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app.xml" ContentType="application/vnd.openxmlformats-officedocument.extended-properties+xml"/>
  <Override PartName="/ppt/revisionInfo.xml" ContentType="application/vnd.ms-powerpoint.revisioninfo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6" r:id="rId4"/>
    <p:sldId id="258" r:id="rId5"/>
    <p:sldId id="261" r:id="rId6"/>
    <p:sldId id="265" r:id="rId7"/>
    <p:sldId id="264" r:id="rId8"/>
    <p:sldId id="262" r:id="rId9"/>
    <p:sldId id="263" r:id="rId10"/>
    <p:sldId id="259" r:id="rId11"/>
    <p:sldId id="26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7373A2-264D-2BA9-A178-85B237022391}" v="71" dt="2024-11-11T07:51:18.117"/>
    <p1510:client id="{46478975-1EFC-C676-06B4-4D895E26F769}" v="1836" dt="2024-11-11T10:27:15.6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1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openxmlformats.org/officeDocument/2006/relationships/customXml" Target="../customXml/item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20" Type="http://schemas.openxmlformats.org/officeDocument/2006/relationships/customXml" Target="../customXml/item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customXml" Target="../customXml/item2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088426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802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66330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992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892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2231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8240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13945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5250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2497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694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11/11/2024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905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stagram.com/jagheterpiwa/" TargetMode="External"/><Relationship Id="rId7" Type="http://schemas.openxmlformats.org/officeDocument/2006/relationships/hyperlink" Target="http://petesqbsite.com/sections/tutorials/tuts/tsugumo/chapter7.htm" TargetMode="External"/><Relationship Id="rId2" Type="http://schemas.openxmlformats.org/officeDocument/2006/relationships/hyperlink" Target="https://gifs-of-puppets.tumblr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priters-resource.com/nintendo_64/pm/sheet/11746/" TargetMode="External"/><Relationship Id="rId5" Type="http://schemas.openxmlformats.org/officeDocument/2006/relationships/hyperlink" Target="https://superpixel.sg/blog/animation-storyboard/" TargetMode="External"/><Relationship Id="rId4" Type="http://schemas.openxmlformats.org/officeDocument/2006/relationships/hyperlink" Target="https://idearocketanimation.com/8857-animation-techniques-smear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eativebloq.com/advice/understand-the-12-principles-of-animation" TargetMode="External"/><Relationship Id="rId2" Type="http://schemas.openxmlformats.org/officeDocument/2006/relationships/hyperlink" Target="https://www.funstra.com/blog/puppetry-tips-tricks-techniques-for-every-puppetee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43EAF-6166-8FC1-FABC-C7C942206B8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Advanced Character Performance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88B7D1-CA99-5973-D090-458422660AD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Daniel Thomas 2003824</a:t>
            </a:r>
          </a:p>
        </p:txBody>
      </p:sp>
    </p:spTree>
    <p:extLst>
      <p:ext uri="{BB962C8B-B14F-4D97-AF65-F5344CB8AC3E}">
        <p14:creationId xmlns:p14="http://schemas.microsoft.com/office/powerpoint/2010/main" val="26218842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1E25A-1B89-4CB7-EC6A-5C788C465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Idea </a:t>
            </a:r>
          </a:p>
        </p:txBody>
      </p:sp>
      <p:pic>
        <p:nvPicPr>
          <p:cNvPr id="4" name="Content Placeholder 3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7E95133F-2B8A-39C6-4DB6-69410ED7F6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80913" y="1794816"/>
            <a:ext cx="4166173" cy="3266536"/>
          </a:xfrm>
        </p:spPr>
      </p:pic>
      <p:pic>
        <p:nvPicPr>
          <p:cNvPr id="5" name="Picture 4" descr="A line drawing of cartoon characters&#10;&#10;Description automatically generated">
            <a:extLst>
              <a:ext uri="{FF2B5EF4-FFF2-40B4-BE49-F238E27FC236}">
                <a16:creationId xmlns:a16="http://schemas.microsoft.com/office/drawing/2014/main" id="{E44CA5C1-D265-9A10-0839-1C0AF37659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2299" y="1792958"/>
            <a:ext cx="2989397" cy="32771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83FFDD5-0ACA-C028-E048-CE70958425D0}"/>
              </a:ext>
            </a:extLst>
          </p:cNvPr>
          <p:cNvSpPr txBox="1"/>
          <p:nvPr/>
        </p:nvSpPr>
        <p:spPr>
          <a:xfrm>
            <a:off x="4480411" y="5263178"/>
            <a:ext cx="44308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"Title card/thumbnail" concept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E65424-165C-91C8-5095-FC84B2842E4B}"/>
              </a:ext>
            </a:extLst>
          </p:cNvPr>
          <p:cNvSpPr txBox="1"/>
          <p:nvPr/>
        </p:nvSpPr>
        <p:spPr>
          <a:xfrm>
            <a:off x="1119187" y="5929312"/>
            <a:ext cx="730729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/>
              <a:t>Goal: Animate three puppets one by one being controlled each other in a 2D pixel art cartoony style</a:t>
            </a:r>
          </a:p>
        </p:txBody>
      </p:sp>
    </p:spTree>
    <p:extLst>
      <p:ext uri="{BB962C8B-B14F-4D97-AF65-F5344CB8AC3E}">
        <p14:creationId xmlns:p14="http://schemas.microsoft.com/office/powerpoint/2010/main" val="3359964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801627-6861-4EA9-BE98-E0CE33A894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43466" cy="6858000"/>
          </a:xfrm>
          <a:prstGeom prst="rect">
            <a:avLst/>
          </a:prstGeom>
          <a:solidFill>
            <a:srgbClr val="0D0D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3C1483F-490E-4C8A-8765-1F8AF0C67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0"/>
            <a:ext cx="3736189" cy="6858000"/>
          </a:xfrm>
          <a:prstGeom prst="rect">
            <a:avLst/>
          </a:prstGeom>
          <a:solidFill>
            <a:srgbClr val="29292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F51E98-504A-C579-C2B7-5A5997133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198" y="643466"/>
            <a:ext cx="3092718" cy="5528734"/>
          </a:xfrm>
          <a:noFill/>
        </p:spPr>
        <p:txBody>
          <a:bodyPr anchor="t"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CONTENTS</a:t>
            </a: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249BF42-D05C-4553-9417-7B86957592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9654" y="0"/>
            <a:ext cx="691318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C671C-6F6F-7A84-61A3-DCFFD54675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1898" y="643466"/>
            <a:ext cx="5827472" cy="557106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400" dirty="0"/>
          </a:p>
          <a:p>
            <a:pPr marL="342900" indent="-342900"/>
            <a:r>
              <a:rPr lang="en-US" sz="2400" dirty="0"/>
              <a:t>Puppet Movement</a:t>
            </a:r>
          </a:p>
          <a:p>
            <a:pPr marL="342900" indent="-342900"/>
            <a:r>
              <a:rPr lang="en-US" sz="2400" dirty="0"/>
              <a:t>Animation Principals</a:t>
            </a:r>
          </a:p>
          <a:p>
            <a:pPr marL="342900" indent="-342900"/>
            <a:r>
              <a:rPr lang="en-US" sz="2400" dirty="0"/>
              <a:t>Sprite Animation</a:t>
            </a:r>
          </a:p>
          <a:p>
            <a:pPr marL="342900" indent="-342900"/>
            <a:r>
              <a:rPr lang="en-US" sz="2400" dirty="0"/>
              <a:t>Storyboarding</a:t>
            </a:r>
          </a:p>
        </p:txBody>
      </p:sp>
    </p:spTree>
    <p:extLst>
      <p:ext uri="{BB962C8B-B14F-4D97-AF65-F5344CB8AC3E}">
        <p14:creationId xmlns:p14="http://schemas.microsoft.com/office/powerpoint/2010/main" val="3533513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68575-4891-D9A3-A231-CA9C48EF4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Puppets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405352-55B4-04CB-45EA-7B772C5606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609" y="2751027"/>
            <a:ext cx="2692085" cy="1886975"/>
          </a:xfrm>
          <a:prstGeom prst="rect">
            <a:avLst/>
          </a:prstGeom>
        </p:spPr>
      </p:pic>
      <p:pic>
        <p:nvPicPr>
          <p:cNvPr id="3" name="Picture 2" descr="image">
            <a:extLst>
              <a:ext uri="{FF2B5EF4-FFF2-40B4-BE49-F238E27FC236}">
                <a16:creationId xmlns:a16="http://schemas.microsoft.com/office/drawing/2014/main" id="{15CE0DDA-6309-8A46-960F-3EF0EEC0AB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1671" y="2644715"/>
            <a:ext cx="2541916" cy="218679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27F99D2-16F8-091F-80A6-29E35C8D11D9}"/>
              </a:ext>
            </a:extLst>
          </p:cNvPr>
          <p:cNvSpPr txBox="1"/>
          <p:nvPr/>
        </p:nvSpPr>
        <p:spPr>
          <a:xfrm>
            <a:off x="1333484" y="5147849"/>
            <a:ext cx="46165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[1] The Muppets/Sesame Street</a:t>
            </a:r>
          </a:p>
        </p:txBody>
      </p:sp>
      <p:pic>
        <p:nvPicPr>
          <p:cNvPr id="7" name="Picture 6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2AD04934-F3CE-E4E1-BDE0-A945396CB4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4192" y="4117675"/>
            <a:ext cx="2872562" cy="2921480"/>
          </a:xfrm>
          <a:prstGeom prst="rect">
            <a:avLst/>
          </a:prstGeom>
        </p:spPr>
      </p:pic>
      <p:pic>
        <p:nvPicPr>
          <p:cNvPr id="9" name="Picture 8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CE4E6B04-EE3A-44B0-ECEB-EFF783F618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0034" y="4822165"/>
            <a:ext cx="2087593" cy="203008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DFD75D7-DDEA-B8F5-E7AD-162CDEEEE9F7}"/>
              </a:ext>
            </a:extLst>
          </p:cNvPr>
          <p:cNvSpPr txBox="1"/>
          <p:nvPr/>
        </p:nvSpPr>
        <p:spPr>
          <a:xfrm>
            <a:off x="8785323" y="4500867"/>
            <a:ext cx="246609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[2] Animation based on puppets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4008881-27D0-19D1-DC92-5E5ED00D4565}"/>
              </a:ext>
            </a:extLst>
          </p:cNvPr>
          <p:cNvSpPr txBox="1"/>
          <p:nvPr/>
        </p:nvSpPr>
        <p:spPr>
          <a:xfrm>
            <a:off x="1333499" y="1714500"/>
            <a:ext cx="950118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As the character is a puppet, I looked at some puppet like movement, both with actual puppets and in animation</a:t>
            </a:r>
          </a:p>
        </p:txBody>
      </p:sp>
      <p:pic>
        <p:nvPicPr>
          <p:cNvPr id="13" name="Picture 12" descr="A green puppet on a stage&#10;&#10;Description automatically generated">
            <a:extLst>
              <a:ext uri="{FF2B5EF4-FFF2-40B4-BE49-F238E27FC236}">
                <a16:creationId xmlns:a16="http://schemas.microsoft.com/office/drawing/2014/main" id="{308586E1-340C-DB1D-E2F9-FBF08D04BD7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28604" y="2749670"/>
            <a:ext cx="2832340" cy="1545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2947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1A319-7C66-03E2-2DB7-DA497CFDD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Animation Techniques</a:t>
            </a:r>
          </a:p>
        </p:txBody>
      </p:sp>
      <p:pic>
        <p:nvPicPr>
          <p:cNvPr id="7" name="Picture 6" descr="Cartoon of a rabbit looking at a burger&#10;&#10;Description automatically generated">
            <a:extLst>
              <a:ext uri="{FF2B5EF4-FFF2-40B4-BE49-F238E27FC236}">
                <a16:creationId xmlns:a16="http://schemas.microsoft.com/office/drawing/2014/main" id="{593A9ABC-0630-404C-FF1B-0F59CB8BCF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159" y="2234238"/>
            <a:ext cx="2078969" cy="16706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A8B796C-5F1D-6D1E-C57E-8ED1519FDC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3661" y="2232084"/>
            <a:ext cx="2372265" cy="17180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0B7D996-D66B-B8C4-F501-6CDCE88FD1F1}"/>
              </a:ext>
            </a:extLst>
          </p:cNvPr>
          <p:cNvSpPr txBox="1"/>
          <p:nvPr/>
        </p:nvSpPr>
        <p:spPr>
          <a:xfrm>
            <a:off x="1000124" y="1878940"/>
            <a:ext cx="37623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Smearing </a:t>
            </a:r>
          </a:p>
        </p:txBody>
      </p:sp>
      <p:pic>
        <p:nvPicPr>
          <p:cNvPr id="10" name="Picture 9" descr="general-concept-of-how-this-is-done">
            <a:extLst>
              <a:ext uri="{FF2B5EF4-FFF2-40B4-BE49-F238E27FC236}">
                <a16:creationId xmlns:a16="http://schemas.microsoft.com/office/drawing/2014/main" id="{A0951964-B321-AE7A-3E76-8A911B9061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9985" y="4135920"/>
            <a:ext cx="9399913" cy="236740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FBB5B5C-97B1-4B58-6132-ADC0E3FD37C2}"/>
              </a:ext>
            </a:extLst>
          </p:cNvPr>
          <p:cNvSpPr txBox="1"/>
          <p:nvPr/>
        </p:nvSpPr>
        <p:spPr>
          <a:xfrm>
            <a:off x="5639968" y="2434266"/>
            <a:ext cx="155679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[3] </a:t>
            </a:r>
            <a:r>
              <a:rPr lang="en-US" i="1" dirty="0"/>
              <a:t>Looney Tunes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E70397C-B91F-C676-DD5D-7318AF92CEE2}"/>
              </a:ext>
            </a:extLst>
          </p:cNvPr>
          <p:cNvSpPr txBox="1"/>
          <p:nvPr/>
        </p:nvSpPr>
        <p:spPr>
          <a:xfrm>
            <a:off x="9667874" y="4167187"/>
            <a:ext cx="7381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/>
              <a:t>[4]</a:t>
            </a:r>
          </a:p>
        </p:txBody>
      </p:sp>
    </p:spTree>
    <p:extLst>
      <p:ext uri="{BB962C8B-B14F-4D97-AF65-F5344CB8AC3E}">
        <p14:creationId xmlns:p14="http://schemas.microsoft.com/office/powerpoint/2010/main" val="2925592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E047EA-AEA4-350B-401C-89AC49ED5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Animation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2A00A6-9E83-42BC-B161-1D326D029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828800"/>
            <a:ext cx="3055172" cy="55030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Slow-in-slow out</a:t>
            </a:r>
          </a:p>
        </p:txBody>
      </p:sp>
      <p:pic>
        <p:nvPicPr>
          <p:cNvPr id="4" name="Picture 3" descr="6. Slow In &amp; Slow Out - 12 Principles of Animation">
            <a:extLst>
              <a:ext uri="{FF2B5EF4-FFF2-40B4-BE49-F238E27FC236}">
                <a16:creationId xmlns:a16="http://schemas.microsoft.com/office/drawing/2014/main" id="{1173B610-4454-D70D-BE8A-19C43BB84A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0271" y="2373384"/>
            <a:ext cx="3792565" cy="2152177"/>
          </a:xfrm>
          <a:prstGeom prst="rect">
            <a:avLst/>
          </a:prstGeom>
        </p:spPr>
      </p:pic>
      <p:pic>
        <p:nvPicPr>
          <p:cNvPr id="6" name="Picture 5" descr="https://dsource.in/sites/default/files/course/principles-animation/slow-slow-out/images/throwball.gif">
            <a:extLst>
              <a:ext uri="{FF2B5EF4-FFF2-40B4-BE49-F238E27FC236}">
                <a16:creationId xmlns:a16="http://schemas.microsoft.com/office/drawing/2014/main" id="{AA6F9F3A-E4C1-9164-594C-E27BE6FC39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2923" y="2503731"/>
            <a:ext cx="4986066" cy="288698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E70AA05-9EFF-4B9C-750D-386B8A3B29C7}"/>
              </a:ext>
            </a:extLst>
          </p:cNvPr>
          <p:cNvSpPr txBox="1"/>
          <p:nvPr/>
        </p:nvSpPr>
        <p:spPr>
          <a:xfrm>
            <a:off x="5661441" y="5466499"/>
            <a:ext cx="311754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[6] Example of Slow-in-slow-out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FA0467-5C6F-72D2-BA29-8F6C4070A47E}"/>
              </a:ext>
            </a:extLst>
          </p:cNvPr>
          <p:cNvSpPr txBox="1"/>
          <p:nvPr/>
        </p:nvSpPr>
        <p:spPr>
          <a:xfrm>
            <a:off x="1071512" y="4596922"/>
            <a:ext cx="311754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[5] </a:t>
            </a:r>
          </a:p>
        </p:txBody>
      </p:sp>
    </p:spTree>
    <p:extLst>
      <p:ext uri="{BB962C8B-B14F-4D97-AF65-F5344CB8AC3E}">
        <p14:creationId xmlns:p14="http://schemas.microsoft.com/office/powerpoint/2010/main" val="27075424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69ED1-9E53-3314-64A9-91ACE1C86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Sprite Animation</a:t>
            </a:r>
          </a:p>
        </p:txBody>
      </p:sp>
      <p:pic>
        <p:nvPicPr>
          <p:cNvPr id="4" name="Picture 3" descr="A screenshot of a video game&#10;&#10;Description automatically generated">
            <a:extLst>
              <a:ext uri="{FF2B5EF4-FFF2-40B4-BE49-F238E27FC236}">
                <a16:creationId xmlns:a16="http://schemas.microsoft.com/office/drawing/2014/main" id="{04348BDF-2B0A-FB3B-B199-B2F86A860C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4078" y="1711745"/>
            <a:ext cx="6017085" cy="26662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57812B5-0545-AA45-9771-9096EA222416}"/>
              </a:ext>
            </a:extLst>
          </p:cNvPr>
          <p:cNvSpPr txBox="1"/>
          <p:nvPr/>
        </p:nvSpPr>
        <p:spPr>
          <a:xfrm>
            <a:off x="8501062" y="1928812"/>
            <a:ext cx="190499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[8] Sprite sheet for Mario in Paper Mario</a:t>
            </a:r>
          </a:p>
        </p:txBody>
      </p:sp>
      <p:pic>
        <p:nvPicPr>
          <p:cNvPr id="6" name="Picture 5" descr="A pixelated video game character&#10;&#10;Description automatically generated">
            <a:extLst>
              <a:ext uri="{FF2B5EF4-FFF2-40B4-BE49-F238E27FC236}">
                <a16:creationId xmlns:a16="http://schemas.microsoft.com/office/drawing/2014/main" id="{F4D4AA51-97F7-9896-0090-2FD516F3E5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9934" y="4370487"/>
            <a:ext cx="4583500" cy="237322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C280238-917A-ACB7-A6D9-B6460DA5349C}"/>
              </a:ext>
            </a:extLst>
          </p:cNvPr>
          <p:cNvSpPr txBox="1"/>
          <p:nvPr/>
        </p:nvSpPr>
        <p:spPr>
          <a:xfrm>
            <a:off x="6881362" y="4604349"/>
            <a:ext cx="197643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[9] Pixel art and detail being depending on the size given</a:t>
            </a:r>
          </a:p>
        </p:txBody>
      </p:sp>
    </p:spTree>
    <p:extLst>
      <p:ext uri="{BB962C8B-B14F-4D97-AF65-F5344CB8AC3E}">
        <p14:creationId xmlns:p14="http://schemas.microsoft.com/office/powerpoint/2010/main" val="559604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77990A-3507-0C33-A5FF-E9D8BD1F7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Storyboard</a:t>
            </a:r>
          </a:p>
        </p:txBody>
      </p:sp>
      <p:pic>
        <p:nvPicPr>
          <p:cNvPr id="4" name="Picture 3" descr="animation storyboard">
            <a:extLst>
              <a:ext uri="{FF2B5EF4-FFF2-40B4-BE49-F238E27FC236}">
                <a16:creationId xmlns:a16="http://schemas.microsoft.com/office/drawing/2014/main" id="{9ED83672-365D-B152-DB7B-A7E0D3080F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12" y="2452169"/>
            <a:ext cx="5926159" cy="329404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88A9CB-C8CC-0F68-9A54-83D3B1071CCF}"/>
              </a:ext>
            </a:extLst>
          </p:cNvPr>
          <p:cNvSpPr txBox="1"/>
          <p:nvPr/>
        </p:nvSpPr>
        <p:spPr>
          <a:xfrm>
            <a:off x="894546" y="1953198"/>
            <a:ext cx="360457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[5] Storyboard for WALLE</a:t>
            </a:r>
          </a:p>
        </p:txBody>
      </p:sp>
      <p:pic>
        <p:nvPicPr>
          <p:cNvPr id="7" name="Picture 6" descr="A comic strip of cartoon characters&#10;&#10;Description automatically generated">
            <a:extLst>
              <a:ext uri="{FF2B5EF4-FFF2-40B4-BE49-F238E27FC236}">
                <a16:creationId xmlns:a16="http://schemas.microsoft.com/office/drawing/2014/main" id="{67D468F1-45B7-C900-94C6-F157D1765C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1643" y="1689253"/>
            <a:ext cx="5045654" cy="4819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44451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8398C-3201-20D6-C7D4-93885CC5A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7457" y="1717232"/>
            <a:ext cx="9692640" cy="1325562"/>
          </a:xfrm>
        </p:spPr>
        <p:txBody>
          <a:bodyPr/>
          <a:lstStyle/>
          <a:p>
            <a:r>
              <a:rPr lang="en-US" dirty="0"/>
              <a:t>Thanks for listening</a:t>
            </a:r>
          </a:p>
        </p:txBody>
      </p:sp>
      <p:pic>
        <p:nvPicPr>
          <p:cNvPr id="4" name="Picture 3" descr="A pixelated cartoon of a person&#10;&#10;Description automatically generated">
            <a:extLst>
              <a:ext uri="{FF2B5EF4-FFF2-40B4-BE49-F238E27FC236}">
                <a16:creationId xmlns:a16="http://schemas.microsoft.com/office/drawing/2014/main" id="{E9CB4F16-E17D-5CE8-823C-430A9BC320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87085" y="3052312"/>
            <a:ext cx="3528204" cy="36144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38EEEFF-FC26-E0C9-0BA9-722F6BA2F611}"/>
              </a:ext>
            </a:extLst>
          </p:cNvPr>
          <p:cNvSpPr txBox="1"/>
          <p:nvPr/>
        </p:nvSpPr>
        <p:spPr>
          <a:xfrm>
            <a:off x="2912313" y="5666027"/>
            <a:ext cx="44749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Animation of a puppet made in </a:t>
            </a:r>
            <a:r>
              <a:rPr lang="en-US" dirty="0" err="1"/>
              <a:t>Aseprite</a:t>
            </a:r>
          </a:p>
        </p:txBody>
      </p:sp>
    </p:spTree>
    <p:extLst>
      <p:ext uri="{BB962C8B-B14F-4D97-AF65-F5344CB8AC3E}">
        <p14:creationId xmlns:p14="http://schemas.microsoft.com/office/powerpoint/2010/main" val="25743521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A744F-33FE-3357-DEBB-A77DE3C67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4CBD5-87A9-DEB9-933E-F0AD61151C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[1] </a:t>
            </a:r>
            <a:r>
              <a:rPr lang="en-US" dirty="0">
                <a:ea typeface="+mn-lt"/>
                <a:cs typeface="+mn-lt"/>
              </a:rPr>
              <a:t>GIFs of Puppets, Tumblr (Online) Accessed: 10/10/2024, Available: </a:t>
            </a:r>
            <a:r>
              <a:rPr lang="en-US" dirty="0">
                <a:ea typeface="+mn-lt"/>
                <a:cs typeface="+mn-lt"/>
                <a:hlinkClick r:id="rId2"/>
              </a:rPr>
              <a:t>https://gifs-of-puppets.tumblr.com/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/>
              <a:t>[2] </a:t>
            </a:r>
            <a:r>
              <a:rPr lang="en-US" dirty="0" err="1"/>
              <a:t>jagheterpiwa</a:t>
            </a:r>
            <a:r>
              <a:rPr lang="en-US" dirty="0"/>
              <a:t>, </a:t>
            </a:r>
            <a:r>
              <a:rPr lang="en-US" dirty="0">
                <a:ea typeface="+mn-lt"/>
                <a:cs typeface="+mn-lt"/>
              </a:rPr>
              <a:t>Pia Hasselberg (Online) Accessed: 10/10/2024, Available: </a:t>
            </a:r>
            <a:r>
              <a:rPr lang="en-US" dirty="0">
                <a:ea typeface="+mn-lt"/>
                <a:cs typeface="+mn-lt"/>
                <a:hlinkClick r:id="rId3"/>
              </a:rPr>
              <a:t>https</a:t>
            </a:r>
            <a:r>
              <a:rPr lang="en-US" dirty="0">
                <a:ea typeface="+mn-lt"/>
                <a:cs typeface="+mn-lt"/>
                <a:hlinkClick r:id="rId3"/>
              </a:rPr>
              <a:t>://www.instagram.com/jagheterpiwa/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/>
              <a:t>[3] Animation Techniques: The Smear, </a:t>
            </a:r>
            <a:r>
              <a:rPr lang="en-US" dirty="0">
                <a:ea typeface="+mn-lt"/>
                <a:cs typeface="+mn-lt"/>
              </a:rPr>
              <a:t>Claude Harrington, </a:t>
            </a:r>
            <a:r>
              <a:rPr lang="en-US" dirty="0" err="1"/>
              <a:t>idearocket</a:t>
            </a:r>
            <a:r>
              <a:rPr lang="en-US" dirty="0"/>
              <a:t>, 17 October 2018 (Online) Accessed: 14/10/2024 Available: </a:t>
            </a:r>
            <a:r>
              <a:rPr lang="en-US" dirty="0">
                <a:ea typeface="+mn-lt"/>
                <a:cs typeface="+mn-lt"/>
                <a:hlinkClick r:id="rId4"/>
              </a:rPr>
              <a:t>https://idearocketanimation.com/8857-animation-techniques-smear/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[4] The general concept of how this is done, </a:t>
            </a:r>
            <a:r>
              <a:rPr lang="en-US" dirty="0" err="1"/>
              <a:t>imgur</a:t>
            </a:r>
            <a:r>
              <a:rPr lang="en-US" dirty="0"/>
              <a:t>, </a:t>
            </a:r>
            <a:r>
              <a:rPr lang="en-US" dirty="0">
                <a:ea typeface="+mn-lt"/>
                <a:cs typeface="+mn-lt"/>
              </a:rPr>
              <a:t>November 11 2016</a:t>
            </a:r>
            <a:r>
              <a:rPr lang="en-US" dirty="0"/>
              <a:t> (Online) Accessed: </a:t>
            </a:r>
            <a:r>
              <a:rPr lang="en-US" dirty="0">
                <a:ea typeface="+mn-lt"/>
                <a:cs typeface="+mn-lt"/>
              </a:rPr>
              <a:t>14/10/2024, Available: https://imgur.com/general-concept-of-how-this-is-done-kxq9yX7</a:t>
            </a:r>
            <a:r>
              <a:rPr lang="en-US" dirty="0"/>
              <a:t> </a:t>
            </a:r>
          </a:p>
          <a:p>
            <a:pPr marL="0" indent="0">
              <a:buNone/>
            </a:pPr>
            <a:r>
              <a:rPr lang="en-US" dirty="0"/>
              <a:t>[6] 12 Basic Principles of Animation, Giggle &amp; Bytes, January 12, 2020 (Online) Accessed: 14/10/2024, Available: </a:t>
            </a:r>
            <a:r>
              <a:rPr lang="en-US" dirty="0">
                <a:ea typeface="+mn-lt"/>
                <a:cs typeface="+mn-lt"/>
              </a:rPr>
              <a:t>https://www.giggleandbytes.com/12-basic-principles-of-animation/</a:t>
            </a:r>
          </a:p>
          <a:p>
            <a:pPr marL="0" indent="0">
              <a:buNone/>
            </a:pPr>
            <a:r>
              <a:rPr lang="en-US" dirty="0"/>
              <a:t>[7] The Importance of Animation Storyboard: 7 Must-Know Insights, </a:t>
            </a:r>
            <a:r>
              <a:rPr lang="en-US" dirty="0" err="1"/>
              <a:t>superpixelSG</a:t>
            </a:r>
            <a:r>
              <a:rPr lang="en-US" dirty="0"/>
              <a:t>, </a:t>
            </a:r>
            <a:r>
              <a:rPr lang="en-US" dirty="0" err="1"/>
              <a:t>SuperPixel</a:t>
            </a:r>
            <a:r>
              <a:rPr lang="en-US" dirty="0"/>
              <a:t>, June 25 2024 (Online) Accessed: 01/11/2024, Available: </a:t>
            </a:r>
            <a:r>
              <a:rPr lang="en-US" dirty="0">
                <a:ea typeface="+mn-lt"/>
                <a:cs typeface="+mn-lt"/>
                <a:hlinkClick r:id="rId5"/>
              </a:rPr>
              <a:t>https://superpixel.sg/blog/animation-storyboard/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[8] </a:t>
            </a:r>
            <a:r>
              <a:rPr lang="en-US" dirty="0">
                <a:ea typeface="+mn-lt"/>
                <a:cs typeface="+mn-lt"/>
              </a:rPr>
              <a:t>Mario, </a:t>
            </a:r>
            <a:r>
              <a:rPr lang="en-US" dirty="0" err="1">
                <a:ea typeface="+mn-lt"/>
                <a:cs typeface="+mn-lt"/>
              </a:rPr>
              <a:t>Spriters</a:t>
            </a:r>
            <a:r>
              <a:rPr lang="en-US" dirty="0">
                <a:ea typeface="+mn-lt"/>
                <a:cs typeface="+mn-lt"/>
              </a:rPr>
              <a:t> Resource (Online) Accessed: 7/11/2024 Available: </a:t>
            </a:r>
            <a:r>
              <a:rPr lang="en-US" dirty="0">
                <a:ea typeface="+mn-lt"/>
                <a:cs typeface="+mn-lt"/>
                <a:hlinkClick r:id="rId6"/>
              </a:rPr>
              <a:t>https://www.spriters-resource.com/nintendo_64/pm/sheet/11746/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[9] </a:t>
            </a:r>
            <a:r>
              <a:rPr lang="en-US" dirty="0">
                <a:solidFill>
                  <a:srgbClr val="000000"/>
                </a:solidFill>
                <a:latin typeface="Century Schoolbook"/>
                <a:ea typeface="+mn-lt"/>
                <a:cs typeface="Arial"/>
              </a:rPr>
              <a:t>So You Want To Be A Pixel Artist?, December 7, 2001</a:t>
            </a:r>
            <a:r>
              <a:rPr lang="en-US" dirty="0">
                <a:ea typeface="+mn-lt"/>
                <a:cs typeface="+mn-lt"/>
              </a:rPr>
              <a:t>(Online) Accessed: 7/11/2024 Available: </a:t>
            </a:r>
            <a:r>
              <a:rPr lang="en-US" dirty="0">
                <a:ea typeface="+mn-lt"/>
                <a:cs typeface="+mn-lt"/>
                <a:hlinkClick r:id="rId7"/>
              </a:rPr>
              <a:t>http://petesqbsite.com/sections/tutorials/tuts/tsugumo/chapter7.htm</a:t>
            </a:r>
            <a:endParaRPr lang="en-US" dirty="0"/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83063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52A03-5D9F-2D03-B693-731C3BD15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A4982-7D79-AF7C-BB98-885310933B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AutoNum type="arabicPeriod"/>
            </a:pPr>
            <a:r>
              <a:rPr lang="en-US" dirty="0"/>
              <a:t>Puppetry Tips, Tricks &amp; Techniques for Every Puppeteer, </a:t>
            </a:r>
            <a:r>
              <a:rPr lang="en-US" err="1"/>
              <a:t>Funstra</a:t>
            </a:r>
            <a:r>
              <a:rPr lang="en-US" dirty="0"/>
              <a:t>, February 15 2022 (</a:t>
            </a:r>
            <a:r>
              <a:rPr lang="en-US" dirty="0">
                <a:ea typeface="+mn-lt"/>
                <a:cs typeface="+mn-lt"/>
              </a:rPr>
              <a:t>Online) Accessed: 10/10/2024, Available: </a:t>
            </a:r>
            <a:r>
              <a:rPr lang="en-US" dirty="0">
                <a:ea typeface="+mn-lt"/>
                <a:cs typeface="+mn-lt"/>
                <a:hlinkClick r:id="rId2"/>
              </a:rPr>
              <a:t>https://www.funstra.com/blog/puppetry-tips-tricks-techniques-for-every-puppeteer</a:t>
            </a:r>
            <a:endParaRPr lang="en-US" dirty="0">
              <a:ea typeface="+mn-lt"/>
              <a:cs typeface="+mn-lt"/>
            </a:endParaRPr>
          </a:p>
          <a:p>
            <a:pPr marL="342900" indent="-342900">
              <a:buAutoNum type="arabicPeriod"/>
            </a:pPr>
            <a:r>
              <a:rPr lang="en-US" dirty="0"/>
              <a:t>The Importance of Puppets and Why We Need More of Them in Media (Online) Accessed: 10/10/24, Available: https://screenspeck.com/2022/03/13/importance-puppets/</a:t>
            </a:r>
          </a:p>
          <a:p>
            <a:pPr marL="342900" indent="-342900">
              <a:buAutoNum type="arabicPeriod"/>
            </a:pPr>
            <a:r>
              <a:rPr lang="en-US" dirty="0"/>
              <a:t>Understand Disney's 12 principles of animation, Tammy </a:t>
            </a:r>
            <a:r>
              <a:rPr lang="en-US" dirty="0">
                <a:ea typeface="+mn-lt"/>
                <a:cs typeface="+mn-lt"/>
              </a:rPr>
              <a:t>Coron, </a:t>
            </a:r>
            <a:r>
              <a:rPr lang="en-US" dirty="0" err="1">
                <a:ea typeface="+mn-lt"/>
                <a:cs typeface="+mn-lt"/>
              </a:rPr>
              <a:t>CreativeBloq</a:t>
            </a:r>
            <a:r>
              <a:rPr lang="en-US" dirty="0">
                <a:ea typeface="+mn-lt"/>
                <a:cs typeface="+mn-lt"/>
              </a:rPr>
              <a:t>, 7 May 2024 (Online) Accessed: 14/10/2024, Available: </a:t>
            </a:r>
            <a:r>
              <a:rPr lang="en-US" dirty="0">
                <a:ea typeface="+mn-lt"/>
                <a:cs typeface="+mn-lt"/>
                <a:hlinkClick r:id="rId3"/>
              </a:rPr>
              <a:t>https://www.creativebloq.com/advice/understand-the-12-principles-of-animation</a:t>
            </a:r>
          </a:p>
          <a:p>
            <a:pPr marL="342900" indent="-342900">
              <a:buAutoNum type="arabicPeriod"/>
            </a:pPr>
            <a:r>
              <a:rPr lang="en-US" dirty="0" err="1">
                <a:ea typeface="+mn-lt"/>
                <a:cs typeface="+mn-lt"/>
              </a:rPr>
              <a:t>Aseprite</a:t>
            </a:r>
            <a:r>
              <a:rPr lang="en-US" dirty="0">
                <a:ea typeface="+mn-lt"/>
                <a:cs typeface="+mn-lt"/>
              </a:rPr>
              <a:t> (Online) Accessed: 9/11/2024, https://www.aseprite.org/</a:t>
            </a:r>
            <a:endParaRPr lang="en-US" dirty="0"/>
          </a:p>
          <a:p>
            <a:pPr marL="342900" indent="-342900"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041303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5588AD14A218C44AEE417A7E5BCBD64" ma:contentTypeVersion="13" ma:contentTypeDescription="Create a new document." ma:contentTypeScope="" ma:versionID="da52334af13bc966fc9e2cd3d714e3cf">
  <xsd:schema xmlns:xsd="http://www.w3.org/2001/XMLSchema" xmlns:xs="http://www.w3.org/2001/XMLSchema" xmlns:p="http://schemas.microsoft.com/office/2006/metadata/properties" xmlns:ns2="a07acfd4-2c96-4ef5-a0a4-65bc3feddee9" xmlns:ns3="6a54b9e6-26fb-472a-b3d3-d3bd8549e36a" targetNamespace="http://schemas.microsoft.com/office/2006/metadata/properties" ma:root="true" ma:fieldsID="3cad0182acded4cd12112019d246e984" ns2:_="" ns3:_="">
    <xsd:import namespace="a07acfd4-2c96-4ef5-a0a4-65bc3feddee9"/>
    <xsd:import namespace="6a54b9e6-26fb-472a-b3d3-d3bd8549e36a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07acfd4-2c96-4ef5-a0a4-65bc3feddee9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a54b9e6-26fb-472a-b3d3-d3bd8549e36a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0ca1a098-63f0-408b-ad4a-89ad8f6a1826}" ma:internalName="TaxCatchAll" ma:showField="CatchAllData" ma:web="6a54b9e6-26fb-472a-b3d3-d3bd8549e36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07acfd4-2c96-4ef5-a0a4-65bc3feddee9">
      <Terms xmlns="http://schemas.microsoft.com/office/infopath/2007/PartnerControls"/>
    </lcf76f155ced4ddcb4097134ff3c332f>
    <TaxCatchAll xmlns="6a54b9e6-26fb-472a-b3d3-d3bd8549e36a" xsi:nil="true"/>
  </documentManagement>
</p:properties>
</file>

<file path=customXml/itemProps1.xml><?xml version="1.0" encoding="utf-8"?>
<ds:datastoreItem xmlns:ds="http://schemas.openxmlformats.org/officeDocument/2006/customXml" ds:itemID="{29480CEF-2391-4DF0-A9D8-246826F27629}"/>
</file>

<file path=customXml/itemProps2.xml><?xml version="1.0" encoding="utf-8"?>
<ds:datastoreItem xmlns:ds="http://schemas.openxmlformats.org/officeDocument/2006/customXml" ds:itemID="{8146EAA0-2BA0-4B88-BDC9-B368B6C68211}"/>
</file>

<file path=customXml/itemProps3.xml><?xml version="1.0" encoding="utf-8"?>
<ds:datastoreItem xmlns:ds="http://schemas.openxmlformats.org/officeDocument/2006/customXml" ds:itemID="{1B301A09-6CF8-4E61-BA56-F6FCD3D72AEE}"/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6</Words>
  <Application>Microsoft Office PowerPoint</Application>
  <PresentationFormat>Widescreen</PresentationFormat>
  <Paragraphs>2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View</vt:lpstr>
      <vt:lpstr>Advanced Character Performance</vt:lpstr>
      <vt:lpstr>My Idea </vt:lpstr>
      <vt:lpstr>CONTENTS</vt:lpstr>
      <vt:lpstr>Puppets</vt:lpstr>
      <vt:lpstr>Animation Techniques</vt:lpstr>
      <vt:lpstr>Animation Techniques</vt:lpstr>
      <vt:lpstr>Sprite Animation</vt:lpstr>
      <vt:lpstr>Storyboard</vt:lpstr>
      <vt:lpstr>Thanks for listening</vt:lpstr>
      <vt:lpstr>References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 Thomas</dc:creator>
  <cp:lastModifiedBy>Daniel Thomas</cp:lastModifiedBy>
  <cp:revision>475</cp:revision>
  <dcterms:created xsi:type="dcterms:W3CDTF">2024-10-07T09:17:55Z</dcterms:created>
  <dcterms:modified xsi:type="dcterms:W3CDTF">2024-11-11T10:28:06Z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0x01010055588AD14A218C44AEE417A7E5BCBD64</vt:lpwstr>
  </property>
</Properties>
</file>