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9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A4AE6A-8235-D386-A86E-A03DE220A261}" v="36" dt="2023-04-28T23:15:34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055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607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881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570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701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23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522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165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52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348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449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748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846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188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9567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72E3A-3C81-0FDD-50A4-997785FFC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IN" dirty="0"/>
              <a:t>HRM presentation link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CD9B6-A853-CDD2-7B7E-E15E78E30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IN" dirty="0">
                <a:ea typeface="+mn-lt"/>
                <a:cs typeface="+mn-lt"/>
              </a:rPr>
              <a:t>https://uowtsd-my.sharepoint.com/:v:/g/personal/2234040_student_uwtsd_ac_uk/Efiwdv2WvUVFsfoJMX3dJ-ABJH-_zHy5mu-qqwv_vgJO9w?e=KXNivM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23232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1CDAF-55F2-1C26-D61D-12DD1C044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IN" dirty="0"/>
              <a:t>Human resource management</a:t>
            </a:r>
            <a:br>
              <a:rPr lang="en-IN" dirty="0"/>
            </a:b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235EE20-775D-5229-702A-16B10735F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800" b="1" dirty="0"/>
              <a:t>Module code: BMMB7007</a:t>
            </a:r>
            <a:endParaRPr lang="en-US" sz="2800" b="1"/>
          </a:p>
          <a:p>
            <a:pPr marL="0" indent="0">
              <a:buNone/>
            </a:pPr>
            <a:r>
              <a:rPr lang="en-IN" sz="2800" b="1" dirty="0"/>
              <a:t>Name: </a:t>
            </a:r>
            <a:r>
              <a:rPr lang="en-IN" sz="2800" b="1" dirty="0">
                <a:ea typeface="+mn-lt"/>
                <a:cs typeface="+mn-lt"/>
              </a:rPr>
              <a:t>LOVEPREET KAUR</a:t>
            </a:r>
          </a:p>
          <a:p>
            <a:pPr marL="0" indent="0">
              <a:buNone/>
            </a:pPr>
            <a:r>
              <a:rPr lang="en-IN" sz="2800" b="1" dirty="0"/>
              <a:t>Student ID: </a:t>
            </a:r>
            <a:r>
              <a:rPr lang="en-IN" sz="2800" b="1" dirty="0">
                <a:ea typeface="+mn-lt"/>
                <a:cs typeface="+mn-lt"/>
              </a:rPr>
              <a:t>2234040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449966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Navigational compass on a blue background">
            <a:extLst>
              <a:ext uri="{FF2B5EF4-FFF2-40B4-BE49-F238E27FC236}">
                <a16:creationId xmlns:a16="http://schemas.microsoft.com/office/drawing/2014/main" id="{400C4B67-1FD2-A576-B150-49B0A964B3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8240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F11845-A1DC-FDB9-EAAA-4EBCFF3CC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E8C59-7E33-FD1E-A296-AAFA51602A5F}"/>
              </a:ext>
            </a:extLst>
          </p:cNvPr>
          <p:cNvSpPr>
            <a:spLocks noGrp="1"/>
          </p:cNvSpPr>
          <p:nvPr/>
        </p:nvSpPr>
        <p:spPr>
          <a:xfrm>
            <a:off x="818712" y="2222287"/>
            <a:ext cx="10554574" cy="363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 b="1">
                <a:effectLst/>
              </a:rPr>
              <a:t>Reference list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Arvind Yadav (2023). To Study the Marketing Strategies of Tata Motors. </a:t>
            </a:r>
            <a:r>
              <a:rPr lang="en-US" sz="1000" i="1">
                <a:effectLst/>
              </a:rPr>
              <a:t>International Journal For Multidisciplinary Research</a:t>
            </a:r>
            <a:r>
              <a:rPr lang="en-US" sz="1000">
                <a:effectLst/>
              </a:rPr>
              <a:t>, 5(2). doi:https://doi.org/10.36948/ijfmr.2023.v05i02.2235.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Chaklader, B. and Roy, D. (2010). Sustainable development using the sustainability balanced score card: the case of Tata Motors, India. </a:t>
            </a:r>
            <a:r>
              <a:rPr lang="en-US" sz="1000" i="1">
                <a:effectLst/>
              </a:rPr>
              <a:t>International Journal of Sustainable Strategic Management</a:t>
            </a:r>
            <a:r>
              <a:rPr lang="en-US" sz="1000">
                <a:effectLst/>
              </a:rPr>
              <a:t>, 2(2), p.155. doi:https://doi.org/10.1504/ijssm.2010.032558.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Mashru, S., Baria, R., Kaswan, A., Sumetha, M. and Sem (2023). AN ANALYSIS ON INTERNATIONALIZATION OF INDIA COMPANIES-TATA MOTORS. </a:t>
            </a:r>
            <a:r>
              <a:rPr lang="en-US" sz="1000" i="1">
                <a:effectLst/>
              </a:rPr>
              <a:t>International Research Journal of Modernization in Engineering Technology and Science @International Research Journal of Modernization in Engineering</a:t>
            </a:r>
            <a:r>
              <a:rPr lang="en-US" sz="1000">
                <a:effectLst/>
              </a:rPr>
              <a:t>, [online] 453(3), pp.2582–5208. Available at: https://www.irjmets.com/uploadedfiles/paper/issue_3_march_2023/34162/final/fin_irjmets1678213256.pdf.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N. Uma Maheswari, E. Muthu Kumar and R. Koushik (2023). Who outperforms automobile industry in India? Comparative study on financial performance between tata motors versus M&amp; M LTD. </a:t>
            </a:r>
            <a:r>
              <a:rPr lang="en-US" sz="1000" i="1">
                <a:effectLst/>
              </a:rPr>
              <a:t>E3S web of conferences</a:t>
            </a:r>
            <a:r>
              <a:rPr lang="en-US" sz="1000">
                <a:effectLst/>
              </a:rPr>
              <a:t>, 376, pp.04037–04037. doi:https://doi.org/10.1051/e3sconf/202337604037.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Serohi, A. (2021). E-mobility ecosystem innovation – impact on downstream supply chain management processes. Is India ready for inevitable change in auto sector? </a:t>
            </a:r>
            <a:r>
              <a:rPr lang="en-US" sz="1000" i="1">
                <a:effectLst/>
              </a:rPr>
              <a:t>Supply Chain Management: An International Journal</a:t>
            </a:r>
            <a:r>
              <a:rPr lang="en-US" sz="1000">
                <a:effectLst/>
              </a:rPr>
              <a:t>, ahead-of-print(ahead-of-print). doi:https://doi.org/10.1108/scm-11-2020-0588.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Snehvrat, S. and Dutta, S. (2018). Multi-level ambidexterity in new product introduction at Tata Motors, India. </a:t>
            </a:r>
            <a:r>
              <a:rPr lang="en-US" sz="1000" i="1">
                <a:effectLst/>
              </a:rPr>
              <a:t>Journal of Organizational Effectiveness: People and Performance</a:t>
            </a:r>
            <a:r>
              <a:rPr lang="en-US" sz="1000">
                <a:effectLst/>
              </a:rPr>
              <a:t>, 5(3), pp.211–235. doi:https://doi.org/10.1108/joepp-07-2017-0062.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000">
                <a:effectLst/>
              </a:rPr>
              <a:t>Tata, J.R.D. (1972). Tata Engineering and Locomotive Company Ltd. </a:t>
            </a:r>
            <a:r>
              <a:rPr lang="en-US" sz="1000" i="1">
                <a:effectLst/>
              </a:rPr>
              <a:t>Economic and Political Weekly</a:t>
            </a:r>
            <a:r>
              <a:rPr lang="en-US" sz="1000">
                <a:effectLst/>
              </a:rPr>
              <a:t>, [online] 7(29), pp.1386–1388. Available at: https://www.jstor.org/stable/4361606?casa_token=gbLjLOrUynIAAAAA%3AQDZ7IbvrdVKEqPTc2pf8ygdSenvwbTJ5Eui_f7ClWxShYYucenbOQrRD9N_jrwD-Jq0k2xAxb2djNKUFKAvXcUJpLjEDw-d1kcfv6R907SVbyUGPqhY [Accessed 28 Apr. 2023].</a:t>
            </a:r>
          </a:p>
          <a:p>
            <a:pPr defTabSz="457200">
              <a:lnSpc>
                <a:spcPct val="95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9496951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9ECD33"/>
      </a:accent1>
      <a:accent2>
        <a:srgbClr val="E19933"/>
      </a:accent2>
      <a:accent3>
        <a:srgbClr val="DC5D3D"/>
      </a:accent3>
      <a:accent4>
        <a:srgbClr val="A967CB"/>
      </a:accent4>
      <a:accent5>
        <a:srgbClr val="5EA5DD"/>
      </a:accent5>
      <a:accent6>
        <a:srgbClr val="44BEA9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98D1675B-7325-48AD-994B-0DEF3379A9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Quotable</vt:lpstr>
      <vt:lpstr>HRM presentation link</vt:lpstr>
      <vt:lpstr>Human resource management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</cp:revision>
  <dcterms:created xsi:type="dcterms:W3CDTF">2023-04-28T21:33:20Z</dcterms:created>
  <dcterms:modified xsi:type="dcterms:W3CDTF">2023-04-28T23:15:48Z</dcterms:modified>
</cp:coreProperties>
</file>