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7"/>
  </p:notesMasterIdLst>
  <p:handoutMasterIdLst>
    <p:handoutMasterId r:id="rId8"/>
  </p:handoutMasterIdLst>
  <p:sldIdLst>
    <p:sldId id="2244" r:id="rId2"/>
    <p:sldId id="2248" r:id="rId3"/>
    <p:sldId id="2245" r:id="rId4"/>
    <p:sldId id="2246" r:id="rId5"/>
    <p:sldId id="224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8CB790-2392-C5AD-FBC5-66FFBCAFF137}" v="35" dt="2025-05-11T17:24:45.8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78484"/>
  </p:normalViewPr>
  <p:slideViewPr>
    <p:cSldViewPr snapToGrid="0" snapToObjects="1">
      <p:cViewPr varScale="1">
        <p:scale>
          <a:sx n="87" d="100"/>
          <a:sy n="87" d="100"/>
        </p:scale>
        <p:origin x="1360" y="192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a Thomas-Davies (2403886)" userId="S::2403886@student.uwtsd.ac.uk::a1b81823-ff2d-42f0-a6af-9017b74ea9c2" providerId="AD" clId="Web-{1C69520C-3315-B199-D503-4BCA7AF4061C}"/>
    <pc:docChg chg="delSld modSld">
      <pc:chgData name="Rebeca Thomas-Davies (2403886)" userId="S::2403886@student.uwtsd.ac.uk::a1b81823-ff2d-42f0-a6af-9017b74ea9c2" providerId="AD" clId="Web-{1C69520C-3315-B199-D503-4BCA7AF4061C}" dt="2025-05-09T08:09:24.234" v="744"/>
      <pc:docMkLst>
        <pc:docMk/>
      </pc:docMkLst>
      <pc:sldChg chg="del">
        <pc:chgData name="Rebeca Thomas-Davies (2403886)" userId="S::2403886@student.uwtsd.ac.uk::a1b81823-ff2d-42f0-a6af-9017b74ea9c2" providerId="AD" clId="Web-{1C69520C-3315-B199-D503-4BCA7AF4061C}" dt="2025-05-09T08:09:24.234" v="744"/>
        <pc:sldMkLst>
          <pc:docMk/>
          <pc:sldMk cId="2495987738" sldId="2243"/>
        </pc:sldMkLst>
      </pc:sldChg>
      <pc:sldChg chg="modSp">
        <pc:chgData name="Rebeca Thomas-Davies (2403886)" userId="S::2403886@student.uwtsd.ac.uk::a1b81823-ff2d-42f0-a6af-9017b74ea9c2" providerId="AD" clId="Web-{1C69520C-3315-B199-D503-4BCA7AF4061C}" dt="2025-05-09T08:02:05.572" v="742"/>
        <pc:sldMkLst>
          <pc:docMk/>
          <pc:sldMk cId="339379370" sldId="2244"/>
        </pc:sldMkLst>
        <pc:graphicFrameChg chg="mod modGraphic">
          <ac:chgData name="Rebeca Thomas-Davies (2403886)" userId="S::2403886@student.uwtsd.ac.uk::a1b81823-ff2d-42f0-a6af-9017b74ea9c2" providerId="AD" clId="Web-{1C69520C-3315-B199-D503-4BCA7AF4061C}" dt="2025-05-09T08:02:05.572" v="742"/>
          <ac:graphicFrameMkLst>
            <pc:docMk/>
            <pc:sldMk cId="339379370" sldId="2244"/>
            <ac:graphicFrameMk id="4" creationId="{91ED36C0-3A2A-37A4-9E9C-CC101EE7D89A}"/>
          </ac:graphicFrameMkLst>
        </pc:graphicFrameChg>
        <pc:picChg chg="mod">
          <ac:chgData name="Rebeca Thomas-Davies (2403886)" userId="S::2403886@student.uwtsd.ac.uk::a1b81823-ff2d-42f0-a6af-9017b74ea9c2" providerId="AD" clId="Web-{1C69520C-3315-B199-D503-4BCA7AF4061C}" dt="2025-05-09T07:46:15.696" v="306" actId="1076"/>
          <ac:picMkLst>
            <pc:docMk/>
            <pc:sldMk cId="339379370" sldId="2244"/>
            <ac:picMk id="2" creationId="{53D438BE-0C72-593A-B659-69E8BF0EC91C}"/>
          </ac:picMkLst>
        </pc:picChg>
      </pc:sldChg>
      <pc:sldChg chg="del">
        <pc:chgData name="Rebeca Thomas-Davies (2403886)" userId="S::2403886@student.uwtsd.ac.uk::a1b81823-ff2d-42f0-a6af-9017b74ea9c2" providerId="AD" clId="Web-{1C69520C-3315-B199-D503-4BCA7AF4061C}" dt="2025-05-09T08:09:18.359" v="743"/>
        <pc:sldMkLst>
          <pc:docMk/>
          <pc:sldMk cId="3622175178" sldId="2245"/>
        </pc:sldMkLst>
      </pc:sldChg>
    </pc:docChg>
  </pc:docChgLst>
  <pc:docChgLst>
    <pc:chgData name="Rebeca Thomas-Davies (2403886)" userId="S::2403886@student.uwtsd.ac.uk::a1b81823-ff2d-42f0-a6af-9017b74ea9c2" providerId="AD" clId="Web-{56098132-C622-0E04-0604-5E18DC119814}"/>
    <pc:docChg chg="modSld">
      <pc:chgData name="Rebeca Thomas-Davies (2403886)" userId="S::2403886@student.uwtsd.ac.uk::a1b81823-ff2d-42f0-a6af-9017b74ea9c2" providerId="AD" clId="Web-{56098132-C622-0E04-0604-5E18DC119814}" dt="2025-05-06T10:03:27.441" v="43"/>
      <pc:docMkLst>
        <pc:docMk/>
      </pc:docMkLst>
      <pc:sldChg chg="modSp">
        <pc:chgData name="Rebeca Thomas-Davies (2403886)" userId="S::2403886@student.uwtsd.ac.uk::a1b81823-ff2d-42f0-a6af-9017b74ea9c2" providerId="AD" clId="Web-{56098132-C622-0E04-0604-5E18DC119814}" dt="2025-05-06T10:03:27.441" v="43"/>
        <pc:sldMkLst>
          <pc:docMk/>
          <pc:sldMk cId="2495987738" sldId="2243"/>
        </pc:sldMkLst>
        <pc:graphicFrameChg chg="mod modGraphic">
          <ac:chgData name="Rebeca Thomas-Davies (2403886)" userId="S::2403886@student.uwtsd.ac.uk::a1b81823-ff2d-42f0-a6af-9017b74ea9c2" providerId="AD" clId="Web-{56098132-C622-0E04-0604-5E18DC119814}" dt="2025-05-06T10:03:27.441" v="43"/>
          <ac:graphicFrameMkLst>
            <pc:docMk/>
            <pc:sldMk cId="2495987738" sldId="2243"/>
            <ac:graphicFrameMk id="4" creationId="{3549AC5E-D78E-FC0E-1D7B-3AF6E641AEFD}"/>
          </ac:graphicFrameMkLst>
        </pc:graphicFrameChg>
      </pc:sldChg>
    </pc:docChg>
  </pc:docChgLst>
  <pc:docChgLst>
    <pc:chgData name="Rebeca Thomas-Davies (2403886)" userId="S::2403886@student.uwtsd.ac.uk::a1b81823-ff2d-42f0-a6af-9017b74ea9c2" providerId="AD" clId="Web-{A0E9C5BB-AE27-FBAF-FDA8-382678C86185}"/>
    <pc:docChg chg="addSld modSld">
      <pc:chgData name="Rebeca Thomas-Davies (2403886)" userId="S::2403886@student.uwtsd.ac.uk::a1b81823-ff2d-42f0-a6af-9017b74ea9c2" providerId="AD" clId="Web-{A0E9C5BB-AE27-FBAF-FDA8-382678C86185}" dt="2025-05-07T08:32:05.397" v="466" actId="1076"/>
      <pc:docMkLst>
        <pc:docMk/>
      </pc:docMkLst>
      <pc:sldChg chg="modSp">
        <pc:chgData name="Rebeca Thomas-Davies (2403886)" userId="S::2403886@student.uwtsd.ac.uk::a1b81823-ff2d-42f0-a6af-9017b74ea9c2" providerId="AD" clId="Web-{A0E9C5BB-AE27-FBAF-FDA8-382678C86185}" dt="2025-05-07T08:32:05.397" v="466" actId="1076"/>
        <pc:sldMkLst>
          <pc:docMk/>
          <pc:sldMk cId="2495987738" sldId="2243"/>
        </pc:sldMkLst>
        <pc:spChg chg="mod">
          <ac:chgData name="Rebeca Thomas-Davies (2403886)" userId="S::2403886@student.uwtsd.ac.uk::a1b81823-ff2d-42f0-a6af-9017b74ea9c2" providerId="AD" clId="Web-{A0E9C5BB-AE27-FBAF-FDA8-382678C86185}" dt="2025-05-07T08:31:22.333" v="464" actId="20577"/>
          <ac:spMkLst>
            <pc:docMk/>
            <pc:sldMk cId="2495987738" sldId="2243"/>
            <ac:spMk id="7" creationId="{DDD1D25B-A545-A043-D31D-B29AE2504432}"/>
          </ac:spMkLst>
        </pc:spChg>
        <pc:graphicFrameChg chg="mod modGraphic">
          <ac:chgData name="Rebeca Thomas-Davies (2403886)" userId="S::2403886@student.uwtsd.ac.uk::a1b81823-ff2d-42f0-a6af-9017b74ea9c2" providerId="AD" clId="Web-{A0E9C5BB-AE27-FBAF-FDA8-382678C86185}" dt="2025-05-07T08:31:33.287" v="465"/>
          <ac:graphicFrameMkLst>
            <pc:docMk/>
            <pc:sldMk cId="2495987738" sldId="2243"/>
            <ac:graphicFrameMk id="4" creationId="{3549AC5E-D78E-FC0E-1D7B-3AF6E641AEFD}"/>
          </ac:graphicFrameMkLst>
        </pc:graphicFrameChg>
        <pc:picChg chg="mod">
          <ac:chgData name="Rebeca Thomas-Davies (2403886)" userId="S::2403886@student.uwtsd.ac.uk::a1b81823-ff2d-42f0-a6af-9017b74ea9c2" providerId="AD" clId="Web-{A0E9C5BB-AE27-FBAF-FDA8-382678C86185}" dt="2025-05-07T08:32:05.397" v="466" actId="1076"/>
          <ac:picMkLst>
            <pc:docMk/>
            <pc:sldMk cId="2495987738" sldId="2243"/>
            <ac:picMk id="2" creationId="{50CBEE3B-82CE-A3C1-445C-9A71A7CE6D22}"/>
          </ac:picMkLst>
        </pc:picChg>
      </pc:sldChg>
      <pc:sldChg chg="modSp add replId">
        <pc:chgData name="Rebeca Thomas-Davies (2403886)" userId="S::2403886@student.uwtsd.ac.uk::a1b81823-ff2d-42f0-a6af-9017b74ea9c2" providerId="AD" clId="Web-{A0E9C5BB-AE27-FBAF-FDA8-382678C86185}" dt="2025-05-07T08:11:39.865" v="89"/>
        <pc:sldMkLst>
          <pc:docMk/>
          <pc:sldMk cId="339379370" sldId="2244"/>
        </pc:sldMkLst>
        <pc:graphicFrameChg chg="mod modGraphic">
          <ac:chgData name="Rebeca Thomas-Davies (2403886)" userId="S::2403886@student.uwtsd.ac.uk::a1b81823-ff2d-42f0-a6af-9017b74ea9c2" providerId="AD" clId="Web-{A0E9C5BB-AE27-FBAF-FDA8-382678C86185}" dt="2025-05-07T08:11:39.865" v="89"/>
          <ac:graphicFrameMkLst>
            <pc:docMk/>
            <pc:sldMk cId="339379370" sldId="2244"/>
            <ac:graphicFrameMk id="4" creationId="{91ED36C0-3A2A-37A4-9E9C-CC101EE7D89A}"/>
          </ac:graphicFrameMkLst>
        </pc:graphicFrameChg>
      </pc:sldChg>
      <pc:sldChg chg="modSp add replId">
        <pc:chgData name="Rebeca Thomas-Davies (2403886)" userId="S::2403886@student.uwtsd.ac.uk::a1b81823-ff2d-42f0-a6af-9017b74ea9c2" providerId="AD" clId="Web-{A0E9C5BB-AE27-FBAF-FDA8-382678C86185}" dt="2025-05-07T08:12:00.396" v="147"/>
        <pc:sldMkLst>
          <pc:docMk/>
          <pc:sldMk cId="3622175178" sldId="2245"/>
        </pc:sldMkLst>
        <pc:graphicFrameChg chg="mod modGraphic">
          <ac:chgData name="Rebeca Thomas-Davies (2403886)" userId="S::2403886@student.uwtsd.ac.uk::a1b81823-ff2d-42f0-a6af-9017b74ea9c2" providerId="AD" clId="Web-{A0E9C5BB-AE27-FBAF-FDA8-382678C86185}" dt="2025-05-07T08:12:00.396" v="147"/>
          <ac:graphicFrameMkLst>
            <pc:docMk/>
            <pc:sldMk cId="3622175178" sldId="2245"/>
            <ac:graphicFrameMk id="4" creationId="{39F5356F-4540-27AF-E357-07EC2C3A3ACE}"/>
          </ac:graphicFrameMkLst>
        </pc:graphicFrameChg>
      </pc:sldChg>
    </pc:docChg>
  </pc:docChgLst>
  <pc:docChgLst>
    <pc:chgData name="Rebeca Thomas-Davies (2403886)" userId="S::2403886@student.uwtsd.ac.uk::a1b81823-ff2d-42f0-a6af-9017b74ea9c2" providerId="AD" clId="Web-{EC8CB790-2392-C5AD-FBC5-66FFBCAFF137}"/>
    <pc:docChg chg="addSld modSld sldOrd">
      <pc:chgData name="Rebeca Thomas-Davies (2403886)" userId="S::2403886@student.uwtsd.ac.uk::a1b81823-ff2d-42f0-a6af-9017b74ea9c2" providerId="AD" clId="Web-{EC8CB790-2392-C5AD-FBC5-66FFBCAFF137}" dt="2025-05-11T17:24:42.781" v="33" actId="20577"/>
      <pc:docMkLst>
        <pc:docMk/>
      </pc:docMkLst>
      <pc:sldChg chg="addSp modSp new">
        <pc:chgData name="Rebeca Thomas-Davies (2403886)" userId="S::2403886@student.uwtsd.ac.uk::a1b81823-ff2d-42f0-a6af-9017b74ea9c2" providerId="AD" clId="Web-{EC8CB790-2392-C5AD-FBC5-66FFBCAFF137}" dt="2025-05-11T17:22:59.446" v="12" actId="1076"/>
        <pc:sldMkLst>
          <pc:docMk/>
          <pc:sldMk cId="3869305510" sldId="2245"/>
        </pc:sldMkLst>
        <pc:picChg chg="add mod">
          <ac:chgData name="Rebeca Thomas-Davies (2403886)" userId="S::2403886@student.uwtsd.ac.uk::a1b81823-ff2d-42f0-a6af-9017b74ea9c2" providerId="AD" clId="Web-{EC8CB790-2392-C5AD-FBC5-66FFBCAFF137}" dt="2025-05-11T17:22:59.446" v="12" actId="1076"/>
          <ac:picMkLst>
            <pc:docMk/>
            <pc:sldMk cId="3869305510" sldId="2245"/>
            <ac:picMk id="2" creationId="{DB065D7C-5934-14C8-606D-49C3A21FF2B9}"/>
          </ac:picMkLst>
        </pc:picChg>
      </pc:sldChg>
      <pc:sldChg chg="addSp modSp add replId">
        <pc:chgData name="Rebeca Thomas-Davies (2403886)" userId="S::2403886@student.uwtsd.ac.uk::a1b81823-ff2d-42f0-a6af-9017b74ea9c2" providerId="AD" clId="Web-{EC8CB790-2392-C5AD-FBC5-66FFBCAFF137}" dt="2025-05-11T17:23:51.074" v="22" actId="1076"/>
        <pc:sldMkLst>
          <pc:docMk/>
          <pc:sldMk cId="56951635" sldId="2246"/>
        </pc:sldMkLst>
        <pc:spChg chg="add mod">
          <ac:chgData name="Rebeca Thomas-Davies (2403886)" userId="S::2403886@student.uwtsd.ac.uk::a1b81823-ff2d-42f0-a6af-9017b74ea9c2" providerId="AD" clId="Web-{EC8CB790-2392-C5AD-FBC5-66FFBCAFF137}" dt="2025-05-11T17:23:51.074" v="22" actId="1076"/>
          <ac:spMkLst>
            <pc:docMk/>
            <pc:sldMk cId="56951635" sldId="2246"/>
            <ac:spMk id="2" creationId="{E5AE439A-4731-1D4C-6041-E48659115C59}"/>
          </ac:spMkLst>
        </pc:spChg>
      </pc:sldChg>
      <pc:sldChg chg="addSp modSp add replId">
        <pc:chgData name="Rebeca Thomas-Davies (2403886)" userId="S::2403886@student.uwtsd.ac.uk::a1b81823-ff2d-42f0-a6af-9017b74ea9c2" providerId="AD" clId="Web-{EC8CB790-2392-C5AD-FBC5-66FFBCAFF137}" dt="2025-05-11T17:24:42.781" v="33" actId="20577"/>
        <pc:sldMkLst>
          <pc:docMk/>
          <pc:sldMk cId="2092156729" sldId="2247"/>
        </pc:sldMkLst>
        <pc:spChg chg="add mod">
          <ac:chgData name="Rebeca Thomas-Davies (2403886)" userId="S::2403886@student.uwtsd.ac.uk::a1b81823-ff2d-42f0-a6af-9017b74ea9c2" providerId="AD" clId="Web-{EC8CB790-2392-C5AD-FBC5-66FFBCAFF137}" dt="2025-05-11T17:24:42.781" v="33" actId="20577"/>
          <ac:spMkLst>
            <pc:docMk/>
            <pc:sldMk cId="2092156729" sldId="2247"/>
            <ac:spMk id="2" creationId="{A1F1FCFD-22CE-F8EF-1EE2-C81CE2E4B2E3}"/>
          </ac:spMkLst>
        </pc:spChg>
      </pc:sldChg>
      <pc:sldChg chg="addSp modSp add ord replId">
        <pc:chgData name="Rebeca Thomas-Davies (2403886)" userId="S::2403886@student.uwtsd.ac.uk::a1b81823-ff2d-42f0-a6af-9017b74ea9c2" providerId="AD" clId="Web-{EC8CB790-2392-C5AD-FBC5-66FFBCAFF137}" dt="2025-05-11T17:22:33.288" v="9"/>
        <pc:sldMkLst>
          <pc:docMk/>
          <pc:sldMk cId="4109710528" sldId="2248"/>
        </pc:sldMkLst>
        <pc:picChg chg="add mod">
          <ac:chgData name="Rebeca Thomas-Davies (2403886)" userId="S::2403886@student.uwtsd.ac.uk::a1b81823-ff2d-42f0-a6af-9017b74ea9c2" providerId="AD" clId="Web-{EC8CB790-2392-C5AD-FBC5-66FFBCAFF137}" dt="2025-05-11T17:22:23.459" v="8" actId="1076"/>
          <ac:picMkLst>
            <pc:docMk/>
            <pc:sldMk cId="4109710528" sldId="2248"/>
            <ac:picMk id="2" creationId="{29C5B772-D454-F2C8-5EA1-AC9881A7234A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5/11/2025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0A1CB-F607-A6EC-C1D9-609EA9778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1ED36C0-3A2A-37A4-9E9C-CC101EE7D8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200096"/>
              </p:ext>
            </p:extLst>
          </p:nvPr>
        </p:nvGraphicFramePr>
        <p:xfrm>
          <a:off x="140676" y="679938"/>
          <a:ext cx="11978563" cy="6564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72196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2960557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4745810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6116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Blwyddyn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Meithrin i blwyddyn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Maes Dysgu a Phrofiad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:</a:t>
                      </a:r>
                    </a:p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Mathemateg 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Iaith a Llythrennedd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Nod y wers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: 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</a:rPr>
                        <a:t>Datblygu sgiliau adio a thynnu disgyblion drwy weithgareddau hwyliog ar thema </a:t>
                      </a:r>
                      <a:r>
                        <a:rPr lang="cy-GB" sz="1600" b="0" i="0" u="none" strike="noStrike" noProof="0" err="1">
                          <a:solidFill>
                            <a:schemeClr val="tx1"/>
                          </a:solidFill>
                        </a:rPr>
                        <a:t>archarwyr</a:t>
                      </a: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</a:rPr>
                        <a:t>, gan annog defnyddio strategaethau i ddatrys problemau rhif.</a:t>
                      </a:r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6678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Gwybodaeth flaenorol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1 gwers mathemateg arwyr wedi ei gwahaniaethu rhwng dosbarth Derbyn, Blwyddyn 1, a Blwyddyn 2.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Wrth baratoi ar gyfer y wers hon, mae’r disgyblion eisoes wedi cael profiad o gyfrif ymlaen ac yn ôl mewn 1au, 2au, 5au a 10au, defnyddio cownteri, llinellau rhif a lluniadau i adio a thynnu, datrys problemau syml mewn cyd-destun, ac mae’r dosbarth derbyn wedi dechrau archwilio rhifau trwy </a:t>
                      </a:r>
                      <a:r>
                        <a:rPr lang="cy-GB" sz="1600" b="0" i="0" u="none" strike="noStrike" noProof="0" err="1">
                          <a:solidFill>
                            <a:schemeClr val="tx1"/>
                          </a:solidFill>
                          <a:latin typeface="Calibri"/>
                        </a:rPr>
                        <a:t>numicons</a:t>
                      </a: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 a gemau ymarferol.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Geirfa allweddol:</a:t>
                      </a:r>
                    </a:p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Adio, tynnu, arwyr, achub, cyfanswm, llai, mwy, </a:t>
                      </a:r>
                      <a:r>
                        <a:rPr lang="cy-GB" sz="1600" b="0" err="1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numicons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. </a:t>
                      </a:r>
                    </a:p>
                    <a:p>
                      <a:pPr marL="0" lvl="0" indent="0">
                        <a:buNone/>
                      </a:pPr>
                      <a:endParaRPr lang="cy-GB" sz="1800" b="1" dirty="0">
                        <a:solidFill>
                          <a:schemeClr val="tx1"/>
                        </a:solidFill>
                        <a:latin typeface="Calibri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Ffocws iaith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: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</a:rPr>
                        <a:t>Defnyddio iaith fathemategol gywir i ddisgrifio gweithredoedd a strategaethau adio a thynnu, megis “Faint i gyd?”, “Faint sydd ar ôl?”, “Beth yw’r cyfanswm?” a “Pa </a:t>
                      </a:r>
                      <a:r>
                        <a:rPr lang="cy-GB" sz="1600" b="0" i="0" u="none" strike="noStrike" noProof="0">
                          <a:solidFill>
                            <a:schemeClr val="tx1"/>
                          </a:solidFill>
                        </a:rPr>
                        <a:t>strategaeth wnest ti ddefnyddio?”</a:t>
                      </a:r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Gweithgareddau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: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Dosbarth derbyn: Dechrau dysgu am adio gan ddefnyddio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numicons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 i'w helpu. Mae rhaid iddyn nhw chwilio am y rhif ac yna adio gyda'i gilydd.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</a:rPr>
                        <a:t>Blwyddyn 1: Cymryd rhan mewn gemau adio a thynnu gyda chardiau fflach, defnyddio cownteri, llinellau rhif neu luniadau i helpu, datrys problemau rhif syml ac ymarfer strategaethau.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cy-GB" sz="1600" b="0" i="0" u="none" strike="noStrike" noProof="0">
                          <a:solidFill>
                            <a:schemeClr val="tx1"/>
                          </a:solidFill>
                          <a:latin typeface="Calibri"/>
                        </a:rPr>
                        <a:t>Blwyddyn 2: </a:t>
                      </a: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Chwarae gemau adio a thynnu, cwblhau problemau mathemategol heriol gan ddefnyddio strategaethau meddyliol, a datrys problemau gyda rhifau coll (e.e. ? + 4 = 10), yn ogystal, ateb cwestiynau sydd mewn brawddegau llawn (e.e. "Mae </a:t>
                      </a:r>
                      <a:r>
                        <a:rPr lang="cy-GB" sz="1600" b="0" i="0" u="none" strike="noStrike" noProof="0" err="1">
                          <a:solidFill>
                            <a:schemeClr val="tx1"/>
                          </a:solidFill>
                          <a:latin typeface="Calibri"/>
                        </a:rPr>
                        <a:t>Spiderman</a:t>
                      </a:r>
                      <a:r>
                        <a:rPr lang="cy-GB" sz="1600" b="0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 wedi dal 6 o ddihirod yn y bore ac 4 arall yn y prynhawn. Faint mae e wedi’u dal i gyd?").</a:t>
                      </a:r>
                      <a:endParaRPr lang="cy-GB" sz="1600" b="0" i="0" u="none" strike="noStrike" noProof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buAutoNum type="arabicPeriod"/>
                      </a:pPr>
                      <a:endParaRPr lang="cy-GB" sz="1600" b="0" i="0" u="none" strike="noStrike" noProof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cy-GB" sz="1600" b="0" i="0" u="none" strike="noStrike" noProof="0" dirty="0">
                        <a:solidFill>
                          <a:schemeClr val="tx1"/>
                        </a:solidFill>
                      </a:endParaRPr>
                    </a:p>
                    <a:p>
                      <a:pPr marL="342900" lvl="0" indent="-342900">
                        <a:buAutoNum type="arabicPeriod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49523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Adnoddau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Numicons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Sgwariau cant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Blociau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alibri"/>
                          <a:cs typeface="Arial"/>
                        </a:rPr>
                        <a:t>Cardiau fflach rhifau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Calibri"/>
                        <a:cs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Calibri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Calibri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D7B947-9359-DA3B-40EC-8A6933C4E53E}"/>
              </a:ext>
            </a:extLst>
          </p:cNvPr>
          <p:cNvSpPr txBox="1"/>
          <p:nvPr/>
        </p:nvSpPr>
        <p:spPr>
          <a:xfrm>
            <a:off x="3784600" y="82498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D438BE-0C72-593A-B659-69E8BF0EC9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35170" y="6249379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79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35B413-9F18-9F92-57E9-38BCE94F6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">
            <a:extLst>
              <a:ext uri="{FF2B5EF4-FFF2-40B4-BE49-F238E27FC236}">
                <a16:creationId xmlns:a16="http://schemas.microsoft.com/office/drawing/2014/main" id="{29C5B772-D454-F2C8-5EA1-AC9881A72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6751" y="181248"/>
            <a:ext cx="7785364" cy="6481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1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icture">
            <a:extLst>
              <a:ext uri="{FF2B5EF4-FFF2-40B4-BE49-F238E27FC236}">
                <a16:creationId xmlns:a16="http://schemas.microsoft.com/office/drawing/2014/main" id="{DB065D7C-5934-14C8-606D-49C3A21FF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0248" y="179118"/>
            <a:ext cx="4631571" cy="6499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305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A91170-1E71-03B3-5148-677BB0953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AE439A-4731-1D4C-6041-E48659115C59}"/>
              </a:ext>
            </a:extLst>
          </p:cNvPr>
          <p:cNvSpPr txBox="1"/>
          <p:nvPr/>
        </p:nvSpPr>
        <p:spPr>
          <a:xfrm>
            <a:off x="529661" y="152408"/>
            <a:ext cx="5382808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 u="sng" dirty="0">
                <a:ea typeface="Calibri"/>
                <a:cs typeface="Calibri"/>
              </a:rPr>
              <a:t>Blwyddyn 1:</a:t>
            </a:r>
            <a:endParaRPr lang="en-GB" sz="2800">
              <a:ea typeface="Calibri"/>
              <a:cs typeface="Calibri"/>
            </a:endParaRPr>
          </a:p>
          <a:p>
            <a:r>
              <a:rPr lang="cy-GB" sz="2800" dirty="0">
                <a:ea typeface="Calibri"/>
                <a:cs typeface="Calibri"/>
              </a:rPr>
              <a:t>Adio a Thynnu: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2 + 3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9 - 4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5 + 4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7 - 2 =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6 + 2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6 - 3 =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7 + 3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10 - 5 =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8 + 1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8 - 6 =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>
                <a:ea typeface="Calibri"/>
                <a:cs typeface="Calibri"/>
              </a:rPr>
              <a:t>6 + 5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 dirty="0">
                <a:ea typeface="Calibri"/>
                <a:cs typeface="Calibri"/>
              </a:rPr>
              <a:t>5 – 2 = </a:t>
            </a:r>
            <a:endParaRPr lang="en-GB" sz="280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800" dirty="0">
                <a:ea typeface="Calibri"/>
                <a:cs typeface="Calibri"/>
              </a:rPr>
              <a:t>8 + 3 = </a:t>
            </a:r>
            <a:endParaRPr lang="en-GB" sz="2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951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5E39CA-6F3F-9B7E-89C7-5AD8481FF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F1FCFD-22CE-F8EF-1EE2-C81CE2E4B2E3}"/>
              </a:ext>
            </a:extLst>
          </p:cNvPr>
          <p:cNvSpPr txBox="1"/>
          <p:nvPr/>
        </p:nvSpPr>
        <p:spPr>
          <a:xfrm>
            <a:off x="337451" y="674903"/>
            <a:ext cx="8421260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b="1" u="sng" dirty="0">
                <a:ea typeface="Calibri"/>
                <a:cs typeface="Calibri"/>
              </a:rPr>
              <a:t>Blwyddyn 2: </a:t>
            </a:r>
            <a:endParaRPr lang="en-GB" sz="2400" dirty="0">
              <a:ea typeface="Calibri"/>
              <a:cs typeface="Calibri"/>
            </a:endParaRPr>
          </a:p>
          <a:p>
            <a:r>
              <a:rPr lang="cy-GB" sz="2400" dirty="0">
                <a:ea typeface="Calibri"/>
                <a:cs typeface="Calibri"/>
              </a:rPr>
              <a:t>Cwestiynau Mathemateg – Blwyddyn 2</a:t>
            </a:r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cy-GB" sz="2400" dirty="0">
                <a:ea typeface="Calibri"/>
                <a:cs typeface="Calibri"/>
              </a:rPr>
              <a:t>Adio:</a:t>
            </a:r>
            <a:endParaRPr lang="en-GB" sz="2400" dirty="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400" dirty="0">
                <a:ea typeface="Calibri"/>
                <a:cs typeface="Calibri"/>
              </a:rPr>
              <a:t>Mae </a:t>
            </a:r>
            <a:r>
              <a:rPr lang="cy-GB" sz="2400" err="1">
                <a:ea typeface="Calibri"/>
                <a:cs typeface="Calibri"/>
              </a:rPr>
              <a:t>Batman</a:t>
            </a:r>
            <a:r>
              <a:rPr lang="cy-GB" sz="2400" dirty="0">
                <a:ea typeface="Calibri"/>
                <a:cs typeface="Calibri"/>
              </a:rPr>
              <a:t> wedi achub 3 o bobl yn y bore a 4 yn y prynhawn. Faint mae e wedi'u hachub i gyd?</a:t>
            </a:r>
            <a:endParaRPr lang="en-GB" sz="2400" dirty="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400" dirty="0">
                <a:ea typeface="Calibri"/>
                <a:cs typeface="Calibri"/>
              </a:rPr>
              <a:t>Mae </a:t>
            </a:r>
            <a:r>
              <a:rPr lang="cy-GB" sz="2400" err="1">
                <a:ea typeface="Calibri"/>
                <a:cs typeface="Calibri"/>
              </a:rPr>
              <a:t>Wonder</a:t>
            </a:r>
            <a:r>
              <a:rPr lang="cy-GB" sz="2400" dirty="0">
                <a:ea typeface="Calibri"/>
                <a:cs typeface="Calibri"/>
              </a:rPr>
              <a:t> </a:t>
            </a:r>
            <a:r>
              <a:rPr lang="cy-GB" sz="2400" err="1">
                <a:ea typeface="Calibri"/>
                <a:cs typeface="Calibri"/>
              </a:rPr>
              <a:t>Woman</a:t>
            </a:r>
            <a:r>
              <a:rPr lang="cy-GB" sz="2400" dirty="0">
                <a:ea typeface="Calibri"/>
                <a:cs typeface="Calibri"/>
              </a:rPr>
              <a:t> wedi dod o hyd i 5 o dlysau hud ac yna 2 arall. Sawl tlws hud sydd ganddi nawr?</a:t>
            </a:r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cy-GB" sz="2400" dirty="0">
                <a:ea typeface="Calibri"/>
                <a:cs typeface="Calibri"/>
              </a:rPr>
              <a:t>Tynnu:</a:t>
            </a:r>
            <a:endParaRPr lang="en-GB" sz="2400" dirty="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400" dirty="0">
                <a:ea typeface="Calibri"/>
                <a:cs typeface="Calibri"/>
              </a:rPr>
              <a:t>Roedd gan </a:t>
            </a:r>
            <a:r>
              <a:rPr lang="cy-GB" sz="2400" err="1">
                <a:ea typeface="Calibri"/>
                <a:cs typeface="Calibri"/>
              </a:rPr>
              <a:t>Spiderman</a:t>
            </a:r>
            <a:r>
              <a:rPr lang="cy-GB" sz="2400" dirty="0">
                <a:ea typeface="Calibri"/>
                <a:cs typeface="Calibri"/>
              </a:rPr>
              <a:t> 10 o weoedd hud ond defnyddiodd 4 i ddal y dihirod. Faint sydd ganddo ar ôl?</a:t>
            </a:r>
            <a:endParaRPr lang="en-GB" sz="2400" dirty="0">
              <a:ea typeface="Calibri"/>
              <a:cs typeface="Calibri"/>
            </a:endParaRPr>
          </a:p>
          <a:p>
            <a:pPr marL="285750" indent="-285750">
              <a:buFont typeface="Wingdings"/>
              <a:buChar char="▪"/>
            </a:pPr>
            <a:r>
              <a:rPr lang="cy-GB" sz="2400" dirty="0">
                <a:ea typeface="Calibri"/>
                <a:cs typeface="Calibri"/>
              </a:rPr>
              <a:t>Roedd gan Iron Man 8 batri yn ei siwt, ond fe wnaeth 3 redeg allan o bŵer. Faint sydd ar ôl?</a:t>
            </a:r>
            <a:endParaRPr lang="en-GB" sz="2400" dirty="0">
              <a:ea typeface="Calibri"/>
              <a:cs typeface="Calibri"/>
            </a:endParaRPr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92156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12826</TotalTime>
  <Words>26</Words>
  <Application>Microsoft Office PowerPoint</Application>
  <PresentationFormat>Widescreen</PresentationFormat>
  <Paragraphs>15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281</cp:revision>
  <cp:lastPrinted>2021-10-08T07:29:29Z</cp:lastPrinted>
  <dcterms:created xsi:type="dcterms:W3CDTF">2021-09-26T10:48:16Z</dcterms:created>
  <dcterms:modified xsi:type="dcterms:W3CDTF">2025-05-11T17:24:50Z</dcterms:modified>
</cp:coreProperties>
</file>