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79" r:id="rId6"/>
    <p:sldId id="263" r:id="rId7"/>
    <p:sldId id="264" r:id="rId8"/>
    <p:sldId id="280" r:id="rId9"/>
    <p:sldId id="303" r:id="rId10"/>
    <p:sldId id="266" r:id="rId11"/>
    <p:sldId id="267" r:id="rId12"/>
    <p:sldId id="268" r:id="rId13"/>
    <p:sldId id="269" r:id="rId14"/>
    <p:sldId id="270" r:id="rId15"/>
    <p:sldId id="271" r:id="rId16"/>
    <p:sldId id="278" r:id="rId17"/>
    <p:sldId id="277" r:id="rId18"/>
    <p:sldId id="282" r:id="rId19"/>
    <p:sldId id="283" r:id="rId20"/>
    <p:sldId id="299" r:id="rId21"/>
    <p:sldId id="284" r:id="rId22"/>
    <p:sldId id="285" r:id="rId23"/>
    <p:sldId id="286" r:id="rId24"/>
    <p:sldId id="287" r:id="rId25"/>
    <p:sldId id="288" r:id="rId26"/>
    <p:sldId id="300" r:id="rId27"/>
    <p:sldId id="290" r:id="rId28"/>
    <p:sldId id="291" r:id="rId29"/>
    <p:sldId id="292" r:id="rId30"/>
    <p:sldId id="293" r:id="rId31"/>
    <p:sldId id="294" r:id="rId32"/>
    <p:sldId id="301" r:id="rId33"/>
    <p:sldId id="295" r:id="rId34"/>
    <p:sldId id="296" r:id="rId35"/>
    <p:sldId id="297" r:id="rId36"/>
    <p:sldId id="298" r:id="rId37"/>
    <p:sldId id="30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496C3A-C537-4DF5-9476-805F0D081836}" v="5" dt="2026-03-24T13:37:43.4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redo custSel addSld delSld modSld sldOrd">
      <pc:chgData name="Ryan O'Byrne" userId="070ed53c-126a-4eb5-9b32-604d89afcb1d" providerId="ADAL" clId="{252926BB-EF94-4C0D-9ADF-C0CBC715008D}" dt="2026-03-24T13:41:24.847" v="1726" actId="14100"/>
      <pc:docMkLst>
        <pc:docMk/>
      </pc:docMkLst>
      <pc:sldChg chg="addSp delSp modSp mod setBg">
        <pc:chgData name="Ryan O'Byrne" userId="070ed53c-126a-4eb5-9b32-604d89afcb1d" providerId="ADAL" clId="{252926BB-EF94-4C0D-9ADF-C0CBC715008D}" dt="2026-03-19T10:49:05.863" v="1634" actId="255"/>
        <pc:sldMkLst>
          <pc:docMk/>
          <pc:sldMk cId="2607931359" sldId="256"/>
        </pc:sldMkLst>
        <pc:spChg chg="mod">
          <ac:chgData name="Ryan O'Byrne" userId="070ed53c-126a-4eb5-9b32-604d89afcb1d" providerId="ADAL" clId="{252926BB-EF94-4C0D-9ADF-C0CBC715008D}" dt="2026-03-19T10:48:46.699" v="1629" actId="14100"/>
          <ac:spMkLst>
            <pc:docMk/>
            <pc:sldMk cId="2607931359" sldId="256"/>
            <ac:spMk id="2" creationId="{599D2944-EE34-EF50-E33B-AA29C03D0D11}"/>
          </ac:spMkLst>
        </pc:spChg>
        <pc:spChg chg="mod">
          <ac:chgData name="Ryan O'Byrne" userId="070ed53c-126a-4eb5-9b32-604d89afcb1d" providerId="ADAL" clId="{252926BB-EF94-4C0D-9ADF-C0CBC715008D}" dt="2026-03-19T10:49:05.863" v="1634" actId="255"/>
          <ac:spMkLst>
            <pc:docMk/>
            <pc:sldMk cId="2607931359" sldId="256"/>
            <ac:spMk id="3" creationId="{0C288F41-D3AB-9A79-A045-4945CD05CD0C}"/>
          </ac:spMkLst>
        </pc:spChg>
        <pc:spChg chg="add">
          <ac:chgData name="Ryan O'Byrne" userId="070ed53c-126a-4eb5-9b32-604d89afcb1d" providerId="ADAL" clId="{252926BB-EF94-4C0D-9ADF-C0CBC715008D}" dt="2026-03-19T10:48:39.808" v="1627" actId="26606"/>
          <ac:spMkLst>
            <pc:docMk/>
            <pc:sldMk cId="2607931359" sldId="256"/>
            <ac:spMk id="27" creationId="{BCED4D40-4B67-4331-AC48-79B82B4A47D8}"/>
          </ac:spMkLst>
        </pc:spChg>
        <pc:spChg chg="add">
          <ac:chgData name="Ryan O'Byrne" userId="070ed53c-126a-4eb5-9b32-604d89afcb1d" providerId="ADAL" clId="{252926BB-EF94-4C0D-9ADF-C0CBC715008D}" dt="2026-03-19T10:48:39.808" v="1627" actId="26606"/>
          <ac:spMkLst>
            <pc:docMk/>
            <pc:sldMk cId="2607931359" sldId="256"/>
            <ac:spMk id="28" creationId="{670CEDEF-4F34-412E-84EE-329C1E936AF5}"/>
          </ac:spMkLst>
        </pc:spChg>
        <pc:picChg chg="add mod">
          <ac:chgData name="Ryan O'Byrne" userId="070ed53c-126a-4eb5-9b32-604d89afcb1d" providerId="ADAL" clId="{252926BB-EF94-4C0D-9ADF-C0CBC715008D}" dt="2026-03-19T10:48:54.870" v="1632" actId="1076"/>
          <ac:picMkLst>
            <pc:docMk/>
            <pc:sldMk cId="2607931359" sldId="256"/>
            <ac:picMk id="5" creationId="{B1994084-F954-547F-F95A-08C70F042D2B}"/>
          </ac:picMkLst>
        </pc:picChg>
      </pc:sldChg>
      <pc:sldChg chg="addSp modSp mod setBg">
        <pc:chgData name="Ryan O'Byrne" userId="070ed53c-126a-4eb5-9b32-604d89afcb1d" providerId="ADAL" clId="{252926BB-EF94-4C0D-9ADF-C0CBC715008D}" dt="2026-03-19T10:49:09.937" v="1635" actId="26606"/>
        <pc:sldMkLst>
          <pc:docMk/>
          <pc:sldMk cId="2828547079" sldId="257"/>
        </pc:sldMkLst>
        <pc:spChg chg="mod">
          <ac:chgData name="Ryan O'Byrne" userId="070ed53c-126a-4eb5-9b32-604d89afcb1d" providerId="ADAL" clId="{252926BB-EF94-4C0D-9ADF-C0CBC715008D}" dt="2026-03-19T10:49:09.937" v="1635" actId="26606"/>
          <ac:spMkLst>
            <pc:docMk/>
            <pc:sldMk cId="2828547079" sldId="257"/>
            <ac:spMk id="2" creationId="{A3CDA1B9-650A-99BF-23BB-68182E8F2B2A}"/>
          </ac:spMkLst>
        </pc:spChg>
        <pc:spChg chg="mod">
          <ac:chgData name="Ryan O'Byrne" userId="070ed53c-126a-4eb5-9b32-604d89afcb1d" providerId="ADAL" clId="{252926BB-EF94-4C0D-9ADF-C0CBC715008D}" dt="2026-03-19T10:49:09.937" v="1635" actId="26606"/>
          <ac:spMkLst>
            <pc:docMk/>
            <pc:sldMk cId="2828547079" sldId="257"/>
            <ac:spMk id="3" creationId="{A0215A2E-9A94-E64D-BE26-B7497CB80AC2}"/>
          </ac:spMkLst>
        </pc:spChg>
        <pc:spChg chg="add">
          <ac:chgData name="Ryan O'Byrne" userId="070ed53c-126a-4eb5-9b32-604d89afcb1d" providerId="ADAL" clId="{252926BB-EF94-4C0D-9ADF-C0CBC715008D}" dt="2026-03-19T10:49:09.937" v="1635" actId="26606"/>
          <ac:spMkLst>
            <pc:docMk/>
            <pc:sldMk cId="2828547079" sldId="257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49:09.937" v="1635" actId="26606"/>
          <ac:spMkLst>
            <pc:docMk/>
            <pc:sldMk cId="2828547079" sldId="257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49:09.937" v="1635" actId="26606"/>
          <ac:picMkLst>
            <pc:docMk/>
            <pc:sldMk cId="2828547079" sldId="257"/>
            <ac:picMk id="5" creationId="{3E96EB1A-01FA-4FA1-49B9-451F399318E7}"/>
          </ac:picMkLst>
        </pc:picChg>
      </pc:sldChg>
      <pc:sldChg chg="addSp modSp mod setBg">
        <pc:chgData name="Ryan O'Byrne" userId="070ed53c-126a-4eb5-9b32-604d89afcb1d" providerId="ADAL" clId="{252926BB-EF94-4C0D-9ADF-C0CBC715008D}" dt="2026-03-19T10:49:12.888" v="1636" actId="26606"/>
        <pc:sldMkLst>
          <pc:docMk/>
          <pc:sldMk cId="3203231061" sldId="258"/>
        </pc:sldMkLst>
        <pc:spChg chg="mod">
          <ac:chgData name="Ryan O'Byrne" userId="070ed53c-126a-4eb5-9b32-604d89afcb1d" providerId="ADAL" clId="{252926BB-EF94-4C0D-9ADF-C0CBC715008D}" dt="2026-03-19T10:49:12.888" v="1636" actId="26606"/>
          <ac:spMkLst>
            <pc:docMk/>
            <pc:sldMk cId="3203231061" sldId="258"/>
            <ac:spMk id="2" creationId="{4DBF8B8C-A9F5-76EF-D901-C82B35BB2F6E}"/>
          </ac:spMkLst>
        </pc:spChg>
        <pc:spChg chg="mod">
          <ac:chgData name="Ryan O'Byrne" userId="070ed53c-126a-4eb5-9b32-604d89afcb1d" providerId="ADAL" clId="{252926BB-EF94-4C0D-9ADF-C0CBC715008D}" dt="2026-03-19T10:49:12.888" v="1636" actId="26606"/>
          <ac:spMkLst>
            <pc:docMk/>
            <pc:sldMk cId="3203231061" sldId="258"/>
            <ac:spMk id="3" creationId="{05A48AA1-FEC5-F43E-3B93-355A833AD1B8}"/>
          </ac:spMkLst>
        </pc:spChg>
        <pc:spChg chg="add">
          <ac:chgData name="Ryan O'Byrne" userId="070ed53c-126a-4eb5-9b32-604d89afcb1d" providerId="ADAL" clId="{252926BB-EF94-4C0D-9ADF-C0CBC715008D}" dt="2026-03-19T10:49:12.888" v="1636" actId="26606"/>
          <ac:spMkLst>
            <pc:docMk/>
            <pc:sldMk cId="3203231061" sldId="258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49:12.888" v="1636" actId="26606"/>
          <ac:spMkLst>
            <pc:docMk/>
            <pc:sldMk cId="3203231061" sldId="258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49:12.888" v="1636" actId="26606"/>
          <ac:picMkLst>
            <pc:docMk/>
            <pc:sldMk cId="3203231061" sldId="258"/>
            <ac:picMk id="5" creationId="{353DE654-DD90-C08E-417B-1E4418C76097}"/>
          </ac:picMkLst>
        </pc:picChg>
      </pc:sldChg>
      <pc:sldChg chg="addSp modSp del mod">
        <pc:chgData name="Ryan O'Byrne" userId="070ed53c-126a-4eb5-9b32-604d89afcb1d" providerId="ADAL" clId="{252926BB-EF94-4C0D-9ADF-C0CBC715008D}" dt="2026-03-24T13:34:28.439" v="1678" actId="47"/>
        <pc:sldMkLst>
          <pc:docMk/>
          <pc:sldMk cId="2071968243" sldId="259"/>
        </pc:sldMkLst>
      </pc:sldChg>
      <pc:sldChg chg="addSp modSp mod setBg">
        <pc:chgData name="Ryan O'Byrne" userId="070ed53c-126a-4eb5-9b32-604d89afcb1d" providerId="ADAL" clId="{252926BB-EF94-4C0D-9ADF-C0CBC715008D}" dt="2026-03-19T10:49:17.656" v="1637" actId="26606"/>
        <pc:sldMkLst>
          <pc:docMk/>
          <pc:sldMk cId="2089819996" sldId="260"/>
        </pc:sldMkLst>
        <pc:spChg chg="mod">
          <ac:chgData name="Ryan O'Byrne" userId="070ed53c-126a-4eb5-9b32-604d89afcb1d" providerId="ADAL" clId="{252926BB-EF94-4C0D-9ADF-C0CBC715008D}" dt="2026-03-19T10:49:17.656" v="1637" actId="26606"/>
          <ac:spMkLst>
            <pc:docMk/>
            <pc:sldMk cId="2089819996" sldId="260"/>
            <ac:spMk id="2" creationId="{86F687B0-C728-ADEE-8906-E848066F0577}"/>
          </ac:spMkLst>
        </pc:spChg>
        <pc:spChg chg="mod">
          <ac:chgData name="Ryan O'Byrne" userId="070ed53c-126a-4eb5-9b32-604d89afcb1d" providerId="ADAL" clId="{252926BB-EF94-4C0D-9ADF-C0CBC715008D}" dt="2026-03-19T10:49:17.656" v="1637" actId="26606"/>
          <ac:spMkLst>
            <pc:docMk/>
            <pc:sldMk cId="2089819996" sldId="260"/>
            <ac:spMk id="3" creationId="{E3C9783E-0BD8-90B7-2F68-21DEB728F7E7}"/>
          </ac:spMkLst>
        </pc:spChg>
        <pc:spChg chg="add">
          <ac:chgData name="Ryan O'Byrne" userId="070ed53c-126a-4eb5-9b32-604d89afcb1d" providerId="ADAL" clId="{252926BB-EF94-4C0D-9ADF-C0CBC715008D}" dt="2026-03-19T10:49:17.656" v="1637" actId="26606"/>
          <ac:spMkLst>
            <pc:docMk/>
            <pc:sldMk cId="2089819996" sldId="260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49:17.656" v="1637" actId="26606"/>
          <ac:spMkLst>
            <pc:docMk/>
            <pc:sldMk cId="2089819996" sldId="260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49:17.656" v="1637" actId="26606"/>
          <ac:picMkLst>
            <pc:docMk/>
            <pc:sldMk cId="2089819996" sldId="260"/>
            <ac:picMk id="5" creationId="{7EABBC87-5FE0-41D5-FB1C-C716037629E7}"/>
          </ac:picMkLst>
        </pc:picChg>
      </pc:sldChg>
      <pc:sldChg chg="addSp delSp modSp mod setBg">
        <pc:chgData name="Ryan O'Byrne" userId="070ed53c-126a-4eb5-9b32-604d89afcb1d" providerId="ADAL" clId="{252926BB-EF94-4C0D-9ADF-C0CBC715008D}" dt="2026-03-24T13:34:53.452" v="1680" actId="20577"/>
        <pc:sldMkLst>
          <pc:docMk/>
          <pc:sldMk cId="2226603419" sldId="263"/>
        </pc:sldMkLst>
        <pc:spChg chg="mod">
          <ac:chgData name="Ryan O'Byrne" userId="070ed53c-126a-4eb5-9b32-604d89afcb1d" providerId="ADAL" clId="{252926BB-EF94-4C0D-9ADF-C0CBC715008D}" dt="2026-03-24T13:34:53.452" v="1680" actId="20577"/>
          <ac:spMkLst>
            <pc:docMk/>
            <pc:sldMk cId="2226603419" sldId="263"/>
            <ac:spMk id="2" creationId="{76B7E453-CB7B-52C2-249C-2F0ECC252F6B}"/>
          </ac:spMkLst>
        </pc:spChg>
        <pc:spChg chg="mod">
          <ac:chgData name="Ryan O'Byrne" userId="070ed53c-126a-4eb5-9b32-604d89afcb1d" providerId="ADAL" clId="{252926BB-EF94-4C0D-9ADF-C0CBC715008D}" dt="2026-03-19T10:49:27.405" v="1640" actId="26606"/>
          <ac:spMkLst>
            <pc:docMk/>
            <pc:sldMk cId="2226603419" sldId="263"/>
            <ac:spMk id="3" creationId="{257CCAFA-FCDB-FD23-0A75-F1A21C046868}"/>
          </ac:spMkLst>
        </pc:spChg>
        <pc:spChg chg="add">
          <ac:chgData name="Ryan O'Byrne" userId="070ed53c-126a-4eb5-9b32-604d89afcb1d" providerId="ADAL" clId="{252926BB-EF94-4C0D-9ADF-C0CBC715008D}" dt="2026-03-19T10:49:27.405" v="1640" actId="26606"/>
          <ac:spMkLst>
            <pc:docMk/>
            <pc:sldMk cId="2226603419" sldId="263"/>
            <ac:spMk id="14" creationId="{743AA782-23D1-4521-8CAD-47662984AA08}"/>
          </ac:spMkLst>
        </pc:spChg>
        <pc:spChg chg="add">
          <ac:chgData name="Ryan O'Byrne" userId="070ed53c-126a-4eb5-9b32-604d89afcb1d" providerId="ADAL" clId="{252926BB-EF94-4C0D-9ADF-C0CBC715008D}" dt="2026-03-19T10:49:27.405" v="1640" actId="26606"/>
          <ac:spMkLst>
            <pc:docMk/>
            <pc:sldMk cId="2226603419" sldId="263"/>
            <ac:spMk id="15" creationId="{71877DBC-BB60-40F0-AC93-2ACDBAAE60CE}"/>
          </ac:spMkLst>
        </pc:spChg>
        <pc:picChg chg="add mod">
          <ac:chgData name="Ryan O'Byrne" userId="070ed53c-126a-4eb5-9b32-604d89afcb1d" providerId="ADAL" clId="{252926BB-EF94-4C0D-9ADF-C0CBC715008D}" dt="2026-03-19T10:49:27.405" v="1640" actId="26606"/>
          <ac:picMkLst>
            <pc:docMk/>
            <pc:sldMk cId="2226603419" sldId="263"/>
            <ac:picMk id="5" creationId="{50CB43A5-6F71-1511-10A1-E0117FF42155}"/>
          </ac:picMkLst>
        </pc:picChg>
      </pc:sldChg>
      <pc:sldChg chg="addSp modSp mod setBg">
        <pc:chgData name="Ryan O'Byrne" userId="070ed53c-126a-4eb5-9b32-604d89afcb1d" providerId="ADAL" clId="{252926BB-EF94-4C0D-9ADF-C0CBC715008D}" dt="2026-03-19T10:49:33.371" v="1641" actId="26606"/>
        <pc:sldMkLst>
          <pc:docMk/>
          <pc:sldMk cId="3815390339" sldId="264"/>
        </pc:sldMkLst>
        <pc:spChg chg="mod">
          <ac:chgData name="Ryan O'Byrne" userId="070ed53c-126a-4eb5-9b32-604d89afcb1d" providerId="ADAL" clId="{252926BB-EF94-4C0D-9ADF-C0CBC715008D}" dt="2026-03-19T10:49:33.371" v="1641" actId="26606"/>
          <ac:spMkLst>
            <pc:docMk/>
            <pc:sldMk cId="3815390339" sldId="264"/>
            <ac:spMk id="2" creationId="{1249CEFE-5496-909E-E5FE-5837B6919D34}"/>
          </ac:spMkLst>
        </pc:spChg>
        <pc:spChg chg="mod">
          <ac:chgData name="Ryan O'Byrne" userId="070ed53c-126a-4eb5-9b32-604d89afcb1d" providerId="ADAL" clId="{252926BB-EF94-4C0D-9ADF-C0CBC715008D}" dt="2026-03-19T10:49:33.371" v="1641" actId="26606"/>
          <ac:spMkLst>
            <pc:docMk/>
            <pc:sldMk cId="3815390339" sldId="264"/>
            <ac:spMk id="3" creationId="{BB1373BF-19DD-2973-30E1-132044BCF47B}"/>
          </ac:spMkLst>
        </pc:spChg>
        <pc:spChg chg="add">
          <ac:chgData name="Ryan O'Byrne" userId="070ed53c-126a-4eb5-9b32-604d89afcb1d" providerId="ADAL" clId="{252926BB-EF94-4C0D-9ADF-C0CBC715008D}" dt="2026-03-19T10:49:33.371" v="1641" actId="26606"/>
          <ac:spMkLst>
            <pc:docMk/>
            <pc:sldMk cId="3815390339" sldId="264"/>
            <ac:spMk id="10" creationId="{743AA782-23D1-4521-8CAD-47662984AA08}"/>
          </ac:spMkLst>
        </pc:spChg>
        <pc:spChg chg="add">
          <ac:chgData name="Ryan O'Byrne" userId="070ed53c-126a-4eb5-9b32-604d89afcb1d" providerId="ADAL" clId="{252926BB-EF94-4C0D-9ADF-C0CBC715008D}" dt="2026-03-19T10:49:33.371" v="1641" actId="26606"/>
          <ac:spMkLst>
            <pc:docMk/>
            <pc:sldMk cId="3815390339" sldId="264"/>
            <ac:spMk id="12" creationId="{71877DBC-BB60-40F0-AC93-2ACDBAAE60CE}"/>
          </ac:spMkLst>
        </pc:spChg>
        <pc:picChg chg="add mod">
          <ac:chgData name="Ryan O'Byrne" userId="070ed53c-126a-4eb5-9b32-604d89afcb1d" providerId="ADAL" clId="{252926BB-EF94-4C0D-9ADF-C0CBC715008D}" dt="2026-03-19T10:49:33.371" v="1641" actId="26606"/>
          <ac:picMkLst>
            <pc:docMk/>
            <pc:sldMk cId="3815390339" sldId="264"/>
            <ac:picMk id="5" creationId="{E24B485D-ABAA-E843-678C-C11F29CFFEA4}"/>
          </ac:picMkLst>
        </pc:picChg>
      </pc:sldChg>
      <pc:sldChg chg="addSp modSp mod">
        <pc:chgData name="Ryan O'Byrne" userId="070ed53c-126a-4eb5-9b32-604d89afcb1d" providerId="ADAL" clId="{252926BB-EF94-4C0D-9ADF-C0CBC715008D}" dt="2026-03-19T09:45:01.213" v="294" actId="20577"/>
        <pc:sldMkLst>
          <pc:docMk/>
          <pc:sldMk cId="3808651334" sldId="266"/>
        </pc:sldMkLst>
        <pc:spChg chg="mod">
          <ac:chgData name="Ryan O'Byrne" userId="070ed53c-126a-4eb5-9b32-604d89afcb1d" providerId="ADAL" clId="{252926BB-EF94-4C0D-9ADF-C0CBC715008D}" dt="2026-03-19T09:43:37.703" v="260" actId="14100"/>
          <ac:spMkLst>
            <pc:docMk/>
            <pc:sldMk cId="3808651334" sldId="266"/>
            <ac:spMk id="2" creationId="{85ADA31D-728B-4BCE-64F0-7E14BC09D770}"/>
          </ac:spMkLst>
        </pc:spChg>
        <pc:spChg chg="mod">
          <ac:chgData name="Ryan O'Byrne" userId="070ed53c-126a-4eb5-9b32-604d89afcb1d" providerId="ADAL" clId="{252926BB-EF94-4C0D-9ADF-C0CBC715008D}" dt="2026-03-19T09:43:44.240" v="262" actId="14100"/>
          <ac:spMkLst>
            <pc:docMk/>
            <pc:sldMk cId="3808651334" sldId="266"/>
            <ac:spMk id="3" creationId="{148D7805-8E01-6C72-46FB-552C3B31B82A}"/>
          </ac:spMkLst>
        </pc:spChg>
        <pc:graphicFrameChg chg="add mod modGraphic">
          <ac:chgData name="Ryan O'Byrne" userId="070ed53c-126a-4eb5-9b32-604d89afcb1d" providerId="ADAL" clId="{252926BB-EF94-4C0D-9ADF-C0CBC715008D}" dt="2026-03-19T09:45:01.213" v="294" actId="20577"/>
          <ac:graphicFrameMkLst>
            <pc:docMk/>
            <pc:sldMk cId="3808651334" sldId="266"/>
            <ac:graphicFrameMk id="4" creationId="{3914BF44-88A6-F973-B484-3EDA1D5294B8}"/>
          </ac:graphicFrameMkLst>
        </pc:graphicFrameChg>
      </pc:sldChg>
      <pc:sldChg chg="addSp modSp mod">
        <pc:chgData name="Ryan O'Byrne" userId="070ed53c-126a-4eb5-9b32-604d89afcb1d" providerId="ADAL" clId="{252926BB-EF94-4C0D-9ADF-C0CBC715008D}" dt="2026-03-19T09:47:30.537" v="353" actId="14100"/>
        <pc:sldMkLst>
          <pc:docMk/>
          <pc:sldMk cId="2122981182" sldId="268"/>
        </pc:sldMkLst>
        <pc:spChg chg="mod">
          <ac:chgData name="Ryan O'Byrne" userId="070ed53c-126a-4eb5-9b32-604d89afcb1d" providerId="ADAL" clId="{252926BB-EF94-4C0D-9ADF-C0CBC715008D}" dt="2026-03-19T09:47:24.629" v="351" actId="14100"/>
          <ac:spMkLst>
            <pc:docMk/>
            <pc:sldMk cId="2122981182" sldId="268"/>
            <ac:spMk id="3" creationId="{72CEFF6F-A9B6-5A78-0745-78B56CDEE8AE}"/>
          </ac:spMkLst>
        </pc:spChg>
        <pc:graphicFrameChg chg="add mod modGraphic">
          <ac:chgData name="Ryan O'Byrne" userId="070ed53c-126a-4eb5-9b32-604d89afcb1d" providerId="ADAL" clId="{252926BB-EF94-4C0D-9ADF-C0CBC715008D}" dt="2026-03-19T09:47:30.537" v="353" actId="14100"/>
          <ac:graphicFrameMkLst>
            <pc:docMk/>
            <pc:sldMk cId="2122981182" sldId="268"/>
            <ac:graphicFrameMk id="4" creationId="{E02DCEB7-9E3B-29FD-55CD-18EDC4D6CF39}"/>
          </ac:graphicFrameMkLst>
        </pc:graphicFrameChg>
      </pc:sldChg>
      <pc:sldChg chg="addSp delSp modSp mod">
        <pc:chgData name="Ryan O'Byrne" userId="070ed53c-126a-4eb5-9b32-604d89afcb1d" providerId="ADAL" clId="{252926BB-EF94-4C0D-9ADF-C0CBC715008D}" dt="2026-03-19T09:50:35.546" v="414" actId="1076"/>
        <pc:sldMkLst>
          <pc:docMk/>
          <pc:sldMk cId="913720830" sldId="269"/>
        </pc:sldMkLst>
        <pc:spChg chg="mod">
          <ac:chgData name="Ryan O'Byrne" userId="070ed53c-126a-4eb5-9b32-604d89afcb1d" providerId="ADAL" clId="{252926BB-EF94-4C0D-9ADF-C0CBC715008D}" dt="2026-03-19T09:47:41.803" v="354"/>
          <ac:spMkLst>
            <pc:docMk/>
            <pc:sldMk cId="913720830" sldId="269"/>
            <ac:spMk id="2" creationId="{E1E49659-9656-1AE4-2957-36A2C6F05136}"/>
          </ac:spMkLst>
        </pc:spChg>
        <pc:spChg chg="mod">
          <ac:chgData name="Ryan O'Byrne" userId="070ed53c-126a-4eb5-9b32-604d89afcb1d" providerId="ADAL" clId="{252926BB-EF94-4C0D-9ADF-C0CBC715008D}" dt="2026-03-19T09:50:35.546" v="414" actId="1076"/>
          <ac:spMkLst>
            <pc:docMk/>
            <pc:sldMk cId="913720830" sldId="269"/>
            <ac:spMk id="3" creationId="{D3392B30-AE15-086E-8F63-DBC0FFB3B01C}"/>
          </ac:spMkLst>
        </pc:spChg>
        <pc:graphicFrameChg chg="add mod modGraphic">
          <ac:chgData name="Ryan O'Byrne" userId="070ed53c-126a-4eb5-9b32-604d89afcb1d" providerId="ADAL" clId="{252926BB-EF94-4C0D-9ADF-C0CBC715008D}" dt="2026-03-19T09:50:21.253" v="406" actId="14100"/>
          <ac:graphicFrameMkLst>
            <pc:docMk/>
            <pc:sldMk cId="913720830" sldId="269"/>
            <ac:graphicFrameMk id="5" creationId="{A47AE73F-A31B-CF89-4E8C-C2B679E707F4}"/>
          </ac:graphicFrameMkLst>
        </pc:graphicFrameChg>
      </pc:sldChg>
      <pc:sldChg chg="addSp modSp mod setBg">
        <pc:chgData name="Ryan O'Byrne" userId="070ed53c-126a-4eb5-9b32-604d89afcb1d" providerId="ADAL" clId="{252926BB-EF94-4C0D-9ADF-C0CBC715008D}" dt="2026-03-19T10:49:47.925" v="1643" actId="26606"/>
        <pc:sldMkLst>
          <pc:docMk/>
          <pc:sldMk cId="2291502538" sldId="270"/>
        </pc:sldMkLst>
        <pc:spChg chg="mod">
          <ac:chgData name="Ryan O'Byrne" userId="070ed53c-126a-4eb5-9b32-604d89afcb1d" providerId="ADAL" clId="{252926BB-EF94-4C0D-9ADF-C0CBC715008D}" dt="2026-03-19T10:49:47.925" v="1643" actId="26606"/>
          <ac:spMkLst>
            <pc:docMk/>
            <pc:sldMk cId="2291502538" sldId="270"/>
            <ac:spMk id="2" creationId="{6018DB6E-5B63-8B79-0E56-4D67D18E170F}"/>
          </ac:spMkLst>
        </pc:spChg>
        <pc:spChg chg="mod">
          <ac:chgData name="Ryan O'Byrne" userId="070ed53c-126a-4eb5-9b32-604d89afcb1d" providerId="ADAL" clId="{252926BB-EF94-4C0D-9ADF-C0CBC715008D}" dt="2026-03-19T10:49:47.925" v="1643" actId="26606"/>
          <ac:spMkLst>
            <pc:docMk/>
            <pc:sldMk cId="2291502538" sldId="270"/>
            <ac:spMk id="3" creationId="{8B1AD936-D653-A8BB-0622-0A45B1DCC5D2}"/>
          </ac:spMkLst>
        </pc:spChg>
        <pc:spChg chg="add">
          <ac:chgData name="Ryan O'Byrne" userId="070ed53c-126a-4eb5-9b32-604d89afcb1d" providerId="ADAL" clId="{252926BB-EF94-4C0D-9ADF-C0CBC715008D}" dt="2026-03-19T10:49:47.925" v="1643" actId="26606"/>
          <ac:spMkLst>
            <pc:docMk/>
            <pc:sldMk cId="2291502538" sldId="270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49:47.925" v="1643" actId="26606"/>
          <ac:spMkLst>
            <pc:docMk/>
            <pc:sldMk cId="2291502538" sldId="270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49:47.925" v="1643" actId="26606"/>
          <ac:picMkLst>
            <pc:docMk/>
            <pc:sldMk cId="2291502538" sldId="270"/>
            <ac:picMk id="5" creationId="{C62C4F1C-7481-A381-713F-2BCB4E4F00C1}"/>
          </ac:picMkLst>
        </pc:picChg>
      </pc:sldChg>
      <pc:sldChg chg="addSp modSp mod setBg">
        <pc:chgData name="Ryan O'Byrne" userId="070ed53c-126a-4eb5-9b32-604d89afcb1d" providerId="ADAL" clId="{252926BB-EF94-4C0D-9ADF-C0CBC715008D}" dt="2026-03-19T10:49:53.957" v="1644" actId="26606"/>
        <pc:sldMkLst>
          <pc:docMk/>
          <pc:sldMk cId="4258474494" sldId="271"/>
        </pc:sldMkLst>
        <pc:spChg chg="mod">
          <ac:chgData name="Ryan O'Byrne" userId="070ed53c-126a-4eb5-9b32-604d89afcb1d" providerId="ADAL" clId="{252926BB-EF94-4C0D-9ADF-C0CBC715008D}" dt="2026-03-19T10:49:53.957" v="1644" actId="26606"/>
          <ac:spMkLst>
            <pc:docMk/>
            <pc:sldMk cId="4258474494" sldId="271"/>
            <ac:spMk id="2" creationId="{6DB56C6C-9540-ABF3-321F-0B865AA89921}"/>
          </ac:spMkLst>
        </pc:spChg>
        <pc:spChg chg="mod">
          <ac:chgData name="Ryan O'Byrne" userId="070ed53c-126a-4eb5-9b32-604d89afcb1d" providerId="ADAL" clId="{252926BB-EF94-4C0D-9ADF-C0CBC715008D}" dt="2026-03-19T10:49:53.957" v="1644" actId="26606"/>
          <ac:spMkLst>
            <pc:docMk/>
            <pc:sldMk cId="4258474494" sldId="271"/>
            <ac:spMk id="3" creationId="{6B246D25-C4F1-0B9D-6B93-00350D90C7B1}"/>
          </ac:spMkLst>
        </pc:spChg>
        <pc:spChg chg="add">
          <ac:chgData name="Ryan O'Byrne" userId="070ed53c-126a-4eb5-9b32-604d89afcb1d" providerId="ADAL" clId="{252926BB-EF94-4C0D-9ADF-C0CBC715008D}" dt="2026-03-19T10:49:53.957" v="1644" actId="26606"/>
          <ac:spMkLst>
            <pc:docMk/>
            <pc:sldMk cId="4258474494" sldId="271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49:53.957" v="1644" actId="26606"/>
          <ac:spMkLst>
            <pc:docMk/>
            <pc:sldMk cId="4258474494" sldId="271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49:53.957" v="1644" actId="26606"/>
          <ac:picMkLst>
            <pc:docMk/>
            <pc:sldMk cId="4258474494" sldId="271"/>
            <ac:picMk id="5" creationId="{DE579633-7AE1-9CEA-DAA0-638BEE1F8929}"/>
          </ac:picMkLst>
        </pc:picChg>
      </pc:sldChg>
      <pc:sldChg chg="addSp modSp mod setBg">
        <pc:chgData name="Ryan O'Byrne" userId="070ed53c-126a-4eb5-9b32-604d89afcb1d" providerId="ADAL" clId="{252926BB-EF94-4C0D-9ADF-C0CBC715008D}" dt="2026-03-19T10:49:59.984" v="1645" actId="26606"/>
        <pc:sldMkLst>
          <pc:docMk/>
          <pc:sldMk cId="883171824" sldId="277"/>
        </pc:sldMkLst>
        <pc:spChg chg="mod">
          <ac:chgData name="Ryan O'Byrne" userId="070ed53c-126a-4eb5-9b32-604d89afcb1d" providerId="ADAL" clId="{252926BB-EF94-4C0D-9ADF-C0CBC715008D}" dt="2026-03-19T10:49:59.984" v="1645" actId="26606"/>
          <ac:spMkLst>
            <pc:docMk/>
            <pc:sldMk cId="883171824" sldId="277"/>
            <ac:spMk id="2" creationId="{0F4D8DD9-967F-29D3-89DB-EFB64E85CF6F}"/>
          </ac:spMkLst>
        </pc:spChg>
        <pc:spChg chg="mod">
          <ac:chgData name="Ryan O'Byrne" userId="070ed53c-126a-4eb5-9b32-604d89afcb1d" providerId="ADAL" clId="{252926BB-EF94-4C0D-9ADF-C0CBC715008D}" dt="2026-03-19T10:49:59.984" v="1645" actId="26606"/>
          <ac:spMkLst>
            <pc:docMk/>
            <pc:sldMk cId="883171824" sldId="277"/>
            <ac:spMk id="3" creationId="{D427CC19-8B4C-35AF-BB37-DCDE5D3B63C1}"/>
          </ac:spMkLst>
        </pc:spChg>
        <pc:spChg chg="add">
          <ac:chgData name="Ryan O'Byrne" userId="070ed53c-126a-4eb5-9b32-604d89afcb1d" providerId="ADAL" clId="{252926BB-EF94-4C0D-9ADF-C0CBC715008D}" dt="2026-03-19T10:49:59.984" v="1645" actId="26606"/>
          <ac:spMkLst>
            <pc:docMk/>
            <pc:sldMk cId="883171824" sldId="277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49:59.984" v="1645" actId="26606"/>
          <ac:spMkLst>
            <pc:docMk/>
            <pc:sldMk cId="883171824" sldId="277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49:59.984" v="1645" actId="26606"/>
          <ac:picMkLst>
            <pc:docMk/>
            <pc:sldMk cId="883171824" sldId="277"/>
            <ac:picMk id="5" creationId="{DAD4570F-41CC-DAC2-4760-DB2D1746BE72}"/>
          </ac:picMkLst>
        </pc:picChg>
      </pc:sldChg>
      <pc:sldChg chg="ord">
        <pc:chgData name="Ryan O'Byrne" userId="070ed53c-126a-4eb5-9b32-604d89afcb1d" providerId="ADAL" clId="{252926BB-EF94-4C0D-9ADF-C0CBC715008D}" dt="2026-03-19T09:54:32.756" v="530"/>
        <pc:sldMkLst>
          <pc:docMk/>
          <pc:sldMk cId="2560897625" sldId="278"/>
        </pc:sldMkLst>
      </pc:sldChg>
      <pc:sldChg chg="addSp delSp mod">
        <pc:chgData name="Ryan O'Byrne" userId="070ed53c-126a-4eb5-9b32-604d89afcb1d" providerId="ADAL" clId="{252926BB-EF94-4C0D-9ADF-C0CBC715008D}" dt="2026-03-21T10:24:14.443" v="1667" actId="478"/>
        <pc:sldMkLst>
          <pc:docMk/>
          <pc:sldMk cId="2076910503" sldId="279"/>
        </pc:sldMkLst>
      </pc:sldChg>
      <pc:sldChg chg="addSp modSp mod setBg">
        <pc:chgData name="Ryan O'Byrne" userId="070ed53c-126a-4eb5-9b32-604d89afcb1d" providerId="ADAL" clId="{252926BB-EF94-4C0D-9ADF-C0CBC715008D}" dt="2026-03-19T10:49:38.630" v="1642" actId="26606"/>
        <pc:sldMkLst>
          <pc:docMk/>
          <pc:sldMk cId="1834451270" sldId="280"/>
        </pc:sldMkLst>
        <pc:spChg chg="mod">
          <ac:chgData name="Ryan O'Byrne" userId="070ed53c-126a-4eb5-9b32-604d89afcb1d" providerId="ADAL" clId="{252926BB-EF94-4C0D-9ADF-C0CBC715008D}" dt="2026-03-19T10:49:38.630" v="1642" actId="26606"/>
          <ac:spMkLst>
            <pc:docMk/>
            <pc:sldMk cId="1834451270" sldId="280"/>
            <ac:spMk id="2" creationId="{B8BA9BFA-894B-B6BC-E3D8-73B125751C3E}"/>
          </ac:spMkLst>
        </pc:spChg>
        <pc:spChg chg="mod">
          <ac:chgData name="Ryan O'Byrne" userId="070ed53c-126a-4eb5-9b32-604d89afcb1d" providerId="ADAL" clId="{252926BB-EF94-4C0D-9ADF-C0CBC715008D}" dt="2026-03-19T10:49:38.630" v="1642" actId="26606"/>
          <ac:spMkLst>
            <pc:docMk/>
            <pc:sldMk cId="1834451270" sldId="280"/>
            <ac:spMk id="3" creationId="{EC5F1384-E5B7-A009-1C9F-FA24B219B1F9}"/>
          </ac:spMkLst>
        </pc:spChg>
        <pc:spChg chg="add">
          <ac:chgData name="Ryan O'Byrne" userId="070ed53c-126a-4eb5-9b32-604d89afcb1d" providerId="ADAL" clId="{252926BB-EF94-4C0D-9ADF-C0CBC715008D}" dt="2026-03-19T10:49:38.630" v="1642" actId="26606"/>
          <ac:spMkLst>
            <pc:docMk/>
            <pc:sldMk cId="1834451270" sldId="280"/>
            <ac:spMk id="10" creationId="{743AA782-23D1-4521-8CAD-47662984AA08}"/>
          </ac:spMkLst>
        </pc:spChg>
        <pc:spChg chg="add">
          <ac:chgData name="Ryan O'Byrne" userId="070ed53c-126a-4eb5-9b32-604d89afcb1d" providerId="ADAL" clId="{252926BB-EF94-4C0D-9ADF-C0CBC715008D}" dt="2026-03-19T10:49:38.630" v="1642" actId="26606"/>
          <ac:spMkLst>
            <pc:docMk/>
            <pc:sldMk cId="1834451270" sldId="280"/>
            <ac:spMk id="12" creationId="{71877DBC-BB60-40F0-AC93-2ACDBAAE60CE}"/>
          </ac:spMkLst>
        </pc:spChg>
        <pc:picChg chg="add mod">
          <ac:chgData name="Ryan O'Byrne" userId="070ed53c-126a-4eb5-9b32-604d89afcb1d" providerId="ADAL" clId="{252926BB-EF94-4C0D-9ADF-C0CBC715008D}" dt="2026-03-19T10:49:38.630" v="1642" actId="26606"/>
          <ac:picMkLst>
            <pc:docMk/>
            <pc:sldMk cId="1834451270" sldId="280"/>
            <ac:picMk id="5" creationId="{A099CA3E-A247-A060-D054-DF94A989DEEE}"/>
          </ac:picMkLst>
        </pc:picChg>
      </pc:sldChg>
      <pc:sldChg chg="addSp modSp add mod">
        <pc:chgData name="Ryan O'Byrne" userId="070ed53c-126a-4eb5-9b32-604d89afcb1d" providerId="ADAL" clId="{252926BB-EF94-4C0D-9ADF-C0CBC715008D}" dt="2026-03-19T09:57:31.232" v="591" actId="14100"/>
        <pc:sldMkLst>
          <pc:docMk/>
          <pc:sldMk cId="2430776417" sldId="282"/>
        </pc:sldMkLst>
        <pc:spChg chg="mod">
          <ac:chgData name="Ryan O'Byrne" userId="070ed53c-126a-4eb5-9b32-604d89afcb1d" providerId="ADAL" clId="{252926BB-EF94-4C0D-9ADF-C0CBC715008D}" dt="2026-03-19T09:57:07.607" v="583" actId="14100"/>
          <ac:spMkLst>
            <pc:docMk/>
            <pc:sldMk cId="2430776417" sldId="282"/>
            <ac:spMk id="2" creationId="{8365A8F8-A1A3-7BC3-DF19-3E7DF5FE9369}"/>
          </ac:spMkLst>
        </pc:spChg>
        <pc:spChg chg="mod">
          <ac:chgData name="Ryan O'Byrne" userId="070ed53c-126a-4eb5-9b32-604d89afcb1d" providerId="ADAL" clId="{252926BB-EF94-4C0D-9ADF-C0CBC715008D}" dt="2026-03-19T09:57:22.734" v="589" actId="27636"/>
          <ac:spMkLst>
            <pc:docMk/>
            <pc:sldMk cId="2430776417" sldId="282"/>
            <ac:spMk id="3" creationId="{F6F6DC6C-F7EF-36E8-2101-55024535C372}"/>
          </ac:spMkLst>
        </pc:spChg>
        <pc:graphicFrameChg chg="add mod modGraphic">
          <ac:chgData name="Ryan O'Byrne" userId="070ed53c-126a-4eb5-9b32-604d89afcb1d" providerId="ADAL" clId="{252926BB-EF94-4C0D-9ADF-C0CBC715008D}" dt="2026-03-19T09:57:31.232" v="591" actId="14100"/>
          <ac:graphicFrameMkLst>
            <pc:docMk/>
            <pc:sldMk cId="2430776417" sldId="282"/>
            <ac:graphicFrameMk id="4" creationId="{88709A73-1212-FB6D-CE8E-F4AA47B47E96}"/>
          </ac:graphicFrameMkLst>
        </pc:graphicFrameChg>
      </pc:sldChg>
      <pc:sldChg chg="addSp delSp modSp add mod">
        <pc:chgData name="Ryan O'Byrne" userId="070ed53c-126a-4eb5-9b32-604d89afcb1d" providerId="ADAL" clId="{252926BB-EF94-4C0D-9ADF-C0CBC715008D}" dt="2026-03-19T10:01:25.143" v="706" actId="1076"/>
        <pc:sldMkLst>
          <pc:docMk/>
          <pc:sldMk cId="3790671154" sldId="283"/>
        </pc:sldMkLst>
        <pc:spChg chg="mod">
          <ac:chgData name="Ryan O'Byrne" userId="070ed53c-126a-4eb5-9b32-604d89afcb1d" providerId="ADAL" clId="{252926BB-EF94-4C0D-9ADF-C0CBC715008D}" dt="2026-03-19T09:58:06.651" v="608" actId="20577"/>
          <ac:spMkLst>
            <pc:docMk/>
            <pc:sldMk cId="3790671154" sldId="283"/>
            <ac:spMk id="2" creationId="{DB7A1BDA-D23F-DB6A-C278-2849511E1390}"/>
          </ac:spMkLst>
        </pc:spChg>
        <pc:spChg chg="mod">
          <ac:chgData name="Ryan O'Byrne" userId="070ed53c-126a-4eb5-9b32-604d89afcb1d" providerId="ADAL" clId="{252926BB-EF94-4C0D-9ADF-C0CBC715008D}" dt="2026-03-19T10:01:21.025" v="705" actId="14100"/>
          <ac:spMkLst>
            <pc:docMk/>
            <pc:sldMk cId="3790671154" sldId="283"/>
            <ac:spMk id="3" creationId="{6BF102B0-87D8-7985-766A-4E9D67C1AAA1}"/>
          </ac:spMkLst>
        </pc:spChg>
        <pc:graphicFrameChg chg="add mod modGraphic">
          <ac:chgData name="Ryan O'Byrne" userId="070ed53c-126a-4eb5-9b32-604d89afcb1d" providerId="ADAL" clId="{252926BB-EF94-4C0D-9ADF-C0CBC715008D}" dt="2026-03-19T10:01:25.143" v="706" actId="1076"/>
          <ac:graphicFrameMkLst>
            <pc:docMk/>
            <pc:sldMk cId="3790671154" sldId="283"/>
            <ac:graphicFrameMk id="5" creationId="{E3CBE7C0-57A6-40A7-5251-0720E257D2D6}"/>
          </ac:graphicFrameMkLst>
        </pc:graphicFrameChg>
      </pc:sldChg>
      <pc:sldChg chg="delSp modSp add mod">
        <pc:chgData name="Ryan O'Byrne" userId="070ed53c-126a-4eb5-9b32-604d89afcb1d" providerId="ADAL" clId="{252926BB-EF94-4C0D-9ADF-C0CBC715008D}" dt="2026-03-19T10:01:56.832" v="714" actId="478"/>
        <pc:sldMkLst>
          <pc:docMk/>
          <pc:sldMk cId="3583790931" sldId="284"/>
        </pc:sldMkLst>
        <pc:spChg chg="mod">
          <ac:chgData name="Ryan O'Byrne" userId="070ed53c-126a-4eb5-9b32-604d89afcb1d" providerId="ADAL" clId="{252926BB-EF94-4C0D-9ADF-C0CBC715008D}" dt="2026-03-19T10:01:53.879" v="713" actId="14100"/>
          <ac:spMkLst>
            <pc:docMk/>
            <pc:sldMk cId="3583790931" sldId="284"/>
            <ac:spMk id="3" creationId="{C39C6AD1-E806-8B72-0F07-7184DE72B887}"/>
          </ac:spMkLst>
        </pc:spChg>
      </pc:sldChg>
      <pc:sldChg chg="addSp delSp modSp add mod">
        <pc:chgData name="Ryan O'Byrne" userId="070ed53c-126a-4eb5-9b32-604d89afcb1d" providerId="ADAL" clId="{252926BB-EF94-4C0D-9ADF-C0CBC715008D}" dt="2026-03-24T13:33:43.787" v="1677" actId="14100"/>
        <pc:sldMkLst>
          <pc:docMk/>
          <pc:sldMk cId="1644173796" sldId="285"/>
        </pc:sldMkLst>
        <pc:spChg chg="mod">
          <ac:chgData name="Ryan O'Byrne" userId="070ed53c-126a-4eb5-9b32-604d89afcb1d" providerId="ADAL" clId="{252926BB-EF94-4C0D-9ADF-C0CBC715008D}" dt="2026-03-19T10:02:04.518" v="715"/>
          <ac:spMkLst>
            <pc:docMk/>
            <pc:sldMk cId="1644173796" sldId="285"/>
            <ac:spMk id="2" creationId="{F2588269-D043-2B65-4B71-BF0323DF4A6E}"/>
          </ac:spMkLst>
        </pc:spChg>
        <pc:spChg chg="mod">
          <ac:chgData name="Ryan O'Byrne" userId="070ed53c-126a-4eb5-9b32-604d89afcb1d" providerId="ADAL" clId="{252926BB-EF94-4C0D-9ADF-C0CBC715008D}" dt="2026-03-19T10:05:07.111" v="823" actId="14100"/>
          <ac:spMkLst>
            <pc:docMk/>
            <pc:sldMk cId="1644173796" sldId="285"/>
            <ac:spMk id="3" creationId="{76DF9F51-E3FA-52A7-2592-091648EA0EF0}"/>
          </ac:spMkLst>
        </pc:spChg>
        <pc:graphicFrameChg chg="add del mod modGraphic">
          <ac:chgData name="Ryan O'Byrne" userId="070ed53c-126a-4eb5-9b32-604d89afcb1d" providerId="ADAL" clId="{252926BB-EF94-4C0D-9ADF-C0CBC715008D}" dt="2026-03-24T13:33:43.787" v="1677" actId="14100"/>
          <ac:graphicFrameMkLst>
            <pc:docMk/>
            <pc:sldMk cId="1644173796" sldId="285"/>
            <ac:graphicFrameMk id="4" creationId="{E8548EED-B3BC-3423-4029-7434E70CA343}"/>
          </ac:graphicFrameMkLst>
        </pc:graphicFrameChg>
        <pc:picChg chg="add mod">
          <ac:chgData name="Ryan O'Byrne" userId="070ed53c-126a-4eb5-9b32-604d89afcb1d" providerId="ADAL" clId="{252926BB-EF94-4C0D-9ADF-C0CBC715008D}" dt="2026-03-24T13:33:35.512" v="1674" actId="14100"/>
          <ac:picMkLst>
            <pc:docMk/>
            <pc:sldMk cId="1644173796" sldId="285"/>
            <ac:picMk id="5" creationId="{C0C26F50-7832-DC85-98F7-E8EACC7F1693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3-19T10:50:09.226" v="1646" actId="26606"/>
        <pc:sldMkLst>
          <pc:docMk/>
          <pc:sldMk cId="370142594" sldId="286"/>
        </pc:sldMkLst>
        <pc:spChg chg="mod">
          <ac:chgData name="Ryan O'Byrne" userId="070ed53c-126a-4eb5-9b32-604d89afcb1d" providerId="ADAL" clId="{252926BB-EF94-4C0D-9ADF-C0CBC715008D}" dt="2026-03-19T10:50:09.226" v="1646" actId="26606"/>
          <ac:spMkLst>
            <pc:docMk/>
            <pc:sldMk cId="370142594" sldId="286"/>
            <ac:spMk id="2" creationId="{72447489-CDC4-B119-1847-98412B9D51F3}"/>
          </ac:spMkLst>
        </pc:spChg>
        <pc:spChg chg="mod">
          <ac:chgData name="Ryan O'Byrne" userId="070ed53c-126a-4eb5-9b32-604d89afcb1d" providerId="ADAL" clId="{252926BB-EF94-4C0D-9ADF-C0CBC715008D}" dt="2026-03-19T10:50:09.226" v="1646" actId="26606"/>
          <ac:spMkLst>
            <pc:docMk/>
            <pc:sldMk cId="370142594" sldId="286"/>
            <ac:spMk id="3" creationId="{BA4700D4-D975-7AB3-2CA4-D7AE0F560325}"/>
          </ac:spMkLst>
        </pc:spChg>
        <pc:spChg chg="add">
          <ac:chgData name="Ryan O'Byrne" userId="070ed53c-126a-4eb5-9b32-604d89afcb1d" providerId="ADAL" clId="{252926BB-EF94-4C0D-9ADF-C0CBC715008D}" dt="2026-03-19T10:50:09.226" v="1646" actId="26606"/>
          <ac:spMkLst>
            <pc:docMk/>
            <pc:sldMk cId="370142594" sldId="286"/>
            <ac:spMk id="10" creationId="{743AA782-23D1-4521-8CAD-47662984AA08}"/>
          </ac:spMkLst>
        </pc:spChg>
        <pc:spChg chg="add">
          <ac:chgData name="Ryan O'Byrne" userId="070ed53c-126a-4eb5-9b32-604d89afcb1d" providerId="ADAL" clId="{252926BB-EF94-4C0D-9ADF-C0CBC715008D}" dt="2026-03-19T10:50:09.226" v="1646" actId="26606"/>
          <ac:spMkLst>
            <pc:docMk/>
            <pc:sldMk cId="370142594" sldId="286"/>
            <ac:spMk id="12" creationId="{71877DBC-BB60-40F0-AC93-2ACDBAAE60CE}"/>
          </ac:spMkLst>
        </pc:spChg>
        <pc:picChg chg="add mod">
          <ac:chgData name="Ryan O'Byrne" userId="070ed53c-126a-4eb5-9b32-604d89afcb1d" providerId="ADAL" clId="{252926BB-EF94-4C0D-9ADF-C0CBC715008D}" dt="2026-03-19T10:50:09.226" v="1646" actId="26606"/>
          <ac:picMkLst>
            <pc:docMk/>
            <pc:sldMk cId="370142594" sldId="286"/>
            <ac:picMk id="5" creationId="{F5118432-83CC-9298-3A54-06824A36CB67}"/>
          </ac:picMkLst>
        </pc:picChg>
      </pc:sldChg>
      <pc:sldChg chg="addSp modSp add mod">
        <pc:chgData name="Ryan O'Byrne" userId="070ed53c-126a-4eb5-9b32-604d89afcb1d" providerId="ADAL" clId="{252926BB-EF94-4C0D-9ADF-C0CBC715008D}" dt="2026-03-19T10:09:44.162" v="969" actId="1076"/>
        <pc:sldMkLst>
          <pc:docMk/>
          <pc:sldMk cId="2948674735" sldId="287"/>
        </pc:sldMkLst>
        <pc:spChg chg="mod">
          <ac:chgData name="Ryan O'Byrne" userId="070ed53c-126a-4eb5-9b32-604d89afcb1d" providerId="ADAL" clId="{252926BB-EF94-4C0D-9ADF-C0CBC715008D}" dt="2026-03-19T10:08:04.097" v="929" actId="14100"/>
          <ac:spMkLst>
            <pc:docMk/>
            <pc:sldMk cId="2948674735" sldId="287"/>
            <ac:spMk id="2" creationId="{D47DC8C3-CF6E-F662-A7D6-AF9C3CD2F75C}"/>
          </ac:spMkLst>
        </pc:spChg>
        <pc:spChg chg="mod">
          <ac:chgData name="Ryan O'Byrne" userId="070ed53c-126a-4eb5-9b32-604d89afcb1d" providerId="ADAL" clId="{252926BB-EF94-4C0D-9ADF-C0CBC715008D}" dt="2026-03-19T10:09:40.811" v="968" actId="27636"/>
          <ac:spMkLst>
            <pc:docMk/>
            <pc:sldMk cId="2948674735" sldId="287"/>
            <ac:spMk id="3" creationId="{C6F09DDD-15EF-A630-4674-F56F5E245671}"/>
          </ac:spMkLst>
        </pc:spChg>
        <pc:graphicFrameChg chg="add mod modGraphic">
          <ac:chgData name="Ryan O'Byrne" userId="070ed53c-126a-4eb5-9b32-604d89afcb1d" providerId="ADAL" clId="{252926BB-EF94-4C0D-9ADF-C0CBC715008D}" dt="2026-03-19T10:09:44.162" v="969" actId="1076"/>
          <ac:graphicFrameMkLst>
            <pc:docMk/>
            <pc:sldMk cId="2948674735" sldId="287"/>
            <ac:graphicFrameMk id="4" creationId="{242CF509-50AD-49E8-488B-004F0A84545B}"/>
          </ac:graphicFrameMkLst>
        </pc:graphicFrameChg>
      </pc:sldChg>
      <pc:sldChg chg="addSp delSp modSp add mod setBg">
        <pc:chgData name="Ryan O'Byrne" userId="070ed53c-126a-4eb5-9b32-604d89afcb1d" providerId="ADAL" clId="{252926BB-EF94-4C0D-9ADF-C0CBC715008D}" dt="2026-03-19T10:50:18.326" v="1651" actId="26606"/>
        <pc:sldMkLst>
          <pc:docMk/>
          <pc:sldMk cId="3048888249" sldId="288"/>
        </pc:sldMkLst>
        <pc:spChg chg="mod">
          <ac:chgData name="Ryan O'Byrne" userId="070ed53c-126a-4eb5-9b32-604d89afcb1d" providerId="ADAL" clId="{252926BB-EF94-4C0D-9ADF-C0CBC715008D}" dt="2026-03-19T10:50:18.326" v="1651" actId="26606"/>
          <ac:spMkLst>
            <pc:docMk/>
            <pc:sldMk cId="3048888249" sldId="288"/>
            <ac:spMk id="2" creationId="{C33073CA-57DC-8F0D-CB3F-AB0949D4BCED}"/>
          </ac:spMkLst>
        </pc:spChg>
        <pc:spChg chg="mod">
          <ac:chgData name="Ryan O'Byrne" userId="070ed53c-126a-4eb5-9b32-604d89afcb1d" providerId="ADAL" clId="{252926BB-EF94-4C0D-9ADF-C0CBC715008D}" dt="2026-03-19T10:50:18.326" v="1651" actId="26606"/>
          <ac:spMkLst>
            <pc:docMk/>
            <pc:sldMk cId="3048888249" sldId="288"/>
            <ac:spMk id="3" creationId="{38099563-B098-9234-40CC-8D8E418A4198}"/>
          </ac:spMkLst>
        </pc:spChg>
        <pc:spChg chg="add">
          <ac:chgData name="Ryan O'Byrne" userId="070ed53c-126a-4eb5-9b32-604d89afcb1d" providerId="ADAL" clId="{252926BB-EF94-4C0D-9ADF-C0CBC715008D}" dt="2026-03-19T10:50:18.326" v="1651" actId="26606"/>
          <ac:spMkLst>
            <pc:docMk/>
            <pc:sldMk cId="3048888249" sldId="288"/>
            <ac:spMk id="17" creationId="{743AA782-23D1-4521-8CAD-47662984AA08}"/>
          </ac:spMkLst>
        </pc:spChg>
        <pc:spChg chg="add">
          <ac:chgData name="Ryan O'Byrne" userId="070ed53c-126a-4eb5-9b32-604d89afcb1d" providerId="ADAL" clId="{252926BB-EF94-4C0D-9ADF-C0CBC715008D}" dt="2026-03-19T10:50:18.326" v="1651" actId="26606"/>
          <ac:spMkLst>
            <pc:docMk/>
            <pc:sldMk cId="3048888249" sldId="288"/>
            <ac:spMk id="18" creationId="{71877DBC-BB60-40F0-AC93-2ACDBAAE60CE}"/>
          </ac:spMkLst>
        </pc:spChg>
        <pc:picChg chg="add mod">
          <ac:chgData name="Ryan O'Byrne" userId="070ed53c-126a-4eb5-9b32-604d89afcb1d" providerId="ADAL" clId="{252926BB-EF94-4C0D-9ADF-C0CBC715008D}" dt="2026-03-19T10:50:18.326" v="1651" actId="26606"/>
          <ac:picMkLst>
            <pc:docMk/>
            <pc:sldMk cId="3048888249" sldId="288"/>
            <ac:picMk id="5" creationId="{F9DE8245-6BC1-85E0-C4FB-A772BB381F63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3-19T10:50:23.303" v="1652" actId="26606"/>
        <pc:sldMkLst>
          <pc:docMk/>
          <pc:sldMk cId="769459182" sldId="290"/>
        </pc:sldMkLst>
        <pc:spChg chg="mod">
          <ac:chgData name="Ryan O'Byrne" userId="070ed53c-126a-4eb5-9b32-604d89afcb1d" providerId="ADAL" clId="{252926BB-EF94-4C0D-9ADF-C0CBC715008D}" dt="2026-03-19T10:50:23.303" v="1652" actId="26606"/>
          <ac:spMkLst>
            <pc:docMk/>
            <pc:sldMk cId="769459182" sldId="290"/>
            <ac:spMk id="2" creationId="{E4E41664-0CD7-53CA-B267-19982135220C}"/>
          </ac:spMkLst>
        </pc:spChg>
        <pc:spChg chg="mod">
          <ac:chgData name="Ryan O'Byrne" userId="070ed53c-126a-4eb5-9b32-604d89afcb1d" providerId="ADAL" clId="{252926BB-EF94-4C0D-9ADF-C0CBC715008D}" dt="2026-03-19T10:50:23.303" v="1652" actId="26606"/>
          <ac:spMkLst>
            <pc:docMk/>
            <pc:sldMk cId="769459182" sldId="290"/>
            <ac:spMk id="3" creationId="{C2CA017F-BE07-94FB-77A9-F06E9FFF2695}"/>
          </ac:spMkLst>
        </pc:spChg>
        <pc:spChg chg="add">
          <ac:chgData name="Ryan O'Byrne" userId="070ed53c-126a-4eb5-9b32-604d89afcb1d" providerId="ADAL" clId="{252926BB-EF94-4C0D-9ADF-C0CBC715008D}" dt="2026-03-19T10:50:23.303" v="1652" actId="26606"/>
          <ac:spMkLst>
            <pc:docMk/>
            <pc:sldMk cId="769459182" sldId="290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50:23.303" v="1652" actId="26606"/>
          <ac:spMkLst>
            <pc:docMk/>
            <pc:sldMk cId="769459182" sldId="290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50:23.303" v="1652" actId="26606"/>
          <ac:picMkLst>
            <pc:docMk/>
            <pc:sldMk cId="769459182" sldId="290"/>
            <ac:picMk id="5" creationId="{7B73D27A-9349-3CAB-6CC8-30EEEE4C0F79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3-19T10:50:27.581" v="1653" actId="26606"/>
        <pc:sldMkLst>
          <pc:docMk/>
          <pc:sldMk cId="2438803111" sldId="291"/>
        </pc:sldMkLst>
        <pc:spChg chg="mod">
          <ac:chgData name="Ryan O'Byrne" userId="070ed53c-126a-4eb5-9b32-604d89afcb1d" providerId="ADAL" clId="{252926BB-EF94-4C0D-9ADF-C0CBC715008D}" dt="2026-03-19T10:50:27.581" v="1653" actId="26606"/>
          <ac:spMkLst>
            <pc:docMk/>
            <pc:sldMk cId="2438803111" sldId="291"/>
            <ac:spMk id="2" creationId="{B5164120-E8EC-DADB-F16A-E5340ABE95DE}"/>
          </ac:spMkLst>
        </pc:spChg>
        <pc:spChg chg="mod">
          <ac:chgData name="Ryan O'Byrne" userId="070ed53c-126a-4eb5-9b32-604d89afcb1d" providerId="ADAL" clId="{252926BB-EF94-4C0D-9ADF-C0CBC715008D}" dt="2026-03-19T10:50:27.581" v="1653" actId="26606"/>
          <ac:spMkLst>
            <pc:docMk/>
            <pc:sldMk cId="2438803111" sldId="291"/>
            <ac:spMk id="3" creationId="{F4D63FBE-CB04-86C2-5BEB-3CA2B8C9EA0B}"/>
          </ac:spMkLst>
        </pc:spChg>
        <pc:spChg chg="add">
          <ac:chgData name="Ryan O'Byrne" userId="070ed53c-126a-4eb5-9b32-604d89afcb1d" providerId="ADAL" clId="{252926BB-EF94-4C0D-9ADF-C0CBC715008D}" dt="2026-03-19T10:50:27.581" v="1653" actId="26606"/>
          <ac:spMkLst>
            <pc:docMk/>
            <pc:sldMk cId="2438803111" sldId="291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50:27.581" v="1653" actId="26606"/>
          <ac:spMkLst>
            <pc:docMk/>
            <pc:sldMk cId="2438803111" sldId="291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50:27.581" v="1653" actId="26606"/>
          <ac:picMkLst>
            <pc:docMk/>
            <pc:sldMk cId="2438803111" sldId="291"/>
            <ac:picMk id="5" creationId="{204E1EAD-4630-8410-B5F9-C8067A77979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3-19T10:50:31.008" v="1654" actId="26606"/>
        <pc:sldMkLst>
          <pc:docMk/>
          <pc:sldMk cId="2930726995" sldId="292"/>
        </pc:sldMkLst>
        <pc:spChg chg="mod">
          <ac:chgData name="Ryan O'Byrne" userId="070ed53c-126a-4eb5-9b32-604d89afcb1d" providerId="ADAL" clId="{252926BB-EF94-4C0D-9ADF-C0CBC715008D}" dt="2026-03-19T10:50:31.008" v="1654" actId="26606"/>
          <ac:spMkLst>
            <pc:docMk/>
            <pc:sldMk cId="2930726995" sldId="292"/>
            <ac:spMk id="2" creationId="{6CF467C1-6744-FAAC-3B74-8946A0F31B1B}"/>
          </ac:spMkLst>
        </pc:spChg>
        <pc:spChg chg="mod">
          <ac:chgData name="Ryan O'Byrne" userId="070ed53c-126a-4eb5-9b32-604d89afcb1d" providerId="ADAL" clId="{252926BB-EF94-4C0D-9ADF-C0CBC715008D}" dt="2026-03-19T10:50:31.008" v="1654" actId="26606"/>
          <ac:spMkLst>
            <pc:docMk/>
            <pc:sldMk cId="2930726995" sldId="292"/>
            <ac:spMk id="3" creationId="{CEEB7F79-59C1-A108-CFBC-25FE3082E584}"/>
          </ac:spMkLst>
        </pc:spChg>
        <pc:spChg chg="add">
          <ac:chgData name="Ryan O'Byrne" userId="070ed53c-126a-4eb5-9b32-604d89afcb1d" providerId="ADAL" clId="{252926BB-EF94-4C0D-9ADF-C0CBC715008D}" dt="2026-03-19T10:50:31.008" v="1654" actId="26606"/>
          <ac:spMkLst>
            <pc:docMk/>
            <pc:sldMk cId="2930726995" sldId="292"/>
            <ac:spMk id="10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50:31.008" v="1654" actId="26606"/>
          <ac:spMkLst>
            <pc:docMk/>
            <pc:sldMk cId="2930726995" sldId="292"/>
            <ac:spMk id="12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50:31.008" v="1654" actId="26606"/>
          <ac:picMkLst>
            <pc:docMk/>
            <pc:sldMk cId="2930726995" sldId="292"/>
            <ac:picMk id="5" creationId="{E4DECD74-735E-6409-2B0F-58EA264CB610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3-19T10:50:34.332" v="1655" actId="26606"/>
        <pc:sldMkLst>
          <pc:docMk/>
          <pc:sldMk cId="2589602083" sldId="293"/>
        </pc:sldMkLst>
        <pc:spChg chg="mod">
          <ac:chgData name="Ryan O'Byrne" userId="070ed53c-126a-4eb5-9b32-604d89afcb1d" providerId="ADAL" clId="{252926BB-EF94-4C0D-9ADF-C0CBC715008D}" dt="2026-03-19T10:50:34.332" v="1655" actId="26606"/>
          <ac:spMkLst>
            <pc:docMk/>
            <pc:sldMk cId="2589602083" sldId="293"/>
            <ac:spMk id="2" creationId="{26828DB2-FDA7-7C5C-AC51-1FB6E9C4AC7D}"/>
          </ac:spMkLst>
        </pc:spChg>
        <pc:spChg chg="mod">
          <ac:chgData name="Ryan O'Byrne" userId="070ed53c-126a-4eb5-9b32-604d89afcb1d" providerId="ADAL" clId="{252926BB-EF94-4C0D-9ADF-C0CBC715008D}" dt="2026-03-19T10:50:34.332" v="1655" actId="26606"/>
          <ac:spMkLst>
            <pc:docMk/>
            <pc:sldMk cId="2589602083" sldId="293"/>
            <ac:spMk id="3" creationId="{37115465-F13C-21E8-5778-893846FC2D8F}"/>
          </ac:spMkLst>
        </pc:spChg>
        <pc:spChg chg="add">
          <ac:chgData name="Ryan O'Byrne" userId="070ed53c-126a-4eb5-9b32-604d89afcb1d" providerId="ADAL" clId="{252926BB-EF94-4C0D-9ADF-C0CBC715008D}" dt="2026-03-19T10:50:34.332" v="1655" actId="26606"/>
          <ac:spMkLst>
            <pc:docMk/>
            <pc:sldMk cId="2589602083" sldId="293"/>
            <ac:spMk id="12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50:34.332" v="1655" actId="26606"/>
          <ac:spMkLst>
            <pc:docMk/>
            <pc:sldMk cId="2589602083" sldId="293"/>
            <ac:spMk id="14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50:34.332" v="1655" actId="26606"/>
          <ac:picMkLst>
            <pc:docMk/>
            <pc:sldMk cId="2589602083" sldId="293"/>
            <ac:picMk id="7" creationId="{72C0CDBC-08B4-DD6E-0F12-8D950495B1DB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3-19T10:50:41.379" v="1658" actId="26606"/>
        <pc:sldMkLst>
          <pc:docMk/>
          <pc:sldMk cId="600959137" sldId="294"/>
        </pc:sldMkLst>
        <pc:spChg chg="mod">
          <ac:chgData name="Ryan O'Byrne" userId="070ed53c-126a-4eb5-9b32-604d89afcb1d" providerId="ADAL" clId="{252926BB-EF94-4C0D-9ADF-C0CBC715008D}" dt="2026-03-19T10:50:41.379" v="1658" actId="26606"/>
          <ac:spMkLst>
            <pc:docMk/>
            <pc:sldMk cId="600959137" sldId="294"/>
            <ac:spMk id="2" creationId="{A2A074C1-51AC-173F-C956-88A14554CA36}"/>
          </ac:spMkLst>
        </pc:spChg>
        <pc:spChg chg="mod">
          <ac:chgData name="Ryan O'Byrne" userId="070ed53c-126a-4eb5-9b32-604d89afcb1d" providerId="ADAL" clId="{252926BB-EF94-4C0D-9ADF-C0CBC715008D}" dt="2026-03-19T10:50:41.379" v="1658" actId="26606"/>
          <ac:spMkLst>
            <pc:docMk/>
            <pc:sldMk cId="600959137" sldId="294"/>
            <ac:spMk id="3" creationId="{0848F210-E264-F289-EE4D-5FD068E94AB6}"/>
          </ac:spMkLst>
        </pc:spChg>
        <pc:spChg chg="add">
          <ac:chgData name="Ryan O'Byrne" userId="070ed53c-126a-4eb5-9b32-604d89afcb1d" providerId="ADAL" clId="{252926BB-EF94-4C0D-9ADF-C0CBC715008D}" dt="2026-03-19T10:50:41.379" v="1658" actId="26606"/>
          <ac:spMkLst>
            <pc:docMk/>
            <pc:sldMk cId="600959137" sldId="294"/>
            <ac:spMk id="14" creationId="{743AA782-23D1-4521-8CAD-47662984AA08}"/>
          </ac:spMkLst>
        </pc:spChg>
        <pc:spChg chg="add">
          <ac:chgData name="Ryan O'Byrne" userId="070ed53c-126a-4eb5-9b32-604d89afcb1d" providerId="ADAL" clId="{252926BB-EF94-4C0D-9ADF-C0CBC715008D}" dt="2026-03-19T10:50:41.379" v="1658" actId="26606"/>
          <ac:spMkLst>
            <pc:docMk/>
            <pc:sldMk cId="600959137" sldId="294"/>
            <ac:spMk id="15" creationId="{71877DBC-BB60-40F0-AC93-2ACDBAAE60CE}"/>
          </ac:spMkLst>
        </pc:spChg>
        <pc:picChg chg="add mod">
          <ac:chgData name="Ryan O'Byrne" userId="070ed53c-126a-4eb5-9b32-604d89afcb1d" providerId="ADAL" clId="{252926BB-EF94-4C0D-9ADF-C0CBC715008D}" dt="2026-03-19T10:50:41.379" v="1658" actId="26606"/>
          <ac:picMkLst>
            <pc:docMk/>
            <pc:sldMk cId="600959137" sldId="294"/>
            <ac:picMk id="5" creationId="{45488EE2-C27D-380F-6761-EC70E6A9B198}"/>
          </ac:picMkLst>
        </pc:picChg>
      </pc:sldChg>
      <pc:sldChg chg="addSp modSp add mod">
        <pc:chgData name="Ryan O'Byrne" userId="070ed53c-126a-4eb5-9b32-604d89afcb1d" providerId="ADAL" clId="{252926BB-EF94-4C0D-9ADF-C0CBC715008D}" dt="2026-03-19T10:25:30.035" v="1365" actId="14100"/>
        <pc:sldMkLst>
          <pc:docMk/>
          <pc:sldMk cId="1288746607" sldId="295"/>
        </pc:sldMkLst>
        <pc:spChg chg="mod">
          <ac:chgData name="Ryan O'Byrne" userId="070ed53c-126a-4eb5-9b32-604d89afcb1d" providerId="ADAL" clId="{252926BB-EF94-4C0D-9ADF-C0CBC715008D}" dt="2026-03-19T10:25:00.253" v="1359" actId="14100"/>
          <ac:spMkLst>
            <pc:docMk/>
            <pc:sldMk cId="1288746607" sldId="295"/>
            <ac:spMk id="2" creationId="{F7F65654-E094-7B1B-AC23-53AD1303C20A}"/>
          </ac:spMkLst>
        </pc:spChg>
        <pc:spChg chg="mod">
          <ac:chgData name="Ryan O'Byrne" userId="070ed53c-126a-4eb5-9b32-604d89afcb1d" providerId="ADAL" clId="{252926BB-EF94-4C0D-9ADF-C0CBC715008D}" dt="2026-03-19T10:25:30.035" v="1365" actId="14100"/>
          <ac:spMkLst>
            <pc:docMk/>
            <pc:sldMk cId="1288746607" sldId="295"/>
            <ac:spMk id="3" creationId="{65716BA8-79C3-F9C0-5BB0-E341277495AE}"/>
          </ac:spMkLst>
        </pc:spChg>
        <pc:graphicFrameChg chg="add mod modGraphic">
          <ac:chgData name="Ryan O'Byrne" userId="070ed53c-126a-4eb5-9b32-604d89afcb1d" providerId="ADAL" clId="{252926BB-EF94-4C0D-9ADF-C0CBC715008D}" dt="2026-03-19T10:25:22.577" v="1364" actId="14100"/>
          <ac:graphicFrameMkLst>
            <pc:docMk/>
            <pc:sldMk cId="1288746607" sldId="295"/>
            <ac:graphicFrameMk id="4" creationId="{F8D3AA44-D7B2-EC13-7E36-1C262502A337}"/>
          </ac:graphicFrameMkLst>
        </pc:graphicFrameChg>
      </pc:sldChg>
      <pc:sldChg chg="addSp modSp add mod">
        <pc:chgData name="Ryan O'Byrne" userId="070ed53c-126a-4eb5-9b32-604d89afcb1d" providerId="ADAL" clId="{252926BB-EF94-4C0D-9ADF-C0CBC715008D}" dt="2026-03-19T10:28:18.304" v="1449" actId="1076"/>
        <pc:sldMkLst>
          <pc:docMk/>
          <pc:sldMk cId="3531871360" sldId="296"/>
        </pc:sldMkLst>
        <pc:spChg chg="mod">
          <ac:chgData name="Ryan O'Byrne" userId="070ed53c-126a-4eb5-9b32-604d89afcb1d" providerId="ADAL" clId="{252926BB-EF94-4C0D-9ADF-C0CBC715008D}" dt="2026-03-19T10:28:18.304" v="1449" actId="1076"/>
          <ac:spMkLst>
            <pc:docMk/>
            <pc:sldMk cId="3531871360" sldId="296"/>
            <ac:spMk id="2" creationId="{A3BCBAB1-4330-3DD3-6483-95C57C521C6D}"/>
          </ac:spMkLst>
        </pc:spChg>
        <pc:spChg chg="mod">
          <ac:chgData name="Ryan O'Byrne" userId="070ed53c-126a-4eb5-9b32-604d89afcb1d" providerId="ADAL" clId="{252926BB-EF94-4C0D-9ADF-C0CBC715008D}" dt="2026-03-19T10:28:13.772" v="1448" actId="14100"/>
          <ac:spMkLst>
            <pc:docMk/>
            <pc:sldMk cId="3531871360" sldId="296"/>
            <ac:spMk id="3" creationId="{06496647-C99B-3730-68ED-21C3B446B411}"/>
          </ac:spMkLst>
        </pc:spChg>
        <pc:graphicFrameChg chg="add mod modGraphic">
          <ac:chgData name="Ryan O'Byrne" userId="070ed53c-126a-4eb5-9b32-604d89afcb1d" providerId="ADAL" clId="{252926BB-EF94-4C0D-9ADF-C0CBC715008D}" dt="2026-03-19T10:28:00.910" v="1442" actId="1076"/>
          <ac:graphicFrameMkLst>
            <pc:docMk/>
            <pc:sldMk cId="3531871360" sldId="296"/>
            <ac:graphicFrameMk id="4" creationId="{C8450568-4818-04B1-0762-02554EA7FBE6}"/>
          </ac:graphicFrameMkLst>
        </pc:graphicFrameChg>
      </pc:sldChg>
      <pc:sldChg chg="addSp delSp modSp add mod setBg">
        <pc:chgData name="Ryan O'Byrne" userId="070ed53c-126a-4eb5-9b32-604d89afcb1d" providerId="ADAL" clId="{252926BB-EF94-4C0D-9ADF-C0CBC715008D}" dt="2026-03-19T10:50:50.164" v="1661" actId="26606"/>
        <pc:sldMkLst>
          <pc:docMk/>
          <pc:sldMk cId="393206976" sldId="297"/>
        </pc:sldMkLst>
        <pc:spChg chg="mod">
          <ac:chgData name="Ryan O'Byrne" userId="070ed53c-126a-4eb5-9b32-604d89afcb1d" providerId="ADAL" clId="{252926BB-EF94-4C0D-9ADF-C0CBC715008D}" dt="2026-03-19T10:50:50.164" v="1661" actId="26606"/>
          <ac:spMkLst>
            <pc:docMk/>
            <pc:sldMk cId="393206976" sldId="297"/>
            <ac:spMk id="2" creationId="{A6D69F97-CE47-5FE9-4813-604D590C0D8E}"/>
          </ac:spMkLst>
        </pc:spChg>
        <pc:spChg chg="mod">
          <ac:chgData name="Ryan O'Byrne" userId="070ed53c-126a-4eb5-9b32-604d89afcb1d" providerId="ADAL" clId="{252926BB-EF94-4C0D-9ADF-C0CBC715008D}" dt="2026-03-19T10:50:50.164" v="1661" actId="26606"/>
          <ac:spMkLst>
            <pc:docMk/>
            <pc:sldMk cId="393206976" sldId="297"/>
            <ac:spMk id="3" creationId="{4CE1A42F-A960-7F55-A6A9-873CDAA23E50}"/>
          </ac:spMkLst>
        </pc:spChg>
        <pc:spChg chg="add">
          <ac:chgData name="Ryan O'Byrne" userId="070ed53c-126a-4eb5-9b32-604d89afcb1d" providerId="ADAL" clId="{252926BB-EF94-4C0D-9ADF-C0CBC715008D}" dt="2026-03-19T10:50:50.164" v="1661" actId="26606"/>
          <ac:spMkLst>
            <pc:docMk/>
            <pc:sldMk cId="393206976" sldId="297"/>
            <ac:spMk id="14" creationId="{45D37F4E-DDB4-456B-97E0-9937730A039F}"/>
          </ac:spMkLst>
        </pc:spChg>
        <pc:spChg chg="add">
          <ac:chgData name="Ryan O'Byrne" userId="070ed53c-126a-4eb5-9b32-604d89afcb1d" providerId="ADAL" clId="{252926BB-EF94-4C0D-9ADF-C0CBC715008D}" dt="2026-03-19T10:50:50.164" v="1661" actId="26606"/>
          <ac:spMkLst>
            <pc:docMk/>
            <pc:sldMk cId="393206976" sldId="297"/>
            <ac:spMk id="15" creationId="{B2DD41CD-8F47-4F56-AD12-4E2FF7696987}"/>
          </ac:spMkLst>
        </pc:spChg>
        <pc:picChg chg="add mod">
          <ac:chgData name="Ryan O'Byrne" userId="070ed53c-126a-4eb5-9b32-604d89afcb1d" providerId="ADAL" clId="{252926BB-EF94-4C0D-9ADF-C0CBC715008D}" dt="2026-03-19T10:50:50.164" v="1661" actId="26606"/>
          <ac:picMkLst>
            <pc:docMk/>
            <pc:sldMk cId="393206976" sldId="297"/>
            <ac:picMk id="5" creationId="{016E490C-3D6B-B98D-5480-C94595247D5F}"/>
          </ac:picMkLst>
        </pc:picChg>
      </pc:sldChg>
      <pc:sldChg chg="addSp modSp add mod">
        <pc:chgData name="Ryan O'Byrne" userId="070ed53c-126a-4eb5-9b32-604d89afcb1d" providerId="ADAL" clId="{252926BB-EF94-4C0D-9ADF-C0CBC715008D}" dt="2026-03-24T13:41:24.847" v="1726" actId="14100"/>
        <pc:sldMkLst>
          <pc:docMk/>
          <pc:sldMk cId="4197689067" sldId="298"/>
        </pc:sldMkLst>
        <pc:spChg chg="mod">
          <ac:chgData name="Ryan O'Byrne" userId="070ed53c-126a-4eb5-9b32-604d89afcb1d" providerId="ADAL" clId="{252926BB-EF94-4C0D-9ADF-C0CBC715008D}" dt="2026-03-24T13:41:24.847" v="1726" actId="14100"/>
          <ac:spMkLst>
            <pc:docMk/>
            <pc:sldMk cId="4197689067" sldId="298"/>
            <ac:spMk id="2" creationId="{3C70F666-F38F-5F0E-8746-6334D9F86388}"/>
          </ac:spMkLst>
        </pc:spChg>
        <pc:spChg chg="mod">
          <ac:chgData name="Ryan O'Byrne" userId="070ed53c-126a-4eb5-9b32-604d89afcb1d" providerId="ADAL" clId="{252926BB-EF94-4C0D-9ADF-C0CBC715008D}" dt="2026-03-24T13:41:20.237" v="1724" actId="14100"/>
          <ac:spMkLst>
            <pc:docMk/>
            <pc:sldMk cId="4197689067" sldId="298"/>
            <ac:spMk id="3" creationId="{F456AA69-89E2-23B0-93CB-BD5F3B397F1F}"/>
          </ac:spMkLst>
        </pc:spChg>
        <pc:picChg chg="add mod">
          <ac:chgData name="Ryan O'Byrne" userId="070ed53c-126a-4eb5-9b32-604d89afcb1d" providerId="ADAL" clId="{252926BB-EF94-4C0D-9ADF-C0CBC715008D}" dt="2026-03-24T13:41:08.186" v="1718" actId="1076"/>
          <ac:picMkLst>
            <pc:docMk/>
            <pc:sldMk cId="4197689067" sldId="298"/>
            <ac:picMk id="4" creationId="{6D4DE022-0933-A4F3-497A-DDEFEADA2A1C}"/>
          </ac:picMkLst>
        </pc:picChg>
      </pc:sldChg>
      <pc:sldChg chg="delSp modSp new mod">
        <pc:chgData name="Ryan O'Byrne" userId="070ed53c-126a-4eb5-9b32-604d89afcb1d" providerId="ADAL" clId="{252926BB-EF94-4C0D-9ADF-C0CBC715008D}" dt="2026-03-19T10:13:06.812" v="1034" actId="478"/>
        <pc:sldMkLst>
          <pc:docMk/>
          <pc:sldMk cId="3408952786" sldId="299"/>
        </pc:sldMkLst>
        <pc:spChg chg="mod">
          <ac:chgData name="Ryan O'Byrne" userId="070ed53c-126a-4eb5-9b32-604d89afcb1d" providerId="ADAL" clId="{252926BB-EF94-4C0D-9ADF-C0CBC715008D}" dt="2026-03-19T10:13:02.617" v="1033" actId="14100"/>
          <ac:spMkLst>
            <pc:docMk/>
            <pc:sldMk cId="3408952786" sldId="299"/>
            <ac:spMk id="3" creationId="{F9E8F8DD-2890-D02E-B97D-0B1DB753DA78}"/>
          </ac:spMkLst>
        </pc:spChg>
      </pc:sldChg>
      <pc:sldChg chg="add">
        <pc:chgData name="Ryan O'Byrne" userId="070ed53c-126a-4eb5-9b32-604d89afcb1d" providerId="ADAL" clId="{252926BB-EF94-4C0D-9ADF-C0CBC715008D}" dt="2026-03-19T10:13:28.531" v="1035"/>
        <pc:sldMkLst>
          <pc:docMk/>
          <pc:sldMk cId="796869684" sldId="300"/>
        </pc:sldMkLst>
      </pc:sldChg>
      <pc:sldChg chg="add ord">
        <pc:chgData name="Ryan O'Byrne" userId="070ed53c-126a-4eb5-9b32-604d89afcb1d" providerId="ADAL" clId="{252926BB-EF94-4C0D-9ADF-C0CBC715008D}" dt="2026-03-19T10:21:29.400" v="1286"/>
        <pc:sldMkLst>
          <pc:docMk/>
          <pc:sldMk cId="650673315" sldId="301"/>
        </pc:sldMkLst>
      </pc:sldChg>
      <pc:sldChg chg="addSp modSp new mod">
        <pc:chgData name="Ryan O'Byrne" userId="070ed53c-126a-4eb5-9b32-604d89afcb1d" providerId="ADAL" clId="{252926BB-EF94-4C0D-9ADF-C0CBC715008D}" dt="2026-03-19T10:33:37.575" v="1586" actId="14100"/>
        <pc:sldMkLst>
          <pc:docMk/>
          <pc:sldMk cId="1442528048" sldId="302"/>
        </pc:sldMkLst>
        <pc:spChg chg="mod">
          <ac:chgData name="Ryan O'Byrne" userId="070ed53c-126a-4eb5-9b32-604d89afcb1d" providerId="ADAL" clId="{252926BB-EF94-4C0D-9ADF-C0CBC715008D}" dt="2026-03-19T10:31:38.471" v="1525"/>
          <ac:spMkLst>
            <pc:docMk/>
            <pc:sldMk cId="1442528048" sldId="302"/>
            <ac:spMk id="2" creationId="{0414EF8A-38A6-EB1D-3620-9A2DDF1042DE}"/>
          </ac:spMkLst>
        </pc:spChg>
        <pc:spChg chg="mod">
          <ac:chgData name="Ryan O'Byrne" userId="070ed53c-126a-4eb5-9b32-604d89afcb1d" providerId="ADAL" clId="{252926BB-EF94-4C0D-9ADF-C0CBC715008D}" dt="2026-03-19T10:33:37.575" v="1586" actId="14100"/>
          <ac:spMkLst>
            <pc:docMk/>
            <pc:sldMk cId="1442528048" sldId="302"/>
            <ac:spMk id="3" creationId="{FE2EE7F4-3A06-FD9A-F89A-7AB8DEAFC558}"/>
          </ac:spMkLst>
        </pc:spChg>
        <pc:graphicFrameChg chg="add mod modGraphic">
          <ac:chgData name="Ryan O'Byrne" userId="070ed53c-126a-4eb5-9b32-604d89afcb1d" providerId="ADAL" clId="{252926BB-EF94-4C0D-9ADF-C0CBC715008D}" dt="2026-03-19T10:33:31.722" v="1584" actId="14100"/>
          <ac:graphicFrameMkLst>
            <pc:docMk/>
            <pc:sldMk cId="1442528048" sldId="302"/>
            <ac:graphicFrameMk id="4" creationId="{6E93EA52-03CB-C2AF-5856-79532DA99F5C}"/>
          </ac:graphicFrameMkLst>
        </pc:graphicFrameChg>
      </pc:sldChg>
      <pc:sldChg chg="addSp delSp modSp new mod setBg">
        <pc:chgData name="Ryan O'Byrne" userId="070ed53c-126a-4eb5-9b32-604d89afcb1d" providerId="ADAL" clId="{252926BB-EF94-4C0D-9ADF-C0CBC715008D}" dt="2026-03-24T13:39:16.378" v="1716" actId="26606"/>
        <pc:sldMkLst>
          <pc:docMk/>
          <pc:sldMk cId="2927716843" sldId="303"/>
        </pc:sldMkLst>
        <pc:spChg chg="mod">
          <ac:chgData name="Ryan O'Byrne" userId="070ed53c-126a-4eb5-9b32-604d89afcb1d" providerId="ADAL" clId="{252926BB-EF94-4C0D-9ADF-C0CBC715008D}" dt="2026-03-24T13:39:16.378" v="1716" actId="26606"/>
          <ac:spMkLst>
            <pc:docMk/>
            <pc:sldMk cId="2927716843" sldId="303"/>
            <ac:spMk id="2" creationId="{A28BD7C7-9468-B7CB-225B-5E1CFC6E7BD1}"/>
          </ac:spMkLst>
        </pc:spChg>
        <pc:spChg chg="mod">
          <ac:chgData name="Ryan O'Byrne" userId="070ed53c-126a-4eb5-9b32-604d89afcb1d" providerId="ADAL" clId="{252926BB-EF94-4C0D-9ADF-C0CBC715008D}" dt="2026-03-24T13:39:16.378" v="1716" actId="26606"/>
          <ac:spMkLst>
            <pc:docMk/>
            <pc:sldMk cId="2927716843" sldId="303"/>
            <ac:spMk id="3" creationId="{95AD3D4F-EA00-35A6-F9AA-89C1789B888B}"/>
          </ac:spMkLst>
        </pc:spChg>
        <pc:spChg chg="add">
          <ac:chgData name="Ryan O'Byrne" userId="070ed53c-126a-4eb5-9b32-604d89afcb1d" providerId="ADAL" clId="{252926BB-EF94-4C0D-9ADF-C0CBC715008D}" dt="2026-03-24T13:39:16.378" v="1716" actId="26606"/>
          <ac:spMkLst>
            <pc:docMk/>
            <pc:sldMk cId="2927716843" sldId="303"/>
            <ac:spMk id="7" creationId="{F13C74B1-5B17-4795-BED0-7140497B445A}"/>
          </ac:spMkLst>
        </pc:spChg>
        <pc:spChg chg="add">
          <ac:chgData name="Ryan O'Byrne" userId="070ed53c-126a-4eb5-9b32-604d89afcb1d" providerId="ADAL" clId="{252926BB-EF94-4C0D-9ADF-C0CBC715008D}" dt="2026-03-24T13:39:16.378" v="1716" actId="26606"/>
          <ac:spMkLst>
            <pc:docMk/>
            <pc:sldMk cId="2927716843" sldId="303"/>
            <ac:spMk id="8" creationId="{D4974D33-8DC5-464E-8C6D-BE58F0669C17}"/>
          </ac:spMkLst>
        </pc:spChg>
        <pc:spChg chg="add del">
          <ac:chgData name="Ryan O'Byrne" userId="070ed53c-126a-4eb5-9b32-604d89afcb1d" providerId="ADAL" clId="{252926BB-EF94-4C0D-9ADF-C0CBC715008D}" dt="2026-03-24T13:39:06.776" v="1715" actId="26606"/>
          <ac:spMkLst>
            <pc:docMk/>
            <pc:sldMk cId="2927716843" sldId="303"/>
            <ac:spMk id="10" creationId="{F13C74B1-5B17-4795-BED0-7140497B445A}"/>
          </ac:spMkLst>
        </pc:spChg>
        <pc:spChg chg="add del">
          <ac:chgData name="Ryan O'Byrne" userId="070ed53c-126a-4eb5-9b32-604d89afcb1d" providerId="ADAL" clId="{252926BB-EF94-4C0D-9ADF-C0CBC715008D}" dt="2026-03-24T13:39:06.776" v="1715" actId="26606"/>
          <ac:spMkLst>
            <pc:docMk/>
            <pc:sldMk cId="2927716843" sldId="303"/>
            <ac:spMk id="12" creationId="{D4974D33-8DC5-464E-8C6D-BE58F0669C17}"/>
          </ac:spMkLst>
        </pc:spChg>
        <pc:picChg chg="add mod">
          <ac:chgData name="Ryan O'Byrne" userId="070ed53c-126a-4eb5-9b32-604d89afcb1d" providerId="ADAL" clId="{252926BB-EF94-4C0D-9ADF-C0CBC715008D}" dt="2026-03-24T13:39:16.378" v="1716" actId="26606"/>
          <ac:picMkLst>
            <pc:docMk/>
            <pc:sldMk cId="2927716843" sldId="303"/>
            <ac:picMk id="5" creationId="{B985F065-107B-9D94-8F8B-3D52F04C619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BF5947-C980-4F42-8B5D-4F8D5E74D39C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B48A7D2-CC87-4F8F-AAE3-2B7FF83BF652}">
      <dgm:prSet phldrT="[Text]"/>
      <dgm:spPr/>
      <dgm:t>
        <a:bodyPr/>
        <a:lstStyle/>
        <a:p>
          <a:pPr>
            <a:buNone/>
          </a:pPr>
          <a:r>
            <a:rPr lang="en-GB" dirty="0"/>
            <a:t>Dispute</a:t>
          </a:r>
        </a:p>
      </dgm:t>
    </dgm:pt>
    <dgm:pt modelId="{3EA9C988-2AE1-401E-BEA0-CE01EB57AE16}" type="parTrans" cxnId="{A8F20D50-AAF5-4306-B49E-8ACC7AC39D6D}">
      <dgm:prSet/>
      <dgm:spPr/>
      <dgm:t>
        <a:bodyPr/>
        <a:lstStyle/>
        <a:p>
          <a:endParaRPr lang="en-GB"/>
        </a:p>
      </dgm:t>
    </dgm:pt>
    <dgm:pt modelId="{224B14C3-5A11-4A32-B812-F97DFAE17C3E}" type="sibTrans" cxnId="{A8F20D50-AAF5-4306-B49E-8ACC7AC39D6D}">
      <dgm:prSet/>
      <dgm:spPr/>
      <dgm:t>
        <a:bodyPr/>
        <a:lstStyle/>
        <a:p>
          <a:endParaRPr lang="en-GB"/>
        </a:p>
      </dgm:t>
    </dgm:pt>
    <dgm:pt modelId="{AF8CF40C-DA93-4C7B-9F17-3853E50BB2E2}">
      <dgm:prSet phldrT="[Text]"/>
      <dgm:spPr/>
      <dgm:t>
        <a:bodyPr/>
        <a:lstStyle/>
        <a:p>
          <a:pPr>
            <a:buNone/>
          </a:pPr>
          <a:r>
            <a:rPr lang="en-GB" dirty="0"/>
            <a:t>Rupture</a:t>
          </a:r>
        </a:p>
      </dgm:t>
    </dgm:pt>
    <dgm:pt modelId="{0A2757E7-FFEA-44A5-B3A0-4971A298ABFE}" type="parTrans" cxnId="{F8929CD6-1730-416A-96C1-ACA45DC08F39}">
      <dgm:prSet/>
      <dgm:spPr/>
      <dgm:t>
        <a:bodyPr/>
        <a:lstStyle/>
        <a:p>
          <a:endParaRPr lang="en-GB"/>
        </a:p>
      </dgm:t>
    </dgm:pt>
    <dgm:pt modelId="{89E13DC4-005D-4427-831E-510377380606}" type="sibTrans" cxnId="{F8929CD6-1730-416A-96C1-ACA45DC08F39}">
      <dgm:prSet/>
      <dgm:spPr/>
      <dgm:t>
        <a:bodyPr/>
        <a:lstStyle/>
        <a:p>
          <a:endParaRPr lang="en-GB"/>
        </a:p>
      </dgm:t>
    </dgm:pt>
    <dgm:pt modelId="{D410043C-F875-4422-8296-D09AB78502E5}">
      <dgm:prSet phldrT="[Text]"/>
      <dgm:spPr/>
      <dgm:t>
        <a:bodyPr/>
        <a:lstStyle/>
        <a:p>
          <a:pPr>
            <a:buNone/>
          </a:pPr>
          <a:r>
            <a:rPr lang="en-GB" dirty="0"/>
            <a:t>Movement</a:t>
          </a:r>
        </a:p>
      </dgm:t>
    </dgm:pt>
    <dgm:pt modelId="{B7376ED0-6CB1-4633-8A69-30F85C769B0E}" type="parTrans" cxnId="{7C2CAD91-207F-4B51-875C-FEDDE93E70EC}">
      <dgm:prSet/>
      <dgm:spPr/>
      <dgm:t>
        <a:bodyPr/>
        <a:lstStyle/>
        <a:p>
          <a:endParaRPr lang="en-GB"/>
        </a:p>
      </dgm:t>
    </dgm:pt>
    <dgm:pt modelId="{FB2A5458-FB02-4034-B6DC-988C98382CF9}" type="sibTrans" cxnId="{7C2CAD91-207F-4B51-875C-FEDDE93E70EC}">
      <dgm:prSet/>
      <dgm:spPr/>
      <dgm:t>
        <a:bodyPr/>
        <a:lstStyle/>
        <a:p>
          <a:endParaRPr lang="en-GB"/>
        </a:p>
      </dgm:t>
    </dgm:pt>
    <dgm:pt modelId="{7114E8F2-2C0B-46F3-B35D-605C9C4232C5}">
      <dgm:prSet/>
      <dgm:spPr/>
      <dgm:t>
        <a:bodyPr/>
        <a:lstStyle/>
        <a:p>
          <a:r>
            <a:rPr lang="en-GB" dirty="0"/>
            <a:t>Boundary</a:t>
          </a:r>
        </a:p>
      </dgm:t>
    </dgm:pt>
    <dgm:pt modelId="{9D0BC259-3DDE-4D0E-8E8B-96820680F66A}" type="parTrans" cxnId="{5EF14CE5-2D90-4FBF-AF85-14A9B516BC77}">
      <dgm:prSet/>
      <dgm:spPr/>
      <dgm:t>
        <a:bodyPr/>
        <a:lstStyle/>
        <a:p>
          <a:endParaRPr lang="en-GB"/>
        </a:p>
      </dgm:t>
    </dgm:pt>
    <dgm:pt modelId="{4A4E343F-BB8B-45A9-BB76-3D1B955C5BB1}" type="sibTrans" cxnId="{5EF14CE5-2D90-4FBF-AF85-14A9B516BC77}">
      <dgm:prSet/>
      <dgm:spPr/>
      <dgm:t>
        <a:bodyPr/>
        <a:lstStyle/>
        <a:p>
          <a:endParaRPr lang="en-GB"/>
        </a:p>
      </dgm:t>
    </dgm:pt>
    <dgm:pt modelId="{4A57FF12-DEEF-490A-AABF-15763287BC2A}">
      <dgm:prSet/>
      <dgm:spPr/>
      <dgm:t>
        <a:bodyPr/>
        <a:lstStyle/>
        <a:p>
          <a:r>
            <a:rPr lang="en-GB" dirty="0"/>
            <a:t>Differentiation</a:t>
          </a:r>
        </a:p>
      </dgm:t>
    </dgm:pt>
    <dgm:pt modelId="{C67FEFCE-F067-4340-B071-04C20EE8FF17}" type="parTrans" cxnId="{DBE5AD8D-5FE1-4EB5-90A0-19EBA2F03053}">
      <dgm:prSet/>
      <dgm:spPr/>
      <dgm:t>
        <a:bodyPr/>
        <a:lstStyle/>
        <a:p>
          <a:endParaRPr lang="en-GB"/>
        </a:p>
      </dgm:t>
    </dgm:pt>
    <dgm:pt modelId="{BFA00339-2126-49A5-A955-2EB3D30EF67B}" type="sibTrans" cxnId="{DBE5AD8D-5FE1-4EB5-90A0-19EBA2F03053}">
      <dgm:prSet/>
      <dgm:spPr/>
      <dgm:t>
        <a:bodyPr/>
        <a:lstStyle/>
        <a:p>
          <a:endParaRPr lang="en-GB"/>
        </a:p>
      </dgm:t>
    </dgm:pt>
    <dgm:pt modelId="{5CE18FE3-3EF0-4CD2-B9FF-1DFCBCE4A611}" type="pres">
      <dgm:prSet presAssocID="{85BF5947-C980-4F42-8B5D-4F8D5E74D39C}" presName="Name0" presStyleCnt="0">
        <dgm:presLayoutVars>
          <dgm:dir/>
          <dgm:animLvl val="lvl"/>
          <dgm:resizeHandles val="exact"/>
        </dgm:presLayoutVars>
      </dgm:prSet>
      <dgm:spPr/>
    </dgm:pt>
    <dgm:pt modelId="{7B0FE0D0-3BD0-4754-AF83-1D128EE1E8E3}" type="pres">
      <dgm:prSet presAssocID="{2B48A7D2-CC87-4F8F-AAE3-2B7FF83BF652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CACDBCD3-9FC2-4E5B-9135-C6F58BA05EEA}" type="pres">
      <dgm:prSet presAssocID="{224B14C3-5A11-4A32-B812-F97DFAE17C3E}" presName="parTxOnlySpace" presStyleCnt="0"/>
      <dgm:spPr/>
    </dgm:pt>
    <dgm:pt modelId="{E2EF3E82-8D50-41B2-BFD2-CD465453E1CC}" type="pres">
      <dgm:prSet presAssocID="{AF8CF40C-DA93-4C7B-9F17-3853E50BB2E2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FD4AE9A8-810F-4D6D-82CF-D7800E597238}" type="pres">
      <dgm:prSet presAssocID="{89E13DC4-005D-4427-831E-510377380606}" presName="parTxOnlySpace" presStyleCnt="0"/>
      <dgm:spPr/>
    </dgm:pt>
    <dgm:pt modelId="{B28D7509-30E4-4B97-8689-E47B4D0462A7}" type="pres">
      <dgm:prSet presAssocID="{D410043C-F875-4422-8296-D09AB78502E5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6FCDC63F-E921-4008-8698-60FF4A95DA46}" type="pres">
      <dgm:prSet presAssocID="{FB2A5458-FB02-4034-B6DC-988C98382CF9}" presName="parTxOnlySpace" presStyleCnt="0"/>
      <dgm:spPr/>
    </dgm:pt>
    <dgm:pt modelId="{08EB555F-4749-4DFF-BCBB-91A2C7A3C301}" type="pres">
      <dgm:prSet presAssocID="{4A57FF12-DEEF-490A-AABF-15763287BC2A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922FAAD8-1AAE-4C1B-94A1-3FC631EE44CD}" type="pres">
      <dgm:prSet presAssocID="{BFA00339-2126-49A5-A955-2EB3D30EF67B}" presName="parTxOnlySpace" presStyleCnt="0"/>
      <dgm:spPr/>
    </dgm:pt>
    <dgm:pt modelId="{0A46F159-8D26-435D-8F33-30EA52284EB8}" type="pres">
      <dgm:prSet presAssocID="{7114E8F2-2C0B-46F3-B35D-605C9C4232C5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D0CAEB0F-24B0-47BD-A527-33E5CDB3485E}" type="presOf" srcId="{AF8CF40C-DA93-4C7B-9F17-3853E50BB2E2}" destId="{E2EF3E82-8D50-41B2-BFD2-CD465453E1CC}" srcOrd="0" destOrd="0" presId="urn:microsoft.com/office/officeart/2005/8/layout/chevron1"/>
    <dgm:cxn modelId="{DAA73311-29D2-498F-90FA-8C9FE61357CB}" type="presOf" srcId="{D410043C-F875-4422-8296-D09AB78502E5}" destId="{B28D7509-30E4-4B97-8689-E47B4D0462A7}" srcOrd="0" destOrd="0" presId="urn:microsoft.com/office/officeart/2005/8/layout/chevron1"/>
    <dgm:cxn modelId="{90DA1C20-67D3-487F-926D-67AD885E0DDE}" type="presOf" srcId="{4A57FF12-DEEF-490A-AABF-15763287BC2A}" destId="{08EB555F-4749-4DFF-BCBB-91A2C7A3C301}" srcOrd="0" destOrd="0" presId="urn:microsoft.com/office/officeart/2005/8/layout/chevron1"/>
    <dgm:cxn modelId="{B9182327-2D46-4CD5-ABD0-599463342E93}" type="presOf" srcId="{85BF5947-C980-4F42-8B5D-4F8D5E74D39C}" destId="{5CE18FE3-3EF0-4CD2-B9FF-1DFCBCE4A611}" srcOrd="0" destOrd="0" presId="urn:microsoft.com/office/officeart/2005/8/layout/chevron1"/>
    <dgm:cxn modelId="{A8F20D50-AAF5-4306-B49E-8ACC7AC39D6D}" srcId="{85BF5947-C980-4F42-8B5D-4F8D5E74D39C}" destId="{2B48A7D2-CC87-4F8F-AAE3-2B7FF83BF652}" srcOrd="0" destOrd="0" parTransId="{3EA9C988-2AE1-401E-BEA0-CE01EB57AE16}" sibTransId="{224B14C3-5A11-4A32-B812-F97DFAE17C3E}"/>
    <dgm:cxn modelId="{514D5482-8E02-42B0-8C62-5AF31DB2B2AE}" type="presOf" srcId="{2B48A7D2-CC87-4F8F-AAE3-2B7FF83BF652}" destId="{7B0FE0D0-3BD0-4754-AF83-1D128EE1E8E3}" srcOrd="0" destOrd="0" presId="urn:microsoft.com/office/officeart/2005/8/layout/chevron1"/>
    <dgm:cxn modelId="{DBE5AD8D-5FE1-4EB5-90A0-19EBA2F03053}" srcId="{85BF5947-C980-4F42-8B5D-4F8D5E74D39C}" destId="{4A57FF12-DEEF-490A-AABF-15763287BC2A}" srcOrd="3" destOrd="0" parTransId="{C67FEFCE-F067-4340-B071-04C20EE8FF17}" sibTransId="{BFA00339-2126-49A5-A955-2EB3D30EF67B}"/>
    <dgm:cxn modelId="{7C2CAD91-207F-4B51-875C-FEDDE93E70EC}" srcId="{85BF5947-C980-4F42-8B5D-4F8D5E74D39C}" destId="{D410043C-F875-4422-8296-D09AB78502E5}" srcOrd="2" destOrd="0" parTransId="{B7376ED0-6CB1-4633-8A69-30F85C769B0E}" sibTransId="{FB2A5458-FB02-4034-B6DC-988C98382CF9}"/>
    <dgm:cxn modelId="{66AE94B7-C9C5-45E2-B1D2-250DBB09CE55}" type="presOf" srcId="{7114E8F2-2C0B-46F3-B35D-605C9C4232C5}" destId="{0A46F159-8D26-435D-8F33-30EA52284EB8}" srcOrd="0" destOrd="0" presId="urn:microsoft.com/office/officeart/2005/8/layout/chevron1"/>
    <dgm:cxn modelId="{F8929CD6-1730-416A-96C1-ACA45DC08F39}" srcId="{85BF5947-C980-4F42-8B5D-4F8D5E74D39C}" destId="{AF8CF40C-DA93-4C7B-9F17-3853E50BB2E2}" srcOrd="1" destOrd="0" parTransId="{0A2757E7-FFEA-44A5-B3A0-4971A298ABFE}" sibTransId="{89E13DC4-005D-4427-831E-510377380606}"/>
    <dgm:cxn modelId="{5EF14CE5-2D90-4FBF-AF85-14A9B516BC77}" srcId="{85BF5947-C980-4F42-8B5D-4F8D5E74D39C}" destId="{7114E8F2-2C0B-46F3-B35D-605C9C4232C5}" srcOrd="4" destOrd="0" parTransId="{9D0BC259-3DDE-4D0E-8E8B-96820680F66A}" sibTransId="{4A4E343F-BB8B-45A9-BB76-3D1B955C5BB1}"/>
    <dgm:cxn modelId="{A7D20E72-7912-4A3A-9DFF-BF9EE579DB20}" type="presParOf" srcId="{5CE18FE3-3EF0-4CD2-B9FF-1DFCBCE4A611}" destId="{7B0FE0D0-3BD0-4754-AF83-1D128EE1E8E3}" srcOrd="0" destOrd="0" presId="urn:microsoft.com/office/officeart/2005/8/layout/chevron1"/>
    <dgm:cxn modelId="{72886E17-0D5B-472D-966F-41949EE16808}" type="presParOf" srcId="{5CE18FE3-3EF0-4CD2-B9FF-1DFCBCE4A611}" destId="{CACDBCD3-9FC2-4E5B-9135-C6F58BA05EEA}" srcOrd="1" destOrd="0" presId="urn:microsoft.com/office/officeart/2005/8/layout/chevron1"/>
    <dgm:cxn modelId="{80036E0D-157E-47FA-9D10-5468C478CABF}" type="presParOf" srcId="{5CE18FE3-3EF0-4CD2-B9FF-1DFCBCE4A611}" destId="{E2EF3E82-8D50-41B2-BFD2-CD465453E1CC}" srcOrd="2" destOrd="0" presId="urn:microsoft.com/office/officeart/2005/8/layout/chevron1"/>
    <dgm:cxn modelId="{52F04EE6-626A-4C0E-A9BB-E26CBA5BE3D4}" type="presParOf" srcId="{5CE18FE3-3EF0-4CD2-B9FF-1DFCBCE4A611}" destId="{FD4AE9A8-810F-4D6D-82CF-D7800E597238}" srcOrd="3" destOrd="0" presId="urn:microsoft.com/office/officeart/2005/8/layout/chevron1"/>
    <dgm:cxn modelId="{23539412-A308-4A8F-9B7F-25D633EC3FAA}" type="presParOf" srcId="{5CE18FE3-3EF0-4CD2-B9FF-1DFCBCE4A611}" destId="{B28D7509-30E4-4B97-8689-E47B4D0462A7}" srcOrd="4" destOrd="0" presId="urn:microsoft.com/office/officeart/2005/8/layout/chevron1"/>
    <dgm:cxn modelId="{D2211FE6-1318-4900-A049-11594D9A0F09}" type="presParOf" srcId="{5CE18FE3-3EF0-4CD2-B9FF-1DFCBCE4A611}" destId="{6FCDC63F-E921-4008-8698-60FF4A95DA46}" srcOrd="5" destOrd="0" presId="urn:microsoft.com/office/officeart/2005/8/layout/chevron1"/>
    <dgm:cxn modelId="{29B007A5-7BF8-4DB1-9F69-A41F1EB9C8E8}" type="presParOf" srcId="{5CE18FE3-3EF0-4CD2-B9FF-1DFCBCE4A611}" destId="{08EB555F-4749-4DFF-BCBB-91A2C7A3C301}" srcOrd="6" destOrd="0" presId="urn:microsoft.com/office/officeart/2005/8/layout/chevron1"/>
    <dgm:cxn modelId="{ACD852D9-2DA5-4EF1-BFBC-1B649DBE523F}" type="presParOf" srcId="{5CE18FE3-3EF0-4CD2-B9FF-1DFCBCE4A611}" destId="{922FAAD8-1AAE-4C1B-94A1-3FC631EE44CD}" srcOrd="7" destOrd="0" presId="urn:microsoft.com/office/officeart/2005/8/layout/chevron1"/>
    <dgm:cxn modelId="{CD3DE2B1-5F8F-49E1-9467-4AABD19458C0}" type="presParOf" srcId="{5CE18FE3-3EF0-4CD2-B9FF-1DFCBCE4A611}" destId="{0A46F159-8D26-435D-8F33-30EA52284EB8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A4849F-CFE6-4173-8B5B-8314AF0CA935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6139FA-50AE-4085-976B-43B481D3347E}">
      <dgm:prSet phldrT="[Text]"/>
      <dgm:spPr/>
      <dgm:t>
        <a:bodyPr/>
        <a:lstStyle/>
        <a:p>
          <a:pPr>
            <a:buNone/>
          </a:pPr>
          <a:r>
            <a:rPr lang="en-GB" dirty="0"/>
            <a:t>Oral narration</a:t>
          </a:r>
        </a:p>
      </dgm:t>
    </dgm:pt>
    <dgm:pt modelId="{671EBAD8-DCC4-4C37-BA50-8186097D9A9F}" type="parTrans" cxnId="{7985B7B5-3D39-4385-90A9-0E6FCC66F3EC}">
      <dgm:prSet/>
      <dgm:spPr/>
      <dgm:t>
        <a:bodyPr/>
        <a:lstStyle/>
        <a:p>
          <a:endParaRPr lang="en-GB"/>
        </a:p>
      </dgm:t>
    </dgm:pt>
    <dgm:pt modelId="{8E69EA75-DBAA-4A09-A96B-08EDD80BAA21}" type="sibTrans" cxnId="{7985B7B5-3D39-4385-90A9-0E6FCC66F3EC}">
      <dgm:prSet/>
      <dgm:spPr/>
      <dgm:t>
        <a:bodyPr/>
        <a:lstStyle/>
        <a:p>
          <a:endParaRPr lang="en-GB"/>
        </a:p>
      </dgm:t>
    </dgm:pt>
    <dgm:pt modelId="{0ACE4AB9-3611-44FF-962A-255575989AA2}">
      <dgm:prSet phldrT="[Text]"/>
      <dgm:spPr/>
      <dgm:t>
        <a:bodyPr/>
        <a:lstStyle/>
        <a:p>
          <a:pPr>
            <a:buNone/>
          </a:pPr>
          <a:r>
            <a:rPr lang="en-GB" dirty="0"/>
            <a:t>Written source</a:t>
          </a:r>
        </a:p>
      </dgm:t>
    </dgm:pt>
    <dgm:pt modelId="{1E93DF46-7AB9-439B-A93C-9F5E46904E50}" type="parTrans" cxnId="{25545C42-94D5-40A9-8701-8DDFC21D5F45}">
      <dgm:prSet/>
      <dgm:spPr/>
      <dgm:t>
        <a:bodyPr/>
        <a:lstStyle/>
        <a:p>
          <a:endParaRPr lang="en-GB"/>
        </a:p>
      </dgm:t>
    </dgm:pt>
    <dgm:pt modelId="{81DDEA62-61B4-49AF-9B64-01CFF1D154CC}" type="sibTrans" cxnId="{25545C42-94D5-40A9-8701-8DDFC21D5F45}">
      <dgm:prSet/>
      <dgm:spPr/>
      <dgm:t>
        <a:bodyPr/>
        <a:lstStyle/>
        <a:p>
          <a:endParaRPr lang="en-GB"/>
        </a:p>
      </dgm:t>
    </dgm:pt>
    <dgm:pt modelId="{F8EC093C-3227-4F33-AC66-A2F3594C8340}">
      <dgm:prSet phldrT="[Text]"/>
      <dgm:spPr/>
      <dgm:t>
        <a:bodyPr/>
        <a:lstStyle/>
        <a:p>
          <a:pPr>
            <a:buNone/>
          </a:pPr>
          <a:r>
            <a:rPr lang="en-GB" dirty="0"/>
            <a:t>Editing</a:t>
          </a:r>
        </a:p>
      </dgm:t>
    </dgm:pt>
    <dgm:pt modelId="{319BED96-4E87-46DB-99C7-C301ABE3989D}" type="parTrans" cxnId="{EE1A82B5-872C-4C49-8538-8475BEC3363F}">
      <dgm:prSet/>
      <dgm:spPr/>
      <dgm:t>
        <a:bodyPr/>
        <a:lstStyle/>
        <a:p>
          <a:endParaRPr lang="en-GB"/>
        </a:p>
      </dgm:t>
    </dgm:pt>
    <dgm:pt modelId="{FEB96891-124C-4FD9-B95B-FCF45EB905F6}" type="sibTrans" cxnId="{EE1A82B5-872C-4C49-8538-8475BEC3363F}">
      <dgm:prSet/>
      <dgm:spPr/>
      <dgm:t>
        <a:bodyPr/>
        <a:lstStyle/>
        <a:p>
          <a:endParaRPr lang="en-GB"/>
        </a:p>
      </dgm:t>
    </dgm:pt>
    <dgm:pt modelId="{BFFDC7AF-6810-4D25-B8A6-70FF4E18AF4A}">
      <dgm:prSet/>
      <dgm:spPr/>
      <dgm:t>
        <a:bodyPr/>
        <a:lstStyle/>
        <a:p>
          <a:pPr>
            <a:buNone/>
          </a:pPr>
          <a:r>
            <a:rPr lang="en-GB" dirty="0"/>
            <a:t>Circulation</a:t>
          </a:r>
        </a:p>
      </dgm:t>
    </dgm:pt>
    <dgm:pt modelId="{7C39D03C-C3C2-417F-8F63-1D9B14C80AD8}" type="parTrans" cxnId="{2758CC53-3A01-4893-A484-08B03F56C8D6}">
      <dgm:prSet/>
      <dgm:spPr/>
      <dgm:t>
        <a:bodyPr/>
        <a:lstStyle/>
        <a:p>
          <a:endParaRPr lang="en-GB"/>
        </a:p>
      </dgm:t>
    </dgm:pt>
    <dgm:pt modelId="{6C6890B0-A70B-45E8-A901-EA12E1CD5B0E}" type="sibTrans" cxnId="{2758CC53-3A01-4893-A484-08B03F56C8D6}">
      <dgm:prSet/>
      <dgm:spPr/>
      <dgm:t>
        <a:bodyPr/>
        <a:lstStyle/>
        <a:p>
          <a:endParaRPr lang="en-GB"/>
        </a:p>
      </dgm:t>
    </dgm:pt>
    <dgm:pt modelId="{BF1A1A9F-4668-448B-BFAD-286108306017}">
      <dgm:prSet/>
      <dgm:spPr/>
      <dgm:t>
        <a:bodyPr/>
        <a:lstStyle/>
        <a:p>
          <a:r>
            <a:rPr lang="en-GB" dirty="0"/>
            <a:t>Authority shift</a:t>
          </a:r>
        </a:p>
      </dgm:t>
    </dgm:pt>
    <dgm:pt modelId="{627A5392-4C7C-486F-8A5A-115A713F83FB}" type="parTrans" cxnId="{1AB1AE73-22D5-4652-904C-067F01924A08}">
      <dgm:prSet/>
      <dgm:spPr/>
      <dgm:t>
        <a:bodyPr/>
        <a:lstStyle/>
        <a:p>
          <a:endParaRPr lang="en-GB"/>
        </a:p>
      </dgm:t>
    </dgm:pt>
    <dgm:pt modelId="{46CFD9AC-5BAB-4C32-B412-01C902C3A1CA}" type="sibTrans" cxnId="{1AB1AE73-22D5-4652-904C-067F01924A08}">
      <dgm:prSet/>
      <dgm:spPr/>
      <dgm:t>
        <a:bodyPr/>
        <a:lstStyle/>
        <a:p>
          <a:endParaRPr lang="en-GB"/>
        </a:p>
      </dgm:t>
    </dgm:pt>
    <dgm:pt modelId="{702BCA04-E86C-440B-843A-7032632014CB}" type="pres">
      <dgm:prSet presAssocID="{5AA4849F-CFE6-4173-8B5B-8314AF0CA935}" presName="Name0" presStyleCnt="0">
        <dgm:presLayoutVars>
          <dgm:dir/>
          <dgm:animLvl val="lvl"/>
          <dgm:resizeHandles val="exact"/>
        </dgm:presLayoutVars>
      </dgm:prSet>
      <dgm:spPr/>
    </dgm:pt>
    <dgm:pt modelId="{D48D23DA-7AE5-4413-8BBB-C9296564BF07}" type="pres">
      <dgm:prSet presAssocID="{9F6139FA-50AE-4085-976B-43B481D3347E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65CC7E7C-3CAA-4B7F-9F3A-BD873BF597A5}" type="pres">
      <dgm:prSet presAssocID="{8E69EA75-DBAA-4A09-A96B-08EDD80BAA21}" presName="parTxOnlySpace" presStyleCnt="0"/>
      <dgm:spPr/>
    </dgm:pt>
    <dgm:pt modelId="{5B346E74-A589-4399-83E3-4A72064EEF7D}" type="pres">
      <dgm:prSet presAssocID="{0ACE4AB9-3611-44FF-962A-255575989AA2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648378B1-A5A1-471C-A758-F78BAE10BF86}" type="pres">
      <dgm:prSet presAssocID="{81DDEA62-61B4-49AF-9B64-01CFF1D154CC}" presName="parTxOnlySpace" presStyleCnt="0"/>
      <dgm:spPr/>
    </dgm:pt>
    <dgm:pt modelId="{30D44B8F-1986-45A1-9D94-168183B2947D}" type="pres">
      <dgm:prSet presAssocID="{F8EC093C-3227-4F33-AC66-A2F3594C8340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20AE87E1-678C-4165-8AD2-DBE4502C816F}" type="pres">
      <dgm:prSet presAssocID="{FEB96891-124C-4FD9-B95B-FCF45EB905F6}" presName="parTxOnlySpace" presStyleCnt="0"/>
      <dgm:spPr/>
    </dgm:pt>
    <dgm:pt modelId="{23AB8F76-CAC2-4917-BD92-CD3B6EED8F17}" type="pres">
      <dgm:prSet presAssocID="{BFFDC7AF-6810-4D25-B8A6-70FF4E18AF4A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EB99C7A5-D4C6-4418-9B44-8480271C8735}" type="pres">
      <dgm:prSet presAssocID="{6C6890B0-A70B-45E8-A901-EA12E1CD5B0E}" presName="parTxOnlySpace" presStyleCnt="0"/>
      <dgm:spPr/>
    </dgm:pt>
    <dgm:pt modelId="{1C83123F-E1B1-4D8A-8574-73C9D6C5A819}" type="pres">
      <dgm:prSet presAssocID="{BF1A1A9F-4668-448B-BFAD-286108306017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25545C42-94D5-40A9-8701-8DDFC21D5F45}" srcId="{5AA4849F-CFE6-4173-8B5B-8314AF0CA935}" destId="{0ACE4AB9-3611-44FF-962A-255575989AA2}" srcOrd="1" destOrd="0" parTransId="{1E93DF46-7AB9-439B-A93C-9F5E46904E50}" sibTransId="{81DDEA62-61B4-49AF-9B64-01CFF1D154CC}"/>
    <dgm:cxn modelId="{4FF97A65-3D73-484C-BB48-A7D33083A51B}" type="presOf" srcId="{5AA4849F-CFE6-4173-8B5B-8314AF0CA935}" destId="{702BCA04-E86C-440B-843A-7032632014CB}" srcOrd="0" destOrd="0" presId="urn:microsoft.com/office/officeart/2005/8/layout/chevron1"/>
    <dgm:cxn modelId="{EECF8272-80C6-489E-8261-7860B2339FCB}" type="presOf" srcId="{BFFDC7AF-6810-4D25-B8A6-70FF4E18AF4A}" destId="{23AB8F76-CAC2-4917-BD92-CD3B6EED8F17}" srcOrd="0" destOrd="0" presId="urn:microsoft.com/office/officeart/2005/8/layout/chevron1"/>
    <dgm:cxn modelId="{1AB1AE73-22D5-4652-904C-067F01924A08}" srcId="{5AA4849F-CFE6-4173-8B5B-8314AF0CA935}" destId="{BF1A1A9F-4668-448B-BFAD-286108306017}" srcOrd="4" destOrd="0" parTransId="{627A5392-4C7C-486F-8A5A-115A713F83FB}" sibTransId="{46CFD9AC-5BAB-4C32-B412-01C902C3A1CA}"/>
    <dgm:cxn modelId="{2758CC53-3A01-4893-A484-08B03F56C8D6}" srcId="{5AA4849F-CFE6-4173-8B5B-8314AF0CA935}" destId="{BFFDC7AF-6810-4D25-B8A6-70FF4E18AF4A}" srcOrd="3" destOrd="0" parTransId="{7C39D03C-C3C2-417F-8F63-1D9B14C80AD8}" sibTransId="{6C6890B0-A70B-45E8-A901-EA12E1CD5B0E}"/>
    <dgm:cxn modelId="{4D28B67C-2D18-4FAA-8909-F9855B13EF74}" type="presOf" srcId="{0ACE4AB9-3611-44FF-962A-255575989AA2}" destId="{5B346E74-A589-4399-83E3-4A72064EEF7D}" srcOrd="0" destOrd="0" presId="urn:microsoft.com/office/officeart/2005/8/layout/chevron1"/>
    <dgm:cxn modelId="{58EFB699-EFD3-4D59-80F5-68B0CB07B2DF}" type="presOf" srcId="{BF1A1A9F-4668-448B-BFAD-286108306017}" destId="{1C83123F-E1B1-4D8A-8574-73C9D6C5A819}" srcOrd="0" destOrd="0" presId="urn:microsoft.com/office/officeart/2005/8/layout/chevron1"/>
    <dgm:cxn modelId="{EE1A82B5-872C-4C49-8538-8475BEC3363F}" srcId="{5AA4849F-CFE6-4173-8B5B-8314AF0CA935}" destId="{F8EC093C-3227-4F33-AC66-A2F3594C8340}" srcOrd="2" destOrd="0" parTransId="{319BED96-4E87-46DB-99C7-C301ABE3989D}" sibTransId="{FEB96891-124C-4FD9-B95B-FCF45EB905F6}"/>
    <dgm:cxn modelId="{7985B7B5-3D39-4385-90A9-0E6FCC66F3EC}" srcId="{5AA4849F-CFE6-4173-8B5B-8314AF0CA935}" destId="{9F6139FA-50AE-4085-976B-43B481D3347E}" srcOrd="0" destOrd="0" parTransId="{671EBAD8-DCC4-4C37-BA50-8186097D9A9F}" sibTransId="{8E69EA75-DBAA-4A09-A96B-08EDD80BAA21}"/>
    <dgm:cxn modelId="{847BD1E5-4516-487D-A9E6-7131E16F5738}" type="presOf" srcId="{9F6139FA-50AE-4085-976B-43B481D3347E}" destId="{D48D23DA-7AE5-4413-8BBB-C9296564BF07}" srcOrd="0" destOrd="0" presId="urn:microsoft.com/office/officeart/2005/8/layout/chevron1"/>
    <dgm:cxn modelId="{3FBB80E7-ADE9-469D-8987-1FAA60C6A8FF}" type="presOf" srcId="{F8EC093C-3227-4F33-AC66-A2F3594C8340}" destId="{30D44B8F-1986-45A1-9D94-168183B2947D}" srcOrd="0" destOrd="0" presId="urn:microsoft.com/office/officeart/2005/8/layout/chevron1"/>
    <dgm:cxn modelId="{372C40FB-723B-48BF-B05B-910324C00308}" type="presParOf" srcId="{702BCA04-E86C-440B-843A-7032632014CB}" destId="{D48D23DA-7AE5-4413-8BBB-C9296564BF07}" srcOrd="0" destOrd="0" presId="urn:microsoft.com/office/officeart/2005/8/layout/chevron1"/>
    <dgm:cxn modelId="{56800B31-DF86-4658-8521-09C98475955D}" type="presParOf" srcId="{702BCA04-E86C-440B-843A-7032632014CB}" destId="{65CC7E7C-3CAA-4B7F-9F3A-BD873BF597A5}" srcOrd="1" destOrd="0" presId="urn:microsoft.com/office/officeart/2005/8/layout/chevron1"/>
    <dgm:cxn modelId="{1F311B33-21F9-4656-8472-8BA29967A2A7}" type="presParOf" srcId="{702BCA04-E86C-440B-843A-7032632014CB}" destId="{5B346E74-A589-4399-83E3-4A72064EEF7D}" srcOrd="2" destOrd="0" presId="urn:microsoft.com/office/officeart/2005/8/layout/chevron1"/>
    <dgm:cxn modelId="{70EAA393-8923-410E-8D0A-EE560F09AB66}" type="presParOf" srcId="{702BCA04-E86C-440B-843A-7032632014CB}" destId="{648378B1-A5A1-471C-A758-F78BAE10BF86}" srcOrd="3" destOrd="0" presId="urn:microsoft.com/office/officeart/2005/8/layout/chevron1"/>
    <dgm:cxn modelId="{3286554B-79A3-4A9D-9225-B05920D62C37}" type="presParOf" srcId="{702BCA04-E86C-440B-843A-7032632014CB}" destId="{30D44B8F-1986-45A1-9D94-168183B2947D}" srcOrd="4" destOrd="0" presId="urn:microsoft.com/office/officeart/2005/8/layout/chevron1"/>
    <dgm:cxn modelId="{D86D39E6-0060-48B3-B3BD-89FF25CF47C9}" type="presParOf" srcId="{702BCA04-E86C-440B-843A-7032632014CB}" destId="{20AE87E1-678C-4165-8AD2-DBE4502C816F}" srcOrd="5" destOrd="0" presId="urn:microsoft.com/office/officeart/2005/8/layout/chevron1"/>
    <dgm:cxn modelId="{E8E1F04F-7060-453F-AD37-ECE0DA8F7F21}" type="presParOf" srcId="{702BCA04-E86C-440B-843A-7032632014CB}" destId="{23AB8F76-CAC2-4917-BD92-CD3B6EED8F17}" srcOrd="6" destOrd="0" presId="urn:microsoft.com/office/officeart/2005/8/layout/chevron1"/>
    <dgm:cxn modelId="{758B696B-84E6-4005-8028-222A7F112F19}" type="presParOf" srcId="{702BCA04-E86C-440B-843A-7032632014CB}" destId="{EB99C7A5-D4C6-4418-9B44-8480271C8735}" srcOrd="7" destOrd="0" presId="urn:microsoft.com/office/officeart/2005/8/layout/chevron1"/>
    <dgm:cxn modelId="{92B0A7CB-4C97-4357-AC47-BA6490D482B3}" type="presParOf" srcId="{702BCA04-E86C-440B-843A-7032632014CB}" destId="{1C83123F-E1B1-4D8A-8574-73C9D6C5A819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7451EC-4912-4286-B7E2-5E8D6B561DC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CC023A-68EE-4037-A991-BB50481F61D0}">
      <dgm:prSet phldrT="[Text]"/>
      <dgm:spPr/>
      <dgm:t>
        <a:bodyPr/>
        <a:lstStyle/>
        <a:p>
          <a:pPr>
            <a:buNone/>
          </a:pPr>
          <a:r>
            <a:rPr lang="en-GB" dirty="0"/>
            <a:t>Multiple tellings</a:t>
          </a:r>
        </a:p>
      </dgm:t>
    </dgm:pt>
    <dgm:pt modelId="{7CED0C3E-CCEA-488B-9E91-E9CDD15B9A67}" type="parTrans" cxnId="{2C553859-BC7A-45B6-B854-2957A2348A81}">
      <dgm:prSet/>
      <dgm:spPr/>
      <dgm:t>
        <a:bodyPr/>
        <a:lstStyle/>
        <a:p>
          <a:endParaRPr lang="en-GB"/>
        </a:p>
      </dgm:t>
    </dgm:pt>
    <dgm:pt modelId="{64848203-C636-49A4-B861-8A42B1CEC190}" type="sibTrans" cxnId="{2C553859-BC7A-45B6-B854-2957A2348A81}">
      <dgm:prSet/>
      <dgm:spPr/>
      <dgm:t>
        <a:bodyPr/>
        <a:lstStyle/>
        <a:p>
          <a:endParaRPr lang="en-GB"/>
        </a:p>
      </dgm:t>
    </dgm:pt>
    <dgm:pt modelId="{963FE268-5408-45D8-BF7F-B8DC0FAE2F46}">
      <dgm:prSet phldrT="[Text]"/>
      <dgm:spPr/>
      <dgm:t>
        <a:bodyPr/>
        <a:lstStyle/>
        <a:p>
          <a:pPr>
            <a:buNone/>
          </a:pPr>
          <a:r>
            <a:rPr lang="en-GB" dirty="0"/>
            <a:t>Editorial harmonisation</a:t>
          </a:r>
        </a:p>
      </dgm:t>
    </dgm:pt>
    <dgm:pt modelId="{602431AE-3730-4B1F-A4F7-9BD143CCA9CA}" type="parTrans" cxnId="{644CD744-71B9-459F-9066-CD1252E93713}">
      <dgm:prSet/>
      <dgm:spPr/>
      <dgm:t>
        <a:bodyPr/>
        <a:lstStyle/>
        <a:p>
          <a:endParaRPr lang="en-GB"/>
        </a:p>
      </dgm:t>
    </dgm:pt>
    <dgm:pt modelId="{88C0BFB1-F0A7-4D44-B0E2-6BF787827F16}" type="sibTrans" cxnId="{644CD744-71B9-459F-9066-CD1252E93713}">
      <dgm:prSet/>
      <dgm:spPr/>
      <dgm:t>
        <a:bodyPr/>
        <a:lstStyle/>
        <a:p>
          <a:endParaRPr lang="en-GB"/>
        </a:p>
      </dgm:t>
    </dgm:pt>
    <dgm:pt modelId="{DE41A306-5AE3-4BF9-8F36-FC50AD6CE0F1}">
      <dgm:prSet phldrT="[Text]"/>
      <dgm:spPr/>
      <dgm:t>
        <a:bodyPr/>
        <a:lstStyle/>
        <a:p>
          <a:pPr>
            <a:buNone/>
          </a:pPr>
          <a:r>
            <a:rPr lang="en-GB" dirty="0"/>
            <a:t>Standardised version</a:t>
          </a:r>
        </a:p>
      </dgm:t>
    </dgm:pt>
    <dgm:pt modelId="{53EAA83F-F46F-4646-9754-1322BDD05ECE}" type="parTrans" cxnId="{5CE977C4-E4EA-49AE-920E-9FA8F33FC3CD}">
      <dgm:prSet/>
      <dgm:spPr/>
      <dgm:t>
        <a:bodyPr/>
        <a:lstStyle/>
        <a:p>
          <a:endParaRPr lang="en-GB"/>
        </a:p>
      </dgm:t>
    </dgm:pt>
    <dgm:pt modelId="{683494FC-EF8E-412B-B9C9-7BDBFE5A5AEC}" type="sibTrans" cxnId="{5CE977C4-E4EA-49AE-920E-9FA8F33FC3CD}">
      <dgm:prSet/>
      <dgm:spPr/>
      <dgm:t>
        <a:bodyPr/>
        <a:lstStyle/>
        <a:p>
          <a:endParaRPr lang="en-GB"/>
        </a:p>
      </dgm:t>
    </dgm:pt>
    <dgm:pt modelId="{BE2AB44C-BD52-4168-BFD5-6682DD2CF92C}" type="pres">
      <dgm:prSet presAssocID="{7A7451EC-4912-4286-B7E2-5E8D6B561DC4}" presName="outerComposite" presStyleCnt="0">
        <dgm:presLayoutVars>
          <dgm:chMax val="5"/>
          <dgm:dir/>
          <dgm:resizeHandles val="exact"/>
        </dgm:presLayoutVars>
      </dgm:prSet>
      <dgm:spPr/>
    </dgm:pt>
    <dgm:pt modelId="{A39D0BDB-A92D-4A0D-B623-47C2F94EB6F8}" type="pres">
      <dgm:prSet presAssocID="{7A7451EC-4912-4286-B7E2-5E8D6B561DC4}" presName="dummyMaxCanvas" presStyleCnt="0">
        <dgm:presLayoutVars/>
      </dgm:prSet>
      <dgm:spPr/>
    </dgm:pt>
    <dgm:pt modelId="{20F425ED-E5C3-413D-98C9-ED3C9423053B}" type="pres">
      <dgm:prSet presAssocID="{7A7451EC-4912-4286-B7E2-5E8D6B561DC4}" presName="ThreeNodes_1" presStyleLbl="node1" presStyleIdx="0" presStyleCnt="3">
        <dgm:presLayoutVars>
          <dgm:bulletEnabled val="1"/>
        </dgm:presLayoutVars>
      </dgm:prSet>
      <dgm:spPr/>
    </dgm:pt>
    <dgm:pt modelId="{21675154-03A0-42A8-8997-E1A2487CE9A0}" type="pres">
      <dgm:prSet presAssocID="{7A7451EC-4912-4286-B7E2-5E8D6B561DC4}" presName="ThreeNodes_2" presStyleLbl="node1" presStyleIdx="1" presStyleCnt="3">
        <dgm:presLayoutVars>
          <dgm:bulletEnabled val="1"/>
        </dgm:presLayoutVars>
      </dgm:prSet>
      <dgm:spPr/>
    </dgm:pt>
    <dgm:pt modelId="{9B15A926-6354-49C2-AAF5-743450262094}" type="pres">
      <dgm:prSet presAssocID="{7A7451EC-4912-4286-B7E2-5E8D6B561DC4}" presName="ThreeNodes_3" presStyleLbl="node1" presStyleIdx="2" presStyleCnt="3">
        <dgm:presLayoutVars>
          <dgm:bulletEnabled val="1"/>
        </dgm:presLayoutVars>
      </dgm:prSet>
      <dgm:spPr/>
    </dgm:pt>
    <dgm:pt modelId="{9A4E9677-B0F9-429D-B16E-30D302777602}" type="pres">
      <dgm:prSet presAssocID="{7A7451EC-4912-4286-B7E2-5E8D6B561DC4}" presName="ThreeConn_1-2" presStyleLbl="fgAccFollowNode1" presStyleIdx="0" presStyleCnt="2">
        <dgm:presLayoutVars>
          <dgm:bulletEnabled val="1"/>
        </dgm:presLayoutVars>
      </dgm:prSet>
      <dgm:spPr/>
    </dgm:pt>
    <dgm:pt modelId="{358DFB05-D40C-4EB2-9A15-DE7F352247AD}" type="pres">
      <dgm:prSet presAssocID="{7A7451EC-4912-4286-B7E2-5E8D6B561DC4}" presName="ThreeConn_2-3" presStyleLbl="fgAccFollowNode1" presStyleIdx="1" presStyleCnt="2">
        <dgm:presLayoutVars>
          <dgm:bulletEnabled val="1"/>
        </dgm:presLayoutVars>
      </dgm:prSet>
      <dgm:spPr/>
    </dgm:pt>
    <dgm:pt modelId="{C204508B-C63F-4844-A540-0EBC4321F6F9}" type="pres">
      <dgm:prSet presAssocID="{7A7451EC-4912-4286-B7E2-5E8D6B561DC4}" presName="ThreeNodes_1_text" presStyleLbl="node1" presStyleIdx="2" presStyleCnt="3">
        <dgm:presLayoutVars>
          <dgm:bulletEnabled val="1"/>
        </dgm:presLayoutVars>
      </dgm:prSet>
      <dgm:spPr/>
    </dgm:pt>
    <dgm:pt modelId="{779DA0A1-2A22-41D6-A9F2-308D99207C58}" type="pres">
      <dgm:prSet presAssocID="{7A7451EC-4912-4286-B7E2-5E8D6B561DC4}" presName="ThreeNodes_2_text" presStyleLbl="node1" presStyleIdx="2" presStyleCnt="3">
        <dgm:presLayoutVars>
          <dgm:bulletEnabled val="1"/>
        </dgm:presLayoutVars>
      </dgm:prSet>
      <dgm:spPr/>
    </dgm:pt>
    <dgm:pt modelId="{7C04837E-D69E-4161-A5E2-7E9AD13039DC}" type="pres">
      <dgm:prSet presAssocID="{7A7451EC-4912-4286-B7E2-5E8D6B561DC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414EB06-A23E-4E49-A6F9-66874A8AC3A4}" type="presOf" srcId="{64848203-C636-49A4-B861-8A42B1CEC190}" destId="{9A4E9677-B0F9-429D-B16E-30D302777602}" srcOrd="0" destOrd="0" presId="urn:microsoft.com/office/officeart/2005/8/layout/vProcess5"/>
    <dgm:cxn modelId="{DA2C2961-13CD-4C07-94B5-71CA2C6444C4}" type="presOf" srcId="{45CC023A-68EE-4037-A991-BB50481F61D0}" destId="{20F425ED-E5C3-413D-98C9-ED3C9423053B}" srcOrd="0" destOrd="0" presId="urn:microsoft.com/office/officeart/2005/8/layout/vProcess5"/>
    <dgm:cxn modelId="{9DE60B44-7801-456D-A8DE-6C41B3CD79F2}" type="presOf" srcId="{45CC023A-68EE-4037-A991-BB50481F61D0}" destId="{C204508B-C63F-4844-A540-0EBC4321F6F9}" srcOrd="1" destOrd="0" presId="urn:microsoft.com/office/officeart/2005/8/layout/vProcess5"/>
    <dgm:cxn modelId="{644CD744-71B9-459F-9066-CD1252E93713}" srcId="{7A7451EC-4912-4286-B7E2-5E8D6B561DC4}" destId="{963FE268-5408-45D8-BF7F-B8DC0FAE2F46}" srcOrd="1" destOrd="0" parTransId="{602431AE-3730-4B1F-A4F7-9BD143CCA9CA}" sibTransId="{88C0BFB1-F0A7-4D44-B0E2-6BF787827F16}"/>
    <dgm:cxn modelId="{2C553859-BC7A-45B6-B854-2957A2348A81}" srcId="{7A7451EC-4912-4286-B7E2-5E8D6B561DC4}" destId="{45CC023A-68EE-4037-A991-BB50481F61D0}" srcOrd="0" destOrd="0" parTransId="{7CED0C3E-CCEA-488B-9E91-E9CDD15B9A67}" sibTransId="{64848203-C636-49A4-B861-8A42B1CEC190}"/>
    <dgm:cxn modelId="{81CE918B-53D1-4438-A105-C76041BF2CF8}" type="presOf" srcId="{88C0BFB1-F0A7-4D44-B0E2-6BF787827F16}" destId="{358DFB05-D40C-4EB2-9A15-DE7F352247AD}" srcOrd="0" destOrd="0" presId="urn:microsoft.com/office/officeart/2005/8/layout/vProcess5"/>
    <dgm:cxn modelId="{97606198-7F81-4B18-9B46-4A9742DB05DD}" type="presOf" srcId="{DE41A306-5AE3-4BF9-8F36-FC50AD6CE0F1}" destId="{7C04837E-D69E-4161-A5E2-7E9AD13039DC}" srcOrd="1" destOrd="0" presId="urn:microsoft.com/office/officeart/2005/8/layout/vProcess5"/>
    <dgm:cxn modelId="{23BF15B3-0EC5-4DCE-B3B4-3FC0D3669DA2}" type="presOf" srcId="{963FE268-5408-45D8-BF7F-B8DC0FAE2F46}" destId="{21675154-03A0-42A8-8997-E1A2487CE9A0}" srcOrd="0" destOrd="0" presId="urn:microsoft.com/office/officeart/2005/8/layout/vProcess5"/>
    <dgm:cxn modelId="{5CE977C4-E4EA-49AE-920E-9FA8F33FC3CD}" srcId="{7A7451EC-4912-4286-B7E2-5E8D6B561DC4}" destId="{DE41A306-5AE3-4BF9-8F36-FC50AD6CE0F1}" srcOrd="2" destOrd="0" parTransId="{53EAA83F-F46F-4646-9754-1322BDD05ECE}" sibTransId="{683494FC-EF8E-412B-B9C9-7BDBFE5A5AEC}"/>
    <dgm:cxn modelId="{5E946FCB-2B45-47AC-B7A0-6F5C6F0534A0}" type="presOf" srcId="{7A7451EC-4912-4286-B7E2-5E8D6B561DC4}" destId="{BE2AB44C-BD52-4168-BFD5-6682DD2CF92C}" srcOrd="0" destOrd="0" presId="urn:microsoft.com/office/officeart/2005/8/layout/vProcess5"/>
    <dgm:cxn modelId="{DD4804E2-6754-4F8F-A39B-983F2C2F9519}" type="presOf" srcId="{DE41A306-5AE3-4BF9-8F36-FC50AD6CE0F1}" destId="{9B15A926-6354-49C2-AAF5-743450262094}" srcOrd="0" destOrd="0" presId="urn:microsoft.com/office/officeart/2005/8/layout/vProcess5"/>
    <dgm:cxn modelId="{243B00EB-361C-4F67-B9FA-B4358CB34CBE}" type="presOf" srcId="{963FE268-5408-45D8-BF7F-B8DC0FAE2F46}" destId="{779DA0A1-2A22-41D6-A9F2-308D99207C58}" srcOrd="1" destOrd="0" presId="urn:microsoft.com/office/officeart/2005/8/layout/vProcess5"/>
    <dgm:cxn modelId="{A341FBAF-C323-4E2A-BE82-A29D53C618E0}" type="presParOf" srcId="{BE2AB44C-BD52-4168-BFD5-6682DD2CF92C}" destId="{A39D0BDB-A92D-4A0D-B623-47C2F94EB6F8}" srcOrd="0" destOrd="0" presId="urn:microsoft.com/office/officeart/2005/8/layout/vProcess5"/>
    <dgm:cxn modelId="{ADCC4C2B-983F-46BA-B3BB-60BFB220CDB6}" type="presParOf" srcId="{BE2AB44C-BD52-4168-BFD5-6682DD2CF92C}" destId="{20F425ED-E5C3-413D-98C9-ED3C9423053B}" srcOrd="1" destOrd="0" presId="urn:microsoft.com/office/officeart/2005/8/layout/vProcess5"/>
    <dgm:cxn modelId="{F0CEE3E6-BCC4-4AB0-853B-FD45447B6487}" type="presParOf" srcId="{BE2AB44C-BD52-4168-BFD5-6682DD2CF92C}" destId="{21675154-03A0-42A8-8997-E1A2487CE9A0}" srcOrd="2" destOrd="0" presId="urn:microsoft.com/office/officeart/2005/8/layout/vProcess5"/>
    <dgm:cxn modelId="{2DC2DA93-080F-4818-81F1-4170E45BA515}" type="presParOf" srcId="{BE2AB44C-BD52-4168-BFD5-6682DD2CF92C}" destId="{9B15A926-6354-49C2-AAF5-743450262094}" srcOrd="3" destOrd="0" presId="urn:microsoft.com/office/officeart/2005/8/layout/vProcess5"/>
    <dgm:cxn modelId="{CD911A7F-7634-4485-8C47-5AA259C2A11F}" type="presParOf" srcId="{BE2AB44C-BD52-4168-BFD5-6682DD2CF92C}" destId="{9A4E9677-B0F9-429D-B16E-30D302777602}" srcOrd="4" destOrd="0" presId="urn:microsoft.com/office/officeart/2005/8/layout/vProcess5"/>
    <dgm:cxn modelId="{97A199F5-01AB-49A6-A25C-656A6BB30135}" type="presParOf" srcId="{BE2AB44C-BD52-4168-BFD5-6682DD2CF92C}" destId="{358DFB05-D40C-4EB2-9A15-DE7F352247AD}" srcOrd="5" destOrd="0" presId="urn:microsoft.com/office/officeart/2005/8/layout/vProcess5"/>
    <dgm:cxn modelId="{4265EE5B-BE32-4F56-BB98-9C8C6268E6FE}" type="presParOf" srcId="{BE2AB44C-BD52-4168-BFD5-6682DD2CF92C}" destId="{C204508B-C63F-4844-A540-0EBC4321F6F9}" srcOrd="6" destOrd="0" presId="urn:microsoft.com/office/officeart/2005/8/layout/vProcess5"/>
    <dgm:cxn modelId="{667B2725-62CF-4B6A-AE88-4A688725A8C3}" type="presParOf" srcId="{BE2AB44C-BD52-4168-BFD5-6682DD2CF92C}" destId="{779DA0A1-2A22-41D6-A9F2-308D99207C58}" srcOrd="7" destOrd="0" presId="urn:microsoft.com/office/officeart/2005/8/layout/vProcess5"/>
    <dgm:cxn modelId="{EFC52A80-E1AA-49A2-B262-FFEC597AD1E9}" type="presParOf" srcId="{BE2AB44C-BD52-4168-BFD5-6682DD2CF92C}" destId="{7C04837E-D69E-4161-A5E2-7E9AD13039D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A5534F-7D2E-4EF2-86D8-4D45A582766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4CFABC-7795-4E9C-9A13-EA6C58C09123}">
      <dgm:prSet phldrT="[Text]" phldr="0"/>
      <dgm:spPr/>
      <dgm:t>
        <a:bodyPr/>
        <a:lstStyle/>
        <a:p>
          <a:r>
            <a:rPr lang="en-GB" dirty="0"/>
            <a:t>River/Food</a:t>
          </a:r>
        </a:p>
      </dgm:t>
    </dgm:pt>
    <dgm:pt modelId="{04F3F9F3-588F-4453-8C68-5367AB32E3D1}" type="parTrans" cxnId="{2B4B8C15-FF7C-4B4B-94D3-A4863EB75150}">
      <dgm:prSet/>
      <dgm:spPr/>
      <dgm:t>
        <a:bodyPr/>
        <a:lstStyle/>
        <a:p>
          <a:endParaRPr lang="en-GB"/>
        </a:p>
      </dgm:t>
    </dgm:pt>
    <dgm:pt modelId="{7F4740A1-D339-4512-9D7A-4201FE0E8DE0}" type="sibTrans" cxnId="{2B4B8C15-FF7C-4B4B-94D3-A4863EB75150}">
      <dgm:prSet/>
      <dgm:spPr/>
      <dgm:t>
        <a:bodyPr/>
        <a:lstStyle/>
        <a:p>
          <a:endParaRPr lang="en-GB"/>
        </a:p>
      </dgm:t>
    </dgm:pt>
    <dgm:pt modelId="{2D4E428D-F43F-4D08-8F67-6F7E9573FCB2}">
      <dgm:prSet phldrT="[Text]" phldr="0"/>
      <dgm:spPr/>
      <dgm:t>
        <a:bodyPr/>
        <a:lstStyle/>
        <a:p>
          <a:r>
            <a:rPr lang="en-GB" dirty="0"/>
            <a:t>Patanga</a:t>
          </a:r>
        </a:p>
      </dgm:t>
    </dgm:pt>
    <dgm:pt modelId="{3BB0ADE3-8EAA-44EA-8A2B-DE494623F83B}" type="parTrans" cxnId="{2B80F183-491B-441E-8BFB-297433FE287F}">
      <dgm:prSet/>
      <dgm:spPr/>
      <dgm:t>
        <a:bodyPr/>
        <a:lstStyle/>
        <a:p>
          <a:endParaRPr lang="en-GB"/>
        </a:p>
      </dgm:t>
    </dgm:pt>
    <dgm:pt modelId="{8A7E25D6-55BC-4E75-92E9-EFD1BDB20721}" type="sibTrans" cxnId="{2B80F183-491B-441E-8BFB-297433FE287F}">
      <dgm:prSet/>
      <dgm:spPr/>
      <dgm:t>
        <a:bodyPr/>
        <a:lstStyle/>
        <a:p>
          <a:endParaRPr lang="en-GB"/>
        </a:p>
      </dgm:t>
    </dgm:pt>
    <dgm:pt modelId="{BCD08C7E-DA95-4B6C-901C-3162DB21E501}">
      <dgm:prSet phldrT="[Text]" phldr="0"/>
      <dgm:spPr/>
      <dgm:t>
        <a:bodyPr/>
        <a:lstStyle/>
        <a:p>
          <a:r>
            <a:rPr lang="en-GB" dirty="0" err="1"/>
            <a:t>Ywaya</a:t>
          </a:r>
          <a:endParaRPr lang="en-GB" dirty="0"/>
        </a:p>
      </dgm:t>
    </dgm:pt>
    <dgm:pt modelId="{6C537264-A16B-4718-8DB1-98BC8C7DF36E}" type="parTrans" cxnId="{671F647D-A2F6-456D-9EC7-7143D7702F4C}">
      <dgm:prSet/>
      <dgm:spPr/>
      <dgm:t>
        <a:bodyPr/>
        <a:lstStyle/>
        <a:p>
          <a:endParaRPr lang="en-GB"/>
        </a:p>
      </dgm:t>
    </dgm:pt>
    <dgm:pt modelId="{2499F2E3-CFD6-4DA0-B8D4-0D225348FC77}" type="sibTrans" cxnId="{671F647D-A2F6-456D-9EC7-7143D7702F4C}">
      <dgm:prSet/>
      <dgm:spPr/>
      <dgm:t>
        <a:bodyPr/>
        <a:lstStyle/>
        <a:p>
          <a:endParaRPr lang="en-GB"/>
        </a:p>
      </dgm:t>
    </dgm:pt>
    <dgm:pt modelId="{972866E2-F62B-418C-95D9-9680CEF0212F}">
      <dgm:prSet phldrT="[Text]" phldr="0"/>
      <dgm:spPr/>
      <dgm:t>
        <a:bodyPr/>
        <a:lstStyle/>
        <a:p>
          <a:r>
            <a:rPr lang="en-GB" dirty="0" err="1"/>
            <a:t>Obwoltoo</a:t>
          </a:r>
          <a:endParaRPr lang="en-GB" dirty="0"/>
        </a:p>
      </dgm:t>
    </dgm:pt>
    <dgm:pt modelId="{A96872D0-2029-45F5-B506-C3E399DC5498}" type="parTrans" cxnId="{774CCD81-2F63-4966-8A48-3D52D3CA61D3}">
      <dgm:prSet/>
      <dgm:spPr/>
      <dgm:t>
        <a:bodyPr/>
        <a:lstStyle/>
        <a:p>
          <a:endParaRPr lang="en-GB"/>
        </a:p>
      </dgm:t>
    </dgm:pt>
    <dgm:pt modelId="{C25D8A55-AB56-4219-957B-FD581FC69D97}" type="sibTrans" cxnId="{774CCD81-2F63-4966-8A48-3D52D3CA61D3}">
      <dgm:prSet/>
      <dgm:spPr/>
      <dgm:t>
        <a:bodyPr/>
        <a:lstStyle/>
        <a:p>
          <a:endParaRPr lang="en-GB"/>
        </a:p>
      </dgm:t>
    </dgm:pt>
    <dgm:pt modelId="{2370185F-7F85-40BD-BCD5-2C02BBD59081}" type="pres">
      <dgm:prSet presAssocID="{BBA5534F-7D2E-4EF2-86D8-4D45A582766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20A43C9-3260-4459-8EDD-539A978831E5}" type="pres">
      <dgm:prSet presAssocID="{B34CFABC-7795-4E9C-9A13-EA6C58C09123}" presName="hierRoot1" presStyleCnt="0">
        <dgm:presLayoutVars>
          <dgm:hierBranch val="init"/>
        </dgm:presLayoutVars>
      </dgm:prSet>
      <dgm:spPr/>
    </dgm:pt>
    <dgm:pt modelId="{764185FE-069C-4DE0-8562-B42E2F9857E4}" type="pres">
      <dgm:prSet presAssocID="{B34CFABC-7795-4E9C-9A13-EA6C58C09123}" presName="rootComposite1" presStyleCnt="0"/>
      <dgm:spPr/>
    </dgm:pt>
    <dgm:pt modelId="{19C8FFF6-99D6-4532-9E92-7F68F64BF195}" type="pres">
      <dgm:prSet presAssocID="{B34CFABC-7795-4E9C-9A13-EA6C58C09123}" presName="rootText1" presStyleLbl="node0" presStyleIdx="0" presStyleCnt="1">
        <dgm:presLayoutVars>
          <dgm:chPref val="3"/>
        </dgm:presLayoutVars>
      </dgm:prSet>
      <dgm:spPr/>
    </dgm:pt>
    <dgm:pt modelId="{A8D6EF48-D51F-4959-9816-5D7CA3019621}" type="pres">
      <dgm:prSet presAssocID="{B34CFABC-7795-4E9C-9A13-EA6C58C09123}" presName="rootConnector1" presStyleLbl="node1" presStyleIdx="0" presStyleCnt="0"/>
      <dgm:spPr/>
    </dgm:pt>
    <dgm:pt modelId="{22D42520-E474-4E70-AEE9-5B4B4DDD8850}" type="pres">
      <dgm:prSet presAssocID="{B34CFABC-7795-4E9C-9A13-EA6C58C09123}" presName="hierChild2" presStyleCnt="0"/>
      <dgm:spPr/>
    </dgm:pt>
    <dgm:pt modelId="{1B385D6A-8B89-4253-9A36-FA89413CBD3E}" type="pres">
      <dgm:prSet presAssocID="{3BB0ADE3-8EAA-44EA-8A2B-DE494623F83B}" presName="Name37" presStyleLbl="parChTrans1D2" presStyleIdx="0" presStyleCnt="3"/>
      <dgm:spPr/>
    </dgm:pt>
    <dgm:pt modelId="{37BA1D64-AC85-4E3E-97A2-961AD7AE9006}" type="pres">
      <dgm:prSet presAssocID="{2D4E428D-F43F-4D08-8F67-6F7E9573FCB2}" presName="hierRoot2" presStyleCnt="0">
        <dgm:presLayoutVars>
          <dgm:hierBranch val="init"/>
        </dgm:presLayoutVars>
      </dgm:prSet>
      <dgm:spPr/>
    </dgm:pt>
    <dgm:pt modelId="{76688F19-725F-404F-B1D6-69F58C5AD383}" type="pres">
      <dgm:prSet presAssocID="{2D4E428D-F43F-4D08-8F67-6F7E9573FCB2}" presName="rootComposite" presStyleCnt="0"/>
      <dgm:spPr/>
    </dgm:pt>
    <dgm:pt modelId="{6DDEFA58-ACD6-4F0B-AF7B-FB5EB46D897A}" type="pres">
      <dgm:prSet presAssocID="{2D4E428D-F43F-4D08-8F67-6F7E9573FCB2}" presName="rootText" presStyleLbl="node2" presStyleIdx="0" presStyleCnt="3">
        <dgm:presLayoutVars>
          <dgm:chPref val="3"/>
        </dgm:presLayoutVars>
      </dgm:prSet>
      <dgm:spPr/>
    </dgm:pt>
    <dgm:pt modelId="{B4FEE9E1-0422-43B3-A718-42D19911F796}" type="pres">
      <dgm:prSet presAssocID="{2D4E428D-F43F-4D08-8F67-6F7E9573FCB2}" presName="rootConnector" presStyleLbl="node2" presStyleIdx="0" presStyleCnt="3"/>
      <dgm:spPr/>
    </dgm:pt>
    <dgm:pt modelId="{A93679DD-A6FC-430C-8F2C-93187030527C}" type="pres">
      <dgm:prSet presAssocID="{2D4E428D-F43F-4D08-8F67-6F7E9573FCB2}" presName="hierChild4" presStyleCnt="0"/>
      <dgm:spPr/>
    </dgm:pt>
    <dgm:pt modelId="{52DDB0D8-0710-4F2B-86DB-43993A4B644F}" type="pres">
      <dgm:prSet presAssocID="{2D4E428D-F43F-4D08-8F67-6F7E9573FCB2}" presName="hierChild5" presStyleCnt="0"/>
      <dgm:spPr/>
    </dgm:pt>
    <dgm:pt modelId="{A08D31DA-C839-4A68-8E6F-4C62EA6B46BB}" type="pres">
      <dgm:prSet presAssocID="{6C537264-A16B-4718-8DB1-98BC8C7DF36E}" presName="Name37" presStyleLbl="parChTrans1D2" presStyleIdx="1" presStyleCnt="3"/>
      <dgm:spPr/>
    </dgm:pt>
    <dgm:pt modelId="{88D7A507-E0DF-44EE-8825-D8380E91D094}" type="pres">
      <dgm:prSet presAssocID="{BCD08C7E-DA95-4B6C-901C-3162DB21E501}" presName="hierRoot2" presStyleCnt="0">
        <dgm:presLayoutVars>
          <dgm:hierBranch val="init"/>
        </dgm:presLayoutVars>
      </dgm:prSet>
      <dgm:spPr/>
    </dgm:pt>
    <dgm:pt modelId="{8B1CD1B1-3D19-400D-8D2D-8F4A848AB361}" type="pres">
      <dgm:prSet presAssocID="{BCD08C7E-DA95-4B6C-901C-3162DB21E501}" presName="rootComposite" presStyleCnt="0"/>
      <dgm:spPr/>
    </dgm:pt>
    <dgm:pt modelId="{82D7F45B-5857-46A9-8968-23BA8AFC659E}" type="pres">
      <dgm:prSet presAssocID="{BCD08C7E-DA95-4B6C-901C-3162DB21E501}" presName="rootText" presStyleLbl="node2" presStyleIdx="1" presStyleCnt="3">
        <dgm:presLayoutVars>
          <dgm:chPref val="3"/>
        </dgm:presLayoutVars>
      </dgm:prSet>
      <dgm:spPr/>
    </dgm:pt>
    <dgm:pt modelId="{0B4B0932-5C98-49A0-B1EE-DC0110F52685}" type="pres">
      <dgm:prSet presAssocID="{BCD08C7E-DA95-4B6C-901C-3162DB21E501}" presName="rootConnector" presStyleLbl="node2" presStyleIdx="1" presStyleCnt="3"/>
      <dgm:spPr/>
    </dgm:pt>
    <dgm:pt modelId="{DA5DA690-B12B-4C78-BA2A-2F7F2E3EF62C}" type="pres">
      <dgm:prSet presAssocID="{BCD08C7E-DA95-4B6C-901C-3162DB21E501}" presName="hierChild4" presStyleCnt="0"/>
      <dgm:spPr/>
    </dgm:pt>
    <dgm:pt modelId="{1251FE7B-8EC6-4D9C-873C-3C09F72C3956}" type="pres">
      <dgm:prSet presAssocID="{BCD08C7E-DA95-4B6C-901C-3162DB21E501}" presName="hierChild5" presStyleCnt="0"/>
      <dgm:spPr/>
    </dgm:pt>
    <dgm:pt modelId="{5E853C1F-658E-4E2E-A4C9-23585715830C}" type="pres">
      <dgm:prSet presAssocID="{A96872D0-2029-45F5-B506-C3E399DC5498}" presName="Name37" presStyleLbl="parChTrans1D2" presStyleIdx="2" presStyleCnt="3"/>
      <dgm:spPr/>
    </dgm:pt>
    <dgm:pt modelId="{AE6A6BC5-B09E-454E-8C19-15021173B71A}" type="pres">
      <dgm:prSet presAssocID="{972866E2-F62B-418C-95D9-9680CEF0212F}" presName="hierRoot2" presStyleCnt="0">
        <dgm:presLayoutVars>
          <dgm:hierBranch val="init"/>
        </dgm:presLayoutVars>
      </dgm:prSet>
      <dgm:spPr/>
    </dgm:pt>
    <dgm:pt modelId="{13205341-8F8E-4167-848B-FE17F39C8FBE}" type="pres">
      <dgm:prSet presAssocID="{972866E2-F62B-418C-95D9-9680CEF0212F}" presName="rootComposite" presStyleCnt="0"/>
      <dgm:spPr/>
    </dgm:pt>
    <dgm:pt modelId="{CFD1D527-DE4B-4B0D-B910-B7E7280C42A1}" type="pres">
      <dgm:prSet presAssocID="{972866E2-F62B-418C-95D9-9680CEF0212F}" presName="rootText" presStyleLbl="node2" presStyleIdx="2" presStyleCnt="3">
        <dgm:presLayoutVars>
          <dgm:chPref val="3"/>
        </dgm:presLayoutVars>
      </dgm:prSet>
      <dgm:spPr/>
    </dgm:pt>
    <dgm:pt modelId="{62039B2A-C53D-479E-9CF7-9FCD4AA77EB8}" type="pres">
      <dgm:prSet presAssocID="{972866E2-F62B-418C-95D9-9680CEF0212F}" presName="rootConnector" presStyleLbl="node2" presStyleIdx="2" presStyleCnt="3"/>
      <dgm:spPr/>
    </dgm:pt>
    <dgm:pt modelId="{797E11B4-13B0-4658-BB77-BFD737A8B92D}" type="pres">
      <dgm:prSet presAssocID="{972866E2-F62B-418C-95D9-9680CEF0212F}" presName="hierChild4" presStyleCnt="0"/>
      <dgm:spPr/>
    </dgm:pt>
    <dgm:pt modelId="{4FDD18C7-C5D2-47CA-9CB4-DC6AD1A59925}" type="pres">
      <dgm:prSet presAssocID="{972866E2-F62B-418C-95D9-9680CEF0212F}" presName="hierChild5" presStyleCnt="0"/>
      <dgm:spPr/>
    </dgm:pt>
    <dgm:pt modelId="{03C6A16B-F061-42FE-88BA-745638AC6B9F}" type="pres">
      <dgm:prSet presAssocID="{B34CFABC-7795-4E9C-9A13-EA6C58C09123}" presName="hierChild3" presStyleCnt="0"/>
      <dgm:spPr/>
    </dgm:pt>
  </dgm:ptLst>
  <dgm:cxnLst>
    <dgm:cxn modelId="{52790D04-2F5B-4F25-B36E-73C1958F8763}" type="presOf" srcId="{2D4E428D-F43F-4D08-8F67-6F7E9573FCB2}" destId="{B4FEE9E1-0422-43B3-A718-42D19911F796}" srcOrd="1" destOrd="0" presId="urn:microsoft.com/office/officeart/2005/8/layout/orgChart1"/>
    <dgm:cxn modelId="{0AEE2C05-75D7-42CC-B02E-90A7BA49C1A2}" type="presOf" srcId="{6C537264-A16B-4718-8DB1-98BC8C7DF36E}" destId="{A08D31DA-C839-4A68-8E6F-4C62EA6B46BB}" srcOrd="0" destOrd="0" presId="urn:microsoft.com/office/officeart/2005/8/layout/orgChart1"/>
    <dgm:cxn modelId="{2B4B8C15-FF7C-4B4B-94D3-A4863EB75150}" srcId="{BBA5534F-7D2E-4EF2-86D8-4D45A5827661}" destId="{B34CFABC-7795-4E9C-9A13-EA6C58C09123}" srcOrd="0" destOrd="0" parTransId="{04F3F9F3-588F-4453-8C68-5367AB32E3D1}" sibTransId="{7F4740A1-D339-4512-9D7A-4201FE0E8DE0}"/>
    <dgm:cxn modelId="{B082BD65-4C49-435B-B5E2-0E00059142BC}" type="presOf" srcId="{2D4E428D-F43F-4D08-8F67-6F7E9573FCB2}" destId="{6DDEFA58-ACD6-4F0B-AF7B-FB5EB46D897A}" srcOrd="0" destOrd="0" presId="urn:microsoft.com/office/officeart/2005/8/layout/orgChart1"/>
    <dgm:cxn modelId="{0D646C49-FE0A-49F4-8291-5CFEBEE9B740}" type="presOf" srcId="{972866E2-F62B-418C-95D9-9680CEF0212F}" destId="{CFD1D527-DE4B-4B0D-B910-B7E7280C42A1}" srcOrd="0" destOrd="0" presId="urn:microsoft.com/office/officeart/2005/8/layout/orgChart1"/>
    <dgm:cxn modelId="{671F647D-A2F6-456D-9EC7-7143D7702F4C}" srcId="{B34CFABC-7795-4E9C-9A13-EA6C58C09123}" destId="{BCD08C7E-DA95-4B6C-901C-3162DB21E501}" srcOrd="1" destOrd="0" parTransId="{6C537264-A16B-4718-8DB1-98BC8C7DF36E}" sibTransId="{2499F2E3-CFD6-4DA0-B8D4-0D225348FC77}"/>
    <dgm:cxn modelId="{B8668B7D-B2E5-4B25-A090-A91237472CEF}" type="presOf" srcId="{972866E2-F62B-418C-95D9-9680CEF0212F}" destId="{62039B2A-C53D-479E-9CF7-9FCD4AA77EB8}" srcOrd="1" destOrd="0" presId="urn:microsoft.com/office/officeart/2005/8/layout/orgChart1"/>
    <dgm:cxn modelId="{774CCD81-2F63-4966-8A48-3D52D3CA61D3}" srcId="{B34CFABC-7795-4E9C-9A13-EA6C58C09123}" destId="{972866E2-F62B-418C-95D9-9680CEF0212F}" srcOrd="2" destOrd="0" parTransId="{A96872D0-2029-45F5-B506-C3E399DC5498}" sibTransId="{C25D8A55-AB56-4219-957B-FD581FC69D97}"/>
    <dgm:cxn modelId="{2B80F183-491B-441E-8BFB-297433FE287F}" srcId="{B34CFABC-7795-4E9C-9A13-EA6C58C09123}" destId="{2D4E428D-F43F-4D08-8F67-6F7E9573FCB2}" srcOrd="0" destOrd="0" parTransId="{3BB0ADE3-8EAA-44EA-8A2B-DE494623F83B}" sibTransId="{8A7E25D6-55BC-4E75-92E9-EFD1BDB20721}"/>
    <dgm:cxn modelId="{3D14BC88-6C17-4FFA-8B1F-C3E12C4CA8D6}" type="presOf" srcId="{B34CFABC-7795-4E9C-9A13-EA6C58C09123}" destId="{A8D6EF48-D51F-4959-9816-5D7CA3019621}" srcOrd="1" destOrd="0" presId="urn:microsoft.com/office/officeart/2005/8/layout/orgChart1"/>
    <dgm:cxn modelId="{4B18A99F-20D0-4849-A439-28D00A32828C}" type="presOf" srcId="{B34CFABC-7795-4E9C-9A13-EA6C58C09123}" destId="{19C8FFF6-99D6-4532-9E92-7F68F64BF195}" srcOrd="0" destOrd="0" presId="urn:microsoft.com/office/officeart/2005/8/layout/orgChart1"/>
    <dgm:cxn modelId="{DC7F0AA1-B9B2-46B4-A412-70DB4EE791AC}" type="presOf" srcId="{BCD08C7E-DA95-4B6C-901C-3162DB21E501}" destId="{0B4B0932-5C98-49A0-B1EE-DC0110F52685}" srcOrd="1" destOrd="0" presId="urn:microsoft.com/office/officeart/2005/8/layout/orgChart1"/>
    <dgm:cxn modelId="{AF6AE7D1-4254-4E32-A125-5D7CA19C70BD}" type="presOf" srcId="{BBA5534F-7D2E-4EF2-86D8-4D45A5827661}" destId="{2370185F-7F85-40BD-BCD5-2C02BBD59081}" srcOrd="0" destOrd="0" presId="urn:microsoft.com/office/officeart/2005/8/layout/orgChart1"/>
    <dgm:cxn modelId="{E6E9BED2-128B-4C20-9AE5-87F6E37DCA6A}" type="presOf" srcId="{A96872D0-2029-45F5-B506-C3E399DC5498}" destId="{5E853C1F-658E-4E2E-A4C9-23585715830C}" srcOrd="0" destOrd="0" presId="urn:microsoft.com/office/officeart/2005/8/layout/orgChart1"/>
    <dgm:cxn modelId="{4BC689E7-3C97-41B2-9C12-8795DA3ADB40}" type="presOf" srcId="{3BB0ADE3-8EAA-44EA-8A2B-DE494623F83B}" destId="{1B385D6A-8B89-4253-9A36-FA89413CBD3E}" srcOrd="0" destOrd="0" presId="urn:microsoft.com/office/officeart/2005/8/layout/orgChart1"/>
    <dgm:cxn modelId="{639CBAF6-9B74-44D8-BB78-C6479F33709A}" type="presOf" srcId="{BCD08C7E-DA95-4B6C-901C-3162DB21E501}" destId="{82D7F45B-5857-46A9-8968-23BA8AFC659E}" srcOrd="0" destOrd="0" presId="urn:microsoft.com/office/officeart/2005/8/layout/orgChart1"/>
    <dgm:cxn modelId="{4797557F-72AE-4A3D-87D4-61F5D96BB1E8}" type="presParOf" srcId="{2370185F-7F85-40BD-BCD5-2C02BBD59081}" destId="{E20A43C9-3260-4459-8EDD-539A978831E5}" srcOrd="0" destOrd="0" presId="urn:microsoft.com/office/officeart/2005/8/layout/orgChart1"/>
    <dgm:cxn modelId="{1B12B288-93C0-4CC4-AEBC-7E3EF189CA1F}" type="presParOf" srcId="{E20A43C9-3260-4459-8EDD-539A978831E5}" destId="{764185FE-069C-4DE0-8562-B42E2F9857E4}" srcOrd="0" destOrd="0" presId="urn:microsoft.com/office/officeart/2005/8/layout/orgChart1"/>
    <dgm:cxn modelId="{540AE304-A5C9-42D4-A025-8070F3E2322D}" type="presParOf" srcId="{764185FE-069C-4DE0-8562-B42E2F9857E4}" destId="{19C8FFF6-99D6-4532-9E92-7F68F64BF195}" srcOrd="0" destOrd="0" presId="urn:microsoft.com/office/officeart/2005/8/layout/orgChart1"/>
    <dgm:cxn modelId="{0719C989-85EE-417D-9830-9772B46FF9C2}" type="presParOf" srcId="{764185FE-069C-4DE0-8562-B42E2F9857E4}" destId="{A8D6EF48-D51F-4959-9816-5D7CA3019621}" srcOrd="1" destOrd="0" presId="urn:microsoft.com/office/officeart/2005/8/layout/orgChart1"/>
    <dgm:cxn modelId="{3AF0EDDF-67D9-42B8-B1AE-DB7CD5E8354D}" type="presParOf" srcId="{E20A43C9-3260-4459-8EDD-539A978831E5}" destId="{22D42520-E474-4E70-AEE9-5B4B4DDD8850}" srcOrd="1" destOrd="0" presId="urn:microsoft.com/office/officeart/2005/8/layout/orgChart1"/>
    <dgm:cxn modelId="{9BBF142B-991E-4273-9F09-6F7BD41ADAA6}" type="presParOf" srcId="{22D42520-E474-4E70-AEE9-5B4B4DDD8850}" destId="{1B385D6A-8B89-4253-9A36-FA89413CBD3E}" srcOrd="0" destOrd="0" presId="urn:microsoft.com/office/officeart/2005/8/layout/orgChart1"/>
    <dgm:cxn modelId="{246726CD-C29F-4C15-9474-B261932A2A53}" type="presParOf" srcId="{22D42520-E474-4E70-AEE9-5B4B4DDD8850}" destId="{37BA1D64-AC85-4E3E-97A2-961AD7AE9006}" srcOrd="1" destOrd="0" presId="urn:microsoft.com/office/officeart/2005/8/layout/orgChart1"/>
    <dgm:cxn modelId="{76D181B9-39C4-45AE-9D6E-E609525E5A41}" type="presParOf" srcId="{37BA1D64-AC85-4E3E-97A2-961AD7AE9006}" destId="{76688F19-725F-404F-B1D6-69F58C5AD383}" srcOrd="0" destOrd="0" presId="urn:microsoft.com/office/officeart/2005/8/layout/orgChart1"/>
    <dgm:cxn modelId="{139620EE-8C67-4D37-934E-6D018EFE0798}" type="presParOf" srcId="{76688F19-725F-404F-B1D6-69F58C5AD383}" destId="{6DDEFA58-ACD6-4F0B-AF7B-FB5EB46D897A}" srcOrd="0" destOrd="0" presId="urn:microsoft.com/office/officeart/2005/8/layout/orgChart1"/>
    <dgm:cxn modelId="{0EF45177-F4D5-405C-9931-F2CAE665F261}" type="presParOf" srcId="{76688F19-725F-404F-B1D6-69F58C5AD383}" destId="{B4FEE9E1-0422-43B3-A718-42D19911F796}" srcOrd="1" destOrd="0" presId="urn:microsoft.com/office/officeart/2005/8/layout/orgChart1"/>
    <dgm:cxn modelId="{8D1470B2-B620-41FA-A586-61D6E4130675}" type="presParOf" srcId="{37BA1D64-AC85-4E3E-97A2-961AD7AE9006}" destId="{A93679DD-A6FC-430C-8F2C-93187030527C}" srcOrd="1" destOrd="0" presId="urn:microsoft.com/office/officeart/2005/8/layout/orgChart1"/>
    <dgm:cxn modelId="{C5673331-F82D-40A9-A03B-95CA736F552B}" type="presParOf" srcId="{37BA1D64-AC85-4E3E-97A2-961AD7AE9006}" destId="{52DDB0D8-0710-4F2B-86DB-43993A4B644F}" srcOrd="2" destOrd="0" presId="urn:microsoft.com/office/officeart/2005/8/layout/orgChart1"/>
    <dgm:cxn modelId="{B93E26F2-28DD-4382-8356-62C0B365240B}" type="presParOf" srcId="{22D42520-E474-4E70-AEE9-5B4B4DDD8850}" destId="{A08D31DA-C839-4A68-8E6F-4C62EA6B46BB}" srcOrd="2" destOrd="0" presId="urn:microsoft.com/office/officeart/2005/8/layout/orgChart1"/>
    <dgm:cxn modelId="{5C1C3373-0458-4E0C-8AA1-48F5AE3AE0C9}" type="presParOf" srcId="{22D42520-E474-4E70-AEE9-5B4B4DDD8850}" destId="{88D7A507-E0DF-44EE-8825-D8380E91D094}" srcOrd="3" destOrd="0" presId="urn:microsoft.com/office/officeart/2005/8/layout/orgChart1"/>
    <dgm:cxn modelId="{A135EEBE-5B9F-4CE3-BC9C-905090AEDB1F}" type="presParOf" srcId="{88D7A507-E0DF-44EE-8825-D8380E91D094}" destId="{8B1CD1B1-3D19-400D-8D2D-8F4A848AB361}" srcOrd="0" destOrd="0" presId="urn:microsoft.com/office/officeart/2005/8/layout/orgChart1"/>
    <dgm:cxn modelId="{AFD6A7DB-32F8-48EF-B0BE-B7875DE49A6B}" type="presParOf" srcId="{8B1CD1B1-3D19-400D-8D2D-8F4A848AB361}" destId="{82D7F45B-5857-46A9-8968-23BA8AFC659E}" srcOrd="0" destOrd="0" presId="urn:microsoft.com/office/officeart/2005/8/layout/orgChart1"/>
    <dgm:cxn modelId="{144E6CB6-EF64-4611-A00E-0F704385DFF2}" type="presParOf" srcId="{8B1CD1B1-3D19-400D-8D2D-8F4A848AB361}" destId="{0B4B0932-5C98-49A0-B1EE-DC0110F52685}" srcOrd="1" destOrd="0" presId="urn:microsoft.com/office/officeart/2005/8/layout/orgChart1"/>
    <dgm:cxn modelId="{5A53F0F6-CCD0-4B47-8EFA-3754C6BF4D1F}" type="presParOf" srcId="{88D7A507-E0DF-44EE-8825-D8380E91D094}" destId="{DA5DA690-B12B-4C78-BA2A-2F7F2E3EF62C}" srcOrd="1" destOrd="0" presId="urn:microsoft.com/office/officeart/2005/8/layout/orgChart1"/>
    <dgm:cxn modelId="{CE56E52E-340A-435F-8584-FC4F8B67A045}" type="presParOf" srcId="{88D7A507-E0DF-44EE-8825-D8380E91D094}" destId="{1251FE7B-8EC6-4D9C-873C-3C09F72C3956}" srcOrd="2" destOrd="0" presId="urn:microsoft.com/office/officeart/2005/8/layout/orgChart1"/>
    <dgm:cxn modelId="{E17A1C97-7065-4292-8288-176737193C85}" type="presParOf" srcId="{22D42520-E474-4E70-AEE9-5B4B4DDD8850}" destId="{5E853C1F-658E-4E2E-A4C9-23585715830C}" srcOrd="4" destOrd="0" presId="urn:microsoft.com/office/officeart/2005/8/layout/orgChart1"/>
    <dgm:cxn modelId="{1E141E8C-8E11-4AFA-82F2-96FD0AF80579}" type="presParOf" srcId="{22D42520-E474-4E70-AEE9-5B4B4DDD8850}" destId="{AE6A6BC5-B09E-454E-8C19-15021173B71A}" srcOrd="5" destOrd="0" presId="urn:microsoft.com/office/officeart/2005/8/layout/orgChart1"/>
    <dgm:cxn modelId="{77C1B346-3C60-482F-8AD3-D8851167AEF1}" type="presParOf" srcId="{AE6A6BC5-B09E-454E-8C19-15021173B71A}" destId="{13205341-8F8E-4167-848B-FE17F39C8FBE}" srcOrd="0" destOrd="0" presId="urn:microsoft.com/office/officeart/2005/8/layout/orgChart1"/>
    <dgm:cxn modelId="{5228C634-6ECB-4EF0-BEB8-6253060405BB}" type="presParOf" srcId="{13205341-8F8E-4167-848B-FE17F39C8FBE}" destId="{CFD1D527-DE4B-4B0D-B910-B7E7280C42A1}" srcOrd="0" destOrd="0" presId="urn:microsoft.com/office/officeart/2005/8/layout/orgChart1"/>
    <dgm:cxn modelId="{D9BF7D5B-1D62-4402-90EA-A1B730E7A87A}" type="presParOf" srcId="{13205341-8F8E-4167-848B-FE17F39C8FBE}" destId="{62039B2A-C53D-479E-9CF7-9FCD4AA77EB8}" srcOrd="1" destOrd="0" presId="urn:microsoft.com/office/officeart/2005/8/layout/orgChart1"/>
    <dgm:cxn modelId="{58C944A4-FE24-4817-9203-E8DC15146644}" type="presParOf" srcId="{AE6A6BC5-B09E-454E-8C19-15021173B71A}" destId="{797E11B4-13B0-4658-BB77-BFD737A8B92D}" srcOrd="1" destOrd="0" presId="urn:microsoft.com/office/officeart/2005/8/layout/orgChart1"/>
    <dgm:cxn modelId="{A1C529FA-4F9D-4EF4-86E0-06E7C725112E}" type="presParOf" srcId="{AE6A6BC5-B09E-454E-8C19-15021173B71A}" destId="{4FDD18C7-C5D2-47CA-9CB4-DC6AD1A59925}" srcOrd="2" destOrd="0" presId="urn:microsoft.com/office/officeart/2005/8/layout/orgChart1"/>
    <dgm:cxn modelId="{696F8A86-3F12-4E27-8202-693971D26D2C}" type="presParOf" srcId="{E20A43C9-3260-4459-8EDD-539A978831E5}" destId="{03C6A16B-F061-42FE-88BA-745638AC6B9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D2A706B-0AB7-4C22-BC8D-978FAE613BFB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2E8921-891F-42EF-8D6B-5D7F16D0D14B}">
      <dgm:prSet phldrT="[Text]" phldr="0"/>
      <dgm:spPr/>
      <dgm:t>
        <a:bodyPr/>
        <a:lstStyle/>
        <a:p>
          <a:r>
            <a:rPr lang="en-GB" dirty="0"/>
            <a:t>narrativity</a:t>
          </a:r>
        </a:p>
      </dgm:t>
    </dgm:pt>
    <dgm:pt modelId="{F91D14DF-8C92-44AD-A240-4B913A1152D5}" type="parTrans" cxnId="{AA4684D0-675A-4CC5-B6DA-1491789AFCB2}">
      <dgm:prSet/>
      <dgm:spPr/>
      <dgm:t>
        <a:bodyPr/>
        <a:lstStyle/>
        <a:p>
          <a:endParaRPr lang="en-GB"/>
        </a:p>
      </dgm:t>
    </dgm:pt>
    <dgm:pt modelId="{83641333-0AE2-4FFB-A063-C70F501C841A}" type="sibTrans" cxnId="{AA4684D0-675A-4CC5-B6DA-1491789AFCB2}">
      <dgm:prSet/>
      <dgm:spPr/>
      <dgm:t>
        <a:bodyPr/>
        <a:lstStyle/>
        <a:p>
          <a:endParaRPr lang="en-GB"/>
        </a:p>
      </dgm:t>
    </dgm:pt>
    <dgm:pt modelId="{F390E986-D502-4068-BB18-199232BBBFAB}">
      <dgm:prSet phldrT="[Text]"/>
      <dgm:spPr/>
      <dgm:t>
        <a:bodyPr/>
        <a:lstStyle/>
        <a:p>
          <a:r>
            <a:rPr lang="en-GB" dirty="0"/>
            <a:t>lineage</a:t>
          </a:r>
        </a:p>
      </dgm:t>
    </dgm:pt>
    <dgm:pt modelId="{C110F3F9-1EDA-486C-ABDF-DF347630A37A}" type="parTrans" cxnId="{1AE9DCE4-C9A1-468F-82CF-0EEBF49AB039}">
      <dgm:prSet/>
      <dgm:spPr/>
      <dgm:t>
        <a:bodyPr/>
        <a:lstStyle/>
        <a:p>
          <a:endParaRPr lang="en-GB"/>
        </a:p>
      </dgm:t>
    </dgm:pt>
    <dgm:pt modelId="{7A09F7E2-ADFE-4FB7-9206-3582DF90B04F}" type="sibTrans" cxnId="{1AE9DCE4-C9A1-468F-82CF-0EEBF49AB039}">
      <dgm:prSet/>
      <dgm:spPr/>
      <dgm:t>
        <a:bodyPr/>
        <a:lstStyle/>
        <a:p>
          <a:endParaRPr lang="en-GB"/>
        </a:p>
      </dgm:t>
    </dgm:pt>
    <dgm:pt modelId="{C2553E50-D4ED-4AFD-9F5E-0705A2A2A170}">
      <dgm:prSet phldrT="[Text]"/>
      <dgm:spPr/>
      <dgm:t>
        <a:bodyPr/>
        <a:lstStyle/>
        <a:p>
          <a:r>
            <a:rPr lang="en-GB" dirty="0"/>
            <a:t>authority</a:t>
          </a:r>
        </a:p>
      </dgm:t>
    </dgm:pt>
    <dgm:pt modelId="{3C9E7965-0FD0-47C6-85C0-E0E60D46AE68}" type="parTrans" cxnId="{BAE46391-569F-4E11-8742-D8DF35746D5E}">
      <dgm:prSet/>
      <dgm:spPr/>
      <dgm:t>
        <a:bodyPr/>
        <a:lstStyle/>
        <a:p>
          <a:endParaRPr lang="en-GB"/>
        </a:p>
      </dgm:t>
    </dgm:pt>
    <dgm:pt modelId="{A3D84C40-7911-4286-82DE-BE857600301F}" type="sibTrans" cxnId="{BAE46391-569F-4E11-8742-D8DF35746D5E}">
      <dgm:prSet/>
      <dgm:spPr/>
      <dgm:t>
        <a:bodyPr/>
        <a:lstStyle/>
        <a:p>
          <a:endParaRPr lang="en-GB"/>
        </a:p>
      </dgm:t>
    </dgm:pt>
    <dgm:pt modelId="{3EA818E7-9E6A-4954-9440-1DB82336544C}">
      <dgm:prSet phldrT="[Text]"/>
      <dgm:spPr/>
      <dgm:t>
        <a:bodyPr/>
        <a:lstStyle/>
        <a:p>
          <a:r>
            <a:rPr lang="en-GB" dirty="0"/>
            <a:t>morality</a:t>
          </a:r>
        </a:p>
      </dgm:t>
    </dgm:pt>
    <dgm:pt modelId="{186AD8BC-9BE4-4777-8E5E-2EE523162A1B}" type="parTrans" cxnId="{984E0CDC-3929-4F3B-B38F-F55267AE9CA6}">
      <dgm:prSet/>
      <dgm:spPr/>
      <dgm:t>
        <a:bodyPr/>
        <a:lstStyle/>
        <a:p>
          <a:endParaRPr lang="en-GB"/>
        </a:p>
      </dgm:t>
    </dgm:pt>
    <dgm:pt modelId="{A75BC7DE-005F-4A1A-8997-5D74FD0A9A84}" type="sibTrans" cxnId="{984E0CDC-3929-4F3B-B38F-F55267AE9CA6}">
      <dgm:prSet/>
      <dgm:spPr/>
      <dgm:t>
        <a:bodyPr/>
        <a:lstStyle/>
        <a:p>
          <a:endParaRPr lang="en-GB"/>
        </a:p>
      </dgm:t>
    </dgm:pt>
    <dgm:pt modelId="{08F65987-EA17-42C7-87EE-22F8CBE8B4DF}">
      <dgm:prSet phldrT="[Text]"/>
      <dgm:spPr/>
      <dgm:t>
        <a:bodyPr/>
        <a:lstStyle/>
        <a:p>
          <a:pPr>
            <a:buNone/>
          </a:pPr>
          <a:r>
            <a:rPr lang="en-GB" dirty="0"/>
            <a:t>naming</a:t>
          </a:r>
        </a:p>
      </dgm:t>
    </dgm:pt>
    <dgm:pt modelId="{D622CA7A-3249-4073-B9DF-FBC1DCD9F05D}" type="parTrans" cxnId="{7BD00907-6077-4C04-AFCC-B0119A7A477B}">
      <dgm:prSet/>
      <dgm:spPr/>
      <dgm:t>
        <a:bodyPr/>
        <a:lstStyle/>
        <a:p>
          <a:endParaRPr lang="en-GB"/>
        </a:p>
      </dgm:t>
    </dgm:pt>
    <dgm:pt modelId="{35E6D4BF-0717-4783-B365-17675A000D10}" type="sibTrans" cxnId="{7BD00907-6077-4C04-AFCC-B0119A7A477B}">
      <dgm:prSet/>
      <dgm:spPr/>
      <dgm:t>
        <a:bodyPr/>
        <a:lstStyle/>
        <a:p>
          <a:endParaRPr lang="en-GB"/>
        </a:p>
      </dgm:t>
    </dgm:pt>
    <dgm:pt modelId="{BBD82F37-92DC-47FD-902F-6ED784CA11AE}">
      <dgm:prSet/>
      <dgm:spPr/>
      <dgm:t>
        <a:bodyPr/>
        <a:lstStyle/>
        <a:p>
          <a:pPr>
            <a:buNone/>
          </a:pPr>
          <a:r>
            <a:rPr lang="en-GB" dirty="0"/>
            <a:t>land</a:t>
          </a:r>
        </a:p>
      </dgm:t>
    </dgm:pt>
    <dgm:pt modelId="{A056B72E-27E8-4C16-BECB-F6FC12273EB7}" type="parTrans" cxnId="{67A0FE19-FCD7-42EF-B5CC-657980B0D85D}">
      <dgm:prSet/>
      <dgm:spPr/>
      <dgm:t>
        <a:bodyPr/>
        <a:lstStyle/>
        <a:p>
          <a:endParaRPr lang="en-GB"/>
        </a:p>
      </dgm:t>
    </dgm:pt>
    <dgm:pt modelId="{7DCC2460-C920-417E-807A-6D2F82980547}" type="sibTrans" cxnId="{67A0FE19-FCD7-42EF-B5CC-657980B0D85D}">
      <dgm:prSet/>
      <dgm:spPr/>
      <dgm:t>
        <a:bodyPr/>
        <a:lstStyle/>
        <a:p>
          <a:endParaRPr lang="en-GB"/>
        </a:p>
      </dgm:t>
    </dgm:pt>
    <dgm:pt modelId="{77D59111-038E-40A3-94DA-2F1972B1DDD2}" type="pres">
      <dgm:prSet presAssocID="{DD2A706B-0AB7-4C22-BC8D-978FAE613BFB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5B38565-5A7C-407B-A48A-41EE23FFFE34}" type="pres">
      <dgm:prSet presAssocID="{802E8921-891F-42EF-8D6B-5D7F16D0D14B}" presName="centerShape" presStyleLbl="node0" presStyleIdx="0" presStyleCnt="1"/>
      <dgm:spPr/>
    </dgm:pt>
    <dgm:pt modelId="{CDD37AF4-4F5F-44EF-9786-33CF347636F0}" type="pres">
      <dgm:prSet presAssocID="{C110F3F9-1EDA-486C-ABDF-DF347630A37A}" presName="parTrans" presStyleLbl="sibTrans2D1" presStyleIdx="0" presStyleCnt="5"/>
      <dgm:spPr/>
    </dgm:pt>
    <dgm:pt modelId="{FE95603A-6FDF-4C22-AC1D-6A7ABBF3C243}" type="pres">
      <dgm:prSet presAssocID="{C110F3F9-1EDA-486C-ABDF-DF347630A37A}" presName="connectorText" presStyleLbl="sibTrans2D1" presStyleIdx="0" presStyleCnt="5"/>
      <dgm:spPr/>
    </dgm:pt>
    <dgm:pt modelId="{2F4DF961-C530-4804-82A1-F483F60E07A0}" type="pres">
      <dgm:prSet presAssocID="{F390E986-D502-4068-BB18-199232BBBFAB}" presName="node" presStyleLbl="node1" presStyleIdx="0" presStyleCnt="5">
        <dgm:presLayoutVars>
          <dgm:bulletEnabled val="1"/>
        </dgm:presLayoutVars>
      </dgm:prSet>
      <dgm:spPr/>
    </dgm:pt>
    <dgm:pt modelId="{4F0A9BFF-C68C-43FE-BDB7-BEE483B53932}" type="pres">
      <dgm:prSet presAssocID="{A056B72E-27E8-4C16-BECB-F6FC12273EB7}" presName="parTrans" presStyleLbl="sibTrans2D1" presStyleIdx="1" presStyleCnt="5"/>
      <dgm:spPr/>
    </dgm:pt>
    <dgm:pt modelId="{5B35E43F-39AE-455A-91FD-B8EF3705F584}" type="pres">
      <dgm:prSet presAssocID="{A056B72E-27E8-4C16-BECB-F6FC12273EB7}" presName="connectorText" presStyleLbl="sibTrans2D1" presStyleIdx="1" presStyleCnt="5"/>
      <dgm:spPr/>
    </dgm:pt>
    <dgm:pt modelId="{0B0115FC-EB8D-4E16-918A-DD4C897D154D}" type="pres">
      <dgm:prSet presAssocID="{BBD82F37-92DC-47FD-902F-6ED784CA11AE}" presName="node" presStyleLbl="node1" presStyleIdx="1" presStyleCnt="5">
        <dgm:presLayoutVars>
          <dgm:bulletEnabled val="1"/>
        </dgm:presLayoutVars>
      </dgm:prSet>
      <dgm:spPr/>
    </dgm:pt>
    <dgm:pt modelId="{5EF444DC-2660-46FF-B0A2-10BCB8B99AF1}" type="pres">
      <dgm:prSet presAssocID="{3C9E7965-0FD0-47C6-85C0-E0E60D46AE68}" presName="parTrans" presStyleLbl="sibTrans2D1" presStyleIdx="2" presStyleCnt="5"/>
      <dgm:spPr/>
    </dgm:pt>
    <dgm:pt modelId="{489CF97E-B2C4-4623-AD1B-99A368405830}" type="pres">
      <dgm:prSet presAssocID="{3C9E7965-0FD0-47C6-85C0-E0E60D46AE68}" presName="connectorText" presStyleLbl="sibTrans2D1" presStyleIdx="2" presStyleCnt="5"/>
      <dgm:spPr/>
    </dgm:pt>
    <dgm:pt modelId="{3C769194-4CF4-417E-8A71-941AF3CEFEE2}" type="pres">
      <dgm:prSet presAssocID="{C2553E50-D4ED-4AFD-9F5E-0705A2A2A170}" presName="node" presStyleLbl="node1" presStyleIdx="2" presStyleCnt="5">
        <dgm:presLayoutVars>
          <dgm:bulletEnabled val="1"/>
        </dgm:presLayoutVars>
      </dgm:prSet>
      <dgm:spPr/>
    </dgm:pt>
    <dgm:pt modelId="{B2D4C7AB-7833-43FE-9D57-29D095239039}" type="pres">
      <dgm:prSet presAssocID="{186AD8BC-9BE4-4777-8E5E-2EE523162A1B}" presName="parTrans" presStyleLbl="sibTrans2D1" presStyleIdx="3" presStyleCnt="5"/>
      <dgm:spPr/>
    </dgm:pt>
    <dgm:pt modelId="{19145623-73EA-4DDF-B8E3-B43E220F044A}" type="pres">
      <dgm:prSet presAssocID="{186AD8BC-9BE4-4777-8E5E-2EE523162A1B}" presName="connectorText" presStyleLbl="sibTrans2D1" presStyleIdx="3" presStyleCnt="5"/>
      <dgm:spPr/>
    </dgm:pt>
    <dgm:pt modelId="{328BD193-BD78-4897-906B-4BBD9F4E1DE0}" type="pres">
      <dgm:prSet presAssocID="{3EA818E7-9E6A-4954-9440-1DB82336544C}" presName="node" presStyleLbl="node1" presStyleIdx="3" presStyleCnt="5">
        <dgm:presLayoutVars>
          <dgm:bulletEnabled val="1"/>
        </dgm:presLayoutVars>
      </dgm:prSet>
      <dgm:spPr/>
    </dgm:pt>
    <dgm:pt modelId="{50CEC620-D592-4137-9E14-22D9673ADCE1}" type="pres">
      <dgm:prSet presAssocID="{D622CA7A-3249-4073-B9DF-FBC1DCD9F05D}" presName="parTrans" presStyleLbl="sibTrans2D1" presStyleIdx="4" presStyleCnt="5"/>
      <dgm:spPr/>
    </dgm:pt>
    <dgm:pt modelId="{3BDEC802-32C8-46B8-BE71-DA641AEC42D3}" type="pres">
      <dgm:prSet presAssocID="{D622CA7A-3249-4073-B9DF-FBC1DCD9F05D}" presName="connectorText" presStyleLbl="sibTrans2D1" presStyleIdx="4" presStyleCnt="5"/>
      <dgm:spPr/>
    </dgm:pt>
    <dgm:pt modelId="{A5489251-6869-4415-A235-FADB33BF6D13}" type="pres">
      <dgm:prSet presAssocID="{08F65987-EA17-42C7-87EE-22F8CBE8B4DF}" presName="node" presStyleLbl="node1" presStyleIdx="4" presStyleCnt="5">
        <dgm:presLayoutVars>
          <dgm:bulletEnabled val="1"/>
        </dgm:presLayoutVars>
      </dgm:prSet>
      <dgm:spPr/>
    </dgm:pt>
  </dgm:ptLst>
  <dgm:cxnLst>
    <dgm:cxn modelId="{929FDD00-4E41-48CE-8A13-ED48509B7C1D}" type="presOf" srcId="{3C9E7965-0FD0-47C6-85C0-E0E60D46AE68}" destId="{489CF97E-B2C4-4623-AD1B-99A368405830}" srcOrd="1" destOrd="0" presId="urn:microsoft.com/office/officeart/2005/8/layout/radial5"/>
    <dgm:cxn modelId="{7BD00907-6077-4C04-AFCC-B0119A7A477B}" srcId="{802E8921-891F-42EF-8D6B-5D7F16D0D14B}" destId="{08F65987-EA17-42C7-87EE-22F8CBE8B4DF}" srcOrd="4" destOrd="0" parTransId="{D622CA7A-3249-4073-B9DF-FBC1DCD9F05D}" sibTransId="{35E6D4BF-0717-4783-B365-17675A000D10}"/>
    <dgm:cxn modelId="{8A2FB40B-E411-4D7A-A96D-EB1B2DAD33DE}" type="presOf" srcId="{A056B72E-27E8-4C16-BECB-F6FC12273EB7}" destId="{4F0A9BFF-C68C-43FE-BDB7-BEE483B53932}" srcOrd="0" destOrd="0" presId="urn:microsoft.com/office/officeart/2005/8/layout/radial5"/>
    <dgm:cxn modelId="{B069EC10-D868-4693-81A4-9A57885BFDEA}" type="presOf" srcId="{3C9E7965-0FD0-47C6-85C0-E0E60D46AE68}" destId="{5EF444DC-2660-46FF-B0A2-10BCB8B99AF1}" srcOrd="0" destOrd="0" presId="urn:microsoft.com/office/officeart/2005/8/layout/radial5"/>
    <dgm:cxn modelId="{67A0FE19-FCD7-42EF-B5CC-657980B0D85D}" srcId="{802E8921-891F-42EF-8D6B-5D7F16D0D14B}" destId="{BBD82F37-92DC-47FD-902F-6ED784CA11AE}" srcOrd="1" destOrd="0" parTransId="{A056B72E-27E8-4C16-BECB-F6FC12273EB7}" sibTransId="{7DCC2460-C920-417E-807A-6D2F82980547}"/>
    <dgm:cxn modelId="{328C5029-46A7-456F-BB6A-4795D18E0783}" type="presOf" srcId="{C110F3F9-1EDA-486C-ABDF-DF347630A37A}" destId="{CDD37AF4-4F5F-44EF-9786-33CF347636F0}" srcOrd="0" destOrd="0" presId="urn:microsoft.com/office/officeart/2005/8/layout/radial5"/>
    <dgm:cxn modelId="{0A5BE029-6C03-435D-9981-C1AD8E6AC5A1}" type="presOf" srcId="{C110F3F9-1EDA-486C-ABDF-DF347630A37A}" destId="{FE95603A-6FDF-4C22-AC1D-6A7ABBF3C243}" srcOrd="1" destOrd="0" presId="urn:microsoft.com/office/officeart/2005/8/layout/radial5"/>
    <dgm:cxn modelId="{83ABC660-9045-414D-85F8-E012BD46215E}" type="presOf" srcId="{186AD8BC-9BE4-4777-8E5E-2EE523162A1B}" destId="{B2D4C7AB-7833-43FE-9D57-29D095239039}" srcOrd="0" destOrd="0" presId="urn:microsoft.com/office/officeart/2005/8/layout/radial5"/>
    <dgm:cxn modelId="{DDD7F261-7E6E-4A26-B285-55BCADCE77B9}" type="presOf" srcId="{F390E986-D502-4068-BB18-199232BBBFAB}" destId="{2F4DF961-C530-4804-82A1-F483F60E07A0}" srcOrd="0" destOrd="0" presId="urn:microsoft.com/office/officeart/2005/8/layout/radial5"/>
    <dgm:cxn modelId="{2095EE48-07FC-4549-BA52-63413DA8DA15}" type="presOf" srcId="{BBD82F37-92DC-47FD-902F-6ED784CA11AE}" destId="{0B0115FC-EB8D-4E16-918A-DD4C897D154D}" srcOrd="0" destOrd="0" presId="urn:microsoft.com/office/officeart/2005/8/layout/radial5"/>
    <dgm:cxn modelId="{9C48B94A-1B91-43FD-8345-9BD4E5C31800}" type="presOf" srcId="{08F65987-EA17-42C7-87EE-22F8CBE8B4DF}" destId="{A5489251-6869-4415-A235-FADB33BF6D13}" srcOrd="0" destOrd="0" presId="urn:microsoft.com/office/officeart/2005/8/layout/radial5"/>
    <dgm:cxn modelId="{8BB5D96D-0B92-47B3-8D25-1A6F11A1E105}" type="presOf" srcId="{C2553E50-D4ED-4AFD-9F5E-0705A2A2A170}" destId="{3C769194-4CF4-417E-8A71-941AF3CEFEE2}" srcOrd="0" destOrd="0" presId="urn:microsoft.com/office/officeart/2005/8/layout/radial5"/>
    <dgm:cxn modelId="{90BEA278-C4FA-48C2-8420-F680DB5B4513}" type="presOf" srcId="{D622CA7A-3249-4073-B9DF-FBC1DCD9F05D}" destId="{3BDEC802-32C8-46B8-BE71-DA641AEC42D3}" srcOrd="1" destOrd="0" presId="urn:microsoft.com/office/officeart/2005/8/layout/radial5"/>
    <dgm:cxn modelId="{BAE46391-569F-4E11-8742-D8DF35746D5E}" srcId="{802E8921-891F-42EF-8D6B-5D7F16D0D14B}" destId="{C2553E50-D4ED-4AFD-9F5E-0705A2A2A170}" srcOrd="2" destOrd="0" parTransId="{3C9E7965-0FD0-47C6-85C0-E0E60D46AE68}" sibTransId="{A3D84C40-7911-4286-82DE-BE857600301F}"/>
    <dgm:cxn modelId="{8F49A69A-B49D-4C86-9332-6B423CA5BE39}" type="presOf" srcId="{186AD8BC-9BE4-4777-8E5E-2EE523162A1B}" destId="{19145623-73EA-4DDF-B8E3-B43E220F044A}" srcOrd="1" destOrd="0" presId="urn:microsoft.com/office/officeart/2005/8/layout/radial5"/>
    <dgm:cxn modelId="{A017B19F-EB66-43D6-9C81-161642181EF8}" type="presOf" srcId="{DD2A706B-0AB7-4C22-BC8D-978FAE613BFB}" destId="{77D59111-038E-40A3-94DA-2F1972B1DDD2}" srcOrd="0" destOrd="0" presId="urn:microsoft.com/office/officeart/2005/8/layout/radial5"/>
    <dgm:cxn modelId="{759F24B4-DCEC-4F62-AD9E-AEE51AE59065}" type="presOf" srcId="{3EA818E7-9E6A-4954-9440-1DB82336544C}" destId="{328BD193-BD78-4897-906B-4BBD9F4E1DE0}" srcOrd="0" destOrd="0" presId="urn:microsoft.com/office/officeart/2005/8/layout/radial5"/>
    <dgm:cxn modelId="{3697EEC4-0B56-4A15-B2D7-BF6D9F4F2F22}" type="presOf" srcId="{D622CA7A-3249-4073-B9DF-FBC1DCD9F05D}" destId="{50CEC620-D592-4137-9E14-22D9673ADCE1}" srcOrd="0" destOrd="0" presId="urn:microsoft.com/office/officeart/2005/8/layout/radial5"/>
    <dgm:cxn modelId="{AA4684D0-675A-4CC5-B6DA-1491789AFCB2}" srcId="{DD2A706B-0AB7-4C22-BC8D-978FAE613BFB}" destId="{802E8921-891F-42EF-8D6B-5D7F16D0D14B}" srcOrd="0" destOrd="0" parTransId="{F91D14DF-8C92-44AD-A240-4B913A1152D5}" sibTransId="{83641333-0AE2-4FFB-A063-C70F501C841A}"/>
    <dgm:cxn modelId="{984E0CDC-3929-4F3B-B38F-F55267AE9CA6}" srcId="{802E8921-891F-42EF-8D6B-5D7F16D0D14B}" destId="{3EA818E7-9E6A-4954-9440-1DB82336544C}" srcOrd="3" destOrd="0" parTransId="{186AD8BC-9BE4-4777-8E5E-2EE523162A1B}" sibTransId="{A75BC7DE-005F-4A1A-8997-5D74FD0A9A84}"/>
    <dgm:cxn modelId="{AAEB86DE-71D4-4422-A2E4-091DCB4268F4}" type="presOf" srcId="{802E8921-891F-42EF-8D6B-5D7F16D0D14B}" destId="{A5B38565-5A7C-407B-A48A-41EE23FFFE34}" srcOrd="0" destOrd="0" presId="urn:microsoft.com/office/officeart/2005/8/layout/radial5"/>
    <dgm:cxn modelId="{1AE9DCE4-C9A1-468F-82CF-0EEBF49AB039}" srcId="{802E8921-891F-42EF-8D6B-5D7F16D0D14B}" destId="{F390E986-D502-4068-BB18-199232BBBFAB}" srcOrd="0" destOrd="0" parTransId="{C110F3F9-1EDA-486C-ABDF-DF347630A37A}" sibTransId="{7A09F7E2-ADFE-4FB7-9206-3582DF90B04F}"/>
    <dgm:cxn modelId="{04F438F2-43D3-4CDB-9E2F-B0363CD1BABB}" type="presOf" srcId="{A056B72E-27E8-4C16-BECB-F6FC12273EB7}" destId="{5B35E43F-39AE-455A-91FD-B8EF3705F584}" srcOrd="1" destOrd="0" presId="urn:microsoft.com/office/officeart/2005/8/layout/radial5"/>
    <dgm:cxn modelId="{E45AD3FE-0DF9-4C14-AF99-C119B082AAAE}" type="presParOf" srcId="{77D59111-038E-40A3-94DA-2F1972B1DDD2}" destId="{A5B38565-5A7C-407B-A48A-41EE23FFFE34}" srcOrd="0" destOrd="0" presId="urn:microsoft.com/office/officeart/2005/8/layout/radial5"/>
    <dgm:cxn modelId="{5EE03284-3B78-434F-8C72-B125CE77231C}" type="presParOf" srcId="{77D59111-038E-40A3-94DA-2F1972B1DDD2}" destId="{CDD37AF4-4F5F-44EF-9786-33CF347636F0}" srcOrd="1" destOrd="0" presId="urn:microsoft.com/office/officeart/2005/8/layout/radial5"/>
    <dgm:cxn modelId="{1F77C895-BFF0-47CB-A279-E9D94514077D}" type="presParOf" srcId="{CDD37AF4-4F5F-44EF-9786-33CF347636F0}" destId="{FE95603A-6FDF-4C22-AC1D-6A7ABBF3C243}" srcOrd="0" destOrd="0" presId="urn:microsoft.com/office/officeart/2005/8/layout/radial5"/>
    <dgm:cxn modelId="{A3E4D70C-B81D-444A-B71F-7AF054A17FA2}" type="presParOf" srcId="{77D59111-038E-40A3-94DA-2F1972B1DDD2}" destId="{2F4DF961-C530-4804-82A1-F483F60E07A0}" srcOrd="2" destOrd="0" presId="urn:microsoft.com/office/officeart/2005/8/layout/radial5"/>
    <dgm:cxn modelId="{933A1E93-453C-4A18-889B-64C303DA956F}" type="presParOf" srcId="{77D59111-038E-40A3-94DA-2F1972B1DDD2}" destId="{4F0A9BFF-C68C-43FE-BDB7-BEE483B53932}" srcOrd="3" destOrd="0" presId="urn:microsoft.com/office/officeart/2005/8/layout/radial5"/>
    <dgm:cxn modelId="{7FD2D5C2-1E1A-4DBC-9944-9124649E92BF}" type="presParOf" srcId="{4F0A9BFF-C68C-43FE-BDB7-BEE483B53932}" destId="{5B35E43F-39AE-455A-91FD-B8EF3705F584}" srcOrd="0" destOrd="0" presId="urn:microsoft.com/office/officeart/2005/8/layout/radial5"/>
    <dgm:cxn modelId="{CB4D9EC7-3D60-4DFB-9E8C-DA2F6620DE12}" type="presParOf" srcId="{77D59111-038E-40A3-94DA-2F1972B1DDD2}" destId="{0B0115FC-EB8D-4E16-918A-DD4C897D154D}" srcOrd="4" destOrd="0" presId="urn:microsoft.com/office/officeart/2005/8/layout/radial5"/>
    <dgm:cxn modelId="{E038290A-A448-42DB-BFD8-A49265430749}" type="presParOf" srcId="{77D59111-038E-40A3-94DA-2F1972B1DDD2}" destId="{5EF444DC-2660-46FF-B0A2-10BCB8B99AF1}" srcOrd="5" destOrd="0" presId="urn:microsoft.com/office/officeart/2005/8/layout/radial5"/>
    <dgm:cxn modelId="{21361DE2-0B81-4141-B2A4-4FF36A900E6E}" type="presParOf" srcId="{5EF444DC-2660-46FF-B0A2-10BCB8B99AF1}" destId="{489CF97E-B2C4-4623-AD1B-99A368405830}" srcOrd="0" destOrd="0" presId="urn:microsoft.com/office/officeart/2005/8/layout/radial5"/>
    <dgm:cxn modelId="{9DCA8377-B5BA-41A8-ABCA-D39C89F61D7C}" type="presParOf" srcId="{77D59111-038E-40A3-94DA-2F1972B1DDD2}" destId="{3C769194-4CF4-417E-8A71-941AF3CEFEE2}" srcOrd="6" destOrd="0" presId="urn:microsoft.com/office/officeart/2005/8/layout/radial5"/>
    <dgm:cxn modelId="{94274D2F-0C17-4BE2-83F4-2011E7AC5E83}" type="presParOf" srcId="{77D59111-038E-40A3-94DA-2F1972B1DDD2}" destId="{B2D4C7AB-7833-43FE-9D57-29D095239039}" srcOrd="7" destOrd="0" presId="urn:microsoft.com/office/officeart/2005/8/layout/radial5"/>
    <dgm:cxn modelId="{5E01C311-C678-4DA1-9FFA-2D452667AD53}" type="presParOf" srcId="{B2D4C7AB-7833-43FE-9D57-29D095239039}" destId="{19145623-73EA-4DDF-B8E3-B43E220F044A}" srcOrd="0" destOrd="0" presId="urn:microsoft.com/office/officeart/2005/8/layout/radial5"/>
    <dgm:cxn modelId="{045F84C0-F686-484B-BE6F-8F4852B4CA22}" type="presParOf" srcId="{77D59111-038E-40A3-94DA-2F1972B1DDD2}" destId="{328BD193-BD78-4897-906B-4BBD9F4E1DE0}" srcOrd="8" destOrd="0" presId="urn:microsoft.com/office/officeart/2005/8/layout/radial5"/>
    <dgm:cxn modelId="{D1057472-BCCC-4CF9-97B6-671CD8203A68}" type="presParOf" srcId="{77D59111-038E-40A3-94DA-2F1972B1DDD2}" destId="{50CEC620-D592-4137-9E14-22D9673ADCE1}" srcOrd="9" destOrd="0" presId="urn:microsoft.com/office/officeart/2005/8/layout/radial5"/>
    <dgm:cxn modelId="{5A5EC5AF-6469-41AF-9048-E8A34D4C9F8D}" type="presParOf" srcId="{50CEC620-D592-4137-9E14-22D9673ADCE1}" destId="{3BDEC802-32C8-46B8-BE71-DA641AEC42D3}" srcOrd="0" destOrd="0" presId="urn:microsoft.com/office/officeart/2005/8/layout/radial5"/>
    <dgm:cxn modelId="{833CC66C-CD20-49A2-B10D-6623243FB146}" type="presParOf" srcId="{77D59111-038E-40A3-94DA-2F1972B1DDD2}" destId="{A5489251-6869-4415-A235-FADB33BF6D13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1F1F2D0-C56E-4CC0-8862-BCCA5DC92D6A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A42CA0D-7754-484D-85FC-9176DE47CBAB}">
      <dgm:prSet phldrT="[Text]" phldr="0"/>
      <dgm:spPr/>
      <dgm:t>
        <a:bodyPr/>
        <a:lstStyle/>
        <a:p>
          <a:r>
            <a:rPr lang="en-GB" dirty="0"/>
            <a:t>Mami Wata</a:t>
          </a:r>
        </a:p>
      </dgm:t>
    </dgm:pt>
    <dgm:pt modelId="{B05E91C5-9932-49A3-AE20-656AEEBD81D6}" type="parTrans" cxnId="{2A069668-6869-4970-8B8B-71B4095DCE55}">
      <dgm:prSet/>
      <dgm:spPr/>
      <dgm:t>
        <a:bodyPr/>
        <a:lstStyle/>
        <a:p>
          <a:endParaRPr lang="en-GB"/>
        </a:p>
      </dgm:t>
    </dgm:pt>
    <dgm:pt modelId="{A3E0DD33-516B-45D6-898C-DE7B31E61462}" type="sibTrans" cxnId="{2A069668-6869-4970-8B8B-71B4095DCE55}">
      <dgm:prSet/>
      <dgm:spPr/>
      <dgm:t>
        <a:bodyPr/>
        <a:lstStyle/>
        <a:p>
          <a:endParaRPr lang="en-GB"/>
        </a:p>
      </dgm:t>
    </dgm:pt>
    <dgm:pt modelId="{3C993C61-7D80-4EE2-90F1-6D8664A6F03B}">
      <dgm:prSet phldrT="[Text]"/>
      <dgm:spPr/>
      <dgm:t>
        <a:bodyPr/>
        <a:lstStyle/>
        <a:p>
          <a:pPr>
            <a:buNone/>
          </a:pPr>
          <a:r>
            <a:rPr lang="en-GB" dirty="0"/>
            <a:t>Water </a:t>
          </a:r>
        </a:p>
      </dgm:t>
    </dgm:pt>
    <dgm:pt modelId="{9BCF48D7-21D2-48C6-BB98-FA44169B498B}" type="parTrans" cxnId="{99F86AA5-D685-4115-AC35-2722ED0412A5}">
      <dgm:prSet/>
      <dgm:spPr/>
      <dgm:t>
        <a:bodyPr/>
        <a:lstStyle/>
        <a:p>
          <a:endParaRPr lang="en-GB"/>
        </a:p>
      </dgm:t>
    </dgm:pt>
    <dgm:pt modelId="{6ABA9E10-10EA-4E85-A827-A21EF76A5DEF}" type="sibTrans" cxnId="{99F86AA5-D685-4115-AC35-2722ED0412A5}">
      <dgm:prSet/>
      <dgm:spPr/>
      <dgm:t>
        <a:bodyPr/>
        <a:lstStyle/>
        <a:p>
          <a:endParaRPr lang="en-GB"/>
        </a:p>
      </dgm:t>
    </dgm:pt>
    <dgm:pt modelId="{34490810-C516-4FBD-BCDD-3D9E86EA05A5}">
      <dgm:prSet phldrT="[Text]"/>
      <dgm:spPr/>
      <dgm:t>
        <a:bodyPr/>
        <a:lstStyle/>
        <a:p>
          <a:pPr>
            <a:buNone/>
          </a:pPr>
          <a:r>
            <a:rPr lang="en-GB" dirty="0"/>
            <a:t>Beauty </a:t>
          </a:r>
        </a:p>
      </dgm:t>
    </dgm:pt>
    <dgm:pt modelId="{8D94EE9A-53D5-4BC5-8B06-BD10ABE5E64B}" type="parTrans" cxnId="{FB02FD5D-DFCC-492E-8613-95CD565D66A5}">
      <dgm:prSet/>
      <dgm:spPr/>
      <dgm:t>
        <a:bodyPr/>
        <a:lstStyle/>
        <a:p>
          <a:endParaRPr lang="en-GB"/>
        </a:p>
      </dgm:t>
    </dgm:pt>
    <dgm:pt modelId="{6D847FBD-F85A-4F51-8DFB-1C71E0A614FA}" type="sibTrans" cxnId="{FB02FD5D-DFCC-492E-8613-95CD565D66A5}">
      <dgm:prSet/>
      <dgm:spPr/>
      <dgm:t>
        <a:bodyPr/>
        <a:lstStyle/>
        <a:p>
          <a:endParaRPr lang="en-GB"/>
        </a:p>
      </dgm:t>
    </dgm:pt>
    <dgm:pt modelId="{6EE521B2-7547-4048-BCD2-18BCA7E1A3F2}">
      <dgm:prSet phldrT="[Text]"/>
      <dgm:spPr/>
      <dgm:t>
        <a:bodyPr/>
        <a:lstStyle/>
        <a:p>
          <a:pPr>
            <a:buNone/>
          </a:pPr>
          <a:r>
            <a:rPr lang="en-GB" dirty="0"/>
            <a:t>Wealth </a:t>
          </a:r>
        </a:p>
      </dgm:t>
    </dgm:pt>
    <dgm:pt modelId="{235A3CFC-1D46-420A-8015-EC940A49E394}" type="parTrans" cxnId="{0F8CD900-CEA6-4CEA-807E-5F9C2F50F64E}">
      <dgm:prSet/>
      <dgm:spPr/>
      <dgm:t>
        <a:bodyPr/>
        <a:lstStyle/>
        <a:p>
          <a:endParaRPr lang="en-GB"/>
        </a:p>
      </dgm:t>
    </dgm:pt>
    <dgm:pt modelId="{C52D7342-D5D2-46A0-8A7C-524E90B70D19}" type="sibTrans" cxnId="{0F8CD900-CEA6-4CEA-807E-5F9C2F50F64E}">
      <dgm:prSet/>
      <dgm:spPr/>
      <dgm:t>
        <a:bodyPr/>
        <a:lstStyle/>
        <a:p>
          <a:endParaRPr lang="en-GB"/>
        </a:p>
      </dgm:t>
    </dgm:pt>
    <dgm:pt modelId="{0F70F4AE-EFF5-45B4-96B2-D7DB23EF553B}">
      <dgm:prSet phldrT="[Text]"/>
      <dgm:spPr/>
      <dgm:t>
        <a:bodyPr/>
        <a:lstStyle/>
        <a:p>
          <a:pPr>
            <a:buNone/>
          </a:pPr>
          <a:r>
            <a:rPr lang="en-GB" dirty="0"/>
            <a:t>Serpents</a:t>
          </a:r>
        </a:p>
      </dgm:t>
    </dgm:pt>
    <dgm:pt modelId="{577B6586-9450-4B61-B49B-6DCB98F35EA2}" type="parTrans" cxnId="{39EAC6FC-5BB1-4F17-85A8-4F623AA0D4E1}">
      <dgm:prSet/>
      <dgm:spPr/>
      <dgm:t>
        <a:bodyPr/>
        <a:lstStyle/>
        <a:p>
          <a:endParaRPr lang="en-GB"/>
        </a:p>
      </dgm:t>
    </dgm:pt>
    <dgm:pt modelId="{3382D150-EA7B-4F7A-81E7-4AB39FC51D64}" type="sibTrans" cxnId="{39EAC6FC-5BB1-4F17-85A8-4F623AA0D4E1}">
      <dgm:prSet/>
      <dgm:spPr/>
      <dgm:t>
        <a:bodyPr/>
        <a:lstStyle/>
        <a:p>
          <a:endParaRPr lang="en-GB"/>
        </a:p>
      </dgm:t>
    </dgm:pt>
    <dgm:pt modelId="{937FAB0E-DC6F-40E0-AA39-76B0A18A5989}">
      <dgm:prSet/>
      <dgm:spPr/>
      <dgm:t>
        <a:bodyPr/>
        <a:lstStyle/>
        <a:p>
          <a:endParaRPr lang="en-GB"/>
        </a:p>
      </dgm:t>
    </dgm:pt>
    <dgm:pt modelId="{76E067AA-BB10-4666-BEE6-EB88EE1BE76C}" type="parTrans" cxnId="{EF058A82-4C2E-405C-A74F-E8C01F02E26B}">
      <dgm:prSet/>
      <dgm:spPr/>
      <dgm:t>
        <a:bodyPr/>
        <a:lstStyle/>
        <a:p>
          <a:endParaRPr lang="en-GB"/>
        </a:p>
      </dgm:t>
    </dgm:pt>
    <dgm:pt modelId="{5F0DF2DC-5626-4870-B9A1-B9F0D5A1F120}" type="sibTrans" cxnId="{EF058A82-4C2E-405C-A74F-E8C01F02E26B}">
      <dgm:prSet/>
      <dgm:spPr/>
      <dgm:t>
        <a:bodyPr/>
        <a:lstStyle/>
        <a:p>
          <a:endParaRPr lang="en-GB"/>
        </a:p>
      </dgm:t>
    </dgm:pt>
    <dgm:pt modelId="{49DEAE97-2A91-45D8-9CDA-92124132007D}">
      <dgm:prSet phldrT="[Text]"/>
      <dgm:spPr/>
      <dgm:t>
        <a:bodyPr/>
        <a:lstStyle/>
        <a:p>
          <a:pPr>
            <a:buNone/>
          </a:pPr>
          <a:r>
            <a:rPr lang="en-GB" dirty="0"/>
            <a:t>Modernity </a:t>
          </a:r>
        </a:p>
      </dgm:t>
    </dgm:pt>
    <dgm:pt modelId="{DA2B1D3C-A878-4C98-AFC5-0B3B07399B14}" type="parTrans" cxnId="{07A0C8B2-2DB4-432B-B3AD-B8082DAF4284}">
      <dgm:prSet/>
      <dgm:spPr/>
      <dgm:t>
        <a:bodyPr/>
        <a:lstStyle/>
        <a:p>
          <a:endParaRPr lang="en-GB"/>
        </a:p>
      </dgm:t>
    </dgm:pt>
    <dgm:pt modelId="{BF4EE767-0445-4A99-BCD3-5619834C7D62}" type="sibTrans" cxnId="{07A0C8B2-2DB4-432B-B3AD-B8082DAF4284}">
      <dgm:prSet/>
      <dgm:spPr/>
      <dgm:t>
        <a:bodyPr/>
        <a:lstStyle/>
        <a:p>
          <a:endParaRPr lang="en-GB"/>
        </a:p>
      </dgm:t>
    </dgm:pt>
    <dgm:pt modelId="{8E9127E9-9EB2-4FA5-B6B9-6DF5DEAEA91F}">
      <dgm:prSet phldrT="[Text]"/>
      <dgm:spPr/>
      <dgm:t>
        <a:bodyPr/>
        <a:lstStyle/>
        <a:p>
          <a:pPr>
            <a:buNone/>
          </a:pPr>
          <a:r>
            <a:rPr lang="en-GB" dirty="0"/>
            <a:t>Gifts </a:t>
          </a:r>
        </a:p>
      </dgm:t>
    </dgm:pt>
    <dgm:pt modelId="{0ED7A58D-2BAD-4C12-A248-9B95676B0DFE}" type="parTrans" cxnId="{C571C33E-9140-4B14-ADE9-7D1138C1CD7A}">
      <dgm:prSet/>
      <dgm:spPr/>
      <dgm:t>
        <a:bodyPr/>
        <a:lstStyle/>
        <a:p>
          <a:endParaRPr lang="en-GB"/>
        </a:p>
      </dgm:t>
    </dgm:pt>
    <dgm:pt modelId="{148846D3-C87B-4C32-A5AA-714F7D5FEF72}" type="sibTrans" cxnId="{C571C33E-9140-4B14-ADE9-7D1138C1CD7A}">
      <dgm:prSet/>
      <dgm:spPr/>
      <dgm:t>
        <a:bodyPr/>
        <a:lstStyle/>
        <a:p>
          <a:endParaRPr lang="en-GB"/>
        </a:p>
      </dgm:t>
    </dgm:pt>
    <dgm:pt modelId="{ACA4F50C-8B34-4345-B728-1DC5CB41CF98}">
      <dgm:prSet phldrT="[Text]"/>
      <dgm:spPr/>
      <dgm:t>
        <a:bodyPr/>
        <a:lstStyle/>
        <a:p>
          <a:pPr>
            <a:buNone/>
          </a:pPr>
          <a:r>
            <a:rPr lang="en-GB"/>
            <a:t>Danger</a:t>
          </a:r>
          <a:endParaRPr lang="en-GB" dirty="0"/>
        </a:p>
      </dgm:t>
    </dgm:pt>
    <dgm:pt modelId="{FB32373A-47AB-4561-94EC-002404A43A1A}" type="parTrans" cxnId="{7C2DFB16-2FDC-42CB-B176-7F93F9805955}">
      <dgm:prSet/>
      <dgm:spPr/>
      <dgm:t>
        <a:bodyPr/>
        <a:lstStyle/>
        <a:p>
          <a:endParaRPr lang="en-GB"/>
        </a:p>
      </dgm:t>
    </dgm:pt>
    <dgm:pt modelId="{F09DDBBC-6E38-470D-BDA7-318D60632DE0}" type="sibTrans" cxnId="{7C2DFB16-2FDC-42CB-B176-7F93F9805955}">
      <dgm:prSet/>
      <dgm:spPr/>
      <dgm:t>
        <a:bodyPr/>
        <a:lstStyle/>
        <a:p>
          <a:endParaRPr lang="en-GB"/>
        </a:p>
      </dgm:t>
    </dgm:pt>
    <dgm:pt modelId="{F959BACE-30B3-4325-9A3C-1311F3F21509}" type="pres">
      <dgm:prSet presAssocID="{81F1F2D0-C56E-4CC0-8862-BCCA5DC92D6A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DCD351F-A5C1-4A5B-8762-5D6AE0D5C772}" type="pres">
      <dgm:prSet presAssocID="{6A42CA0D-7754-484D-85FC-9176DE47CBAB}" presName="centerShape" presStyleLbl="node0" presStyleIdx="0" presStyleCnt="1"/>
      <dgm:spPr/>
    </dgm:pt>
    <dgm:pt modelId="{94E396C0-64D1-4C26-A443-2AA30811E1CF}" type="pres">
      <dgm:prSet presAssocID="{9BCF48D7-21D2-48C6-BB98-FA44169B498B}" presName="Name9" presStyleLbl="parChTrans1D2" presStyleIdx="0" presStyleCnt="7"/>
      <dgm:spPr/>
    </dgm:pt>
    <dgm:pt modelId="{52FC617E-3B13-4C45-A684-27896086669B}" type="pres">
      <dgm:prSet presAssocID="{9BCF48D7-21D2-48C6-BB98-FA44169B498B}" presName="connTx" presStyleLbl="parChTrans1D2" presStyleIdx="0" presStyleCnt="7"/>
      <dgm:spPr/>
    </dgm:pt>
    <dgm:pt modelId="{DB7888F4-2429-412B-9324-B0EF5D98EC2B}" type="pres">
      <dgm:prSet presAssocID="{3C993C61-7D80-4EE2-90F1-6D8664A6F03B}" presName="node" presStyleLbl="node1" presStyleIdx="0" presStyleCnt="7">
        <dgm:presLayoutVars>
          <dgm:bulletEnabled val="1"/>
        </dgm:presLayoutVars>
      </dgm:prSet>
      <dgm:spPr/>
    </dgm:pt>
    <dgm:pt modelId="{0A78468A-699D-4353-A9CA-C48B02C13A56}" type="pres">
      <dgm:prSet presAssocID="{8D94EE9A-53D5-4BC5-8B06-BD10ABE5E64B}" presName="Name9" presStyleLbl="parChTrans1D2" presStyleIdx="1" presStyleCnt="7"/>
      <dgm:spPr/>
    </dgm:pt>
    <dgm:pt modelId="{C3069E20-C7CF-4901-A030-A1083A251832}" type="pres">
      <dgm:prSet presAssocID="{8D94EE9A-53D5-4BC5-8B06-BD10ABE5E64B}" presName="connTx" presStyleLbl="parChTrans1D2" presStyleIdx="1" presStyleCnt="7"/>
      <dgm:spPr/>
    </dgm:pt>
    <dgm:pt modelId="{B7176FD3-D4FF-406F-9692-C9E23B3EDCB4}" type="pres">
      <dgm:prSet presAssocID="{34490810-C516-4FBD-BCDD-3D9E86EA05A5}" presName="node" presStyleLbl="node1" presStyleIdx="1" presStyleCnt="7">
        <dgm:presLayoutVars>
          <dgm:bulletEnabled val="1"/>
        </dgm:presLayoutVars>
      </dgm:prSet>
      <dgm:spPr/>
    </dgm:pt>
    <dgm:pt modelId="{46BB4065-2EC3-44EE-903D-6997AB1DCBBD}" type="pres">
      <dgm:prSet presAssocID="{235A3CFC-1D46-420A-8015-EC940A49E394}" presName="Name9" presStyleLbl="parChTrans1D2" presStyleIdx="2" presStyleCnt="7"/>
      <dgm:spPr/>
    </dgm:pt>
    <dgm:pt modelId="{B00B6514-750F-4461-9263-84DAC6EE2DB2}" type="pres">
      <dgm:prSet presAssocID="{235A3CFC-1D46-420A-8015-EC940A49E394}" presName="connTx" presStyleLbl="parChTrans1D2" presStyleIdx="2" presStyleCnt="7"/>
      <dgm:spPr/>
    </dgm:pt>
    <dgm:pt modelId="{C3EFDBC6-9FCF-43A1-9E35-AFC004E19CAD}" type="pres">
      <dgm:prSet presAssocID="{6EE521B2-7547-4048-BCD2-18BCA7E1A3F2}" presName="node" presStyleLbl="node1" presStyleIdx="2" presStyleCnt="7">
        <dgm:presLayoutVars>
          <dgm:bulletEnabled val="1"/>
        </dgm:presLayoutVars>
      </dgm:prSet>
      <dgm:spPr/>
    </dgm:pt>
    <dgm:pt modelId="{E6D60DA0-CBFC-4C52-9D2E-AFCB547A9CDA}" type="pres">
      <dgm:prSet presAssocID="{577B6586-9450-4B61-B49B-6DCB98F35EA2}" presName="Name9" presStyleLbl="parChTrans1D2" presStyleIdx="3" presStyleCnt="7"/>
      <dgm:spPr/>
    </dgm:pt>
    <dgm:pt modelId="{48BBA5CE-F204-4884-88F5-124E5DC2DD72}" type="pres">
      <dgm:prSet presAssocID="{577B6586-9450-4B61-B49B-6DCB98F35EA2}" presName="connTx" presStyleLbl="parChTrans1D2" presStyleIdx="3" presStyleCnt="7"/>
      <dgm:spPr/>
    </dgm:pt>
    <dgm:pt modelId="{3F0A1F1B-8322-40E9-9DDF-87869EA98900}" type="pres">
      <dgm:prSet presAssocID="{0F70F4AE-EFF5-45B4-96B2-D7DB23EF553B}" presName="node" presStyleLbl="node1" presStyleIdx="3" presStyleCnt="7">
        <dgm:presLayoutVars>
          <dgm:bulletEnabled val="1"/>
        </dgm:presLayoutVars>
      </dgm:prSet>
      <dgm:spPr/>
    </dgm:pt>
    <dgm:pt modelId="{D9A4E289-20CD-440A-B42D-25E9D0ECE60A}" type="pres">
      <dgm:prSet presAssocID="{DA2B1D3C-A878-4C98-AFC5-0B3B07399B14}" presName="Name9" presStyleLbl="parChTrans1D2" presStyleIdx="4" presStyleCnt="7"/>
      <dgm:spPr/>
    </dgm:pt>
    <dgm:pt modelId="{9B42C985-6D0A-4C0F-8EFB-E99AB7F8BE69}" type="pres">
      <dgm:prSet presAssocID="{DA2B1D3C-A878-4C98-AFC5-0B3B07399B14}" presName="connTx" presStyleLbl="parChTrans1D2" presStyleIdx="4" presStyleCnt="7"/>
      <dgm:spPr/>
    </dgm:pt>
    <dgm:pt modelId="{0C5C9591-CA5B-466C-88FD-00C6FFFA9B0A}" type="pres">
      <dgm:prSet presAssocID="{49DEAE97-2A91-45D8-9CDA-92124132007D}" presName="node" presStyleLbl="node1" presStyleIdx="4" presStyleCnt="7">
        <dgm:presLayoutVars>
          <dgm:bulletEnabled val="1"/>
        </dgm:presLayoutVars>
      </dgm:prSet>
      <dgm:spPr/>
    </dgm:pt>
    <dgm:pt modelId="{E46EC9CB-0A3A-4BB9-9FEF-F13BCDC8CF9D}" type="pres">
      <dgm:prSet presAssocID="{0ED7A58D-2BAD-4C12-A248-9B95676B0DFE}" presName="Name9" presStyleLbl="parChTrans1D2" presStyleIdx="5" presStyleCnt="7"/>
      <dgm:spPr/>
    </dgm:pt>
    <dgm:pt modelId="{3C37D93A-2FC5-4598-95CA-BB2BFC1E7969}" type="pres">
      <dgm:prSet presAssocID="{0ED7A58D-2BAD-4C12-A248-9B95676B0DFE}" presName="connTx" presStyleLbl="parChTrans1D2" presStyleIdx="5" presStyleCnt="7"/>
      <dgm:spPr/>
    </dgm:pt>
    <dgm:pt modelId="{7F462B16-FA3E-4D02-B08F-F4073F1A5D80}" type="pres">
      <dgm:prSet presAssocID="{8E9127E9-9EB2-4FA5-B6B9-6DF5DEAEA91F}" presName="node" presStyleLbl="node1" presStyleIdx="5" presStyleCnt="7">
        <dgm:presLayoutVars>
          <dgm:bulletEnabled val="1"/>
        </dgm:presLayoutVars>
      </dgm:prSet>
      <dgm:spPr/>
    </dgm:pt>
    <dgm:pt modelId="{8DBE6331-7A73-4FBE-B172-F93B9B8AD83A}" type="pres">
      <dgm:prSet presAssocID="{FB32373A-47AB-4561-94EC-002404A43A1A}" presName="Name9" presStyleLbl="parChTrans1D2" presStyleIdx="6" presStyleCnt="7"/>
      <dgm:spPr/>
    </dgm:pt>
    <dgm:pt modelId="{3FB4ADCB-9186-433B-8A19-509098EDCB73}" type="pres">
      <dgm:prSet presAssocID="{FB32373A-47AB-4561-94EC-002404A43A1A}" presName="connTx" presStyleLbl="parChTrans1D2" presStyleIdx="6" presStyleCnt="7"/>
      <dgm:spPr/>
    </dgm:pt>
    <dgm:pt modelId="{220F8373-90A3-4A63-B823-28A44C387FBB}" type="pres">
      <dgm:prSet presAssocID="{ACA4F50C-8B34-4345-B728-1DC5CB41CF98}" presName="node" presStyleLbl="node1" presStyleIdx="6" presStyleCnt="7">
        <dgm:presLayoutVars>
          <dgm:bulletEnabled val="1"/>
        </dgm:presLayoutVars>
      </dgm:prSet>
      <dgm:spPr/>
    </dgm:pt>
  </dgm:ptLst>
  <dgm:cxnLst>
    <dgm:cxn modelId="{0F8CD900-CEA6-4CEA-807E-5F9C2F50F64E}" srcId="{6A42CA0D-7754-484D-85FC-9176DE47CBAB}" destId="{6EE521B2-7547-4048-BCD2-18BCA7E1A3F2}" srcOrd="2" destOrd="0" parTransId="{235A3CFC-1D46-420A-8015-EC940A49E394}" sibTransId="{C52D7342-D5D2-46A0-8A7C-524E90B70D19}"/>
    <dgm:cxn modelId="{6353650B-E98D-4019-974D-AD2721A0780C}" type="presOf" srcId="{DA2B1D3C-A878-4C98-AFC5-0B3B07399B14}" destId="{9B42C985-6D0A-4C0F-8EFB-E99AB7F8BE69}" srcOrd="1" destOrd="0" presId="urn:microsoft.com/office/officeart/2005/8/layout/radial1"/>
    <dgm:cxn modelId="{BD8B4112-B35C-46D2-9617-5522601EC55A}" type="presOf" srcId="{FB32373A-47AB-4561-94EC-002404A43A1A}" destId="{3FB4ADCB-9186-433B-8A19-509098EDCB73}" srcOrd="1" destOrd="0" presId="urn:microsoft.com/office/officeart/2005/8/layout/radial1"/>
    <dgm:cxn modelId="{7C2DFB16-2FDC-42CB-B176-7F93F9805955}" srcId="{6A42CA0D-7754-484D-85FC-9176DE47CBAB}" destId="{ACA4F50C-8B34-4345-B728-1DC5CB41CF98}" srcOrd="6" destOrd="0" parTransId="{FB32373A-47AB-4561-94EC-002404A43A1A}" sibTransId="{F09DDBBC-6E38-470D-BDA7-318D60632DE0}"/>
    <dgm:cxn modelId="{C5609B18-8EDB-412C-A86B-929F5C873B0C}" type="presOf" srcId="{8E9127E9-9EB2-4FA5-B6B9-6DF5DEAEA91F}" destId="{7F462B16-FA3E-4D02-B08F-F4073F1A5D80}" srcOrd="0" destOrd="0" presId="urn:microsoft.com/office/officeart/2005/8/layout/radial1"/>
    <dgm:cxn modelId="{419E4B1C-91E6-457B-ACDF-414BCFE8AAC7}" type="presOf" srcId="{49DEAE97-2A91-45D8-9CDA-92124132007D}" destId="{0C5C9591-CA5B-466C-88FD-00C6FFFA9B0A}" srcOrd="0" destOrd="0" presId="urn:microsoft.com/office/officeart/2005/8/layout/radial1"/>
    <dgm:cxn modelId="{E14DA11F-CF51-4501-92FB-72A9496CBAC5}" type="presOf" srcId="{DA2B1D3C-A878-4C98-AFC5-0B3B07399B14}" destId="{D9A4E289-20CD-440A-B42D-25E9D0ECE60A}" srcOrd="0" destOrd="0" presId="urn:microsoft.com/office/officeart/2005/8/layout/radial1"/>
    <dgm:cxn modelId="{C40FA023-86C6-422E-80C6-47966D6C0316}" type="presOf" srcId="{0ED7A58D-2BAD-4C12-A248-9B95676B0DFE}" destId="{E46EC9CB-0A3A-4BB9-9FEF-F13BCDC8CF9D}" srcOrd="0" destOrd="0" presId="urn:microsoft.com/office/officeart/2005/8/layout/radial1"/>
    <dgm:cxn modelId="{3E03F630-DACA-48B6-B61A-70B5A245F7FA}" type="presOf" srcId="{235A3CFC-1D46-420A-8015-EC940A49E394}" destId="{B00B6514-750F-4461-9263-84DAC6EE2DB2}" srcOrd="1" destOrd="0" presId="urn:microsoft.com/office/officeart/2005/8/layout/radial1"/>
    <dgm:cxn modelId="{1F758933-576E-4068-B81E-D8C31B27440C}" type="presOf" srcId="{81F1F2D0-C56E-4CC0-8862-BCCA5DC92D6A}" destId="{F959BACE-30B3-4325-9A3C-1311F3F21509}" srcOrd="0" destOrd="0" presId="urn:microsoft.com/office/officeart/2005/8/layout/radial1"/>
    <dgm:cxn modelId="{F4D3493A-71DE-4865-8FA4-FC8A2CEE831C}" type="presOf" srcId="{9BCF48D7-21D2-48C6-BB98-FA44169B498B}" destId="{94E396C0-64D1-4C26-A443-2AA30811E1CF}" srcOrd="0" destOrd="0" presId="urn:microsoft.com/office/officeart/2005/8/layout/radial1"/>
    <dgm:cxn modelId="{C571C33E-9140-4B14-ADE9-7D1138C1CD7A}" srcId="{6A42CA0D-7754-484D-85FC-9176DE47CBAB}" destId="{8E9127E9-9EB2-4FA5-B6B9-6DF5DEAEA91F}" srcOrd="5" destOrd="0" parTransId="{0ED7A58D-2BAD-4C12-A248-9B95676B0DFE}" sibTransId="{148846D3-C87B-4C32-A5AA-714F7D5FEF72}"/>
    <dgm:cxn modelId="{FB02FD5D-DFCC-492E-8613-95CD565D66A5}" srcId="{6A42CA0D-7754-484D-85FC-9176DE47CBAB}" destId="{34490810-C516-4FBD-BCDD-3D9E86EA05A5}" srcOrd="1" destOrd="0" parTransId="{8D94EE9A-53D5-4BC5-8B06-BD10ABE5E64B}" sibTransId="{6D847FBD-F85A-4F51-8DFB-1C71E0A614FA}"/>
    <dgm:cxn modelId="{C1147F44-57CC-416D-9B4D-88DD86C34E59}" type="presOf" srcId="{235A3CFC-1D46-420A-8015-EC940A49E394}" destId="{46BB4065-2EC3-44EE-903D-6997AB1DCBBD}" srcOrd="0" destOrd="0" presId="urn:microsoft.com/office/officeart/2005/8/layout/radial1"/>
    <dgm:cxn modelId="{2A069668-6869-4970-8B8B-71B4095DCE55}" srcId="{81F1F2D0-C56E-4CC0-8862-BCCA5DC92D6A}" destId="{6A42CA0D-7754-484D-85FC-9176DE47CBAB}" srcOrd="0" destOrd="0" parTransId="{B05E91C5-9932-49A3-AE20-656AEEBD81D6}" sibTransId="{A3E0DD33-516B-45D6-898C-DE7B31E61462}"/>
    <dgm:cxn modelId="{25F30451-0740-4134-AB4A-33005AF08DCF}" type="presOf" srcId="{8D94EE9A-53D5-4BC5-8B06-BD10ABE5E64B}" destId="{0A78468A-699D-4353-A9CA-C48B02C13A56}" srcOrd="0" destOrd="0" presId="urn:microsoft.com/office/officeart/2005/8/layout/radial1"/>
    <dgm:cxn modelId="{EF058A82-4C2E-405C-A74F-E8C01F02E26B}" srcId="{81F1F2D0-C56E-4CC0-8862-BCCA5DC92D6A}" destId="{937FAB0E-DC6F-40E0-AA39-76B0A18A5989}" srcOrd="1" destOrd="0" parTransId="{76E067AA-BB10-4666-BEE6-EB88EE1BE76C}" sibTransId="{5F0DF2DC-5626-4870-B9A1-B9F0D5A1F120}"/>
    <dgm:cxn modelId="{99F86AA5-D685-4115-AC35-2722ED0412A5}" srcId="{6A42CA0D-7754-484D-85FC-9176DE47CBAB}" destId="{3C993C61-7D80-4EE2-90F1-6D8664A6F03B}" srcOrd="0" destOrd="0" parTransId="{9BCF48D7-21D2-48C6-BB98-FA44169B498B}" sibTransId="{6ABA9E10-10EA-4E85-A827-A21EF76A5DEF}"/>
    <dgm:cxn modelId="{A07F08A8-B89D-41E4-B768-2E67452F76F3}" type="presOf" srcId="{6A42CA0D-7754-484D-85FC-9176DE47CBAB}" destId="{7DCD351F-A5C1-4A5B-8762-5D6AE0D5C772}" srcOrd="0" destOrd="0" presId="urn:microsoft.com/office/officeart/2005/8/layout/radial1"/>
    <dgm:cxn modelId="{A850B1AC-BB49-4ADC-B74D-2DA9A9A78161}" type="presOf" srcId="{577B6586-9450-4B61-B49B-6DCB98F35EA2}" destId="{48BBA5CE-F204-4884-88F5-124E5DC2DD72}" srcOrd="1" destOrd="0" presId="urn:microsoft.com/office/officeart/2005/8/layout/radial1"/>
    <dgm:cxn modelId="{07A0C8B2-2DB4-432B-B3AD-B8082DAF4284}" srcId="{6A42CA0D-7754-484D-85FC-9176DE47CBAB}" destId="{49DEAE97-2A91-45D8-9CDA-92124132007D}" srcOrd="4" destOrd="0" parTransId="{DA2B1D3C-A878-4C98-AFC5-0B3B07399B14}" sibTransId="{BF4EE767-0445-4A99-BCD3-5619834C7D62}"/>
    <dgm:cxn modelId="{81EF26B6-E7B3-41DC-A0E5-AE32A655A77C}" type="presOf" srcId="{577B6586-9450-4B61-B49B-6DCB98F35EA2}" destId="{E6D60DA0-CBFC-4C52-9D2E-AFCB547A9CDA}" srcOrd="0" destOrd="0" presId="urn:microsoft.com/office/officeart/2005/8/layout/radial1"/>
    <dgm:cxn modelId="{D9223FC0-0E73-487C-92A3-7F46FCCBC044}" type="presOf" srcId="{ACA4F50C-8B34-4345-B728-1DC5CB41CF98}" destId="{220F8373-90A3-4A63-B823-28A44C387FBB}" srcOrd="0" destOrd="0" presId="urn:microsoft.com/office/officeart/2005/8/layout/radial1"/>
    <dgm:cxn modelId="{DE9497C0-416E-4B29-A27C-815442BC7731}" type="presOf" srcId="{9BCF48D7-21D2-48C6-BB98-FA44169B498B}" destId="{52FC617E-3B13-4C45-A684-27896086669B}" srcOrd="1" destOrd="0" presId="urn:microsoft.com/office/officeart/2005/8/layout/radial1"/>
    <dgm:cxn modelId="{DD4867C3-2AF9-42AD-8A26-69742E0315E7}" type="presOf" srcId="{6EE521B2-7547-4048-BCD2-18BCA7E1A3F2}" destId="{C3EFDBC6-9FCF-43A1-9E35-AFC004E19CAD}" srcOrd="0" destOrd="0" presId="urn:microsoft.com/office/officeart/2005/8/layout/radial1"/>
    <dgm:cxn modelId="{BC29FAC6-2E7F-489A-9845-2360FA55C23C}" type="presOf" srcId="{0ED7A58D-2BAD-4C12-A248-9B95676B0DFE}" destId="{3C37D93A-2FC5-4598-95CA-BB2BFC1E7969}" srcOrd="1" destOrd="0" presId="urn:microsoft.com/office/officeart/2005/8/layout/radial1"/>
    <dgm:cxn modelId="{5803EFCB-8E20-4310-A2AF-0A2C6DEB0650}" type="presOf" srcId="{8D94EE9A-53D5-4BC5-8B06-BD10ABE5E64B}" destId="{C3069E20-C7CF-4901-A030-A1083A251832}" srcOrd="1" destOrd="0" presId="urn:microsoft.com/office/officeart/2005/8/layout/radial1"/>
    <dgm:cxn modelId="{00F4E8D2-6235-4546-8BCE-D5E764E58927}" type="presOf" srcId="{34490810-C516-4FBD-BCDD-3D9E86EA05A5}" destId="{B7176FD3-D4FF-406F-9692-C9E23B3EDCB4}" srcOrd="0" destOrd="0" presId="urn:microsoft.com/office/officeart/2005/8/layout/radial1"/>
    <dgm:cxn modelId="{DBF371DA-4023-48CB-89CF-D9224F4F46F7}" type="presOf" srcId="{3C993C61-7D80-4EE2-90F1-6D8664A6F03B}" destId="{DB7888F4-2429-412B-9324-B0EF5D98EC2B}" srcOrd="0" destOrd="0" presId="urn:microsoft.com/office/officeart/2005/8/layout/radial1"/>
    <dgm:cxn modelId="{60451AE3-86D3-4B14-AD0F-FD5CC6FE9BE5}" type="presOf" srcId="{FB32373A-47AB-4561-94EC-002404A43A1A}" destId="{8DBE6331-7A73-4FBE-B172-F93B9B8AD83A}" srcOrd="0" destOrd="0" presId="urn:microsoft.com/office/officeart/2005/8/layout/radial1"/>
    <dgm:cxn modelId="{39EAC6FC-5BB1-4F17-85A8-4F623AA0D4E1}" srcId="{6A42CA0D-7754-484D-85FC-9176DE47CBAB}" destId="{0F70F4AE-EFF5-45B4-96B2-D7DB23EF553B}" srcOrd="3" destOrd="0" parTransId="{577B6586-9450-4B61-B49B-6DCB98F35EA2}" sibTransId="{3382D150-EA7B-4F7A-81E7-4AB39FC51D64}"/>
    <dgm:cxn modelId="{4C47B1FF-6FDF-48AB-AFDE-F3EE535E794E}" type="presOf" srcId="{0F70F4AE-EFF5-45B4-96B2-D7DB23EF553B}" destId="{3F0A1F1B-8322-40E9-9DDF-87869EA98900}" srcOrd="0" destOrd="0" presId="urn:microsoft.com/office/officeart/2005/8/layout/radial1"/>
    <dgm:cxn modelId="{C7215B15-E2BD-4FE8-B7D9-874F0B848ACB}" type="presParOf" srcId="{F959BACE-30B3-4325-9A3C-1311F3F21509}" destId="{7DCD351F-A5C1-4A5B-8762-5D6AE0D5C772}" srcOrd="0" destOrd="0" presId="urn:microsoft.com/office/officeart/2005/8/layout/radial1"/>
    <dgm:cxn modelId="{29788249-9CC1-4E9D-88F2-FE19A3047845}" type="presParOf" srcId="{F959BACE-30B3-4325-9A3C-1311F3F21509}" destId="{94E396C0-64D1-4C26-A443-2AA30811E1CF}" srcOrd="1" destOrd="0" presId="urn:microsoft.com/office/officeart/2005/8/layout/radial1"/>
    <dgm:cxn modelId="{6BAEFFC7-D7FE-45A2-8330-45059D618A2F}" type="presParOf" srcId="{94E396C0-64D1-4C26-A443-2AA30811E1CF}" destId="{52FC617E-3B13-4C45-A684-27896086669B}" srcOrd="0" destOrd="0" presId="urn:microsoft.com/office/officeart/2005/8/layout/radial1"/>
    <dgm:cxn modelId="{ECA7DB52-0DA2-457E-9CBC-0CFBF9F2BDEA}" type="presParOf" srcId="{F959BACE-30B3-4325-9A3C-1311F3F21509}" destId="{DB7888F4-2429-412B-9324-B0EF5D98EC2B}" srcOrd="2" destOrd="0" presId="urn:microsoft.com/office/officeart/2005/8/layout/radial1"/>
    <dgm:cxn modelId="{40185729-465F-403F-B722-E95745063B9B}" type="presParOf" srcId="{F959BACE-30B3-4325-9A3C-1311F3F21509}" destId="{0A78468A-699D-4353-A9CA-C48B02C13A56}" srcOrd="3" destOrd="0" presId="urn:microsoft.com/office/officeart/2005/8/layout/radial1"/>
    <dgm:cxn modelId="{D39AF11E-9770-4071-98D8-C11E235AB686}" type="presParOf" srcId="{0A78468A-699D-4353-A9CA-C48B02C13A56}" destId="{C3069E20-C7CF-4901-A030-A1083A251832}" srcOrd="0" destOrd="0" presId="urn:microsoft.com/office/officeart/2005/8/layout/radial1"/>
    <dgm:cxn modelId="{61234DA2-BE2A-4B98-AC77-BC0690D5C430}" type="presParOf" srcId="{F959BACE-30B3-4325-9A3C-1311F3F21509}" destId="{B7176FD3-D4FF-406F-9692-C9E23B3EDCB4}" srcOrd="4" destOrd="0" presId="urn:microsoft.com/office/officeart/2005/8/layout/radial1"/>
    <dgm:cxn modelId="{A8BDBEA6-2AFC-4453-BA01-B1B48180262F}" type="presParOf" srcId="{F959BACE-30B3-4325-9A3C-1311F3F21509}" destId="{46BB4065-2EC3-44EE-903D-6997AB1DCBBD}" srcOrd="5" destOrd="0" presId="urn:microsoft.com/office/officeart/2005/8/layout/radial1"/>
    <dgm:cxn modelId="{9DD6CE0D-DF9D-414B-AE5F-3835384E3C9E}" type="presParOf" srcId="{46BB4065-2EC3-44EE-903D-6997AB1DCBBD}" destId="{B00B6514-750F-4461-9263-84DAC6EE2DB2}" srcOrd="0" destOrd="0" presId="urn:microsoft.com/office/officeart/2005/8/layout/radial1"/>
    <dgm:cxn modelId="{74FF1C54-99E3-43B2-9C70-B002602BD0FD}" type="presParOf" srcId="{F959BACE-30B3-4325-9A3C-1311F3F21509}" destId="{C3EFDBC6-9FCF-43A1-9E35-AFC004E19CAD}" srcOrd="6" destOrd="0" presId="urn:microsoft.com/office/officeart/2005/8/layout/radial1"/>
    <dgm:cxn modelId="{A9821F02-1605-4904-B40D-CFF20969CBE5}" type="presParOf" srcId="{F959BACE-30B3-4325-9A3C-1311F3F21509}" destId="{E6D60DA0-CBFC-4C52-9D2E-AFCB547A9CDA}" srcOrd="7" destOrd="0" presId="urn:microsoft.com/office/officeart/2005/8/layout/radial1"/>
    <dgm:cxn modelId="{413453B6-5C3C-4BBD-8A4D-6D597F67E6E0}" type="presParOf" srcId="{E6D60DA0-CBFC-4C52-9D2E-AFCB547A9CDA}" destId="{48BBA5CE-F204-4884-88F5-124E5DC2DD72}" srcOrd="0" destOrd="0" presId="urn:microsoft.com/office/officeart/2005/8/layout/radial1"/>
    <dgm:cxn modelId="{49334EE6-F129-406C-A26E-E75CB6AA52E3}" type="presParOf" srcId="{F959BACE-30B3-4325-9A3C-1311F3F21509}" destId="{3F0A1F1B-8322-40E9-9DDF-87869EA98900}" srcOrd="8" destOrd="0" presId="urn:microsoft.com/office/officeart/2005/8/layout/radial1"/>
    <dgm:cxn modelId="{EEBA6A33-7F42-41F3-88BF-9C3DAB4606F7}" type="presParOf" srcId="{F959BACE-30B3-4325-9A3C-1311F3F21509}" destId="{D9A4E289-20CD-440A-B42D-25E9D0ECE60A}" srcOrd="9" destOrd="0" presId="urn:microsoft.com/office/officeart/2005/8/layout/radial1"/>
    <dgm:cxn modelId="{8ADE4FF1-93A6-4A5D-8A76-09B32838B9AE}" type="presParOf" srcId="{D9A4E289-20CD-440A-B42D-25E9D0ECE60A}" destId="{9B42C985-6D0A-4C0F-8EFB-E99AB7F8BE69}" srcOrd="0" destOrd="0" presId="urn:microsoft.com/office/officeart/2005/8/layout/radial1"/>
    <dgm:cxn modelId="{AD7339C0-F20F-441F-8127-66D63D2412A0}" type="presParOf" srcId="{F959BACE-30B3-4325-9A3C-1311F3F21509}" destId="{0C5C9591-CA5B-466C-88FD-00C6FFFA9B0A}" srcOrd="10" destOrd="0" presId="urn:microsoft.com/office/officeart/2005/8/layout/radial1"/>
    <dgm:cxn modelId="{D7617E2B-71EE-4686-A392-37D6C79CFA05}" type="presParOf" srcId="{F959BACE-30B3-4325-9A3C-1311F3F21509}" destId="{E46EC9CB-0A3A-4BB9-9FEF-F13BCDC8CF9D}" srcOrd="11" destOrd="0" presId="urn:microsoft.com/office/officeart/2005/8/layout/radial1"/>
    <dgm:cxn modelId="{FFC2A384-9559-42CC-927A-BBA86414EFC1}" type="presParOf" srcId="{E46EC9CB-0A3A-4BB9-9FEF-F13BCDC8CF9D}" destId="{3C37D93A-2FC5-4598-95CA-BB2BFC1E7969}" srcOrd="0" destOrd="0" presId="urn:microsoft.com/office/officeart/2005/8/layout/radial1"/>
    <dgm:cxn modelId="{472FC285-E78B-43ED-86A8-1437EF97EE9B}" type="presParOf" srcId="{F959BACE-30B3-4325-9A3C-1311F3F21509}" destId="{7F462B16-FA3E-4D02-B08F-F4073F1A5D80}" srcOrd="12" destOrd="0" presId="urn:microsoft.com/office/officeart/2005/8/layout/radial1"/>
    <dgm:cxn modelId="{A975BB94-1F81-4724-AAC7-4A2F2CD58E22}" type="presParOf" srcId="{F959BACE-30B3-4325-9A3C-1311F3F21509}" destId="{8DBE6331-7A73-4FBE-B172-F93B9B8AD83A}" srcOrd="13" destOrd="0" presId="urn:microsoft.com/office/officeart/2005/8/layout/radial1"/>
    <dgm:cxn modelId="{41B0E440-81E9-4090-8159-8B3008407780}" type="presParOf" srcId="{8DBE6331-7A73-4FBE-B172-F93B9B8AD83A}" destId="{3FB4ADCB-9186-433B-8A19-509098EDCB73}" srcOrd="0" destOrd="0" presId="urn:microsoft.com/office/officeart/2005/8/layout/radial1"/>
    <dgm:cxn modelId="{99E52A69-90E4-4DB2-982B-7BAA348C4313}" type="presParOf" srcId="{F959BACE-30B3-4325-9A3C-1311F3F21509}" destId="{220F8373-90A3-4A63-B823-28A44C387FBB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EE16711-7FF3-450E-A591-E828B07B6113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E3DB3A5-F2A9-4480-83C6-23F135FD9B60}">
      <dgm:prSet phldrT="[Text]"/>
      <dgm:spPr/>
      <dgm:t>
        <a:bodyPr/>
        <a:lstStyle/>
        <a:p>
          <a:pPr>
            <a:buNone/>
          </a:pPr>
          <a:r>
            <a:rPr lang="en-GB" dirty="0"/>
            <a:t>Print </a:t>
          </a:r>
        </a:p>
      </dgm:t>
    </dgm:pt>
    <dgm:pt modelId="{2C4549C5-E7CF-4CC7-BED0-4DE12AA63732}" type="parTrans" cxnId="{770300F6-003B-4B01-9A3E-64C6366595E9}">
      <dgm:prSet/>
      <dgm:spPr/>
      <dgm:t>
        <a:bodyPr/>
        <a:lstStyle/>
        <a:p>
          <a:endParaRPr lang="en-GB"/>
        </a:p>
      </dgm:t>
    </dgm:pt>
    <dgm:pt modelId="{E13E0E65-0DBE-41A9-A844-5562E170CCDE}" type="sibTrans" cxnId="{770300F6-003B-4B01-9A3E-64C6366595E9}">
      <dgm:prSet/>
      <dgm:spPr/>
      <dgm:t>
        <a:bodyPr/>
        <a:lstStyle/>
        <a:p>
          <a:endParaRPr lang="en-GB"/>
        </a:p>
      </dgm:t>
    </dgm:pt>
    <dgm:pt modelId="{5CD9D77F-8921-43A0-A0AB-0E0101083F15}">
      <dgm:prSet phldrT="[Text]"/>
      <dgm:spPr/>
      <dgm:t>
        <a:bodyPr/>
        <a:lstStyle/>
        <a:p>
          <a:pPr>
            <a:buNone/>
          </a:pPr>
          <a:r>
            <a:rPr lang="en-GB" dirty="0"/>
            <a:t>Image </a:t>
          </a:r>
        </a:p>
      </dgm:t>
    </dgm:pt>
    <dgm:pt modelId="{8F6FA155-26B8-4F66-85A9-C871C3BF1DA3}" type="parTrans" cxnId="{A25E13AD-C213-49A1-AEB6-90A2B8362B1E}">
      <dgm:prSet/>
      <dgm:spPr/>
      <dgm:t>
        <a:bodyPr/>
        <a:lstStyle/>
        <a:p>
          <a:endParaRPr lang="en-GB"/>
        </a:p>
      </dgm:t>
    </dgm:pt>
    <dgm:pt modelId="{1D34EF16-F237-4F98-8A42-BAD913BA7778}" type="sibTrans" cxnId="{A25E13AD-C213-49A1-AEB6-90A2B8362B1E}">
      <dgm:prSet/>
      <dgm:spPr/>
      <dgm:t>
        <a:bodyPr/>
        <a:lstStyle/>
        <a:p>
          <a:endParaRPr lang="en-GB"/>
        </a:p>
      </dgm:t>
    </dgm:pt>
    <dgm:pt modelId="{A944A598-F404-4BD8-8685-9B135753A068}">
      <dgm:prSet phldrT="[Text]"/>
      <dgm:spPr/>
      <dgm:t>
        <a:bodyPr/>
        <a:lstStyle/>
        <a:p>
          <a:pPr>
            <a:buNone/>
          </a:pPr>
          <a:r>
            <a:rPr lang="en-GB" dirty="0"/>
            <a:t>Publicity </a:t>
          </a:r>
        </a:p>
      </dgm:t>
    </dgm:pt>
    <dgm:pt modelId="{3BC0ADB0-874F-4AE9-8AA8-CB90ABDADDEE}" type="parTrans" cxnId="{0742AD84-6F79-4A4D-B064-87665C4EA767}">
      <dgm:prSet/>
      <dgm:spPr/>
      <dgm:t>
        <a:bodyPr/>
        <a:lstStyle/>
        <a:p>
          <a:endParaRPr lang="en-GB"/>
        </a:p>
      </dgm:t>
    </dgm:pt>
    <dgm:pt modelId="{437D1478-C9DA-4ACA-A42F-FA8A72E6AEDF}" type="sibTrans" cxnId="{0742AD84-6F79-4A4D-B064-87665C4EA767}">
      <dgm:prSet/>
      <dgm:spPr/>
      <dgm:t>
        <a:bodyPr/>
        <a:lstStyle/>
        <a:p>
          <a:endParaRPr lang="en-GB"/>
        </a:p>
      </dgm:t>
    </dgm:pt>
    <dgm:pt modelId="{65C80D4D-E31D-4050-BE3A-D4D286BB0455}">
      <dgm:prSet phldrT="[Text]"/>
      <dgm:spPr/>
      <dgm:t>
        <a:bodyPr/>
        <a:lstStyle/>
        <a:p>
          <a:pPr>
            <a:buNone/>
          </a:pPr>
          <a:r>
            <a:rPr lang="en-GB" dirty="0"/>
            <a:t>Contestation </a:t>
          </a:r>
        </a:p>
      </dgm:t>
    </dgm:pt>
    <dgm:pt modelId="{652C84B3-82F1-4445-96C8-0F1C8BDC89B8}" type="parTrans" cxnId="{714DD255-F6E8-4615-883C-184EFA9856B6}">
      <dgm:prSet/>
      <dgm:spPr/>
      <dgm:t>
        <a:bodyPr/>
        <a:lstStyle/>
        <a:p>
          <a:endParaRPr lang="en-GB"/>
        </a:p>
      </dgm:t>
    </dgm:pt>
    <dgm:pt modelId="{57CF8D5B-98D5-45DF-9D4D-810563ACA7CD}" type="sibTrans" cxnId="{714DD255-F6E8-4615-883C-184EFA9856B6}">
      <dgm:prSet/>
      <dgm:spPr/>
      <dgm:t>
        <a:bodyPr/>
        <a:lstStyle/>
        <a:p>
          <a:endParaRPr lang="en-GB"/>
        </a:p>
      </dgm:t>
    </dgm:pt>
    <dgm:pt modelId="{1DE4D37E-D558-4BC6-9ED8-921F7E571820}">
      <dgm:prSet phldrT="[Text]"/>
      <dgm:spPr/>
      <dgm:t>
        <a:bodyPr/>
        <a:lstStyle/>
        <a:p>
          <a:pPr>
            <a:buNone/>
          </a:pPr>
          <a:r>
            <a:rPr lang="en-GB" dirty="0"/>
            <a:t>Recognisability </a:t>
          </a:r>
        </a:p>
      </dgm:t>
    </dgm:pt>
    <dgm:pt modelId="{2A6F346D-944D-4706-9B4B-474C98C73388}" type="parTrans" cxnId="{CC7CD0A8-F5CD-497E-B832-E071DAF4A91D}">
      <dgm:prSet/>
      <dgm:spPr/>
      <dgm:t>
        <a:bodyPr/>
        <a:lstStyle/>
        <a:p>
          <a:endParaRPr lang="en-GB"/>
        </a:p>
      </dgm:t>
    </dgm:pt>
    <dgm:pt modelId="{7EC91487-6B46-475C-961F-300A20EFD92D}" type="sibTrans" cxnId="{CC7CD0A8-F5CD-497E-B832-E071DAF4A91D}">
      <dgm:prSet/>
      <dgm:spPr/>
      <dgm:t>
        <a:bodyPr/>
        <a:lstStyle/>
        <a:p>
          <a:endParaRPr lang="en-GB"/>
        </a:p>
      </dgm:t>
    </dgm:pt>
    <dgm:pt modelId="{028CDE0C-0496-4582-BE8A-6A93FF992A27}" type="pres">
      <dgm:prSet presAssocID="{5EE16711-7FF3-450E-A591-E828B07B6113}" presName="Name0" presStyleCnt="0">
        <dgm:presLayoutVars>
          <dgm:dir/>
          <dgm:resizeHandles val="exact"/>
        </dgm:presLayoutVars>
      </dgm:prSet>
      <dgm:spPr/>
    </dgm:pt>
    <dgm:pt modelId="{D14DA475-6A55-4DFE-B989-37DB831EF34B}" type="pres">
      <dgm:prSet presAssocID="{5EE16711-7FF3-450E-A591-E828B07B6113}" presName="cycle" presStyleCnt="0"/>
      <dgm:spPr/>
    </dgm:pt>
    <dgm:pt modelId="{1D009AB7-C8F5-4097-904E-7B04959FAB59}" type="pres">
      <dgm:prSet presAssocID="{AE3DB3A5-F2A9-4480-83C6-23F135FD9B60}" presName="nodeFirstNode" presStyleLbl="node1" presStyleIdx="0" presStyleCnt="5">
        <dgm:presLayoutVars>
          <dgm:bulletEnabled val="1"/>
        </dgm:presLayoutVars>
      </dgm:prSet>
      <dgm:spPr/>
    </dgm:pt>
    <dgm:pt modelId="{701021B1-2DC6-4F5A-9493-7F181216E6E3}" type="pres">
      <dgm:prSet presAssocID="{E13E0E65-0DBE-41A9-A844-5562E170CCDE}" presName="sibTransFirstNode" presStyleLbl="bgShp" presStyleIdx="0" presStyleCnt="1"/>
      <dgm:spPr/>
    </dgm:pt>
    <dgm:pt modelId="{B58BAB37-D3F9-4BE6-9C29-A7A6DC646074}" type="pres">
      <dgm:prSet presAssocID="{5CD9D77F-8921-43A0-A0AB-0E0101083F15}" presName="nodeFollowingNodes" presStyleLbl="node1" presStyleIdx="1" presStyleCnt="5">
        <dgm:presLayoutVars>
          <dgm:bulletEnabled val="1"/>
        </dgm:presLayoutVars>
      </dgm:prSet>
      <dgm:spPr/>
    </dgm:pt>
    <dgm:pt modelId="{0812B829-78BF-4B66-993D-135A469AB101}" type="pres">
      <dgm:prSet presAssocID="{A944A598-F404-4BD8-8685-9B135753A068}" presName="nodeFollowingNodes" presStyleLbl="node1" presStyleIdx="2" presStyleCnt="5">
        <dgm:presLayoutVars>
          <dgm:bulletEnabled val="1"/>
        </dgm:presLayoutVars>
      </dgm:prSet>
      <dgm:spPr/>
    </dgm:pt>
    <dgm:pt modelId="{3B825421-F045-4CC5-B91A-F5E74DA3E31D}" type="pres">
      <dgm:prSet presAssocID="{65C80D4D-E31D-4050-BE3A-D4D286BB0455}" presName="nodeFollowingNodes" presStyleLbl="node1" presStyleIdx="3" presStyleCnt="5">
        <dgm:presLayoutVars>
          <dgm:bulletEnabled val="1"/>
        </dgm:presLayoutVars>
      </dgm:prSet>
      <dgm:spPr/>
    </dgm:pt>
    <dgm:pt modelId="{C76485CF-310B-4E51-8824-EFD580867F33}" type="pres">
      <dgm:prSet presAssocID="{1DE4D37E-D558-4BC6-9ED8-921F7E571820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82162E00-CC64-4D7B-8E5E-5DA05D7336C9}" type="presOf" srcId="{5EE16711-7FF3-450E-A591-E828B07B6113}" destId="{028CDE0C-0496-4582-BE8A-6A93FF992A27}" srcOrd="0" destOrd="0" presId="urn:microsoft.com/office/officeart/2005/8/layout/cycle3"/>
    <dgm:cxn modelId="{6859AA1F-F8CE-4450-B15E-837DFCA1A343}" type="presOf" srcId="{1DE4D37E-D558-4BC6-9ED8-921F7E571820}" destId="{C76485CF-310B-4E51-8824-EFD580867F33}" srcOrd="0" destOrd="0" presId="urn:microsoft.com/office/officeart/2005/8/layout/cycle3"/>
    <dgm:cxn modelId="{9413113C-E01A-4385-AEDF-A7DD6E32BBB5}" type="presOf" srcId="{AE3DB3A5-F2A9-4480-83C6-23F135FD9B60}" destId="{1D009AB7-C8F5-4097-904E-7B04959FAB59}" srcOrd="0" destOrd="0" presId="urn:microsoft.com/office/officeart/2005/8/layout/cycle3"/>
    <dgm:cxn modelId="{714DD255-F6E8-4615-883C-184EFA9856B6}" srcId="{5EE16711-7FF3-450E-A591-E828B07B6113}" destId="{65C80D4D-E31D-4050-BE3A-D4D286BB0455}" srcOrd="3" destOrd="0" parTransId="{652C84B3-82F1-4445-96C8-0F1C8BDC89B8}" sibTransId="{57CF8D5B-98D5-45DF-9D4D-810563ACA7CD}"/>
    <dgm:cxn modelId="{0742AD84-6F79-4A4D-B064-87665C4EA767}" srcId="{5EE16711-7FF3-450E-A591-E828B07B6113}" destId="{A944A598-F404-4BD8-8685-9B135753A068}" srcOrd="2" destOrd="0" parTransId="{3BC0ADB0-874F-4AE9-8AA8-CB90ABDADDEE}" sibTransId="{437D1478-C9DA-4ACA-A42F-FA8A72E6AEDF}"/>
    <dgm:cxn modelId="{3CDCE99B-6787-47D0-B68E-5653651A0E73}" type="presOf" srcId="{5CD9D77F-8921-43A0-A0AB-0E0101083F15}" destId="{B58BAB37-D3F9-4BE6-9C29-A7A6DC646074}" srcOrd="0" destOrd="0" presId="urn:microsoft.com/office/officeart/2005/8/layout/cycle3"/>
    <dgm:cxn modelId="{CC7CD0A8-F5CD-497E-B832-E071DAF4A91D}" srcId="{5EE16711-7FF3-450E-A591-E828B07B6113}" destId="{1DE4D37E-D558-4BC6-9ED8-921F7E571820}" srcOrd="4" destOrd="0" parTransId="{2A6F346D-944D-4706-9B4B-474C98C73388}" sibTransId="{7EC91487-6B46-475C-961F-300A20EFD92D}"/>
    <dgm:cxn modelId="{A25E13AD-C213-49A1-AEB6-90A2B8362B1E}" srcId="{5EE16711-7FF3-450E-A591-E828B07B6113}" destId="{5CD9D77F-8921-43A0-A0AB-0E0101083F15}" srcOrd="1" destOrd="0" parTransId="{8F6FA155-26B8-4F66-85A9-C871C3BF1DA3}" sibTransId="{1D34EF16-F237-4F98-8A42-BAD913BA7778}"/>
    <dgm:cxn modelId="{38C0C3AF-2753-4A7E-9F76-5D91D64C503A}" type="presOf" srcId="{65C80D4D-E31D-4050-BE3A-D4D286BB0455}" destId="{3B825421-F045-4CC5-B91A-F5E74DA3E31D}" srcOrd="0" destOrd="0" presId="urn:microsoft.com/office/officeart/2005/8/layout/cycle3"/>
    <dgm:cxn modelId="{770300F6-003B-4B01-9A3E-64C6366595E9}" srcId="{5EE16711-7FF3-450E-A591-E828B07B6113}" destId="{AE3DB3A5-F2A9-4480-83C6-23F135FD9B60}" srcOrd="0" destOrd="0" parTransId="{2C4549C5-E7CF-4CC7-BED0-4DE12AA63732}" sibTransId="{E13E0E65-0DBE-41A9-A844-5562E170CCDE}"/>
    <dgm:cxn modelId="{EA86CEF9-CCE9-4EFA-ABC9-7F06306C056F}" type="presOf" srcId="{E13E0E65-0DBE-41A9-A844-5562E170CCDE}" destId="{701021B1-2DC6-4F5A-9493-7F181216E6E3}" srcOrd="0" destOrd="0" presId="urn:microsoft.com/office/officeart/2005/8/layout/cycle3"/>
    <dgm:cxn modelId="{49AF82FD-3FE7-4019-B705-F2B6A4047D30}" type="presOf" srcId="{A944A598-F404-4BD8-8685-9B135753A068}" destId="{0812B829-78BF-4B66-993D-135A469AB101}" srcOrd="0" destOrd="0" presId="urn:microsoft.com/office/officeart/2005/8/layout/cycle3"/>
    <dgm:cxn modelId="{3316F594-9715-43B3-919B-B920CF36DF96}" type="presParOf" srcId="{028CDE0C-0496-4582-BE8A-6A93FF992A27}" destId="{D14DA475-6A55-4DFE-B989-37DB831EF34B}" srcOrd="0" destOrd="0" presId="urn:microsoft.com/office/officeart/2005/8/layout/cycle3"/>
    <dgm:cxn modelId="{D1BC82D0-CE1E-4450-AB79-5117C3058ABB}" type="presParOf" srcId="{D14DA475-6A55-4DFE-B989-37DB831EF34B}" destId="{1D009AB7-C8F5-4097-904E-7B04959FAB59}" srcOrd="0" destOrd="0" presId="urn:microsoft.com/office/officeart/2005/8/layout/cycle3"/>
    <dgm:cxn modelId="{E2CB66E2-7225-42DF-98DB-048E53F507DB}" type="presParOf" srcId="{D14DA475-6A55-4DFE-B989-37DB831EF34B}" destId="{701021B1-2DC6-4F5A-9493-7F181216E6E3}" srcOrd="1" destOrd="0" presId="urn:microsoft.com/office/officeart/2005/8/layout/cycle3"/>
    <dgm:cxn modelId="{C426A26C-D2C7-43D1-AA68-134FEB42FD97}" type="presParOf" srcId="{D14DA475-6A55-4DFE-B989-37DB831EF34B}" destId="{B58BAB37-D3F9-4BE6-9C29-A7A6DC646074}" srcOrd="2" destOrd="0" presId="urn:microsoft.com/office/officeart/2005/8/layout/cycle3"/>
    <dgm:cxn modelId="{5DB5CCC0-7731-450D-9DE2-655C135E8A7A}" type="presParOf" srcId="{D14DA475-6A55-4DFE-B989-37DB831EF34B}" destId="{0812B829-78BF-4B66-993D-135A469AB101}" srcOrd="3" destOrd="0" presId="urn:microsoft.com/office/officeart/2005/8/layout/cycle3"/>
    <dgm:cxn modelId="{E3697570-E2C3-47FB-B06A-14D98118B466}" type="presParOf" srcId="{D14DA475-6A55-4DFE-B989-37DB831EF34B}" destId="{3B825421-F045-4CC5-B91A-F5E74DA3E31D}" srcOrd="4" destOrd="0" presId="urn:microsoft.com/office/officeart/2005/8/layout/cycle3"/>
    <dgm:cxn modelId="{9CF140F4-36E4-4E21-AAA0-7BD4D0BBA27B}" type="presParOf" srcId="{D14DA475-6A55-4DFE-B989-37DB831EF34B}" destId="{C76485CF-310B-4E51-8824-EFD580867F33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8586DD2-D9BD-4416-8977-951E90ECC68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BA4F0DA-4489-4CBB-BA8E-BB431007AF8A}">
      <dgm:prSet phldrT="[Text]"/>
      <dgm:spPr/>
      <dgm:t>
        <a:bodyPr/>
        <a:lstStyle/>
        <a:p>
          <a:pPr>
            <a:buNone/>
          </a:pPr>
          <a:r>
            <a:rPr lang="en-GB" dirty="0"/>
            <a:t>Document</a:t>
          </a:r>
        </a:p>
      </dgm:t>
    </dgm:pt>
    <dgm:pt modelId="{C1846990-6288-40C5-BBE9-92EBF8490EE0}" type="parTrans" cxnId="{66A20B2A-03F2-460D-8E4E-B99538EB4E47}">
      <dgm:prSet/>
      <dgm:spPr/>
      <dgm:t>
        <a:bodyPr/>
        <a:lstStyle/>
        <a:p>
          <a:endParaRPr lang="en-GB"/>
        </a:p>
      </dgm:t>
    </dgm:pt>
    <dgm:pt modelId="{E83A49AD-0551-46D3-8A3D-0E25B824B048}" type="sibTrans" cxnId="{66A20B2A-03F2-460D-8E4E-B99538EB4E47}">
      <dgm:prSet/>
      <dgm:spPr/>
      <dgm:t>
        <a:bodyPr/>
        <a:lstStyle/>
        <a:p>
          <a:endParaRPr lang="en-GB"/>
        </a:p>
      </dgm:t>
    </dgm:pt>
    <dgm:pt modelId="{5DAB62ED-C2B8-408D-B39E-56531B91DC41}">
      <dgm:prSet phldrT="[Text]"/>
      <dgm:spPr/>
      <dgm:t>
        <a:bodyPr/>
        <a:lstStyle/>
        <a:p>
          <a:pPr>
            <a:buNone/>
          </a:pPr>
          <a:r>
            <a:rPr lang="en-GB" dirty="0"/>
            <a:t>History </a:t>
          </a:r>
        </a:p>
      </dgm:t>
    </dgm:pt>
    <dgm:pt modelId="{F56C9E04-F2CE-4731-A0E2-479BEF4FF8E4}" type="parTrans" cxnId="{B1A9D81E-A37E-41E8-A2CD-7CB5E3EA14AF}">
      <dgm:prSet/>
      <dgm:spPr/>
      <dgm:t>
        <a:bodyPr/>
        <a:lstStyle/>
        <a:p>
          <a:endParaRPr lang="en-GB"/>
        </a:p>
      </dgm:t>
    </dgm:pt>
    <dgm:pt modelId="{F34C7C53-B3C9-4D4B-A63B-1A886C4B9D45}" type="sibTrans" cxnId="{B1A9D81E-A37E-41E8-A2CD-7CB5E3EA14AF}">
      <dgm:prSet/>
      <dgm:spPr/>
      <dgm:t>
        <a:bodyPr/>
        <a:lstStyle/>
        <a:p>
          <a:endParaRPr lang="en-GB"/>
        </a:p>
      </dgm:t>
    </dgm:pt>
    <dgm:pt modelId="{DA419EE6-0DB9-4178-9908-C2F5668FA5B2}">
      <dgm:prSet/>
      <dgm:spPr/>
      <dgm:t>
        <a:bodyPr/>
        <a:lstStyle/>
        <a:p>
          <a:pPr>
            <a:buNone/>
          </a:pPr>
          <a:r>
            <a:rPr lang="en-GB" dirty="0"/>
            <a:t>Tradition </a:t>
          </a:r>
        </a:p>
      </dgm:t>
    </dgm:pt>
    <dgm:pt modelId="{289C4C84-BD21-4A19-B302-DB5CAC55B14A}" type="parTrans" cxnId="{F667007D-1359-4925-A160-7359E8FDD6C0}">
      <dgm:prSet/>
      <dgm:spPr/>
      <dgm:t>
        <a:bodyPr/>
        <a:lstStyle/>
        <a:p>
          <a:endParaRPr lang="en-GB"/>
        </a:p>
      </dgm:t>
    </dgm:pt>
    <dgm:pt modelId="{CFDEC047-6AC0-4BDF-873E-FBBE6CE67F7C}" type="sibTrans" cxnId="{F667007D-1359-4925-A160-7359E8FDD6C0}">
      <dgm:prSet/>
      <dgm:spPr/>
      <dgm:t>
        <a:bodyPr/>
        <a:lstStyle/>
        <a:p>
          <a:endParaRPr lang="en-GB"/>
        </a:p>
      </dgm:t>
    </dgm:pt>
    <dgm:pt modelId="{0F57CBD5-1E1F-49DA-BDE4-FDC87DEDCF1F}">
      <dgm:prSet/>
      <dgm:spPr/>
      <dgm:t>
        <a:bodyPr/>
        <a:lstStyle/>
        <a:p>
          <a:pPr>
            <a:buNone/>
          </a:pPr>
          <a:r>
            <a:rPr lang="en-GB"/>
            <a:t>Myth</a:t>
          </a:r>
          <a:endParaRPr lang="en-GB" dirty="0"/>
        </a:p>
      </dgm:t>
    </dgm:pt>
    <dgm:pt modelId="{8814A4DB-26E6-4911-87BE-172755B8557F}" type="parTrans" cxnId="{87F867AF-D6A5-45B3-B405-2316A957C10B}">
      <dgm:prSet/>
      <dgm:spPr/>
      <dgm:t>
        <a:bodyPr/>
        <a:lstStyle/>
        <a:p>
          <a:endParaRPr lang="en-GB"/>
        </a:p>
      </dgm:t>
    </dgm:pt>
    <dgm:pt modelId="{921292C1-5B52-43F0-94DB-4DF4C2B36AB7}" type="sibTrans" cxnId="{87F867AF-D6A5-45B3-B405-2316A957C10B}">
      <dgm:prSet/>
      <dgm:spPr/>
      <dgm:t>
        <a:bodyPr/>
        <a:lstStyle/>
        <a:p>
          <a:endParaRPr lang="en-GB"/>
        </a:p>
      </dgm:t>
    </dgm:pt>
    <dgm:pt modelId="{82919DDB-3A3E-453C-93C2-01BEB852A9E4}">
      <dgm:prSet/>
      <dgm:spPr/>
      <dgm:t>
        <a:bodyPr/>
        <a:lstStyle/>
        <a:p>
          <a:pPr>
            <a:buNone/>
          </a:pPr>
          <a:r>
            <a:rPr lang="en-GB" dirty="0"/>
            <a:t>Prehistory </a:t>
          </a:r>
        </a:p>
      </dgm:t>
    </dgm:pt>
    <dgm:pt modelId="{F2E1855F-7659-40EF-A989-5C3039876A93}" type="parTrans" cxnId="{803CCA5D-5D5E-4B12-A88E-2A20CBB87AAC}">
      <dgm:prSet/>
      <dgm:spPr/>
      <dgm:t>
        <a:bodyPr/>
        <a:lstStyle/>
        <a:p>
          <a:endParaRPr lang="en-GB"/>
        </a:p>
      </dgm:t>
    </dgm:pt>
    <dgm:pt modelId="{E4C982F2-9417-4518-891E-26A55C7129A6}" type="sibTrans" cxnId="{803CCA5D-5D5E-4B12-A88E-2A20CBB87AAC}">
      <dgm:prSet/>
      <dgm:spPr/>
      <dgm:t>
        <a:bodyPr/>
        <a:lstStyle/>
        <a:p>
          <a:endParaRPr lang="en-GB"/>
        </a:p>
      </dgm:t>
    </dgm:pt>
    <dgm:pt modelId="{6BB9D0B2-63F8-42E5-8684-8843094B55C5}" type="pres">
      <dgm:prSet presAssocID="{58586DD2-D9BD-4416-8977-951E90ECC685}" presName="outerComposite" presStyleCnt="0">
        <dgm:presLayoutVars>
          <dgm:chMax val="5"/>
          <dgm:dir/>
          <dgm:resizeHandles val="exact"/>
        </dgm:presLayoutVars>
      </dgm:prSet>
      <dgm:spPr/>
    </dgm:pt>
    <dgm:pt modelId="{34D0BB53-2EAD-4B6E-B43C-3941F1F24F25}" type="pres">
      <dgm:prSet presAssocID="{58586DD2-D9BD-4416-8977-951E90ECC685}" presName="dummyMaxCanvas" presStyleCnt="0">
        <dgm:presLayoutVars/>
      </dgm:prSet>
      <dgm:spPr/>
    </dgm:pt>
    <dgm:pt modelId="{2ECBA21F-DEE9-43CC-9CCD-0D51845460AA}" type="pres">
      <dgm:prSet presAssocID="{58586DD2-D9BD-4416-8977-951E90ECC685}" presName="FiveNodes_1" presStyleLbl="node1" presStyleIdx="0" presStyleCnt="5">
        <dgm:presLayoutVars>
          <dgm:bulletEnabled val="1"/>
        </dgm:presLayoutVars>
      </dgm:prSet>
      <dgm:spPr/>
    </dgm:pt>
    <dgm:pt modelId="{3AE5D030-7DCC-4C89-BB64-914D414FB8AB}" type="pres">
      <dgm:prSet presAssocID="{58586DD2-D9BD-4416-8977-951E90ECC685}" presName="FiveNodes_2" presStyleLbl="node1" presStyleIdx="1" presStyleCnt="5">
        <dgm:presLayoutVars>
          <dgm:bulletEnabled val="1"/>
        </dgm:presLayoutVars>
      </dgm:prSet>
      <dgm:spPr/>
    </dgm:pt>
    <dgm:pt modelId="{040164A4-6659-420A-8B59-9E1ADD9D5D6E}" type="pres">
      <dgm:prSet presAssocID="{58586DD2-D9BD-4416-8977-951E90ECC685}" presName="FiveNodes_3" presStyleLbl="node1" presStyleIdx="2" presStyleCnt="5">
        <dgm:presLayoutVars>
          <dgm:bulletEnabled val="1"/>
        </dgm:presLayoutVars>
      </dgm:prSet>
      <dgm:spPr/>
    </dgm:pt>
    <dgm:pt modelId="{D6C3FD9B-F73E-46E8-B30E-7D15AA7C9CF7}" type="pres">
      <dgm:prSet presAssocID="{58586DD2-D9BD-4416-8977-951E90ECC685}" presName="FiveNodes_4" presStyleLbl="node1" presStyleIdx="3" presStyleCnt="5" custLinFactNeighborX="-266" custLinFactNeighborY="-568">
        <dgm:presLayoutVars>
          <dgm:bulletEnabled val="1"/>
        </dgm:presLayoutVars>
      </dgm:prSet>
      <dgm:spPr/>
    </dgm:pt>
    <dgm:pt modelId="{084C8E5A-F29E-4FA1-8C42-5B5CE962817D}" type="pres">
      <dgm:prSet presAssocID="{58586DD2-D9BD-4416-8977-951E90ECC685}" presName="FiveNodes_5" presStyleLbl="node1" presStyleIdx="4" presStyleCnt="5">
        <dgm:presLayoutVars>
          <dgm:bulletEnabled val="1"/>
        </dgm:presLayoutVars>
      </dgm:prSet>
      <dgm:spPr/>
    </dgm:pt>
    <dgm:pt modelId="{38D4EB62-1DE9-42B6-B2C4-1C498304A481}" type="pres">
      <dgm:prSet presAssocID="{58586DD2-D9BD-4416-8977-951E90ECC685}" presName="FiveConn_1-2" presStyleLbl="fgAccFollowNode1" presStyleIdx="0" presStyleCnt="4">
        <dgm:presLayoutVars>
          <dgm:bulletEnabled val="1"/>
        </dgm:presLayoutVars>
      </dgm:prSet>
      <dgm:spPr/>
    </dgm:pt>
    <dgm:pt modelId="{CC30459B-4F4E-469C-8F76-DD71D996957A}" type="pres">
      <dgm:prSet presAssocID="{58586DD2-D9BD-4416-8977-951E90ECC685}" presName="FiveConn_2-3" presStyleLbl="fgAccFollowNode1" presStyleIdx="1" presStyleCnt="4">
        <dgm:presLayoutVars>
          <dgm:bulletEnabled val="1"/>
        </dgm:presLayoutVars>
      </dgm:prSet>
      <dgm:spPr/>
    </dgm:pt>
    <dgm:pt modelId="{BF01E23D-7A35-4120-B431-5A9FD91A6F2F}" type="pres">
      <dgm:prSet presAssocID="{58586DD2-D9BD-4416-8977-951E90ECC685}" presName="FiveConn_3-4" presStyleLbl="fgAccFollowNode1" presStyleIdx="2" presStyleCnt="4">
        <dgm:presLayoutVars>
          <dgm:bulletEnabled val="1"/>
        </dgm:presLayoutVars>
      </dgm:prSet>
      <dgm:spPr/>
    </dgm:pt>
    <dgm:pt modelId="{916DC509-DB75-441B-8B29-44E41A08C149}" type="pres">
      <dgm:prSet presAssocID="{58586DD2-D9BD-4416-8977-951E90ECC685}" presName="FiveConn_4-5" presStyleLbl="fgAccFollowNode1" presStyleIdx="3" presStyleCnt="4">
        <dgm:presLayoutVars>
          <dgm:bulletEnabled val="1"/>
        </dgm:presLayoutVars>
      </dgm:prSet>
      <dgm:spPr/>
    </dgm:pt>
    <dgm:pt modelId="{15406790-8524-4BDB-9657-69F84ACB6919}" type="pres">
      <dgm:prSet presAssocID="{58586DD2-D9BD-4416-8977-951E90ECC685}" presName="FiveNodes_1_text" presStyleLbl="node1" presStyleIdx="4" presStyleCnt="5">
        <dgm:presLayoutVars>
          <dgm:bulletEnabled val="1"/>
        </dgm:presLayoutVars>
      </dgm:prSet>
      <dgm:spPr/>
    </dgm:pt>
    <dgm:pt modelId="{10E9E234-1ABD-4EC5-9030-9E8FE2D28EA4}" type="pres">
      <dgm:prSet presAssocID="{58586DD2-D9BD-4416-8977-951E90ECC685}" presName="FiveNodes_2_text" presStyleLbl="node1" presStyleIdx="4" presStyleCnt="5">
        <dgm:presLayoutVars>
          <dgm:bulletEnabled val="1"/>
        </dgm:presLayoutVars>
      </dgm:prSet>
      <dgm:spPr/>
    </dgm:pt>
    <dgm:pt modelId="{CF76EE67-E3CF-4774-969D-76865146D392}" type="pres">
      <dgm:prSet presAssocID="{58586DD2-D9BD-4416-8977-951E90ECC685}" presName="FiveNodes_3_text" presStyleLbl="node1" presStyleIdx="4" presStyleCnt="5">
        <dgm:presLayoutVars>
          <dgm:bulletEnabled val="1"/>
        </dgm:presLayoutVars>
      </dgm:prSet>
      <dgm:spPr/>
    </dgm:pt>
    <dgm:pt modelId="{62470780-452D-4994-AA20-731ED896C5FD}" type="pres">
      <dgm:prSet presAssocID="{58586DD2-D9BD-4416-8977-951E90ECC685}" presName="FiveNodes_4_text" presStyleLbl="node1" presStyleIdx="4" presStyleCnt="5">
        <dgm:presLayoutVars>
          <dgm:bulletEnabled val="1"/>
        </dgm:presLayoutVars>
      </dgm:prSet>
      <dgm:spPr/>
    </dgm:pt>
    <dgm:pt modelId="{D5EA99FA-7BFE-4F39-9BA4-E297727F382C}" type="pres">
      <dgm:prSet presAssocID="{58586DD2-D9BD-4416-8977-951E90ECC68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1A9D81E-A37E-41E8-A2CD-7CB5E3EA14AF}" srcId="{58586DD2-D9BD-4416-8977-951E90ECC685}" destId="{5DAB62ED-C2B8-408D-B39E-56531B91DC41}" srcOrd="1" destOrd="0" parTransId="{F56C9E04-F2CE-4731-A0E2-479BEF4FF8E4}" sibTransId="{F34C7C53-B3C9-4D4B-A63B-1A886C4B9D45}"/>
    <dgm:cxn modelId="{66A20B2A-03F2-460D-8E4E-B99538EB4E47}" srcId="{58586DD2-D9BD-4416-8977-951E90ECC685}" destId="{5BA4F0DA-4489-4CBB-BA8E-BB431007AF8A}" srcOrd="0" destOrd="0" parTransId="{C1846990-6288-40C5-BBE9-92EBF8490EE0}" sibTransId="{E83A49AD-0551-46D3-8A3D-0E25B824B048}"/>
    <dgm:cxn modelId="{8ADDFF2E-12B5-4C87-A382-2AEF71AC30A8}" type="presOf" srcId="{0F57CBD5-1E1F-49DA-BDE4-FDC87DEDCF1F}" destId="{D5EA99FA-7BFE-4F39-9BA4-E297727F382C}" srcOrd="1" destOrd="0" presId="urn:microsoft.com/office/officeart/2005/8/layout/vProcess5"/>
    <dgm:cxn modelId="{803CCA5D-5D5E-4B12-A88E-2A20CBB87AAC}" srcId="{58586DD2-D9BD-4416-8977-951E90ECC685}" destId="{82919DDB-3A3E-453C-93C2-01BEB852A9E4}" srcOrd="3" destOrd="0" parTransId="{F2E1855F-7659-40EF-A989-5C3039876A93}" sibTransId="{E4C982F2-9417-4518-891E-26A55C7129A6}"/>
    <dgm:cxn modelId="{3801985E-2E3B-4826-879E-95EA560BF86C}" type="presOf" srcId="{E83A49AD-0551-46D3-8A3D-0E25B824B048}" destId="{38D4EB62-1DE9-42B6-B2C4-1C498304A481}" srcOrd="0" destOrd="0" presId="urn:microsoft.com/office/officeart/2005/8/layout/vProcess5"/>
    <dgm:cxn modelId="{94D08F48-4A4D-4F96-85BB-BEE6176B51D4}" type="presOf" srcId="{82919DDB-3A3E-453C-93C2-01BEB852A9E4}" destId="{D6C3FD9B-F73E-46E8-B30E-7D15AA7C9CF7}" srcOrd="0" destOrd="0" presId="urn:microsoft.com/office/officeart/2005/8/layout/vProcess5"/>
    <dgm:cxn modelId="{CB2D7D69-268D-47FB-8DEC-A46EB77AB9F6}" type="presOf" srcId="{CFDEC047-6AC0-4BDF-873E-FBBE6CE67F7C}" destId="{BF01E23D-7A35-4120-B431-5A9FD91A6F2F}" srcOrd="0" destOrd="0" presId="urn:microsoft.com/office/officeart/2005/8/layout/vProcess5"/>
    <dgm:cxn modelId="{9D56244F-61DD-4A18-843C-E13A4F258BB6}" type="presOf" srcId="{5BA4F0DA-4489-4CBB-BA8E-BB431007AF8A}" destId="{15406790-8524-4BDB-9657-69F84ACB6919}" srcOrd="1" destOrd="0" presId="urn:microsoft.com/office/officeart/2005/8/layout/vProcess5"/>
    <dgm:cxn modelId="{1B0B2E70-CAF6-4F8D-9DE4-1E0055CF20DF}" type="presOf" srcId="{E4C982F2-9417-4518-891E-26A55C7129A6}" destId="{916DC509-DB75-441B-8B29-44E41A08C149}" srcOrd="0" destOrd="0" presId="urn:microsoft.com/office/officeart/2005/8/layout/vProcess5"/>
    <dgm:cxn modelId="{4B21D774-B41A-4B24-AC0D-4D2D98B6B6E5}" type="presOf" srcId="{5DAB62ED-C2B8-408D-B39E-56531B91DC41}" destId="{3AE5D030-7DCC-4C89-BB64-914D414FB8AB}" srcOrd="0" destOrd="0" presId="urn:microsoft.com/office/officeart/2005/8/layout/vProcess5"/>
    <dgm:cxn modelId="{B9917659-819C-420A-8A1D-B3ECD1FE0F53}" type="presOf" srcId="{DA419EE6-0DB9-4178-9908-C2F5668FA5B2}" destId="{CF76EE67-E3CF-4774-969D-76865146D392}" srcOrd="1" destOrd="0" presId="urn:microsoft.com/office/officeart/2005/8/layout/vProcess5"/>
    <dgm:cxn modelId="{F667007D-1359-4925-A160-7359E8FDD6C0}" srcId="{58586DD2-D9BD-4416-8977-951E90ECC685}" destId="{DA419EE6-0DB9-4178-9908-C2F5668FA5B2}" srcOrd="2" destOrd="0" parTransId="{289C4C84-BD21-4A19-B302-DB5CAC55B14A}" sibTransId="{CFDEC047-6AC0-4BDF-873E-FBBE6CE67F7C}"/>
    <dgm:cxn modelId="{24A661AB-522D-45C6-BAEE-AE17648BE676}" type="presOf" srcId="{82919DDB-3A3E-453C-93C2-01BEB852A9E4}" destId="{62470780-452D-4994-AA20-731ED896C5FD}" srcOrd="1" destOrd="0" presId="urn:microsoft.com/office/officeart/2005/8/layout/vProcess5"/>
    <dgm:cxn modelId="{00681EAC-08F3-4C6B-A7EF-D874A0ECA6E3}" type="presOf" srcId="{5DAB62ED-C2B8-408D-B39E-56531B91DC41}" destId="{10E9E234-1ABD-4EC5-9030-9E8FE2D28EA4}" srcOrd="1" destOrd="0" presId="urn:microsoft.com/office/officeart/2005/8/layout/vProcess5"/>
    <dgm:cxn modelId="{87F867AF-D6A5-45B3-B405-2316A957C10B}" srcId="{58586DD2-D9BD-4416-8977-951E90ECC685}" destId="{0F57CBD5-1E1F-49DA-BDE4-FDC87DEDCF1F}" srcOrd="4" destOrd="0" parTransId="{8814A4DB-26E6-4911-87BE-172755B8557F}" sibTransId="{921292C1-5B52-43F0-94DB-4DF4C2B36AB7}"/>
    <dgm:cxn modelId="{08464EC4-1C97-4FE0-89B7-180FCE0C172D}" type="presOf" srcId="{0F57CBD5-1E1F-49DA-BDE4-FDC87DEDCF1F}" destId="{084C8E5A-F29E-4FA1-8C42-5B5CE962817D}" srcOrd="0" destOrd="0" presId="urn:microsoft.com/office/officeart/2005/8/layout/vProcess5"/>
    <dgm:cxn modelId="{CF470CE2-879C-4874-838E-AA38F15C08A0}" type="presOf" srcId="{DA419EE6-0DB9-4178-9908-C2F5668FA5B2}" destId="{040164A4-6659-420A-8B59-9E1ADD9D5D6E}" srcOrd="0" destOrd="0" presId="urn:microsoft.com/office/officeart/2005/8/layout/vProcess5"/>
    <dgm:cxn modelId="{987938E9-0C37-465F-AB3E-B74CE9BF55AA}" type="presOf" srcId="{58586DD2-D9BD-4416-8977-951E90ECC685}" destId="{6BB9D0B2-63F8-42E5-8684-8843094B55C5}" srcOrd="0" destOrd="0" presId="urn:microsoft.com/office/officeart/2005/8/layout/vProcess5"/>
    <dgm:cxn modelId="{D52469EE-C56F-432D-B22C-B337E22BAD1A}" type="presOf" srcId="{5BA4F0DA-4489-4CBB-BA8E-BB431007AF8A}" destId="{2ECBA21F-DEE9-43CC-9CCD-0D51845460AA}" srcOrd="0" destOrd="0" presId="urn:microsoft.com/office/officeart/2005/8/layout/vProcess5"/>
    <dgm:cxn modelId="{6DEA68F1-FE88-4E2E-BF6F-3677D8E7BC98}" type="presOf" srcId="{F34C7C53-B3C9-4D4B-A63B-1A886C4B9D45}" destId="{CC30459B-4F4E-469C-8F76-DD71D996957A}" srcOrd="0" destOrd="0" presId="urn:microsoft.com/office/officeart/2005/8/layout/vProcess5"/>
    <dgm:cxn modelId="{DE4AC144-0C6B-42B0-9665-AF35AA4A0F9C}" type="presParOf" srcId="{6BB9D0B2-63F8-42E5-8684-8843094B55C5}" destId="{34D0BB53-2EAD-4B6E-B43C-3941F1F24F25}" srcOrd="0" destOrd="0" presId="urn:microsoft.com/office/officeart/2005/8/layout/vProcess5"/>
    <dgm:cxn modelId="{9708D923-341F-4CE3-8083-31284A2B3CA0}" type="presParOf" srcId="{6BB9D0B2-63F8-42E5-8684-8843094B55C5}" destId="{2ECBA21F-DEE9-43CC-9CCD-0D51845460AA}" srcOrd="1" destOrd="0" presId="urn:microsoft.com/office/officeart/2005/8/layout/vProcess5"/>
    <dgm:cxn modelId="{AFCB1586-0B7A-4B39-BA67-95956162BD3C}" type="presParOf" srcId="{6BB9D0B2-63F8-42E5-8684-8843094B55C5}" destId="{3AE5D030-7DCC-4C89-BB64-914D414FB8AB}" srcOrd="2" destOrd="0" presId="urn:microsoft.com/office/officeart/2005/8/layout/vProcess5"/>
    <dgm:cxn modelId="{09F47AA7-D428-41CB-A3FC-EABD5F67B32A}" type="presParOf" srcId="{6BB9D0B2-63F8-42E5-8684-8843094B55C5}" destId="{040164A4-6659-420A-8B59-9E1ADD9D5D6E}" srcOrd="3" destOrd="0" presId="urn:microsoft.com/office/officeart/2005/8/layout/vProcess5"/>
    <dgm:cxn modelId="{8BBEFAD8-B5B7-49FC-B422-86A462A81C3F}" type="presParOf" srcId="{6BB9D0B2-63F8-42E5-8684-8843094B55C5}" destId="{D6C3FD9B-F73E-46E8-B30E-7D15AA7C9CF7}" srcOrd="4" destOrd="0" presId="urn:microsoft.com/office/officeart/2005/8/layout/vProcess5"/>
    <dgm:cxn modelId="{4E484673-6E4D-4F48-96A5-94D6B9BF77B7}" type="presParOf" srcId="{6BB9D0B2-63F8-42E5-8684-8843094B55C5}" destId="{084C8E5A-F29E-4FA1-8C42-5B5CE962817D}" srcOrd="5" destOrd="0" presId="urn:microsoft.com/office/officeart/2005/8/layout/vProcess5"/>
    <dgm:cxn modelId="{50E5BAD1-AE26-4C0C-81F5-1CB1F5F99221}" type="presParOf" srcId="{6BB9D0B2-63F8-42E5-8684-8843094B55C5}" destId="{38D4EB62-1DE9-42B6-B2C4-1C498304A481}" srcOrd="6" destOrd="0" presId="urn:microsoft.com/office/officeart/2005/8/layout/vProcess5"/>
    <dgm:cxn modelId="{0E5475E8-EE2E-4C30-A770-8D1518AA9261}" type="presParOf" srcId="{6BB9D0B2-63F8-42E5-8684-8843094B55C5}" destId="{CC30459B-4F4E-469C-8F76-DD71D996957A}" srcOrd="7" destOrd="0" presId="urn:microsoft.com/office/officeart/2005/8/layout/vProcess5"/>
    <dgm:cxn modelId="{1F76DC60-307C-409E-9E36-6C4EA2C42C44}" type="presParOf" srcId="{6BB9D0B2-63F8-42E5-8684-8843094B55C5}" destId="{BF01E23D-7A35-4120-B431-5A9FD91A6F2F}" srcOrd="8" destOrd="0" presId="urn:microsoft.com/office/officeart/2005/8/layout/vProcess5"/>
    <dgm:cxn modelId="{1DDC63D6-6F40-4360-8987-B52E9B485722}" type="presParOf" srcId="{6BB9D0B2-63F8-42E5-8684-8843094B55C5}" destId="{916DC509-DB75-441B-8B29-44E41A08C149}" srcOrd="9" destOrd="0" presId="urn:microsoft.com/office/officeart/2005/8/layout/vProcess5"/>
    <dgm:cxn modelId="{A1CC0C30-D0FD-4317-B1C6-47CD014DDA23}" type="presParOf" srcId="{6BB9D0B2-63F8-42E5-8684-8843094B55C5}" destId="{15406790-8524-4BDB-9657-69F84ACB6919}" srcOrd="10" destOrd="0" presId="urn:microsoft.com/office/officeart/2005/8/layout/vProcess5"/>
    <dgm:cxn modelId="{DDD379B7-5871-4402-9E0A-4486B91F0E53}" type="presParOf" srcId="{6BB9D0B2-63F8-42E5-8684-8843094B55C5}" destId="{10E9E234-1ABD-4EC5-9030-9E8FE2D28EA4}" srcOrd="11" destOrd="0" presId="urn:microsoft.com/office/officeart/2005/8/layout/vProcess5"/>
    <dgm:cxn modelId="{7AA4AD40-1206-41F6-94B5-9DC7BB7E54D1}" type="presParOf" srcId="{6BB9D0B2-63F8-42E5-8684-8843094B55C5}" destId="{CF76EE67-E3CF-4774-969D-76865146D392}" srcOrd="12" destOrd="0" presId="urn:microsoft.com/office/officeart/2005/8/layout/vProcess5"/>
    <dgm:cxn modelId="{4C053CED-7EC1-4DDD-8788-D01B48D8C8DF}" type="presParOf" srcId="{6BB9D0B2-63F8-42E5-8684-8843094B55C5}" destId="{62470780-452D-4994-AA20-731ED896C5FD}" srcOrd="13" destOrd="0" presId="urn:microsoft.com/office/officeart/2005/8/layout/vProcess5"/>
    <dgm:cxn modelId="{A5FDFEDA-B13F-4F91-BD2B-39E65CCF24B5}" type="presParOf" srcId="{6BB9D0B2-63F8-42E5-8684-8843094B55C5}" destId="{D5EA99FA-7BFE-4F39-9BA4-E297727F382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B614483-78AF-442E-9492-1E32AAFA45A7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E1206B7-8252-4A26-96ED-B3C7FDE14901}">
      <dgm:prSet phldrT="[Text]"/>
      <dgm:spPr/>
      <dgm:t>
        <a:bodyPr/>
        <a:lstStyle/>
        <a:p>
          <a:pPr>
            <a:buNone/>
          </a:pPr>
          <a:r>
            <a:rPr lang="en-GB" dirty="0"/>
            <a:t>Recognised form</a:t>
          </a:r>
        </a:p>
      </dgm:t>
    </dgm:pt>
    <dgm:pt modelId="{8537A75B-33BF-484C-8255-9B563898BAA5}" type="parTrans" cxnId="{A4A64530-AB70-4C8C-A5AC-1000C16C45AA}">
      <dgm:prSet/>
      <dgm:spPr/>
      <dgm:t>
        <a:bodyPr/>
        <a:lstStyle/>
        <a:p>
          <a:endParaRPr lang="en-GB"/>
        </a:p>
      </dgm:t>
    </dgm:pt>
    <dgm:pt modelId="{C287D732-DF09-4B17-B0A6-1232061EBB94}" type="sibTrans" cxnId="{A4A64530-AB70-4C8C-A5AC-1000C16C45AA}">
      <dgm:prSet/>
      <dgm:spPr/>
      <dgm:t>
        <a:bodyPr/>
        <a:lstStyle/>
        <a:p>
          <a:endParaRPr lang="en-GB"/>
        </a:p>
      </dgm:t>
    </dgm:pt>
    <dgm:pt modelId="{7735816B-D985-42E2-8FEA-79898F90C008}">
      <dgm:prSet phldrT="[Text]"/>
      <dgm:spPr/>
      <dgm:t>
        <a:bodyPr/>
        <a:lstStyle/>
        <a:p>
          <a:pPr>
            <a:buNone/>
          </a:pPr>
          <a:r>
            <a:rPr lang="en-GB" dirty="0"/>
            <a:t>Authorised speaker</a:t>
          </a:r>
        </a:p>
      </dgm:t>
    </dgm:pt>
    <dgm:pt modelId="{06AD1099-0B55-44E9-88D1-D6A29F3C2706}" type="parTrans" cxnId="{128728F7-A43E-4E9F-9AFC-7C1849681148}">
      <dgm:prSet/>
      <dgm:spPr/>
      <dgm:t>
        <a:bodyPr/>
        <a:lstStyle/>
        <a:p>
          <a:endParaRPr lang="en-GB"/>
        </a:p>
      </dgm:t>
    </dgm:pt>
    <dgm:pt modelId="{F6F2451D-18CE-4CB2-91B4-7219402C5350}" type="sibTrans" cxnId="{128728F7-A43E-4E9F-9AFC-7C1849681148}">
      <dgm:prSet/>
      <dgm:spPr/>
      <dgm:t>
        <a:bodyPr/>
        <a:lstStyle/>
        <a:p>
          <a:endParaRPr lang="en-GB"/>
        </a:p>
      </dgm:t>
    </dgm:pt>
    <dgm:pt modelId="{E01E2237-1D8E-4EAA-8F3D-5822FB8A6467}">
      <dgm:prSet phldrT="[Text]"/>
      <dgm:spPr/>
      <dgm:t>
        <a:bodyPr/>
        <a:lstStyle/>
        <a:p>
          <a:pPr>
            <a:buNone/>
          </a:pPr>
          <a:r>
            <a:rPr lang="en-GB" dirty="0"/>
            <a:t>Repetition</a:t>
          </a:r>
        </a:p>
      </dgm:t>
    </dgm:pt>
    <dgm:pt modelId="{CE5066DC-6CF2-410E-9DB4-969B9F2A1BF4}" type="parTrans" cxnId="{D4FA36BA-CD67-4611-B031-81BA32DA249F}">
      <dgm:prSet/>
      <dgm:spPr/>
      <dgm:t>
        <a:bodyPr/>
        <a:lstStyle/>
        <a:p>
          <a:endParaRPr lang="en-GB"/>
        </a:p>
      </dgm:t>
    </dgm:pt>
    <dgm:pt modelId="{516B118D-08CE-4255-A18D-0F42A343E308}" type="sibTrans" cxnId="{D4FA36BA-CD67-4611-B031-81BA32DA249F}">
      <dgm:prSet/>
      <dgm:spPr/>
      <dgm:t>
        <a:bodyPr/>
        <a:lstStyle/>
        <a:p>
          <a:endParaRPr lang="en-GB"/>
        </a:p>
      </dgm:t>
    </dgm:pt>
    <dgm:pt modelId="{BB52EA9D-D2BA-4ABB-9C82-5C958BFDE477}">
      <dgm:prSet phldrT="[Text]" phldr="1"/>
      <dgm:spPr/>
      <dgm:t>
        <a:bodyPr/>
        <a:lstStyle/>
        <a:p>
          <a:endParaRPr lang="en-GB"/>
        </a:p>
      </dgm:t>
    </dgm:pt>
    <dgm:pt modelId="{ECCE97E5-26CD-4234-A4B7-499F270200CC}" type="parTrans" cxnId="{49FE344C-A0E8-4788-BB91-643AB3E024B0}">
      <dgm:prSet/>
      <dgm:spPr/>
      <dgm:t>
        <a:bodyPr/>
        <a:lstStyle/>
        <a:p>
          <a:endParaRPr lang="en-GB"/>
        </a:p>
      </dgm:t>
    </dgm:pt>
    <dgm:pt modelId="{3EC132F2-A473-43E2-8CAD-F63A5F41DA8F}" type="sibTrans" cxnId="{49FE344C-A0E8-4788-BB91-643AB3E024B0}">
      <dgm:prSet/>
      <dgm:spPr/>
      <dgm:t>
        <a:bodyPr/>
        <a:lstStyle/>
        <a:p>
          <a:endParaRPr lang="en-GB"/>
        </a:p>
      </dgm:t>
    </dgm:pt>
    <dgm:pt modelId="{C5C6D701-4A3A-4E29-8F76-35BA37B87995}">
      <dgm:prSet/>
      <dgm:spPr/>
      <dgm:t>
        <a:bodyPr/>
        <a:lstStyle/>
        <a:p>
          <a:pPr>
            <a:buNone/>
          </a:pPr>
          <a:r>
            <a:rPr lang="en-GB" dirty="0"/>
            <a:t>Consequence </a:t>
          </a:r>
        </a:p>
      </dgm:t>
    </dgm:pt>
    <dgm:pt modelId="{B9C65D52-CAC9-411D-9896-39968EE3CE12}" type="parTrans" cxnId="{3E1E3E44-A4F3-4066-919A-EEA92D2BA914}">
      <dgm:prSet/>
      <dgm:spPr/>
      <dgm:t>
        <a:bodyPr/>
        <a:lstStyle/>
        <a:p>
          <a:endParaRPr lang="en-GB"/>
        </a:p>
      </dgm:t>
    </dgm:pt>
    <dgm:pt modelId="{F5AD3E08-2061-4DB1-891A-1E50DA85783B}" type="sibTrans" cxnId="{3E1E3E44-A4F3-4066-919A-EEA92D2BA914}">
      <dgm:prSet/>
      <dgm:spPr/>
      <dgm:t>
        <a:bodyPr/>
        <a:lstStyle/>
        <a:p>
          <a:endParaRPr lang="en-GB"/>
        </a:p>
      </dgm:t>
    </dgm:pt>
    <dgm:pt modelId="{D20EE1E6-BF31-4841-A011-F969C756B71E}" type="pres">
      <dgm:prSet presAssocID="{8B614483-78AF-442E-9492-1E32AAFA45A7}" presName="matrix" presStyleCnt="0">
        <dgm:presLayoutVars>
          <dgm:chMax val="1"/>
          <dgm:dir/>
          <dgm:resizeHandles val="exact"/>
        </dgm:presLayoutVars>
      </dgm:prSet>
      <dgm:spPr/>
    </dgm:pt>
    <dgm:pt modelId="{D769ADD7-3E27-4B5D-A468-CD880E923B5B}" type="pres">
      <dgm:prSet presAssocID="{8B614483-78AF-442E-9492-1E32AAFA45A7}" presName="diamond" presStyleLbl="bgShp" presStyleIdx="0" presStyleCnt="1"/>
      <dgm:spPr/>
    </dgm:pt>
    <dgm:pt modelId="{7572D5A2-DAEC-49B6-86D8-B2B8C46913E7}" type="pres">
      <dgm:prSet presAssocID="{8B614483-78AF-442E-9492-1E32AAFA45A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41DE3F6-09A6-47DE-B66D-7D13ED00342C}" type="pres">
      <dgm:prSet presAssocID="{8B614483-78AF-442E-9492-1E32AAFA45A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687AFC2-9048-47AB-91F8-E489E1667571}" type="pres">
      <dgm:prSet presAssocID="{8B614483-78AF-442E-9492-1E32AAFA45A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97F925D-02E7-40FD-9726-452E4D04F5FD}" type="pres">
      <dgm:prSet presAssocID="{8B614483-78AF-442E-9492-1E32AAFA45A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4A64530-AB70-4C8C-A5AC-1000C16C45AA}" srcId="{8B614483-78AF-442E-9492-1E32AAFA45A7}" destId="{1E1206B7-8252-4A26-96ED-B3C7FDE14901}" srcOrd="0" destOrd="0" parTransId="{8537A75B-33BF-484C-8255-9B563898BAA5}" sibTransId="{C287D732-DF09-4B17-B0A6-1232061EBB94}"/>
    <dgm:cxn modelId="{5D9BFE3B-D593-4806-813F-E00F689F28C3}" type="presOf" srcId="{1E1206B7-8252-4A26-96ED-B3C7FDE14901}" destId="{7572D5A2-DAEC-49B6-86D8-B2B8C46913E7}" srcOrd="0" destOrd="0" presId="urn:microsoft.com/office/officeart/2005/8/layout/matrix3"/>
    <dgm:cxn modelId="{3E1E3E44-A4F3-4066-919A-EEA92D2BA914}" srcId="{8B614483-78AF-442E-9492-1E32AAFA45A7}" destId="{C5C6D701-4A3A-4E29-8F76-35BA37B87995}" srcOrd="3" destOrd="0" parTransId="{B9C65D52-CAC9-411D-9896-39968EE3CE12}" sibTransId="{F5AD3E08-2061-4DB1-891A-1E50DA85783B}"/>
    <dgm:cxn modelId="{49FE344C-A0E8-4788-BB91-643AB3E024B0}" srcId="{8B614483-78AF-442E-9492-1E32AAFA45A7}" destId="{BB52EA9D-D2BA-4ABB-9C82-5C958BFDE477}" srcOrd="4" destOrd="0" parTransId="{ECCE97E5-26CD-4234-A4B7-499F270200CC}" sibTransId="{3EC132F2-A473-43E2-8CAD-F63A5F41DA8F}"/>
    <dgm:cxn modelId="{521EE9A9-89D4-4A51-AFD7-5E757284D423}" type="presOf" srcId="{7735816B-D985-42E2-8FEA-79898F90C008}" destId="{641DE3F6-09A6-47DE-B66D-7D13ED00342C}" srcOrd="0" destOrd="0" presId="urn:microsoft.com/office/officeart/2005/8/layout/matrix3"/>
    <dgm:cxn modelId="{D4FA36BA-CD67-4611-B031-81BA32DA249F}" srcId="{8B614483-78AF-442E-9492-1E32AAFA45A7}" destId="{E01E2237-1D8E-4EAA-8F3D-5822FB8A6467}" srcOrd="2" destOrd="0" parTransId="{CE5066DC-6CF2-410E-9DB4-969B9F2A1BF4}" sibTransId="{516B118D-08CE-4255-A18D-0F42A343E308}"/>
    <dgm:cxn modelId="{5F895BBB-CDD5-4704-93F6-2A8420477DA0}" type="presOf" srcId="{C5C6D701-4A3A-4E29-8F76-35BA37B87995}" destId="{597F925D-02E7-40FD-9726-452E4D04F5FD}" srcOrd="0" destOrd="0" presId="urn:microsoft.com/office/officeart/2005/8/layout/matrix3"/>
    <dgm:cxn modelId="{946C3BE7-6F9E-4F1E-8B5B-FC2F6AC04165}" type="presOf" srcId="{8B614483-78AF-442E-9492-1E32AAFA45A7}" destId="{D20EE1E6-BF31-4841-A011-F969C756B71E}" srcOrd="0" destOrd="0" presId="urn:microsoft.com/office/officeart/2005/8/layout/matrix3"/>
    <dgm:cxn modelId="{128728F7-A43E-4E9F-9AFC-7C1849681148}" srcId="{8B614483-78AF-442E-9492-1E32AAFA45A7}" destId="{7735816B-D985-42E2-8FEA-79898F90C008}" srcOrd="1" destOrd="0" parTransId="{06AD1099-0B55-44E9-88D1-D6A29F3C2706}" sibTransId="{F6F2451D-18CE-4CB2-91B4-7219402C5350}"/>
    <dgm:cxn modelId="{28668EFE-1EE3-46B8-9535-8D8A62202375}" type="presOf" srcId="{E01E2237-1D8E-4EAA-8F3D-5822FB8A6467}" destId="{3687AFC2-9048-47AB-91F8-E489E1667571}" srcOrd="0" destOrd="0" presId="urn:microsoft.com/office/officeart/2005/8/layout/matrix3"/>
    <dgm:cxn modelId="{065BFBEB-A43F-4861-8568-1CFD54A42122}" type="presParOf" srcId="{D20EE1E6-BF31-4841-A011-F969C756B71E}" destId="{D769ADD7-3E27-4B5D-A468-CD880E923B5B}" srcOrd="0" destOrd="0" presId="urn:microsoft.com/office/officeart/2005/8/layout/matrix3"/>
    <dgm:cxn modelId="{0E4772CB-F87A-45F8-848A-3536D6A779BC}" type="presParOf" srcId="{D20EE1E6-BF31-4841-A011-F969C756B71E}" destId="{7572D5A2-DAEC-49B6-86D8-B2B8C46913E7}" srcOrd="1" destOrd="0" presId="urn:microsoft.com/office/officeart/2005/8/layout/matrix3"/>
    <dgm:cxn modelId="{6B405E92-3A78-408C-929D-7194C2D6886C}" type="presParOf" srcId="{D20EE1E6-BF31-4841-A011-F969C756B71E}" destId="{641DE3F6-09A6-47DE-B66D-7D13ED00342C}" srcOrd="2" destOrd="0" presId="urn:microsoft.com/office/officeart/2005/8/layout/matrix3"/>
    <dgm:cxn modelId="{81052CD4-5B38-4298-9337-0140B435FE81}" type="presParOf" srcId="{D20EE1E6-BF31-4841-A011-F969C756B71E}" destId="{3687AFC2-9048-47AB-91F8-E489E1667571}" srcOrd="3" destOrd="0" presId="urn:microsoft.com/office/officeart/2005/8/layout/matrix3"/>
    <dgm:cxn modelId="{9B1DDA65-6DFC-4B5F-AE52-4AFEE610C052}" type="presParOf" srcId="{D20EE1E6-BF31-4841-A011-F969C756B71E}" destId="{597F925D-02E7-40FD-9726-452E4D04F5F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2747707-6F3E-447F-B82A-54D8CD5F78D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876640-13C8-4B05-926E-33549432690F}">
      <dgm:prSet phldrT="[Text]"/>
      <dgm:spPr/>
      <dgm:t>
        <a:bodyPr/>
        <a:lstStyle/>
        <a:p>
          <a:pPr>
            <a:buNone/>
          </a:pPr>
          <a:r>
            <a:rPr lang="en-GB" dirty="0"/>
            <a:t>Classification </a:t>
          </a:r>
        </a:p>
      </dgm:t>
    </dgm:pt>
    <dgm:pt modelId="{822A9448-E0BF-4FD3-98E5-8BF813CC0796}" type="parTrans" cxnId="{E6290394-10CB-47B0-B83F-C396EA50BF97}">
      <dgm:prSet/>
      <dgm:spPr/>
      <dgm:t>
        <a:bodyPr/>
        <a:lstStyle/>
        <a:p>
          <a:endParaRPr lang="en-GB"/>
        </a:p>
      </dgm:t>
    </dgm:pt>
    <dgm:pt modelId="{C21A0C54-B7A7-4D12-8144-4F5986C731F1}" type="sibTrans" cxnId="{E6290394-10CB-47B0-B83F-C396EA50BF97}">
      <dgm:prSet/>
      <dgm:spPr/>
      <dgm:t>
        <a:bodyPr/>
        <a:lstStyle/>
        <a:p>
          <a:endParaRPr lang="en-GB"/>
        </a:p>
      </dgm:t>
    </dgm:pt>
    <dgm:pt modelId="{7D4EA2DC-9F30-47CF-B681-FD4874675E77}">
      <dgm:prSet phldrT="[Text]"/>
      <dgm:spPr/>
      <dgm:t>
        <a:bodyPr/>
        <a:lstStyle/>
        <a:p>
          <a:pPr>
            <a:buNone/>
          </a:pPr>
          <a:r>
            <a:rPr lang="en-GB" dirty="0"/>
            <a:t>Authority </a:t>
          </a:r>
        </a:p>
      </dgm:t>
    </dgm:pt>
    <dgm:pt modelId="{80879474-3F14-4363-9C57-6933118A8B17}" type="parTrans" cxnId="{60F161A3-2D35-4BB1-8C58-BD8988366BED}">
      <dgm:prSet/>
      <dgm:spPr/>
      <dgm:t>
        <a:bodyPr/>
        <a:lstStyle/>
        <a:p>
          <a:endParaRPr lang="en-GB"/>
        </a:p>
      </dgm:t>
    </dgm:pt>
    <dgm:pt modelId="{A3C113A8-9E4D-4F08-98C2-97ED48E0B2E3}" type="sibTrans" cxnId="{60F161A3-2D35-4BB1-8C58-BD8988366BED}">
      <dgm:prSet/>
      <dgm:spPr/>
      <dgm:t>
        <a:bodyPr/>
        <a:lstStyle/>
        <a:p>
          <a:endParaRPr lang="en-GB"/>
        </a:p>
      </dgm:t>
    </dgm:pt>
    <dgm:pt modelId="{CFB5E8C8-AD21-4B16-AED3-964C32000327}">
      <dgm:prSet phldrT="[Text]"/>
      <dgm:spPr/>
      <dgm:t>
        <a:bodyPr/>
        <a:lstStyle/>
        <a:p>
          <a:pPr>
            <a:buNone/>
          </a:pPr>
          <a:r>
            <a:rPr lang="en-GB" dirty="0"/>
            <a:t>Transmission </a:t>
          </a:r>
        </a:p>
      </dgm:t>
    </dgm:pt>
    <dgm:pt modelId="{25737027-146D-47EB-AE77-F49597D2F816}" type="parTrans" cxnId="{22C1AB5F-891A-4D75-BF05-D6D4D21E987F}">
      <dgm:prSet/>
      <dgm:spPr/>
      <dgm:t>
        <a:bodyPr/>
        <a:lstStyle/>
        <a:p>
          <a:endParaRPr lang="en-GB"/>
        </a:p>
      </dgm:t>
    </dgm:pt>
    <dgm:pt modelId="{37B41A53-8918-4D5D-B6BC-F4FA5C7717FF}" type="sibTrans" cxnId="{22C1AB5F-891A-4D75-BF05-D6D4D21E987F}">
      <dgm:prSet/>
      <dgm:spPr/>
      <dgm:t>
        <a:bodyPr/>
        <a:lstStyle/>
        <a:p>
          <a:endParaRPr lang="en-GB"/>
        </a:p>
      </dgm:t>
    </dgm:pt>
    <dgm:pt modelId="{7A163472-18F4-4B3B-9F52-88A6B4A210F1}">
      <dgm:prSet/>
      <dgm:spPr/>
      <dgm:t>
        <a:bodyPr/>
        <a:lstStyle/>
        <a:p>
          <a:pPr>
            <a:buNone/>
          </a:pPr>
          <a:r>
            <a:rPr lang="en-GB" dirty="0"/>
            <a:t>Consequence </a:t>
          </a:r>
        </a:p>
      </dgm:t>
    </dgm:pt>
    <dgm:pt modelId="{1484FEB3-5C92-47C3-AEC3-4850F48D8B9B}" type="parTrans" cxnId="{0545E272-4651-4FDD-8955-C29D79E4F4EF}">
      <dgm:prSet/>
      <dgm:spPr/>
      <dgm:t>
        <a:bodyPr/>
        <a:lstStyle/>
        <a:p>
          <a:endParaRPr lang="en-GB"/>
        </a:p>
      </dgm:t>
    </dgm:pt>
    <dgm:pt modelId="{3612A42A-079A-476A-8078-61C13978D976}" type="sibTrans" cxnId="{0545E272-4651-4FDD-8955-C29D79E4F4EF}">
      <dgm:prSet/>
      <dgm:spPr/>
      <dgm:t>
        <a:bodyPr/>
        <a:lstStyle/>
        <a:p>
          <a:endParaRPr lang="en-GB"/>
        </a:p>
      </dgm:t>
    </dgm:pt>
    <dgm:pt modelId="{648FF385-F797-4E47-856E-436AC734E5D4}" type="pres">
      <dgm:prSet presAssocID="{B2747707-6F3E-447F-B82A-54D8CD5F78DB}" presName="Name0" presStyleCnt="0">
        <dgm:presLayoutVars>
          <dgm:dir/>
          <dgm:animLvl val="lvl"/>
          <dgm:resizeHandles val="exact"/>
        </dgm:presLayoutVars>
      </dgm:prSet>
      <dgm:spPr/>
    </dgm:pt>
    <dgm:pt modelId="{0188A084-FE3B-4C03-B4DF-4ACB796B54E1}" type="pres">
      <dgm:prSet presAssocID="{72876640-13C8-4B05-926E-33549432690F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BB6550A-9987-4227-AECC-D25A673EA68E}" type="pres">
      <dgm:prSet presAssocID="{C21A0C54-B7A7-4D12-8144-4F5986C731F1}" presName="parTxOnlySpace" presStyleCnt="0"/>
      <dgm:spPr/>
    </dgm:pt>
    <dgm:pt modelId="{1C9EEBDC-4053-4673-B2FC-33129ACC84F6}" type="pres">
      <dgm:prSet presAssocID="{7D4EA2DC-9F30-47CF-B681-FD4874675E77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27FE608-31D0-4BDD-BBBD-5E5A7C312C0B}" type="pres">
      <dgm:prSet presAssocID="{A3C113A8-9E4D-4F08-98C2-97ED48E0B2E3}" presName="parTxOnlySpace" presStyleCnt="0"/>
      <dgm:spPr/>
    </dgm:pt>
    <dgm:pt modelId="{5DBFDD33-61CB-423D-8E30-D1FBBDF5A308}" type="pres">
      <dgm:prSet presAssocID="{CFB5E8C8-AD21-4B16-AED3-964C32000327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2FA834D-A998-46AD-94E6-8AC449EDFF09}" type="pres">
      <dgm:prSet presAssocID="{37B41A53-8918-4D5D-B6BC-F4FA5C7717FF}" presName="parTxOnlySpace" presStyleCnt="0"/>
      <dgm:spPr/>
    </dgm:pt>
    <dgm:pt modelId="{C69B6188-0BD3-4F1E-AA57-F92BFCBCF100}" type="pres">
      <dgm:prSet presAssocID="{7A163472-18F4-4B3B-9F52-88A6B4A210F1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56F2935-4350-44AD-AB74-364EEAC229BC}" type="presOf" srcId="{7A163472-18F4-4B3B-9F52-88A6B4A210F1}" destId="{C69B6188-0BD3-4F1E-AA57-F92BFCBCF100}" srcOrd="0" destOrd="0" presId="urn:microsoft.com/office/officeart/2005/8/layout/chevron1"/>
    <dgm:cxn modelId="{22C1AB5F-891A-4D75-BF05-D6D4D21E987F}" srcId="{B2747707-6F3E-447F-B82A-54D8CD5F78DB}" destId="{CFB5E8C8-AD21-4B16-AED3-964C32000327}" srcOrd="2" destOrd="0" parTransId="{25737027-146D-47EB-AE77-F49597D2F816}" sibTransId="{37B41A53-8918-4D5D-B6BC-F4FA5C7717FF}"/>
    <dgm:cxn modelId="{0545E272-4651-4FDD-8955-C29D79E4F4EF}" srcId="{B2747707-6F3E-447F-B82A-54D8CD5F78DB}" destId="{7A163472-18F4-4B3B-9F52-88A6B4A210F1}" srcOrd="3" destOrd="0" parTransId="{1484FEB3-5C92-47C3-AEC3-4850F48D8B9B}" sibTransId="{3612A42A-079A-476A-8078-61C13978D976}"/>
    <dgm:cxn modelId="{E6290394-10CB-47B0-B83F-C396EA50BF97}" srcId="{B2747707-6F3E-447F-B82A-54D8CD5F78DB}" destId="{72876640-13C8-4B05-926E-33549432690F}" srcOrd="0" destOrd="0" parTransId="{822A9448-E0BF-4FD3-98E5-8BF813CC0796}" sibTransId="{C21A0C54-B7A7-4D12-8144-4F5986C731F1}"/>
    <dgm:cxn modelId="{E80F4A98-DC15-4D0E-9B8B-6AAE0224D381}" type="presOf" srcId="{72876640-13C8-4B05-926E-33549432690F}" destId="{0188A084-FE3B-4C03-B4DF-4ACB796B54E1}" srcOrd="0" destOrd="0" presId="urn:microsoft.com/office/officeart/2005/8/layout/chevron1"/>
    <dgm:cxn modelId="{B16838A1-3786-4B1C-A5AC-D08BD8B75029}" type="presOf" srcId="{CFB5E8C8-AD21-4B16-AED3-964C32000327}" destId="{5DBFDD33-61CB-423D-8E30-D1FBBDF5A308}" srcOrd="0" destOrd="0" presId="urn:microsoft.com/office/officeart/2005/8/layout/chevron1"/>
    <dgm:cxn modelId="{60F161A3-2D35-4BB1-8C58-BD8988366BED}" srcId="{B2747707-6F3E-447F-B82A-54D8CD5F78DB}" destId="{7D4EA2DC-9F30-47CF-B681-FD4874675E77}" srcOrd="1" destOrd="0" parTransId="{80879474-3F14-4363-9C57-6933118A8B17}" sibTransId="{A3C113A8-9E4D-4F08-98C2-97ED48E0B2E3}"/>
    <dgm:cxn modelId="{9E0E88D7-D093-4EAA-9065-07D275402435}" type="presOf" srcId="{7D4EA2DC-9F30-47CF-B681-FD4874675E77}" destId="{1C9EEBDC-4053-4673-B2FC-33129ACC84F6}" srcOrd="0" destOrd="0" presId="urn:microsoft.com/office/officeart/2005/8/layout/chevron1"/>
    <dgm:cxn modelId="{339B55DC-5837-4E58-B0F6-A1847F2376D1}" type="presOf" srcId="{B2747707-6F3E-447F-B82A-54D8CD5F78DB}" destId="{648FF385-F797-4E47-856E-436AC734E5D4}" srcOrd="0" destOrd="0" presId="urn:microsoft.com/office/officeart/2005/8/layout/chevron1"/>
    <dgm:cxn modelId="{BC1D1CDC-CC55-42AB-873A-AC7FE2CC23B5}" type="presParOf" srcId="{648FF385-F797-4E47-856E-436AC734E5D4}" destId="{0188A084-FE3B-4C03-B4DF-4ACB796B54E1}" srcOrd="0" destOrd="0" presId="urn:microsoft.com/office/officeart/2005/8/layout/chevron1"/>
    <dgm:cxn modelId="{504D8177-1513-4D51-8830-DCC42E043E58}" type="presParOf" srcId="{648FF385-F797-4E47-856E-436AC734E5D4}" destId="{5BB6550A-9987-4227-AECC-D25A673EA68E}" srcOrd="1" destOrd="0" presId="urn:microsoft.com/office/officeart/2005/8/layout/chevron1"/>
    <dgm:cxn modelId="{51E19BA1-E84A-4601-A898-15B73DA792E9}" type="presParOf" srcId="{648FF385-F797-4E47-856E-436AC734E5D4}" destId="{1C9EEBDC-4053-4673-B2FC-33129ACC84F6}" srcOrd="2" destOrd="0" presId="urn:microsoft.com/office/officeart/2005/8/layout/chevron1"/>
    <dgm:cxn modelId="{4AD5C248-FF6B-4AC4-8C66-D13047B55C3D}" type="presParOf" srcId="{648FF385-F797-4E47-856E-436AC734E5D4}" destId="{527FE608-31D0-4BDD-BBBD-5E5A7C312C0B}" srcOrd="3" destOrd="0" presId="urn:microsoft.com/office/officeart/2005/8/layout/chevron1"/>
    <dgm:cxn modelId="{C20796EC-2CBE-494D-B6F4-780306F56840}" type="presParOf" srcId="{648FF385-F797-4E47-856E-436AC734E5D4}" destId="{5DBFDD33-61CB-423D-8E30-D1FBBDF5A308}" srcOrd="4" destOrd="0" presId="urn:microsoft.com/office/officeart/2005/8/layout/chevron1"/>
    <dgm:cxn modelId="{6AD61927-F42A-4A05-AEA8-911CE9466B07}" type="presParOf" srcId="{648FF385-F797-4E47-856E-436AC734E5D4}" destId="{72FA834D-A998-46AD-94E6-8AC449EDFF09}" srcOrd="5" destOrd="0" presId="urn:microsoft.com/office/officeart/2005/8/layout/chevron1"/>
    <dgm:cxn modelId="{A06BA89C-2479-4961-9534-1A0BC8E4CB05}" type="presParOf" srcId="{648FF385-F797-4E47-856E-436AC734E5D4}" destId="{C69B6188-0BD3-4F1E-AA57-F92BFCBCF100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FE0D0-3BD0-4754-AF83-1D128EE1E8E3}">
      <dsp:nvSpPr>
        <dsp:cNvPr id="0" name=""/>
        <dsp:cNvSpPr/>
      </dsp:nvSpPr>
      <dsp:spPr>
        <a:xfrm>
          <a:off x="2873" y="352999"/>
          <a:ext cx="2557624" cy="10230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Dispute</a:t>
          </a:r>
        </a:p>
      </dsp:txBody>
      <dsp:txXfrm>
        <a:off x="514398" y="352999"/>
        <a:ext cx="1534575" cy="1023049"/>
      </dsp:txXfrm>
    </dsp:sp>
    <dsp:sp modelId="{E2EF3E82-8D50-41B2-BFD2-CD465453E1CC}">
      <dsp:nvSpPr>
        <dsp:cNvPr id="0" name=""/>
        <dsp:cNvSpPr/>
      </dsp:nvSpPr>
      <dsp:spPr>
        <a:xfrm>
          <a:off x="2304736" y="352999"/>
          <a:ext cx="2557624" cy="10230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Rupture</a:t>
          </a:r>
        </a:p>
      </dsp:txBody>
      <dsp:txXfrm>
        <a:off x="2816261" y="352999"/>
        <a:ext cx="1534575" cy="1023049"/>
      </dsp:txXfrm>
    </dsp:sp>
    <dsp:sp modelId="{B28D7509-30E4-4B97-8689-E47B4D0462A7}">
      <dsp:nvSpPr>
        <dsp:cNvPr id="0" name=""/>
        <dsp:cNvSpPr/>
      </dsp:nvSpPr>
      <dsp:spPr>
        <a:xfrm>
          <a:off x="4606598" y="352999"/>
          <a:ext cx="2557624" cy="10230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Movement</a:t>
          </a:r>
        </a:p>
      </dsp:txBody>
      <dsp:txXfrm>
        <a:off x="5118123" y="352999"/>
        <a:ext cx="1534575" cy="1023049"/>
      </dsp:txXfrm>
    </dsp:sp>
    <dsp:sp modelId="{08EB555F-4749-4DFF-BCBB-91A2C7A3C301}">
      <dsp:nvSpPr>
        <dsp:cNvPr id="0" name=""/>
        <dsp:cNvSpPr/>
      </dsp:nvSpPr>
      <dsp:spPr>
        <a:xfrm>
          <a:off x="6908460" y="352999"/>
          <a:ext cx="2557624" cy="10230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Differentiation</a:t>
          </a:r>
        </a:p>
      </dsp:txBody>
      <dsp:txXfrm>
        <a:off x="7419985" y="352999"/>
        <a:ext cx="1534575" cy="1023049"/>
      </dsp:txXfrm>
    </dsp:sp>
    <dsp:sp modelId="{0A46F159-8D26-435D-8F33-30EA52284EB8}">
      <dsp:nvSpPr>
        <dsp:cNvPr id="0" name=""/>
        <dsp:cNvSpPr/>
      </dsp:nvSpPr>
      <dsp:spPr>
        <a:xfrm>
          <a:off x="9210323" y="352999"/>
          <a:ext cx="2557624" cy="10230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Boundary</a:t>
          </a:r>
        </a:p>
      </dsp:txBody>
      <dsp:txXfrm>
        <a:off x="9721848" y="352999"/>
        <a:ext cx="1534575" cy="1023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8D23DA-7AE5-4413-8BBB-C9296564BF07}">
      <dsp:nvSpPr>
        <dsp:cNvPr id="0" name=""/>
        <dsp:cNvSpPr/>
      </dsp:nvSpPr>
      <dsp:spPr>
        <a:xfrm>
          <a:off x="2902" y="347941"/>
          <a:ext cx="2582912" cy="103316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Oral narration</a:t>
          </a:r>
        </a:p>
      </dsp:txBody>
      <dsp:txXfrm>
        <a:off x="519484" y="347941"/>
        <a:ext cx="1549748" cy="1033164"/>
      </dsp:txXfrm>
    </dsp:sp>
    <dsp:sp modelId="{5B346E74-A589-4399-83E3-4A72064EEF7D}">
      <dsp:nvSpPr>
        <dsp:cNvPr id="0" name=""/>
        <dsp:cNvSpPr/>
      </dsp:nvSpPr>
      <dsp:spPr>
        <a:xfrm>
          <a:off x="2327523" y="347941"/>
          <a:ext cx="2582912" cy="103316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Written source</a:t>
          </a:r>
        </a:p>
      </dsp:txBody>
      <dsp:txXfrm>
        <a:off x="2844105" y="347941"/>
        <a:ext cx="1549748" cy="1033164"/>
      </dsp:txXfrm>
    </dsp:sp>
    <dsp:sp modelId="{30D44B8F-1986-45A1-9D94-168183B2947D}">
      <dsp:nvSpPr>
        <dsp:cNvPr id="0" name=""/>
        <dsp:cNvSpPr/>
      </dsp:nvSpPr>
      <dsp:spPr>
        <a:xfrm>
          <a:off x="4652143" y="347941"/>
          <a:ext cx="2582912" cy="103316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Editing</a:t>
          </a:r>
        </a:p>
      </dsp:txBody>
      <dsp:txXfrm>
        <a:off x="5168725" y="347941"/>
        <a:ext cx="1549748" cy="1033164"/>
      </dsp:txXfrm>
    </dsp:sp>
    <dsp:sp modelId="{23AB8F76-CAC2-4917-BD92-CD3B6EED8F17}">
      <dsp:nvSpPr>
        <dsp:cNvPr id="0" name=""/>
        <dsp:cNvSpPr/>
      </dsp:nvSpPr>
      <dsp:spPr>
        <a:xfrm>
          <a:off x="6976764" y="347941"/>
          <a:ext cx="2582912" cy="103316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Circulation</a:t>
          </a:r>
        </a:p>
      </dsp:txBody>
      <dsp:txXfrm>
        <a:off x="7493346" y="347941"/>
        <a:ext cx="1549748" cy="1033164"/>
      </dsp:txXfrm>
    </dsp:sp>
    <dsp:sp modelId="{1C83123F-E1B1-4D8A-8574-73C9D6C5A819}">
      <dsp:nvSpPr>
        <dsp:cNvPr id="0" name=""/>
        <dsp:cNvSpPr/>
      </dsp:nvSpPr>
      <dsp:spPr>
        <a:xfrm>
          <a:off x="9301385" y="347941"/>
          <a:ext cx="2582912" cy="103316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Authority shift</a:t>
          </a:r>
        </a:p>
      </dsp:txBody>
      <dsp:txXfrm>
        <a:off x="9817967" y="347941"/>
        <a:ext cx="1549748" cy="10331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F425ED-E5C3-413D-98C9-ED3C9423053B}">
      <dsp:nvSpPr>
        <dsp:cNvPr id="0" name=""/>
        <dsp:cNvSpPr/>
      </dsp:nvSpPr>
      <dsp:spPr>
        <a:xfrm>
          <a:off x="0" y="0"/>
          <a:ext cx="5267960" cy="15460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Multiple tellings</a:t>
          </a:r>
        </a:p>
      </dsp:txBody>
      <dsp:txXfrm>
        <a:off x="45281" y="45281"/>
        <a:ext cx="3599691" cy="1455451"/>
      </dsp:txXfrm>
    </dsp:sp>
    <dsp:sp modelId="{21675154-03A0-42A8-8997-E1A2487CE9A0}">
      <dsp:nvSpPr>
        <dsp:cNvPr id="0" name=""/>
        <dsp:cNvSpPr/>
      </dsp:nvSpPr>
      <dsp:spPr>
        <a:xfrm>
          <a:off x="464819" y="1803681"/>
          <a:ext cx="5267960" cy="15460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Editorial harmonisation</a:t>
          </a:r>
        </a:p>
      </dsp:txBody>
      <dsp:txXfrm>
        <a:off x="510100" y="1848962"/>
        <a:ext cx="3707669" cy="1455451"/>
      </dsp:txXfrm>
    </dsp:sp>
    <dsp:sp modelId="{9B15A926-6354-49C2-AAF5-743450262094}">
      <dsp:nvSpPr>
        <dsp:cNvPr id="0" name=""/>
        <dsp:cNvSpPr/>
      </dsp:nvSpPr>
      <dsp:spPr>
        <a:xfrm>
          <a:off x="929639" y="3607363"/>
          <a:ext cx="5267960" cy="15460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Standardised version</a:t>
          </a:r>
        </a:p>
      </dsp:txBody>
      <dsp:txXfrm>
        <a:off x="974920" y="3652644"/>
        <a:ext cx="3707669" cy="1455451"/>
      </dsp:txXfrm>
    </dsp:sp>
    <dsp:sp modelId="{9A4E9677-B0F9-429D-B16E-30D302777602}">
      <dsp:nvSpPr>
        <dsp:cNvPr id="0" name=""/>
        <dsp:cNvSpPr/>
      </dsp:nvSpPr>
      <dsp:spPr>
        <a:xfrm>
          <a:off x="4263051" y="1172393"/>
          <a:ext cx="1004908" cy="100490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489155" y="1172393"/>
        <a:ext cx="552700" cy="756193"/>
      </dsp:txXfrm>
    </dsp:sp>
    <dsp:sp modelId="{358DFB05-D40C-4EB2-9A15-DE7F352247AD}">
      <dsp:nvSpPr>
        <dsp:cNvPr id="0" name=""/>
        <dsp:cNvSpPr/>
      </dsp:nvSpPr>
      <dsp:spPr>
        <a:xfrm>
          <a:off x="4727871" y="2965768"/>
          <a:ext cx="1004908" cy="100490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953975" y="2965768"/>
        <a:ext cx="552700" cy="7561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53C1F-658E-4E2E-A4C9-23585715830C}">
      <dsp:nvSpPr>
        <dsp:cNvPr id="0" name=""/>
        <dsp:cNvSpPr/>
      </dsp:nvSpPr>
      <dsp:spPr>
        <a:xfrm>
          <a:off x="3410989" y="1515856"/>
          <a:ext cx="2413299" cy="4188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418"/>
              </a:lnTo>
              <a:lnTo>
                <a:pt x="2413299" y="209418"/>
              </a:lnTo>
              <a:lnTo>
                <a:pt x="2413299" y="41883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8D31DA-C839-4A68-8E6F-4C62EA6B46BB}">
      <dsp:nvSpPr>
        <dsp:cNvPr id="0" name=""/>
        <dsp:cNvSpPr/>
      </dsp:nvSpPr>
      <dsp:spPr>
        <a:xfrm>
          <a:off x="3365269" y="1515856"/>
          <a:ext cx="91440" cy="41883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1883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385D6A-8B89-4253-9A36-FA89413CBD3E}">
      <dsp:nvSpPr>
        <dsp:cNvPr id="0" name=""/>
        <dsp:cNvSpPr/>
      </dsp:nvSpPr>
      <dsp:spPr>
        <a:xfrm>
          <a:off x="997689" y="1515856"/>
          <a:ext cx="2413299" cy="418837"/>
        </a:xfrm>
        <a:custGeom>
          <a:avLst/>
          <a:gdLst/>
          <a:ahLst/>
          <a:cxnLst/>
          <a:rect l="0" t="0" r="0" b="0"/>
          <a:pathLst>
            <a:path>
              <a:moveTo>
                <a:pt x="2413299" y="0"/>
              </a:moveTo>
              <a:lnTo>
                <a:pt x="2413299" y="209418"/>
              </a:lnTo>
              <a:lnTo>
                <a:pt x="0" y="209418"/>
              </a:lnTo>
              <a:lnTo>
                <a:pt x="0" y="41883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C8FFF6-99D6-4532-9E92-7F68F64BF195}">
      <dsp:nvSpPr>
        <dsp:cNvPr id="0" name=""/>
        <dsp:cNvSpPr/>
      </dsp:nvSpPr>
      <dsp:spPr>
        <a:xfrm>
          <a:off x="2413757" y="518625"/>
          <a:ext cx="1994462" cy="9972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River/Food</a:t>
          </a:r>
        </a:p>
      </dsp:txBody>
      <dsp:txXfrm>
        <a:off x="2413757" y="518625"/>
        <a:ext cx="1994462" cy="997231"/>
      </dsp:txXfrm>
    </dsp:sp>
    <dsp:sp modelId="{6DDEFA58-ACD6-4F0B-AF7B-FB5EB46D897A}">
      <dsp:nvSpPr>
        <dsp:cNvPr id="0" name=""/>
        <dsp:cNvSpPr/>
      </dsp:nvSpPr>
      <dsp:spPr>
        <a:xfrm>
          <a:off x="458" y="1934694"/>
          <a:ext cx="1994462" cy="9972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Patanga</a:t>
          </a:r>
        </a:p>
      </dsp:txBody>
      <dsp:txXfrm>
        <a:off x="458" y="1934694"/>
        <a:ext cx="1994462" cy="997231"/>
      </dsp:txXfrm>
    </dsp:sp>
    <dsp:sp modelId="{82D7F45B-5857-46A9-8968-23BA8AFC659E}">
      <dsp:nvSpPr>
        <dsp:cNvPr id="0" name=""/>
        <dsp:cNvSpPr/>
      </dsp:nvSpPr>
      <dsp:spPr>
        <a:xfrm>
          <a:off x="2413757" y="1934694"/>
          <a:ext cx="1994462" cy="9972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 err="1"/>
            <a:t>Ywaya</a:t>
          </a:r>
          <a:endParaRPr lang="en-GB" sz="3200" kern="1200" dirty="0"/>
        </a:p>
      </dsp:txBody>
      <dsp:txXfrm>
        <a:off x="2413757" y="1934694"/>
        <a:ext cx="1994462" cy="997231"/>
      </dsp:txXfrm>
    </dsp:sp>
    <dsp:sp modelId="{CFD1D527-DE4B-4B0D-B910-B7E7280C42A1}">
      <dsp:nvSpPr>
        <dsp:cNvPr id="0" name=""/>
        <dsp:cNvSpPr/>
      </dsp:nvSpPr>
      <dsp:spPr>
        <a:xfrm>
          <a:off x="4827057" y="1934694"/>
          <a:ext cx="1994462" cy="9972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 err="1"/>
            <a:t>Obwoltoo</a:t>
          </a:r>
          <a:endParaRPr lang="en-GB" sz="3200" kern="1200" dirty="0"/>
        </a:p>
      </dsp:txBody>
      <dsp:txXfrm>
        <a:off x="4827057" y="1934694"/>
        <a:ext cx="1994462" cy="9972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B38565-5A7C-407B-A48A-41EE23FFFE34}">
      <dsp:nvSpPr>
        <dsp:cNvPr id="0" name=""/>
        <dsp:cNvSpPr/>
      </dsp:nvSpPr>
      <dsp:spPr>
        <a:xfrm>
          <a:off x="2923508" y="2024968"/>
          <a:ext cx="1445729" cy="14457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narrativity</a:t>
          </a:r>
        </a:p>
      </dsp:txBody>
      <dsp:txXfrm>
        <a:off x="3135230" y="2236690"/>
        <a:ext cx="1022285" cy="1022285"/>
      </dsp:txXfrm>
    </dsp:sp>
    <dsp:sp modelId="{CDD37AF4-4F5F-44EF-9786-33CF347636F0}">
      <dsp:nvSpPr>
        <dsp:cNvPr id="0" name=""/>
        <dsp:cNvSpPr/>
      </dsp:nvSpPr>
      <dsp:spPr>
        <a:xfrm rot="16200000">
          <a:off x="3493588" y="1499571"/>
          <a:ext cx="305568" cy="4915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539423" y="1643716"/>
        <a:ext cx="213898" cy="294928"/>
      </dsp:txXfrm>
    </dsp:sp>
    <dsp:sp modelId="{2F4DF961-C530-4804-82A1-F483F60E07A0}">
      <dsp:nvSpPr>
        <dsp:cNvPr id="0" name=""/>
        <dsp:cNvSpPr/>
      </dsp:nvSpPr>
      <dsp:spPr>
        <a:xfrm>
          <a:off x="2923508" y="2695"/>
          <a:ext cx="1445729" cy="14457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lineage</a:t>
          </a:r>
        </a:p>
      </dsp:txBody>
      <dsp:txXfrm>
        <a:off x="3135230" y="214417"/>
        <a:ext cx="1022285" cy="1022285"/>
      </dsp:txXfrm>
    </dsp:sp>
    <dsp:sp modelId="{4F0A9BFF-C68C-43FE-BDB7-BEE483B53932}">
      <dsp:nvSpPr>
        <dsp:cNvPr id="0" name=""/>
        <dsp:cNvSpPr/>
      </dsp:nvSpPr>
      <dsp:spPr>
        <a:xfrm rot="20520000">
          <a:off x="4447012" y="2192273"/>
          <a:ext cx="305568" cy="4915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4449255" y="2304747"/>
        <a:ext cx="213898" cy="294928"/>
      </dsp:txXfrm>
    </dsp:sp>
    <dsp:sp modelId="{0B0115FC-EB8D-4E16-918A-DD4C897D154D}">
      <dsp:nvSpPr>
        <dsp:cNvPr id="0" name=""/>
        <dsp:cNvSpPr/>
      </dsp:nvSpPr>
      <dsp:spPr>
        <a:xfrm>
          <a:off x="4846804" y="1400052"/>
          <a:ext cx="1445729" cy="14457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land</a:t>
          </a:r>
        </a:p>
      </dsp:txBody>
      <dsp:txXfrm>
        <a:off x="5058526" y="1611774"/>
        <a:ext cx="1022285" cy="1022285"/>
      </dsp:txXfrm>
    </dsp:sp>
    <dsp:sp modelId="{5EF444DC-2660-46FF-B0A2-10BCB8B99AF1}">
      <dsp:nvSpPr>
        <dsp:cNvPr id="0" name=""/>
        <dsp:cNvSpPr/>
      </dsp:nvSpPr>
      <dsp:spPr>
        <a:xfrm rot="3240000">
          <a:off x="4082836" y="3313090"/>
          <a:ext cx="305568" cy="4915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4101730" y="3374319"/>
        <a:ext cx="213898" cy="294928"/>
      </dsp:txXfrm>
    </dsp:sp>
    <dsp:sp modelId="{3C769194-4CF4-417E-8A71-941AF3CEFEE2}">
      <dsp:nvSpPr>
        <dsp:cNvPr id="0" name=""/>
        <dsp:cNvSpPr/>
      </dsp:nvSpPr>
      <dsp:spPr>
        <a:xfrm>
          <a:off x="4112170" y="3661022"/>
          <a:ext cx="1445729" cy="14457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authority</a:t>
          </a:r>
        </a:p>
      </dsp:txBody>
      <dsp:txXfrm>
        <a:off x="4323892" y="3872744"/>
        <a:ext cx="1022285" cy="1022285"/>
      </dsp:txXfrm>
    </dsp:sp>
    <dsp:sp modelId="{B2D4C7AB-7833-43FE-9D57-29D095239039}">
      <dsp:nvSpPr>
        <dsp:cNvPr id="0" name=""/>
        <dsp:cNvSpPr/>
      </dsp:nvSpPr>
      <dsp:spPr>
        <a:xfrm rot="7560000">
          <a:off x="2904340" y="3313090"/>
          <a:ext cx="305568" cy="4915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2977116" y="3374319"/>
        <a:ext cx="213898" cy="294928"/>
      </dsp:txXfrm>
    </dsp:sp>
    <dsp:sp modelId="{328BD193-BD78-4897-906B-4BBD9F4E1DE0}">
      <dsp:nvSpPr>
        <dsp:cNvPr id="0" name=""/>
        <dsp:cNvSpPr/>
      </dsp:nvSpPr>
      <dsp:spPr>
        <a:xfrm>
          <a:off x="1734845" y="3661022"/>
          <a:ext cx="1445729" cy="14457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morality</a:t>
          </a:r>
        </a:p>
      </dsp:txBody>
      <dsp:txXfrm>
        <a:off x="1946567" y="3872744"/>
        <a:ext cx="1022285" cy="1022285"/>
      </dsp:txXfrm>
    </dsp:sp>
    <dsp:sp modelId="{50CEC620-D592-4137-9E14-22D9673ADCE1}">
      <dsp:nvSpPr>
        <dsp:cNvPr id="0" name=""/>
        <dsp:cNvSpPr/>
      </dsp:nvSpPr>
      <dsp:spPr>
        <a:xfrm rot="11880000">
          <a:off x="2540165" y="2192273"/>
          <a:ext cx="305568" cy="4915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2629592" y="2304747"/>
        <a:ext cx="213898" cy="294928"/>
      </dsp:txXfrm>
    </dsp:sp>
    <dsp:sp modelId="{A5489251-6869-4415-A235-FADB33BF6D13}">
      <dsp:nvSpPr>
        <dsp:cNvPr id="0" name=""/>
        <dsp:cNvSpPr/>
      </dsp:nvSpPr>
      <dsp:spPr>
        <a:xfrm>
          <a:off x="1000211" y="1400052"/>
          <a:ext cx="1445729" cy="14457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naming</a:t>
          </a:r>
        </a:p>
      </dsp:txBody>
      <dsp:txXfrm>
        <a:off x="1211933" y="1611774"/>
        <a:ext cx="1022285" cy="10222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CD351F-A5C1-4A5B-8762-5D6AE0D5C772}">
      <dsp:nvSpPr>
        <dsp:cNvPr id="0" name=""/>
        <dsp:cNvSpPr/>
      </dsp:nvSpPr>
      <dsp:spPr>
        <a:xfrm>
          <a:off x="2260683" y="1262687"/>
          <a:ext cx="840393" cy="840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Mami Wata</a:t>
          </a:r>
        </a:p>
      </dsp:txBody>
      <dsp:txXfrm>
        <a:off x="2383756" y="1385760"/>
        <a:ext cx="594247" cy="594247"/>
      </dsp:txXfrm>
    </dsp:sp>
    <dsp:sp modelId="{94E396C0-64D1-4C26-A443-2AA30811E1CF}">
      <dsp:nvSpPr>
        <dsp:cNvPr id="0" name=""/>
        <dsp:cNvSpPr/>
      </dsp:nvSpPr>
      <dsp:spPr>
        <a:xfrm rot="16200000">
          <a:off x="2470800" y="1038500"/>
          <a:ext cx="420160" cy="28212"/>
        </a:xfrm>
        <a:custGeom>
          <a:avLst/>
          <a:gdLst/>
          <a:ahLst/>
          <a:cxnLst/>
          <a:rect l="0" t="0" r="0" b="0"/>
          <a:pathLst>
            <a:path>
              <a:moveTo>
                <a:pt x="0" y="14106"/>
              </a:moveTo>
              <a:lnTo>
                <a:pt x="420160" y="1410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670376" y="1042103"/>
        <a:ext cx="21008" cy="21008"/>
      </dsp:txXfrm>
    </dsp:sp>
    <dsp:sp modelId="{DB7888F4-2429-412B-9324-B0EF5D98EC2B}">
      <dsp:nvSpPr>
        <dsp:cNvPr id="0" name=""/>
        <dsp:cNvSpPr/>
      </dsp:nvSpPr>
      <dsp:spPr>
        <a:xfrm>
          <a:off x="2260683" y="2133"/>
          <a:ext cx="840393" cy="840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Water </a:t>
          </a:r>
        </a:p>
      </dsp:txBody>
      <dsp:txXfrm>
        <a:off x="2383756" y="125206"/>
        <a:ext cx="594247" cy="594247"/>
      </dsp:txXfrm>
    </dsp:sp>
    <dsp:sp modelId="{0A78468A-699D-4353-A9CA-C48B02C13A56}">
      <dsp:nvSpPr>
        <dsp:cNvPr id="0" name=""/>
        <dsp:cNvSpPr/>
      </dsp:nvSpPr>
      <dsp:spPr>
        <a:xfrm rot="19285714">
          <a:off x="2963570" y="1275806"/>
          <a:ext cx="420160" cy="28212"/>
        </a:xfrm>
        <a:custGeom>
          <a:avLst/>
          <a:gdLst/>
          <a:ahLst/>
          <a:cxnLst/>
          <a:rect l="0" t="0" r="0" b="0"/>
          <a:pathLst>
            <a:path>
              <a:moveTo>
                <a:pt x="0" y="14106"/>
              </a:moveTo>
              <a:lnTo>
                <a:pt x="420160" y="1410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163146" y="1279408"/>
        <a:ext cx="21008" cy="21008"/>
      </dsp:txXfrm>
    </dsp:sp>
    <dsp:sp modelId="{B7176FD3-D4FF-406F-9692-C9E23B3EDCB4}">
      <dsp:nvSpPr>
        <dsp:cNvPr id="0" name=""/>
        <dsp:cNvSpPr/>
      </dsp:nvSpPr>
      <dsp:spPr>
        <a:xfrm>
          <a:off x="3246224" y="476744"/>
          <a:ext cx="840393" cy="840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Beauty </a:t>
          </a:r>
        </a:p>
      </dsp:txBody>
      <dsp:txXfrm>
        <a:off x="3369297" y="599817"/>
        <a:ext cx="594247" cy="594247"/>
      </dsp:txXfrm>
    </dsp:sp>
    <dsp:sp modelId="{46BB4065-2EC3-44EE-903D-6997AB1DCBBD}">
      <dsp:nvSpPr>
        <dsp:cNvPr id="0" name=""/>
        <dsp:cNvSpPr/>
      </dsp:nvSpPr>
      <dsp:spPr>
        <a:xfrm rot="771429">
          <a:off x="3085274" y="1809027"/>
          <a:ext cx="420160" cy="28212"/>
        </a:xfrm>
        <a:custGeom>
          <a:avLst/>
          <a:gdLst/>
          <a:ahLst/>
          <a:cxnLst/>
          <a:rect l="0" t="0" r="0" b="0"/>
          <a:pathLst>
            <a:path>
              <a:moveTo>
                <a:pt x="0" y="14106"/>
              </a:moveTo>
              <a:lnTo>
                <a:pt x="420160" y="1410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84851" y="1812629"/>
        <a:ext cx="21008" cy="21008"/>
      </dsp:txXfrm>
    </dsp:sp>
    <dsp:sp modelId="{C3EFDBC6-9FCF-43A1-9E35-AFC004E19CAD}">
      <dsp:nvSpPr>
        <dsp:cNvPr id="0" name=""/>
        <dsp:cNvSpPr/>
      </dsp:nvSpPr>
      <dsp:spPr>
        <a:xfrm>
          <a:off x="3489633" y="1543187"/>
          <a:ext cx="840393" cy="840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Wealth </a:t>
          </a:r>
        </a:p>
      </dsp:txBody>
      <dsp:txXfrm>
        <a:off x="3612706" y="1666260"/>
        <a:ext cx="594247" cy="594247"/>
      </dsp:txXfrm>
    </dsp:sp>
    <dsp:sp modelId="{E6D60DA0-CBFC-4C52-9D2E-AFCB547A9CDA}">
      <dsp:nvSpPr>
        <dsp:cNvPr id="0" name=""/>
        <dsp:cNvSpPr/>
      </dsp:nvSpPr>
      <dsp:spPr>
        <a:xfrm rot="3857143">
          <a:off x="2744267" y="2236637"/>
          <a:ext cx="420160" cy="28212"/>
        </a:xfrm>
        <a:custGeom>
          <a:avLst/>
          <a:gdLst/>
          <a:ahLst/>
          <a:cxnLst/>
          <a:rect l="0" t="0" r="0" b="0"/>
          <a:pathLst>
            <a:path>
              <a:moveTo>
                <a:pt x="0" y="14106"/>
              </a:moveTo>
              <a:lnTo>
                <a:pt x="420160" y="1410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3843" y="2240239"/>
        <a:ext cx="21008" cy="21008"/>
      </dsp:txXfrm>
    </dsp:sp>
    <dsp:sp modelId="{3F0A1F1B-8322-40E9-9DDF-87869EA98900}">
      <dsp:nvSpPr>
        <dsp:cNvPr id="0" name=""/>
        <dsp:cNvSpPr/>
      </dsp:nvSpPr>
      <dsp:spPr>
        <a:xfrm>
          <a:off x="2807617" y="2398407"/>
          <a:ext cx="840393" cy="840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Serpents</a:t>
          </a:r>
        </a:p>
      </dsp:txBody>
      <dsp:txXfrm>
        <a:off x="2930690" y="2521480"/>
        <a:ext cx="594247" cy="594247"/>
      </dsp:txXfrm>
    </dsp:sp>
    <dsp:sp modelId="{D9A4E289-20CD-440A-B42D-25E9D0ECE60A}">
      <dsp:nvSpPr>
        <dsp:cNvPr id="0" name=""/>
        <dsp:cNvSpPr/>
      </dsp:nvSpPr>
      <dsp:spPr>
        <a:xfrm rot="6942857">
          <a:off x="2197333" y="2236637"/>
          <a:ext cx="420160" cy="28212"/>
        </a:xfrm>
        <a:custGeom>
          <a:avLst/>
          <a:gdLst/>
          <a:ahLst/>
          <a:cxnLst/>
          <a:rect l="0" t="0" r="0" b="0"/>
          <a:pathLst>
            <a:path>
              <a:moveTo>
                <a:pt x="0" y="14106"/>
              </a:moveTo>
              <a:lnTo>
                <a:pt x="420160" y="1410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396909" y="2240239"/>
        <a:ext cx="21008" cy="21008"/>
      </dsp:txXfrm>
    </dsp:sp>
    <dsp:sp modelId="{0C5C9591-CA5B-466C-88FD-00C6FFFA9B0A}">
      <dsp:nvSpPr>
        <dsp:cNvPr id="0" name=""/>
        <dsp:cNvSpPr/>
      </dsp:nvSpPr>
      <dsp:spPr>
        <a:xfrm>
          <a:off x="1713750" y="2398407"/>
          <a:ext cx="840393" cy="840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Modernity </a:t>
          </a:r>
        </a:p>
      </dsp:txBody>
      <dsp:txXfrm>
        <a:off x="1836823" y="2521480"/>
        <a:ext cx="594247" cy="594247"/>
      </dsp:txXfrm>
    </dsp:sp>
    <dsp:sp modelId="{E46EC9CB-0A3A-4BB9-9FEF-F13BCDC8CF9D}">
      <dsp:nvSpPr>
        <dsp:cNvPr id="0" name=""/>
        <dsp:cNvSpPr/>
      </dsp:nvSpPr>
      <dsp:spPr>
        <a:xfrm rot="10028571">
          <a:off x="1856325" y="1809027"/>
          <a:ext cx="420160" cy="28212"/>
        </a:xfrm>
        <a:custGeom>
          <a:avLst/>
          <a:gdLst/>
          <a:ahLst/>
          <a:cxnLst/>
          <a:rect l="0" t="0" r="0" b="0"/>
          <a:pathLst>
            <a:path>
              <a:moveTo>
                <a:pt x="0" y="14106"/>
              </a:moveTo>
              <a:lnTo>
                <a:pt x="420160" y="1410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055901" y="1812629"/>
        <a:ext cx="21008" cy="21008"/>
      </dsp:txXfrm>
    </dsp:sp>
    <dsp:sp modelId="{7F462B16-FA3E-4D02-B08F-F4073F1A5D80}">
      <dsp:nvSpPr>
        <dsp:cNvPr id="0" name=""/>
        <dsp:cNvSpPr/>
      </dsp:nvSpPr>
      <dsp:spPr>
        <a:xfrm>
          <a:off x="1031734" y="1543187"/>
          <a:ext cx="840393" cy="840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Gifts </a:t>
          </a:r>
        </a:p>
      </dsp:txBody>
      <dsp:txXfrm>
        <a:off x="1154807" y="1666260"/>
        <a:ext cx="594247" cy="594247"/>
      </dsp:txXfrm>
    </dsp:sp>
    <dsp:sp modelId="{8DBE6331-7A73-4FBE-B172-F93B9B8AD83A}">
      <dsp:nvSpPr>
        <dsp:cNvPr id="0" name=""/>
        <dsp:cNvSpPr/>
      </dsp:nvSpPr>
      <dsp:spPr>
        <a:xfrm rot="13114286">
          <a:off x="1978029" y="1275806"/>
          <a:ext cx="420160" cy="28212"/>
        </a:xfrm>
        <a:custGeom>
          <a:avLst/>
          <a:gdLst/>
          <a:ahLst/>
          <a:cxnLst/>
          <a:rect l="0" t="0" r="0" b="0"/>
          <a:pathLst>
            <a:path>
              <a:moveTo>
                <a:pt x="0" y="14106"/>
              </a:moveTo>
              <a:lnTo>
                <a:pt x="420160" y="1410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177606" y="1279408"/>
        <a:ext cx="21008" cy="21008"/>
      </dsp:txXfrm>
    </dsp:sp>
    <dsp:sp modelId="{220F8373-90A3-4A63-B823-28A44C387FBB}">
      <dsp:nvSpPr>
        <dsp:cNvPr id="0" name=""/>
        <dsp:cNvSpPr/>
      </dsp:nvSpPr>
      <dsp:spPr>
        <a:xfrm>
          <a:off x="1275143" y="476744"/>
          <a:ext cx="840393" cy="8403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Danger</a:t>
          </a:r>
          <a:endParaRPr lang="en-GB" sz="1000" kern="1200" dirty="0"/>
        </a:p>
      </dsp:txBody>
      <dsp:txXfrm>
        <a:off x="1398216" y="599817"/>
        <a:ext cx="594247" cy="59424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021B1-2DC6-4F5A-9493-7F181216E6E3}">
      <dsp:nvSpPr>
        <dsp:cNvPr id="0" name=""/>
        <dsp:cNvSpPr/>
      </dsp:nvSpPr>
      <dsp:spPr>
        <a:xfrm>
          <a:off x="653539" y="56649"/>
          <a:ext cx="4797720" cy="4797720"/>
        </a:xfrm>
        <a:prstGeom prst="circularArrow">
          <a:avLst>
            <a:gd name="adj1" fmla="val 5544"/>
            <a:gd name="adj2" fmla="val 330680"/>
            <a:gd name="adj3" fmla="val 13814797"/>
            <a:gd name="adj4" fmla="val 17362352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09AB7-C8F5-4097-904E-7B04959FAB59}">
      <dsp:nvSpPr>
        <dsp:cNvPr id="0" name=""/>
        <dsp:cNvSpPr/>
      </dsp:nvSpPr>
      <dsp:spPr>
        <a:xfrm>
          <a:off x="1947991" y="84596"/>
          <a:ext cx="2208816" cy="11044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Print </a:t>
          </a:r>
        </a:p>
      </dsp:txBody>
      <dsp:txXfrm>
        <a:off x="2001904" y="138509"/>
        <a:ext cx="2100990" cy="996582"/>
      </dsp:txXfrm>
    </dsp:sp>
    <dsp:sp modelId="{B58BAB37-D3F9-4BE6-9C29-A7A6DC646074}">
      <dsp:nvSpPr>
        <dsp:cNvPr id="0" name=""/>
        <dsp:cNvSpPr/>
      </dsp:nvSpPr>
      <dsp:spPr>
        <a:xfrm>
          <a:off x="3893792" y="1498303"/>
          <a:ext cx="2208816" cy="11044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Image </a:t>
          </a:r>
        </a:p>
      </dsp:txBody>
      <dsp:txXfrm>
        <a:off x="3947705" y="1552216"/>
        <a:ext cx="2100990" cy="996582"/>
      </dsp:txXfrm>
    </dsp:sp>
    <dsp:sp modelId="{0812B829-78BF-4B66-993D-135A469AB101}">
      <dsp:nvSpPr>
        <dsp:cNvPr id="0" name=""/>
        <dsp:cNvSpPr/>
      </dsp:nvSpPr>
      <dsp:spPr>
        <a:xfrm>
          <a:off x="3150562" y="3785730"/>
          <a:ext cx="2208816" cy="11044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Publicity </a:t>
          </a:r>
        </a:p>
      </dsp:txBody>
      <dsp:txXfrm>
        <a:off x="3204475" y="3839643"/>
        <a:ext cx="2100990" cy="996582"/>
      </dsp:txXfrm>
    </dsp:sp>
    <dsp:sp modelId="{3B825421-F045-4CC5-B91A-F5E74DA3E31D}">
      <dsp:nvSpPr>
        <dsp:cNvPr id="0" name=""/>
        <dsp:cNvSpPr/>
      </dsp:nvSpPr>
      <dsp:spPr>
        <a:xfrm>
          <a:off x="745420" y="3785730"/>
          <a:ext cx="2208816" cy="11044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Contestation </a:t>
          </a:r>
        </a:p>
      </dsp:txBody>
      <dsp:txXfrm>
        <a:off x="799333" y="3839643"/>
        <a:ext cx="2100990" cy="996582"/>
      </dsp:txXfrm>
    </dsp:sp>
    <dsp:sp modelId="{C76485CF-310B-4E51-8824-EFD580867F33}">
      <dsp:nvSpPr>
        <dsp:cNvPr id="0" name=""/>
        <dsp:cNvSpPr/>
      </dsp:nvSpPr>
      <dsp:spPr>
        <a:xfrm>
          <a:off x="2190" y="1498303"/>
          <a:ext cx="2208816" cy="11044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Recognisability </a:t>
          </a:r>
        </a:p>
      </dsp:txBody>
      <dsp:txXfrm>
        <a:off x="56103" y="1552216"/>
        <a:ext cx="2100990" cy="99658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CBA21F-DEE9-43CC-9CCD-0D51845460AA}">
      <dsp:nvSpPr>
        <dsp:cNvPr id="0" name=""/>
        <dsp:cNvSpPr/>
      </dsp:nvSpPr>
      <dsp:spPr>
        <a:xfrm>
          <a:off x="0" y="0"/>
          <a:ext cx="4486247" cy="9753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Document</a:t>
          </a:r>
        </a:p>
      </dsp:txBody>
      <dsp:txXfrm>
        <a:off x="28567" y="28567"/>
        <a:ext cx="3319641" cy="918226"/>
      </dsp:txXfrm>
    </dsp:sp>
    <dsp:sp modelId="{3AE5D030-7DCC-4C89-BB64-914D414FB8AB}">
      <dsp:nvSpPr>
        <dsp:cNvPr id="0" name=""/>
        <dsp:cNvSpPr/>
      </dsp:nvSpPr>
      <dsp:spPr>
        <a:xfrm>
          <a:off x="335012" y="1110826"/>
          <a:ext cx="4486247" cy="9753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History </a:t>
          </a:r>
        </a:p>
      </dsp:txBody>
      <dsp:txXfrm>
        <a:off x="363579" y="1139393"/>
        <a:ext cx="3460117" cy="918226"/>
      </dsp:txXfrm>
    </dsp:sp>
    <dsp:sp modelId="{040164A4-6659-420A-8B59-9E1ADD9D5D6E}">
      <dsp:nvSpPr>
        <dsp:cNvPr id="0" name=""/>
        <dsp:cNvSpPr/>
      </dsp:nvSpPr>
      <dsp:spPr>
        <a:xfrm>
          <a:off x="670024" y="2221653"/>
          <a:ext cx="4486247" cy="9753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Tradition </a:t>
          </a:r>
        </a:p>
      </dsp:txBody>
      <dsp:txXfrm>
        <a:off x="698591" y="2250220"/>
        <a:ext cx="3460117" cy="918226"/>
      </dsp:txXfrm>
    </dsp:sp>
    <dsp:sp modelId="{D6C3FD9B-F73E-46E8-B30E-7D15AA7C9CF7}">
      <dsp:nvSpPr>
        <dsp:cNvPr id="0" name=""/>
        <dsp:cNvSpPr/>
      </dsp:nvSpPr>
      <dsp:spPr>
        <a:xfrm>
          <a:off x="993102" y="3326940"/>
          <a:ext cx="4486247" cy="9753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Prehistory </a:t>
          </a:r>
        </a:p>
      </dsp:txBody>
      <dsp:txXfrm>
        <a:off x="1021669" y="3355507"/>
        <a:ext cx="3460117" cy="918226"/>
      </dsp:txXfrm>
    </dsp:sp>
    <dsp:sp modelId="{084C8E5A-F29E-4FA1-8C42-5B5CE962817D}">
      <dsp:nvSpPr>
        <dsp:cNvPr id="0" name=""/>
        <dsp:cNvSpPr/>
      </dsp:nvSpPr>
      <dsp:spPr>
        <a:xfrm>
          <a:off x="1340048" y="4443306"/>
          <a:ext cx="4486247" cy="9753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Myth</a:t>
          </a:r>
          <a:endParaRPr lang="en-GB" sz="4200" kern="1200" dirty="0"/>
        </a:p>
      </dsp:txBody>
      <dsp:txXfrm>
        <a:off x="1368615" y="4471873"/>
        <a:ext cx="3460117" cy="918226"/>
      </dsp:txXfrm>
    </dsp:sp>
    <dsp:sp modelId="{38D4EB62-1DE9-42B6-B2C4-1C498304A481}">
      <dsp:nvSpPr>
        <dsp:cNvPr id="0" name=""/>
        <dsp:cNvSpPr/>
      </dsp:nvSpPr>
      <dsp:spPr>
        <a:xfrm>
          <a:off x="3852263" y="712554"/>
          <a:ext cx="633984" cy="63398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3994909" y="712554"/>
        <a:ext cx="348692" cy="477073"/>
      </dsp:txXfrm>
    </dsp:sp>
    <dsp:sp modelId="{CC30459B-4F4E-469C-8F76-DD71D996957A}">
      <dsp:nvSpPr>
        <dsp:cNvPr id="0" name=""/>
        <dsp:cNvSpPr/>
      </dsp:nvSpPr>
      <dsp:spPr>
        <a:xfrm>
          <a:off x="4187275" y="1823381"/>
          <a:ext cx="633984" cy="63398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4329921" y="1823381"/>
        <a:ext cx="348692" cy="477073"/>
      </dsp:txXfrm>
    </dsp:sp>
    <dsp:sp modelId="{BF01E23D-7A35-4120-B431-5A9FD91A6F2F}">
      <dsp:nvSpPr>
        <dsp:cNvPr id="0" name=""/>
        <dsp:cNvSpPr/>
      </dsp:nvSpPr>
      <dsp:spPr>
        <a:xfrm>
          <a:off x="4522287" y="2917952"/>
          <a:ext cx="633984" cy="63398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4664933" y="2917952"/>
        <a:ext cx="348692" cy="477073"/>
      </dsp:txXfrm>
    </dsp:sp>
    <dsp:sp modelId="{916DC509-DB75-441B-8B29-44E41A08C149}">
      <dsp:nvSpPr>
        <dsp:cNvPr id="0" name=""/>
        <dsp:cNvSpPr/>
      </dsp:nvSpPr>
      <dsp:spPr>
        <a:xfrm>
          <a:off x="4857299" y="4039616"/>
          <a:ext cx="633984" cy="63398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4999945" y="4039616"/>
        <a:ext cx="348692" cy="47707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69ADD7-3E27-4B5D-A468-CD880E923B5B}">
      <dsp:nvSpPr>
        <dsp:cNvPr id="0" name=""/>
        <dsp:cNvSpPr/>
      </dsp:nvSpPr>
      <dsp:spPr>
        <a:xfrm>
          <a:off x="1354666" y="0"/>
          <a:ext cx="5418667" cy="541866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2D5A2-DAEC-49B6-86D8-B2B8C46913E7}">
      <dsp:nvSpPr>
        <dsp:cNvPr id="0" name=""/>
        <dsp:cNvSpPr/>
      </dsp:nvSpPr>
      <dsp:spPr>
        <a:xfrm>
          <a:off x="1869439" y="51477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Recognised form</a:t>
          </a:r>
        </a:p>
      </dsp:txBody>
      <dsp:txXfrm>
        <a:off x="1972601" y="617935"/>
        <a:ext cx="1906956" cy="1906956"/>
      </dsp:txXfrm>
    </dsp:sp>
    <dsp:sp modelId="{641DE3F6-09A6-47DE-B66D-7D13ED00342C}">
      <dsp:nvSpPr>
        <dsp:cNvPr id="0" name=""/>
        <dsp:cNvSpPr/>
      </dsp:nvSpPr>
      <dsp:spPr>
        <a:xfrm>
          <a:off x="4145280" y="51477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Authorised speaker</a:t>
          </a:r>
        </a:p>
      </dsp:txBody>
      <dsp:txXfrm>
        <a:off x="4248442" y="617935"/>
        <a:ext cx="1906956" cy="1906956"/>
      </dsp:txXfrm>
    </dsp:sp>
    <dsp:sp modelId="{3687AFC2-9048-47AB-91F8-E489E1667571}">
      <dsp:nvSpPr>
        <dsp:cNvPr id="0" name=""/>
        <dsp:cNvSpPr/>
      </dsp:nvSpPr>
      <dsp:spPr>
        <a:xfrm>
          <a:off x="1869439" y="279061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Repetition</a:t>
          </a:r>
        </a:p>
      </dsp:txBody>
      <dsp:txXfrm>
        <a:off x="1972601" y="2893775"/>
        <a:ext cx="1906956" cy="1906956"/>
      </dsp:txXfrm>
    </dsp:sp>
    <dsp:sp modelId="{597F925D-02E7-40FD-9726-452E4D04F5FD}">
      <dsp:nvSpPr>
        <dsp:cNvPr id="0" name=""/>
        <dsp:cNvSpPr/>
      </dsp:nvSpPr>
      <dsp:spPr>
        <a:xfrm>
          <a:off x="4145280" y="279061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Consequence </a:t>
          </a:r>
        </a:p>
      </dsp:txBody>
      <dsp:txXfrm>
        <a:off x="4248442" y="2893775"/>
        <a:ext cx="1906956" cy="190695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8A084-FE3B-4C03-B4DF-4ACB796B54E1}">
      <dsp:nvSpPr>
        <dsp:cNvPr id="0" name=""/>
        <dsp:cNvSpPr/>
      </dsp:nvSpPr>
      <dsp:spPr>
        <a:xfrm>
          <a:off x="5488" y="369648"/>
          <a:ext cx="3194812" cy="127792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Classification </a:t>
          </a:r>
        </a:p>
      </dsp:txBody>
      <dsp:txXfrm>
        <a:off x="644450" y="369648"/>
        <a:ext cx="1916888" cy="1277924"/>
      </dsp:txXfrm>
    </dsp:sp>
    <dsp:sp modelId="{1C9EEBDC-4053-4673-B2FC-33129ACC84F6}">
      <dsp:nvSpPr>
        <dsp:cNvPr id="0" name=""/>
        <dsp:cNvSpPr/>
      </dsp:nvSpPr>
      <dsp:spPr>
        <a:xfrm>
          <a:off x="2880819" y="369648"/>
          <a:ext cx="3194812" cy="127792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Authority </a:t>
          </a:r>
        </a:p>
      </dsp:txBody>
      <dsp:txXfrm>
        <a:off x="3519781" y="369648"/>
        <a:ext cx="1916888" cy="1277924"/>
      </dsp:txXfrm>
    </dsp:sp>
    <dsp:sp modelId="{5DBFDD33-61CB-423D-8E30-D1FBBDF5A308}">
      <dsp:nvSpPr>
        <dsp:cNvPr id="0" name=""/>
        <dsp:cNvSpPr/>
      </dsp:nvSpPr>
      <dsp:spPr>
        <a:xfrm>
          <a:off x="5756150" y="369648"/>
          <a:ext cx="3194812" cy="127792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Transmission </a:t>
          </a:r>
        </a:p>
      </dsp:txBody>
      <dsp:txXfrm>
        <a:off x="6395112" y="369648"/>
        <a:ext cx="1916888" cy="1277924"/>
      </dsp:txXfrm>
    </dsp:sp>
    <dsp:sp modelId="{C69B6188-0BD3-4F1E-AA57-F92BFCBCF100}">
      <dsp:nvSpPr>
        <dsp:cNvPr id="0" name=""/>
        <dsp:cNvSpPr/>
      </dsp:nvSpPr>
      <dsp:spPr>
        <a:xfrm>
          <a:off x="8631481" y="369648"/>
          <a:ext cx="3194812" cy="127792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Consequence </a:t>
          </a:r>
        </a:p>
      </dsp:txBody>
      <dsp:txXfrm>
        <a:off x="9270443" y="369648"/>
        <a:ext cx="1916888" cy="127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23195-3AB6-22CC-4F83-46D1E80638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993130-69BE-784F-02B9-BBC7028727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AC46A-ACCF-4A2F-8811-7EE55D1AC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13E30-5251-80A5-78A8-423E49F08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CE1D8-6CE5-A926-17C4-2B6D291D8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141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F6878-49F2-FF0F-6804-376940738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FADE3-F0D0-C211-20CF-4FCB45489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A850B-E011-5BC4-FF86-ED5452809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35C22-50BA-7986-6986-C0328581B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5A5BF-9A28-B5CA-64D3-E770325E8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234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7A79D-B20A-6DC0-9F32-AA02859A0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52F9FE-7497-866F-3B15-DAFE9B37A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78781-0AA7-D4F8-6E7F-030330EDF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7FAE65-0F89-D3A4-CCEF-BCAAB962D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99EE7-D489-2281-CC96-EC6284290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600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523FB-A9B2-42A5-B532-64B395CB1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7EB1C-38C4-B069-11E3-FCF317062F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5A1546-A488-DC56-00F2-61031545BE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455353-C8A9-19DE-13E9-FA2D27C09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3B376A-FCB7-DB60-CDEE-305E24DEA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B80E3E-A1F0-7BDC-8735-F1755FAC3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227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080A2-A1AD-1D82-0C6F-6FF449B45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C8F371-B0E9-C861-3435-EB42132457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E0F29B-A0FC-6B63-B863-9A1FE67FB6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33F852-1ACE-9F53-6850-7B6BE7CE27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C57E6B-07F6-999E-7068-EF05F0DBE3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CBFBFC-4BAF-C067-83CD-DB405E8B4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6E6279-A264-A399-54E8-80D439FAB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E7970D-BAA2-3852-95A6-7F774979D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651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93EBA-7692-3389-BF39-677122A13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C1B6AC-3EDF-FBC2-EEEB-F3FFF6ECC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3BD22C-5454-2C4C-D44B-CF9AA2DDB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4A8010-BCFD-C0FF-A789-55C83189B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054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C51748-5CD4-D47E-0E7B-8ECBA22FB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4B7B73-107B-0D37-94D0-6CAB0B874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7F57D-205E-8DAD-628C-A491271DC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121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996C9-E451-E15A-E240-83CFDA95C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B0D21-15AA-60A1-F0B4-6EC14BA9C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4497AA-66BE-701A-6E5C-1C9999D1CA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1CC329-13CB-A14F-6A78-FCAB335E6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607786-B5FA-6CFD-B4E8-EE330F55F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74C16A-DA76-69E7-DF7F-ED82D78C2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20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CC92E-B448-B4F8-60CF-73D872A92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85C194-9989-CBF0-0A85-75BBCAE9EF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326BFC-AB86-6970-EB20-66B3EB247D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4AA8B2-C1BE-C67E-853C-4F0F6A9B6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D52FDD-50F1-2DD0-821C-62E86213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87BE43-C737-ED85-3E98-C7FF08DAB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217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11B04-2BEE-4377-F831-2899E58D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251485-FE51-6AD0-B84E-7BDC5D88E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DF0CD-9C3B-8663-F4EE-DABCF2B1D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C54B9-B200-3058-9C26-6458948E8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B2AF2-96F7-5B08-0619-E90E75B5D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345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2A4DEB-52EA-7C0F-22F3-3260F42A82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21AFF2-9135-AF24-80A8-EF03645F7D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C8778-FE32-B2F0-11EB-82BCA6CEE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21CFA1-76EB-7614-010A-FFE9937D9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6E038-A6D7-57ED-F13D-C00AA1D63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16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6E8276-81BC-3E56-0E61-B0CB4F4FA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E00692-9314-994F-7922-336A7E7ED4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8A6AB-10F7-DACE-F2F5-563B5A13DE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293D09-3F14-47AC-B482-58C267523DF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11FAC-C46B-C94C-6BB1-80D082DAAA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B34AD-072D-33E9-6963-1ED99ACF3C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75F99A-558C-4EEF-AB7F-DE0FC8245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332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2.JP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2944-EE34-EF50-E33B-AA29C03D0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417576"/>
            <a:ext cx="11424753" cy="1249394"/>
          </a:xfrm>
        </p:spPr>
        <p:txBody>
          <a:bodyPr anchor="ctr">
            <a:normAutofit/>
          </a:bodyPr>
          <a:lstStyle/>
          <a:p>
            <a:r>
              <a:rPr lang="en-GB" sz="2600" b="1" dirty="0"/>
              <a:t>Myths and Mythology: </a:t>
            </a:r>
            <a:br>
              <a:rPr lang="en-GB" sz="2600" b="1" dirty="0"/>
            </a:br>
            <a:r>
              <a:rPr lang="en-GB" sz="2600" b="1" dirty="0"/>
              <a:t>How Stories Shape the World (HPHP4006)</a:t>
            </a:r>
            <a:br>
              <a:rPr lang="en-GB" sz="2600" b="1" dirty="0"/>
            </a:br>
            <a:endParaRPr lang="en-GB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288F41-D3AB-9A79-A045-4945CD05CD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328" y="1809541"/>
            <a:ext cx="11606583" cy="1410570"/>
          </a:xfrm>
        </p:spPr>
        <p:txBody>
          <a:bodyPr anchor="ctr">
            <a:normAutofit/>
          </a:bodyPr>
          <a:lstStyle/>
          <a:p>
            <a:r>
              <a:rPr lang="en-GB" sz="1800" dirty="0"/>
              <a:t>Narratives of place, people and spiritual presence among the Acholi and other African peoples</a:t>
            </a:r>
          </a:p>
          <a:p>
            <a:r>
              <a:rPr lang="en-GB" sz="1800" dirty="0"/>
              <a:t>24th March 2026</a:t>
            </a:r>
          </a:p>
          <a:p>
            <a:r>
              <a:rPr lang="en-GB" sz="1800" dirty="0"/>
              <a:t>Dr Ryan Joseph O’Byrne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994084-F954-547F-F95A-08C70F042D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183" y="3561283"/>
            <a:ext cx="11548872" cy="29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931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CDA1B9-650A-99BF-23BB-68182E8F2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Remembering the question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15A2E-9A94-E64D-BE26-B7497CB80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If history is defined as written record, what happens to societies whose past is oral?</a:t>
            </a:r>
          </a:p>
          <a:p>
            <a:r>
              <a:rPr lang="en-GB" sz="2200"/>
              <a:t>The issue is not truth versus falsehood</a:t>
            </a:r>
          </a:p>
          <a:p>
            <a:r>
              <a:rPr lang="en-GB" sz="2200"/>
              <a:t>The issue is what follows when writing becomes the criterion of history</a:t>
            </a:r>
          </a:p>
          <a:p>
            <a:r>
              <a:rPr lang="en-GB" sz="2200"/>
              <a:t>Oral pasts risk being positioned outside history through lack of inscription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96EB1A-01FA-4FA1-49B9-451F399318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2" r="9052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547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7D2188-52B4-BF6D-E5DB-4B0AEC820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F8B8C-A9F5-76EF-D901-C82B35BB2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Today’s task: method, not content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48AA1-FEC5-F43E-3B93-355A833AD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Today examines narrativity as historical practice</a:t>
            </a:r>
          </a:p>
          <a:p>
            <a:pPr lvl="0"/>
            <a:r>
              <a:rPr lang="en-GB" sz="2200"/>
              <a:t>Historical practice means authorising, transmitting, correcting, and embedding the past</a:t>
            </a:r>
          </a:p>
          <a:p>
            <a:pPr lvl="0"/>
            <a:r>
              <a:rPr lang="en-GB" sz="2200"/>
              <a:t>The question shifts from ‘Is this myth or history?’ to ‘How is the past made authoritative here?’</a:t>
            </a:r>
          </a:p>
          <a:p>
            <a:pPr lvl="0"/>
            <a:r>
              <a:rPr lang="en-GB" sz="2200"/>
              <a:t>The focus is narrativity as social, cultural, and historical infrastructure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3DE654-DD90-C08E-417B-1E4418C760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0" r="4125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231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83D5E7-2FE5-820F-47ED-99A9893C70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687B0-C728-ADEE-8906-E848066F0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First theme: oral narrativity as archives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9783E-0BD8-90B7-2F68-21DEB728F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Oral narrativity produces authority through performance, remembered sequence, recognised speakers, and social regulation</a:t>
            </a:r>
          </a:p>
          <a:p>
            <a:pPr lvl="0"/>
            <a:r>
              <a:rPr lang="en-GB" sz="2200"/>
              <a:t>The archive/textual field produces authority through writing, editing, stabilising, and circulation</a:t>
            </a:r>
          </a:p>
          <a:p>
            <a:pPr lvl="0"/>
            <a:r>
              <a:rPr lang="en-GB" sz="2200"/>
              <a:t>Neither is primitive or superior</a:t>
            </a:r>
          </a:p>
          <a:p>
            <a:pPr lvl="0"/>
            <a:r>
              <a:rPr lang="en-GB" sz="2200"/>
              <a:t>They are different technologies for making the past authoritativ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ABBC87-5FE0-41D5-FB1C-C716037629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48" r="1529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819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E53E0-2C3D-3178-93E7-CEF26B8A6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000" dirty="0" err="1"/>
              <a:t>Labongo</a:t>
            </a:r>
            <a:r>
              <a:rPr lang="en-GB" sz="6000" dirty="0"/>
              <a:t> &amp; </a:t>
            </a:r>
            <a:r>
              <a:rPr lang="en-GB" sz="6000" dirty="0" err="1"/>
              <a:t>Gipir</a:t>
            </a:r>
            <a:r>
              <a:rPr lang="en-GB" sz="6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76910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F72700-94BE-7523-1A7A-569066AF0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7E453-CB7B-52C2-249C-2F0ECC25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200" dirty="0"/>
              <a:t>Introduction — listen before analysis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CCAFA-FCDB-FD23-0A75-F1A21C046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lvl="0" indent="0">
              <a:buNone/>
            </a:pPr>
            <a:r>
              <a:rPr lang="en-GB" sz="2200" dirty="0"/>
              <a:t>Listen and:</a:t>
            </a:r>
          </a:p>
          <a:p>
            <a:pPr lvl="0"/>
            <a:r>
              <a:rPr lang="en-GB" sz="2200" dirty="0"/>
              <a:t>Track the episodic sequence</a:t>
            </a:r>
          </a:p>
          <a:p>
            <a:pPr lvl="0"/>
            <a:r>
              <a:rPr lang="en-GB" sz="2200" dirty="0"/>
              <a:t>Track the stakes and strained relationships</a:t>
            </a:r>
          </a:p>
          <a:p>
            <a:pPr lvl="0"/>
            <a:r>
              <a:rPr lang="en-GB" sz="2200" dirty="0"/>
              <a:t>Track what becomes irreversible</a:t>
            </a:r>
          </a:p>
          <a:p>
            <a:pPr lvl="0"/>
            <a:endParaRPr lang="en-GB" sz="2200" dirty="0"/>
          </a:p>
          <a:p>
            <a:pPr lvl="0"/>
            <a:r>
              <a:rPr lang="en-GB" sz="2200" dirty="0"/>
              <a:t>Interpretation comes afterward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CB43A5-6F71-1511-10A1-E0117FF421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4177" y="640080"/>
            <a:ext cx="3848709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603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EB0227-5069-4A52-D264-F21FD68FF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49CEFE-5496-909E-E5FE-5837B6919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400"/>
              <a:t>Part 1: Kinship, obligation, irreversible action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373BF-19DD-2973-30E1-132044BCF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lvl="0" indent="0">
              <a:buNone/>
            </a:pPr>
            <a:r>
              <a:rPr lang="en-GB" sz="1500"/>
              <a:t>Version from Hanebrink &amp; Smith (2013) pp210-213</a:t>
            </a:r>
          </a:p>
          <a:p>
            <a:pPr lvl="0"/>
            <a:endParaRPr lang="en-GB" sz="1500"/>
          </a:p>
          <a:p>
            <a:r>
              <a:rPr lang="en-GB" sz="1500"/>
              <a:t>Labongo (elder) and Gipir (younger) inherit Ancestral Spear</a:t>
            </a:r>
          </a:p>
          <a:p>
            <a:r>
              <a:rPr lang="en-GB" sz="1500"/>
              <a:t>Oath binds lineage, authority, and obligation</a:t>
            </a:r>
          </a:p>
          <a:p>
            <a:r>
              <a:rPr lang="en-GB" sz="1500"/>
              <a:t>Migration situates kinship within movement and settlement</a:t>
            </a:r>
          </a:p>
          <a:p>
            <a:r>
              <a:rPr lang="en-GB" sz="1500"/>
              <a:t>Elephant attack → emergency response → wrong spear used → loss</a:t>
            </a:r>
          </a:p>
          <a:p>
            <a:r>
              <a:rPr lang="en-GB" sz="1500"/>
              <a:t>Action exceeds intention; consequence begins here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B485D-ABAA-E843-678C-C11F29CFFE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6842" y="640080"/>
            <a:ext cx="418338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390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CB87F4-41E0-8C98-1F14-C401870F1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BA9BFA-894B-B6BC-E3D8-73B125751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400"/>
              <a:t>Part 2: Kinship, obligation, irreversible action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F1384-E5B7-A009-1C9F-FA24B219B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Gipir: emergency action; Labongo: betrayal of oath</a:t>
            </a:r>
          </a:p>
          <a:p>
            <a:r>
              <a:rPr lang="en-GB" sz="2000"/>
              <a:t>The issue is not property but sacred, genealogical obligation</a:t>
            </a:r>
          </a:p>
          <a:p>
            <a:r>
              <a:rPr lang="en-GB" sz="2000"/>
              <a:t>The Ancestral Spear is singular and non-substitutable</a:t>
            </a:r>
          </a:p>
          <a:p>
            <a:r>
              <a:rPr lang="en-GB" sz="2000"/>
              <a:t>Search and suffering do not resolve the rupture</a:t>
            </a:r>
          </a:p>
          <a:p>
            <a:r>
              <a:rPr lang="en-GB" sz="2000"/>
              <a:t>Return restores object but not relation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99CA3E-A247-A060-D054-DF94A989DE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1893665"/>
            <a:ext cx="5458968" cy="307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451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8BD7C7-9468-B7CB-225B-5E1CFC6E7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Sequence recap </a:t>
            </a:r>
          </a:p>
        </p:txBody>
      </p:sp>
      <p:sp>
        <p:nvSpPr>
          <p:cNvPr id="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D3D4F-EA00-35A6-F9AA-89C1789B8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Spear</a:t>
            </a:r>
          </a:p>
          <a:p>
            <a:r>
              <a:rPr lang="en-GB" sz="2200"/>
              <a:t>Elephant</a:t>
            </a:r>
          </a:p>
          <a:p>
            <a:r>
              <a:rPr lang="en-GB" sz="2200"/>
              <a:t>Search</a:t>
            </a:r>
          </a:p>
          <a:p>
            <a:r>
              <a:rPr lang="en-GB" sz="2200"/>
              <a:t>Swallowed bead</a:t>
            </a:r>
          </a:p>
          <a:p>
            <a:r>
              <a:rPr lang="en-GB" sz="2200"/>
              <a:t>Cut child</a:t>
            </a:r>
          </a:p>
          <a:p>
            <a:r>
              <a:rPr lang="en-GB" sz="2200"/>
              <a:t>Nile crossing</a:t>
            </a:r>
          </a:p>
          <a:p>
            <a:r>
              <a:rPr lang="en-GB" sz="2200"/>
              <a:t>Axe in riverbed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85F065-107B-9D94-8F8B-3D52F04C61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9" r="790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27716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FB785-375A-7877-5D0C-4A032E661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DA31D-728B-4BCE-64F0-7E14BC09D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54322"/>
          </a:xfrm>
        </p:spPr>
        <p:txBody>
          <a:bodyPr/>
          <a:lstStyle/>
          <a:p>
            <a:r>
              <a:rPr lang="en-GB" dirty="0"/>
              <a:t>Interpretive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D7805-8E01-6C72-46FB-552C3B31B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9448"/>
            <a:ext cx="10515600" cy="4045527"/>
          </a:xfrm>
        </p:spPr>
        <p:txBody>
          <a:bodyPr/>
          <a:lstStyle/>
          <a:p>
            <a:pPr lvl="0"/>
            <a:r>
              <a:rPr lang="en-GB" dirty="0"/>
              <a:t>The sequence organises escalation, rupture, movement, and legitimacy</a:t>
            </a:r>
          </a:p>
          <a:p>
            <a:pPr lvl="0"/>
            <a:r>
              <a:rPr lang="en-GB" dirty="0"/>
              <a:t>The spear begins irreversible conflict</a:t>
            </a:r>
          </a:p>
          <a:p>
            <a:pPr lvl="0"/>
            <a:r>
              <a:rPr lang="en-GB" dirty="0"/>
              <a:t>The elephant scales dispute into collective significance</a:t>
            </a:r>
          </a:p>
          <a:p>
            <a:pPr lvl="0"/>
            <a:r>
              <a:rPr lang="en-GB" dirty="0"/>
              <a:t>The bead and cut child force complete rupture</a:t>
            </a:r>
          </a:p>
          <a:p>
            <a:pPr lvl="0"/>
            <a:r>
              <a:rPr lang="en-GB" dirty="0"/>
              <a:t>River crossing and axe in riverbed make conflict durable</a:t>
            </a:r>
          </a:p>
          <a:p>
            <a:pPr lvl="0"/>
            <a:endParaRPr lang="en-GB" dirty="0"/>
          </a:p>
          <a:p>
            <a:r>
              <a:rPr lang="en-GB" dirty="0"/>
              <a:t>What is this narrative doing, and what do we call it?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914BF44-88A6-F973-B484-3EDA1D5294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6111954"/>
              </p:ext>
            </p:extLst>
          </p:nvPr>
        </p:nvGraphicFramePr>
        <p:xfrm>
          <a:off x="282633" y="5015345"/>
          <a:ext cx="11770822" cy="1729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651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0250B0-2E9B-5C06-DFCA-FB4D93CA35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B499F-761E-3161-CA2D-0049C188C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098778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74C06E-DCDF-DF31-B1E1-D3274B200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13DCF-1B83-65E2-5BDB-BF534D96E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story-content to textual 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EFF6F-A9B6-5A78-0745-78B56CDEE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2916"/>
            <a:ext cx="10515600" cy="4664047"/>
          </a:xfrm>
        </p:spPr>
        <p:txBody>
          <a:bodyPr/>
          <a:lstStyle/>
          <a:p>
            <a:pPr lvl="0"/>
            <a:r>
              <a:rPr lang="en-GB" dirty="0"/>
              <a:t>The object of analysis now changes from story-content to textual field</a:t>
            </a:r>
          </a:p>
          <a:p>
            <a:pPr lvl="0"/>
            <a:r>
              <a:rPr lang="en-GB" dirty="0"/>
              <a:t>The issue is not oral truth versus written distortion</a:t>
            </a:r>
          </a:p>
          <a:p>
            <a:pPr lvl="0"/>
            <a:r>
              <a:rPr lang="en-GB" dirty="0"/>
              <a:t>Oral narratives enter written chains of source, editing, and circulation</a:t>
            </a:r>
          </a:p>
          <a:p>
            <a:pPr lvl="0"/>
            <a:r>
              <a:rPr lang="en-GB" dirty="0"/>
              <a:t>The key question is what text does to authority</a:t>
            </a:r>
          </a:p>
          <a:p>
            <a:pPr lvl="0"/>
            <a:r>
              <a:rPr lang="en-GB" dirty="0" err="1"/>
              <a:t>Textualisation</a:t>
            </a:r>
            <a:r>
              <a:rPr lang="en-GB" dirty="0"/>
              <a:t> creates portability and stability but also relocates power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02DCEB7-9E3B-29FD-55CD-18EDC4D6CF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0182525"/>
              </p:ext>
            </p:extLst>
          </p:nvPr>
        </p:nvGraphicFramePr>
        <p:xfrm>
          <a:off x="155171" y="5015345"/>
          <a:ext cx="11887200" cy="1729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2981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E3874-AB0C-63A9-2869-361EEADD9A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49659-9656-1AE4-2957-36A2C6F05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Harmonisation and editorial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92B30-AE15-086E-8F63-DBC0FFB3B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186" y="1825625"/>
            <a:ext cx="5734396" cy="4885003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Bere’s text is not a direct transcription of one performance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Multiple tellings existed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One account was varied to conform to another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The printed narrative is already a constructed artefact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Authority produced through selection, adjustment, synthesis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47AE73F-A31B-CF89-4E8C-C2B679E707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1458115"/>
              </p:ext>
            </p:extLst>
          </p:nvPr>
        </p:nvGraphicFramePr>
        <p:xfrm>
          <a:off x="5852160" y="1557251"/>
          <a:ext cx="6197600" cy="5153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3720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412B45-A8A1-BF2C-EFF5-F8A726348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8DB6E-5B63-8B79-0E56-4D67D18E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Stabilisation and “standard” versions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AD936-D653-A8BB-0622-0A45B1DCC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lvl="0" indent="0">
              <a:buNone/>
            </a:pPr>
            <a:r>
              <a:rPr lang="en-GB" sz="2200"/>
              <a:t>Once stabilised, a version becomes:</a:t>
            </a:r>
          </a:p>
          <a:p>
            <a:pPr lvl="1"/>
            <a:r>
              <a:rPr lang="en-GB" sz="2200"/>
              <a:t>portable</a:t>
            </a:r>
          </a:p>
          <a:p>
            <a:pPr lvl="1"/>
            <a:r>
              <a:rPr lang="en-GB" sz="2200"/>
              <a:t>citable</a:t>
            </a:r>
          </a:p>
          <a:p>
            <a:pPr lvl="1"/>
            <a:r>
              <a:rPr lang="en-GB" sz="2200"/>
              <a:t>default</a:t>
            </a:r>
          </a:p>
          <a:p>
            <a:pPr lvl="0"/>
            <a:r>
              <a:rPr lang="en-GB" sz="2200"/>
              <a:t>Over time, one edited account “becomes” the narrative</a:t>
            </a:r>
          </a:p>
          <a:p>
            <a:pPr lvl="0"/>
            <a:r>
              <a:rPr lang="en-GB" sz="2200"/>
              <a:t>Print increases reach but reduces diversity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C4F1C-7481-A381-713F-2BCB4E4F00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846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502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73555E-44FC-9DBB-A2AB-AA0EDDC0D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56C6C-9540-ABF3-321F-0B865AA89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On authority: who fixes the form?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46D25-C4F1-0B9D-6B93-00350D90C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In performance, authority is social and situational</a:t>
            </a:r>
          </a:p>
          <a:p>
            <a:pPr lvl="0"/>
            <a:r>
              <a:rPr lang="en-GB" sz="2200"/>
              <a:t>In print, authority shifts toward compiler, genre, and institution</a:t>
            </a:r>
          </a:p>
          <a:p>
            <a:pPr lvl="0"/>
            <a:r>
              <a:rPr lang="en-GB" sz="2200"/>
              <a:t>Challenge becomes harder once narrative is fixed</a:t>
            </a:r>
          </a:p>
          <a:p>
            <a:pPr lvl="0"/>
            <a:r>
              <a:rPr lang="en-GB" sz="2200"/>
              <a:t>The key issue is not plot change but altered conditions of authority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579633-7AE1-9CEA-DAA0-638BEE1F89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7" r="2531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4744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6285E-BC4A-0930-98EC-E2899C16B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38621-C621-2F1B-8C70-8AE09ECFB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54429"/>
            <a:ext cx="10515600" cy="572253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Pajok Fieldwork</a:t>
            </a:r>
          </a:p>
        </p:txBody>
      </p:sp>
    </p:spTree>
    <p:extLst>
      <p:ext uri="{BB962C8B-B14F-4D97-AF65-F5344CB8AC3E}">
        <p14:creationId xmlns:p14="http://schemas.microsoft.com/office/powerpoint/2010/main" val="2560897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69FEF7-8569-CB3F-B270-FB10D4E45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D8DD9-967F-29D3-89DB-EFB64E85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From colonial text to living narration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7CC19-8B4C-35AF-BB37-DCDE5D3B6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lvl="0"/>
            <a:r>
              <a:rPr lang="en-GB" sz="2200"/>
              <a:t>Next: a narrative from my own PhD fieldwork</a:t>
            </a:r>
          </a:p>
          <a:p>
            <a:pPr lvl="0"/>
            <a:r>
              <a:rPr lang="en-GB" sz="2200"/>
              <a:t>The shift is from colonial text to social narration</a:t>
            </a:r>
          </a:p>
          <a:p>
            <a:pPr lvl="0"/>
            <a:r>
              <a:rPr lang="en-GB" sz="2200"/>
              <a:t>Both are mediated and written down</a:t>
            </a:r>
          </a:p>
          <a:p>
            <a:pPr lvl="0"/>
            <a:r>
              <a:rPr lang="en-GB" sz="2200"/>
              <a:t>The difference is infrastructural, not just oral vs written</a:t>
            </a:r>
          </a:p>
          <a:p>
            <a:pPr lvl="0"/>
            <a:r>
              <a:rPr lang="en-GB" sz="2200"/>
              <a:t>In Pajok, authority is in land, relationships, contested recognition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D4570F-41CC-DAC2-4760-DB2D1746B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07" r="12732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1718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6D65C9-5DC6-2B96-FA45-BEAB8CD485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5A8F8-A1A3-7BC3-DF19-3E7DF5FE9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6119"/>
          </a:xfrm>
        </p:spPr>
        <p:txBody>
          <a:bodyPr/>
          <a:lstStyle/>
          <a:p>
            <a:r>
              <a:rPr lang="en-GB" dirty="0"/>
              <a:t>The Pajok narrative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6DC6C-F7EF-36E8-2101-55024535C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505" y="1396538"/>
            <a:ext cx="6445135" cy="47804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Wandering in hunger → encounter with river and unknown food</a:t>
            </a:r>
          </a:p>
          <a:p>
            <a:r>
              <a:rPr lang="en-GB" dirty="0"/>
              <a:t>Food attributed to </a:t>
            </a:r>
            <a:r>
              <a:rPr lang="en-GB" dirty="0" err="1"/>
              <a:t>jok</a:t>
            </a:r>
            <a:r>
              <a:rPr lang="en-GB" dirty="0"/>
              <a:t> introduces uncertainty</a:t>
            </a:r>
          </a:p>
          <a:p>
            <a:r>
              <a:rPr lang="en-GB" dirty="0"/>
              <a:t>Divergent responses: eat and stay / eat and continue / refuse</a:t>
            </a:r>
          </a:p>
          <a:p>
            <a:r>
              <a:rPr lang="en-GB" dirty="0"/>
              <a:t>Names emerge from action: Patanga, </a:t>
            </a:r>
            <a:r>
              <a:rPr lang="en-GB" dirty="0" err="1"/>
              <a:t>Ywaya</a:t>
            </a:r>
            <a:r>
              <a:rPr lang="en-GB" dirty="0"/>
              <a:t>, </a:t>
            </a:r>
            <a:r>
              <a:rPr lang="en-GB" dirty="0" err="1"/>
              <a:t>Obwoltoo</a:t>
            </a:r>
            <a:endParaRPr lang="en-GB" dirty="0"/>
          </a:p>
          <a:p>
            <a:r>
              <a:rPr lang="en-GB" dirty="0"/>
              <a:t>Leadership and movement follow majority (</a:t>
            </a:r>
            <a:r>
              <a:rPr lang="en-GB" dirty="0" err="1"/>
              <a:t>Ywaya</a:t>
            </a:r>
            <a:r>
              <a:rPr lang="en-GB" dirty="0"/>
              <a:t>, </a:t>
            </a:r>
            <a:r>
              <a:rPr lang="en-GB" dirty="0" err="1"/>
              <a:t>Rwot</a:t>
            </a:r>
            <a:r>
              <a:rPr lang="en-GB" dirty="0"/>
              <a:t> lineage)</a:t>
            </a:r>
          </a:p>
          <a:p>
            <a:r>
              <a:rPr lang="en-GB" dirty="0"/>
              <a:t>Refusal produces consequence, judgement, and identity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8709A73-1212-FB6D-CE8E-F4AA47B47E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8087736"/>
              </p:ext>
            </p:extLst>
          </p:nvPr>
        </p:nvGraphicFramePr>
        <p:xfrm>
          <a:off x="5309062" y="3358342"/>
          <a:ext cx="6821978" cy="3450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07764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2681A5-3137-4C30-9A30-BAE5D9DBD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A1BDA-D23F-DB6A-C278-2849511E1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Interpretation: Narrativity produces polity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102B0-87D8-7985-766A-4E9D67C1A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578" y="1522106"/>
            <a:ext cx="6832442" cy="5109447"/>
          </a:xfrm>
        </p:spPr>
        <p:txBody>
          <a:bodyPr>
            <a:normAutofit/>
          </a:bodyPr>
          <a:lstStyle/>
          <a:p>
            <a:r>
              <a:rPr lang="en-GB" dirty="0"/>
              <a:t>Names emerge from action and fix identity to place, event, and people</a:t>
            </a:r>
          </a:p>
          <a:p>
            <a:r>
              <a:rPr lang="en-GB" dirty="0"/>
              <a:t>Narrative differentiates lineage and political accountability</a:t>
            </a:r>
          </a:p>
          <a:p>
            <a:r>
              <a:rPr lang="en-GB" dirty="0"/>
              <a:t>Land grounds legitimacy and belonging</a:t>
            </a:r>
          </a:p>
          <a:p>
            <a:r>
              <a:rPr lang="en-GB" dirty="0"/>
              <a:t>Moral judgement is built into the origin itself</a:t>
            </a:r>
          </a:p>
          <a:p>
            <a:r>
              <a:rPr lang="en-GB" dirty="0"/>
              <a:t>Narrativity organises polity, authority, and obligation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3CBE7C0-57A6-40A7-5251-0720E257D2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7014766"/>
              </p:ext>
            </p:extLst>
          </p:nvPr>
        </p:nvGraphicFramePr>
        <p:xfrm>
          <a:off x="5844208" y="1522105"/>
          <a:ext cx="7292746" cy="5109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06711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8F8DD-2890-D02E-B97D-0B1DB753D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4618"/>
            <a:ext cx="10515600" cy="490234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4089527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21A9BF-CA19-459B-42E9-35102E8E46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C6AD1-E806-8B72-0F07-7184DE72B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7745"/>
            <a:ext cx="10515600" cy="481921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Mami Wata</a:t>
            </a:r>
          </a:p>
        </p:txBody>
      </p:sp>
    </p:spTree>
    <p:extLst>
      <p:ext uri="{BB962C8B-B14F-4D97-AF65-F5344CB8AC3E}">
        <p14:creationId xmlns:p14="http://schemas.microsoft.com/office/powerpoint/2010/main" val="35837909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B1D484-4699-ECD3-97BC-47FAE8CA84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88269-D043-2B65-4B71-BF0323DF4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or what is “Mami Wata”?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F9F51-E3FA-52A7-2592-091648EA0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219" y="1825625"/>
            <a:ext cx="6060029" cy="4813714"/>
          </a:xfrm>
        </p:spPr>
        <p:txBody>
          <a:bodyPr/>
          <a:lstStyle/>
          <a:p>
            <a:r>
              <a:rPr lang="en-GB" dirty="0"/>
              <a:t>Powerful water presence</a:t>
            </a:r>
          </a:p>
          <a:p>
            <a:r>
              <a:rPr lang="en-GB" dirty="0"/>
              <a:t>Many names, forms, origins</a:t>
            </a:r>
          </a:p>
          <a:p>
            <a:r>
              <a:rPr lang="en-GB" dirty="0"/>
              <a:t>Recognisable signs : beauty, hair, serpents, mystery, modernity</a:t>
            </a:r>
          </a:p>
          <a:p>
            <a:r>
              <a:rPr lang="en-GB" dirty="0"/>
              <a:t>Offers wealth, healing, elevation, and excitement</a:t>
            </a:r>
          </a:p>
          <a:p>
            <a:r>
              <a:rPr lang="en-GB" dirty="0"/>
              <a:t>Gifts bind through rules, obligations, consequences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8548EED-B3BC-3423-4029-7434E70CA3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7544005"/>
              </p:ext>
            </p:extLst>
          </p:nvPr>
        </p:nvGraphicFramePr>
        <p:xfrm>
          <a:off x="5436524" y="3429000"/>
          <a:ext cx="5361761" cy="3240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0C26F50-7832-DC85-98F7-E8EACC7F169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9417" y="19397"/>
            <a:ext cx="2886197" cy="378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1737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66D85A-6C3A-1224-C9FB-EA59DA507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47489-CDC4-B119-1847-98412B9D5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Narrativity in motion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700D4-D975-7AB3-2CA4-D7AE0F560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Do not look for one “true” origin or “original” version</a:t>
            </a:r>
          </a:p>
          <a:p>
            <a:r>
              <a:rPr lang="en-GB" sz="2000"/>
              <a:t>Shows how myth-like assemblages gain power in the present</a:t>
            </a:r>
          </a:p>
          <a:p>
            <a:r>
              <a:rPr lang="en-GB" sz="2000"/>
              <a:t>Figures spread through movement, contact, and circulation</a:t>
            </a:r>
          </a:p>
          <a:p>
            <a:r>
              <a:rPr lang="en-GB" sz="2000"/>
              <a:t>Images, rumours, objects, and practices become recognised presence</a:t>
            </a:r>
          </a:p>
          <a:p>
            <a:r>
              <a:rPr lang="en-GB" sz="2000"/>
              <a:t>New images matter because they enter already meaningful spiritual terrain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118432-83CC-9298-3A54-06824A36CB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9956" y="640080"/>
            <a:ext cx="373715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425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D83127-151D-0ECC-1A59-DA587736E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DC8C3-CF6E-F662-A7D6-AF9C3CD2F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5171"/>
            <a:ext cx="10515600" cy="953193"/>
          </a:xfrm>
        </p:spPr>
        <p:txBody>
          <a:bodyPr/>
          <a:lstStyle/>
          <a:p>
            <a:r>
              <a:rPr lang="en-GB" dirty="0"/>
              <a:t>Colonial encounters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09DDD-15EF-A630-4674-F56F5E245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136" y="1180406"/>
            <a:ext cx="5857700" cy="5464233"/>
          </a:xfrm>
        </p:spPr>
        <p:txBody>
          <a:bodyPr>
            <a:normAutofit fontScale="92500"/>
          </a:bodyPr>
          <a:lstStyle/>
          <a:p>
            <a:r>
              <a:rPr lang="en-GB" dirty="0"/>
              <a:t>Colonialism did not invent Mami Wata but how it spread</a:t>
            </a:r>
          </a:p>
          <a:p>
            <a:r>
              <a:rPr lang="en-GB" dirty="0"/>
              <a:t>Missions, schools, newspapers, posters, photography, film increased visibility</a:t>
            </a:r>
          </a:p>
          <a:p>
            <a:r>
              <a:rPr lang="en-GB" dirty="0"/>
              <a:t>Repetition and contestation made figures more recognisable</a:t>
            </a:r>
          </a:p>
          <a:p>
            <a:r>
              <a:rPr lang="en-GB" dirty="0"/>
              <a:t>New moral vocabularies intensified debates</a:t>
            </a:r>
          </a:p>
          <a:p>
            <a:r>
              <a:rPr lang="en-GB" dirty="0"/>
              <a:t>Colonial encounter changed visibility, circulation, and moral debate BUT…</a:t>
            </a:r>
          </a:p>
          <a:p>
            <a:r>
              <a:rPr lang="en-GB" dirty="0"/>
              <a:t>Mami Wata is NOT colonial discourse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42CF509-50AD-49E8-488B-004F0A8454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7999702"/>
              </p:ext>
            </p:extLst>
          </p:nvPr>
        </p:nvGraphicFramePr>
        <p:xfrm>
          <a:off x="6047569" y="1425154"/>
          <a:ext cx="6104799" cy="4974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86747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EF7BBB-FC4F-4EEA-F7D0-33655FF16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073CA-57DC-8F0D-CB3F-AB0949D4B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Hybrid imagery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99563-B098-9234-40CC-8D8E418A4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What travels is an assemblage</a:t>
            </a:r>
          </a:p>
          <a:p>
            <a:r>
              <a:rPr lang="en-GB" sz="2000"/>
              <a:t>As it moves, elements are added, rearranged, re-read</a:t>
            </a:r>
          </a:p>
          <a:p>
            <a:r>
              <a:rPr lang="en-GB" sz="2000"/>
              <a:t>The snake-charmer print is most widely recognised</a:t>
            </a:r>
          </a:p>
          <a:p>
            <a:r>
              <a:rPr lang="en-GB" sz="2000"/>
              <a:t>Hybridity is not dilution but how a complex becomes portable and durable</a:t>
            </a:r>
          </a:p>
          <a:p>
            <a:r>
              <a:rPr lang="en-GB" sz="2000"/>
              <a:t>Myth is active: stories, images, objects, and practices gather into a recognisable bundle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DE8245-6BC1-85E0-C4FB-A772BB381F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1980" y="640080"/>
            <a:ext cx="425310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8882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5AB2B9-6D23-5F9B-6DB2-A83CAEC29D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81D11-5905-35E2-5221-FC8D2CD12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4618"/>
            <a:ext cx="10515600" cy="490234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7968696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9B1C68-0CEC-D636-FC3E-D612EFE83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41664-0CD7-53CA-B267-199821352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Framing the occult economy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A017F-BE07-94FB-77A9-F06E9FFF2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Benefit attracts, but the cost follows</a:t>
            </a:r>
          </a:p>
          <a:p>
            <a:r>
              <a:rPr lang="en-GB" sz="2200"/>
              <a:t>Gifts bind and promises come with terms</a:t>
            </a:r>
          </a:p>
          <a:p>
            <a:r>
              <a:rPr lang="en-GB" sz="2200"/>
              <a:t>Wealth and power appear through dangerous relations and exchanges</a:t>
            </a:r>
          </a:p>
          <a:p>
            <a:r>
              <a:rPr lang="en-GB" sz="2200"/>
              <a:t>Prosperity is judged by kind, source, and harm</a:t>
            </a:r>
          </a:p>
          <a:p>
            <a:r>
              <a:rPr lang="en-GB" sz="2200"/>
              <a:t>Saul’s story will be read through this moral engine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73D27A-9349-3CAB-6CC8-30EEEE4C0F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42" b="1"/>
          <a:stretch>
            <a:fillRect/>
          </a:stretch>
        </p:blipFill>
        <p:spPr>
          <a:xfrm rot="5400000">
            <a:off x="7597934" y="2171700"/>
            <a:ext cx="4096512" cy="394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4591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D200AC-B2A4-DC13-08BB-3153F8C2A9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164120-E8EC-DADB-F16A-E5340ABE9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 meeting in Magwi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63FBE-CB04-86C2-5BEB-3CA2B8C9E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Saul recounts traveling under water to demon cities</a:t>
            </a:r>
          </a:p>
          <a:p>
            <a:r>
              <a:rPr lang="en-GB" sz="2200"/>
              <a:t>Wealth and power come through underwater relations</a:t>
            </a:r>
          </a:p>
          <a:p>
            <a:r>
              <a:rPr lang="en-GB" sz="2200"/>
              <a:t>‘Cattle’ means humans taken as cost of prosperity</a:t>
            </a:r>
          </a:p>
          <a:p>
            <a:r>
              <a:rPr lang="en-GB" sz="2200"/>
              <a:t>Exotic places appear as centres of demonic power</a:t>
            </a:r>
          </a:p>
          <a:p>
            <a:r>
              <a:rPr lang="en-GB" sz="2200"/>
              <a:t>The world below mirrors and intensifies the world above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4E1EAD-4630-8410-B5F9-C8067A7797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9" r="21333" b="1"/>
          <a:stretch>
            <a:fillRect/>
          </a:stretch>
        </p:blipFill>
        <p:spPr>
          <a:xfrm rot="5400000">
            <a:off x="7597934" y="2171700"/>
            <a:ext cx="4096512" cy="394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8031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BACE92-C1B7-D53F-6E97-7CD8657A99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F467C1-6744-FAAC-3B74-8946A0F31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Demon cities as wealth infrastructure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B7F79-59C1-A108-CFBC-25FE3082E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Underwater wealth is organised, directed, administered</a:t>
            </a:r>
          </a:p>
          <a:p>
            <a:r>
              <a:rPr lang="en-GB" sz="2200"/>
              <a:t>Money and power from structured worlds, not magic</a:t>
            </a:r>
          </a:p>
          <a:p>
            <a:r>
              <a:rPr lang="en-GB" sz="2200"/>
              <a:t>Exchange is relational and extractive</a:t>
            </a:r>
          </a:p>
          <a:p>
            <a:r>
              <a:rPr lang="en-GB" sz="2200"/>
              <a:t>Hidden labour produces visible goods</a:t>
            </a:r>
          </a:p>
          <a:p>
            <a:r>
              <a:rPr lang="en-GB" sz="2200"/>
              <a:t>Narratives explain origin and costs of wealth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DECD74-735E-6409-2B0F-58EA264CB6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7" r="1623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7269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E0BF93-616E-5D8E-EB39-36560C2DB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828DB2-FDA7-7C5C-AC51-1FB6E9C4A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Moral warfare and deliverance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15465-F13C-21E8-5778-893846FC2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Pentecostal language recasts underwater as demonic</a:t>
            </a:r>
          </a:p>
          <a:p>
            <a:r>
              <a:rPr lang="en-GB" sz="2200"/>
              <a:t>The problem is now illegitimate wealth AND dangerous attachment</a:t>
            </a:r>
          </a:p>
          <a:p>
            <a:r>
              <a:rPr lang="en-GB" sz="2200"/>
              <a:t>Gift becomes trap; promise becomes bondage; solution becomes deliverance</a:t>
            </a:r>
          </a:p>
          <a:p>
            <a:r>
              <a:rPr lang="en-GB" sz="2200"/>
              <a:t>The narrative persists but gets retold in Christian register</a:t>
            </a:r>
          </a:p>
          <a:p>
            <a:r>
              <a:rPr lang="en-GB" sz="2200"/>
              <a:t>Myth judges, warns, accuses, and prescribes response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C0CDBC-08B4-DD6E-0F12-8D950495B1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46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6020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1BAA6C-D6AC-9B41-5CD0-EBE3D88E0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074C1-51AC-173F-C956-88A14554C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200"/>
              <a:t>Contemporary Myth and Moral Danger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8F210-E264-F289-EE4D-5FD068E94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Occult economy is a living narrative, not survival of the past</a:t>
            </a:r>
          </a:p>
          <a:p>
            <a:r>
              <a:rPr lang="en-GB" sz="2000"/>
              <a:t>Underwater stories make modernity, wealth, and success morally legible</a:t>
            </a:r>
          </a:p>
          <a:p>
            <a:r>
              <a:rPr lang="en-GB" sz="2000"/>
              <a:t>They connect spiritual danger to conspicuous prosperity and inequalities</a:t>
            </a:r>
          </a:p>
          <a:p>
            <a:r>
              <a:rPr lang="en-GB" sz="2000"/>
              <a:t>Share core logics with Mami Wata BUT not identical</a:t>
            </a:r>
          </a:p>
          <a:p>
            <a:r>
              <a:rPr lang="en-GB" sz="2000"/>
              <a:t>Active wherever people narrate attraction, threat, benefit, and loss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488EE2-C27D-380F-6761-EC70E6A9B1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39612" y="1337310"/>
            <a:ext cx="5577840" cy="4183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9591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C2EF4-2555-A407-7534-7925DDA369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B5007-DD4D-6B05-F22F-1DF959B1D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4618"/>
            <a:ext cx="10515600" cy="490234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6506733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D5A352-F4E7-8B47-E37F-78C9ABE33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65654-E094-7B1B-AC23-53AD1303C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185" y="233230"/>
            <a:ext cx="10515600" cy="963804"/>
          </a:xfrm>
        </p:spPr>
        <p:txBody>
          <a:bodyPr/>
          <a:lstStyle/>
          <a:p>
            <a:r>
              <a:rPr lang="en-GB" dirty="0"/>
              <a:t>Remembering a forgotten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16BA8-79C3-F9C0-5BB0-E34127749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185" y="1790006"/>
            <a:ext cx="5667895" cy="4834763"/>
          </a:xfrm>
        </p:spPr>
        <p:txBody>
          <a:bodyPr/>
          <a:lstStyle/>
          <a:p>
            <a:r>
              <a:rPr lang="en-GB" dirty="0"/>
              <a:t>What happens to oral pasts when history is defined through documents?</a:t>
            </a:r>
          </a:p>
          <a:p>
            <a:r>
              <a:rPr lang="en-GB" dirty="0"/>
              <a:t>Oral pasts are relocated into ‘myth’, ‘tradition’, or ‘pre-history’</a:t>
            </a:r>
          </a:p>
          <a:p>
            <a:r>
              <a:rPr lang="en-GB" dirty="0"/>
              <a:t>Not because not serious but because of transmission</a:t>
            </a:r>
          </a:p>
          <a:p>
            <a:r>
              <a:rPr lang="en-GB" dirty="0"/>
              <a:t>The real issue is legitimacy and authority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8D3AA44-D7B2-EC13-7E36-1C262502A3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6967001"/>
              </p:ext>
            </p:extLst>
          </p:nvPr>
        </p:nvGraphicFramePr>
        <p:xfrm>
          <a:off x="6217922" y="1291960"/>
          <a:ext cx="582629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87466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04904-563D-9FFD-D1A9-0725BBB68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CBAB1-4330-3DD3-6483-95C57C521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68" y="237529"/>
            <a:ext cx="10515600" cy="1325563"/>
          </a:xfrm>
        </p:spPr>
        <p:txBody>
          <a:bodyPr/>
          <a:lstStyle/>
          <a:p>
            <a:r>
              <a:rPr lang="en-GB" dirty="0"/>
              <a:t>Oral Narrative as Historical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96647-C99B-3730-68ED-21C3B446B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578" y="1825625"/>
            <a:ext cx="6741570" cy="47948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Past becomes historical when: </a:t>
            </a:r>
          </a:p>
          <a:p>
            <a:pPr lvl="1"/>
            <a:r>
              <a:rPr lang="en-GB" dirty="0"/>
              <a:t>Carried in recognisable forms</a:t>
            </a:r>
          </a:p>
          <a:p>
            <a:pPr lvl="1"/>
            <a:r>
              <a:rPr lang="en-GB" dirty="0"/>
              <a:t>Carried by speakers whose words have standing</a:t>
            </a:r>
          </a:p>
          <a:p>
            <a:pPr lvl="1"/>
            <a:r>
              <a:rPr lang="en-GB" dirty="0"/>
              <a:t>It is repeated, heard, judged, made consequential</a:t>
            </a:r>
          </a:p>
          <a:p>
            <a:endParaRPr lang="en-GB" dirty="0"/>
          </a:p>
          <a:p>
            <a:r>
              <a:rPr lang="en-GB" dirty="0"/>
              <a:t>Oral narrative is disciplined social practice, not loose speech</a:t>
            </a:r>
          </a:p>
          <a:p>
            <a:r>
              <a:rPr lang="en-GB" dirty="0"/>
              <a:t>Wang </a:t>
            </a:r>
            <a:r>
              <a:rPr lang="en-GB" dirty="0" err="1"/>
              <a:t>oo</a:t>
            </a:r>
            <a:r>
              <a:rPr lang="en-GB" dirty="0"/>
              <a:t> shows narration as public, social, and regulating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8450568-4818-04B1-0762-02554EA7FB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3212613"/>
              </p:ext>
            </p:extLst>
          </p:nvPr>
        </p:nvGraphicFramePr>
        <p:xfrm>
          <a:off x="5307215" y="120180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18713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D2E6D9-916E-D647-259B-5E22B2482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D69F97-CE47-5FE9-4813-604D590C0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How Oral Traditions Carry Authority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1A42F-A960-7F55-A6A9-873CDAA23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Oral tradition endures through socially recognised transmission</a:t>
            </a:r>
          </a:p>
          <a:p>
            <a:r>
              <a:rPr lang="en-GB" sz="2200"/>
              <a:t>Variants are evidence, not failure</a:t>
            </a:r>
          </a:p>
          <a:p>
            <a:r>
              <a:rPr lang="en-GB" sz="2200"/>
              <a:t>Authority lies in repetition under recognised conditions</a:t>
            </a:r>
          </a:p>
          <a:p>
            <a:r>
              <a:rPr lang="en-GB" sz="2200"/>
              <a:t>Comparison makes orality historically analysable</a:t>
            </a:r>
          </a:p>
          <a:p>
            <a:r>
              <a:rPr lang="en-GB" sz="2200"/>
              <a:t>Orality the different organisation of historical authority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6E490C-3D6B-B98D-5480-C94595247D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4" r="1521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069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952E9C-6865-EA5E-EB68-D633201FA4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0F666-F38F-5F0E-8746-6334D9F86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967" y="157942"/>
            <a:ext cx="11026833" cy="1044634"/>
          </a:xfrm>
        </p:spPr>
        <p:txBody>
          <a:bodyPr/>
          <a:lstStyle/>
          <a:p>
            <a:r>
              <a:rPr lang="en-GB" dirty="0"/>
              <a:t>Why Oral Tradition Matters for Myth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6AA69-89E2-23B0-93CB-BD5F3B397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302" y="1501834"/>
            <a:ext cx="7786254" cy="5198224"/>
          </a:xfrm>
        </p:spPr>
        <p:txBody>
          <a:bodyPr>
            <a:normAutofit/>
          </a:bodyPr>
          <a:lstStyle/>
          <a:p>
            <a:r>
              <a:rPr lang="en-GB" dirty="0"/>
              <a:t>‘Myth’ becomes useful only once not treated as falsehood</a:t>
            </a:r>
          </a:p>
          <a:p>
            <a:r>
              <a:rPr lang="en-GB" dirty="0"/>
              <a:t>Oral traditions may be cosmological, moral, political, genealogical, and historical at once</a:t>
            </a:r>
          </a:p>
          <a:p>
            <a:r>
              <a:rPr lang="en-GB" dirty="0"/>
              <a:t>Calling them myth can clarify, but also flattens</a:t>
            </a:r>
          </a:p>
          <a:p>
            <a:r>
              <a:rPr lang="en-GB" dirty="0"/>
              <a:t>Issue is what classification does:</a:t>
            </a:r>
          </a:p>
          <a:p>
            <a:pPr lvl="1"/>
            <a:r>
              <a:rPr lang="en-GB" dirty="0"/>
              <a:t>to authority, history, land, and obligation</a:t>
            </a:r>
          </a:p>
          <a:p>
            <a:r>
              <a:rPr lang="en-GB" dirty="0"/>
              <a:t>Myth is a problem of authority, not only interpretation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4DE022-0933-A4F3-497A-DDEFEADA2A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32" r="16852" b="2"/>
          <a:stretch>
            <a:fillRect/>
          </a:stretch>
        </p:blipFill>
        <p:spPr>
          <a:xfrm>
            <a:off x="8250936" y="2761488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6890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4EF8A-38A6-EB1D-3620-9A2DDF104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Lecture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EE7F4-3A06-FD9A-F89A-7AB8DEAFC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553" y="1825625"/>
            <a:ext cx="11255431" cy="4351338"/>
          </a:xfrm>
        </p:spPr>
        <p:txBody>
          <a:bodyPr/>
          <a:lstStyle/>
          <a:p>
            <a:r>
              <a:rPr lang="en-GB" dirty="0"/>
              <a:t>Distinction between myth and history often unstable</a:t>
            </a:r>
          </a:p>
          <a:p>
            <a:r>
              <a:rPr lang="en-GB" dirty="0"/>
              <a:t>The word myth is not neutral</a:t>
            </a:r>
          </a:p>
          <a:p>
            <a:r>
              <a:rPr lang="en-GB" dirty="0"/>
              <a:t>Writing is not the sole criterion of history</a:t>
            </a:r>
          </a:p>
          <a:p>
            <a:r>
              <a:rPr lang="en-GB" dirty="0"/>
              <a:t>Oral narrativity functions as historical practice</a:t>
            </a:r>
          </a:p>
          <a:p>
            <a:r>
              <a:rPr lang="en-GB" dirty="0"/>
              <a:t>Issue is how narratives are authorised, carried, made consequential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E93EA52-03CB-C2AF-5856-79532DA99F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6639328"/>
              </p:ext>
            </p:extLst>
          </p:nvPr>
        </p:nvGraphicFramePr>
        <p:xfrm>
          <a:off x="243840" y="4771505"/>
          <a:ext cx="11831782" cy="2017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2528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1502</Words>
  <Application>Microsoft Office PowerPoint</Application>
  <PresentationFormat>Widescreen</PresentationFormat>
  <Paragraphs>246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Aptos</vt:lpstr>
      <vt:lpstr>Aptos Display</vt:lpstr>
      <vt:lpstr>Arial</vt:lpstr>
      <vt:lpstr>Office Theme</vt:lpstr>
      <vt:lpstr>Myths and Mythology:  How Stories Shape the World (HPHP4006) </vt:lpstr>
      <vt:lpstr>Remembering the question</vt:lpstr>
      <vt:lpstr>Today’s task: method, not content</vt:lpstr>
      <vt:lpstr>First theme: oral narrativity as archives</vt:lpstr>
      <vt:lpstr>PowerPoint Presentation</vt:lpstr>
      <vt:lpstr>Introduction — listen before analysis</vt:lpstr>
      <vt:lpstr>Part 1: Kinship, obligation, irreversible action</vt:lpstr>
      <vt:lpstr>Part 2: Kinship, obligation, irreversible action</vt:lpstr>
      <vt:lpstr>Sequence recap </vt:lpstr>
      <vt:lpstr>Interpretive reading</vt:lpstr>
      <vt:lpstr>PowerPoint Presentation</vt:lpstr>
      <vt:lpstr>From story-content to textual field</vt:lpstr>
      <vt:lpstr>Harmonisation and editorial authority</vt:lpstr>
      <vt:lpstr>Stabilisation and “standard” versions</vt:lpstr>
      <vt:lpstr>On authority: who fixes the form?</vt:lpstr>
      <vt:lpstr>PowerPoint Presentation</vt:lpstr>
      <vt:lpstr>From colonial text to living narration</vt:lpstr>
      <vt:lpstr>The Pajok narrative </vt:lpstr>
      <vt:lpstr>Interpretation: Narrativity produces polity</vt:lpstr>
      <vt:lpstr>PowerPoint Presentation</vt:lpstr>
      <vt:lpstr>PowerPoint Presentation</vt:lpstr>
      <vt:lpstr>Who or what is “Mami Wata”?</vt:lpstr>
      <vt:lpstr>Narrativity in motion</vt:lpstr>
      <vt:lpstr>Colonial encounters</vt:lpstr>
      <vt:lpstr>Hybrid imagery</vt:lpstr>
      <vt:lpstr>PowerPoint Presentation</vt:lpstr>
      <vt:lpstr>Framing the occult economy</vt:lpstr>
      <vt:lpstr>A meeting in Magwi</vt:lpstr>
      <vt:lpstr>Demon cities as wealth infrastructure</vt:lpstr>
      <vt:lpstr>Moral warfare and deliverance</vt:lpstr>
      <vt:lpstr>Contemporary Myth and Moral Danger</vt:lpstr>
      <vt:lpstr>PowerPoint Presentation</vt:lpstr>
      <vt:lpstr>Remembering a forgotten question</vt:lpstr>
      <vt:lpstr>Oral Narrative as Historical Practice</vt:lpstr>
      <vt:lpstr>How Oral Traditions Carry Authority</vt:lpstr>
      <vt:lpstr>Why Oral Tradition Matters for Myth</vt:lpstr>
      <vt:lpstr>Two Lecture Conclusion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2026-03-18T15:41:22Z</dcterms:created>
  <dcterms:modified xsi:type="dcterms:W3CDTF">2026-03-24T13:41:35Z</dcterms:modified>
</cp:coreProperties>
</file>