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9A235-F23C-9DA4-C241-4DBEF6F071F1}" v="192" dt="2020-11-08T13:43:00.232"/>
    <p1510:client id="{3E0E363D-E81A-BCF4-9494-1636FF288746}" v="261" dt="2020-10-29T14:14:17.224"/>
    <p1510:client id="{66761E3F-5372-8DE4-E0DF-CEFFB80306EB}" v="840" dt="2020-11-07T13:41:16.756"/>
    <p1510:client id="{6A5235AC-C4AA-4E97-A72E-7F0780A8CB9D}" v="1237" dt="2020-10-26T12:51:40.141"/>
    <p1510:client id="{A90D9F3E-AC3C-B7BF-166A-B52BA5C84980}" v="6" dt="2020-10-29T14:09:45.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James Kerrison (2010961)" userId="S::2010961@student.uwtsd.ac.uk::3c77f782-9801-4bb4-92d3-301b315f8af1" providerId="AD" clId="Web-{1629A235-F23C-9DA4-C241-4DBEF6F071F1}"/>
    <pc:docChg chg="modSld">
      <pc:chgData name="John James Kerrison (2010961)" userId="S::2010961@student.uwtsd.ac.uk::3c77f782-9801-4bb4-92d3-301b315f8af1" providerId="AD" clId="Web-{1629A235-F23C-9DA4-C241-4DBEF6F071F1}" dt="2020-11-08T13:43:00.232" v="191" actId="20577"/>
      <pc:docMkLst>
        <pc:docMk/>
      </pc:docMkLst>
      <pc:sldChg chg="addSp delSp modSp">
        <pc:chgData name="John James Kerrison (2010961)" userId="S::2010961@student.uwtsd.ac.uk::3c77f782-9801-4bb4-92d3-301b315f8af1" providerId="AD" clId="Web-{1629A235-F23C-9DA4-C241-4DBEF6F071F1}" dt="2020-11-08T13:43:00.232" v="190" actId="20577"/>
        <pc:sldMkLst>
          <pc:docMk/>
          <pc:sldMk cId="2415459562" sldId="257"/>
        </pc:sldMkLst>
        <pc:spChg chg="mod ord">
          <ac:chgData name="John James Kerrison (2010961)" userId="S::2010961@student.uwtsd.ac.uk::3c77f782-9801-4bb4-92d3-301b315f8af1" providerId="AD" clId="Web-{1629A235-F23C-9DA4-C241-4DBEF6F071F1}" dt="2020-11-08T13:40:19.343" v="172"/>
          <ac:spMkLst>
            <pc:docMk/>
            <pc:sldMk cId="2415459562" sldId="257"/>
            <ac:spMk id="2" creationId="{3C263135-D658-4BBA-B00A-08990E1B9BFE}"/>
          </ac:spMkLst>
        </pc:spChg>
        <pc:spChg chg="mod ord">
          <ac:chgData name="John James Kerrison (2010961)" userId="S::2010961@student.uwtsd.ac.uk::3c77f782-9801-4bb4-92d3-301b315f8af1" providerId="AD" clId="Web-{1629A235-F23C-9DA4-C241-4DBEF6F071F1}" dt="2020-11-08T13:43:00.232" v="190" actId="20577"/>
          <ac:spMkLst>
            <pc:docMk/>
            <pc:sldMk cId="2415459562" sldId="257"/>
            <ac:spMk id="3" creationId="{BAF0CB7F-B9FB-4913-A020-49A495F2A940}"/>
          </ac:spMkLst>
        </pc:spChg>
        <pc:spChg chg="mod">
          <ac:chgData name="John James Kerrison (2010961)" userId="S::2010961@student.uwtsd.ac.uk::3c77f782-9801-4bb4-92d3-301b315f8af1" providerId="AD" clId="Web-{1629A235-F23C-9DA4-C241-4DBEF6F071F1}" dt="2020-11-08T13:40:19.343" v="172"/>
          <ac:spMkLst>
            <pc:docMk/>
            <pc:sldMk cId="2415459562" sldId="257"/>
            <ac:spMk id="4" creationId="{3F8E6159-1F8E-44D8-B15D-88CB91415B1D}"/>
          </ac:spMkLst>
        </pc:spChg>
        <pc:spChg chg="add mod ord">
          <ac:chgData name="John James Kerrison (2010961)" userId="S::2010961@student.uwtsd.ac.uk::3c77f782-9801-4bb4-92d3-301b315f8af1" providerId="AD" clId="Web-{1629A235-F23C-9DA4-C241-4DBEF6F071F1}" dt="2020-11-08T13:40:56.374" v="177" actId="14100"/>
          <ac:spMkLst>
            <pc:docMk/>
            <pc:sldMk cId="2415459562" sldId="257"/>
            <ac:spMk id="5" creationId="{C8C1E013-85C5-4942-8FC3-335DA30C2670}"/>
          </ac:spMkLst>
        </pc:spChg>
        <pc:spChg chg="mod">
          <ac:chgData name="John James Kerrison (2010961)" userId="S::2010961@student.uwtsd.ac.uk::3c77f782-9801-4bb4-92d3-301b315f8af1" providerId="AD" clId="Web-{1629A235-F23C-9DA4-C241-4DBEF6F071F1}" dt="2020-11-08T13:40:19.343" v="172"/>
          <ac:spMkLst>
            <pc:docMk/>
            <pc:sldMk cId="2415459562" sldId="257"/>
            <ac:spMk id="6" creationId="{A98BA88A-F7F9-4BBB-8035-9890DC7C5386}"/>
          </ac:spMkLst>
        </pc:spChg>
        <pc:spChg chg="del">
          <ac:chgData name="John James Kerrison (2010961)" userId="S::2010961@student.uwtsd.ac.uk::3c77f782-9801-4bb4-92d3-301b315f8af1" providerId="AD" clId="Web-{1629A235-F23C-9DA4-C241-4DBEF6F071F1}" dt="2020-11-08T13:40:19.343" v="172"/>
          <ac:spMkLst>
            <pc:docMk/>
            <pc:sldMk cId="2415459562" sldId="257"/>
            <ac:spMk id="7" creationId="{8D06CE56-3881-4ADA-8CEF-D18B02C242A3}"/>
          </ac:spMkLst>
        </pc:spChg>
        <pc:spChg chg="del">
          <ac:chgData name="John James Kerrison (2010961)" userId="S::2010961@student.uwtsd.ac.uk::3c77f782-9801-4bb4-92d3-301b315f8af1" providerId="AD" clId="Web-{1629A235-F23C-9DA4-C241-4DBEF6F071F1}" dt="2020-11-08T13:40:19.343" v="172"/>
          <ac:spMkLst>
            <pc:docMk/>
            <pc:sldMk cId="2415459562" sldId="257"/>
            <ac:spMk id="9" creationId="{79F3C543-62EC-4433-9C93-A2CD8764E9B4}"/>
          </ac:spMkLst>
        </pc:spChg>
        <pc:spChg chg="del">
          <ac:chgData name="John James Kerrison (2010961)" userId="S::2010961@student.uwtsd.ac.uk::3c77f782-9801-4bb4-92d3-301b315f8af1" providerId="AD" clId="Web-{1629A235-F23C-9DA4-C241-4DBEF6F071F1}" dt="2020-11-08T13:40:19.343" v="172"/>
          <ac:spMkLst>
            <pc:docMk/>
            <pc:sldMk cId="2415459562" sldId="257"/>
            <ac:spMk id="11" creationId="{FFD48BC7-DC40-47DE-87EE-9F4B6ECB9ABB}"/>
          </ac:spMkLst>
        </pc:spChg>
        <pc:spChg chg="del">
          <ac:chgData name="John James Kerrison (2010961)" userId="S::2010961@student.uwtsd.ac.uk::3c77f782-9801-4bb4-92d3-301b315f8af1" providerId="AD" clId="Web-{1629A235-F23C-9DA4-C241-4DBEF6F071F1}" dt="2020-11-08T13:40:19.343" v="172"/>
          <ac:spMkLst>
            <pc:docMk/>
            <pc:sldMk cId="2415459562" sldId="257"/>
            <ac:spMk id="13" creationId="{E502BBC7-2C76-46F3-BC24-5985BC13DB88}"/>
          </ac:spMkLst>
        </pc:spChg>
        <pc:spChg chg="del">
          <ac:chgData name="John James Kerrison (2010961)" userId="S::2010961@student.uwtsd.ac.uk::3c77f782-9801-4bb4-92d3-301b315f8af1" providerId="AD" clId="Web-{1629A235-F23C-9DA4-C241-4DBEF6F071F1}" dt="2020-11-08T13:40:19.343" v="172"/>
          <ac:spMkLst>
            <pc:docMk/>
            <pc:sldMk cId="2415459562" sldId="257"/>
            <ac:spMk id="15" creationId="{9C45F024-2468-4D8A-9E11-BB2B1E0A3B37}"/>
          </ac:spMkLst>
        </pc:spChg>
        <pc:spChg chg="del">
          <ac:chgData name="John James Kerrison (2010961)" userId="S::2010961@student.uwtsd.ac.uk::3c77f782-9801-4bb4-92d3-301b315f8af1" providerId="AD" clId="Web-{1629A235-F23C-9DA4-C241-4DBEF6F071F1}" dt="2020-11-08T13:40:19.343" v="172"/>
          <ac:spMkLst>
            <pc:docMk/>
            <pc:sldMk cId="2415459562" sldId="257"/>
            <ac:spMk id="17" creationId="{3629484E-3792-4B3D-89AD-7C8A1ED0E0D4}"/>
          </ac:spMkLst>
        </pc:spChg>
        <pc:spChg chg="add">
          <ac:chgData name="John James Kerrison (2010961)" userId="S::2010961@student.uwtsd.ac.uk::3c77f782-9801-4bb4-92d3-301b315f8af1" providerId="AD" clId="Web-{1629A235-F23C-9DA4-C241-4DBEF6F071F1}" dt="2020-11-08T13:40:19.343" v="172"/>
          <ac:spMkLst>
            <pc:docMk/>
            <pc:sldMk cId="2415459562" sldId="257"/>
            <ac:spMk id="22" creationId="{2D6FBB9D-1CAA-4D05-AB33-BABDFE17B843}"/>
          </ac:spMkLst>
        </pc:spChg>
        <pc:spChg chg="add">
          <ac:chgData name="John James Kerrison (2010961)" userId="S::2010961@student.uwtsd.ac.uk::3c77f782-9801-4bb4-92d3-301b315f8af1" providerId="AD" clId="Web-{1629A235-F23C-9DA4-C241-4DBEF6F071F1}" dt="2020-11-08T13:40:19.343" v="172"/>
          <ac:spMkLst>
            <pc:docMk/>
            <pc:sldMk cId="2415459562" sldId="257"/>
            <ac:spMk id="24" creationId="{04727B71-B4B6-4823-80A1-68C40B475118}"/>
          </ac:spMkLst>
        </pc:spChg>
        <pc:spChg chg="add">
          <ac:chgData name="John James Kerrison (2010961)" userId="S::2010961@student.uwtsd.ac.uk::3c77f782-9801-4bb4-92d3-301b315f8af1" providerId="AD" clId="Web-{1629A235-F23C-9DA4-C241-4DBEF6F071F1}" dt="2020-11-08T13:40:19.343" v="172"/>
          <ac:spMkLst>
            <pc:docMk/>
            <pc:sldMk cId="2415459562" sldId="257"/>
            <ac:spMk id="26" creationId="{79A6DB05-9FB5-4B07-8675-74C23D4FD89D}"/>
          </ac:spMkLst>
        </pc:spChg>
        <pc:spChg chg="add">
          <ac:chgData name="John James Kerrison (2010961)" userId="S::2010961@student.uwtsd.ac.uk::3c77f782-9801-4bb4-92d3-301b315f8af1" providerId="AD" clId="Web-{1629A235-F23C-9DA4-C241-4DBEF6F071F1}" dt="2020-11-08T13:40:19.343" v="172"/>
          <ac:spMkLst>
            <pc:docMk/>
            <pc:sldMk cId="2415459562" sldId="257"/>
            <ac:spMk id="28" creationId="{90D01200-0224-43C5-AB38-FB4D16B73FB7}"/>
          </ac:spMkLst>
        </pc:spChg>
        <pc:spChg chg="add">
          <ac:chgData name="John James Kerrison (2010961)" userId="S::2010961@student.uwtsd.ac.uk::3c77f782-9801-4bb4-92d3-301b315f8af1" providerId="AD" clId="Web-{1629A235-F23C-9DA4-C241-4DBEF6F071F1}" dt="2020-11-08T13:40:19.343" v="172"/>
          <ac:spMkLst>
            <pc:docMk/>
            <pc:sldMk cId="2415459562" sldId="257"/>
            <ac:spMk id="30" creationId="{728A44A4-A002-4A88-9FC9-1D0566C97A47}"/>
          </ac:spMkLst>
        </pc:spChg>
        <pc:spChg chg="add">
          <ac:chgData name="John James Kerrison (2010961)" userId="S::2010961@student.uwtsd.ac.uk::3c77f782-9801-4bb4-92d3-301b315f8af1" providerId="AD" clId="Web-{1629A235-F23C-9DA4-C241-4DBEF6F071F1}" dt="2020-11-08T13:40:19.343" v="172"/>
          <ac:spMkLst>
            <pc:docMk/>
            <pc:sldMk cId="2415459562" sldId="257"/>
            <ac:spMk id="32" creationId="{3E7D5C7B-DD16-401B-85CE-4AAA2A4F5136}"/>
          </ac:spMkLst>
        </pc:spChg>
        <pc:picChg chg="add mod">
          <ac:chgData name="John James Kerrison (2010961)" userId="S::2010961@student.uwtsd.ac.uk::3c77f782-9801-4bb4-92d3-301b315f8af1" providerId="AD" clId="Web-{1629A235-F23C-9DA4-C241-4DBEF6F071F1}" dt="2020-11-08T13:40:19.343" v="172"/>
          <ac:picMkLst>
            <pc:docMk/>
            <pc:sldMk cId="2415459562" sldId="257"/>
            <ac:picMk id="8" creationId="{60B2CD50-615E-41F5-8DCC-8302E2C394ED}"/>
          </ac:picMkLst>
        </pc:picChg>
      </pc:sldChg>
    </pc:docChg>
  </pc:docChgLst>
  <pc:docChgLst>
    <pc:chgData name="John James Kerrison (2010961)" userId="S::2010961@student.uwtsd.ac.uk::3c77f782-9801-4bb4-92d3-301b315f8af1" providerId="AD" clId="Web-{66761E3F-5372-8DE4-E0DF-CEFFB80306EB}"/>
    <pc:docChg chg="modSld">
      <pc:chgData name="John James Kerrison (2010961)" userId="S::2010961@student.uwtsd.ac.uk::3c77f782-9801-4bb4-92d3-301b315f8af1" providerId="AD" clId="Web-{66761E3F-5372-8DE4-E0DF-CEFFB80306EB}" dt="2020-11-07T13:41:16.756" v="837" actId="20577"/>
      <pc:docMkLst>
        <pc:docMk/>
      </pc:docMkLst>
      <pc:sldChg chg="addSp modSp">
        <pc:chgData name="John James Kerrison (2010961)" userId="S::2010961@student.uwtsd.ac.uk::3c77f782-9801-4bb4-92d3-301b315f8af1" providerId="AD" clId="Web-{66761E3F-5372-8DE4-E0DF-CEFFB80306EB}" dt="2020-11-07T13:41:16.741" v="836" actId="20577"/>
        <pc:sldMkLst>
          <pc:docMk/>
          <pc:sldMk cId="109857222" sldId="256"/>
        </pc:sldMkLst>
        <pc:spChg chg="mod">
          <ac:chgData name="John James Kerrison (2010961)" userId="S::2010961@student.uwtsd.ac.uk::3c77f782-9801-4bb4-92d3-301b315f8af1" providerId="AD" clId="Web-{66761E3F-5372-8DE4-E0DF-CEFFB80306EB}" dt="2020-11-07T13:41:16.741" v="836" actId="20577"/>
          <ac:spMkLst>
            <pc:docMk/>
            <pc:sldMk cId="109857222" sldId="256"/>
            <ac:spMk id="3" creationId="{00000000-0000-0000-0000-000000000000}"/>
          </ac:spMkLst>
        </pc:spChg>
        <pc:spChg chg="mod">
          <ac:chgData name="John James Kerrison (2010961)" userId="S::2010961@student.uwtsd.ac.uk::3c77f782-9801-4bb4-92d3-301b315f8af1" providerId="AD" clId="Web-{66761E3F-5372-8DE4-E0DF-CEFFB80306EB}" dt="2020-11-07T13:29:09.916" v="473" actId="20577"/>
          <ac:spMkLst>
            <pc:docMk/>
            <pc:sldMk cId="109857222" sldId="256"/>
            <ac:spMk id="6" creationId="{E9D135AF-B0AB-46C8-BFD0-B24139EC002F}"/>
          </ac:spMkLst>
        </pc:spChg>
        <pc:spChg chg="add mod">
          <ac:chgData name="John James Kerrison (2010961)" userId="S::2010961@student.uwtsd.ac.uk::3c77f782-9801-4bb4-92d3-301b315f8af1" providerId="AD" clId="Web-{66761E3F-5372-8DE4-E0DF-CEFFB80306EB}" dt="2020-11-07T12:52:59.028" v="12" actId="20577"/>
          <ac:spMkLst>
            <pc:docMk/>
            <pc:sldMk cId="109857222" sldId="256"/>
            <ac:spMk id="10" creationId="{BA4F9AD3-D6F2-4643-AEF0-66784CAFF6BE}"/>
          </ac:spMkLst>
        </pc:spChg>
        <pc:spChg chg="add mod">
          <ac:chgData name="John James Kerrison (2010961)" userId="S::2010961@student.uwtsd.ac.uk::3c77f782-9801-4bb4-92d3-301b315f8af1" providerId="AD" clId="Web-{66761E3F-5372-8DE4-E0DF-CEFFB80306EB}" dt="2020-11-07T12:57:59.471" v="213" actId="14100"/>
          <ac:spMkLst>
            <pc:docMk/>
            <pc:sldMk cId="109857222" sldId="256"/>
            <ac:spMk id="11" creationId="{7D490BF6-CE33-49CE-A4B4-ADD6218E8815}"/>
          </ac:spMkLst>
        </pc:spChg>
        <pc:spChg chg="add mod">
          <ac:chgData name="John James Kerrison (2010961)" userId="S::2010961@student.uwtsd.ac.uk::3c77f782-9801-4bb4-92d3-301b315f8af1" providerId="AD" clId="Web-{66761E3F-5372-8DE4-E0DF-CEFFB80306EB}" dt="2020-11-07T12:58:07.018" v="214" actId="14100"/>
          <ac:spMkLst>
            <pc:docMk/>
            <pc:sldMk cId="109857222" sldId="256"/>
            <ac:spMk id="12" creationId="{16716C59-860F-4E57-B0A2-FCED24CECE39}"/>
          </ac:spMkLst>
        </pc:spChg>
        <pc:spChg chg="add mod">
          <ac:chgData name="John James Kerrison (2010961)" userId="S::2010961@student.uwtsd.ac.uk::3c77f782-9801-4bb4-92d3-301b315f8af1" providerId="AD" clId="Web-{66761E3F-5372-8DE4-E0DF-CEFFB80306EB}" dt="2020-11-07T13:07:48.536" v="229" actId="20577"/>
          <ac:spMkLst>
            <pc:docMk/>
            <pc:sldMk cId="109857222" sldId="256"/>
            <ac:spMk id="13" creationId="{DA5FA0D7-FCFA-4BF7-81B2-D4762014268E}"/>
          </ac:spMkLst>
        </pc:spChg>
      </pc:sldChg>
      <pc:sldChg chg="modSp">
        <pc:chgData name="John James Kerrison (2010961)" userId="S::2010961@student.uwtsd.ac.uk::3c77f782-9801-4bb4-92d3-301b315f8af1" providerId="AD" clId="Web-{66761E3F-5372-8DE4-E0DF-CEFFB80306EB}" dt="2020-11-07T13:09:54.491" v="387" actId="20577"/>
        <pc:sldMkLst>
          <pc:docMk/>
          <pc:sldMk cId="2415459562" sldId="257"/>
        </pc:sldMkLst>
        <pc:spChg chg="mod">
          <ac:chgData name="John James Kerrison (2010961)" userId="S::2010961@student.uwtsd.ac.uk::3c77f782-9801-4bb4-92d3-301b315f8af1" providerId="AD" clId="Web-{66761E3F-5372-8DE4-E0DF-CEFFB80306EB}" dt="2020-11-07T13:09:54.491" v="387" actId="20577"/>
          <ac:spMkLst>
            <pc:docMk/>
            <pc:sldMk cId="2415459562" sldId="257"/>
            <ac:spMk id="4" creationId="{3F8E6159-1F8E-44D8-B15D-88CB91415B1D}"/>
          </ac:spMkLst>
        </pc:spChg>
        <pc:spChg chg="mod">
          <ac:chgData name="John James Kerrison (2010961)" userId="S::2010961@student.uwtsd.ac.uk::3c77f782-9801-4bb4-92d3-301b315f8af1" providerId="AD" clId="Web-{66761E3F-5372-8DE4-E0DF-CEFFB80306EB}" dt="2020-11-07T13:08:37.677" v="319" actId="20577"/>
          <ac:spMkLst>
            <pc:docMk/>
            <pc:sldMk cId="2415459562" sldId="257"/>
            <ac:spMk id="6" creationId="{A98BA88A-F7F9-4BBB-8035-9890DC7C5386}"/>
          </ac:spMkLst>
        </pc:spChg>
      </pc:sldChg>
    </pc:docChg>
  </pc:docChgLst>
  <pc:docChgLst>
    <pc:chgData name="John James Kerrison (2010961)" userId="S::2010961@student.uwtsd.ac.uk::3c77f782-9801-4bb4-92d3-301b315f8af1" providerId="AD" clId="Web-{6A5235AC-C4AA-4E97-A72E-7F0780A8CB9D}"/>
    <pc:docChg chg="addSld modSld addMainMaster delMainMaster">
      <pc:chgData name="John James Kerrison (2010961)" userId="S::2010961@student.uwtsd.ac.uk::3c77f782-9801-4bb4-92d3-301b315f8af1" providerId="AD" clId="Web-{6A5235AC-C4AA-4E97-A72E-7F0780A8CB9D}" dt="2020-10-26T12:51:40.141" v="1235" actId="20577"/>
      <pc:docMkLst>
        <pc:docMk/>
      </pc:docMkLst>
      <pc:sldChg chg="addSp delSp modSp mod setBg modClrScheme chgLayout">
        <pc:chgData name="John James Kerrison (2010961)" userId="S::2010961@student.uwtsd.ac.uk::3c77f782-9801-4bb4-92d3-301b315f8af1" providerId="AD" clId="Web-{6A5235AC-C4AA-4E97-A72E-7F0780A8CB9D}" dt="2020-10-26T12:10:14.895" v="969" actId="20577"/>
        <pc:sldMkLst>
          <pc:docMk/>
          <pc:sldMk cId="109857222" sldId="256"/>
        </pc:sldMkLst>
        <pc:spChg chg="mod">
          <ac:chgData name="John James Kerrison (2010961)" userId="S::2010961@student.uwtsd.ac.uk::3c77f782-9801-4bb4-92d3-301b315f8af1" providerId="AD" clId="Web-{6A5235AC-C4AA-4E97-A72E-7F0780A8CB9D}" dt="2020-10-26T11:57:50.971" v="726"/>
          <ac:spMkLst>
            <pc:docMk/>
            <pc:sldMk cId="109857222" sldId="256"/>
            <ac:spMk id="2" creationId="{00000000-0000-0000-0000-000000000000}"/>
          </ac:spMkLst>
        </pc:spChg>
        <pc:spChg chg="mod">
          <ac:chgData name="John James Kerrison (2010961)" userId="S::2010961@student.uwtsd.ac.uk::3c77f782-9801-4bb4-92d3-301b315f8af1" providerId="AD" clId="Web-{6A5235AC-C4AA-4E97-A72E-7F0780A8CB9D}" dt="2020-10-26T11:57:50.971" v="726"/>
          <ac:spMkLst>
            <pc:docMk/>
            <pc:sldMk cId="109857222" sldId="256"/>
            <ac:spMk id="3" creationId="{00000000-0000-0000-0000-000000000000}"/>
          </ac:spMkLst>
        </pc:spChg>
        <pc:spChg chg="add del mod">
          <ac:chgData name="John James Kerrison (2010961)" userId="S::2010961@student.uwtsd.ac.uk::3c77f782-9801-4bb4-92d3-301b315f8af1" providerId="AD" clId="Web-{6A5235AC-C4AA-4E97-A72E-7F0780A8CB9D}" dt="2020-10-26T11:57:50.971" v="726"/>
          <ac:spMkLst>
            <pc:docMk/>
            <pc:sldMk cId="109857222" sldId="256"/>
            <ac:spMk id="4" creationId="{FE2933FD-E9A8-4FFF-A7AE-C94B98E159AA}"/>
          </ac:spMkLst>
        </pc:spChg>
        <pc:spChg chg="add mod ord">
          <ac:chgData name="John James Kerrison (2010961)" userId="S::2010961@student.uwtsd.ac.uk::3c77f782-9801-4bb4-92d3-301b315f8af1" providerId="AD" clId="Web-{6A5235AC-C4AA-4E97-A72E-7F0780A8CB9D}" dt="2020-10-26T12:10:14.895" v="969" actId="20577"/>
          <ac:spMkLst>
            <pc:docMk/>
            <pc:sldMk cId="109857222" sldId="256"/>
            <ac:spMk id="5" creationId="{4B3E9EC7-AC6D-480B-BA35-83FB9026962A}"/>
          </ac:spMkLst>
        </pc:spChg>
        <pc:spChg chg="add mod">
          <ac:chgData name="John James Kerrison (2010961)" userId="S::2010961@student.uwtsd.ac.uk::3c77f782-9801-4bb4-92d3-301b315f8af1" providerId="AD" clId="Web-{6A5235AC-C4AA-4E97-A72E-7F0780A8CB9D}" dt="2020-10-26T11:59:41.018" v="767" actId="20577"/>
          <ac:spMkLst>
            <pc:docMk/>
            <pc:sldMk cId="109857222" sldId="256"/>
            <ac:spMk id="6" creationId="{E9D135AF-B0AB-46C8-BFD0-B24139EC002F}"/>
          </ac:spMkLst>
        </pc:spChg>
        <pc:spChg chg="add del">
          <ac:chgData name="John James Kerrison (2010961)" userId="S::2010961@student.uwtsd.ac.uk::3c77f782-9801-4bb4-92d3-301b315f8af1" providerId="AD" clId="Web-{6A5235AC-C4AA-4E97-A72E-7F0780A8CB9D}" dt="2020-10-26T11:57:22.064" v="674"/>
          <ac:spMkLst>
            <pc:docMk/>
            <pc:sldMk cId="109857222" sldId="256"/>
            <ac:spMk id="8" creationId="{BD4C0BBB-0042-4603-A226-6117F3FD5B3C}"/>
          </ac:spMkLst>
        </pc:spChg>
        <pc:spChg chg="add del">
          <ac:chgData name="John James Kerrison (2010961)" userId="S::2010961@student.uwtsd.ac.uk::3c77f782-9801-4bb4-92d3-301b315f8af1" providerId="AD" clId="Web-{6A5235AC-C4AA-4E97-A72E-7F0780A8CB9D}" dt="2020-10-26T11:57:22.064" v="674"/>
          <ac:spMkLst>
            <pc:docMk/>
            <pc:sldMk cId="109857222" sldId="256"/>
            <ac:spMk id="9" creationId="{EC44F520-2598-460E-9F91-B02F60830CA2}"/>
          </ac:spMkLst>
        </pc:spChg>
        <pc:spChg chg="add del">
          <ac:chgData name="John James Kerrison (2010961)" userId="S::2010961@student.uwtsd.ac.uk::3c77f782-9801-4bb4-92d3-301b315f8af1" providerId="AD" clId="Web-{6A5235AC-C4AA-4E97-A72E-7F0780A8CB9D}" dt="2020-10-26T11:57:22.064" v="674"/>
          <ac:spMkLst>
            <pc:docMk/>
            <pc:sldMk cId="109857222" sldId="256"/>
            <ac:spMk id="10" creationId="{3FAF688D-0C7C-4192-9E71-43D0E22A3CF9}"/>
          </ac:spMkLst>
        </pc:spChg>
        <pc:spChg chg="add del">
          <ac:chgData name="John James Kerrison (2010961)" userId="S::2010961@student.uwtsd.ac.uk::3c77f782-9801-4bb4-92d3-301b315f8af1" providerId="AD" clId="Web-{6A5235AC-C4AA-4E97-A72E-7F0780A8CB9D}" dt="2020-10-26T11:57:04.346" v="672"/>
          <ac:spMkLst>
            <pc:docMk/>
            <pc:sldMk cId="109857222" sldId="256"/>
            <ac:spMk id="12" creationId="{AC8EEB0F-BA72-49AC-956F-331B60FDE79E}"/>
          </ac:spMkLst>
        </pc:spChg>
        <pc:spChg chg="add del">
          <ac:chgData name="John James Kerrison (2010961)" userId="S::2010961@student.uwtsd.ac.uk::3c77f782-9801-4bb4-92d3-301b315f8af1" providerId="AD" clId="Web-{6A5235AC-C4AA-4E97-A72E-7F0780A8CB9D}" dt="2020-10-26T11:57:22.064" v="674"/>
          <ac:spMkLst>
            <pc:docMk/>
            <pc:sldMk cId="109857222" sldId="256"/>
            <ac:spMk id="13" creationId="{4F7788D7-A03B-4DDD-8C0D-ADB3C92A3435}"/>
          </ac:spMkLst>
        </pc:spChg>
        <pc:spChg chg="add del">
          <ac:chgData name="John James Kerrison (2010961)" userId="S::2010961@student.uwtsd.ac.uk::3c77f782-9801-4bb4-92d3-301b315f8af1" providerId="AD" clId="Web-{6A5235AC-C4AA-4E97-A72E-7F0780A8CB9D}" dt="2020-10-26T11:57:04.346" v="672"/>
          <ac:spMkLst>
            <pc:docMk/>
            <pc:sldMk cId="109857222" sldId="256"/>
            <ac:spMk id="14" creationId="{8CC700D5-9809-43F4-89D5-7DBBCB0DCC10}"/>
          </ac:spMkLst>
        </pc:spChg>
        <pc:spChg chg="add">
          <ac:chgData name="John James Kerrison (2010961)" userId="S::2010961@student.uwtsd.ac.uk::3c77f782-9801-4bb4-92d3-301b315f8af1" providerId="AD" clId="Web-{6A5235AC-C4AA-4E97-A72E-7F0780A8CB9D}" dt="2020-10-26T11:57:50.971" v="726"/>
          <ac:spMkLst>
            <pc:docMk/>
            <pc:sldMk cId="109857222" sldId="256"/>
            <ac:spMk id="15" creationId="{2D6FBB9D-1CAA-4D05-AB33-BABDFE17B843}"/>
          </ac:spMkLst>
        </pc:spChg>
        <pc:spChg chg="add del">
          <ac:chgData name="John James Kerrison (2010961)" userId="S::2010961@student.uwtsd.ac.uk::3c77f782-9801-4bb4-92d3-301b315f8af1" providerId="AD" clId="Web-{6A5235AC-C4AA-4E97-A72E-7F0780A8CB9D}" dt="2020-10-26T11:57:04.346" v="672"/>
          <ac:spMkLst>
            <pc:docMk/>
            <pc:sldMk cId="109857222" sldId="256"/>
            <ac:spMk id="16" creationId="{C7163242-6303-46DC-BAC1-2A204F061321}"/>
          </ac:spMkLst>
        </pc:spChg>
        <pc:spChg chg="add">
          <ac:chgData name="John James Kerrison (2010961)" userId="S::2010961@student.uwtsd.ac.uk::3c77f782-9801-4bb4-92d3-301b315f8af1" providerId="AD" clId="Web-{6A5235AC-C4AA-4E97-A72E-7F0780A8CB9D}" dt="2020-10-26T11:57:50.971" v="726"/>
          <ac:spMkLst>
            <pc:docMk/>
            <pc:sldMk cId="109857222" sldId="256"/>
            <ac:spMk id="17" creationId="{04727B71-B4B6-4823-80A1-68C40B475118}"/>
          </ac:spMkLst>
        </pc:spChg>
        <pc:spChg chg="add del">
          <ac:chgData name="John James Kerrison (2010961)" userId="S::2010961@student.uwtsd.ac.uk::3c77f782-9801-4bb4-92d3-301b315f8af1" providerId="AD" clId="Web-{6A5235AC-C4AA-4E97-A72E-7F0780A8CB9D}" dt="2020-10-26T11:57:04.346" v="672"/>
          <ac:spMkLst>
            <pc:docMk/>
            <pc:sldMk cId="109857222" sldId="256"/>
            <ac:spMk id="18" creationId="{805C4C40-D70E-4C4F-B228-98A0A6132603}"/>
          </ac:spMkLst>
        </pc:spChg>
        <pc:spChg chg="add">
          <ac:chgData name="John James Kerrison (2010961)" userId="S::2010961@student.uwtsd.ac.uk::3c77f782-9801-4bb4-92d3-301b315f8af1" providerId="AD" clId="Web-{6A5235AC-C4AA-4E97-A72E-7F0780A8CB9D}" dt="2020-10-26T11:57:50.971" v="726"/>
          <ac:spMkLst>
            <pc:docMk/>
            <pc:sldMk cId="109857222" sldId="256"/>
            <ac:spMk id="19" creationId="{79A6DB05-9FB5-4B07-8675-74C23D4FD89D}"/>
          </ac:spMkLst>
        </pc:spChg>
        <pc:spChg chg="add del">
          <ac:chgData name="John James Kerrison (2010961)" userId="S::2010961@student.uwtsd.ac.uk::3c77f782-9801-4bb4-92d3-301b315f8af1" providerId="AD" clId="Web-{6A5235AC-C4AA-4E97-A72E-7F0780A8CB9D}" dt="2020-10-26T11:57:22.064" v="674"/>
          <ac:spMkLst>
            <pc:docMk/>
            <pc:sldMk cId="109857222" sldId="256"/>
            <ac:spMk id="20" creationId="{1C478E58-296A-4262-816D-D5661FA11D60}"/>
          </ac:spMkLst>
        </pc:spChg>
        <pc:spChg chg="add">
          <ac:chgData name="John James Kerrison (2010961)" userId="S::2010961@student.uwtsd.ac.uk::3c77f782-9801-4bb4-92d3-301b315f8af1" providerId="AD" clId="Web-{6A5235AC-C4AA-4E97-A72E-7F0780A8CB9D}" dt="2020-10-26T11:57:50.971" v="726"/>
          <ac:spMkLst>
            <pc:docMk/>
            <pc:sldMk cId="109857222" sldId="256"/>
            <ac:spMk id="21" creationId="{9A42C7B2-7BD6-433A-95AB-5AA4F44B5819}"/>
          </ac:spMkLst>
        </pc:spChg>
        <pc:spChg chg="add">
          <ac:chgData name="John James Kerrison (2010961)" userId="S::2010961@student.uwtsd.ac.uk::3c77f782-9801-4bb4-92d3-301b315f8af1" providerId="AD" clId="Web-{6A5235AC-C4AA-4E97-A72E-7F0780A8CB9D}" dt="2020-10-26T11:57:50.971" v="726"/>
          <ac:spMkLst>
            <pc:docMk/>
            <pc:sldMk cId="109857222" sldId="256"/>
            <ac:spMk id="22" creationId="{2568BC19-F052-4108-93E1-6A3D1DEC072F}"/>
          </ac:spMkLst>
        </pc:spChg>
        <pc:spChg chg="add">
          <ac:chgData name="John James Kerrison (2010961)" userId="S::2010961@student.uwtsd.ac.uk::3c77f782-9801-4bb4-92d3-301b315f8af1" providerId="AD" clId="Web-{6A5235AC-C4AA-4E97-A72E-7F0780A8CB9D}" dt="2020-10-26T11:57:50.971" v="726"/>
          <ac:spMkLst>
            <pc:docMk/>
            <pc:sldMk cId="109857222" sldId="256"/>
            <ac:spMk id="24" creationId="{D5FD337D-4D6B-4C8B-B6F5-121097E09881}"/>
          </ac:spMkLst>
        </pc:spChg>
        <pc:spChg chg="add">
          <ac:chgData name="John James Kerrison (2010961)" userId="S::2010961@student.uwtsd.ac.uk::3c77f782-9801-4bb4-92d3-301b315f8af1" providerId="AD" clId="Web-{6A5235AC-C4AA-4E97-A72E-7F0780A8CB9D}" dt="2020-10-26T11:57:50.971" v="726"/>
          <ac:spMkLst>
            <pc:docMk/>
            <pc:sldMk cId="109857222" sldId="256"/>
            <ac:spMk id="25" creationId="{0ADDB668-2CA4-4D2B-9C34-3487CA330BA8}"/>
          </ac:spMkLst>
        </pc:spChg>
        <pc:picChg chg="add del">
          <ac:chgData name="John James Kerrison (2010961)" userId="S::2010961@student.uwtsd.ac.uk::3c77f782-9801-4bb4-92d3-301b315f8af1" providerId="AD" clId="Web-{6A5235AC-C4AA-4E97-A72E-7F0780A8CB9D}" dt="2020-10-26T11:57:04.346" v="672"/>
          <ac:picMkLst>
            <pc:docMk/>
            <pc:sldMk cId="109857222" sldId="256"/>
            <ac:picMk id="7" creationId="{9DCF77FF-98E6-4D27-90AE-0727934B5CE9}"/>
          </ac:picMkLst>
        </pc:picChg>
        <pc:picChg chg="add del">
          <ac:chgData name="John James Kerrison (2010961)" userId="S::2010961@student.uwtsd.ac.uk::3c77f782-9801-4bb4-92d3-301b315f8af1" providerId="AD" clId="Web-{6A5235AC-C4AA-4E97-A72E-7F0780A8CB9D}" dt="2020-10-26T11:57:22.064" v="674"/>
          <ac:picMkLst>
            <pc:docMk/>
            <pc:sldMk cId="109857222" sldId="256"/>
            <ac:picMk id="11" creationId="{E133060D-0807-439B-A200-E2DBCB099C2A}"/>
          </ac:picMkLst>
        </pc:picChg>
        <pc:picChg chg="add">
          <ac:chgData name="John James Kerrison (2010961)" userId="S::2010961@student.uwtsd.ac.uk::3c77f782-9801-4bb4-92d3-301b315f8af1" providerId="AD" clId="Web-{6A5235AC-C4AA-4E97-A72E-7F0780A8CB9D}" dt="2020-10-26T11:57:50.971" v="726"/>
          <ac:picMkLst>
            <pc:docMk/>
            <pc:sldMk cId="109857222" sldId="256"/>
            <ac:picMk id="23" creationId="{87D3CFA0-21E1-4D23-BB83-1E4166952A5E}"/>
          </ac:picMkLst>
        </pc:picChg>
      </pc:sldChg>
      <pc:sldChg chg="addSp delSp modSp new mod setBg">
        <pc:chgData name="John James Kerrison (2010961)" userId="S::2010961@student.uwtsd.ac.uk::3c77f782-9801-4bb4-92d3-301b315f8af1" providerId="AD" clId="Web-{6A5235AC-C4AA-4E97-A72E-7F0780A8CB9D}" dt="2020-10-26T12:51:40.141" v="1235" actId="20577"/>
        <pc:sldMkLst>
          <pc:docMk/>
          <pc:sldMk cId="2415459562" sldId="257"/>
        </pc:sldMkLst>
        <pc:spChg chg="add mod">
          <ac:chgData name="John James Kerrison (2010961)" userId="S::2010961@student.uwtsd.ac.uk::3c77f782-9801-4bb4-92d3-301b315f8af1" providerId="AD" clId="Web-{6A5235AC-C4AA-4E97-A72E-7F0780A8CB9D}" dt="2020-10-26T12:05:05.113" v="948"/>
          <ac:spMkLst>
            <pc:docMk/>
            <pc:sldMk cId="2415459562" sldId="257"/>
            <ac:spMk id="2" creationId="{3C263135-D658-4BBA-B00A-08990E1B9BFE}"/>
          </ac:spMkLst>
        </pc:spChg>
        <pc:spChg chg="add mod">
          <ac:chgData name="John James Kerrison (2010961)" userId="S::2010961@student.uwtsd.ac.uk::3c77f782-9801-4bb4-92d3-301b315f8af1" providerId="AD" clId="Web-{6A5235AC-C4AA-4E97-A72E-7F0780A8CB9D}" dt="2020-10-26T12:44:59.871" v="1080" actId="20577"/>
          <ac:spMkLst>
            <pc:docMk/>
            <pc:sldMk cId="2415459562" sldId="257"/>
            <ac:spMk id="3" creationId="{BAF0CB7F-B9FB-4913-A020-49A495F2A940}"/>
          </ac:spMkLst>
        </pc:spChg>
        <pc:spChg chg="add mod">
          <ac:chgData name="John James Kerrison (2010961)" userId="S::2010961@student.uwtsd.ac.uk::3c77f782-9801-4bb4-92d3-301b315f8af1" providerId="AD" clId="Web-{6A5235AC-C4AA-4E97-A72E-7F0780A8CB9D}" dt="2020-10-26T12:23:39.742" v="1028" actId="14100"/>
          <ac:spMkLst>
            <pc:docMk/>
            <pc:sldMk cId="2415459562" sldId="257"/>
            <ac:spMk id="4" creationId="{3F8E6159-1F8E-44D8-B15D-88CB91415B1D}"/>
          </ac:spMkLst>
        </pc:spChg>
        <pc:spChg chg="add mod">
          <ac:chgData name="John James Kerrison (2010961)" userId="S::2010961@student.uwtsd.ac.uk::3c77f782-9801-4bb4-92d3-301b315f8af1" providerId="AD" clId="Web-{6A5235AC-C4AA-4E97-A72E-7F0780A8CB9D}" dt="2020-10-26T12:51:40.141" v="1235" actId="20577"/>
          <ac:spMkLst>
            <pc:docMk/>
            <pc:sldMk cId="2415459562" sldId="257"/>
            <ac:spMk id="6" creationId="{A98BA88A-F7F9-4BBB-8035-9890DC7C5386}"/>
          </ac:spMkLst>
        </pc:spChg>
        <pc:spChg chg="add">
          <ac:chgData name="John James Kerrison (2010961)" userId="S::2010961@student.uwtsd.ac.uk::3c77f782-9801-4bb4-92d3-301b315f8af1" providerId="AD" clId="Web-{6A5235AC-C4AA-4E97-A72E-7F0780A8CB9D}" dt="2020-10-26T12:05:05.113" v="948"/>
          <ac:spMkLst>
            <pc:docMk/>
            <pc:sldMk cId="2415459562" sldId="257"/>
            <ac:spMk id="7" creationId="{8D06CE56-3881-4ADA-8CEF-D18B02C242A3}"/>
          </ac:spMkLst>
        </pc:spChg>
        <pc:spChg chg="add">
          <ac:chgData name="John James Kerrison (2010961)" userId="S::2010961@student.uwtsd.ac.uk::3c77f782-9801-4bb4-92d3-301b315f8af1" providerId="AD" clId="Web-{6A5235AC-C4AA-4E97-A72E-7F0780A8CB9D}" dt="2020-10-26T12:05:05.113" v="948"/>
          <ac:spMkLst>
            <pc:docMk/>
            <pc:sldMk cId="2415459562" sldId="257"/>
            <ac:spMk id="9" creationId="{79F3C543-62EC-4433-9C93-A2CD8764E9B4}"/>
          </ac:spMkLst>
        </pc:spChg>
        <pc:spChg chg="add">
          <ac:chgData name="John James Kerrison (2010961)" userId="S::2010961@student.uwtsd.ac.uk::3c77f782-9801-4bb4-92d3-301b315f8af1" providerId="AD" clId="Web-{6A5235AC-C4AA-4E97-A72E-7F0780A8CB9D}" dt="2020-10-26T12:05:05.113" v="948"/>
          <ac:spMkLst>
            <pc:docMk/>
            <pc:sldMk cId="2415459562" sldId="257"/>
            <ac:spMk id="11" creationId="{FFD48BC7-DC40-47DE-87EE-9F4B6ECB9ABB}"/>
          </ac:spMkLst>
        </pc:spChg>
        <pc:spChg chg="add">
          <ac:chgData name="John James Kerrison (2010961)" userId="S::2010961@student.uwtsd.ac.uk::3c77f782-9801-4bb4-92d3-301b315f8af1" providerId="AD" clId="Web-{6A5235AC-C4AA-4E97-A72E-7F0780A8CB9D}" dt="2020-10-26T12:05:05.113" v="948"/>
          <ac:spMkLst>
            <pc:docMk/>
            <pc:sldMk cId="2415459562" sldId="257"/>
            <ac:spMk id="13" creationId="{E502BBC7-2C76-46F3-BC24-5985BC13DB88}"/>
          </ac:spMkLst>
        </pc:spChg>
        <pc:spChg chg="add">
          <ac:chgData name="John James Kerrison (2010961)" userId="S::2010961@student.uwtsd.ac.uk::3c77f782-9801-4bb4-92d3-301b315f8af1" providerId="AD" clId="Web-{6A5235AC-C4AA-4E97-A72E-7F0780A8CB9D}" dt="2020-10-26T12:05:05.113" v="948"/>
          <ac:spMkLst>
            <pc:docMk/>
            <pc:sldMk cId="2415459562" sldId="257"/>
            <ac:spMk id="15" creationId="{9C45F024-2468-4D8A-9E11-BB2B1E0A3B37}"/>
          </ac:spMkLst>
        </pc:spChg>
        <pc:spChg chg="add">
          <ac:chgData name="John James Kerrison (2010961)" userId="S::2010961@student.uwtsd.ac.uk::3c77f782-9801-4bb4-92d3-301b315f8af1" providerId="AD" clId="Web-{6A5235AC-C4AA-4E97-A72E-7F0780A8CB9D}" dt="2020-10-26T12:05:05.113" v="948"/>
          <ac:spMkLst>
            <pc:docMk/>
            <pc:sldMk cId="2415459562" sldId="257"/>
            <ac:spMk id="17" creationId="{3629484E-3792-4B3D-89AD-7C8A1ED0E0D4}"/>
          </ac:spMkLst>
        </pc:spChg>
        <pc:picChg chg="add del mod">
          <ac:chgData name="John James Kerrison (2010961)" userId="S::2010961@student.uwtsd.ac.uk::3c77f782-9801-4bb4-92d3-301b315f8af1" providerId="AD" clId="Web-{6A5235AC-C4AA-4E97-A72E-7F0780A8CB9D}" dt="2020-10-26T12:45:31.981" v="1087"/>
          <ac:picMkLst>
            <pc:docMk/>
            <pc:sldMk cId="2415459562" sldId="257"/>
            <ac:picMk id="5" creationId="{5882DA24-573C-4C7A-80FE-3CA91457BAD0}"/>
          </ac:picMkLst>
        </pc:picChg>
      </pc:sldChg>
      <pc:sldMasterChg chg="add del addSldLayout delSldLayout">
        <pc:chgData name="John James Kerrison (2010961)" userId="S::2010961@student.uwtsd.ac.uk::3c77f782-9801-4bb4-92d3-301b315f8af1" providerId="AD" clId="Web-{6A5235AC-C4AA-4E97-A72E-7F0780A8CB9D}" dt="2020-10-26T11:57:50.971" v="726"/>
        <pc:sldMasterMkLst>
          <pc:docMk/>
          <pc:sldMasterMk cId="2460954070" sldId="2147483660"/>
        </pc:sldMasterMkLst>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2385387890" sldId="2147483661"/>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949138452" sldId="2147483662"/>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2591524520" sldId="2147483663"/>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1203092039" sldId="2147483664"/>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3733172339" sldId="2147483665"/>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3210312558" sldId="2147483666"/>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3146388984" sldId="2147483667"/>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3171841454" sldId="2147483668"/>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1718958274" sldId="2147483669"/>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2202905451" sldId="2147483670"/>
          </pc:sldLayoutMkLst>
        </pc:sldLayoutChg>
        <pc:sldLayoutChg chg="add del">
          <pc:chgData name="John James Kerrison (2010961)" userId="S::2010961@student.uwtsd.ac.uk::3c77f782-9801-4bb4-92d3-301b315f8af1" providerId="AD" clId="Web-{6A5235AC-C4AA-4E97-A72E-7F0780A8CB9D}" dt="2020-10-26T11:57:50.971" v="726"/>
          <pc:sldLayoutMkLst>
            <pc:docMk/>
            <pc:sldMasterMk cId="2460954070" sldId="2147483660"/>
            <pc:sldLayoutMk cId="3479445657" sldId="2147483671"/>
          </pc:sldLayoutMkLst>
        </pc:sldLayoutChg>
      </pc:sldMasterChg>
      <pc:sldMasterChg chg="add del replId addSldLayout delSldLayout">
        <pc:chgData name="John James Kerrison (2010961)" userId="S::2010961@student.uwtsd.ac.uk::3c77f782-9801-4bb4-92d3-301b315f8af1" providerId="AD" clId="Web-{6A5235AC-C4AA-4E97-A72E-7F0780A8CB9D}" dt="2020-10-26T11:57:04.346" v="672"/>
        <pc:sldMasterMkLst>
          <pc:docMk/>
          <pc:sldMasterMk cId="244633269" sldId="2147483672"/>
        </pc:sldMasterMkLst>
        <pc:sldLayoutChg chg="add del">
          <pc:chgData name="John James Kerrison (2010961)" userId="S::2010961@student.uwtsd.ac.uk::3c77f782-9801-4bb4-92d3-301b315f8af1" providerId="AD" clId="Web-{6A5235AC-C4AA-4E97-A72E-7F0780A8CB9D}" dt="2020-10-26T11:57:04.346" v="672"/>
          <pc:sldLayoutMkLst>
            <pc:docMk/>
            <pc:sldMasterMk cId="244633269" sldId="2147483672"/>
            <pc:sldLayoutMk cId="90366308" sldId="2147483673"/>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3864273660" sldId="2147483674"/>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1272980219" sldId="2147483675"/>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3786815444" sldId="2147483676"/>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1185130040" sldId="2147483677"/>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1997409651" sldId="2147483678"/>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3205151725" sldId="2147483679"/>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1673134467" sldId="2147483680"/>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1171978589" sldId="2147483681"/>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2076514712" sldId="2147483682"/>
          </pc:sldLayoutMkLst>
        </pc:sldLayoutChg>
        <pc:sldLayoutChg chg="add del replId">
          <pc:chgData name="John James Kerrison (2010961)" userId="S::2010961@student.uwtsd.ac.uk::3c77f782-9801-4bb4-92d3-301b315f8af1" providerId="AD" clId="Web-{6A5235AC-C4AA-4E97-A72E-7F0780A8CB9D}" dt="2020-10-26T11:57:04.346" v="672"/>
          <pc:sldLayoutMkLst>
            <pc:docMk/>
            <pc:sldMasterMk cId="244633269" sldId="2147483672"/>
            <pc:sldLayoutMk cId="1328016107" sldId="2147483683"/>
          </pc:sldLayoutMkLst>
        </pc:sldLayoutChg>
      </pc:sldMasterChg>
      <pc:sldMasterChg chg="add replId addSldLayout">
        <pc:chgData name="John James Kerrison (2010961)" userId="S::2010961@student.uwtsd.ac.uk::3c77f782-9801-4bb4-92d3-301b315f8af1" providerId="AD" clId="Web-{6A5235AC-C4AA-4E97-A72E-7F0780A8CB9D}" dt="2020-10-26T11:57:50.971" v="726"/>
        <pc:sldMasterMkLst>
          <pc:docMk/>
          <pc:sldMasterMk cId="2926482717" sldId="2147483672"/>
        </pc:sldMasterMkLst>
        <pc:sldLayoutChg chg="add">
          <pc:chgData name="John James Kerrison (2010961)" userId="S::2010961@student.uwtsd.ac.uk::3c77f782-9801-4bb4-92d3-301b315f8af1" providerId="AD" clId="Web-{6A5235AC-C4AA-4E97-A72E-7F0780A8CB9D}" dt="2020-10-26T11:57:50.971" v="726"/>
          <pc:sldLayoutMkLst>
            <pc:docMk/>
            <pc:sldMasterMk cId="2926482717" sldId="2147483672"/>
            <pc:sldLayoutMk cId="618218921" sldId="2147483673"/>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2507881216" sldId="2147483674"/>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449114848" sldId="2147483675"/>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3024373182" sldId="2147483676"/>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309731096" sldId="2147483677"/>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1839332085" sldId="2147483678"/>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2626903575" sldId="2147483679"/>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4053134339" sldId="2147483680"/>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550498669" sldId="2147483681"/>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1500984382" sldId="2147483682"/>
          </pc:sldLayoutMkLst>
        </pc:sldLayoutChg>
        <pc:sldLayoutChg chg="add replId">
          <pc:chgData name="John James Kerrison (2010961)" userId="S::2010961@student.uwtsd.ac.uk::3c77f782-9801-4bb4-92d3-301b315f8af1" providerId="AD" clId="Web-{6A5235AC-C4AA-4E97-A72E-7F0780A8CB9D}" dt="2020-10-26T11:57:50.971" v="726"/>
          <pc:sldLayoutMkLst>
            <pc:docMk/>
            <pc:sldMasterMk cId="2926482717" sldId="2147483672"/>
            <pc:sldLayoutMk cId="761388878" sldId="2147483683"/>
          </pc:sldLayoutMkLst>
        </pc:sldLayoutChg>
      </pc:sldMasterChg>
      <pc:sldMasterChg chg="add del addSldLayout delSldLayout">
        <pc:chgData name="John James Kerrison (2010961)" userId="S::2010961@student.uwtsd.ac.uk::3c77f782-9801-4bb4-92d3-301b315f8af1" providerId="AD" clId="Web-{6A5235AC-C4AA-4E97-A72E-7F0780A8CB9D}" dt="2020-10-26T11:57:22.064" v="674"/>
        <pc:sldMasterMkLst>
          <pc:docMk/>
          <pc:sldMasterMk cId="670451815" sldId="2147483685"/>
        </pc:sldMasterMkLst>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2647276541" sldId="2147483674"/>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1753906475" sldId="2147483675"/>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3209454660" sldId="2147483676"/>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2877412438" sldId="2147483677"/>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3383266884" sldId="2147483678"/>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4009755612" sldId="2147483679"/>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2194209442" sldId="2147483680"/>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1887088350" sldId="2147483681"/>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665132319" sldId="2147483682"/>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1110947674" sldId="2147483683"/>
          </pc:sldLayoutMkLst>
        </pc:sldLayoutChg>
        <pc:sldLayoutChg chg="add del">
          <pc:chgData name="John James Kerrison (2010961)" userId="S::2010961@student.uwtsd.ac.uk::3c77f782-9801-4bb4-92d3-301b315f8af1" providerId="AD" clId="Web-{6A5235AC-C4AA-4E97-A72E-7F0780A8CB9D}" dt="2020-10-26T11:57:22.064" v="674"/>
          <pc:sldLayoutMkLst>
            <pc:docMk/>
            <pc:sldMasterMk cId="670451815" sldId="2147483685"/>
            <pc:sldLayoutMk cId="930353950" sldId="2147483684"/>
          </pc:sldLayoutMkLst>
        </pc:sldLayoutChg>
      </pc:sldMasterChg>
    </pc:docChg>
  </pc:docChgLst>
  <pc:docChgLst>
    <pc:chgData name="Heike Griffiths" userId="S::heike.griffiths@uwtsd.ac.uk::bf624fb1-d15e-43bd-8c4d-aa5d1b06c2a1" providerId="AD" clId="Web-{A90D9F3E-AC3C-B7BF-166A-B52BA5C84980}"/>
    <pc:docChg chg="modSld">
      <pc:chgData name="Heike Griffiths" userId="S::heike.griffiths@uwtsd.ac.uk::bf624fb1-d15e-43bd-8c4d-aa5d1b06c2a1" providerId="AD" clId="Web-{A90D9F3E-AC3C-B7BF-166A-B52BA5C84980}" dt="2020-10-29T14:09:45.902" v="5" actId="20577"/>
      <pc:docMkLst>
        <pc:docMk/>
      </pc:docMkLst>
      <pc:sldChg chg="modSp">
        <pc:chgData name="Heike Griffiths" userId="S::heike.griffiths@uwtsd.ac.uk::bf624fb1-d15e-43bd-8c4d-aa5d1b06c2a1" providerId="AD" clId="Web-{A90D9F3E-AC3C-B7BF-166A-B52BA5C84980}" dt="2020-10-29T14:09:45.902" v="4" actId="20577"/>
        <pc:sldMkLst>
          <pc:docMk/>
          <pc:sldMk cId="2415459562" sldId="257"/>
        </pc:sldMkLst>
        <pc:spChg chg="mod">
          <ac:chgData name="Heike Griffiths" userId="S::heike.griffiths@uwtsd.ac.uk::bf624fb1-d15e-43bd-8c4d-aa5d1b06c2a1" providerId="AD" clId="Web-{A90D9F3E-AC3C-B7BF-166A-B52BA5C84980}" dt="2020-10-29T14:09:45.902" v="4" actId="20577"/>
          <ac:spMkLst>
            <pc:docMk/>
            <pc:sldMk cId="2415459562" sldId="257"/>
            <ac:spMk id="2" creationId="{3C263135-D658-4BBA-B00A-08990E1B9BFE}"/>
          </ac:spMkLst>
        </pc:spChg>
      </pc:sldChg>
    </pc:docChg>
  </pc:docChgLst>
  <pc:docChgLst>
    <pc:chgData name="John James Kerrison (2010961)" userId="S::2010961@student.uwtsd.ac.uk::3c77f782-9801-4bb4-92d3-301b315f8af1" providerId="AD" clId="Web-{3E0E363D-E81A-BCF4-9494-1636FF288746}"/>
    <pc:docChg chg="modSld">
      <pc:chgData name="John James Kerrison (2010961)" userId="S::2010961@student.uwtsd.ac.uk::3c77f782-9801-4bb4-92d3-301b315f8af1" providerId="AD" clId="Web-{3E0E363D-E81A-BCF4-9494-1636FF288746}" dt="2020-10-29T14:14:17.224" v="259" actId="1076"/>
      <pc:docMkLst>
        <pc:docMk/>
      </pc:docMkLst>
      <pc:sldChg chg="addSp modSp">
        <pc:chgData name="John James Kerrison (2010961)" userId="S::2010961@student.uwtsd.ac.uk::3c77f782-9801-4bb4-92d3-301b315f8af1" providerId="AD" clId="Web-{3E0E363D-E81A-BCF4-9494-1636FF288746}" dt="2020-10-29T14:14:17.224" v="259" actId="1076"/>
        <pc:sldMkLst>
          <pc:docMk/>
          <pc:sldMk cId="109857222" sldId="256"/>
        </pc:sldMkLst>
        <pc:spChg chg="add mod">
          <ac:chgData name="John James Kerrison (2010961)" userId="S::2010961@student.uwtsd.ac.uk::3c77f782-9801-4bb4-92d3-301b315f8af1" providerId="AD" clId="Web-{3E0E363D-E81A-BCF4-9494-1636FF288746}" dt="2020-10-29T07:55:19.161" v="6" actId="14100"/>
          <ac:spMkLst>
            <pc:docMk/>
            <pc:sldMk cId="109857222" sldId="256"/>
            <ac:spMk id="4" creationId="{0D751228-5A85-48B7-A686-0602EF8E80DB}"/>
          </ac:spMkLst>
        </pc:spChg>
        <pc:spChg chg="mod">
          <ac:chgData name="John James Kerrison (2010961)" userId="S::2010961@student.uwtsd.ac.uk::3c77f782-9801-4bb4-92d3-301b315f8af1" providerId="AD" clId="Web-{3E0E363D-E81A-BCF4-9494-1636FF288746}" dt="2020-10-29T14:13:03.019" v="256" actId="1076"/>
          <ac:spMkLst>
            <pc:docMk/>
            <pc:sldMk cId="109857222" sldId="256"/>
            <ac:spMk id="5" creationId="{4B3E9EC7-AC6D-480B-BA35-83FB9026962A}"/>
          </ac:spMkLst>
        </pc:spChg>
        <pc:spChg chg="add mod">
          <ac:chgData name="John James Kerrison (2010961)" userId="S::2010961@student.uwtsd.ac.uk::3c77f782-9801-4bb4-92d3-301b315f8af1" providerId="AD" clId="Web-{3E0E363D-E81A-BCF4-9494-1636FF288746}" dt="2020-10-29T14:12:19.643" v="252" actId="20577"/>
          <ac:spMkLst>
            <pc:docMk/>
            <pc:sldMk cId="109857222" sldId="256"/>
            <ac:spMk id="7" creationId="{7CE192E6-0F64-4709-BF2D-8F0F6D50F6F7}"/>
          </ac:spMkLst>
        </pc:spChg>
        <pc:spChg chg="add mod">
          <ac:chgData name="John James Kerrison (2010961)" userId="S::2010961@student.uwtsd.ac.uk::3c77f782-9801-4bb4-92d3-301b315f8af1" providerId="AD" clId="Web-{3E0E363D-E81A-BCF4-9494-1636FF288746}" dt="2020-10-29T08:06:42.006" v="236" actId="20577"/>
          <ac:spMkLst>
            <pc:docMk/>
            <pc:sldMk cId="109857222" sldId="256"/>
            <ac:spMk id="8" creationId="{9A908AA3-7C9F-4393-B7FB-3A85922F3B7A}"/>
          </ac:spMkLst>
        </pc:spChg>
        <pc:spChg chg="add mod">
          <ac:chgData name="John James Kerrison (2010961)" userId="S::2010961@student.uwtsd.ac.uk::3c77f782-9801-4bb4-92d3-301b315f8af1" providerId="AD" clId="Web-{3E0E363D-E81A-BCF4-9494-1636FF288746}" dt="2020-10-29T14:14:05.521" v="258"/>
          <ac:spMkLst>
            <pc:docMk/>
            <pc:sldMk cId="109857222" sldId="256"/>
            <ac:spMk id="9" creationId="{5ACE156F-53AD-47EF-87C4-07F87C786630}"/>
          </ac:spMkLst>
        </pc:spChg>
        <pc:picChg chg="mod">
          <ac:chgData name="John James Kerrison (2010961)" userId="S::2010961@student.uwtsd.ac.uk::3c77f782-9801-4bb4-92d3-301b315f8af1" providerId="AD" clId="Web-{3E0E363D-E81A-BCF4-9494-1636FF288746}" dt="2020-10-29T14:14:17.224" v="259" actId="1076"/>
          <ac:picMkLst>
            <pc:docMk/>
            <pc:sldMk cId="109857222" sldId="256"/>
            <ac:picMk id="23" creationId="{87D3CFA0-21E1-4D23-BB83-1E4166952A5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1388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00984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0498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11/8/2020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53134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11/8/2020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269035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39332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9731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11/8/2020</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24373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11/8/2020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49114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07881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18218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926482717"/>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ictionary.cambridge.org/dictionary/english/"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17">
            <a:extLst>
              <a:ext uri="{FF2B5EF4-FFF2-40B4-BE49-F238E27FC236}">
                <a16:creationId xmlns:a16="http://schemas.microsoft.com/office/drawing/2014/main" id="{9A42C7B2-7BD6-433A-95AB-5AA4F44B5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6">
            <a:extLst>
              <a:ext uri="{FF2B5EF4-FFF2-40B4-BE49-F238E27FC236}">
                <a16:creationId xmlns:a16="http://schemas.microsoft.com/office/drawing/2014/main" id="{87D3CFA0-21E1-4D23-BB83-1E4166952A5E}"/>
              </a:ext>
            </a:extLst>
          </p:cNvPr>
          <p:cNvPicPr>
            <a:picLocks noChangeAspect="1"/>
          </p:cNvPicPr>
          <p:nvPr/>
        </p:nvPicPr>
        <p:blipFill rotWithShape="1">
          <a:blip r:embed="rId2"/>
          <a:srcRect l="31436" r="3" b="3"/>
          <a:stretch/>
        </p:blipFill>
        <p:spPr>
          <a:xfrm>
            <a:off x="100635" y="-115009"/>
            <a:ext cx="7642746" cy="6857990"/>
          </a:xfrm>
          <a:prstGeom prst="rect">
            <a:avLst/>
          </a:prstGeom>
        </p:spPr>
      </p:pic>
      <p:sp>
        <p:nvSpPr>
          <p:cNvPr id="25" name="Rectangle 19">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41248" y="4152624"/>
            <a:ext cx="2112264" cy="1920240"/>
          </a:xfrm>
        </p:spPr>
        <p:txBody>
          <a:bodyPr vert="horz" lIns="91440" tIns="45720" rIns="91440" bIns="45720" rtlCol="0" anchor="ctr">
            <a:normAutofit/>
          </a:bodyPr>
          <a:lstStyle/>
          <a:p>
            <a:r>
              <a:rPr lang="en-US" sz="2400"/>
              <a:t>Critical thinking.</a:t>
            </a:r>
          </a:p>
        </p:txBody>
      </p:sp>
      <p:sp>
        <p:nvSpPr>
          <p:cNvPr id="22" name="Rectangle 21">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535" y="47845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8918" y="5108173"/>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3364992" y="4151376"/>
            <a:ext cx="3319272" cy="1920240"/>
          </a:xfrm>
        </p:spPr>
        <p:txBody>
          <a:bodyPr vert="horz" lIns="91440" tIns="45720" rIns="91440" bIns="45720" rtlCol="0" anchor="ctr">
            <a:normAutofit fontScale="92500" lnSpcReduction="10000"/>
          </a:bodyPr>
          <a:lstStyle/>
          <a:p>
            <a:pPr>
              <a:lnSpc>
                <a:spcPct val="100000"/>
              </a:lnSpc>
            </a:pPr>
            <a:r>
              <a:rPr lang="en-US" sz="1400"/>
              <a:t>Refection</a:t>
            </a:r>
          </a:p>
          <a:p>
            <a:pPr>
              <a:lnSpc>
                <a:spcPct val="100000"/>
              </a:lnSpc>
            </a:pPr>
            <a:r>
              <a:rPr lang="en-US" sz="1400" dirty="0"/>
              <a:t>Reflection is used in a school enviromwent with chilgren with emoitional and  behavioral issues to help the child see thst theirn way of deeling with their problems is not alsways the best way an exmple of this is lashing out </a:t>
            </a:r>
            <a:r>
              <a:rPr lang="en-US" sz="1400"/>
              <a:t>or fighting their peers is things are not going their way.</a:t>
            </a:r>
            <a:endParaRPr lang="en-US" sz="1400" dirty="0"/>
          </a:p>
        </p:txBody>
      </p:sp>
      <p:sp>
        <p:nvSpPr>
          <p:cNvPr id="6" name="TextBox 5">
            <a:extLst>
              <a:ext uri="{FF2B5EF4-FFF2-40B4-BE49-F238E27FC236}">
                <a16:creationId xmlns:a16="http://schemas.microsoft.com/office/drawing/2014/main" id="{E9D135AF-B0AB-46C8-BFD0-B24139EC002F}"/>
              </a:ext>
            </a:extLst>
          </p:cNvPr>
          <p:cNvSpPr txBox="1"/>
          <p:nvPr/>
        </p:nvSpPr>
        <p:spPr>
          <a:xfrm>
            <a:off x="797584" y="2177810"/>
            <a:ext cx="569056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dirty="0"/>
              <a:t>Persistence.</a:t>
            </a:r>
            <a:endParaRPr lang="en-US" dirty="0">
              <a:cs typeface="Calibri"/>
            </a:endParaRPr>
          </a:p>
          <a:p>
            <a:pPr>
              <a:spcAft>
                <a:spcPts val="600"/>
              </a:spcAft>
            </a:pPr>
            <a:r>
              <a:rPr lang="en-US" dirty="0">
                <a:cs typeface="Calibri"/>
              </a:rPr>
              <a:t>This is something that many people in education </a:t>
            </a:r>
          </a:p>
          <a:p>
            <a:pPr>
              <a:spcAft>
                <a:spcPts val="600"/>
              </a:spcAft>
            </a:pPr>
            <a:r>
              <a:rPr lang="en-US" dirty="0">
                <a:cs typeface="Calibri"/>
              </a:rPr>
              <a:t>Use in many ways, especially in specialized education. Hart 2012 looks at Qualitive rather than </a:t>
            </a:r>
            <a:r>
              <a:rPr lang="en-US">
                <a:cs typeface="Calibri"/>
              </a:rPr>
              <a:t>quantative education.</a:t>
            </a:r>
          </a:p>
        </p:txBody>
      </p:sp>
      <p:sp>
        <p:nvSpPr>
          <p:cNvPr id="5" name="TextBox 4">
            <a:extLst>
              <a:ext uri="{FF2B5EF4-FFF2-40B4-BE49-F238E27FC236}">
                <a16:creationId xmlns:a16="http://schemas.microsoft.com/office/drawing/2014/main" id="{4B3E9EC7-AC6D-480B-BA35-83FB9026962A}"/>
              </a:ext>
            </a:extLst>
          </p:cNvPr>
          <p:cNvSpPr txBox="1"/>
          <p:nvPr/>
        </p:nvSpPr>
        <p:spPr>
          <a:xfrm>
            <a:off x="8130935" y="1416710"/>
            <a:ext cx="3706483" cy="1000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cs typeface="Calibri"/>
              </a:rPr>
              <a:t>Grudges.</a:t>
            </a:r>
          </a:p>
          <a:p>
            <a:pPr>
              <a:spcAft>
                <a:spcPts val="600"/>
              </a:spcAft>
            </a:pPr>
            <a:r>
              <a:rPr lang="en-US">
                <a:cs typeface="Calibri"/>
              </a:rPr>
              <a:t>Every day is a new day never take anything personally.  </a:t>
            </a:r>
          </a:p>
        </p:txBody>
      </p:sp>
      <p:sp>
        <p:nvSpPr>
          <p:cNvPr id="4" name="Speech Bubble: Rectangle with Corners Rounded 3">
            <a:extLst>
              <a:ext uri="{FF2B5EF4-FFF2-40B4-BE49-F238E27FC236}">
                <a16:creationId xmlns:a16="http://schemas.microsoft.com/office/drawing/2014/main" id="{0D751228-5A85-48B7-A686-0602EF8E80DB}"/>
              </a:ext>
            </a:extLst>
          </p:cNvPr>
          <p:cNvSpPr/>
          <p:nvPr/>
        </p:nvSpPr>
        <p:spPr>
          <a:xfrm>
            <a:off x="7177177" y="3841543"/>
            <a:ext cx="4557622" cy="251603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CE192E6-0F64-4709-BF2D-8F0F6D50F6F7}"/>
              </a:ext>
            </a:extLst>
          </p:cNvPr>
          <p:cNvSpPr txBox="1"/>
          <p:nvPr/>
        </p:nvSpPr>
        <p:spPr>
          <a:xfrm>
            <a:off x="7527086" y="4407201"/>
            <a:ext cx="367772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Non-Judgmental.</a:t>
            </a:r>
          </a:p>
          <a:p>
            <a:endParaRPr lang="en-US"/>
          </a:p>
          <a:p>
            <a:r>
              <a:rPr lang="en-US"/>
              <a:t>Some children within the PRU setting have ACES. I know from personal experience that you can change.</a:t>
            </a:r>
          </a:p>
        </p:txBody>
      </p:sp>
      <p:sp>
        <p:nvSpPr>
          <p:cNvPr id="8" name="TextBox 7">
            <a:extLst>
              <a:ext uri="{FF2B5EF4-FFF2-40B4-BE49-F238E27FC236}">
                <a16:creationId xmlns:a16="http://schemas.microsoft.com/office/drawing/2014/main" id="{9A908AA3-7C9F-4393-B7FB-3A85922F3B7A}"/>
              </a:ext>
            </a:extLst>
          </p:cNvPr>
          <p:cNvSpPr txBox="1"/>
          <p:nvPr/>
        </p:nvSpPr>
        <p:spPr>
          <a:xfrm>
            <a:off x="840717" y="236867"/>
            <a:ext cx="69126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John Kerrison 2010961 ECGE4003PC</a:t>
            </a:r>
          </a:p>
        </p:txBody>
      </p:sp>
      <p:sp>
        <p:nvSpPr>
          <p:cNvPr id="9" name="Speech Bubble: Rectangle with Corners Rounded 8">
            <a:extLst>
              <a:ext uri="{FF2B5EF4-FFF2-40B4-BE49-F238E27FC236}">
                <a16:creationId xmlns:a16="http://schemas.microsoft.com/office/drawing/2014/main" id="{5ACE156F-53AD-47EF-87C4-07F87C786630}"/>
              </a:ext>
            </a:extLst>
          </p:cNvPr>
          <p:cNvSpPr/>
          <p:nvPr/>
        </p:nvSpPr>
        <p:spPr>
          <a:xfrm>
            <a:off x="7749575" y="94"/>
            <a:ext cx="4155056" cy="2702943"/>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0"/>
            <a:r>
              <a:rPr lang="en-US">
                <a:latin typeface="Neue Haas Grotesk Text Pro"/>
                <a:ea typeface="Segoe UI"/>
                <a:cs typeface="Segoe UI"/>
              </a:rPr>
              <a:t>Grudges.​</a:t>
            </a:r>
          </a:p>
          <a:p>
            <a:pPr rtl="0"/>
            <a:r>
              <a:rPr lang="en-US">
                <a:latin typeface="Neue Haas Grotesk Text Pro"/>
                <a:ea typeface="Segoe UI"/>
                <a:cs typeface="Segoe UI"/>
              </a:rPr>
              <a:t>Every day is a new day never take anything personally.  </a:t>
            </a:r>
            <a:endParaRPr lang="en-US"/>
          </a:p>
        </p:txBody>
      </p:sp>
      <p:sp>
        <p:nvSpPr>
          <p:cNvPr id="10" name="TextBox 9">
            <a:extLst>
              <a:ext uri="{FF2B5EF4-FFF2-40B4-BE49-F238E27FC236}">
                <a16:creationId xmlns:a16="http://schemas.microsoft.com/office/drawing/2014/main" id="{BA4F9AD3-D6F2-4643-AEF0-66784CAFF6B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11" name="Rectangle: Top Corners Rounded 10">
            <a:extLst>
              <a:ext uri="{FF2B5EF4-FFF2-40B4-BE49-F238E27FC236}">
                <a16:creationId xmlns:a16="http://schemas.microsoft.com/office/drawing/2014/main" id="{7D490BF6-CE33-49CE-A4B4-ADD6218E8815}"/>
              </a:ext>
            </a:extLst>
          </p:cNvPr>
          <p:cNvSpPr/>
          <p:nvPr/>
        </p:nvSpPr>
        <p:spPr>
          <a:xfrm>
            <a:off x="562694" y="613015"/>
            <a:ext cx="4399472" cy="1567131"/>
          </a:xfrm>
          <a:prstGeom prst="round2Same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6716C59-860F-4E57-B0A2-FCED24CECE39}"/>
              </a:ext>
            </a:extLst>
          </p:cNvPr>
          <p:cNvSpPr txBox="1"/>
          <p:nvPr/>
        </p:nvSpPr>
        <p:spPr>
          <a:xfrm>
            <a:off x="625057" y="696943"/>
            <a:ext cx="43390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Introduction.</a:t>
            </a:r>
          </a:p>
          <a:p>
            <a:r>
              <a:rPr lang="en-US" dirty="0"/>
              <a:t>I would like to show you what skills I think  are important to have when using Critical Thinking in a school environment.</a:t>
            </a:r>
          </a:p>
        </p:txBody>
      </p:sp>
      <p:sp>
        <p:nvSpPr>
          <p:cNvPr id="13" name="Arrow: Right 12">
            <a:extLst>
              <a:ext uri="{FF2B5EF4-FFF2-40B4-BE49-F238E27FC236}">
                <a16:creationId xmlns:a16="http://schemas.microsoft.com/office/drawing/2014/main" id="{DA5FA0D7-FCFA-4BF7-81B2-D4762014268E}"/>
              </a:ext>
            </a:extLst>
          </p:cNvPr>
          <p:cNvSpPr/>
          <p:nvPr/>
        </p:nvSpPr>
        <p:spPr>
          <a:xfrm>
            <a:off x="514515" y="3615309"/>
            <a:ext cx="2846716" cy="3393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Critical</a:t>
            </a:r>
          </a:p>
          <a:p>
            <a:pPr algn="ctr"/>
            <a:r>
              <a:rPr lang="en-US" dirty="0"/>
              <a:t>Thinking</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Rectangle 2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F8E6159-1F8E-44D8-B15D-88CB91415B1D}"/>
              </a:ext>
            </a:extLst>
          </p:cNvPr>
          <p:cNvSpPr txBox="1"/>
          <p:nvPr/>
        </p:nvSpPr>
        <p:spPr>
          <a:xfrm>
            <a:off x="612648" y="1078992"/>
            <a:ext cx="6268770" cy="153619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100">
                <a:latin typeface="+mj-lt"/>
                <a:ea typeface="+mj-ea"/>
                <a:cs typeface="+mj-cs"/>
              </a:rPr>
              <a:t>ACES- Adverse Childhood Experiences.</a:t>
            </a:r>
          </a:p>
          <a:p>
            <a:pPr>
              <a:lnSpc>
                <a:spcPct val="90000"/>
              </a:lnSpc>
              <a:spcBef>
                <a:spcPct val="0"/>
              </a:spcBef>
              <a:spcAft>
                <a:spcPts val="600"/>
              </a:spcAft>
            </a:pPr>
            <a:endParaRPr lang="en-US" sz="2100">
              <a:latin typeface="+mj-lt"/>
              <a:ea typeface="+mj-ea"/>
              <a:cs typeface="+mj-cs"/>
            </a:endParaRPr>
          </a:p>
          <a:p>
            <a:pPr>
              <a:lnSpc>
                <a:spcPct val="90000"/>
              </a:lnSpc>
              <a:spcBef>
                <a:spcPct val="0"/>
              </a:spcBef>
              <a:spcAft>
                <a:spcPts val="600"/>
              </a:spcAft>
            </a:pPr>
            <a:r>
              <a:rPr lang="en-US" sz="2100">
                <a:latin typeface="+mj-lt"/>
                <a:ea typeface="+mj-ea"/>
                <a:cs typeface="+mj-cs"/>
              </a:rPr>
              <a:t>Hart 2012 Emotional and behavioral Difficulties 18 (2) 1-17</a:t>
            </a:r>
          </a:p>
        </p:txBody>
      </p:sp>
      <p:sp>
        <p:nvSpPr>
          <p:cNvPr id="30" name="Rectangle 29">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A98BA88A-F7F9-4BBB-8035-9890DC7C5386}"/>
              </a:ext>
            </a:extLst>
          </p:cNvPr>
          <p:cNvSpPr txBox="1"/>
          <p:nvPr/>
        </p:nvSpPr>
        <p:spPr>
          <a:xfrm>
            <a:off x="612648" y="3355848"/>
            <a:ext cx="6268770" cy="282549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dirty="0"/>
              <a:t>Rodgers 2000 Behavior management a whole school approach </a:t>
            </a:r>
            <a:r>
              <a:rPr lang="en-US"/>
              <a:t>ch</a:t>
            </a:r>
            <a:r>
              <a:rPr lang="en-US" dirty="0"/>
              <a:t> 5</a:t>
            </a:r>
            <a:endParaRPr lang="en-US"/>
          </a:p>
          <a:p>
            <a:pPr indent="-228600">
              <a:lnSpc>
                <a:spcPct val="110000"/>
              </a:lnSpc>
              <a:spcAft>
                <a:spcPts val="600"/>
              </a:spcAft>
              <a:buFont typeface="Arial" panose="020B0604020202020204" pitchFamily="34" charset="0"/>
              <a:buChar char="•"/>
            </a:pPr>
            <a:r>
              <a:rPr lang="en-US" dirty="0"/>
              <a:t>Wheatley 2002 Teacher persistence A crucial disposition.</a:t>
            </a:r>
            <a:endParaRPr lang="en-US"/>
          </a:p>
          <a:p>
            <a:pPr indent="-228600">
              <a:lnSpc>
                <a:spcPct val="110000"/>
              </a:lnSpc>
              <a:spcAft>
                <a:spcPts val="600"/>
              </a:spcAft>
              <a:buFont typeface="Arial" panose="020B0604020202020204" pitchFamily="34" charset="0"/>
              <a:buChar char="•"/>
            </a:pPr>
            <a:endParaRPr lang="en-US"/>
          </a:p>
        </p:txBody>
      </p:sp>
      <p:pic>
        <p:nvPicPr>
          <p:cNvPr id="8" name="Picture 9" descr="Diagram&#10;&#10;Description automatically generated">
            <a:extLst>
              <a:ext uri="{FF2B5EF4-FFF2-40B4-BE49-F238E27FC236}">
                <a16:creationId xmlns:a16="http://schemas.microsoft.com/office/drawing/2014/main" id="{60B2CD50-615E-41F5-8DCC-8302E2C394ED}"/>
              </a:ext>
            </a:extLst>
          </p:cNvPr>
          <p:cNvPicPr>
            <a:picLocks noChangeAspect="1"/>
          </p:cNvPicPr>
          <p:nvPr/>
        </p:nvPicPr>
        <p:blipFill>
          <a:blip r:embed="rId2"/>
          <a:stretch>
            <a:fillRect/>
          </a:stretch>
        </p:blipFill>
        <p:spPr>
          <a:xfrm>
            <a:off x="7494066" y="1891383"/>
            <a:ext cx="4237686" cy="2999710"/>
          </a:xfrm>
          <a:prstGeom prst="rect">
            <a:avLst/>
          </a:prstGeom>
        </p:spPr>
      </p:pic>
      <p:sp>
        <p:nvSpPr>
          <p:cNvPr id="2" name="TextBox 1">
            <a:extLst>
              <a:ext uri="{FF2B5EF4-FFF2-40B4-BE49-F238E27FC236}">
                <a16:creationId xmlns:a16="http://schemas.microsoft.com/office/drawing/2014/main" id="{3C263135-D658-4BBA-B00A-08990E1B9BFE}"/>
              </a:ext>
            </a:extLst>
          </p:cNvPr>
          <p:cNvSpPr txBox="1"/>
          <p:nvPr/>
        </p:nvSpPr>
        <p:spPr>
          <a:xfrm flipH="1">
            <a:off x="10668003" y="4587539"/>
            <a:ext cx="86264" cy="1761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endParaRPr lang="en-US">
              <a:latin typeface="+mj-lt"/>
              <a:ea typeface="+mj-ea"/>
              <a:cs typeface="+mj-cs"/>
            </a:endParaRPr>
          </a:p>
          <a:p>
            <a:pPr algn="ctr">
              <a:lnSpc>
                <a:spcPct val="90000"/>
              </a:lnSpc>
              <a:spcBef>
                <a:spcPct val="0"/>
              </a:spcBef>
              <a:spcAft>
                <a:spcPts val="600"/>
              </a:spcAft>
            </a:pPr>
            <a:endParaRPr lang="en-US">
              <a:latin typeface="+mj-lt"/>
              <a:ea typeface="+mj-ea"/>
              <a:cs typeface="+mj-cs"/>
            </a:endParaRPr>
          </a:p>
        </p:txBody>
      </p:sp>
      <p:sp>
        <p:nvSpPr>
          <p:cNvPr id="3" name="TextBox 2">
            <a:extLst>
              <a:ext uri="{FF2B5EF4-FFF2-40B4-BE49-F238E27FC236}">
                <a16:creationId xmlns:a16="http://schemas.microsoft.com/office/drawing/2014/main" id="{BAF0CB7F-B9FB-4913-A020-49A495F2A940}"/>
              </a:ext>
            </a:extLst>
          </p:cNvPr>
          <p:cNvSpPr txBox="1"/>
          <p:nvPr/>
        </p:nvSpPr>
        <p:spPr>
          <a:xfrm>
            <a:off x="1114785" y="510936"/>
            <a:ext cx="6495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Referances</a:t>
            </a:r>
            <a:r>
              <a:rPr lang="en-US" dirty="0"/>
              <a:t>. </a:t>
            </a:r>
          </a:p>
        </p:txBody>
      </p:sp>
      <p:sp>
        <p:nvSpPr>
          <p:cNvPr id="5" name="TextBox 4">
            <a:extLst>
              <a:ext uri="{FF2B5EF4-FFF2-40B4-BE49-F238E27FC236}">
                <a16:creationId xmlns:a16="http://schemas.microsoft.com/office/drawing/2014/main" id="{C8C1E013-85C5-4942-8FC3-335DA30C2670}"/>
              </a:ext>
            </a:extLst>
          </p:cNvPr>
          <p:cNvSpPr txBox="1"/>
          <p:nvPr/>
        </p:nvSpPr>
        <p:spPr>
          <a:xfrm>
            <a:off x="454325" y="2237117"/>
            <a:ext cx="715704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p>
          <a:p>
            <a:pPr>
              <a:spcAft>
                <a:spcPts val="600"/>
              </a:spcAft>
            </a:pPr>
            <a:r>
              <a:rPr lang="en-US" dirty="0"/>
              <a:t>Cambridge dictionary- Non </a:t>
            </a:r>
            <a:r>
              <a:rPr lang="en-US" dirty="0" err="1"/>
              <a:t>Judgemental</a:t>
            </a:r>
            <a:r>
              <a:rPr lang="en-US" dirty="0"/>
              <a:t> </a:t>
            </a:r>
            <a:r>
              <a:rPr lang="en-US" i="1" dirty="0">
                <a:ea typeface="+mn-lt"/>
                <a:cs typeface="+mn-lt"/>
              </a:rPr>
              <a:t>Definition of </a:t>
            </a:r>
            <a:r>
              <a:rPr lang="en-US" b="1" i="1" dirty="0">
                <a:ea typeface="+mn-lt"/>
                <a:cs typeface="+mn-lt"/>
              </a:rPr>
              <a:t>non-judgmental</a:t>
            </a:r>
            <a:r>
              <a:rPr lang="en-US" i="1" dirty="0">
                <a:ea typeface="+mn-lt"/>
                <a:cs typeface="+mn-lt"/>
              </a:rPr>
              <a:t> from the </a:t>
            </a:r>
            <a:r>
              <a:rPr lang="en-US" b="1" i="1" u="sng" dirty="0">
                <a:ea typeface="+mn-lt"/>
                <a:cs typeface="+mn-lt"/>
                <a:hlinkClick r:id="rId3"/>
              </a:rPr>
              <a:t>Cambridge Advanced Learner's Dictionary &amp; Thesaurus</a:t>
            </a:r>
            <a:r>
              <a:rPr lang="en-US" i="1" dirty="0">
                <a:ea typeface="+mn-lt"/>
                <a:cs typeface="+mn-lt"/>
              </a:rPr>
              <a:t> © Cambridge University Press)</a:t>
            </a:r>
            <a:endParaRPr lang="en-US" i="1">
              <a:ea typeface="+mn-lt"/>
              <a:cs typeface="+mn-lt"/>
            </a:endParaRPr>
          </a:p>
          <a:p>
            <a:pPr>
              <a:spcAft>
                <a:spcPts val="600"/>
              </a:spcAft>
            </a:pPr>
            <a:endParaRPr lang="en-US" i="1"/>
          </a:p>
          <a:p>
            <a:pPr>
              <a:spcAft>
                <a:spcPts val="600"/>
              </a:spcAft>
            </a:pPr>
            <a:endParaRPr lang="en-US" i="1" dirty="0"/>
          </a:p>
          <a:p>
            <a:pPr>
              <a:spcAft>
                <a:spcPts val="600"/>
              </a:spcAft>
            </a:pPr>
            <a:endParaRPr lang="en-US" i="1"/>
          </a:p>
          <a:p>
            <a:pPr>
              <a:spcAft>
                <a:spcPts val="600"/>
              </a:spcAft>
            </a:pPr>
            <a:endParaRPr lang="en-US" i="1"/>
          </a:p>
          <a:p>
            <a:pPr>
              <a:spcAft>
                <a:spcPts val="600"/>
              </a:spcAft>
            </a:pPr>
            <a:endParaRPr lang="en-US" i="1"/>
          </a:p>
        </p:txBody>
      </p:sp>
    </p:spTree>
    <p:extLst>
      <p:ext uri="{BB962C8B-B14F-4D97-AF65-F5344CB8AC3E}">
        <p14:creationId xmlns:p14="http://schemas.microsoft.com/office/powerpoint/2010/main" val="2415459562"/>
      </p:ext>
    </p:extLst>
  </p:cSld>
  <p:clrMapOvr>
    <a:masterClrMapping/>
  </p:clrMapOvr>
</p:sld>
</file>

<file path=ppt/theme/theme1.xml><?xml version="1.0" encoding="utf-8"?>
<a:theme xmlns:a="http://schemas.openxmlformats.org/drawingml/2006/main" name="AccentBoxVTI">
  <a:themeElements>
    <a:clrScheme name="AnalogousFromRegularSeedRightStep">
      <a:dk1>
        <a:srgbClr val="000000"/>
      </a:dk1>
      <a:lt1>
        <a:srgbClr val="FFFFFF"/>
      </a:lt1>
      <a:dk2>
        <a:srgbClr val="3A3621"/>
      </a:dk2>
      <a:lt2>
        <a:srgbClr val="E2E5E8"/>
      </a:lt2>
      <a:accent1>
        <a:srgbClr val="E77B29"/>
      </a:accent1>
      <a:accent2>
        <a:srgbClr val="B9A014"/>
      </a:accent2>
      <a:accent3>
        <a:srgbClr val="87AD1F"/>
      </a:accent3>
      <a:accent4>
        <a:srgbClr val="49BA14"/>
      </a:accent4>
      <a:accent5>
        <a:srgbClr val="21BC31"/>
      </a:accent5>
      <a:accent6>
        <a:srgbClr val="14BA6A"/>
      </a:accent6>
      <a:hlink>
        <a:srgbClr val="3F88BF"/>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AccentBoxVTI</vt:lpstr>
      <vt:lpstr>Critical thinking.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205</cp:revision>
  <dcterms:created xsi:type="dcterms:W3CDTF">2020-10-26T11:43:07Z</dcterms:created>
  <dcterms:modified xsi:type="dcterms:W3CDTF">2020-11-08T13:43:00Z</dcterms:modified>
</cp:coreProperties>
</file>