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7.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8.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5743" autoAdjust="0"/>
  </p:normalViewPr>
  <p:slideViewPr>
    <p:cSldViewPr snapToGrid="0">
      <p:cViewPr varScale="1">
        <p:scale>
          <a:sx n="65" d="100"/>
          <a:sy n="65" d="100"/>
        </p:scale>
        <p:origin x="1330" y="43"/>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B76579-FFE1-4139-B367-235C67ADE1A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2570921C-A124-4C8E-97BF-1558CA901689}">
      <dgm:prSet/>
      <dgm:spPr/>
      <dgm:t>
        <a:bodyPr/>
        <a:lstStyle/>
        <a:p>
          <a:r>
            <a:rPr lang="en-US" dirty="0"/>
            <a:t>Global hospitality company </a:t>
          </a:r>
        </a:p>
      </dgm:t>
    </dgm:pt>
    <dgm:pt modelId="{779AEAFC-AD8E-4667-923E-15DC789F333F}" type="parTrans" cxnId="{1259D3EE-BB3A-42A2-9BD8-35E489B9D23A}">
      <dgm:prSet/>
      <dgm:spPr/>
      <dgm:t>
        <a:bodyPr/>
        <a:lstStyle/>
        <a:p>
          <a:endParaRPr lang="en-US"/>
        </a:p>
      </dgm:t>
    </dgm:pt>
    <dgm:pt modelId="{392A6476-89D5-4FB9-98EA-2458712FF8FF}" type="sibTrans" cxnId="{1259D3EE-BB3A-42A2-9BD8-35E489B9D23A}">
      <dgm:prSet/>
      <dgm:spPr/>
      <dgm:t>
        <a:bodyPr/>
        <a:lstStyle/>
        <a:p>
          <a:endParaRPr lang="en-US"/>
        </a:p>
      </dgm:t>
    </dgm:pt>
    <dgm:pt modelId="{5DFFB156-7601-476B-9AAD-7FD581EBF5A3}">
      <dgm:prSet/>
      <dgm:spPr/>
      <dgm:t>
        <a:bodyPr/>
        <a:lstStyle/>
        <a:p>
          <a:r>
            <a:rPr lang="en-US" dirty="0"/>
            <a:t>Chain of Marriott Hotel</a:t>
          </a:r>
        </a:p>
      </dgm:t>
    </dgm:pt>
    <dgm:pt modelId="{8A57FCE4-0EED-4CC0-A9AC-9E3A1F23A8F3}" type="parTrans" cxnId="{A9FC2ECB-7BFA-479F-A528-2106C30185E5}">
      <dgm:prSet/>
      <dgm:spPr/>
      <dgm:t>
        <a:bodyPr/>
        <a:lstStyle/>
        <a:p>
          <a:endParaRPr lang="en-US"/>
        </a:p>
      </dgm:t>
    </dgm:pt>
    <dgm:pt modelId="{6448918E-A905-436F-8D3D-8152FEEA0D8F}" type="sibTrans" cxnId="{A9FC2ECB-7BFA-479F-A528-2106C30185E5}">
      <dgm:prSet/>
      <dgm:spPr/>
      <dgm:t>
        <a:bodyPr/>
        <a:lstStyle/>
        <a:p>
          <a:endParaRPr lang="en-US"/>
        </a:p>
      </dgm:t>
    </dgm:pt>
    <dgm:pt modelId="{740C1605-1264-48D2-A9EC-654BF869826C}">
      <dgm:prSet/>
      <dgm:spPr/>
      <dgm:t>
        <a:bodyPr/>
        <a:lstStyle/>
        <a:p>
          <a:r>
            <a:rPr lang="en-US" dirty="0"/>
            <a:t>Offers a loyalty program called Marriott Bonvoy (Marriott, 2022)</a:t>
          </a:r>
        </a:p>
      </dgm:t>
    </dgm:pt>
    <dgm:pt modelId="{40A7D068-79F7-47F8-9429-84B0C54F28B5}" type="parTrans" cxnId="{985EDD01-1B80-4288-B614-92962E3CC3F5}">
      <dgm:prSet/>
      <dgm:spPr/>
      <dgm:t>
        <a:bodyPr/>
        <a:lstStyle/>
        <a:p>
          <a:endParaRPr lang="en-US"/>
        </a:p>
      </dgm:t>
    </dgm:pt>
    <dgm:pt modelId="{CC62EF3E-F220-48B4-A6E3-C19BC50C7721}" type="sibTrans" cxnId="{985EDD01-1B80-4288-B614-92962E3CC3F5}">
      <dgm:prSet/>
      <dgm:spPr/>
      <dgm:t>
        <a:bodyPr/>
        <a:lstStyle/>
        <a:p>
          <a:endParaRPr lang="en-US"/>
        </a:p>
      </dgm:t>
    </dgm:pt>
    <dgm:pt modelId="{4C779B48-A9BE-4691-AD7C-16AEB8F7977A}">
      <dgm:prSet/>
      <dgm:spPr/>
      <dgm:t>
        <a:bodyPr/>
        <a:lstStyle/>
        <a:p>
          <a:r>
            <a:rPr lang="en-US" dirty="0"/>
            <a:t>Committed to sustainability initiatives</a:t>
          </a:r>
        </a:p>
      </dgm:t>
    </dgm:pt>
    <dgm:pt modelId="{D10DB597-B907-44B6-8871-3C17357DDE79}" type="parTrans" cxnId="{DB5D623E-5C08-4493-BA91-7FFDEAA1D830}">
      <dgm:prSet/>
      <dgm:spPr/>
      <dgm:t>
        <a:bodyPr/>
        <a:lstStyle/>
        <a:p>
          <a:endParaRPr lang="en-US"/>
        </a:p>
      </dgm:t>
    </dgm:pt>
    <dgm:pt modelId="{DEAF251C-2CFF-47F8-BF53-833423871B79}" type="sibTrans" cxnId="{DB5D623E-5C08-4493-BA91-7FFDEAA1D830}">
      <dgm:prSet/>
      <dgm:spPr/>
      <dgm:t>
        <a:bodyPr/>
        <a:lstStyle/>
        <a:p>
          <a:endParaRPr lang="en-US"/>
        </a:p>
      </dgm:t>
    </dgm:pt>
    <dgm:pt modelId="{460AAEF3-01BC-4152-AADE-08D18F8F28F8}" type="pres">
      <dgm:prSet presAssocID="{BBB76579-FFE1-4139-B367-235C67ADE1A6}" presName="linear" presStyleCnt="0">
        <dgm:presLayoutVars>
          <dgm:animLvl val="lvl"/>
          <dgm:resizeHandles val="exact"/>
        </dgm:presLayoutVars>
      </dgm:prSet>
      <dgm:spPr/>
    </dgm:pt>
    <dgm:pt modelId="{514D3449-1539-4181-B17D-6902AE9BAE0A}" type="pres">
      <dgm:prSet presAssocID="{2570921C-A124-4C8E-97BF-1558CA901689}" presName="parentText" presStyleLbl="node1" presStyleIdx="0" presStyleCnt="4">
        <dgm:presLayoutVars>
          <dgm:chMax val="0"/>
          <dgm:bulletEnabled val="1"/>
        </dgm:presLayoutVars>
      </dgm:prSet>
      <dgm:spPr/>
    </dgm:pt>
    <dgm:pt modelId="{78F3354F-9B3D-4757-AB1F-8D28A6963E44}" type="pres">
      <dgm:prSet presAssocID="{392A6476-89D5-4FB9-98EA-2458712FF8FF}" presName="spacer" presStyleCnt="0"/>
      <dgm:spPr/>
    </dgm:pt>
    <dgm:pt modelId="{A6668A6B-FB61-4D48-ACE7-2179976209D1}" type="pres">
      <dgm:prSet presAssocID="{5DFFB156-7601-476B-9AAD-7FD581EBF5A3}" presName="parentText" presStyleLbl="node1" presStyleIdx="1" presStyleCnt="4">
        <dgm:presLayoutVars>
          <dgm:chMax val="0"/>
          <dgm:bulletEnabled val="1"/>
        </dgm:presLayoutVars>
      </dgm:prSet>
      <dgm:spPr/>
    </dgm:pt>
    <dgm:pt modelId="{B65A52F1-42EA-4238-82FD-0CCA614B521D}" type="pres">
      <dgm:prSet presAssocID="{6448918E-A905-436F-8D3D-8152FEEA0D8F}" presName="spacer" presStyleCnt="0"/>
      <dgm:spPr/>
    </dgm:pt>
    <dgm:pt modelId="{5476202D-953C-4045-AB26-EB20BE59F682}" type="pres">
      <dgm:prSet presAssocID="{740C1605-1264-48D2-A9EC-654BF869826C}" presName="parentText" presStyleLbl="node1" presStyleIdx="2" presStyleCnt="4">
        <dgm:presLayoutVars>
          <dgm:chMax val="0"/>
          <dgm:bulletEnabled val="1"/>
        </dgm:presLayoutVars>
      </dgm:prSet>
      <dgm:spPr/>
    </dgm:pt>
    <dgm:pt modelId="{13F67BA5-C0DC-4050-A8B5-254F04BFB650}" type="pres">
      <dgm:prSet presAssocID="{CC62EF3E-F220-48B4-A6E3-C19BC50C7721}" presName="spacer" presStyleCnt="0"/>
      <dgm:spPr/>
    </dgm:pt>
    <dgm:pt modelId="{81AA6632-57F2-4596-9D01-5D11C95F0414}" type="pres">
      <dgm:prSet presAssocID="{4C779B48-A9BE-4691-AD7C-16AEB8F7977A}" presName="parentText" presStyleLbl="node1" presStyleIdx="3" presStyleCnt="4">
        <dgm:presLayoutVars>
          <dgm:chMax val="0"/>
          <dgm:bulletEnabled val="1"/>
        </dgm:presLayoutVars>
      </dgm:prSet>
      <dgm:spPr/>
    </dgm:pt>
  </dgm:ptLst>
  <dgm:cxnLst>
    <dgm:cxn modelId="{985EDD01-1B80-4288-B614-92962E3CC3F5}" srcId="{BBB76579-FFE1-4139-B367-235C67ADE1A6}" destId="{740C1605-1264-48D2-A9EC-654BF869826C}" srcOrd="2" destOrd="0" parTransId="{40A7D068-79F7-47F8-9429-84B0C54F28B5}" sibTransId="{CC62EF3E-F220-48B4-A6E3-C19BC50C7721}"/>
    <dgm:cxn modelId="{CD21592A-FD85-44EB-89B0-F54F37E5401E}" type="presOf" srcId="{2570921C-A124-4C8E-97BF-1558CA901689}" destId="{514D3449-1539-4181-B17D-6902AE9BAE0A}" srcOrd="0" destOrd="0" presId="urn:microsoft.com/office/officeart/2005/8/layout/vList2"/>
    <dgm:cxn modelId="{DB5D623E-5C08-4493-BA91-7FFDEAA1D830}" srcId="{BBB76579-FFE1-4139-B367-235C67ADE1A6}" destId="{4C779B48-A9BE-4691-AD7C-16AEB8F7977A}" srcOrd="3" destOrd="0" parTransId="{D10DB597-B907-44B6-8871-3C17357DDE79}" sibTransId="{DEAF251C-2CFF-47F8-BF53-833423871B79}"/>
    <dgm:cxn modelId="{C5070F85-9D9A-4E30-8B93-1C1D876A8B35}" type="presOf" srcId="{5DFFB156-7601-476B-9AAD-7FD581EBF5A3}" destId="{A6668A6B-FB61-4D48-ACE7-2179976209D1}" srcOrd="0" destOrd="0" presId="urn:microsoft.com/office/officeart/2005/8/layout/vList2"/>
    <dgm:cxn modelId="{0E70399F-94E5-4410-9244-0FF40776C0FF}" type="presOf" srcId="{4C779B48-A9BE-4691-AD7C-16AEB8F7977A}" destId="{81AA6632-57F2-4596-9D01-5D11C95F0414}" srcOrd="0" destOrd="0" presId="urn:microsoft.com/office/officeart/2005/8/layout/vList2"/>
    <dgm:cxn modelId="{A9FC2ECB-7BFA-479F-A528-2106C30185E5}" srcId="{BBB76579-FFE1-4139-B367-235C67ADE1A6}" destId="{5DFFB156-7601-476B-9AAD-7FD581EBF5A3}" srcOrd="1" destOrd="0" parTransId="{8A57FCE4-0EED-4CC0-A9AC-9E3A1F23A8F3}" sibTransId="{6448918E-A905-436F-8D3D-8152FEEA0D8F}"/>
    <dgm:cxn modelId="{1259D3EE-BB3A-42A2-9BD8-35E489B9D23A}" srcId="{BBB76579-FFE1-4139-B367-235C67ADE1A6}" destId="{2570921C-A124-4C8E-97BF-1558CA901689}" srcOrd="0" destOrd="0" parTransId="{779AEAFC-AD8E-4667-923E-15DC789F333F}" sibTransId="{392A6476-89D5-4FB9-98EA-2458712FF8FF}"/>
    <dgm:cxn modelId="{2913F2FB-7EDB-449E-8094-8BD32C02ED7E}" type="presOf" srcId="{740C1605-1264-48D2-A9EC-654BF869826C}" destId="{5476202D-953C-4045-AB26-EB20BE59F682}" srcOrd="0" destOrd="0" presId="urn:microsoft.com/office/officeart/2005/8/layout/vList2"/>
    <dgm:cxn modelId="{F48CBFFF-37CC-4543-98C4-8F4C2474D558}" type="presOf" srcId="{BBB76579-FFE1-4139-B367-235C67ADE1A6}" destId="{460AAEF3-01BC-4152-AADE-08D18F8F28F8}" srcOrd="0" destOrd="0" presId="urn:microsoft.com/office/officeart/2005/8/layout/vList2"/>
    <dgm:cxn modelId="{E8E9E194-D016-4BAD-A193-E4E57CA731D2}" type="presParOf" srcId="{460AAEF3-01BC-4152-AADE-08D18F8F28F8}" destId="{514D3449-1539-4181-B17D-6902AE9BAE0A}" srcOrd="0" destOrd="0" presId="urn:microsoft.com/office/officeart/2005/8/layout/vList2"/>
    <dgm:cxn modelId="{36557FCC-C556-4C93-AAA6-324BAA0AAFC3}" type="presParOf" srcId="{460AAEF3-01BC-4152-AADE-08D18F8F28F8}" destId="{78F3354F-9B3D-4757-AB1F-8D28A6963E44}" srcOrd="1" destOrd="0" presId="urn:microsoft.com/office/officeart/2005/8/layout/vList2"/>
    <dgm:cxn modelId="{B29E8566-171B-4B1E-81C8-F1CF9BB4F340}" type="presParOf" srcId="{460AAEF3-01BC-4152-AADE-08D18F8F28F8}" destId="{A6668A6B-FB61-4D48-ACE7-2179976209D1}" srcOrd="2" destOrd="0" presId="urn:microsoft.com/office/officeart/2005/8/layout/vList2"/>
    <dgm:cxn modelId="{F2055799-99AB-481C-9BBD-CB18F4779C76}" type="presParOf" srcId="{460AAEF3-01BC-4152-AADE-08D18F8F28F8}" destId="{B65A52F1-42EA-4238-82FD-0CCA614B521D}" srcOrd="3" destOrd="0" presId="urn:microsoft.com/office/officeart/2005/8/layout/vList2"/>
    <dgm:cxn modelId="{0B86147A-94B3-4CA7-80BE-D996E3B1E63B}" type="presParOf" srcId="{460AAEF3-01BC-4152-AADE-08D18F8F28F8}" destId="{5476202D-953C-4045-AB26-EB20BE59F682}" srcOrd="4" destOrd="0" presId="urn:microsoft.com/office/officeart/2005/8/layout/vList2"/>
    <dgm:cxn modelId="{827A1F1F-234D-4465-8FBC-1B01EBD8B3CF}" type="presParOf" srcId="{460AAEF3-01BC-4152-AADE-08D18F8F28F8}" destId="{13F67BA5-C0DC-4050-A8B5-254F04BFB650}" srcOrd="5" destOrd="0" presId="urn:microsoft.com/office/officeart/2005/8/layout/vList2"/>
    <dgm:cxn modelId="{0C63C9FF-C751-46E0-A4D4-051E55813D04}" type="presParOf" srcId="{460AAEF3-01BC-4152-AADE-08D18F8F28F8}" destId="{81AA6632-57F2-4596-9D01-5D11C95F0414}"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B6B052-78C6-4B6A-8CD5-E9DA180E053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BA79790E-7DD9-4E2C-AEE5-990124C6A555}">
      <dgm:prSet/>
      <dgm:spPr/>
      <dgm:t>
        <a:bodyPr/>
        <a:lstStyle/>
        <a:p>
          <a:r>
            <a:rPr lang="en-US"/>
            <a:t>Global hospitality company</a:t>
          </a:r>
        </a:p>
      </dgm:t>
    </dgm:pt>
    <dgm:pt modelId="{FCFC517B-E4EF-4D72-BF9F-46D548B8EA0F}" type="parTrans" cxnId="{4457DF12-2CF2-4579-88AA-60A0A105B9A7}">
      <dgm:prSet/>
      <dgm:spPr/>
      <dgm:t>
        <a:bodyPr/>
        <a:lstStyle/>
        <a:p>
          <a:endParaRPr lang="en-US"/>
        </a:p>
      </dgm:t>
    </dgm:pt>
    <dgm:pt modelId="{A0FDD19D-C53A-4192-BA28-2374FDEB10DB}" type="sibTrans" cxnId="{4457DF12-2CF2-4579-88AA-60A0A105B9A7}">
      <dgm:prSet/>
      <dgm:spPr/>
      <dgm:t>
        <a:bodyPr/>
        <a:lstStyle/>
        <a:p>
          <a:endParaRPr lang="en-US"/>
        </a:p>
      </dgm:t>
    </dgm:pt>
    <dgm:pt modelId="{D41CF613-CEA7-469D-B918-DDC2737330E7}">
      <dgm:prSet/>
      <dgm:spPr/>
      <dgm:t>
        <a:bodyPr/>
        <a:lstStyle/>
        <a:p>
          <a:r>
            <a:rPr lang="en-US" dirty="0"/>
            <a:t>Founded in 1919 by Conrad Hilton (</a:t>
          </a:r>
          <a:r>
            <a:rPr lang="en-US" dirty="0" err="1"/>
            <a:t>Hospitalitynet</a:t>
          </a:r>
          <a:r>
            <a:rPr lang="en-US" dirty="0"/>
            <a:t>, 2023)</a:t>
          </a:r>
        </a:p>
      </dgm:t>
    </dgm:pt>
    <dgm:pt modelId="{3D17869F-17A9-4B10-8B5F-3167FE29DD65}" type="parTrans" cxnId="{55802615-5177-448F-B243-D016A907AD45}">
      <dgm:prSet/>
      <dgm:spPr/>
      <dgm:t>
        <a:bodyPr/>
        <a:lstStyle/>
        <a:p>
          <a:endParaRPr lang="en-US"/>
        </a:p>
      </dgm:t>
    </dgm:pt>
    <dgm:pt modelId="{81052C4E-1F53-4BB9-B718-F83B040C0CDA}" type="sibTrans" cxnId="{55802615-5177-448F-B243-D016A907AD45}">
      <dgm:prSet/>
      <dgm:spPr/>
      <dgm:t>
        <a:bodyPr/>
        <a:lstStyle/>
        <a:p>
          <a:endParaRPr lang="en-US"/>
        </a:p>
      </dgm:t>
    </dgm:pt>
    <dgm:pt modelId="{3EE95CD3-A0FA-4E95-9FBB-AFC22E6BA1E0}">
      <dgm:prSet/>
      <dgm:spPr/>
      <dgm:t>
        <a:bodyPr/>
        <a:lstStyle/>
        <a:p>
          <a:r>
            <a:rPr lang="en-US"/>
            <a:t>Diverse portfolios such as luxury resorts, budget friendly hotel chains and also business hotels</a:t>
          </a:r>
        </a:p>
      </dgm:t>
    </dgm:pt>
    <dgm:pt modelId="{7F332CC6-62D0-4526-895F-4F52E93573A5}" type="parTrans" cxnId="{6E6A7F4C-8232-4ED5-BD03-69E0CA711BD8}">
      <dgm:prSet/>
      <dgm:spPr/>
      <dgm:t>
        <a:bodyPr/>
        <a:lstStyle/>
        <a:p>
          <a:endParaRPr lang="en-US"/>
        </a:p>
      </dgm:t>
    </dgm:pt>
    <dgm:pt modelId="{9D413824-EC4C-443E-86DD-87993E7BBDAA}" type="sibTrans" cxnId="{6E6A7F4C-8232-4ED5-BD03-69E0CA711BD8}">
      <dgm:prSet/>
      <dgm:spPr/>
      <dgm:t>
        <a:bodyPr/>
        <a:lstStyle/>
        <a:p>
          <a:endParaRPr lang="en-US"/>
        </a:p>
      </dgm:t>
    </dgm:pt>
    <dgm:pt modelId="{A32798FF-D488-454B-9B9F-864DEEBA24FE}" type="pres">
      <dgm:prSet presAssocID="{50B6B052-78C6-4B6A-8CD5-E9DA180E0536}" presName="linear" presStyleCnt="0">
        <dgm:presLayoutVars>
          <dgm:animLvl val="lvl"/>
          <dgm:resizeHandles val="exact"/>
        </dgm:presLayoutVars>
      </dgm:prSet>
      <dgm:spPr/>
    </dgm:pt>
    <dgm:pt modelId="{C88277BF-5A09-4AD8-9F00-8A643F4791B0}" type="pres">
      <dgm:prSet presAssocID="{BA79790E-7DD9-4E2C-AEE5-990124C6A555}" presName="parentText" presStyleLbl="node1" presStyleIdx="0" presStyleCnt="3">
        <dgm:presLayoutVars>
          <dgm:chMax val="0"/>
          <dgm:bulletEnabled val="1"/>
        </dgm:presLayoutVars>
      </dgm:prSet>
      <dgm:spPr/>
    </dgm:pt>
    <dgm:pt modelId="{51A0FEFA-6B62-4636-B9C4-00CE5928902B}" type="pres">
      <dgm:prSet presAssocID="{A0FDD19D-C53A-4192-BA28-2374FDEB10DB}" presName="spacer" presStyleCnt="0"/>
      <dgm:spPr/>
    </dgm:pt>
    <dgm:pt modelId="{16A289E9-CBBB-4764-A2CE-D901020C3FFF}" type="pres">
      <dgm:prSet presAssocID="{D41CF613-CEA7-469D-B918-DDC2737330E7}" presName="parentText" presStyleLbl="node1" presStyleIdx="1" presStyleCnt="3">
        <dgm:presLayoutVars>
          <dgm:chMax val="0"/>
          <dgm:bulletEnabled val="1"/>
        </dgm:presLayoutVars>
      </dgm:prSet>
      <dgm:spPr/>
    </dgm:pt>
    <dgm:pt modelId="{C031EF4C-1891-4061-8117-E09E91C3CDF6}" type="pres">
      <dgm:prSet presAssocID="{81052C4E-1F53-4BB9-B718-F83B040C0CDA}" presName="spacer" presStyleCnt="0"/>
      <dgm:spPr/>
    </dgm:pt>
    <dgm:pt modelId="{0DBEDF18-37FC-476F-B03C-92FEF84DE214}" type="pres">
      <dgm:prSet presAssocID="{3EE95CD3-A0FA-4E95-9FBB-AFC22E6BA1E0}" presName="parentText" presStyleLbl="node1" presStyleIdx="2" presStyleCnt="3">
        <dgm:presLayoutVars>
          <dgm:chMax val="0"/>
          <dgm:bulletEnabled val="1"/>
        </dgm:presLayoutVars>
      </dgm:prSet>
      <dgm:spPr/>
    </dgm:pt>
  </dgm:ptLst>
  <dgm:cxnLst>
    <dgm:cxn modelId="{4457DF12-2CF2-4579-88AA-60A0A105B9A7}" srcId="{50B6B052-78C6-4B6A-8CD5-E9DA180E0536}" destId="{BA79790E-7DD9-4E2C-AEE5-990124C6A555}" srcOrd="0" destOrd="0" parTransId="{FCFC517B-E4EF-4D72-BF9F-46D548B8EA0F}" sibTransId="{A0FDD19D-C53A-4192-BA28-2374FDEB10DB}"/>
    <dgm:cxn modelId="{55802615-5177-448F-B243-D016A907AD45}" srcId="{50B6B052-78C6-4B6A-8CD5-E9DA180E0536}" destId="{D41CF613-CEA7-469D-B918-DDC2737330E7}" srcOrd="1" destOrd="0" parTransId="{3D17869F-17A9-4B10-8B5F-3167FE29DD65}" sibTransId="{81052C4E-1F53-4BB9-B718-F83B040C0CDA}"/>
    <dgm:cxn modelId="{6E6A7F4C-8232-4ED5-BD03-69E0CA711BD8}" srcId="{50B6B052-78C6-4B6A-8CD5-E9DA180E0536}" destId="{3EE95CD3-A0FA-4E95-9FBB-AFC22E6BA1E0}" srcOrd="2" destOrd="0" parTransId="{7F332CC6-62D0-4526-895F-4F52E93573A5}" sibTransId="{9D413824-EC4C-443E-86DD-87993E7BBDAA}"/>
    <dgm:cxn modelId="{AD67B953-A957-456F-9276-4213C9414D25}" type="presOf" srcId="{3EE95CD3-A0FA-4E95-9FBB-AFC22E6BA1E0}" destId="{0DBEDF18-37FC-476F-B03C-92FEF84DE214}" srcOrd="0" destOrd="0" presId="urn:microsoft.com/office/officeart/2005/8/layout/vList2"/>
    <dgm:cxn modelId="{66683F92-E63C-4BBA-8AE6-8BA726110821}" type="presOf" srcId="{50B6B052-78C6-4B6A-8CD5-E9DA180E0536}" destId="{A32798FF-D488-454B-9B9F-864DEEBA24FE}" srcOrd="0" destOrd="0" presId="urn:microsoft.com/office/officeart/2005/8/layout/vList2"/>
    <dgm:cxn modelId="{335A0498-C5BF-42D0-8066-EE3BDEA4BEEF}" type="presOf" srcId="{D41CF613-CEA7-469D-B918-DDC2737330E7}" destId="{16A289E9-CBBB-4764-A2CE-D901020C3FFF}" srcOrd="0" destOrd="0" presId="urn:microsoft.com/office/officeart/2005/8/layout/vList2"/>
    <dgm:cxn modelId="{CC10D4C3-22D8-4738-8054-6FB1046524F9}" type="presOf" srcId="{BA79790E-7DD9-4E2C-AEE5-990124C6A555}" destId="{C88277BF-5A09-4AD8-9F00-8A643F4791B0}" srcOrd="0" destOrd="0" presId="urn:microsoft.com/office/officeart/2005/8/layout/vList2"/>
    <dgm:cxn modelId="{AF4D658A-559A-4FD1-A820-DAC85A1CACCC}" type="presParOf" srcId="{A32798FF-D488-454B-9B9F-864DEEBA24FE}" destId="{C88277BF-5A09-4AD8-9F00-8A643F4791B0}" srcOrd="0" destOrd="0" presId="urn:microsoft.com/office/officeart/2005/8/layout/vList2"/>
    <dgm:cxn modelId="{53BFCDDF-70C7-4284-A40A-0CC9895DCAF9}" type="presParOf" srcId="{A32798FF-D488-454B-9B9F-864DEEBA24FE}" destId="{51A0FEFA-6B62-4636-B9C4-00CE5928902B}" srcOrd="1" destOrd="0" presId="urn:microsoft.com/office/officeart/2005/8/layout/vList2"/>
    <dgm:cxn modelId="{8F5E9530-0DE2-42ED-986C-95B1D5F991EE}" type="presParOf" srcId="{A32798FF-D488-454B-9B9F-864DEEBA24FE}" destId="{16A289E9-CBBB-4764-A2CE-D901020C3FFF}" srcOrd="2" destOrd="0" presId="urn:microsoft.com/office/officeart/2005/8/layout/vList2"/>
    <dgm:cxn modelId="{867A191B-5957-402C-8A6E-D15E7FA0E553}" type="presParOf" srcId="{A32798FF-D488-454B-9B9F-864DEEBA24FE}" destId="{C031EF4C-1891-4061-8117-E09E91C3CDF6}" srcOrd="3" destOrd="0" presId="urn:microsoft.com/office/officeart/2005/8/layout/vList2"/>
    <dgm:cxn modelId="{986C8028-3724-4FEA-AA8A-EDDC140A6ECD}" type="presParOf" srcId="{A32798FF-D488-454B-9B9F-864DEEBA24FE}" destId="{0DBEDF18-37FC-476F-B03C-92FEF84DE214}"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4E37680-8761-44DB-B4FE-7EFC6F8A52A9}"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US"/>
        </a:p>
      </dgm:t>
    </dgm:pt>
    <dgm:pt modelId="{0299C387-936A-444C-8D70-8362830AC415}">
      <dgm:prSet/>
      <dgm:spPr/>
      <dgm:t>
        <a:bodyPr/>
        <a:lstStyle/>
        <a:p>
          <a:r>
            <a:rPr lang="en-US"/>
            <a:t>Business Travelers</a:t>
          </a:r>
        </a:p>
      </dgm:t>
    </dgm:pt>
    <dgm:pt modelId="{52D0E9E7-5D72-4A30-BF8F-0F7EEC6A1C3D}" type="parTrans" cxnId="{031AC6BC-F824-4300-AD8A-C4C25D4D6217}">
      <dgm:prSet/>
      <dgm:spPr/>
      <dgm:t>
        <a:bodyPr/>
        <a:lstStyle/>
        <a:p>
          <a:endParaRPr lang="en-US"/>
        </a:p>
      </dgm:t>
    </dgm:pt>
    <dgm:pt modelId="{1015C87E-7C36-4F9E-9A34-493D471C0BA8}" type="sibTrans" cxnId="{031AC6BC-F824-4300-AD8A-C4C25D4D6217}">
      <dgm:prSet/>
      <dgm:spPr/>
      <dgm:t>
        <a:bodyPr/>
        <a:lstStyle/>
        <a:p>
          <a:endParaRPr lang="en-US"/>
        </a:p>
      </dgm:t>
    </dgm:pt>
    <dgm:pt modelId="{8593F160-6B53-4E67-8A88-9A9468F5D279}">
      <dgm:prSet/>
      <dgm:spPr/>
      <dgm:t>
        <a:bodyPr/>
        <a:lstStyle/>
        <a:p>
          <a:r>
            <a:rPr lang="en-US" dirty="0"/>
            <a:t>Leisure Travelers (</a:t>
          </a:r>
          <a:r>
            <a:rPr lang="en-US" dirty="0" err="1"/>
            <a:t>Bondarenko</a:t>
          </a:r>
          <a:r>
            <a:rPr lang="en-US" dirty="0"/>
            <a:t>, 2023)</a:t>
          </a:r>
        </a:p>
      </dgm:t>
    </dgm:pt>
    <dgm:pt modelId="{1C027999-8E48-4535-A94D-4E418DCFA93F}" type="parTrans" cxnId="{4EB820ED-9DE5-4628-A110-A2A3D8A05D53}">
      <dgm:prSet/>
      <dgm:spPr/>
      <dgm:t>
        <a:bodyPr/>
        <a:lstStyle/>
        <a:p>
          <a:endParaRPr lang="en-US"/>
        </a:p>
      </dgm:t>
    </dgm:pt>
    <dgm:pt modelId="{E55FD0B1-2BBA-471D-937D-DC373C8A59A4}" type="sibTrans" cxnId="{4EB820ED-9DE5-4628-A110-A2A3D8A05D53}">
      <dgm:prSet/>
      <dgm:spPr/>
      <dgm:t>
        <a:bodyPr/>
        <a:lstStyle/>
        <a:p>
          <a:endParaRPr lang="en-US"/>
        </a:p>
      </dgm:t>
    </dgm:pt>
    <dgm:pt modelId="{97A9AF8C-166A-4005-BBA1-14F9896B0D0A}">
      <dgm:prSet/>
      <dgm:spPr/>
      <dgm:t>
        <a:bodyPr/>
        <a:lstStyle/>
        <a:p>
          <a:r>
            <a:rPr lang="en-US"/>
            <a:t>Event Attendees</a:t>
          </a:r>
        </a:p>
      </dgm:t>
    </dgm:pt>
    <dgm:pt modelId="{ED87A1DE-5B19-4AFE-BCC6-F532EC3588C3}" type="parTrans" cxnId="{EB59B058-F86A-48EF-9016-4AA369C2294E}">
      <dgm:prSet/>
      <dgm:spPr/>
      <dgm:t>
        <a:bodyPr/>
        <a:lstStyle/>
        <a:p>
          <a:endParaRPr lang="en-US"/>
        </a:p>
      </dgm:t>
    </dgm:pt>
    <dgm:pt modelId="{AB472864-9CE6-4639-911B-BE42B7C6C0CF}" type="sibTrans" cxnId="{EB59B058-F86A-48EF-9016-4AA369C2294E}">
      <dgm:prSet/>
      <dgm:spPr/>
      <dgm:t>
        <a:bodyPr/>
        <a:lstStyle/>
        <a:p>
          <a:endParaRPr lang="en-US"/>
        </a:p>
      </dgm:t>
    </dgm:pt>
    <dgm:pt modelId="{2344203E-3684-411A-8CC1-65CE75BB729D}">
      <dgm:prSet/>
      <dgm:spPr/>
      <dgm:t>
        <a:bodyPr/>
        <a:lstStyle/>
        <a:p>
          <a:r>
            <a:rPr lang="en-US"/>
            <a:t>Loyalty Program Members</a:t>
          </a:r>
        </a:p>
      </dgm:t>
    </dgm:pt>
    <dgm:pt modelId="{A2B42EC6-C8B6-4335-9BB6-81B4B7B09E96}" type="parTrans" cxnId="{3F2BA904-7336-4391-9FF7-1851486D68F6}">
      <dgm:prSet/>
      <dgm:spPr/>
      <dgm:t>
        <a:bodyPr/>
        <a:lstStyle/>
        <a:p>
          <a:endParaRPr lang="en-US"/>
        </a:p>
      </dgm:t>
    </dgm:pt>
    <dgm:pt modelId="{D7E37FDE-F21E-45AD-A736-B738F6355BE4}" type="sibTrans" cxnId="{3F2BA904-7336-4391-9FF7-1851486D68F6}">
      <dgm:prSet/>
      <dgm:spPr/>
      <dgm:t>
        <a:bodyPr/>
        <a:lstStyle/>
        <a:p>
          <a:endParaRPr lang="en-US"/>
        </a:p>
      </dgm:t>
    </dgm:pt>
    <dgm:pt modelId="{A28113A8-3133-4E70-AD77-A34E723880A6}">
      <dgm:prSet/>
      <dgm:spPr/>
      <dgm:t>
        <a:bodyPr/>
        <a:lstStyle/>
        <a:p>
          <a:r>
            <a:rPr lang="en-US"/>
            <a:t>Long-term Stays</a:t>
          </a:r>
        </a:p>
      </dgm:t>
    </dgm:pt>
    <dgm:pt modelId="{CE57B1E1-019D-45DC-8F1E-9E72D4CA20F4}" type="parTrans" cxnId="{7BEBC5AC-263E-47A8-9DAC-8CE6A8C2FF64}">
      <dgm:prSet/>
      <dgm:spPr/>
      <dgm:t>
        <a:bodyPr/>
        <a:lstStyle/>
        <a:p>
          <a:endParaRPr lang="en-US"/>
        </a:p>
      </dgm:t>
    </dgm:pt>
    <dgm:pt modelId="{7C0407B7-E32E-4028-8CE9-A903D2344BF7}" type="sibTrans" cxnId="{7BEBC5AC-263E-47A8-9DAC-8CE6A8C2FF64}">
      <dgm:prSet/>
      <dgm:spPr/>
      <dgm:t>
        <a:bodyPr/>
        <a:lstStyle/>
        <a:p>
          <a:endParaRPr lang="en-US"/>
        </a:p>
      </dgm:t>
    </dgm:pt>
    <dgm:pt modelId="{A2862ECA-6D6F-4273-8227-5A53BDE5717C}" type="pres">
      <dgm:prSet presAssocID="{94E37680-8761-44DB-B4FE-7EFC6F8A52A9}" presName="cycle" presStyleCnt="0">
        <dgm:presLayoutVars>
          <dgm:dir/>
          <dgm:resizeHandles val="exact"/>
        </dgm:presLayoutVars>
      </dgm:prSet>
      <dgm:spPr/>
    </dgm:pt>
    <dgm:pt modelId="{9ABA6139-3A0E-4F4B-AE4F-C14BD6862238}" type="pres">
      <dgm:prSet presAssocID="{0299C387-936A-444C-8D70-8362830AC415}" presName="node" presStyleLbl="node1" presStyleIdx="0" presStyleCnt="5">
        <dgm:presLayoutVars>
          <dgm:bulletEnabled val="1"/>
        </dgm:presLayoutVars>
      </dgm:prSet>
      <dgm:spPr/>
    </dgm:pt>
    <dgm:pt modelId="{D8579B4C-8594-4E3C-8E2D-66C834D85634}" type="pres">
      <dgm:prSet presAssocID="{1015C87E-7C36-4F9E-9A34-493D471C0BA8}" presName="sibTrans" presStyleLbl="sibTrans2D1" presStyleIdx="0" presStyleCnt="5"/>
      <dgm:spPr/>
    </dgm:pt>
    <dgm:pt modelId="{9B71E344-2308-4866-8565-87323D0D488C}" type="pres">
      <dgm:prSet presAssocID="{1015C87E-7C36-4F9E-9A34-493D471C0BA8}" presName="connectorText" presStyleLbl="sibTrans2D1" presStyleIdx="0" presStyleCnt="5"/>
      <dgm:spPr/>
    </dgm:pt>
    <dgm:pt modelId="{7ADAEC31-68EA-45D1-964F-09876809FE6A}" type="pres">
      <dgm:prSet presAssocID="{8593F160-6B53-4E67-8A88-9A9468F5D279}" presName="node" presStyleLbl="node1" presStyleIdx="1" presStyleCnt="5">
        <dgm:presLayoutVars>
          <dgm:bulletEnabled val="1"/>
        </dgm:presLayoutVars>
      </dgm:prSet>
      <dgm:spPr/>
    </dgm:pt>
    <dgm:pt modelId="{F3E4C190-8765-4DC4-B4DE-C8B306FCFC43}" type="pres">
      <dgm:prSet presAssocID="{E55FD0B1-2BBA-471D-937D-DC373C8A59A4}" presName="sibTrans" presStyleLbl="sibTrans2D1" presStyleIdx="1" presStyleCnt="5"/>
      <dgm:spPr/>
    </dgm:pt>
    <dgm:pt modelId="{62CF14D6-1731-4389-9051-45F3E001B4B2}" type="pres">
      <dgm:prSet presAssocID="{E55FD0B1-2BBA-471D-937D-DC373C8A59A4}" presName="connectorText" presStyleLbl="sibTrans2D1" presStyleIdx="1" presStyleCnt="5"/>
      <dgm:spPr/>
    </dgm:pt>
    <dgm:pt modelId="{486DEFBF-0A88-4C4A-9995-DBBD564AE6F3}" type="pres">
      <dgm:prSet presAssocID="{97A9AF8C-166A-4005-BBA1-14F9896B0D0A}" presName="node" presStyleLbl="node1" presStyleIdx="2" presStyleCnt="5">
        <dgm:presLayoutVars>
          <dgm:bulletEnabled val="1"/>
        </dgm:presLayoutVars>
      </dgm:prSet>
      <dgm:spPr/>
    </dgm:pt>
    <dgm:pt modelId="{F0CC9AFC-C57C-424C-BDC5-CA63CB9E6D2E}" type="pres">
      <dgm:prSet presAssocID="{AB472864-9CE6-4639-911B-BE42B7C6C0CF}" presName="sibTrans" presStyleLbl="sibTrans2D1" presStyleIdx="2" presStyleCnt="5"/>
      <dgm:spPr/>
    </dgm:pt>
    <dgm:pt modelId="{5567813D-F42B-4F8B-B9FB-96EAFE40DDFC}" type="pres">
      <dgm:prSet presAssocID="{AB472864-9CE6-4639-911B-BE42B7C6C0CF}" presName="connectorText" presStyleLbl="sibTrans2D1" presStyleIdx="2" presStyleCnt="5"/>
      <dgm:spPr/>
    </dgm:pt>
    <dgm:pt modelId="{8A11CC70-1830-4A64-B73F-FDE3D5068342}" type="pres">
      <dgm:prSet presAssocID="{2344203E-3684-411A-8CC1-65CE75BB729D}" presName="node" presStyleLbl="node1" presStyleIdx="3" presStyleCnt="5">
        <dgm:presLayoutVars>
          <dgm:bulletEnabled val="1"/>
        </dgm:presLayoutVars>
      </dgm:prSet>
      <dgm:spPr/>
    </dgm:pt>
    <dgm:pt modelId="{A75E47CF-8878-4D85-9D63-E94FC235DAAE}" type="pres">
      <dgm:prSet presAssocID="{D7E37FDE-F21E-45AD-A736-B738F6355BE4}" presName="sibTrans" presStyleLbl="sibTrans2D1" presStyleIdx="3" presStyleCnt="5"/>
      <dgm:spPr/>
    </dgm:pt>
    <dgm:pt modelId="{8B6BA84F-34CC-4EB3-9566-CC39CEBF4EA4}" type="pres">
      <dgm:prSet presAssocID="{D7E37FDE-F21E-45AD-A736-B738F6355BE4}" presName="connectorText" presStyleLbl="sibTrans2D1" presStyleIdx="3" presStyleCnt="5"/>
      <dgm:spPr/>
    </dgm:pt>
    <dgm:pt modelId="{084BC493-FF98-4551-A9F5-72365B11333F}" type="pres">
      <dgm:prSet presAssocID="{A28113A8-3133-4E70-AD77-A34E723880A6}" presName="node" presStyleLbl="node1" presStyleIdx="4" presStyleCnt="5">
        <dgm:presLayoutVars>
          <dgm:bulletEnabled val="1"/>
        </dgm:presLayoutVars>
      </dgm:prSet>
      <dgm:spPr/>
    </dgm:pt>
    <dgm:pt modelId="{79CF65E5-C88B-4875-A427-019FE0C62A7E}" type="pres">
      <dgm:prSet presAssocID="{7C0407B7-E32E-4028-8CE9-A903D2344BF7}" presName="sibTrans" presStyleLbl="sibTrans2D1" presStyleIdx="4" presStyleCnt="5"/>
      <dgm:spPr/>
    </dgm:pt>
    <dgm:pt modelId="{7B6E479B-A0D3-4F39-A451-22B54071D261}" type="pres">
      <dgm:prSet presAssocID="{7C0407B7-E32E-4028-8CE9-A903D2344BF7}" presName="connectorText" presStyleLbl="sibTrans2D1" presStyleIdx="4" presStyleCnt="5"/>
      <dgm:spPr/>
    </dgm:pt>
  </dgm:ptLst>
  <dgm:cxnLst>
    <dgm:cxn modelId="{3F2BA904-7336-4391-9FF7-1851486D68F6}" srcId="{94E37680-8761-44DB-B4FE-7EFC6F8A52A9}" destId="{2344203E-3684-411A-8CC1-65CE75BB729D}" srcOrd="3" destOrd="0" parTransId="{A2B42EC6-C8B6-4335-9BB6-81B4B7B09E96}" sibTransId="{D7E37FDE-F21E-45AD-A736-B738F6355BE4}"/>
    <dgm:cxn modelId="{771E6012-66D7-4286-A741-32A65A72BF8E}" type="presOf" srcId="{1015C87E-7C36-4F9E-9A34-493D471C0BA8}" destId="{9B71E344-2308-4866-8565-87323D0D488C}" srcOrd="1" destOrd="0" presId="urn:microsoft.com/office/officeart/2005/8/layout/cycle2"/>
    <dgm:cxn modelId="{6BAE2E1A-3C66-42F4-B1CB-4107819CFEAD}" type="presOf" srcId="{A28113A8-3133-4E70-AD77-A34E723880A6}" destId="{084BC493-FF98-4551-A9F5-72365B11333F}" srcOrd="0" destOrd="0" presId="urn:microsoft.com/office/officeart/2005/8/layout/cycle2"/>
    <dgm:cxn modelId="{296CCE1B-7208-49EC-910E-E72FC535BF59}" type="presOf" srcId="{E55FD0B1-2BBA-471D-937D-DC373C8A59A4}" destId="{F3E4C190-8765-4DC4-B4DE-C8B306FCFC43}" srcOrd="0" destOrd="0" presId="urn:microsoft.com/office/officeart/2005/8/layout/cycle2"/>
    <dgm:cxn modelId="{B9C5E337-5F34-4DCE-B572-7765C6D9EAF0}" type="presOf" srcId="{1015C87E-7C36-4F9E-9A34-493D471C0BA8}" destId="{D8579B4C-8594-4E3C-8E2D-66C834D85634}" srcOrd="0" destOrd="0" presId="urn:microsoft.com/office/officeart/2005/8/layout/cycle2"/>
    <dgm:cxn modelId="{53DC4E5F-8B9E-4B59-ABA1-E861396D51F2}" type="presOf" srcId="{AB472864-9CE6-4639-911B-BE42B7C6C0CF}" destId="{F0CC9AFC-C57C-424C-BDC5-CA63CB9E6D2E}" srcOrd="0" destOrd="0" presId="urn:microsoft.com/office/officeart/2005/8/layout/cycle2"/>
    <dgm:cxn modelId="{5DC65B45-F5D0-4359-A975-00AA3399593B}" type="presOf" srcId="{7C0407B7-E32E-4028-8CE9-A903D2344BF7}" destId="{7B6E479B-A0D3-4F39-A451-22B54071D261}" srcOrd="1" destOrd="0" presId="urn:microsoft.com/office/officeart/2005/8/layout/cycle2"/>
    <dgm:cxn modelId="{8F7EB846-DBF7-485D-99F4-985A38D31DFC}" type="presOf" srcId="{D7E37FDE-F21E-45AD-A736-B738F6355BE4}" destId="{8B6BA84F-34CC-4EB3-9566-CC39CEBF4EA4}" srcOrd="1" destOrd="0" presId="urn:microsoft.com/office/officeart/2005/8/layout/cycle2"/>
    <dgm:cxn modelId="{DDD31B47-2C65-4DA6-91D7-A92AAB6D0344}" type="presOf" srcId="{E55FD0B1-2BBA-471D-937D-DC373C8A59A4}" destId="{62CF14D6-1731-4389-9051-45F3E001B4B2}" srcOrd="1" destOrd="0" presId="urn:microsoft.com/office/officeart/2005/8/layout/cycle2"/>
    <dgm:cxn modelId="{37699F68-C7E2-4ECA-A9BF-E722FB91E574}" type="presOf" srcId="{7C0407B7-E32E-4028-8CE9-A903D2344BF7}" destId="{79CF65E5-C88B-4875-A427-019FE0C62A7E}" srcOrd="0" destOrd="0" presId="urn:microsoft.com/office/officeart/2005/8/layout/cycle2"/>
    <dgm:cxn modelId="{EA4E4551-8123-4D22-82A5-89E8838E73D8}" type="presOf" srcId="{8593F160-6B53-4E67-8A88-9A9468F5D279}" destId="{7ADAEC31-68EA-45D1-964F-09876809FE6A}" srcOrd="0" destOrd="0" presId="urn:microsoft.com/office/officeart/2005/8/layout/cycle2"/>
    <dgm:cxn modelId="{EB59B058-F86A-48EF-9016-4AA369C2294E}" srcId="{94E37680-8761-44DB-B4FE-7EFC6F8A52A9}" destId="{97A9AF8C-166A-4005-BBA1-14F9896B0D0A}" srcOrd="2" destOrd="0" parTransId="{ED87A1DE-5B19-4AFE-BCC6-F532EC3588C3}" sibTransId="{AB472864-9CE6-4639-911B-BE42B7C6C0CF}"/>
    <dgm:cxn modelId="{B26A3A79-A018-4890-A64F-1846AD2AD2A0}" type="presOf" srcId="{0299C387-936A-444C-8D70-8362830AC415}" destId="{9ABA6139-3A0E-4F4B-AE4F-C14BD6862238}" srcOrd="0" destOrd="0" presId="urn:microsoft.com/office/officeart/2005/8/layout/cycle2"/>
    <dgm:cxn modelId="{33C07680-54D7-4400-AC82-F74A0C633BA1}" type="presOf" srcId="{2344203E-3684-411A-8CC1-65CE75BB729D}" destId="{8A11CC70-1830-4A64-B73F-FDE3D5068342}" srcOrd="0" destOrd="0" presId="urn:microsoft.com/office/officeart/2005/8/layout/cycle2"/>
    <dgm:cxn modelId="{7C7D27A2-8EA4-41EA-8950-AA0C816A5727}" type="presOf" srcId="{AB472864-9CE6-4639-911B-BE42B7C6C0CF}" destId="{5567813D-F42B-4F8B-B9FB-96EAFE40DDFC}" srcOrd="1" destOrd="0" presId="urn:microsoft.com/office/officeart/2005/8/layout/cycle2"/>
    <dgm:cxn modelId="{7BEBC5AC-263E-47A8-9DAC-8CE6A8C2FF64}" srcId="{94E37680-8761-44DB-B4FE-7EFC6F8A52A9}" destId="{A28113A8-3133-4E70-AD77-A34E723880A6}" srcOrd="4" destOrd="0" parTransId="{CE57B1E1-019D-45DC-8F1E-9E72D4CA20F4}" sibTransId="{7C0407B7-E32E-4028-8CE9-A903D2344BF7}"/>
    <dgm:cxn modelId="{D4E1A2B2-157D-4FD8-A656-3F2763033B8F}" type="presOf" srcId="{97A9AF8C-166A-4005-BBA1-14F9896B0D0A}" destId="{486DEFBF-0A88-4C4A-9995-DBBD564AE6F3}" srcOrd="0" destOrd="0" presId="urn:microsoft.com/office/officeart/2005/8/layout/cycle2"/>
    <dgm:cxn modelId="{031AC6BC-F824-4300-AD8A-C4C25D4D6217}" srcId="{94E37680-8761-44DB-B4FE-7EFC6F8A52A9}" destId="{0299C387-936A-444C-8D70-8362830AC415}" srcOrd="0" destOrd="0" parTransId="{52D0E9E7-5D72-4A30-BF8F-0F7EEC6A1C3D}" sibTransId="{1015C87E-7C36-4F9E-9A34-493D471C0BA8}"/>
    <dgm:cxn modelId="{4EB820ED-9DE5-4628-A110-A2A3D8A05D53}" srcId="{94E37680-8761-44DB-B4FE-7EFC6F8A52A9}" destId="{8593F160-6B53-4E67-8A88-9A9468F5D279}" srcOrd="1" destOrd="0" parTransId="{1C027999-8E48-4535-A94D-4E418DCFA93F}" sibTransId="{E55FD0B1-2BBA-471D-937D-DC373C8A59A4}"/>
    <dgm:cxn modelId="{456007F6-17AE-490E-A4A0-A1E31289D057}" type="presOf" srcId="{94E37680-8761-44DB-B4FE-7EFC6F8A52A9}" destId="{A2862ECA-6D6F-4273-8227-5A53BDE5717C}" srcOrd="0" destOrd="0" presId="urn:microsoft.com/office/officeart/2005/8/layout/cycle2"/>
    <dgm:cxn modelId="{87B62DFE-9D34-4C77-8BDC-D9882BE394FD}" type="presOf" srcId="{D7E37FDE-F21E-45AD-A736-B738F6355BE4}" destId="{A75E47CF-8878-4D85-9D63-E94FC235DAAE}" srcOrd="0" destOrd="0" presId="urn:microsoft.com/office/officeart/2005/8/layout/cycle2"/>
    <dgm:cxn modelId="{45B01FA8-A226-4AD6-9C26-76E44BC8812C}" type="presParOf" srcId="{A2862ECA-6D6F-4273-8227-5A53BDE5717C}" destId="{9ABA6139-3A0E-4F4B-AE4F-C14BD6862238}" srcOrd="0" destOrd="0" presId="urn:microsoft.com/office/officeart/2005/8/layout/cycle2"/>
    <dgm:cxn modelId="{0AA7C151-9D62-46BE-8EE2-9A296A08CD36}" type="presParOf" srcId="{A2862ECA-6D6F-4273-8227-5A53BDE5717C}" destId="{D8579B4C-8594-4E3C-8E2D-66C834D85634}" srcOrd="1" destOrd="0" presId="urn:microsoft.com/office/officeart/2005/8/layout/cycle2"/>
    <dgm:cxn modelId="{71D5121D-CF2C-4CDA-81BF-352FF85977BE}" type="presParOf" srcId="{D8579B4C-8594-4E3C-8E2D-66C834D85634}" destId="{9B71E344-2308-4866-8565-87323D0D488C}" srcOrd="0" destOrd="0" presId="urn:microsoft.com/office/officeart/2005/8/layout/cycle2"/>
    <dgm:cxn modelId="{E20A3AB8-DF41-4678-B3F0-7853EF62C76D}" type="presParOf" srcId="{A2862ECA-6D6F-4273-8227-5A53BDE5717C}" destId="{7ADAEC31-68EA-45D1-964F-09876809FE6A}" srcOrd="2" destOrd="0" presId="urn:microsoft.com/office/officeart/2005/8/layout/cycle2"/>
    <dgm:cxn modelId="{592384F1-69D6-4ACD-B216-C43E374F464A}" type="presParOf" srcId="{A2862ECA-6D6F-4273-8227-5A53BDE5717C}" destId="{F3E4C190-8765-4DC4-B4DE-C8B306FCFC43}" srcOrd="3" destOrd="0" presId="urn:microsoft.com/office/officeart/2005/8/layout/cycle2"/>
    <dgm:cxn modelId="{285C241D-146E-4BFE-AD91-ACC1E0AF8FF2}" type="presParOf" srcId="{F3E4C190-8765-4DC4-B4DE-C8B306FCFC43}" destId="{62CF14D6-1731-4389-9051-45F3E001B4B2}" srcOrd="0" destOrd="0" presId="urn:microsoft.com/office/officeart/2005/8/layout/cycle2"/>
    <dgm:cxn modelId="{0E4AB567-87B5-4E08-A026-9CCCEE59188A}" type="presParOf" srcId="{A2862ECA-6D6F-4273-8227-5A53BDE5717C}" destId="{486DEFBF-0A88-4C4A-9995-DBBD564AE6F3}" srcOrd="4" destOrd="0" presId="urn:microsoft.com/office/officeart/2005/8/layout/cycle2"/>
    <dgm:cxn modelId="{F8C94DA4-51EA-4208-840A-B5983A52AA1B}" type="presParOf" srcId="{A2862ECA-6D6F-4273-8227-5A53BDE5717C}" destId="{F0CC9AFC-C57C-424C-BDC5-CA63CB9E6D2E}" srcOrd="5" destOrd="0" presId="urn:microsoft.com/office/officeart/2005/8/layout/cycle2"/>
    <dgm:cxn modelId="{089727F3-9812-4D8C-8F9A-0A8AA46E2992}" type="presParOf" srcId="{F0CC9AFC-C57C-424C-BDC5-CA63CB9E6D2E}" destId="{5567813D-F42B-4F8B-B9FB-96EAFE40DDFC}" srcOrd="0" destOrd="0" presId="urn:microsoft.com/office/officeart/2005/8/layout/cycle2"/>
    <dgm:cxn modelId="{CC13D699-442F-4491-9953-0EFA73B9E204}" type="presParOf" srcId="{A2862ECA-6D6F-4273-8227-5A53BDE5717C}" destId="{8A11CC70-1830-4A64-B73F-FDE3D5068342}" srcOrd="6" destOrd="0" presId="urn:microsoft.com/office/officeart/2005/8/layout/cycle2"/>
    <dgm:cxn modelId="{B5686DBD-3E6A-4778-A47B-1399D04A111A}" type="presParOf" srcId="{A2862ECA-6D6F-4273-8227-5A53BDE5717C}" destId="{A75E47CF-8878-4D85-9D63-E94FC235DAAE}" srcOrd="7" destOrd="0" presId="urn:microsoft.com/office/officeart/2005/8/layout/cycle2"/>
    <dgm:cxn modelId="{F0D2ED3D-D8AF-4EDF-9756-C4D0AA173AEF}" type="presParOf" srcId="{A75E47CF-8878-4D85-9D63-E94FC235DAAE}" destId="{8B6BA84F-34CC-4EB3-9566-CC39CEBF4EA4}" srcOrd="0" destOrd="0" presId="urn:microsoft.com/office/officeart/2005/8/layout/cycle2"/>
    <dgm:cxn modelId="{2AD66545-FF00-402E-913A-3D2A55636BE7}" type="presParOf" srcId="{A2862ECA-6D6F-4273-8227-5A53BDE5717C}" destId="{084BC493-FF98-4551-A9F5-72365B11333F}" srcOrd="8" destOrd="0" presId="urn:microsoft.com/office/officeart/2005/8/layout/cycle2"/>
    <dgm:cxn modelId="{5598510D-7DDF-451C-8E76-45C41A09F3F6}" type="presParOf" srcId="{A2862ECA-6D6F-4273-8227-5A53BDE5717C}" destId="{79CF65E5-C88B-4875-A427-019FE0C62A7E}" srcOrd="9" destOrd="0" presId="urn:microsoft.com/office/officeart/2005/8/layout/cycle2"/>
    <dgm:cxn modelId="{39E5CE2E-DD96-4FA1-9A20-48A7014C03D4}" type="presParOf" srcId="{79CF65E5-C88B-4875-A427-019FE0C62A7E}" destId="{7B6E479B-A0D3-4F39-A451-22B54071D261}"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19DB28A-9183-4815-BA71-750A035A3D82}" type="doc">
      <dgm:prSet loTypeId="urn:microsoft.com/office/officeart/2005/8/layout/cycle2" loCatId="cycle" qsTypeId="urn:microsoft.com/office/officeart/2005/8/quickstyle/simple1" qsCatId="simple" csTypeId="urn:microsoft.com/office/officeart/2005/8/colors/accent1_2" csCatId="accent1"/>
      <dgm:spPr/>
      <dgm:t>
        <a:bodyPr/>
        <a:lstStyle/>
        <a:p>
          <a:endParaRPr lang="en-US"/>
        </a:p>
      </dgm:t>
    </dgm:pt>
    <dgm:pt modelId="{4DB7B416-6666-4035-A586-599D73B159B1}">
      <dgm:prSet/>
      <dgm:spPr/>
      <dgm:t>
        <a:bodyPr/>
        <a:lstStyle/>
        <a:p>
          <a:r>
            <a:rPr lang="en-US"/>
            <a:t>Travelers</a:t>
          </a:r>
        </a:p>
      </dgm:t>
    </dgm:pt>
    <dgm:pt modelId="{E401D77C-5A2D-4323-B8F1-6DD54DC28542}" type="parTrans" cxnId="{B90E1A59-E70C-476B-AC83-D3C77C1CDD91}">
      <dgm:prSet/>
      <dgm:spPr/>
      <dgm:t>
        <a:bodyPr/>
        <a:lstStyle/>
        <a:p>
          <a:endParaRPr lang="en-US"/>
        </a:p>
      </dgm:t>
    </dgm:pt>
    <dgm:pt modelId="{8561E672-F7F9-4777-AAE6-29D7EF291E94}" type="sibTrans" cxnId="{B90E1A59-E70C-476B-AC83-D3C77C1CDD91}">
      <dgm:prSet/>
      <dgm:spPr/>
      <dgm:t>
        <a:bodyPr/>
        <a:lstStyle/>
        <a:p>
          <a:endParaRPr lang="en-US"/>
        </a:p>
      </dgm:t>
    </dgm:pt>
    <dgm:pt modelId="{E1237E90-84BC-4C8F-9A69-61B90502B49E}">
      <dgm:prSet/>
      <dgm:spPr/>
      <dgm:t>
        <a:bodyPr/>
        <a:lstStyle/>
        <a:p>
          <a:r>
            <a:rPr lang="en-US"/>
            <a:t>Business People</a:t>
          </a:r>
        </a:p>
      </dgm:t>
    </dgm:pt>
    <dgm:pt modelId="{0181D6A7-70D6-4E4F-9A2A-7C65D1A54A6A}" type="parTrans" cxnId="{2C1616BB-CF11-4A63-A844-2D505FE0AB56}">
      <dgm:prSet/>
      <dgm:spPr/>
      <dgm:t>
        <a:bodyPr/>
        <a:lstStyle/>
        <a:p>
          <a:endParaRPr lang="en-US"/>
        </a:p>
      </dgm:t>
    </dgm:pt>
    <dgm:pt modelId="{EA9300E3-3F77-4983-B7B8-089EEE91CD79}" type="sibTrans" cxnId="{2C1616BB-CF11-4A63-A844-2D505FE0AB56}">
      <dgm:prSet/>
      <dgm:spPr/>
      <dgm:t>
        <a:bodyPr/>
        <a:lstStyle/>
        <a:p>
          <a:endParaRPr lang="en-US"/>
        </a:p>
      </dgm:t>
    </dgm:pt>
    <dgm:pt modelId="{CEC3B2E1-30AF-4225-B50B-C55AD1B34531}">
      <dgm:prSet/>
      <dgm:spPr/>
      <dgm:t>
        <a:bodyPr/>
        <a:lstStyle/>
        <a:p>
          <a:r>
            <a:rPr lang="en-US"/>
            <a:t>Luxury Category Travelers</a:t>
          </a:r>
        </a:p>
      </dgm:t>
    </dgm:pt>
    <dgm:pt modelId="{BDC15011-06DE-4F16-82D4-1850625F870A}" type="parTrans" cxnId="{881DDFE8-7A2F-4A00-9C15-828FC1D6BE93}">
      <dgm:prSet/>
      <dgm:spPr/>
      <dgm:t>
        <a:bodyPr/>
        <a:lstStyle/>
        <a:p>
          <a:endParaRPr lang="en-US"/>
        </a:p>
      </dgm:t>
    </dgm:pt>
    <dgm:pt modelId="{0F13CBBC-48C6-4161-9019-7E92F5EE2DDC}" type="sibTrans" cxnId="{881DDFE8-7A2F-4A00-9C15-828FC1D6BE93}">
      <dgm:prSet/>
      <dgm:spPr/>
      <dgm:t>
        <a:bodyPr/>
        <a:lstStyle/>
        <a:p>
          <a:endParaRPr lang="en-US"/>
        </a:p>
      </dgm:t>
    </dgm:pt>
    <dgm:pt modelId="{57E103C4-B0E1-4EDB-9600-697DB2319D28}">
      <dgm:prSet/>
      <dgm:spPr/>
      <dgm:t>
        <a:bodyPr/>
        <a:lstStyle/>
        <a:p>
          <a:r>
            <a:rPr lang="en-US"/>
            <a:t>Conference Attendees</a:t>
          </a:r>
        </a:p>
      </dgm:t>
    </dgm:pt>
    <dgm:pt modelId="{D5D48433-1F14-4E83-AEA6-774CC0B953DF}" type="parTrans" cxnId="{B7588031-489A-4B10-B5AF-482E02204D00}">
      <dgm:prSet/>
      <dgm:spPr/>
      <dgm:t>
        <a:bodyPr/>
        <a:lstStyle/>
        <a:p>
          <a:endParaRPr lang="en-US"/>
        </a:p>
      </dgm:t>
    </dgm:pt>
    <dgm:pt modelId="{5C1745F9-9234-44C3-AA53-7C87EA045B00}" type="sibTrans" cxnId="{B7588031-489A-4B10-B5AF-482E02204D00}">
      <dgm:prSet/>
      <dgm:spPr/>
      <dgm:t>
        <a:bodyPr/>
        <a:lstStyle/>
        <a:p>
          <a:endParaRPr lang="en-US"/>
        </a:p>
      </dgm:t>
    </dgm:pt>
    <dgm:pt modelId="{CDE9F7C2-C633-49A1-AFA5-329A8CAC48E8}" type="pres">
      <dgm:prSet presAssocID="{819DB28A-9183-4815-BA71-750A035A3D82}" presName="cycle" presStyleCnt="0">
        <dgm:presLayoutVars>
          <dgm:dir/>
          <dgm:resizeHandles val="exact"/>
        </dgm:presLayoutVars>
      </dgm:prSet>
      <dgm:spPr/>
    </dgm:pt>
    <dgm:pt modelId="{9009107C-7493-42E6-92AE-E870D939D5F8}" type="pres">
      <dgm:prSet presAssocID="{4DB7B416-6666-4035-A586-599D73B159B1}" presName="node" presStyleLbl="node1" presStyleIdx="0" presStyleCnt="4">
        <dgm:presLayoutVars>
          <dgm:bulletEnabled val="1"/>
        </dgm:presLayoutVars>
      </dgm:prSet>
      <dgm:spPr/>
    </dgm:pt>
    <dgm:pt modelId="{68533158-696C-4487-B4AA-F4506DA4F1D5}" type="pres">
      <dgm:prSet presAssocID="{8561E672-F7F9-4777-AAE6-29D7EF291E94}" presName="sibTrans" presStyleLbl="sibTrans2D1" presStyleIdx="0" presStyleCnt="4"/>
      <dgm:spPr/>
    </dgm:pt>
    <dgm:pt modelId="{805555B8-7FB9-4DEA-9DD2-DCF80C599E48}" type="pres">
      <dgm:prSet presAssocID="{8561E672-F7F9-4777-AAE6-29D7EF291E94}" presName="connectorText" presStyleLbl="sibTrans2D1" presStyleIdx="0" presStyleCnt="4"/>
      <dgm:spPr/>
    </dgm:pt>
    <dgm:pt modelId="{6921F037-302F-45C7-BBFE-027F8A6F4F6D}" type="pres">
      <dgm:prSet presAssocID="{E1237E90-84BC-4C8F-9A69-61B90502B49E}" presName="node" presStyleLbl="node1" presStyleIdx="1" presStyleCnt="4">
        <dgm:presLayoutVars>
          <dgm:bulletEnabled val="1"/>
        </dgm:presLayoutVars>
      </dgm:prSet>
      <dgm:spPr/>
    </dgm:pt>
    <dgm:pt modelId="{392E392A-8F50-4207-AFEB-4A01AE29714A}" type="pres">
      <dgm:prSet presAssocID="{EA9300E3-3F77-4983-B7B8-089EEE91CD79}" presName="sibTrans" presStyleLbl="sibTrans2D1" presStyleIdx="1" presStyleCnt="4"/>
      <dgm:spPr/>
    </dgm:pt>
    <dgm:pt modelId="{33125454-3A85-41DF-BE48-0C3D23F64703}" type="pres">
      <dgm:prSet presAssocID="{EA9300E3-3F77-4983-B7B8-089EEE91CD79}" presName="connectorText" presStyleLbl="sibTrans2D1" presStyleIdx="1" presStyleCnt="4"/>
      <dgm:spPr/>
    </dgm:pt>
    <dgm:pt modelId="{DEFFF7AC-9E6B-45DB-901F-C2D0CCFCCF98}" type="pres">
      <dgm:prSet presAssocID="{CEC3B2E1-30AF-4225-B50B-C55AD1B34531}" presName="node" presStyleLbl="node1" presStyleIdx="2" presStyleCnt="4">
        <dgm:presLayoutVars>
          <dgm:bulletEnabled val="1"/>
        </dgm:presLayoutVars>
      </dgm:prSet>
      <dgm:spPr/>
    </dgm:pt>
    <dgm:pt modelId="{8F185B05-5217-4EED-994C-5C1696DAFA7B}" type="pres">
      <dgm:prSet presAssocID="{0F13CBBC-48C6-4161-9019-7E92F5EE2DDC}" presName="sibTrans" presStyleLbl="sibTrans2D1" presStyleIdx="2" presStyleCnt="4"/>
      <dgm:spPr/>
    </dgm:pt>
    <dgm:pt modelId="{C9C85743-4D9F-4601-98BF-1B1FA4500DC6}" type="pres">
      <dgm:prSet presAssocID="{0F13CBBC-48C6-4161-9019-7E92F5EE2DDC}" presName="connectorText" presStyleLbl="sibTrans2D1" presStyleIdx="2" presStyleCnt="4"/>
      <dgm:spPr/>
    </dgm:pt>
    <dgm:pt modelId="{1FB49E6D-95AB-4E4F-97E1-2ED68B6EEF58}" type="pres">
      <dgm:prSet presAssocID="{57E103C4-B0E1-4EDB-9600-697DB2319D28}" presName="node" presStyleLbl="node1" presStyleIdx="3" presStyleCnt="4">
        <dgm:presLayoutVars>
          <dgm:bulletEnabled val="1"/>
        </dgm:presLayoutVars>
      </dgm:prSet>
      <dgm:spPr/>
    </dgm:pt>
    <dgm:pt modelId="{EBDB377B-D47B-4E40-8187-52547320E547}" type="pres">
      <dgm:prSet presAssocID="{5C1745F9-9234-44C3-AA53-7C87EA045B00}" presName="sibTrans" presStyleLbl="sibTrans2D1" presStyleIdx="3" presStyleCnt="4"/>
      <dgm:spPr/>
    </dgm:pt>
    <dgm:pt modelId="{B09AE2E4-ECD5-4FF7-BF38-DC1F6B48F40F}" type="pres">
      <dgm:prSet presAssocID="{5C1745F9-9234-44C3-AA53-7C87EA045B00}" presName="connectorText" presStyleLbl="sibTrans2D1" presStyleIdx="3" presStyleCnt="4"/>
      <dgm:spPr/>
    </dgm:pt>
  </dgm:ptLst>
  <dgm:cxnLst>
    <dgm:cxn modelId="{A381911B-921B-4740-B732-56A1D471FB1D}" type="presOf" srcId="{5C1745F9-9234-44C3-AA53-7C87EA045B00}" destId="{EBDB377B-D47B-4E40-8187-52547320E547}" srcOrd="0" destOrd="0" presId="urn:microsoft.com/office/officeart/2005/8/layout/cycle2"/>
    <dgm:cxn modelId="{8FEB2129-E820-42A2-9B0C-5F83D946FE49}" type="presOf" srcId="{4DB7B416-6666-4035-A586-599D73B159B1}" destId="{9009107C-7493-42E6-92AE-E870D939D5F8}" srcOrd="0" destOrd="0" presId="urn:microsoft.com/office/officeart/2005/8/layout/cycle2"/>
    <dgm:cxn modelId="{B7588031-489A-4B10-B5AF-482E02204D00}" srcId="{819DB28A-9183-4815-BA71-750A035A3D82}" destId="{57E103C4-B0E1-4EDB-9600-697DB2319D28}" srcOrd="3" destOrd="0" parTransId="{D5D48433-1F14-4E83-AEA6-774CC0B953DF}" sibTransId="{5C1745F9-9234-44C3-AA53-7C87EA045B00}"/>
    <dgm:cxn modelId="{3CF1F232-6023-4BC5-94FE-838090795B29}" type="presOf" srcId="{5C1745F9-9234-44C3-AA53-7C87EA045B00}" destId="{B09AE2E4-ECD5-4FF7-BF38-DC1F6B48F40F}" srcOrd="1" destOrd="0" presId="urn:microsoft.com/office/officeart/2005/8/layout/cycle2"/>
    <dgm:cxn modelId="{669E915C-2EC5-4B85-BDA4-4B5669A17182}" type="presOf" srcId="{8561E672-F7F9-4777-AAE6-29D7EF291E94}" destId="{68533158-696C-4487-B4AA-F4506DA4F1D5}" srcOrd="0" destOrd="0" presId="urn:microsoft.com/office/officeart/2005/8/layout/cycle2"/>
    <dgm:cxn modelId="{0CE88047-03BD-4AE5-B164-5FBF58443FB6}" type="presOf" srcId="{8561E672-F7F9-4777-AAE6-29D7EF291E94}" destId="{805555B8-7FB9-4DEA-9DD2-DCF80C599E48}" srcOrd="1" destOrd="0" presId="urn:microsoft.com/office/officeart/2005/8/layout/cycle2"/>
    <dgm:cxn modelId="{B90E1A59-E70C-476B-AC83-D3C77C1CDD91}" srcId="{819DB28A-9183-4815-BA71-750A035A3D82}" destId="{4DB7B416-6666-4035-A586-599D73B159B1}" srcOrd="0" destOrd="0" parTransId="{E401D77C-5A2D-4323-B8F1-6DD54DC28542}" sibTransId="{8561E672-F7F9-4777-AAE6-29D7EF291E94}"/>
    <dgm:cxn modelId="{B50D8B79-BF57-4021-BBFE-E65FF8CE292A}" type="presOf" srcId="{CEC3B2E1-30AF-4225-B50B-C55AD1B34531}" destId="{DEFFF7AC-9E6B-45DB-901F-C2D0CCFCCF98}" srcOrd="0" destOrd="0" presId="urn:microsoft.com/office/officeart/2005/8/layout/cycle2"/>
    <dgm:cxn modelId="{62185692-B9C5-4D5A-BF19-CCF0D1312ECA}" type="presOf" srcId="{E1237E90-84BC-4C8F-9A69-61B90502B49E}" destId="{6921F037-302F-45C7-BBFE-027F8A6F4F6D}" srcOrd="0" destOrd="0" presId="urn:microsoft.com/office/officeart/2005/8/layout/cycle2"/>
    <dgm:cxn modelId="{7DEBDEA8-6E55-4AC6-B6F9-ED662C2E3509}" type="presOf" srcId="{57E103C4-B0E1-4EDB-9600-697DB2319D28}" destId="{1FB49E6D-95AB-4E4F-97E1-2ED68B6EEF58}" srcOrd="0" destOrd="0" presId="urn:microsoft.com/office/officeart/2005/8/layout/cycle2"/>
    <dgm:cxn modelId="{95E090A9-9585-4EA4-88F9-1BB5056EB76F}" type="presOf" srcId="{819DB28A-9183-4815-BA71-750A035A3D82}" destId="{CDE9F7C2-C633-49A1-AFA5-329A8CAC48E8}" srcOrd="0" destOrd="0" presId="urn:microsoft.com/office/officeart/2005/8/layout/cycle2"/>
    <dgm:cxn modelId="{A36ACDAA-A6B9-4EA8-9843-9AB05AB88C39}" type="presOf" srcId="{0F13CBBC-48C6-4161-9019-7E92F5EE2DDC}" destId="{C9C85743-4D9F-4601-98BF-1B1FA4500DC6}" srcOrd="1" destOrd="0" presId="urn:microsoft.com/office/officeart/2005/8/layout/cycle2"/>
    <dgm:cxn modelId="{30B629B1-5861-45EE-B6AE-632E32263BD6}" type="presOf" srcId="{0F13CBBC-48C6-4161-9019-7E92F5EE2DDC}" destId="{8F185B05-5217-4EED-994C-5C1696DAFA7B}" srcOrd="0" destOrd="0" presId="urn:microsoft.com/office/officeart/2005/8/layout/cycle2"/>
    <dgm:cxn modelId="{2C1616BB-CF11-4A63-A844-2D505FE0AB56}" srcId="{819DB28A-9183-4815-BA71-750A035A3D82}" destId="{E1237E90-84BC-4C8F-9A69-61B90502B49E}" srcOrd="1" destOrd="0" parTransId="{0181D6A7-70D6-4E4F-9A2A-7C65D1A54A6A}" sibTransId="{EA9300E3-3F77-4983-B7B8-089EEE91CD79}"/>
    <dgm:cxn modelId="{3DEC08DF-17A2-4F64-B78D-65B59E2D825E}" type="presOf" srcId="{EA9300E3-3F77-4983-B7B8-089EEE91CD79}" destId="{392E392A-8F50-4207-AFEB-4A01AE29714A}" srcOrd="0" destOrd="0" presId="urn:microsoft.com/office/officeart/2005/8/layout/cycle2"/>
    <dgm:cxn modelId="{881DDFE8-7A2F-4A00-9C15-828FC1D6BE93}" srcId="{819DB28A-9183-4815-BA71-750A035A3D82}" destId="{CEC3B2E1-30AF-4225-B50B-C55AD1B34531}" srcOrd="2" destOrd="0" parTransId="{BDC15011-06DE-4F16-82D4-1850625F870A}" sibTransId="{0F13CBBC-48C6-4161-9019-7E92F5EE2DDC}"/>
    <dgm:cxn modelId="{77FB17F0-DAC7-44DD-9310-88FA73959587}" type="presOf" srcId="{EA9300E3-3F77-4983-B7B8-089EEE91CD79}" destId="{33125454-3A85-41DF-BE48-0C3D23F64703}" srcOrd="1" destOrd="0" presId="urn:microsoft.com/office/officeart/2005/8/layout/cycle2"/>
    <dgm:cxn modelId="{925AE0C3-AE5E-477F-882F-10351502B6C4}" type="presParOf" srcId="{CDE9F7C2-C633-49A1-AFA5-329A8CAC48E8}" destId="{9009107C-7493-42E6-92AE-E870D939D5F8}" srcOrd="0" destOrd="0" presId="urn:microsoft.com/office/officeart/2005/8/layout/cycle2"/>
    <dgm:cxn modelId="{10A9E81A-1F44-48BD-9D7F-828680F61243}" type="presParOf" srcId="{CDE9F7C2-C633-49A1-AFA5-329A8CAC48E8}" destId="{68533158-696C-4487-B4AA-F4506DA4F1D5}" srcOrd="1" destOrd="0" presId="urn:microsoft.com/office/officeart/2005/8/layout/cycle2"/>
    <dgm:cxn modelId="{7BC47C02-4C25-4631-AB76-B39529B3D26F}" type="presParOf" srcId="{68533158-696C-4487-B4AA-F4506DA4F1D5}" destId="{805555B8-7FB9-4DEA-9DD2-DCF80C599E48}" srcOrd="0" destOrd="0" presId="urn:microsoft.com/office/officeart/2005/8/layout/cycle2"/>
    <dgm:cxn modelId="{2F3F15E5-93A6-432A-AF0F-2EFF97FCE761}" type="presParOf" srcId="{CDE9F7C2-C633-49A1-AFA5-329A8CAC48E8}" destId="{6921F037-302F-45C7-BBFE-027F8A6F4F6D}" srcOrd="2" destOrd="0" presId="urn:microsoft.com/office/officeart/2005/8/layout/cycle2"/>
    <dgm:cxn modelId="{95CA3744-A246-49A2-904A-978E8E909534}" type="presParOf" srcId="{CDE9F7C2-C633-49A1-AFA5-329A8CAC48E8}" destId="{392E392A-8F50-4207-AFEB-4A01AE29714A}" srcOrd="3" destOrd="0" presId="urn:microsoft.com/office/officeart/2005/8/layout/cycle2"/>
    <dgm:cxn modelId="{3F709CAD-9101-4720-A946-88D4777EC46C}" type="presParOf" srcId="{392E392A-8F50-4207-AFEB-4A01AE29714A}" destId="{33125454-3A85-41DF-BE48-0C3D23F64703}" srcOrd="0" destOrd="0" presId="urn:microsoft.com/office/officeart/2005/8/layout/cycle2"/>
    <dgm:cxn modelId="{2147D812-431B-4170-BBF7-0E94469B5C8F}" type="presParOf" srcId="{CDE9F7C2-C633-49A1-AFA5-329A8CAC48E8}" destId="{DEFFF7AC-9E6B-45DB-901F-C2D0CCFCCF98}" srcOrd="4" destOrd="0" presId="urn:microsoft.com/office/officeart/2005/8/layout/cycle2"/>
    <dgm:cxn modelId="{AB148252-2A41-42F7-AA28-E515B3499BFA}" type="presParOf" srcId="{CDE9F7C2-C633-49A1-AFA5-329A8CAC48E8}" destId="{8F185B05-5217-4EED-994C-5C1696DAFA7B}" srcOrd="5" destOrd="0" presId="urn:microsoft.com/office/officeart/2005/8/layout/cycle2"/>
    <dgm:cxn modelId="{054CD038-2CEF-41B8-AFAA-60391C4B514F}" type="presParOf" srcId="{8F185B05-5217-4EED-994C-5C1696DAFA7B}" destId="{C9C85743-4D9F-4601-98BF-1B1FA4500DC6}" srcOrd="0" destOrd="0" presId="urn:microsoft.com/office/officeart/2005/8/layout/cycle2"/>
    <dgm:cxn modelId="{5F94F150-FAA3-4F7C-AA49-98D6EAE36B66}" type="presParOf" srcId="{CDE9F7C2-C633-49A1-AFA5-329A8CAC48E8}" destId="{1FB49E6D-95AB-4E4F-97E1-2ED68B6EEF58}" srcOrd="6" destOrd="0" presId="urn:microsoft.com/office/officeart/2005/8/layout/cycle2"/>
    <dgm:cxn modelId="{4CD6FE56-837F-44AB-AAD2-86EE4842513C}" type="presParOf" srcId="{CDE9F7C2-C633-49A1-AFA5-329A8CAC48E8}" destId="{EBDB377B-D47B-4E40-8187-52547320E547}" srcOrd="7" destOrd="0" presId="urn:microsoft.com/office/officeart/2005/8/layout/cycle2"/>
    <dgm:cxn modelId="{EC87AE8F-CA12-45A5-9AC9-C2CAF0A4C04B}" type="presParOf" srcId="{EBDB377B-D47B-4E40-8187-52547320E547}" destId="{B09AE2E4-ECD5-4FF7-BF38-DC1F6B48F40F}"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8499899-E601-40EA-8E46-B3FC1D1C71BB}"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US"/>
        </a:p>
      </dgm:t>
    </dgm:pt>
    <dgm:pt modelId="{140BC784-EB35-416D-B2DE-52E4F11A281B}">
      <dgm:prSet/>
      <dgm:spPr/>
      <dgm:t>
        <a:bodyPr/>
        <a:lstStyle/>
        <a:p>
          <a:r>
            <a:rPr lang="en-US"/>
            <a:t>Scope of guest services-</a:t>
          </a:r>
        </a:p>
      </dgm:t>
    </dgm:pt>
    <dgm:pt modelId="{6D7B2F99-5AA6-4AD2-B1C1-49EA0A426D5D}" type="parTrans" cxnId="{C1E5E389-5B2C-4147-B31A-AAC9C3FC9E85}">
      <dgm:prSet/>
      <dgm:spPr/>
      <dgm:t>
        <a:bodyPr/>
        <a:lstStyle/>
        <a:p>
          <a:endParaRPr lang="en-US"/>
        </a:p>
      </dgm:t>
    </dgm:pt>
    <dgm:pt modelId="{420D319A-E0CC-4B5B-8F47-12653B4BCD4F}" type="sibTrans" cxnId="{C1E5E389-5B2C-4147-B31A-AAC9C3FC9E85}">
      <dgm:prSet/>
      <dgm:spPr/>
      <dgm:t>
        <a:bodyPr/>
        <a:lstStyle/>
        <a:p>
          <a:endParaRPr lang="en-US"/>
        </a:p>
      </dgm:t>
    </dgm:pt>
    <dgm:pt modelId="{0C5B81EB-AD06-435E-B184-081A029E79D0}">
      <dgm:prSet/>
      <dgm:spPr/>
      <dgm:t>
        <a:bodyPr/>
        <a:lstStyle/>
        <a:p>
          <a:r>
            <a:rPr lang="en-US"/>
            <a:t>Front desk services</a:t>
          </a:r>
        </a:p>
      </dgm:t>
    </dgm:pt>
    <dgm:pt modelId="{424F9936-AAF5-4CB6-84A1-CCA0FE89B038}" type="parTrans" cxnId="{F443C9FC-5EB4-4BC6-8B66-25A50AD06CD8}">
      <dgm:prSet/>
      <dgm:spPr/>
      <dgm:t>
        <a:bodyPr/>
        <a:lstStyle/>
        <a:p>
          <a:endParaRPr lang="en-US"/>
        </a:p>
      </dgm:t>
    </dgm:pt>
    <dgm:pt modelId="{C5781ACF-8B54-4E46-B9CB-D1EBEA5ADA55}" type="sibTrans" cxnId="{F443C9FC-5EB4-4BC6-8B66-25A50AD06CD8}">
      <dgm:prSet/>
      <dgm:spPr/>
      <dgm:t>
        <a:bodyPr/>
        <a:lstStyle/>
        <a:p>
          <a:endParaRPr lang="en-US"/>
        </a:p>
      </dgm:t>
    </dgm:pt>
    <dgm:pt modelId="{DE060D97-32AA-4A46-956E-86ABD566B67E}">
      <dgm:prSet/>
      <dgm:spPr/>
      <dgm:t>
        <a:bodyPr/>
        <a:lstStyle/>
        <a:p>
          <a:r>
            <a:rPr lang="en-US"/>
            <a:t>Concierge services</a:t>
          </a:r>
        </a:p>
      </dgm:t>
    </dgm:pt>
    <dgm:pt modelId="{33BBF559-90E8-46E2-87AD-9BF0F436710B}" type="parTrans" cxnId="{F6A73EE2-299D-4ACE-8BE4-ED808450F920}">
      <dgm:prSet/>
      <dgm:spPr/>
      <dgm:t>
        <a:bodyPr/>
        <a:lstStyle/>
        <a:p>
          <a:endParaRPr lang="en-US"/>
        </a:p>
      </dgm:t>
    </dgm:pt>
    <dgm:pt modelId="{3CB2277D-B467-402B-BD11-17BF3F2C1826}" type="sibTrans" cxnId="{F6A73EE2-299D-4ACE-8BE4-ED808450F920}">
      <dgm:prSet/>
      <dgm:spPr/>
      <dgm:t>
        <a:bodyPr/>
        <a:lstStyle/>
        <a:p>
          <a:endParaRPr lang="en-US"/>
        </a:p>
      </dgm:t>
    </dgm:pt>
    <dgm:pt modelId="{A0C7A07C-4C9A-443B-9248-8ED0BBA7F7EB}" type="pres">
      <dgm:prSet presAssocID="{28499899-E601-40EA-8E46-B3FC1D1C71BB}" presName="Name0" presStyleCnt="0">
        <dgm:presLayoutVars>
          <dgm:dir/>
          <dgm:resizeHandles val="exact"/>
        </dgm:presLayoutVars>
      </dgm:prSet>
      <dgm:spPr/>
    </dgm:pt>
    <dgm:pt modelId="{7872CCD2-C40C-4EB6-93C3-96A616B4EEE0}" type="pres">
      <dgm:prSet presAssocID="{140BC784-EB35-416D-B2DE-52E4F11A281B}" presName="node" presStyleLbl="node1" presStyleIdx="0" presStyleCnt="3">
        <dgm:presLayoutVars>
          <dgm:bulletEnabled val="1"/>
        </dgm:presLayoutVars>
      </dgm:prSet>
      <dgm:spPr/>
    </dgm:pt>
    <dgm:pt modelId="{436AC28C-B378-4232-A0A3-0E2EADE03E9B}" type="pres">
      <dgm:prSet presAssocID="{420D319A-E0CC-4B5B-8F47-12653B4BCD4F}" presName="sibTrans" presStyleLbl="sibTrans2D1" presStyleIdx="0" presStyleCnt="2"/>
      <dgm:spPr/>
    </dgm:pt>
    <dgm:pt modelId="{04D35AED-783E-4033-9085-0F52CE9D85DE}" type="pres">
      <dgm:prSet presAssocID="{420D319A-E0CC-4B5B-8F47-12653B4BCD4F}" presName="connectorText" presStyleLbl="sibTrans2D1" presStyleIdx="0" presStyleCnt="2"/>
      <dgm:spPr/>
    </dgm:pt>
    <dgm:pt modelId="{72261CBD-D75B-4B0E-9F1E-C955D2E901DE}" type="pres">
      <dgm:prSet presAssocID="{0C5B81EB-AD06-435E-B184-081A029E79D0}" presName="node" presStyleLbl="node1" presStyleIdx="1" presStyleCnt="3">
        <dgm:presLayoutVars>
          <dgm:bulletEnabled val="1"/>
        </dgm:presLayoutVars>
      </dgm:prSet>
      <dgm:spPr/>
    </dgm:pt>
    <dgm:pt modelId="{C61E4A1F-A341-4BAF-9593-DF49AD46419A}" type="pres">
      <dgm:prSet presAssocID="{C5781ACF-8B54-4E46-B9CB-D1EBEA5ADA55}" presName="sibTrans" presStyleLbl="sibTrans2D1" presStyleIdx="1" presStyleCnt="2"/>
      <dgm:spPr/>
    </dgm:pt>
    <dgm:pt modelId="{BDCAD78C-F87D-4691-AC67-129EF30B1B32}" type="pres">
      <dgm:prSet presAssocID="{C5781ACF-8B54-4E46-B9CB-D1EBEA5ADA55}" presName="connectorText" presStyleLbl="sibTrans2D1" presStyleIdx="1" presStyleCnt="2"/>
      <dgm:spPr/>
    </dgm:pt>
    <dgm:pt modelId="{6AAEC2E2-2208-4F83-961E-8B5450C9EAB5}" type="pres">
      <dgm:prSet presAssocID="{DE060D97-32AA-4A46-956E-86ABD566B67E}" presName="node" presStyleLbl="node1" presStyleIdx="2" presStyleCnt="3">
        <dgm:presLayoutVars>
          <dgm:bulletEnabled val="1"/>
        </dgm:presLayoutVars>
      </dgm:prSet>
      <dgm:spPr/>
    </dgm:pt>
  </dgm:ptLst>
  <dgm:cxnLst>
    <dgm:cxn modelId="{B821A911-3F07-4D5D-B5DD-21A2CF7CED4A}" type="presOf" srcId="{140BC784-EB35-416D-B2DE-52E4F11A281B}" destId="{7872CCD2-C40C-4EB6-93C3-96A616B4EEE0}" srcOrd="0" destOrd="0" presId="urn:microsoft.com/office/officeart/2005/8/layout/process1"/>
    <dgm:cxn modelId="{70BEC968-51F7-4579-BB2E-E7B53EC364DB}" type="presOf" srcId="{DE060D97-32AA-4A46-956E-86ABD566B67E}" destId="{6AAEC2E2-2208-4F83-961E-8B5450C9EAB5}" srcOrd="0" destOrd="0" presId="urn:microsoft.com/office/officeart/2005/8/layout/process1"/>
    <dgm:cxn modelId="{AF857B49-D972-4F7E-9612-3C6FE1694D21}" type="presOf" srcId="{420D319A-E0CC-4B5B-8F47-12653B4BCD4F}" destId="{04D35AED-783E-4033-9085-0F52CE9D85DE}" srcOrd="1" destOrd="0" presId="urn:microsoft.com/office/officeart/2005/8/layout/process1"/>
    <dgm:cxn modelId="{5AC7FB4F-7C26-4024-BBD5-D19FC2B4DA19}" type="presOf" srcId="{C5781ACF-8B54-4E46-B9CB-D1EBEA5ADA55}" destId="{C61E4A1F-A341-4BAF-9593-DF49AD46419A}" srcOrd="0" destOrd="0" presId="urn:microsoft.com/office/officeart/2005/8/layout/process1"/>
    <dgm:cxn modelId="{34F81F58-CD71-4ABF-9C9A-D878C7A3FC0A}" type="presOf" srcId="{C5781ACF-8B54-4E46-B9CB-D1EBEA5ADA55}" destId="{BDCAD78C-F87D-4691-AC67-129EF30B1B32}" srcOrd="1" destOrd="0" presId="urn:microsoft.com/office/officeart/2005/8/layout/process1"/>
    <dgm:cxn modelId="{C1E5E389-5B2C-4147-B31A-AAC9C3FC9E85}" srcId="{28499899-E601-40EA-8E46-B3FC1D1C71BB}" destId="{140BC784-EB35-416D-B2DE-52E4F11A281B}" srcOrd="0" destOrd="0" parTransId="{6D7B2F99-5AA6-4AD2-B1C1-49EA0A426D5D}" sibTransId="{420D319A-E0CC-4B5B-8F47-12653B4BCD4F}"/>
    <dgm:cxn modelId="{021CDC8E-8C69-41DA-92C1-8C4FDBEC6057}" type="presOf" srcId="{28499899-E601-40EA-8E46-B3FC1D1C71BB}" destId="{A0C7A07C-4C9A-443B-9248-8ED0BBA7F7EB}" srcOrd="0" destOrd="0" presId="urn:microsoft.com/office/officeart/2005/8/layout/process1"/>
    <dgm:cxn modelId="{98B00BA0-A687-41E9-AFE3-662A068FA611}" type="presOf" srcId="{420D319A-E0CC-4B5B-8F47-12653B4BCD4F}" destId="{436AC28C-B378-4232-A0A3-0E2EADE03E9B}" srcOrd="0" destOrd="0" presId="urn:microsoft.com/office/officeart/2005/8/layout/process1"/>
    <dgm:cxn modelId="{F6A73EE2-299D-4ACE-8BE4-ED808450F920}" srcId="{28499899-E601-40EA-8E46-B3FC1D1C71BB}" destId="{DE060D97-32AA-4A46-956E-86ABD566B67E}" srcOrd="2" destOrd="0" parTransId="{33BBF559-90E8-46E2-87AD-9BF0F436710B}" sibTransId="{3CB2277D-B467-402B-BD11-17BF3F2C1826}"/>
    <dgm:cxn modelId="{E4B91FF4-6F2E-454A-8120-E315735E4C42}" type="presOf" srcId="{0C5B81EB-AD06-435E-B184-081A029E79D0}" destId="{72261CBD-D75B-4B0E-9F1E-C955D2E901DE}" srcOrd="0" destOrd="0" presId="urn:microsoft.com/office/officeart/2005/8/layout/process1"/>
    <dgm:cxn modelId="{F443C9FC-5EB4-4BC6-8B66-25A50AD06CD8}" srcId="{28499899-E601-40EA-8E46-B3FC1D1C71BB}" destId="{0C5B81EB-AD06-435E-B184-081A029E79D0}" srcOrd="1" destOrd="0" parTransId="{424F9936-AAF5-4CB6-84A1-CCA0FE89B038}" sibTransId="{C5781ACF-8B54-4E46-B9CB-D1EBEA5ADA55}"/>
    <dgm:cxn modelId="{0FC5EC1E-6872-46D6-82B5-2E37FCA6FE00}" type="presParOf" srcId="{A0C7A07C-4C9A-443B-9248-8ED0BBA7F7EB}" destId="{7872CCD2-C40C-4EB6-93C3-96A616B4EEE0}" srcOrd="0" destOrd="0" presId="urn:microsoft.com/office/officeart/2005/8/layout/process1"/>
    <dgm:cxn modelId="{875BA2DD-751E-44F0-A8C3-C42D7CB5BEC4}" type="presParOf" srcId="{A0C7A07C-4C9A-443B-9248-8ED0BBA7F7EB}" destId="{436AC28C-B378-4232-A0A3-0E2EADE03E9B}" srcOrd="1" destOrd="0" presId="urn:microsoft.com/office/officeart/2005/8/layout/process1"/>
    <dgm:cxn modelId="{0C206168-617F-4BD3-A465-2F2C885FB8CD}" type="presParOf" srcId="{436AC28C-B378-4232-A0A3-0E2EADE03E9B}" destId="{04D35AED-783E-4033-9085-0F52CE9D85DE}" srcOrd="0" destOrd="0" presId="urn:microsoft.com/office/officeart/2005/8/layout/process1"/>
    <dgm:cxn modelId="{1B8760B3-D67C-4CE3-9D02-B9620BCC97A7}" type="presParOf" srcId="{A0C7A07C-4C9A-443B-9248-8ED0BBA7F7EB}" destId="{72261CBD-D75B-4B0E-9F1E-C955D2E901DE}" srcOrd="2" destOrd="0" presId="urn:microsoft.com/office/officeart/2005/8/layout/process1"/>
    <dgm:cxn modelId="{563802E6-3FFE-4B6B-A6D2-02A354B61022}" type="presParOf" srcId="{A0C7A07C-4C9A-443B-9248-8ED0BBA7F7EB}" destId="{C61E4A1F-A341-4BAF-9593-DF49AD46419A}" srcOrd="3" destOrd="0" presId="urn:microsoft.com/office/officeart/2005/8/layout/process1"/>
    <dgm:cxn modelId="{40ED5C2E-BFA3-4782-BAB3-971930098352}" type="presParOf" srcId="{C61E4A1F-A341-4BAF-9593-DF49AD46419A}" destId="{BDCAD78C-F87D-4691-AC67-129EF30B1B32}" srcOrd="0" destOrd="0" presId="urn:microsoft.com/office/officeart/2005/8/layout/process1"/>
    <dgm:cxn modelId="{D68E7F28-417C-44CA-8985-04E9D407892E}" type="presParOf" srcId="{A0C7A07C-4C9A-443B-9248-8ED0BBA7F7EB}" destId="{6AAEC2E2-2208-4F83-961E-8B5450C9EAB5}"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0F4AC2B-F765-4A3B-B0B4-180632DAB738}"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US"/>
        </a:p>
      </dgm:t>
    </dgm:pt>
    <dgm:pt modelId="{7AFCFF0E-319C-4153-89DD-AF58344BA758}">
      <dgm:prSet/>
      <dgm:spPr/>
      <dgm:t>
        <a:bodyPr/>
        <a:lstStyle/>
        <a:p>
          <a:r>
            <a:rPr lang="en-US"/>
            <a:t>Nature-</a:t>
          </a:r>
        </a:p>
      </dgm:t>
    </dgm:pt>
    <dgm:pt modelId="{1BA6D79A-8889-4D8D-BCDD-DD4B7359A405}" type="parTrans" cxnId="{C559EC31-8758-4CA3-8E11-BEFE9F0B4DE5}">
      <dgm:prSet/>
      <dgm:spPr/>
      <dgm:t>
        <a:bodyPr/>
        <a:lstStyle/>
        <a:p>
          <a:endParaRPr lang="en-US"/>
        </a:p>
      </dgm:t>
    </dgm:pt>
    <dgm:pt modelId="{0126428E-67CF-4906-8D78-C543379880F7}" type="sibTrans" cxnId="{C559EC31-8758-4CA3-8E11-BEFE9F0B4DE5}">
      <dgm:prSet/>
      <dgm:spPr/>
      <dgm:t>
        <a:bodyPr/>
        <a:lstStyle/>
        <a:p>
          <a:endParaRPr lang="en-US"/>
        </a:p>
      </dgm:t>
    </dgm:pt>
    <dgm:pt modelId="{199DF9E6-C619-4704-8783-6437DD24D828}">
      <dgm:prSet/>
      <dgm:spPr/>
      <dgm:t>
        <a:bodyPr/>
        <a:lstStyle/>
        <a:p>
          <a:r>
            <a:rPr lang="en-US"/>
            <a:t>Personalised service</a:t>
          </a:r>
        </a:p>
      </dgm:t>
    </dgm:pt>
    <dgm:pt modelId="{64C30714-BA58-4D76-98AD-4F24C29E74B4}" type="parTrans" cxnId="{C92109EC-33B8-476A-ABBC-AF8E9A102E36}">
      <dgm:prSet/>
      <dgm:spPr/>
      <dgm:t>
        <a:bodyPr/>
        <a:lstStyle/>
        <a:p>
          <a:endParaRPr lang="en-US"/>
        </a:p>
      </dgm:t>
    </dgm:pt>
    <dgm:pt modelId="{27272F45-11E6-4ED1-ADC9-9049EBADAE21}" type="sibTrans" cxnId="{C92109EC-33B8-476A-ABBC-AF8E9A102E36}">
      <dgm:prSet/>
      <dgm:spPr/>
      <dgm:t>
        <a:bodyPr/>
        <a:lstStyle/>
        <a:p>
          <a:endParaRPr lang="en-US"/>
        </a:p>
      </dgm:t>
    </dgm:pt>
    <dgm:pt modelId="{616A4901-EA4A-4023-B038-FD49A20C02EE}">
      <dgm:prSet/>
      <dgm:spPr/>
      <dgm:t>
        <a:bodyPr/>
        <a:lstStyle/>
        <a:p>
          <a:r>
            <a:rPr lang="en-US"/>
            <a:t>Guest check in and out</a:t>
          </a:r>
        </a:p>
      </dgm:t>
    </dgm:pt>
    <dgm:pt modelId="{974843A0-EADD-44BB-BDB4-211602DC8749}" type="parTrans" cxnId="{AE305FAC-22A4-4E8A-B407-DCF70B69D9DD}">
      <dgm:prSet/>
      <dgm:spPr/>
      <dgm:t>
        <a:bodyPr/>
        <a:lstStyle/>
        <a:p>
          <a:endParaRPr lang="en-US"/>
        </a:p>
      </dgm:t>
    </dgm:pt>
    <dgm:pt modelId="{1C113BA5-FE6C-4539-ABCE-080D1F9D4A72}" type="sibTrans" cxnId="{AE305FAC-22A4-4E8A-B407-DCF70B69D9DD}">
      <dgm:prSet/>
      <dgm:spPr/>
      <dgm:t>
        <a:bodyPr/>
        <a:lstStyle/>
        <a:p>
          <a:endParaRPr lang="en-US"/>
        </a:p>
      </dgm:t>
    </dgm:pt>
    <dgm:pt modelId="{3AF32D31-F575-4499-A88A-2B5DDE5FA23C}" type="pres">
      <dgm:prSet presAssocID="{F0F4AC2B-F765-4A3B-B0B4-180632DAB738}" presName="Name0" presStyleCnt="0">
        <dgm:presLayoutVars>
          <dgm:dir/>
          <dgm:resizeHandles val="exact"/>
        </dgm:presLayoutVars>
      </dgm:prSet>
      <dgm:spPr/>
    </dgm:pt>
    <dgm:pt modelId="{57200022-575A-4C9F-A921-0C07E420A027}" type="pres">
      <dgm:prSet presAssocID="{7AFCFF0E-319C-4153-89DD-AF58344BA758}" presName="node" presStyleLbl="node1" presStyleIdx="0" presStyleCnt="3">
        <dgm:presLayoutVars>
          <dgm:bulletEnabled val="1"/>
        </dgm:presLayoutVars>
      </dgm:prSet>
      <dgm:spPr/>
    </dgm:pt>
    <dgm:pt modelId="{8BB92549-48F3-44B2-A827-D8BFB1686B48}" type="pres">
      <dgm:prSet presAssocID="{0126428E-67CF-4906-8D78-C543379880F7}" presName="sibTrans" presStyleLbl="sibTrans2D1" presStyleIdx="0" presStyleCnt="2"/>
      <dgm:spPr/>
    </dgm:pt>
    <dgm:pt modelId="{D5DA34AC-61E3-409F-8629-EA7F696DAFF2}" type="pres">
      <dgm:prSet presAssocID="{0126428E-67CF-4906-8D78-C543379880F7}" presName="connectorText" presStyleLbl="sibTrans2D1" presStyleIdx="0" presStyleCnt="2"/>
      <dgm:spPr/>
    </dgm:pt>
    <dgm:pt modelId="{8E2D1D31-6C0C-48DC-8CCB-913EAD9417AC}" type="pres">
      <dgm:prSet presAssocID="{199DF9E6-C619-4704-8783-6437DD24D828}" presName="node" presStyleLbl="node1" presStyleIdx="1" presStyleCnt="3">
        <dgm:presLayoutVars>
          <dgm:bulletEnabled val="1"/>
        </dgm:presLayoutVars>
      </dgm:prSet>
      <dgm:spPr/>
    </dgm:pt>
    <dgm:pt modelId="{67739135-25F5-4F81-A4BE-B1B2A68037E1}" type="pres">
      <dgm:prSet presAssocID="{27272F45-11E6-4ED1-ADC9-9049EBADAE21}" presName="sibTrans" presStyleLbl="sibTrans2D1" presStyleIdx="1" presStyleCnt="2"/>
      <dgm:spPr/>
    </dgm:pt>
    <dgm:pt modelId="{F66E5AEE-4608-4CFF-933E-F1562446BA8D}" type="pres">
      <dgm:prSet presAssocID="{27272F45-11E6-4ED1-ADC9-9049EBADAE21}" presName="connectorText" presStyleLbl="sibTrans2D1" presStyleIdx="1" presStyleCnt="2"/>
      <dgm:spPr/>
    </dgm:pt>
    <dgm:pt modelId="{576230A8-742A-4694-9F72-2CB95CC90205}" type="pres">
      <dgm:prSet presAssocID="{616A4901-EA4A-4023-B038-FD49A20C02EE}" presName="node" presStyleLbl="node1" presStyleIdx="2" presStyleCnt="3">
        <dgm:presLayoutVars>
          <dgm:bulletEnabled val="1"/>
        </dgm:presLayoutVars>
      </dgm:prSet>
      <dgm:spPr/>
    </dgm:pt>
  </dgm:ptLst>
  <dgm:cxnLst>
    <dgm:cxn modelId="{41060A05-BEBE-4196-BDD2-17E55CE561C3}" type="presOf" srcId="{0126428E-67CF-4906-8D78-C543379880F7}" destId="{8BB92549-48F3-44B2-A827-D8BFB1686B48}" srcOrd="0" destOrd="0" presId="urn:microsoft.com/office/officeart/2005/8/layout/process1"/>
    <dgm:cxn modelId="{D5378F0F-876C-440E-87B5-215C6803F41C}" type="presOf" srcId="{27272F45-11E6-4ED1-ADC9-9049EBADAE21}" destId="{67739135-25F5-4F81-A4BE-B1B2A68037E1}" srcOrd="0" destOrd="0" presId="urn:microsoft.com/office/officeart/2005/8/layout/process1"/>
    <dgm:cxn modelId="{C559EC31-8758-4CA3-8E11-BEFE9F0B4DE5}" srcId="{F0F4AC2B-F765-4A3B-B0B4-180632DAB738}" destId="{7AFCFF0E-319C-4153-89DD-AF58344BA758}" srcOrd="0" destOrd="0" parTransId="{1BA6D79A-8889-4D8D-BCDD-DD4B7359A405}" sibTransId="{0126428E-67CF-4906-8D78-C543379880F7}"/>
    <dgm:cxn modelId="{6E11444C-4B21-4E6B-8F27-79408B750B4D}" type="presOf" srcId="{27272F45-11E6-4ED1-ADC9-9049EBADAE21}" destId="{F66E5AEE-4608-4CFF-933E-F1562446BA8D}" srcOrd="1" destOrd="0" presId="urn:microsoft.com/office/officeart/2005/8/layout/process1"/>
    <dgm:cxn modelId="{4859297A-43AC-4491-BCE1-13F7E51EE339}" type="presOf" srcId="{616A4901-EA4A-4023-B038-FD49A20C02EE}" destId="{576230A8-742A-4694-9F72-2CB95CC90205}" srcOrd="0" destOrd="0" presId="urn:microsoft.com/office/officeart/2005/8/layout/process1"/>
    <dgm:cxn modelId="{AE305FAC-22A4-4E8A-B407-DCF70B69D9DD}" srcId="{F0F4AC2B-F765-4A3B-B0B4-180632DAB738}" destId="{616A4901-EA4A-4023-B038-FD49A20C02EE}" srcOrd="2" destOrd="0" parTransId="{974843A0-EADD-44BB-BDB4-211602DC8749}" sibTransId="{1C113BA5-FE6C-4539-ABCE-080D1F9D4A72}"/>
    <dgm:cxn modelId="{844812BD-7F96-4334-9B6D-42DECD6FB645}" type="presOf" srcId="{7AFCFF0E-319C-4153-89DD-AF58344BA758}" destId="{57200022-575A-4C9F-A921-0C07E420A027}" srcOrd="0" destOrd="0" presId="urn:microsoft.com/office/officeart/2005/8/layout/process1"/>
    <dgm:cxn modelId="{DFE596CB-286F-4507-BBAF-252EF4174780}" type="presOf" srcId="{0126428E-67CF-4906-8D78-C543379880F7}" destId="{D5DA34AC-61E3-409F-8629-EA7F696DAFF2}" srcOrd="1" destOrd="0" presId="urn:microsoft.com/office/officeart/2005/8/layout/process1"/>
    <dgm:cxn modelId="{DF593BCE-1843-455B-95F5-D7EA958EA3D2}" type="presOf" srcId="{199DF9E6-C619-4704-8783-6437DD24D828}" destId="{8E2D1D31-6C0C-48DC-8CCB-913EAD9417AC}" srcOrd="0" destOrd="0" presId="urn:microsoft.com/office/officeart/2005/8/layout/process1"/>
    <dgm:cxn modelId="{5A714BE0-7543-4BF4-9EC6-D28E03809B96}" type="presOf" srcId="{F0F4AC2B-F765-4A3B-B0B4-180632DAB738}" destId="{3AF32D31-F575-4499-A88A-2B5DDE5FA23C}" srcOrd="0" destOrd="0" presId="urn:microsoft.com/office/officeart/2005/8/layout/process1"/>
    <dgm:cxn modelId="{C92109EC-33B8-476A-ABBC-AF8E9A102E36}" srcId="{F0F4AC2B-F765-4A3B-B0B4-180632DAB738}" destId="{199DF9E6-C619-4704-8783-6437DD24D828}" srcOrd="1" destOrd="0" parTransId="{64C30714-BA58-4D76-98AD-4F24C29E74B4}" sibTransId="{27272F45-11E6-4ED1-ADC9-9049EBADAE21}"/>
    <dgm:cxn modelId="{4620166D-5975-40AC-BA56-1AE66242B954}" type="presParOf" srcId="{3AF32D31-F575-4499-A88A-2B5DDE5FA23C}" destId="{57200022-575A-4C9F-A921-0C07E420A027}" srcOrd="0" destOrd="0" presId="urn:microsoft.com/office/officeart/2005/8/layout/process1"/>
    <dgm:cxn modelId="{46A9EACC-81C4-4B3E-A9D2-E11C3BDA8AA9}" type="presParOf" srcId="{3AF32D31-F575-4499-A88A-2B5DDE5FA23C}" destId="{8BB92549-48F3-44B2-A827-D8BFB1686B48}" srcOrd="1" destOrd="0" presId="urn:microsoft.com/office/officeart/2005/8/layout/process1"/>
    <dgm:cxn modelId="{BE2A4C8C-D173-4C54-9239-68BE9385028A}" type="presParOf" srcId="{8BB92549-48F3-44B2-A827-D8BFB1686B48}" destId="{D5DA34AC-61E3-409F-8629-EA7F696DAFF2}" srcOrd="0" destOrd="0" presId="urn:microsoft.com/office/officeart/2005/8/layout/process1"/>
    <dgm:cxn modelId="{59823424-217C-455B-999A-3EDACA5A12EF}" type="presParOf" srcId="{3AF32D31-F575-4499-A88A-2B5DDE5FA23C}" destId="{8E2D1D31-6C0C-48DC-8CCB-913EAD9417AC}" srcOrd="2" destOrd="0" presId="urn:microsoft.com/office/officeart/2005/8/layout/process1"/>
    <dgm:cxn modelId="{F9AB20A2-A872-4308-BD3F-BB2A68EDCA02}" type="presParOf" srcId="{3AF32D31-F575-4499-A88A-2B5DDE5FA23C}" destId="{67739135-25F5-4F81-A4BE-B1B2A68037E1}" srcOrd="3" destOrd="0" presId="urn:microsoft.com/office/officeart/2005/8/layout/process1"/>
    <dgm:cxn modelId="{92240E91-EBC2-4097-9D26-B63B23D6238E}" type="presParOf" srcId="{67739135-25F5-4F81-A4BE-B1B2A68037E1}" destId="{F66E5AEE-4608-4CFF-933E-F1562446BA8D}" srcOrd="0" destOrd="0" presId="urn:microsoft.com/office/officeart/2005/8/layout/process1"/>
    <dgm:cxn modelId="{0A30311A-3756-4200-B7C9-E7B53B0BF724}" type="presParOf" srcId="{3AF32D31-F575-4499-A88A-2B5DDE5FA23C}" destId="{576230A8-742A-4694-9F72-2CB95CC90205}" srcOrd="4" destOrd="0" presId="urn:microsoft.com/office/officeart/2005/8/layout/process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0FE3AA9-AB36-42D1-B92C-9C29288F61ED}"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US"/>
        </a:p>
      </dgm:t>
    </dgm:pt>
    <dgm:pt modelId="{5C0C97D1-49B6-44F8-9FBB-8C2D7D4E76B2}">
      <dgm:prSet/>
      <dgm:spPr/>
      <dgm:t>
        <a:bodyPr/>
        <a:lstStyle/>
        <a:p>
          <a:r>
            <a:rPr lang="en-US"/>
            <a:t>Role-</a:t>
          </a:r>
        </a:p>
      </dgm:t>
    </dgm:pt>
    <dgm:pt modelId="{804E62E0-1767-455D-B741-FB64C42BD09D}" type="parTrans" cxnId="{AE43246F-5E04-4026-BF2E-F1955B0AABC3}">
      <dgm:prSet/>
      <dgm:spPr/>
      <dgm:t>
        <a:bodyPr/>
        <a:lstStyle/>
        <a:p>
          <a:endParaRPr lang="en-US"/>
        </a:p>
      </dgm:t>
    </dgm:pt>
    <dgm:pt modelId="{D25ABD96-C96E-4475-B78C-507C3693DB0E}" type="sibTrans" cxnId="{AE43246F-5E04-4026-BF2E-F1955B0AABC3}">
      <dgm:prSet/>
      <dgm:spPr/>
      <dgm:t>
        <a:bodyPr/>
        <a:lstStyle/>
        <a:p>
          <a:endParaRPr lang="en-US"/>
        </a:p>
      </dgm:t>
    </dgm:pt>
    <dgm:pt modelId="{B4346475-C245-4E2E-AD37-1B59980FE539}">
      <dgm:prSet/>
      <dgm:spPr/>
      <dgm:t>
        <a:bodyPr/>
        <a:lstStyle/>
        <a:p>
          <a:r>
            <a:rPr lang="en-US"/>
            <a:t>Dining facilities</a:t>
          </a:r>
        </a:p>
      </dgm:t>
    </dgm:pt>
    <dgm:pt modelId="{31613061-652B-4530-8118-EA32A0377133}" type="parTrans" cxnId="{B09E7791-3D96-48C4-8C72-686CC4A0BF02}">
      <dgm:prSet/>
      <dgm:spPr/>
      <dgm:t>
        <a:bodyPr/>
        <a:lstStyle/>
        <a:p>
          <a:endParaRPr lang="en-US"/>
        </a:p>
      </dgm:t>
    </dgm:pt>
    <dgm:pt modelId="{0BFDEA0F-6E2B-4D2D-A606-C3860A5AA007}" type="sibTrans" cxnId="{B09E7791-3D96-48C4-8C72-686CC4A0BF02}">
      <dgm:prSet/>
      <dgm:spPr/>
      <dgm:t>
        <a:bodyPr/>
        <a:lstStyle/>
        <a:p>
          <a:endParaRPr lang="en-US"/>
        </a:p>
      </dgm:t>
    </dgm:pt>
    <dgm:pt modelId="{EEE798CA-CD3F-4D32-A93C-07A3CCB119E6}">
      <dgm:prSet/>
      <dgm:spPr/>
      <dgm:t>
        <a:bodyPr/>
        <a:lstStyle/>
        <a:p>
          <a:r>
            <a:rPr lang="en-US"/>
            <a:t>Fitness facilities</a:t>
          </a:r>
        </a:p>
      </dgm:t>
    </dgm:pt>
    <dgm:pt modelId="{DD0F3145-67F6-46EC-826B-5DC758F61B86}" type="parTrans" cxnId="{C3B96343-B821-40D8-B135-88C41E388A6F}">
      <dgm:prSet/>
      <dgm:spPr/>
      <dgm:t>
        <a:bodyPr/>
        <a:lstStyle/>
        <a:p>
          <a:endParaRPr lang="en-US"/>
        </a:p>
      </dgm:t>
    </dgm:pt>
    <dgm:pt modelId="{68B02014-3338-4B3B-85B3-8C281D072E97}" type="sibTrans" cxnId="{C3B96343-B821-40D8-B135-88C41E388A6F}">
      <dgm:prSet/>
      <dgm:spPr/>
      <dgm:t>
        <a:bodyPr/>
        <a:lstStyle/>
        <a:p>
          <a:endParaRPr lang="en-US"/>
        </a:p>
      </dgm:t>
    </dgm:pt>
    <dgm:pt modelId="{D2E05F86-BF61-405F-A070-E32B3F0769A8}">
      <dgm:prSet/>
      <dgm:spPr/>
      <dgm:t>
        <a:bodyPr/>
        <a:lstStyle/>
        <a:p>
          <a:r>
            <a:rPr lang="en-US"/>
            <a:t>Business centers</a:t>
          </a:r>
        </a:p>
      </dgm:t>
    </dgm:pt>
    <dgm:pt modelId="{B6AA12C3-369C-4040-A7EA-8CFB5E1A984E}" type="parTrans" cxnId="{8970DC35-3052-4C2C-BDF7-CC303E1E73A5}">
      <dgm:prSet/>
      <dgm:spPr/>
      <dgm:t>
        <a:bodyPr/>
        <a:lstStyle/>
        <a:p>
          <a:endParaRPr lang="en-US"/>
        </a:p>
      </dgm:t>
    </dgm:pt>
    <dgm:pt modelId="{40916220-1B88-4279-82F5-DCBAB810904E}" type="sibTrans" cxnId="{8970DC35-3052-4C2C-BDF7-CC303E1E73A5}">
      <dgm:prSet/>
      <dgm:spPr/>
      <dgm:t>
        <a:bodyPr/>
        <a:lstStyle/>
        <a:p>
          <a:endParaRPr lang="en-US"/>
        </a:p>
      </dgm:t>
    </dgm:pt>
    <dgm:pt modelId="{7F9523B3-E3B9-4363-9F50-4CD8E8CE465B}">
      <dgm:prSet/>
      <dgm:spPr/>
      <dgm:t>
        <a:bodyPr/>
        <a:lstStyle/>
        <a:p>
          <a:r>
            <a:rPr lang="en-US" dirty="0"/>
            <a:t>Entertainment facilities (Chaturvedi, 2020)</a:t>
          </a:r>
        </a:p>
      </dgm:t>
    </dgm:pt>
    <dgm:pt modelId="{C11E9BB9-4920-42AB-B740-8C365987A181}" type="parTrans" cxnId="{341494A3-8BEB-4C8B-A73D-33D183425568}">
      <dgm:prSet/>
      <dgm:spPr/>
      <dgm:t>
        <a:bodyPr/>
        <a:lstStyle/>
        <a:p>
          <a:endParaRPr lang="en-US"/>
        </a:p>
      </dgm:t>
    </dgm:pt>
    <dgm:pt modelId="{52D2FCF6-3EF2-48A5-BC6C-A28429E45605}" type="sibTrans" cxnId="{341494A3-8BEB-4C8B-A73D-33D183425568}">
      <dgm:prSet/>
      <dgm:spPr/>
      <dgm:t>
        <a:bodyPr/>
        <a:lstStyle/>
        <a:p>
          <a:endParaRPr lang="en-US"/>
        </a:p>
      </dgm:t>
    </dgm:pt>
    <dgm:pt modelId="{4DC9B7EF-6A7F-48B4-A9BA-B8449EA38DEE}" type="pres">
      <dgm:prSet presAssocID="{20FE3AA9-AB36-42D1-B92C-9C29288F61ED}" presName="Name0" presStyleCnt="0">
        <dgm:presLayoutVars>
          <dgm:dir/>
          <dgm:resizeHandles val="exact"/>
        </dgm:presLayoutVars>
      </dgm:prSet>
      <dgm:spPr/>
    </dgm:pt>
    <dgm:pt modelId="{C377519E-8C79-4202-9E22-A63F77F6E35E}" type="pres">
      <dgm:prSet presAssocID="{5C0C97D1-49B6-44F8-9FBB-8C2D7D4E76B2}" presName="node" presStyleLbl="node1" presStyleIdx="0" presStyleCnt="5">
        <dgm:presLayoutVars>
          <dgm:bulletEnabled val="1"/>
        </dgm:presLayoutVars>
      </dgm:prSet>
      <dgm:spPr/>
    </dgm:pt>
    <dgm:pt modelId="{5EC55E46-BBD0-42F0-AEDE-9A535F9B58D1}" type="pres">
      <dgm:prSet presAssocID="{D25ABD96-C96E-4475-B78C-507C3693DB0E}" presName="sibTrans" presStyleLbl="sibTrans2D1" presStyleIdx="0" presStyleCnt="4"/>
      <dgm:spPr/>
    </dgm:pt>
    <dgm:pt modelId="{D157E953-CEC0-4D40-9FE9-1697EC3D1CC5}" type="pres">
      <dgm:prSet presAssocID="{D25ABD96-C96E-4475-B78C-507C3693DB0E}" presName="connectorText" presStyleLbl="sibTrans2D1" presStyleIdx="0" presStyleCnt="4"/>
      <dgm:spPr/>
    </dgm:pt>
    <dgm:pt modelId="{89AA731F-A561-4C68-8308-15CBFE350DD5}" type="pres">
      <dgm:prSet presAssocID="{B4346475-C245-4E2E-AD37-1B59980FE539}" presName="node" presStyleLbl="node1" presStyleIdx="1" presStyleCnt="5">
        <dgm:presLayoutVars>
          <dgm:bulletEnabled val="1"/>
        </dgm:presLayoutVars>
      </dgm:prSet>
      <dgm:spPr/>
    </dgm:pt>
    <dgm:pt modelId="{88189AD7-B816-4F2D-BB65-BCA708C0603E}" type="pres">
      <dgm:prSet presAssocID="{0BFDEA0F-6E2B-4D2D-A606-C3860A5AA007}" presName="sibTrans" presStyleLbl="sibTrans2D1" presStyleIdx="1" presStyleCnt="4"/>
      <dgm:spPr/>
    </dgm:pt>
    <dgm:pt modelId="{A226162C-75F6-4941-8100-D89B2276145C}" type="pres">
      <dgm:prSet presAssocID="{0BFDEA0F-6E2B-4D2D-A606-C3860A5AA007}" presName="connectorText" presStyleLbl="sibTrans2D1" presStyleIdx="1" presStyleCnt="4"/>
      <dgm:spPr/>
    </dgm:pt>
    <dgm:pt modelId="{38232E1F-69A3-4BB2-948F-4380BD62DF3F}" type="pres">
      <dgm:prSet presAssocID="{EEE798CA-CD3F-4D32-A93C-07A3CCB119E6}" presName="node" presStyleLbl="node1" presStyleIdx="2" presStyleCnt="5">
        <dgm:presLayoutVars>
          <dgm:bulletEnabled val="1"/>
        </dgm:presLayoutVars>
      </dgm:prSet>
      <dgm:spPr/>
    </dgm:pt>
    <dgm:pt modelId="{2C04B6A2-EE9E-46AD-BC6F-A0C0CD3BDE15}" type="pres">
      <dgm:prSet presAssocID="{68B02014-3338-4B3B-85B3-8C281D072E97}" presName="sibTrans" presStyleLbl="sibTrans2D1" presStyleIdx="2" presStyleCnt="4"/>
      <dgm:spPr/>
    </dgm:pt>
    <dgm:pt modelId="{BFC70565-58D6-4364-B223-7ADF77FB578E}" type="pres">
      <dgm:prSet presAssocID="{68B02014-3338-4B3B-85B3-8C281D072E97}" presName="connectorText" presStyleLbl="sibTrans2D1" presStyleIdx="2" presStyleCnt="4"/>
      <dgm:spPr/>
    </dgm:pt>
    <dgm:pt modelId="{2DF614B0-C8BB-429B-B24F-66F6B36FC902}" type="pres">
      <dgm:prSet presAssocID="{D2E05F86-BF61-405F-A070-E32B3F0769A8}" presName="node" presStyleLbl="node1" presStyleIdx="3" presStyleCnt="5">
        <dgm:presLayoutVars>
          <dgm:bulletEnabled val="1"/>
        </dgm:presLayoutVars>
      </dgm:prSet>
      <dgm:spPr/>
    </dgm:pt>
    <dgm:pt modelId="{84D25085-ECB5-4E63-B140-1183BF4F3E59}" type="pres">
      <dgm:prSet presAssocID="{40916220-1B88-4279-82F5-DCBAB810904E}" presName="sibTrans" presStyleLbl="sibTrans2D1" presStyleIdx="3" presStyleCnt="4"/>
      <dgm:spPr/>
    </dgm:pt>
    <dgm:pt modelId="{B3CCFC5D-FCF4-4879-BBAF-B399BA2A04E7}" type="pres">
      <dgm:prSet presAssocID="{40916220-1B88-4279-82F5-DCBAB810904E}" presName="connectorText" presStyleLbl="sibTrans2D1" presStyleIdx="3" presStyleCnt="4"/>
      <dgm:spPr/>
    </dgm:pt>
    <dgm:pt modelId="{D459930D-B69E-47F8-9EC1-03A845217626}" type="pres">
      <dgm:prSet presAssocID="{7F9523B3-E3B9-4363-9F50-4CD8E8CE465B}" presName="node" presStyleLbl="node1" presStyleIdx="4" presStyleCnt="5">
        <dgm:presLayoutVars>
          <dgm:bulletEnabled val="1"/>
        </dgm:presLayoutVars>
      </dgm:prSet>
      <dgm:spPr/>
    </dgm:pt>
  </dgm:ptLst>
  <dgm:cxnLst>
    <dgm:cxn modelId="{80EF2E00-070F-4AC6-AB33-6931721A9BE3}" type="presOf" srcId="{EEE798CA-CD3F-4D32-A93C-07A3CCB119E6}" destId="{38232E1F-69A3-4BB2-948F-4380BD62DF3F}" srcOrd="0" destOrd="0" presId="urn:microsoft.com/office/officeart/2005/8/layout/process1"/>
    <dgm:cxn modelId="{24A8870A-18BD-4487-B289-3ABC80BF9526}" type="presOf" srcId="{0BFDEA0F-6E2B-4D2D-A606-C3860A5AA007}" destId="{88189AD7-B816-4F2D-BB65-BCA708C0603E}" srcOrd="0" destOrd="0" presId="urn:microsoft.com/office/officeart/2005/8/layout/process1"/>
    <dgm:cxn modelId="{8E9CF00C-B928-44AD-B73E-0BB6ECCBCC25}" type="presOf" srcId="{D25ABD96-C96E-4475-B78C-507C3693DB0E}" destId="{5EC55E46-BBD0-42F0-AEDE-9A535F9B58D1}" srcOrd="0" destOrd="0" presId="urn:microsoft.com/office/officeart/2005/8/layout/process1"/>
    <dgm:cxn modelId="{6EE96517-E3D8-4A6B-AC2D-D9BCD2DF7458}" type="presOf" srcId="{0BFDEA0F-6E2B-4D2D-A606-C3860A5AA007}" destId="{A226162C-75F6-4941-8100-D89B2276145C}" srcOrd="1" destOrd="0" presId="urn:microsoft.com/office/officeart/2005/8/layout/process1"/>
    <dgm:cxn modelId="{359FBF24-E391-4FC6-BA2F-B3A7CAF863FC}" type="presOf" srcId="{D2E05F86-BF61-405F-A070-E32B3F0769A8}" destId="{2DF614B0-C8BB-429B-B24F-66F6B36FC902}" srcOrd="0" destOrd="0" presId="urn:microsoft.com/office/officeart/2005/8/layout/process1"/>
    <dgm:cxn modelId="{42EEF634-3AB2-467F-AE29-45698C710951}" type="presOf" srcId="{20FE3AA9-AB36-42D1-B92C-9C29288F61ED}" destId="{4DC9B7EF-6A7F-48B4-A9BA-B8449EA38DEE}" srcOrd="0" destOrd="0" presId="urn:microsoft.com/office/officeart/2005/8/layout/process1"/>
    <dgm:cxn modelId="{8970DC35-3052-4C2C-BDF7-CC303E1E73A5}" srcId="{20FE3AA9-AB36-42D1-B92C-9C29288F61ED}" destId="{D2E05F86-BF61-405F-A070-E32B3F0769A8}" srcOrd="3" destOrd="0" parTransId="{B6AA12C3-369C-4040-A7EA-8CFB5E1A984E}" sibTransId="{40916220-1B88-4279-82F5-DCBAB810904E}"/>
    <dgm:cxn modelId="{B8BCD25F-83DA-4FAE-90C4-2AF3111A4560}" type="presOf" srcId="{68B02014-3338-4B3B-85B3-8C281D072E97}" destId="{2C04B6A2-EE9E-46AD-BC6F-A0C0CD3BDE15}" srcOrd="0" destOrd="0" presId="urn:microsoft.com/office/officeart/2005/8/layout/process1"/>
    <dgm:cxn modelId="{C3B96343-B821-40D8-B135-88C41E388A6F}" srcId="{20FE3AA9-AB36-42D1-B92C-9C29288F61ED}" destId="{EEE798CA-CD3F-4D32-A93C-07A3CCB119E6}" srcOrd="2" destOrd="0" parTransId="{DD0F3145-67F6-46EC-826B-5DC758F61B86}" sibTransId="{68B02014-3338-4B3B-85B3-8C281D072E97}"/>
    <dgm:cxn modelId="{43918B69-B0D6-4A7C-A386-03536735C2EB}" type="presOf" srcId="{5C0C97D1-49B6-44F8-9FBB-8C2D7D4E76B2}" destId="{C377519E-8C79-4202-9E22-A63F77F6E35E}" srcOrd="0" destOrd="0" presId="urn:microsoft.com/office/officeart/2005/8/layout/process1"/>
    <dgm:cxn modelId="{363CAA6D-0C86-4532-BFBE-D44E3776EC93}" type="presOf" srcId="{68B02014-3338-4B3B-85B3-8C281D072E97}" destId="{BFC70565-58D6-4364-B223-7ADF77FB578E}" srcOrd="1" destOrd="0" presId="urn:microsoft.com/office/officeart/2005/8/layout/process1"/>
    <dgm:cxn modelId="{3623054F-6000-4354-8F6C-CD1CB70ED306}" type="presOf" srcId="{B4346475-C245-4E2E-AD37-1B59980FE539}" destId="{89AA731F-A561-4C68-8308-15CBFE350DD5}" srcOrd="0" destOrd="0" presId="urn:microsoft.com/office/officeart/2005/8/layout/process1"/>
    <dgm:cxn modelId="{AE43246F-5E04-4026-BF2E-F1955B0AABC3}" srcId="{20FE3AA9-AB36-42D1-B92C-9C29288F61ED}" destId="{5C0C97D1-49B6-44F8-9FBB-8C2D7D4E76B2}" srcOrd="0" destOrd="0" parTransId="{804E62E0-1767-455D-B741-FB64C42BD09D}" sibTransId="{D25ABD96-C96E-4475-B78C-507C3693DB0E}"/>
    <dgm:cxn modelId="{E766336F-733A-4178-A6A6-75274299096A}" type="presOf" srcId="{40916220-1B88-4279-82F5-DCBAB810904E}" destId="{B3CCFC5D-FCF4-4879-BBAF-B399BA2A04E7}" srcOrd="1" destOrd="0" presId="urn:microsoft.com/office/officeart/2005/8/layout/process1"/>
    <dgm:cxn modelId="{52CC2387-BFAE-491B-9AD9-B9F1B89F0AE2}" type="presOf" srcId="{7F9523B3-E3B9-4363-9F50-4CD8E8CE465B}" destId="{D459930D-B69E-47F8-9EC1-03A845217626}" srcOrd="0" destOrd="0" presId="urn:microsoft.com/office/officeart/2005/8/layout/process1"/>
    <dgm:cxn modelId="{B09E7791-3D96-48C4-8C72-686CC4A0BF02}" srcId="{20FE3AA9-AB36-42D1-B92C-9C29288F61ED}" destId="{B4346475-C245-4E2E-AD37-1B59980FE539}" srcOrd="1" destOrd="0" parTransId="{31613061-652B-4530-8118-EA32A0377133}" sibTransId="{0BFDEA0F-6E2B-4D2D-A606-C3860A5AA007}"/>
    <dgm:cxn modelId="{839CB392-68B0-4941-8DDD-EEB2DEC40403}" type="presOf" srcId="{D25ABD96-C96E-4475-B78C-507C3693DB0E}" destId="{D157E953-CEC0-4D40-9FE9-1697EC3D1CC5}" srcOrd="1" destOrd="0" presId="urn:microsoft.com/office/officeart/2005/8/layout/process1"/>
    <dgm:cxn modelId="{341494A3-8BEB-4C8B-A73D-33D183425568}" srcId="{20FE3AA9-AB36-42D1-B92C-9C29288F61ED}" destId="{7F9523B3-E3B9-4363-9F50-4CD8E8CE465B}" srcOrd="4" destOrd="0" parTransId="{C11E9BB9-4920-42AB-B740-8C365987A181}" sibTransId="{52D2FCF6-3EF2-48A5-BC6C-A28429E45605}"/>
    <dgm:cxn modelId="{D2D9E3DC-4EDE-43EC-AD67-097E498334B4}" type="presOf" srcId="{40916220-1B88-4279-82F5-DCBAB810904E}" destId="{84D25085-ECB5-4E63-B140-1183BF4F3E59}" srcOrd="0" destOrd="0" presId="urn:microsoft.com/office/officeart/2005/8/layout/process1"/>
    <dgm:cxn modelId="{8AE71A3E-077F-45DF-A9FA-8B76EEDBFAEA}" type="presParOf" srcId="{4DC9B7EF-6A7F-48B4-A9BA-B8449EA38DEE}" destId="{C377519E-8C79-4202-9E22-A63F77F6E35E}" srcOrd="0" destOrd="0" presId="urn:microsoft.com/office/officeart/2005/8/layout/process1"/>
    <dgm:cxn modelId="{F8119CCB-D864-4F69-971E-E36CA36F34AF}" type="presParOf" srcId="{4DC9B7EF-6A7F-48B4-A9BA-B8449EA38DEE}" destId="{5EC55E46-BBD0-42F0-AEDE-9A535F9B58D1}" srcOrd="1" destOrd="0" presId="urn:microsoft.com/office/officeart/2005/8/layout/process1"/>
    <dgm:cxn modelId="{43598CB4-D87E-4310-A2FC-A62EFE4DF59A}" type="presParOf" srcId="{5EC55E46-BBD0-42F0-AEDE-9A535F9B58D1}" destId="{D157E953-CEC0-4D40-9FE9-1697EC3D1CC5}" srcOrd="0" destOrd="0" presId="urn:microsoft.com/office/officeart/2005/8/layout/process1"/>
    <dgm:cxn modelId="{E4295281-EF61-481A-B39C-EFAF08D5D459}" type="presParOf" srcId="{4DC9B7EF-6A7F-48B4-A9BA-B8449EA38DEE}" destId="{89AA731F-A561-4C68-8308-15CBFE350DD5}" srcOrd="2" destOrd="0" presId="urn:microsoft.com/office/officeart/2005/8/layout/process1"/>
    <dgm:cxn modelId="{050926D4-4942-483B-ADB3-9C9436E776F3}" type="presParOf" srcId="{4DC9B7EF-6A7F-48B4-A9BA-B8449EA38DEE}" destId="{88189AD7-B816-4F2D-BB65-BCA708C0603E}" srcOrd="3" destOrd="0" presId="urn:microsoft.com/office/officeart/2005/8/layout/process1"/>
    <dgm:cxn modelId="{E3464D8D-B307-4CC9-AFBE-7DC896999F4A}" type="presParOf" srcId="{88189AD7-B816-4F2D-BB65-BCA708C0603E}" destId="{A226162C-75F6-4941-8100-D89B2276145C}" srcOrd="0" destOrd="0" presId="urn:microsoft.com/office/officeart/2005/8/layout/process1"/>
    <dgm:cxn modelId="{E52E2F4C-CDA5-492A-8528-BCCB62425317}" type="presParOf" srcId="{4DC9B7EF-6A7F-48B4-A9BA-B8449EA38DEE}" destId="{38232E1F-69A3-4BB2-948F-4380BD62DF3F}" srcOrd="4" destOrd="0" presId="urn:microsoft.com/office/officeart/2005/8/layout/process1"/>
    <dgm:cxn modelId="{A26B4EAF-4D4E-472E-A67C-65D52A24BA88}" type="presParOf" srcId="{4DC9B7EF-6A7F-48B4-A9BA-B8449EA38DEE}" destId="{2C04B6A2-EE9E-46AD-BC6F-A0C0CD3BDE15}" srcOrd="5" destOrd="0" presId="urn:microsoft.com/office/officeart/2005/8/layout/process1"/>
    <dgm:cxn modelId="{369F4E3E-AB59-421B-A103-F09942216CDD}" type="presParOf" srcId="{2C04B6A2-EE9E-46AD-BC6F-A0C0CD3BDE15}" destId="{BFC70565-58D6-4364-B223-7ADF77FB578E}" srcOrd="0" destOrd="0" presId="urn:microsoft.com/office/officeart/2005/8/layout/process1"/>
    <dgm:cxn modelId="{1425C289-6C8D-468D-85BC-ED27C92E2482}" type="presParOf" srcId="{4DC9B7EF-6A7F-48B4-A9BA-B8449EA38DEE}" destId="{2DF614B0-C8BB-429B-B24F-66F6B36FC902}" srcOrd="6" destOrd="0" presId="urn:microsoft.com/office/officeart/2005/8/layout/process1"/>
    <dgm:cxn modelId="{09952802-BA3D-4CB9-B571-95ED39AAC823}" type="presParOf" srcId="{4DC9B7EF-6A7F-48B4-A9BA-B8449EA38DEE}" destId="{84D25085-ECB5-4E63-B140-1183BF4F3E59}" srcOrd="7" destOrd="0" presId="urn:microsoft.com/office/officeart/2005/8/layout/process1"/>
    <dgm:cxn modelId="{F825BFB7-F5E9-4AD0-B109-E943AE7EB15D}" type="presParOf" srcId="{84D25085-ECB5-4E63-B140-1183BF4F3E59}" destId="{B3CCFC5D-FCF4-4879-BBAF-B399BA2A04E7}" srcOrd="0" destOrd="0" presId="urn:microsoft.com/office/officeart/2005/8/layout/process1"/>
    <dgm:cxn modelId="{969ABD8D-C3C1-426A-B203-CE39CC477842}" type="presParOf" srcId="{4DC9B7EF-6A7F-48B4-A9BA-B8449EA38DEE}" destId="{D459930D-B69E-47F8-9EC1-03A845217626}" srcOrd="8" destOrd="0" presId="urn:microsoft.com/office/officeart/2005/8/layout/process1"/>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8499899-E601-40EA-8E46-B3FC1D1C71BB}"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US"/>
        </a:p>
      </dgm:t>
    </dgm:pt>
    <dgm:pt modelId="{140BC784-EB35-416D-B2DE-52E4F11A281B}">
      <dgm:prSet/>
      <dgm:spPr/>
      <dgm:t>
        <a:bodyPr/>
        <a:lstStyle/>
        <a:p>
          <a:r>
            <a:rPr lang="en-US"/>
            <a:t>Scope of guest services-</a:t>
          </a:r>
        </a:p>
      </dgm:t>
    </dgm:pt>
    <dgm:pt modelId="{6D7B2F99-5AA6-4AD2-B1C1-49EA0A426D5D}" type="parTrans" cxnId="{C1E5E389-5B2C-4147-B31A-AAC9C3FC9E85}">
      <dgm:prSet/>
      <dgm:spPr/>
      <dgm:t>
        <a:bodyPr/>
        <a:lstStyle/>
        <a:p>
          <a:endParaRPr lang="en-US"/>
        </a:p>
      </dgm:t>
    </dgm:pt>
    <dgm:pt modelId="{420D319A-E0CC-4B5B-8F47-12653B4BCD4F}" type="sibTrans" cxnId="{C1E5E389-5B2C-4147-B31A-AAC9C3FC9E85}">
      <dgm:prSet/>
      <dgm:spPr/>
      <dgm:t>
        <a:bodyPr/>
        <a:lstStyle/>
        <a:p>
          <a:endParaRPr lang="en-US"/>
        </a:p>
      </dgm:t>
    </dgm:pt>
    <dgm:pt modelId="{0C5B81EB-AD06-435E-B184-081A029E79D0}">
      <dgm:prSet/>
      <dgm:spPr/>
      <dgm:t>
        <a:bodyPr/>
        <a:lstStyle/>
        <a:p>
          <a:r>
            <a:rPr lang="en-US" dirty="0"/>
            <a:t>Dining</a:t>
          </a:r>
        </a:p>
      </dgm:t>
    </dgm:pt>
    <dgm:pt modelId="{424F9936-AAF5-4CB6-84A1-CCA0FE89B038}" type="parTrans" cxnId="{F443C9FC-5EB4-4BC6-8B66-25A50AD06CD8}">
      <dgm:prSet/>
      <dgm:spPr/>
      <dgm:t>
        <a:bodyPr/>
        <a:lstStyle/>
        <a:p>
          <a:endParaRPr lang="en-US"/>
        </a:p>
      </dgm:t>
    </dgm:pt>
    <dgm:pt modelId="{C5781ACF-8B54-4E46-B9CB-D1EBEA5ADA55}" type="sibTrans" cxnId="{F443C9FC-5EB4-4BC6-8B66-25A50AD06CD8}">
      <dgm:prSet/>
      <dgm:spPr/>
      <dgm:t>
        <a:bodyPr/>
        <a:lstStyle/>
        <a:p>
          <a:endParaRPr lang="en-US"/>
        </a:p>
      </dgm:t>
    </dgm:pt>
    <dgm:pt modelId="{DE060D97-32AA-4A46-956E-86ABD566B67E}">
      <dgm:prSet/>
      <dgm:spPr/>
      <dgm:t>
        <a:bodyPr/>
        <a:lstStyle/>
        <a:p>
          <a:r>
            <a:rPr lang="en-US" dirty="0"/>
            <a:t>Recreation</a:t>
          </a:r>
        </a:p>
      </dgm:t>
    </dgm:pt>
    <dgm:pt modelId="{33BBF559-90E8-46E2-87AD-9BF0F436710B}" type="parTrans" cxnId="{F6A73EE2-299D-4ACE-8BE4-ED808450F920}">
      <dgm:prSet/>
      <dgm:spPr/>
      <dgm:t>
        <a:bodyPr/>
        <a:lstStyle/>
        <a:p>
          <a:endParaRPr lang="en-US"/>
        </a:p>
      </dgm:t>
    </dgm:pt>
    <dgm:pt modelId="{3CB2277D-B467-402B-BD11-17BF3F2C1826}" type="sibTrans" cxnId="{F6A73EE2-299D-4ACE-8BE4-ED808450F920}">
      <dgm:prSet/>
      <dgm:spPr/>
      <dgm:t>
        <a:bodyPr/>
        <a:lstStyle/>
        <a:p>
          <a:endParaRPr lang="en-US"/>
        </a:p>
      </dgm:t>
    </dgm:pt>
    <dgm:pt modelId="{14D241D4-E486-4688-9A1A-AF8B29941A14}">
      <dgm:prSet/>
      <dgm:spPr/>
      <dgm:t>
        <a:bodyPr/>
        <a:lstStyle/>
        <a:p>
          <a:r>
            <a:rPr lang="en-US" dirty="0"/>
            <a:t>Meetings</a:t>
          </a:r>
        </a:p>
      </dgm:t>
    </dgm:pt>
    <dgm:pt modelId="{83857385-70DE-419E-95AF-2DA34F173F84}" type="parTrans" cxnId="{75E58271-A116-45B3-B9E8-9A3419C30131}">
      <dgm:prSet/>
      <dgm:spPr/>
      <dgm:t>
        <a:bodyPr/>
        <a:lstStyle/>
        <a:p>
          <a:endParaRPr lang="en-US"/>
        </a:p>
      </dgm:t>
    </dgm:pt>
    <dgm:pt modelId="{05A3D1C9-9469-4C48-9AB4-5F7054A56555}" type="sibTrans" cxnId="{75E58271-A116-45B3-B9E8-9A3419C30131}">
      <dgm:prSet/>
      <dgm:spPr/>
      <dgm:t>
        <a:bodyPr/>
        <a:lstStyle/>
        <a:p>
          <a:endParaRPr lang="en-US"/>
        </a:p>
      </dgm:t>
    </dgm:pt>
    <dgm:pt modelId="{A0C7A07C-4C9A-443B-9248-8ED0BBA7F7EB}" type="pres">
      <dgm:prSet presAssocID="{28499899-E601-40EA-8E46-B3FC1D1C71BB}" presName="Name0" presStyleCnt="0">
        <dgm:presLayoutVars>
          <dgm:dir/>
          <dgm:resizeHandles val="exact"/>
        </dgm:presLayoutVars>
      </dgm:prSet>
      <dgm:spPr/>
    </dgm:pt>
    <dgm:pt modelId="{7872CCD2-C40C-4EB6-93C3-96A616B4EEE0}" type="pres">
      <dgm:prSet presAssocID="{140BC784-EB35-416D-B2DE-52E4F11A281B}" presName="node" presStyleLbl="node1" presStyleIdx="0" presStyleCnt="4">
        <dgm:presLayoutVars>
          <dgm:bulletEnabled val="1"/>
        </dgm:presLayoutVars>
      </dgm:prSet>
      <dgm:spPr/>
    </dgm:pt>
    <dgm:pt modelId="{436AC28C-B378-4232-A0A3-0E2EADE03E9B}" type="pres">
      <dgm:prSet presAssocID="{420D319A-E0CC-4B5B-8F47-12653B4BCD4F}" presName="sibTrans" presStyleLbl="sibTrans2D1" presStyleIdx="0" presStyleCnt="3"/>
      <dgm:spPr/>
    </dgm:pt>
    <dgm:pt modelId="{04D35AED-783E-4033-9085-0F52CE9D85DE}" type="pres">
      <dgm:prSet presAssocID="{420D319A-E0CC-4B5B-8F47-12653B4BCD4F}" presName="connectorText" presStyleLbl="sibTrans2D1" presStyleIdx="0" presStyleCnt="3"/>
      <dgm:spPr/>
    </dgm:pt>
    <dgm:pt modelId="{72261CBD-D75B-4B0E-9F1E-C955D2E901DE}" type="pres">
      <dgm:prSet presAssocID="{0C5B81EB-AD06-435E-B184-081A029E79D0}" presName="node" presStyleLbl="node1" presStyleIdx="1" presStyleCnt="4">
        <dgm:presLayoutVars>
          <dgm:bulletEnabled val="1"/>
        </dgm:presLayoutVars>
      </dgm:prSet>
      <dgm:spPr/>
    </dgm:pt>
    <dgm:pt modelId="{C61E4A1F-A341-4BAF-9593-DF49AD46419A}" type="pres">
      <dgm:prSet presAssocID="{C5781ACF-8B54-4E46-B9CB-D1EBEA5ADA55}" presName="sibTrans" presStyleLbl="sibTrans2D1" presStyleIdx="1" presStyleCnt="3"/>
      <dgm:spPr/>
    </dgm:pt>
    <dgm:pt modelId="{BDCAD78C-F87D-4691-AC67-129EF30B1B32}" type="pres">
      <dgm:prSet presAssocID="{C5781ACF-8B54-4E46-B9CB-D1EBEA5ADA55}" presName="connectorText" presStyleLbl="sibTrans2D1" presStyleIdx="1" presStyleCnt="3"/>
      <dgm:spPr/>
    </dgm:pt>
    <dgm:pt modelId="{6AAEC2E2-2208-4F83-961E-8B5450C9EAB5}" type="pres">
      <dgm:prSet presAssocID="{DE060D97-32AA-4A46-956E-86ABD566B67E}" presName="node" presStyleLbl="node1" presStyleIdx="2" presStyleCnt="4">
        <dgm:presLayoutVars>
          <dgm:bulletEnabled val="1"/>
        </dgm:presLayoutVars>
      </dgm:prSet>
      <dgm:spPr/>
    </dgm:pt>
    <dgm:pt modelId="{D1D5792C-7170-41B5-8F31-0D823BDBBD17}" type="pres">
      <dgm:prSet presAssocID="{3CB2277D-B467-402B-BD11-17BF3F2C1826}" presName="sibTrans" presStyleLbl="sibTrans2D1" presStyleIdx="2" presStyleCnt="3"/>
      <dgm:spPr/>
    </dgm:pt>
    <dgm:pt modelId="{0927FE81-2D41-4059-9E10-B36859E2FD11}" type="pres">
      <dgm:prSet presAssocID="{3CB2277D-B467-402B-BD11-17BF3F2C1826}" presName="connectorText" presStyleLbl="sibTrans2D1" presStyleIdx="2" presStyleCnt="3"/>
      <dgm:spPr/>
    </dgm:pt>
    <dgm:pt modelId="{36EE00E8-94BE-4083-BF5B-056096941D21}" type="pres">
      <dgm:prSet presAssocID="{14D241D4-E486-4688-9A1A-AF8B29941A14}" presName="node" presStyleLbl="node1" presStyleIdx="3" presStyleCnt="4">
        <dgm:presLayoutVars>
          <dgm:bulletEnabled val="1"/>
        </dgm:presLayoutVars>
      </dgm:prSet>
      <dgm:spPr/>
    </dgm:pt>
  </dgm:ptLst>
  <dgm:cxnLst>
    <dgm:cxn modelId="{B821A911-3F07-4D5D-B5DD-21A2CF7CED4A}" type="presOf" srcId="{140BC784-EB35-416D-B2DE-52E4F11A281B}" destId="{7872CCD2-C40C-4EB6-93C3-96A616B4EEE0}" srcOrd="0" destOrd="0" presId="urn:microsoft.com/office/officeart/2005/8/layout/process1"/>
    <dgm:cxn modelId="{5C966827-325A-45F3-B3AE-CECFB0F953FD}" type="presOf" srcId="{3CB2277D-B467-402B-BD11-17BF3F2C1826}" destId="{0927FE81-2D41-4059-9E10-B36859E2FD11}" srcOrd="1" destOrd="0" presId="urn:microsoft.com/office/officeart/2005/8/layout/process1"/>
    <dgm:cxn modelId="{7A8CDC66-88FD-4B47-8EED-F20F8EF149C9}" type="presOf" srcId="{3CB2277D-B467-402B-BD11-17BF3F2C1826}" destId="{D1D5792C-7170-41B5-8F31-0D823BDBBD17}" srcOrd="0" destOrd="0" presId="urn:microsoft.com/office/officeart/2005/8/layout/process1"/>
    <dgm:cxn modelId="{70BEC968-51F7-4579-BB2E-E7B53EC364DB}" type="presOf" srcId="{DE060D97-32AA-4A46-956E-86ABD566B67E}" destId="{6AAEC2E2-2208-4F83-961E-8B5450C9EAB5}" srcOrd="0" destOrd="0" presId="urn:microsoft.com/office/officeart/2005/8/layout/process1"/>
    <dgm:cxn modelId="{AF857B49-D972-4F7E-9612-3C6FE1694D21}" type="presOf" srcId="{420D319A-E0CC-4B5B-8F47-12653B4BCD4F}" destId="{04D35AED-783E-4033-9085-0F52CE9D85DE}" srcOrd="1" destOrd="0" presId="urn:microsoft.com/office/officeart/2005/8/layout/process1"/>
    <dgm:cxn modelId="{5AC7FB4F-7C26-4024-BBD5-D19FC2B4DA19}" type="presOf" srcId="{C5781ACF-8B54-4E46-B9CB-D1EBEA5ADA55}" destId="{C61E4A1F-A341-4BAF-9593-DF49AD46419A}" srcOrd="0" destOrd="0" presId="urn:microsoft.com/office/officeart/2005/8/layout/process1"/>
    <dgm:cxn modelId="{3E359F50-301D-4298-9572-7F4F13B7104C}" type="presOf" srcId="{14D241D4-E486-4688-9A1A-AF8B29941A14}" destId="{36EE00E8-94BE-4083-BF5B-056096941D21}" srcOrd="0" destOrd="0" presId="urn:microsoft.com/office/officeart/2005/8/layout/process1"/>
    <dgm:cxn modelId="{75E58271-A116-45B3-B9E8-9A3419C30131}" srcId="{28499899-E601-40EA-8E46-B3FC1D1C71BB}" destId="{14D241D4-E486-4688-9A1A-AF8B29941A14}" srcOrd="3" destOrd="0" parTransId="{83857385-70DE-419E-95AF-2DA34F173F84}" sibTransId="{05A3D1C9-9469-4C48-9AB4-5F7054A56555}"/>
    <dgm:cxn modelId="{34F81F58-CD71-4ABF-9C9A-D878C7A3FC0A}" type="presOf" srcId="{C5781ACF-8B54-4E46-B9CB-D1EBEA5ADA55}" destId="{BDCAD78C-F87D-4691-AC67-129EF30B1B32}" srcOrd="1" destOrd="0" presId="urn:microsoft.com/office/officeart/2005/8/layout/process1"/>
    <dgm:cxn modelId="{C1E5E389-5B2C-4147-B31A-AAC9C3FC9E85}" srcId="{28499899-E601-40EA-8E46-B3FC1D1C71BB}" destId="{140BC784-EB35-416D-B2DE-52E4F11A281B}" srcOrd="0" destOrd="0" parTransId="{6D7B2F99-5AA6-4AD2-B1C1-49EA0A426D5D}" sibTransId="{420D319A-E0CC-4B5B-8F47-12653B4BCD4F}"/>
    <dgm:cxn modelId="{021CDC8E-8C69-41DA-92C1-8C4FDBEC6057}" type="presOf" srcId="{28499899-E601-40EA-8E46-B3FC1D1C71BB}" destId="{A0C7A07C-4C9A-443B-9248-8ED0BBA7F7EB}" srcOrd="0" destOrd="0" presId="urn:microsoft.com/office/officeart/2005/8/layout/process1"/>
    <dgm:cxn modelId="{98B00BA0-A687-41E9-AFE3-662A068FA611}" type="presOf" srcId="{420D319A-E0CC-4B5B-8F47-12653B4BCD4F}" destId="{436AC28C-B378-4232-A0A3-0E2EADE03E9B}" srcOrd="0" destOrd="0" presId="urn:microsoft.com/office/officeart/2005/8/layout/process1"/>
    <dgm:cxn modelId="{F6A73EE2-299D-4ACE-8BE4-ED808450F920}" srcId="{28499899-E601-40EA-8E46-B3FC1D1C71BB}" destId="{DE060D97-32AA-4A46-956E-86ABD566B67E}" srcOrd="2" destOrd="0" parTransId="{33BBF559-90E8-46E2-87AD-9BF0F436710B}" sibTransId="{3CB2277D-B467-402B-BD11-17BF3F2C1826}"/>
    <dgm:cxn modelId="{E4B91FF4-6F2E-454A-8120-E315735E4C42}" type="presOf" srcId="{0C5B81EB-AD06-435E-B184-081A029E79D0}" destId="{72261CBD-D75B-4B0E-9F1E-C955D2E901DE}" srcOrd="0" destOrd="0" presId="urn:microsoft.com/office/officeart/2005/8/layout/process1"/>
    <dgm:cxn modelId="{F443C9FC-5EB4-4BC6-8B66-25A50AD06CD8}" srcId="{28499899-E601-40EA-8E46-B3FC1D1C71BB}" destId="{0C5B81EB-AD06-435E-B184-081A029E79D0}" srcOrd="1" destOrd="0" parTransId="{424F9936-AAF5-4CB6-84A1-CCA0FE89B038}" sibTransId="{C5781ACF-8B54-4E46-B9CB-D1EBEA5ADA55}"/>
    <dgm:cxn modelId="{0FC5EC1E-6872-46D6-82B5-2E37FCA6FE00}" type="presParOf" srcId="{A0C7A07C-4C9A-443B-9248-8ED0BBA7F7EB}" destId="{7872CCD2-C40C-4EB6-93C3-96A616B4EEE0}" srcOrd="0" destOrd="0" presId="urn:microsoft.com/office/officeart/2005/8/layout/process1"/>
    <dgm:cxn modelId="{875BA2DD-751E-44F0-A8C3-C42D7CB5BEC4}" type="presParOf" srcId="{A0C7A07C-4C9A-443B-9248-8ED0BBA7F7EB}" destId="{436AC28C-B378-4232-A0A3-0E2EADE03E9B}" srcOrd="1" destOrd="0" presId="urn:microsoft.com/office/officeart/2005/8/layout/process1"/>
    <dgm:cxn modelId="{0C206168-617F-4BD3-A465-2F2C885FB8CD}" type="presParOf" srcId="{436AC28C-B378-4232-A0A3-0E2EADE03E9B}" destId="{04D35AED-783E-4033-9085-0F52CE9D85DE}" srcOrd="0" destOrd="0" presId="urn:microsoft.com/office/officeart/2005/8/layout/process1"/>
    <dgm:cxn modelId="{1B8760B3-D67C-4CE3-9D02-B9620BCC97A7}" type="presParOf" srcId="{A0C7A07C-4C9A-443B-9248-8ED0BBA7F7EB}" destId="{72261CBD-D75B-4B0E-9F1E-C955D2E901DE}" srcOrd="2" destOrd="0" presId="urn:microsoft.com/office/officeart/2005/8/layout/process1"/>
    <dgm:cxn modelId="{563802E6-3FFE-4B6B-A6D2-02A354B61022}" type="presParOf" srcId="{A0C7A07C-4C9A-443B-9248-8ED0BBA7F7EB}" destId="{C61E4A1F-A341-4BAF-9593-DF49AD46419A}" srcOrd="3" destOrd="0" presId="urn:microsoft.com/office/officeart/2005/8/layout/process1"/>
    <dgm:cxn modelId="{40ED5C2E-BFA3-4782-BAB3-971930098352}" type="presParOf" srcId="{C61E4A1F-A341-4BAF-9593-DF49AD46419A}" destId="{BDCAD78C-F87D-4691-AC67-129EF30B1B32}" srcOrd="0" destOrd="0" presId="urn:microsoft.com/office/officeart/2005/8/layout/process1"/>
    <dgm:cxn modelId="{D68E7F28-417C-44CA-8985-04E9D407892E}" type="presParOf" srcId="{A0C7A07C-4C9A-443B-9248-8ED0BBA7F7EB}" destId="{6AAEC2E2-2208-4F83-961E-8B5450C9EAB5}" srcOrd="4" destOrd="0" presId="urn:microsoft.com/office/officeart/2005/8/layout/process1"/>
    <dgm:cxn modelId="{9195344F-5292-4279-8A5C-6E4C940BA1E7}" type="presParOf" srcId="{A0C7A07C-4C9A-443B-9248-8ED0BBA7F7EB}" destId="{D1D5792C-7170-41B5-8F31-0D823BDBBD17}" srcOrd="5" destOrd="0" presId="urn:microsoft.com/office/officeart/2005/8/layout/process1"/>
    <dgm:cxn modelId="{7DED4615-269C-4D63-B432-E3F6D10509BE}" type="presParOf" srcId="{D1D5792C-7170-41B5-8F31-0D823BDBBD17}" destId="{0927FE81-2D41-4059-9E10-B36859E2FD11}" srcOrd="0" destOrd="0" presId="urn:microsoft.com/office/officeart/2005/8/layout/process1"/>
    <dgm:cxn modelId="{AB1D7BB3-13D0-4046-8520-51114ABA29A6}" type="presParOf" srcId="{A0C7A07C-4C9A-443B-9248-8ED0BBA7F7EB}" destId="{36EE00E8-94BE-4083-BF5B-056096941D21}"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0F4AC2B-F765-4A3B-B0B4-180632DAB738}"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US"/>
        </a:p>
      </dgm:t>
    </dgm:pt>
    <dgm:pt modelId="{7AFCFF0E-319C-4153-89DD-AF58344BA758}">
      <dgm:prSet/>
      <dgm:spPr/>
      <dgm:t>
        <a:bodyPr/>
        <a:lstStyle/>
        <a:p>
          <a:r>
            <a:rPr lang="en-US"/>
            <a:t>Nature-</a:t>
          </a:r>
        </a:p>
      </dgm:t>
    </dgm:pt>
    <dgm:pt modelId="{1BA6D79A-8889-4D8D-BCDD-DD4B7359A405}" type="parTrans" cxnId="{C559EC31-8758-4CA3-8E11-BEFE9F0B4DE5}">
      <dgm:prSet/>
      <dgm:spPr/>
      <dgm:t>
        <a:bodyPr/>
        <a:lstStyle/>
        <a:p>
          <a:endParaRPr lang="en-US"/>
        </a:p>
      </dgm:t>
    </dgm:pt>
    <dgm:pt modelId="{0126428E-67CF-4906-8D78-C543379880F7}" type="sibTrans" cxnId="{C559EC31-8758-4CA3-8E11-BEFE9F0B4DE5}">
      <dgm:prSet/>
      <dgm:spPr/>
      <dgm:t>
        <a:bodyPr/>
        <a:lstStyle/>
        <a:p>
          <a:endParaRPr lang="en-US"/>
        </a:p>
      </dgm:t>
    </dgm:pt>
    <dgm:pt modelId="{199DF9E6-C619-4704-8783-6437DD24D828}">
      <dgm:prSet/>
      <dgm:spPr/>
      <dgm:t>
        <a:bodyPr/>
        <a:lstStyle/>
        <a:p>
          <a:r>
            <a:rPr lang="en-US" dirty="0"/>
            <a:t>Guest service</a:t>
          </a:r>
        </a:p>
      </dgm:t>
    </dgm:pt>
    <dgm:pt modelId="{64C30714-BA58-4D76-98AD-4F24C29E74B4}" type="parTrans" cxnId="{C92109EC-33B8-476A-ABBC-AF8E9A102E36}">
      <dgm:prSet/>
      <dgm:spPr/>
      <dgm:t>
        <a:bodyPr/>
        <a:lstStyle/>
        <a:p>
          <a:endParaRPr lang="en-US"/>
        </a:p>
      </dgm:t>
    </dgm:pt>
    <dgm:pt modelId="{27272F45-11E6-4ED1-ADC9-9049EBADAE21}" type="sibTrans" cxnId="{C92109EC-33B8-476A-ABBC-AF8E9A102E36}">
      <dgm:prSet/>
      <dgm:spPr/>
      <dgm:t>
        <a:bodyPr/>
        <a:lstStyle/>
        <a:p>
          <a:endParaRPr lang="en-US"/>
        </a:p>
      </dgm:t>
    </dgm:pt>
    <dgm:pt modelId="{616A4901-EA4A-4023-B038-FD49A20C02EE}">
      <dgm:prSet/>
      <dgm:spPr/>
      <dgm:t>
        <a:bodyPr/>
        <a:lstStyle/>
        <a:p>
          <a:r>
            <a:rPr lang="en-US" dirty="0" err="1"/>
            <a:t>Customised</a:t>
          </a:r>
          <a:r>
            <a:rPr lang="en-US" dirty="0"/>
            <a:t> guest experience</a:t>
          </a:r>
        </a:p>
      </dgm:t>
    </dgm:pt>
    <dgm:pt modelId="{974843A0-EADD-44BB-BDB4-211602DC8749}" type="parTrans" cxnId="{AE305FAC-22A4-4E8A-B407-DCF70B69D9DD}">
      <dgm:prSet/>
      <dgm:spPr/>
      <dgm:t>
        <a:bodyPr/>
        <a:lstStyle/>
        <a:p>
          <a:endParaRPr lang="en-US"/>
        </a:p>
      </dgm:t>
    </dgm:pt>
    <dgm:pt modelId="{1C113BA5-FE6C-4539-ABCE-080D1F9D4A72}" type="sibTrans" cxnId="{AE305FAC-22A4-4E8A-B407-DCF70B69D9DD}">
      <dgm:prSet/>
      <dgm:spPr/>
      <dgm:t>
        <a:bodyPr/>
        <a:lstStyle/>
        <a:p>
          <a:endParaRPr lang="en-US"/>
        </a:p>
      </dgm:t>
    </dgm:pt>
    <dgm:pt modelId="{3AF32D31-F575-4499-A88A-2B5DDE5FA23C}" type="pres">
      <dgm:prSet presAssocID="{F0F4AC2B-F765-4A3B-B0B4-180632DAB738}" presName="Name0" presStyleCnt="0">
        <dgm:presLayoutVars>
          <dgm:dir/>
          <dgm:resizeHandles val="exact"/>
        </dgm:presLayoutVars>
      </dgm:prSet>
      <dgm:spPr/>
    </dgm:pt>
    <dgm:pt modelId="{57200022-575A-4C9F-A921-0C07E420A027}" type="pres">
      <dgm:prSet presAssocID="{7AFCFF0E-319C-4153-89DD-AF58344BA758}" presName="node" presStyleLbl="node1" presStyleIdx="0" presStyleCnt="3">
        <dgm:presLayoutVars>
          <dgm:bulletEnabled val="1"/>
        </dgm:presLayoutVars>
      </dgm:prSet>
      <dgm:spPr/>
    </dgm:pt>
    <dgm:pt modelId="{8BB92549-48F3-44B2-A827-D8BFB1686B48}" type="pres">
      <dgm:prSet presAssocID="{0126428E-67CF-4906-8D78-C543379880F7}" presName="sibTrans" presStyleLbl="sibTrans2D1" presStyleIdx="0" presStyleCnt="2"/>
      <dgm:spPr/>
    </dgm:pt>
    <dgm:pt modelId="{D5DA34AC-61E3-409F-8629-EA7F696DAFF2}" type="pres">
      <dgm:prSet presAssocID="{0126428E-67CF-4906-8D78-C543379880F7}" presName="connectorText" presStyleLbl="sibTrans2D1" presStyleIdx="0" presStyleCnt="2"/>
      <dgm:spPr/>
    </dgm:pt>
    <dgm:pt modelId="{8E2D1D31-6C0C-48DC-8CCB-913EAD9417AC}" type="pres">
      <dgm:prSet presAssocID="{199DF9E6-C619-4704-8783-6437DD24D828}" presName="node" presStyleLbl="node1" presStyleIdx="1" presStyleCnt="3">
        <dgm:presLayoutVars>
          <dgm:bulletEnabled val="1"/>
        </dgm:presLayoutVars>
      </dgm:prSet>
      <dgm:spPr/>
    </dgm:pt>
    <dgm:pt modelId="{67739135-25F5-4F81-A4BE-B1B2A68037E1}" type="pres">
      <dgm:prSet presAssocID="{27272F45-11E6-4ED1-ADC9-9049EBADAE21}" presName="sibTrans" presStyleLbl="sibTrans2D1" presStyleIdx="1" presStyleCnt="2"/>
      <dgm:spPr/>
    </dgm:pt>
    <dgm:pt modelId="{F66E5AEE-4608-4CFF-933E-F1562446BA8D}" type="pres">
      <dgm:prSet presAssocID="{27272F45-11E6-4ED1-ADC9-9049EBADAE21}" presName="connectorText" presStyleLbl="sibTrans2D1" presStyleIdx="1" presStyleCnt="2"/>
      <dgm:spPr/>
    </dgm:pt>
    <dgm:pt modelId="{576230A8-742A-4694-9F72-2CB95CC90205}" type="pres">
      <dgm:prSet presAssocID="{616A4901-EA4A-4023-B038-FD49A20C02EE}" presName="node" presStyleLbl="node1" presStyleIdx="2" presStyleCnt="3">
        <dgm:presLayoutVars>
          <dgm:bulletEnabled val="1"/>
        </dgm:presLayoutVars>
      </dgm:prSet>
      <dgm:spPr/>
    </dgm:pt>
  </dgm:ptLst>
  <dgm:cxnLst>
    <dgm:cxn modelId="{41060A05-BEBE-4196-BDD2-17E55CE561C3}" type="presOf" srcId="{0126428E-67CF-4906-8D78-C543379880F7}" destId="{8BB92549-48F3-44B2-A827-D8BFB1686B48}" srcOrd="0" destOrd="0" presId="urn:microsoft.com/office/officeart/2005/8/layout/process1"/>
    <dgm:cxn modelId="{D5378F0F-876C-440E-87B5-215C6803F41C}" type="presOf" srcId="{27272F45-11E6-4ED1-ADC9-9049EBADAE21}" destId="{67739135-25F5-4F81-A4BE-B1B2A68037E1}" srcOrd="0" destOrd="0" presId="urn:microsoft.com/office/officeart/2005/8/layout/process1"/>
    <dgm:cxn modelId="{C559EC31-8758-4CA3-8E11-BEFE9F0B4DE5}" srcId="{F0F4AC2B-F765-4A3B-B0B4-180632DAB738}" destId="{7AFCFF0E-319C-4153-89DD-AF58344BA758}" srcOrd="0" destOrd="0" parTransId="{1BA6D79A-8889-4D8D-BCDD-DD4B7359A405}" sibTransId="{0126428E-67CF-4906-8D78-C543379880F7}"/>
    <dgm:cxn modelId="{6E11444C-4B21-4E6B-8F27-79408B750B4D}" type="presOf" srcId="{27272F45-11E6-4ED1-ADC9-9049EBADAE21}" destId="{F66E5AEE-4608-4CFF-933E-F1562446BA8D}" srcOrd="1" destOrd="0" presId="urn:microsoft.com/office/officeart/2005/8/layout/process1"/>
    <dgm:cxn modelId="{4859297A-43AC-4491-BCE1-13F7E51EE339}" type="presOf" srcId="{616A4901-EA4A-4023-B038-FD49A20C02EE}" destId="{576230A8-742A-4694-9F72-2CB95CC90205}" srcOrd="0" destOrd="0" presId="urn:microsoft.com/office/officeart/2005/8/layout/process1"/>
    <dgm:cxn modelId="{AE305FAC-22A4-4E8A-B407-DCF70B69D9DD}" srcId="{F0F4AC2B-F765-4A3B-B0B4-180632DAB738}" destId="{616A4901-EA4A-4023-B038-FD49A20C02EE}" srcOrd="2" destOrd="0" parTransId="{974843A0-EADD-44BB-BDB4-211602DC8749}" sibTransId="{1C113BA5-FE6C-4539-ABCE-080D1F9D4A72}"/>
    <dgm:cxn modelId="{844812BD-7F96-4334-9B6D-42DECD6FB645}" type="presOf" srcId="{7AFCFF0E-319C-4153-89DD-AF58344BA758}" destId="{57200022-575A-4C9F-A921-0C07E420A027}" srcOrd="0" destOrd="0" presId="urn:microsoft.com/office/officeart/2005/8/layout/process1"/>
    <dgm:cxn modelId="{DFE596CB-286F-4507-BBAF-252EF4174780}" type="presOf" srcId="{0126428E-67CF-4906-8D78-C543379880F7}" destId="{D5DA34AC-61E3-409F-8629-EA7F696DAFF2}" srcOrd="1" destOrd="0" presId="urn:microsoft.com/office/officeart/2005/8/layout/process1"/>
    <dgm:cxn modelId="{DF593BCE-1843-455B-95F5-D7EA958EA3D2}" type="presOf" srcId="{199DF9E6-C619-4704-8783-6437DD24D828}" destId="{8E2D1D31-6C0C-48DC-8CCB-913EAD9417AC}" srcOrd="0" destOrd="0" presId="urn:microsoft.com/office/officeart/2005/8/layout/process1"/>
    <dgm:cxn modelId="{5A714BE0-7543-4BF4-9EC6-D28E03809B96}" type="presOf" srcId="{F0F4AC2B-F765-4A3B-B0B4-180632DAB738}" destId="{3AF32D31-F575-4499-A88A-2B5DDE5FA23C}" srcOrd="0" destOrd="0" presId="urn:microsoft.com/office/officeart/2005/8/layout/process1"/>
    <dgm:cxn modelId="{C92109EC-33B8-476A-ABBC-AF8E9A102E36}" srcId="{F0F4AC2B-F765-4A3B-B0B4-180632DAB738}" destId="{199DF9E6-C619-4704-8783-6437DD24D828}" srcOrd="1" destOrd="0" parTransId="{64C30714-BA58-4D76-98AD-4F24C29E74B4}" sibTransId="{27272F45-11E6-4ED1-ADC9-9049EBADAE21}"/>
    <dgm:cxn modelId="{4620166D-5975-40AC-BA56-1AE66242B954}" type="presParOf" srcId="{3AF32D31-F575-4499-A88A-2B5DDE5FA23C}" destId="{57200022-575A-4C9F-A921-0C07E420A027}" srcOrd="0" destOrd="0" presId="urn:microsoft.com/office/officeart/2005/8/layout/process1"/>
    <dgm:cxn modelId="{46A9EACC-81C4-4B3E-A9D2-E11C3BDA8AA9}" type="presParOf" srcId="{3AF32D31-F575-4499-A88A-2B5DDE5FA23C}" destId="{8BB92549-48F3-44B2-A827-D8BFB1686B48}" srcOrd="1" destOrd="0" presId="urn:microsoft.com/office/officeart/2005/8/layout/process1"/>
    <dgm:cxn modelId="{BE2A4C8C-D173-4C54-9239-68BE9385028A}" type="presParOf" srcId="{8BB92549-48F3-44B2-A827-D8BFB1686B48}" destId="{D5DA34AC-61E3-409F-8629-EA7F696DAFF2}" srcOrd="0" destOrd="0" presId="urn:microsoft.com/office/officeart/2005/8/layout/process1"/>
    <dgm:cxn modelId="{59823424-217C-455B-999A-3EDACA5A12EF}" type="presParOf" srcId="{3AF32D31-F575-4499-A88A-2B5DDE5FA23C}" destId="{8E2D1D31-6C0C-48DC-8CCB-913EAD9417AC}" srcOrd="2" destOrd="0" presId="urn:microsoft.com/office/officeart/2005/8/layout/process1"/>
    <dgm:cxn modelId="{F9AB20A2-A872-4308-BD3F-BB2A68EDCA02}" type="presParOf" srcId="{3AF32D31-F575-4499-A88A-2B5DDE5FA23C}" destId="{67739135-25F5-4F81-A4BE-B1B2A68037E1}" srcOrd="3" destOrd="0" presId="urn:microsoft.com/office/officeart/2005/8/layout/process1"/>
    <dgm:cxn modelId="{92240E91-EBC2-4097-9D26-B63B23D6238E}" type="presParOf" srcId="{67739135-25F5-4F81-A4BE-B1B2A68037E1}" destId="{F66E5AEE-4608-4CFF-933E-F1562446BA8D}" srcOrd="0" destOrd="0" presId="urn:microsoft.com/office/officeart/2005/8/layout/process1"/>
    <dgm:cxn modelId="{0A30311A-3756-4200-B7C9-E7B53B0BF724}" type="presParOf" srcId="{3AF32D31-F575-4499-A88A-2B5DDE5FA23C}" destId="{576230A8-742A-4694-9F72-2CB95CC90205}" srcOrd="4" destOrd="0" presId="urn:microsoft.com/office/officeart/2005/8/layout/process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0FE3AA9-AB36-42D1-B92C-9C29288F61ED}"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US"/>
        </a:p>
      </dgm:t>
    </dgm:pt>
    <dgm:pt modelId="{5C0C97D1-49B6-44F8-9FBB-8C2D7D4E76B2}">
      <dgm:prSet/>
      <dgm:spPr/>
      <dgm:t>
        <a:bodyPr/>
        <a:lstStyle/>
        <a:p>
          <a:r>
            <a:rPr lang="en-US"/>
            <a:t>Role-</a:t>
          </a:r>
        </a:p>
      </dgm:t>
    </dgm:pt>
    <dgm:pt modelId="{804E62E0-1767-455D-B741-FB64C42BD09D}" type="parTrans" cxnId="{AE43246F-5E04-4026-BF2E-F1955B0AABC3}">
      <dgm:prSet/>
      <dgm:spPr/>
      <dgm:t>
        <a:bodyPr/>
        <a:lstStyle/>
        <a:p>
          <a:endParaRPr lang="en-US"/>
        </a:p>
      </dgm:t>
    </dgm:pt>
    <dgm:pt modelId="{D25ABD96-C96E-4475-B78C-507C3693DB0E}" type="sibTrans" cxnId="{AE43246F-5E04-4026-BF2E-F1955B0AABC3}">
      <dgm:prSet/>
      <dgm:spPr/>
      <dgm:t>
        <a:bodyPr/>
        <a:lstStyle/>
        <a:p>
          <a:endParaRPr lang="en-US"/>
        </a:p>
      </dgm:t>
    </dgm:pt>
    <dgm:pt modelId="{B4346475-C245-4E2E-AD37-1B59980FE539}">
      <dgm:prSet/>
      <dgm:spPr/>
      <dgm:t>
        <a:bodyPr/>
        <a:lstStyle/>
        <a:p>
          <a:r>
            <a:rPr lang="en-US" dirty="0"/>
            <a:t>Enhance guest experience</a:t>
          </a:r>
        </a:p>
      </dgm:t>
    </dgm:pt>
    <dgm:pt modelId="{31613061-652B-4530-8118-EA32A0377133}" type="parTrans" cxnId="{B09E7791-3D96-48C4-8C72-686CC4A0BF02}">
      <dgm:prSet/>
      <dgm:spPr/>
      <dgm:t>
        <a:bodyPr/>
        <a:lstStyle/>
        <a:p>
          <a:endParaRPr lang="en-US"/>
        </a:p>
      </dgm:t>
    </dgm:pt>
    <dgm:pt modelId="{0BFDEA0F-6E2B-4D2D-A606-C3860A5AA007}" type="sibTrans" cxnId="{B09E7791-3D96-48C4-8C72-686CC4A0BF02}">
      <dgm:prSet/>
      <dgm:spPr/>
      <dgm:t>
        <a:bodyPr/>
        <a:lstStyle/>
        <a:p>
          <a:endParaRPr lang="en-US"/>
        </a:p>
      </dgm:t>
    </dgm:pt>
    <dgm:pt modelId="{EEE798CA-CD3F-4D32-A93C-07A3CCB119E6}">
      <dgm:prSet/>
      <dgm:spPr/>
      <dgm:t>
        <a:bodyPr/>
        <a:lstStyle/>
        <a:p>
          <a:r>
            <a:rPr lang="en-US" dirty="0"/>
            <a:t>Guest satisfaction</a:t>
          </a:r>
        </a:p>
      </dgm:t>
    </dgm:pt>
    <dgm:pt modelId="{DD0F3145-67F6-46EC-826B-5DC758F61B86}" type="parTrans" cxnId="{C3B96343-B821-40D8-B135-88C41E388A6F}">
      <dgm:prSet/>
      <dgm:spPr/>
      <dgm:t>
        <a:bodyPr/>
        <a:lstStyle/>
        <a:p>
          <a:endParaRPr lang="en-US"/>
        </a:p>
      </dgm:t>
    </dgm:pt>
    <dgm:pt modelId="{68B02014-3338-4B3B-85B3-8C281D072E97}" type="sibTrans" cxnId="{C3B96343-B821-40D8-B135-88C41E388A6F}">
      <dgm:prSet/>
      <dgm:spPr/>
      <dgm:t>
        <a:bodyPr/>
        <a:lstStyle/>
        <a:p>
          <a:endParaRPr lang="en-US"/>
        </a:p>
      </dgm:t>
    </dgm:pt>
    <dgm:pt modelId="{D2E05F86-BF61-405F-A070-E32B3F0769A8}">
      <dgm:prSet/>
      <dgm:spPr/>
      <dgm:t>
        <a:bodyPr/>
        <a:lstStyle/>
        <a:p>
          <a:r>
            <a:rPr lang="en-US" dirty="0"/>
            <a:t>Customer loyalty</a:t>
          </a:r>
        </a:p>
      </dgm:t>
    </dgm:pt>
    <dgm:pt modelId="{B6AA12C3-369C-4040-A7EA-8CFB5E1A984E}" type="parTrans" cxnId="{8970DC35-3052-4C2C-BDF7-CC303E1E73A5}">
      <dgm:prSet/>
      <dgm:spPr/>
      <dgm:t>
        <a:bodyPr/>
        <a:lstStyle/>
        <a:p>
          <a:endParaRPr lang="en-US"/>
        </a:p>
      </dgm:t>
    </dgm:pt>
    <dgm:pt modelId="{40916220-1B88-4279-82F5-DCBAB810904E}" type="sibTrans" cxnId="{8970DC35-3052-4C2C-BDF7-CC303E1E73A5}">
      <dgm:prSet/>
      <dgm:spPr/>
      <dgm:t>
        <a:bodyPr/>
        <a:lstStyle/>
        <a:p>
          <a:endParaRPr lang="en-US"/>
        </a:p>
      </dgm:t>
    </dgm:pt>
    <dgm:pt modelId="{7F9523B3-E3B9-4363-9F50-4CD8E8CE465B}">
      <dgm:prSet/>
      <dgm:spPr/>
      <dgm:t>
        <a:bodyPr/>
        <a:lstStyle/>
        <a:p>
          <a:r>
            <a:rPr lang="en-US" dirty="0"/>
            <a:t>Brand reputation</a:t>
          </a:r>
        </a:p>
      </dgm:t>
    </dgm:pt>
    <dgm:pt modelId="{C11E9BB9-4920-42AB-B740-8C365987A181}" type="parTrans" cxnId="{341494A3-8BEB-4C8B-A73D-33D183425568}">
      <dgm:prSet/>
      <dgm:spPr/>
      <dgm:t>
        <a:bodyPr/>
        <a:lstStyle/>
        <a:p>
          <a:endParaRPr lang="en-US"/>
        </a:p>
      </dgm:t>
    </dgm:pt>
    <dgm:pt modelId="{52D2FCF6-3EF2-48A5-BC6C-A28429E45605}" type="sibTrans" cxnId="{341494A3-8BEB-4C8B-A73D-33D183425568}">
      <dgm:prSet/>
      <dgm:spPr/>
      <dgm:t>
        <a:bodyPr/>
        <a:lstStyle/>
        <a:p>
          <a:endParaRPr lang="en-US"/>
        </a:p>
      </dgm:t>
    </dgm:pt>
    <dgm:pt modelId="{4DC9B7EF-6A7F-48B4-A9BA-B8449EA38DEE}" type="pres">
      <dgm:prSet presAssocID="{20FE3AA9-AB36-42D1-B92C-9C29288F61ED}" presName="Name0" presStyleCnt="0">
        <dgm:presLayoutVars>
          <dgm:dir/>
          <dgm:resizeHandles val="exact"/>
        </dgm:presLayoutVars>
      </dgm:prSet>
      <dgm:spPr/>
    </dgm:pt>
    <dgm:pt modelId="{C377519E-8C79-4202-9E22-A63F77F6E35E}" type="pres">
      <dgm:prSet presAssocID="{5C0C97D1-49B6-44F8-9FBB-8C2D7D4E76B2}" presName="node" presStyleLbl="node1" presStyleIdx="0" presStyleCnt="5">
        <dgm:presLayoutVars>
          <dgm:bulletEnabled val="1"/>
        </dgm:presLayoutVars>
      </dgm:prSet>
      <dgm:spPr/>
    </dgm:pt>
    <dgm:pt modelId="{5EC55E46-BBD0-42F0-AEDE-9A535F9B58D1}" type="pres">
      <dgm:prSet presAssocID="{D25ABD96-C96E-4475-B78C-507C3693DB0E}" presName="sibTrans" presStyleLbl="sibTrans2D1" presStyleIdx="0" presStyleCnt="4"/>
      <dgm:spPr/>
    </dgm:pt>
    <dgm:pt modelId="{D157E953-CEC0-4D40-9FE9-1697EC3D1CC5}" type="pres">
      <dgm:prSet presAssocID="{D25ABD96-C96E-4475-B78C-507C3693DB0E}" presName="connectorText" presStyleLbl="sibTrans2D1" presStyleIdx="0" presStyleCnt="4"/>
      <dgm:spPr/>
    </dgm:pt>
    <dgm:pt modelId="{89AA731F-A561-4C68-8308-15CBFE350DD5}" type="pres">
      <dgm:prSet presAssocID="{B4346475-C245-4E2E-AD37-1B59980FE539}" presName="node" presStyleLbl="node1" presStyleIdx="1" presStyleCnt="5">
        <dgm:presLayoutVars>
          <dgm:bulletEnabled val="1"/>
        </dgm:presLayoutVars>
      </dgm:prSet>
      <dgm:spPr/>
    </dgm:pt>
    <dgm:pt modelId="{88189AD7-B816-4F2D-BB65-BCA708C0603E}" type="pres">
      <dgm:prSet presAssocID="{0BFDEA0F-6E2B-4D2D-A606-C3860A5AA007}" presName="sibTrans" presStyleLbl="sibTrans2D1" presStyleIdx="1" presStyleCnt="4"/>
      <dgm:spPr/>
    </dgm:pt>
    <dgm:pt modelId="{A226162C-75F6-4941-8100-D89B2276145C}" type="pres">
      <dgm:prSet presAssocID="{0BFDEA0F-6E2B-4D2D-A606-C3860A5AA007}" presName="connectorText" presStyleLbl="sibTrans2D1" presStyleIdx="1" presStyleCnt="4"/>
      <dgm:spPr/>
    </dgm:pt>
    <dgm:pt modelId="{38232E1F-69A3-4BB2-948F-4380BD62DF3F}" type="pres">
      <dgm:prSet presAssocID="{EEE798CA-CD3F-4D32-A93C-07A3CCB119E6}" presName="node" presStyleLbl="node1" presStyleIdx="2" presStyleCnt="5">
        <dgm:presLayoutVars>
          <dgm:bulletEnabled val="1"/>
        </dgm:presLayoutVars>
      </dgm:prSet>
      <dgm:spPr/>
    </dgm:pt>
    <dgm:pt modelId="{2C04B6A2-EE9E-46AD-BC6F-A0C0CD3BDE15}" type="pres">
      <dgm:prSet presAssocID="{68B02014-3338-4B3B-85B3-8C281D072E97}" presName="sibTrans" presStyleLbl="sibTrans2D1" presStyleIdx="2" presStyleCnt="4"/>
      <dgm:spPr/>
    </dgm:pt>
    <dgm:pt modelId="{BFC70565-58D6-4364-B223-7ADF77FB578E}" type="pres">
      <dgm:prSet presAssocID="{68B02014-3338-4B3B-85B3-8C281D072E97}" presName="connectorText" presStyleLbl="sibTrans2D1" presStyleIdx="2" presStyleCnt="4"/>
      <dgm:spPr/>
    </dgm:pt>
    <dgm:pt modelId="{2DF614B0-C8BB-429B-B24F-66F6B36FC902}" type="pres">
      <dgm:prSet presAssocID="{D2E05F86-BF61-405F-A070-E32B3F0769A8}" presName="node" presStyleLbl="node1" presStyleIdx="3" presStyleCnt="5">
        <dgm:presLayoutVars>
          <dgm:bulletEnabled val="1"/>
        </dgm:presLayoutVars>
      </dgm:prSet>
      <dgm:spPr/>
    </dgm:pt>
    <dgm:pt modelId="{84D25085-ECB5-4E63-B140-1183BF4F3E59}" type="pres">
      <dgm:prSet presAssocID="{40916220-1B88-4279-82F5-DCBAB810904E}" presName="sibTrans" presStyleLbl="sibTrans2D1" presStyleIdx="3" presStyleCnt="4"/>
      <dgm:spPr/>
    </dgm:pt>
    <dgm:pt modelId="{B3CCFC5D-FCF4-4879-BBAF-B399BA2A04E7}" type="pres">
      <dgm:prSet presAssocID="{40916220-1B88-4279-82F5-DCBAB810904E}" presName="connectorText" presStyleLbl="sibTrans2D1" presStyleIdx="3" presStyleCnt="4"/>
      <dgm:spPr/>
    </dgm:pt>
    <dgm:pt modelId="{D459930D-B69E-47F8-9EC1-03A845217626}" type="pres">
      <dgm:prSet presAssocID="{7F9523B3-E3B9-4363-9F50-4CD8E8CE465B}" presName="node" presStyleLbl="node1" presStyleIdx="4" presStyleCnt="5">
        <dgm:presLayoutVars>
          <dgm:bulletEnabled val="1"/>
        </dgm:presLayoutVars>
      </dgm:prSet>
      <dgm:spPr/>
    </dgm:pt>
  </dgm:ptLst>
  <dgm:cxnLst>
    <dgm:cxn modelId="{80EF2E00-070F-4AC6-AB33-6931721A9BE3}" type="presOf" srcId="{EEE798CA-CD3F-4D32-A93C-07A3CCB119E6}" destId="{38232E1F-69A3-4BB2-948F-4380BD62DF3F}" srcOrd="0" destOrd="0" presId="urn:microsoft.com/office/officeart/2005/8/layout/process1"/>
    <dgm:cxn modelId="{24A8870A-18BD-4487-B289-3ABC80BF9526}" type="presOf" srcId="{0BFDEA0F-6E2B-4D2D-A606-C3860A5AA007}" destId="{88189AD7-B816-4F2D-BB65-BCA708C0603E}" srcOrd="0" destOrd="0" presId="urn:microsoft.com/office/officeart/2005/8/layout/process1"/>
    <dgm:cxn modelId="{8E9CF00C-B928-44AD-B73E-0BB6ECCBCC25}" type="presOf" srcId="{D25ABD96-C96E-4475-B78C-507C3693DB0E}" destId="{5EC55E46-BBD0-42F0-AEDE-9A535F9B58D1}" srcOrd="0" destOrd="0" presId="urn:microsoft.com/office/officeart/2005/8/layout/process1"/>
    <dgm:cxn modelId="{6EE96517-E3D8-4A6B-AC2D-D9BCD2DF7458}" type="presOf" srcId="{0BFDEA0F-6E2B-4D2D-A606-C3860A5AA007}" destId="{A226162C-75F6-4941-8100-D89B2276145C}" srcOrd="1" destOrd="0" presId="urn:microsoft.com/office/officeart/2005/8/layout/process1"/>
    <dgm:cxn modelId="{359FBF24-E391-4FC6-BA2F-B3A7CAF863FC}" type="presOf" srcId="{D2E05F86-BF61-405F-A070-E32B3F0769A8}" destId="{2DF614B0-C8BB-429B-B24F-66F6B36FC902}" srcOrd="0" destOrd="0" presId="urn:microsoft.com/office/officeart/2005/8/layout/process1"/>
    <dgm:cxn modelId="{42EEF634-3AB2-467F-AE29-45698C710951}" type="presOf" srcId="{20FE3AA9-AB36-42D1-B92C-9C29288F61ED}" destId="{4DC9B7EF-6A7F-48B4-A9BA-B8449EA38DEE}" srcOrd="0" destOrd="0" presId="urn:microsoft.com/office/officeart/2005/8/layout/process1"/>
    <dgm:cxn modelId="{8970DC35-3052-4C2C-BDF7-CC303E1E73A5}" srcId="{20FE3AA9-AB36-42D1-B92C-9C29288F61ED}" destId="{D2E05F86-BF61-405F-A070-E32B3F0769A8}" srcOrd="3" destOrd="0" parTransId="{B6AA12C3-369C-4040-A7EA-8CFB5E1A984E}" sibTransId="{40916220-1B88-4279-82F5-DCBAB810904E}"/>
    <dgm:cxn modelId="{B8BCD25F-83DA-4FAE-90C4-2AF3111A4560}" type="presOf" srcId="{68B02014-3338-4B3B-85B3-8C281D072E97}" destId="{2C04B6A2-EE9E-46AD-BC6F-A0C0CD3BDE15}" srcOrd="0" destOrd="0" presId="urn:microsoft.com/office/officeart/2005/8/layout/process1"/>
    <dgm:cxn modelId="{C3B96343-B821-40D8-B135-88C41E388A6F}" srcId="{20FE3AA9-AB36-42D1-B92C-9C29288F61ED}" destId="{EEE798CA-CD3F-4D32-A93C-07A3CCB119E6}" srcOrd="2" destOrd="0" parTransId="{DD0F3145-67F6-46EC-826B-5DC758F61B86}" sibTransId="{68B02014-3338-4B3B-85B3-8C281D072E97}"/>
    <dgm:cxn modelId="{43918B69-B0D6-4A7C-A386-03536735C2EB}" type="presOf" srcId="{5C0C97D1-49B6-44F8-9FBB-8C2D7D4E76B2}" destId="{C377519E-8C79-4202-9E22-A63F77F6E35E}" srcOrd="0" destOrd="0" presId="urn:microsoft.com/office/officeart/2005/8/layout/process1"/>
    <dgm:cxn modelId="{363CAA6D-0C86-4532-BFBE-D44E3776EC93}" type="presOf" srcId="{68B02014-3338-4B3B-85B3-8C281D072E97}" destId="{BFC70565-58D6-4364-B223-7ADF77FB578E}" srcOrd="1" destOrd="0" presId="urn:microsoft.com/office/officeart/2005/8/layout/process1"/>
    <dgm:cxn modelId="{3623054F-6000-4354-8F6C-CD1CB70ED306}" type="presOf" srcId="{B4346475-C245-4E2E-AD37-1B59980FE539}" destId="{89AA731F-A561-4C68-8308-15CBFE350DD5}" srcOrd="0" destOrd="0" presId="urn:microsoft.com/office/officeart/2005/8/layout/process1"/>
    <dgm:cxn modelId="{AE43246F-5E04-4026-BF2E-F1955B0AABC3}" srcId="{20FE3AA9-AB36-42D1-B92C-9C29288F61ED}" destId="{5C0C97D1-49B6-44F8-9FBB-8C2D7D4E76B2}" srcOrd="0" destOrd="0" parTransId="{804E62E0-1767-455D-B741-FB64C42BD09D}" sibTransId="{D25ABD96-C96E-4475-B78C-507C3693DB0E}"/>
    <dgm:cxn modelId="{E766336F-733A-4178-A6A6-75274299096A}" type="presOf" srcId="{40916220-1B88-4279-82F5-DCBAB810904E}" destId="{B3CCFC5D-FCF4-4879-BBAF-B399BA2A04E7}" srcOrd="1" destOrd="0" presId="urn:microsoft.com/office/officeart/2005/8/layout/process1"/>
    <dgm:cxn modelId="{52CC2387-BFAE-491B-9AD9-B9F1B89F0AE2}" type="presOf" srcId="{7F9523B3-E3B9-4363-9F50-4CD8E8CE465B}" destId="{D459930D-B69E-47F8-9EC1-03A845217626}" srcOrd="0" destOrd="0" presId="urn:microsoft.com/office/officeart/2005/8/layout/process1"/>
    <dgm:cxn modelId="{B09E7791-3D96-48C4-8C72-686CC4A0BF02}" srcId="{20FE3AA9-AB36-42D1-B92C-9C29288F61ED}" destId="{B4346475-C245-4E2E-AD37-1B59980FE539}" srcOrd="1" destOrd="0" parTransId="{31613061-652B-4530-8118-EA32A0377133}" sibTransId="{0BFDEA0F-6E2B-4D2D-A606-C3860A5AA007}"/>
    <dgm:cxn modelId="{839CB392-68B0-4941-8DDD-EEB2DEC40403}" type="presOf" srcId="{D25ABD96-C96E-4475-B78C-507C3693DB0E}" destId="{D157E953-CEC0-4D40-9FE9-1697EC3D1CC5}" srcOrd="1" destOrd="0" presId="urn:microsoft.com/office/officeart/2005/8/layout/process1"/>
    <dgm:cxn modelId="{341494A3-8BEB-4C8B-A73D-33D183425568}" srcId="{20FE3AA9-AB36-42D1-B92C-9C29288F61ED}" destId="{7F9523B3-E3B9-4363-9F50-4CD8E8CE465B}" srcOrd="4" destOrd="0" parTransId="{C11E9BB9-4920-42AB-B740-8C365987A181}" sibTransId="{52D2FCF6-3EF2-48A5-BC6C-A28429E45605}"/>
    <dgm:cxn modelId="{D2D9E3DC-4EDE-43EC-AD67-097E498334B4}" type="presOf" srcId="{40916220-1B88-4279-82F5-DCBAB810904E}" destId="{84D25085-ECB5-4E63-B140-1183BF4F3E59}" srcOrd="0" destOrd="0" presId="urn:microsoft.com/office/officeart/2005/8/layout/process1"/>
    <dgm:cxn modelId="{8AE71A3E-077F-45DF-A9FA-8B76EEDBFAEA}" type="presParOf" srcId="{4DC9B7EF-6A7F-48B4-A9BA-B8449EA38DEE}" destId="{C377519E-8C79-4202-9E22-A63F77F6E35E}" srcOrd="0" destOrd="0" presId="urn:microsoft.com/office/officeart/2005/8/layout/process1"/>
    <dgm:cxn modelId="{F8119CCB-D864-4F69-971E-E36CA36F34AF}" type="presParOf" srcId="{4DC9B7EF-6A7F-48B4-A9BA-B8449EA38DEE}" destId="{5EC55E46-BBD0-42F0-AEDE-9A535F9B58D1}" srcOrd="1" destOrd="0" presId="urn:microsoft.com/office/officeart/2005/8/layout/process1"/>
    <dgm:cxn modelId="{43598CB4-D87E-4310-A2FC-A62EFE4DF59A}" type="presParOf" srcId="{5EC55E46-BBD0-42F0-AEDE-9A535F9B58D1}" destId="{D157E953-CEC0-4D40-9FE9-1697EC3D1CC5}" srcOrd="0" destOrd="0" presId="urn:microsoft.com/office/officeart/2005/8/layout/process1"/>
    <dgm:cxn modelId="{E4295281-EF61-481A-B39C-EFAF08D5D459}" type="presParOf" srcId="{4DC9B7EF-6A7F-48B4-A9BA-B8449EA38DEE}" destId="{89AA731F-A561-4C68-8308-15CBFE350DD5}" srcOrd="2" destOrd="0" presId="urn:microsoft.com/office/officeart/2005/8/layout/process1"/>
    <dgm:cxn modelId="{050926D4-4942-483B-ADB3-9C9436E776F3}" type="presParOf" srcId="{4DC9B7EF-6A7F-48B4-A9BA-B8449EA38DEE}" destId="{88189AD7-B816-4F2D-BB65-BCA708C0603E}" srcOrd="3" destOrd="0" presId="urn:microsoft.com/office/officeart/2005/8/layout/process1"/>
    <dgm:cxn modelId="{E3464D8D-B307-4CC9-AFBE-7DC896999F4A}" type="presParOf" srcId="{88189AD7-B816-4F2D-BB65-BCA708C0603E}" destId="{A226162C-75F6-4941-8100-D89B2276145C}" srcOrd="0" destOrd="0" presId="urn:microsoft.com/office/officeart/2005/8/layout/process1"/>
    <dgm:cxn modelId="{E52E2F4C-CDA5-492A-8528-BCCB62425317}" type="presParOf" srcId="{4DC9B7EF-6A7F-48B4-A9BA-B8449EA38DEE}" destId="{38232E1F-69A3-4BB2-948F-4380BD62DF3F}" srcOrd="4" destOrd="0" presId="urn:microsoft.com/office/officeart/2005/8/layout/process1"/>
    <dgm:cxn modelId="{A26B4EAF-4D4E-472E-A67C-65D52A24BA88}" type="presParOf" srcId="{4DC9B7EF-6A7F-48B4-A9BA-B8449EA38DEE}" destId="{2C04B6A2-EE9E-46AD-BC6F-A0C0CD3BDE15}" srcOrd="5" destOrd="0" presId="urn:microsoft.com/office/officeart/2005/8/layout/process1"/>
    <dgm:cxn modelId="{369F4E3E-AB59-421B-A103-F09942216CDD}" type="presParOf" srcId="{2C04B6A2-EE9E-46AD-BC6F-A0C0CD3BDE15}" destId="{BFC70565-58D6-4364-B223-7ADF77FB578E}" srcOrd="0" destOrd="0" presId="urn:microsoft.com/office/officeart/2005/8/layout/process1"/>
    <dgm:cxn modelId="{1425C289-6C8D-468D-85BC-ED27C92E2482}" type="presParOf" srcId="{4DC9B7EF-6A7F-48B4-A9BA-B8449EA38DEE}" destId="{2DF614B0-C8BB-429B-B24F-66F6B36FC902}" srcOrd="6" destOrd="0" presId="urn:microsoft.com/office/officeart/2005/8/layout/process1"/>
    <dgm:cxn modelId="{09952802-BA3D-4CB9-B571-95ED39AAC823}" type="presParOf" srcId="{4DC9B7EF-6A7F-48B4-A9BA-B8449EA38DEE}" destId="{84D25085-ECB5-4E63-B140-1183BF4F3E59}" srcOrd="7" destOrd="0" presId="urn:microsoft.com/office/officeart/2005/8/layout/process1"/>
    <dgm:cxn modelId="{F825BFB7-F5E9-4AD0-B109-E943AE7EB15D}" type="presParOf" srcId="{84D25085-ECB5-4E63-B140-1183BF4F3E59}" destId="{B3CCFC5D-FCF4-4879-BBAF-B399BA2A04E7}" srcOrd="0" destOrd="0" presId="urn:microsoft.com/office/officeart/2005/8/layout/process1"/>
    <dgm:cxn modelId="{969ABD8D-C3C1-426A-B203-CE39CC477842}" type="presParOf" srcId="{4DC9B7EF-6A7F-48B4-A9BA-B8449EA38DEE}" destId="{D459930D-B69E-47F8-9EC1-03A845217626}" srcOrd="8" destOrd="0" presId="urn:microsoft.com/office/officeart/2005/8/layout/process1"/>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81CCF74-27D6-4466-BCAF-AD3181C9F6C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20C97F46-7AE1-47DB-8458-E37EEE8618CA}">
      <dgm:prSet/>
      <dgm:spPr/>
      <dgm:t>
        <a:bodyPr/>
        <a:lstStyle/>
        <a:p>
          <a:r>
            <a:rPr lang="en-US" b="0" i="0"/>
            <a:t>Guest Satisfaction</a:t>
          </a:r>
          <a:endParaRPr lang="en-US"/>
        </a:p>
      </dgm:t>
    </dgm:pt>
    <dgm:pt modelId="{E075B9A0-598A-495E-A167-F2339C5CE0C7}" type="parTrans" cxnId="{96D93CAE-17EB-418E-8A04-D224B6300BE4}">
      <dgm:prSet/>
      <dgm:spPr/>
      <dgm:t>
        <a:bodyPr/>
        <a:lstStyle/>
        <a:p>
          <a:endParaRPr lang="en-US"/>
        </a:p>
      </dgm:t>
    </dgm:pt>
    <dgm:pt modelId="{63DA3B3B-98A0-4FC0-82DA-F9EAA7302BE4}" type="sibTrans" cxnId="{96D93CAE-17EB-418E-8A04-D224B6300BE4}">
      <dgm:prSet/>
      <dgm:spPr/>
      <dgm:t>
        <a:bodyPr/>
        <a:lstStyle/>
        <a:p>
          <a:endParaRPr lang="en-US"/>
        </a:p>
      </dgm:t>
    </dgm:pt>
    <dgm:pt modelId="{2380B7DF-D9AF-4B00-AE6B-27120839DE7B}">
      <dgm:prSet/>
      <dgm:spPr/>
      <dgm:t>
        <a:bodyPr/>
        <a:lstStyle/>
        <a:p>
          <a:r>
            <a:rPr lang="en-US" b="0" i="0"/>
            <a:t>Customer Loyalty</a:t>
          </a:r>
          <a:endParaRPr lang="en-US"/>
        </a:p>
      </dgm:t>
    </dgm:pt>
    <dgm:pt modelId="{9B923C1D-6917-4516-AD9A-652DC37A7348}" type="parTrans" cxnId="{7EA3B704-16D3-4EB1-BE58-47FA87263AB9}">
      <dgm:prSet/>
      <dgm:spPr/>
      <dgm:t>
        <a:bodyPr/>
        <a:lstStyle/>
        <a:p>
          <a:endParaRPr lang="en-US"/>
        </a:p>
      </dgm:t>
    </dgm:pt>
    <dgm:pt modelId="{898CAF5A-946B-45FE-88F1-A3B67236A1B1}" type="sibTrans" cxnId="{7EA3B704-16D3-4EB1-BE58-47FA87263AB9}">
      <dgm:prSet/>
      <dgm:spPr/>
      <dgm:t>
        <a:bodyPr/>
        <a:lstStyle/>
        <a:p>
          <a:endParaRPr lang="en-US"/>
        </a:p>
      </dgm:t>
    </dgm:pt>
    <dgm:pt modelId="{FED02DA8-963A-4504-9E4F-59400B056BC0}">
      <dgm:prSet/>
      <dgm:spPr/>
      <dgm:t>
        <a:bodyPr/>
        <a:lstStyle/>
        <a:p>
          <a:r>
            <a:rPr lang="en-US" b="0" i="0" dirty="0"/>
            <a:t>Competitive Advantage (Ali et al., 2021)</a:t>
          </a:r>
          <a:endParaRPr lang="en-US" dirty="0"/>
        </a:p>
      </dgm:t>
    </dgm:pt>
    <dgm:pt modelId="{B96570B2-F610-4F85-80BF-809DAC13C3F8}" type="parTrans" cxnId="{19094FF9-DE06-45E7-AA3E-03179ED8484D}">
      <dgm:prSet/>
      <dgm:spPr/>
      <dgm:t>
        <a:bodyPr/>
        <a:lstStyle/>
        <a:p>
          <a:endParaRPr lang="en-US"/>
        </a:p>
      </dgm:t>
    </dgm:pt>
    <dgm:pt modelId="{F3AF398F-EF36-4B16-B006-90B8329A84A7}" type="sibTrans" cxnId="{19094FF9-DE06-45E7-AA3E-03179ED8484D}">
      <dgm:prSet/>
      <dgm:spPr/>
      <dgm:t>
        <a:bodyPr/>
        <a:lstStyle/>
        <a:p>
          <a:endParaRPr lang="en-US"/>
        </a:p>
      </dgm:t>
    </dgm:pt>
    <dgm:pt modelId="{CA0AA85E-40E9-41F4-9C22-FDC3BAF6B58D}">
      <dgm:prSet/>
      <dgm:spPr/>
      <dgm:t>
        <a:bodyPr/>
        <a:lstStyle/>
        <a:p>
          <a:r>
            <a:rPr lang="en-US" b="0" i="0"/>
            <a:t>Brand Reputation</a:t>
          </a:r>
          <a:endParaRPr lang="en-US"/>
        </a:p>
      </dgm:t>
    </dgm:pt>
    <dgm:pt modelId="{11DF70F7-97DA-44CE-A6CA-08691042D3FB}" type="parTrans" cxnId="{21364455-A805-4794-A96A-D1B6578B4AF8}">
      <dgm:prSet/>
      <dgm:spPr/>
      <dgm:t>
        <a:bodyPr/>
        <a:lstStyle/>
        <a:p>
          <a:endParaRPr lang="en-US"/>
        </a:p>
      </dgm:t>
    </dgm:pt>
    <dgm:pt modelId="{0A3D1F70-E81B-45A7-9AFB-6ECB9884F5FF}" type="sibTrans" cxnId="{21364455-A805-4794-A96A-D1B6578B4AF8}">
      <dgm:prSet/>
      <dgm:spPr/>
      <dgm:t>
        <a:bodyPr/>
        <a:lstStyle/>
        <a:p>
          <a:endParaRPr lang="en-US"/>
        </a:p>
      </dgm:t>
    </dgm:pt>
    <dgm:pt modelId="{8ED7272B-BFE8-4EE7-B002-9D929B2AB691}">
      <dgm:prSet/>
      <dgm:spPr/>
      <dgm:t>
        <a:bodyPr/>
        <a:lstStyle/>
        <a:p>
          <a:r>
            <a:rPr lang="en-US" b="0" i="0"/>
            <a:t>Revenue Generation</a:t>
          </a:r>
          <a:endParaRPr lang="en-US"/>
        </a:p>
      </dgm:t>
    </dgm:pt>
    <dgm:pt modelId="{4DC1358C-066B-4CDD-A100-37758172E6CE}" type="parTrans" cxnId="{0C0C9A18-EF14-443A-AAEE-F306F614BA30}">
      <dgm:prSet/>
      <dgm:spPr/>
      <dgm:t>
        <a:bodyPr/>
        <a:lstStyle/>
        <a:p>
          <a:endParaRPr lang="en-US"/>
        </a:p>
      </dgm:t>
    </dgm:pt>
    <dgm:pt modelId="{290C2674-F020-4DF7-AEA0-F56E5A54FFB1}" type="sibTrans" cxnId="{0C0C9A18-EF14-443A-AAEE-F306F614BA30}">
      <dgm:prSet/>
      <dgm:spPr/>
      <dgm:t>
        <a:bodyPr/>
        <a:lstStyle/>
        <a:p>
          <a:endParaRPr lang="en-US"/>
        </a:p>
      </dgm:t>
    </dgm:pt>
    <dgm:pt modelId="{D17AAF1C-ECEA-4399-9617-43686A5EB952}" type="pres">
      <dgm:prSet presAssocID="{A81CCF74-27D6-4466-BCAF-AD3181C9F6C5}" presName="linear" presStyleCnt="0">
        <dgm:presLayoutVars>
          <dgm:animLvl val="lvl"/>
          <dgm:resizeHandles val="exact"/>
        </dgm:presLayoutVars>
      </dgm:prSet>
      <dgm:spPr/>
    </dgm:pt>
    <dgm:pt modelId="{6679A6C2-694E-4D6E-8BDF-A09ADB7AFE68}" type="pres">
      <dgm:prSet presAssocID="{20C97F46-7AE1-47DB-8458-E37EEE8618CA}" presName="parentText" presStyleLbl="node1" presStyleIdx="0" presStyleCnt="5">
        <dgm:presLayoutVars>
          <dgm:chMax val="0"/>
          <dgm:bulletEnabled val="1"/>
        </dgm:presLayoutVars>
      </dgm:prSet>
      <dgm:spPr/>
    </dgm:pt>
    <dgm:pt modelId="{87CD94EE-FC92-4106-B19C-9A3A08BF2E6A}" type="pres">
      <dgm:prSet presAssocID="{63DA3B3B-98A0-4FC0-82DA-F9EAA7302BE4}" presName="spacer" presStyleCnt="0"/>
      <dgm:spPr/>
    </dgm:pt>
    <dgm:pt modelId="{C6683D32-8632-4FAF-9A4B-BA2F157AB5AA}" type="pres">
      <dgm:prSet presAssocID="{2380B7DF-D9AF-4B00-AE6B-27120839DE7B}" presName="parentText" presStyleLbl="node1" presStyleIdx="1" presStyleCnt="5">
        <dgm:presLayoutVars>
          <dgm:chMax val="0"/>
          <dgm:bulletEnabled val="1"/>
        </dgm:presLayoutVars>
      </dgm:prSet>
      <dgm:spPr/>
    </dgm:pt>
    <dgm:pt modelId="{075FB069-EF93-42C8-8426-589F3E8E73CB}" type="pres">
      <dgm:prSet presAssocID="{898CAF5A-946B-45FE-88F1-A3B67236A1B1}" presName="spacer" presStyleCnt="0"/>
      <dgm:spPr/>
    </dgm:pt>
    <dgm:pt modelId="{7C0B9684-EFFD-4EDC-B5F8-11DA3FEF130F}" type="pres">
      <dgm:prSet presAssocID="{FED02DA8-963A-4504-9E4F-59400B056BC0}" presName="parentText" presStyleLbl="node1" presStyleIdx="2" presStyleCnt="5">
        <dgm:presLayoutVars>
          <dgm:chMax val="0"/>
          <dgm:bulletEnabled val="1"/>
        </dgm:presLayoutVars>
      </dgm:prSet>
      <dgm:spPr/>
    </dgm:pt>
    <dgm:pt modelId="{9DA65D25-CBC7-4448-8F57-C00D0491A944}" type="pres">
      <dgm:prSet presAssocID="{F3AF398F-EF36-4B16-B006-90B8329A84A7}" presName="spacer" presStyleCnt="0"/>
      <dgm:spPr/>
    </dgm:pt>
    <dgm:pt modelId="{4B46FB0B-D213-49B4-AC00-2DA91D87A7D0}" type="pres">
      <dgm:prSet presAssocID="{CA0AA85E-40E9-41F4-9C22-FDC3BAF6B58D}" presName="parentText" presStyleLbl="node1" presStyleIdx="3" presStyleCnt="5">
        <dgm:presLayoutVars>
          <dgm:chMax val="0"/>
          <dgm:bulletEnabled val="1"/>
        </dgm:presLayoutVars>
      </dgm:prSet>
      <dgm:spPr/>
    </dgm:pt>
    <dgm:pt modelId="{ABBB8555-859D-4900-8EB4-EE3067B3D96B}" type="pres">
      <dgm:prSet presAssocID="{0A3D1F70-E81B-45A7-9AFB-6ECB9884F5FF}" presName="spacer" presStyleCnt="0"/>
      <dgm:spPr/>
    </dgm:pt>
    <dgm:pt modelId="{826BE4E7-3158-449C-BDE5-22146A64CBF1}" type="pres">
      <dgm:prSet presAssocID="{8ED7272B-BFE8-4EE7-B002-9D929B2AB691}" presName="parentText" presStyleLbl="node1" presStyleIdx="4" presStyleCnt="5">
        <dgm:presLayoutVars>
          <dgm:chMax val="0"/>
          <dgm:bulletEnabled val="1"/>
        </dgm:presLayoutVars>
      </dgm:prSet>
      <dgm:spPr/>
    </dgm:pt>
  </dgm:ptLst>
  <dgm:cxnLst>
    <dgm:cxn modelId="{7EA3B704-16D3-4EB1-BE58-47FA87263AB9}" srcId="{A81CCF74-27D6-4466-BCAF-AD3181C9F6C5}" destId="{2380B7DF-D9AF-4B00-AE6B-27120839DE7B}" srcOrd="1" destOrd="0" parTransId="{9B923C1D-6917-4516-AD9A-652DC37A7348}" sibTransId="{898CAF5A-946B-45FE-88F1-A3B67236A1B1}"/>
    <dgm:cxn modelId="{B86A0E13-864A-4262-82E5-8D04B0078C1E}" type="presOf" srcId="{A81CCF74-27D6-4466-BCAF-AD3181C9F6C5}" destId="{D17AAF1C-ECEA-4399-9617-43686A5EB952}" srcOrd="0" destOrd="0" presId="urn:microsoft.com/office/officeart/2005/8/layout/vList2"/>
    <dgm:cxn modelId="{0C0C9A18-EF14-443A-AAEE-F306F614BA30}" srcId="{A81CCF74-27D6-4466-BCAF-AD3181C9F6C5}" destId="{8ED7272B-BFE8-4EE7-B002-9D929B2AB691}" srcOrd="4" destOrd="0" parTransId="{4DC1358C-066B-4CDD-A100-37758172E6CE}" sibTransId="{290C2674-F020-4DF7-AEA0-F56E5A54FFB1}"/>
    <dgm:cxn modelId="{B0254868-CE3B-48B1-9C76-88BD5F0F1A89}" type="presOf" srcId="{CA0AA85E-40E9-41F4-9C22-FDC3BAF6B58D}" destId="{4B46FB0B-D213-49B4-AC00-2DA91D87A7D0}" srcOrd="0" destOrd="0" presId="urn:microsoft.com/office/officeart/2005/8/layout/vList2"/>
    <dgm:cxn modelId="{21364455-A805-4794-A96A-D1B6578B4AF8}" srcId="{A81CCF74-27D6-4466-BCAF-AD3181C9F6C5}" destId="{CA0AA85E-40E9-41F4-9C22-FDC3BAF6B58D}" srcOrd="3" destOrd="0" parTransId="{11DF70F7-97DA-44CE-A6CA-08691042D3FB}" sibTransId="{0A3D1F70-E81B-45A7-9AFB-6ECB9884F5FF}"/>
    <dgm:cxn modelId="{CAAC6376-D4A8-4415-AB09-3FB9A43B71F8}" type="presOf" srcId="{2380B7DF-D9AF-4B00-AE6B-27120839DE7B}" destId="{C6683D32-8632-4FAF-9A4B-BA2F157AB5AA}" srcOrd="0" destOrd="0" presId="urn:microsoft.com/office/officeart/2005/8/layout/vList2"/>
    <dgm:cxn modelId="{7AABD278-817D-4448-B0D7-F5DF0C88B2C7}" type="presOf" srcId="{20C97F46-7AE1-47DB-8458-E37EEE8618CA}" destId="{6679A6C2-694E-4D6E-8BDF-A09ADB7AFE68}" srcOrd="0" destOrd="0" presId="urn:microsoft.com/office/officeart/2005/8/layout/vList2"/>
    <dgm:cxn modelId="{7288B193-B7FD-47B1-9055-3B1B28CE5AA6}" type="presOf" srcId="{8ED7272B-BFE8-4EE7-B002-9D929B2AB691}" destId="{826BE4E7-3158-449C-BDE5-22146A64CBF1}" srcOrd="0" destOrd="0" presId="urn:microsoft.com/office/officeart/2005/8/layout/vList2"/>
    <dgm:cxn modelId="{96D93CAE-17EB-418E-8A04-D224B6300BE4}" srcId="{A81CCF74-27D6-4466-BCAF-AD3181C9F6C5}" destId="{20C97F46-7AE1-47DB-8458-E37EEE8618CA}" srcOrd="0" destOrd="0" parTransId="{E075B9A0-598A-495E-A167-F2339C5CE0C7}" sibTransId="{63DA3B3B-98A0-4FC0-82DA-F9EAA7302BE4}"/>
    <dgm:cxn modelId="{C97201B6-0565-4D13-97B3-CA2AD2254E8C}" type="presOf" srcId="{FED02DA8-963A-4504-9E4F-59400B056BC0}" destId="{7C0B9684-EFFD-4EDC-B5F8-11DA3FEF130F}" srcOrd="0" destOrd="0" presId="urn:microsoft.com/office/officeart/2005/8/layout/vList2"/>
    <dgm:cxn modelId="{19094FF9-DE06-45E7-AA3E-03179ED8484D}" srcId="{A81CCF74-27D6-4466-BCAF-AD3181C9F6C5}" destId="{FED02DA8-963A-4504-9E4F-59400B056BC0}" srcOrd="2" destOrd="0" parTransId="{B96570B2-F610-4F85-80BF-809DAC13C3F8}" sibTransId="{F3AF398F-EF36-4B16-B006-90B8329A84A7}"/>
    <dgm:cxn modelId="{40E54FCE-64DD-4DC3-A93B-ADD22EBF430B}" type="presParOf" srcId="{D17AAF1C-ECEA-4399-9617-43686A5EB952}" destId="{6679A6C2-694E-4D6E-8BDF-A09ADB7AFE68}" srcOrd="0" destOrd="0" presId="urn:microsoft.com/office/officeart/2005/8/layout/vList2"/>
    <dgm:cxn modelId="{CA6CE0CA-9600-4BFE-A59E-1F1E0933BADD}" type="presParOf" srcId="{D17AAF1C-ECEA-4399-9617-43686A5EB952}" destId="{87CD94EE-FC92-4106-B19C-9A3A08BF2E6A}" srcOrd="1" destOrd="0" presId="urn:microsoft.com/office/officeart/2005/8/layout/vList2"/>
    <dgm:cxn modelId="{F3C9A66C-A7D2-4E59-AD9F-F36C76D898E9}" type="presParOf" srcId="{D17AAF1C-ECEA-4399-9617-43686A5EB952}" destId="{C6683D32-8632-4FAF-9A4B-BA2F157AB5AA}" srcOrd="2" destOrd="0" presId="urn:microsoft.com/office/officeart/2005/8/layout/vList2"/>
    <dgm:cxn modelId="{FF5AD13A-82C1-46D7-AF1A-78BDFF35AFC2}" type="presParOf" srcId="{D17AAF1C-ECEA-4399-9617-43686A5EB952}" destId="{075FB069-EF93-42C8-8426-589F3E8E73CB}" srcOrd="3" destOrd="0" presId="urn:microsoft.com/office/officeart/2005/8/layout/vList2"/>
    <dgm:cxn modelId="{B8B04216-F14F-48DD-A611-25CF00C77364}" type="presParOf" srcId="{D17AAF1C-ECEA-4399-9617-43686A5EB952}" destId="{7C0B9684-EFFD-4EDC-B5F8-11DA3FEF130F}" srcOrd="4" destOrd="0" presId="urn:microsoft.com/office/officeart/2005/8/layout/vList2"/>
    <dgm:cxn modelId="{EF6487C8-D6DD-4A07-B906-E472DA277081}" type="presParOf" srcId="{D17AAF1C-ECEA-4399-9617-43686A5EB952}" destId="{9DA65D25-CBC7-4448-8F57-C00D0491A944}" srcOrd="5" destOrd="0" presId="urn:microsoft.com/office/officeart/2005/8/layout/vList2"/>
    <dgm:cxn modelId="{FA0FAABF-81AF-4E49-A23C-AAD830BE6CF5}" type="presParOf" srcId="{D17AAF1C-ECEA-4399-9617-43686A5EB952}" destId="{4B46FB0B-D213-49B4-AC00-2DA91D87A7D0}" srcOrd="6" destOrd="0" presId="urn:microsoft.com/office/officeart/2005/8/layout/vList2"/>
    <dgm:cxn modelId="{BB7CF803-38C5-4EEA-A4B1-2FD106D2C2FB}" type="presParOf" srcId="{D17AAF1C-ECEA-4399-9617-43686A5EB952}" destId="{ABBB8555-859D-4900-8EB4-EE3067B3D96B}" srcOrd="7" destOrd="0" presId="urn:microsoft.com/office/officeart/2005/8/layout/vList2"/>
    <dgm:cxn modelId="{D31C2FCD-29BC-4B77-AAA8-5E555EEBADF2}" type="presParOf" srcId="{D17AAF1C-ECEA-4399-9617-43686A5EB952}" destId="{826BE4E7-3158-449C-BDE5-22146A64CBF1}"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81CCF74-27D6-4466-BCAF-AD3181C9F6C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20C97F46-7AE1-47DB-8458-E37EEE8618CA}">
      <dgm:prSet/>
      <dgm:spPr/>
      <dgm:t>
        <a:bodyPr/>
        <a:lstStyle/>
        <a:p>
          <a:r>
            <a:rPr lang="en-US" b="0" i="0" dirty="0"/>
            <a:t>Guest Retention</a:t>
          </a:r>
          <a:endParaRPr lang="en-US" dirty="0"/>
        </a:p>
      </dgm:t>
    </dgm:pt>
    <dgm:pt modelId="{E075B9A0-598A-495E-A167-F2339C5CE0C7}" type="parTrans" cxnId="{96D93CAE-17EB-418E-8A04-D224B6300BE4}">
      <dgm:prSet/>
      <dgm:spPr/>
      <dgm:t>
        <a:bodyPr/>
        <a:lstStyle/>
        <a:p>
          <a:endParaRPr lang="en-US"/>
        </a:p>
      </dgm:t>
    </dgm:pt>
    <dgm:pt modelId="{63DA3B3B-98A0-4FC0-82DA-F9EAA7302BE4}" type="sibTrans" cxnId="{96D93CAE-17EB-418E-8A04-D224B6300BE4}">
      <dgm:prSet/>
      <dgm:spPr/>
      <dgm:t>
        <a:bodyPr/>
        <a:lstStyle/>
        <a:p>
          <a:endParaRPr lang="en-US"/>
        </a:p>
      </dgm:t>
    </dgm:pt>
    <dgm:pt modelId="{2380B7DF-D9AF-4B00-AE6B-27120839DE7B}">
      <dgm:prSet/>
      <dgm:spPr/>
      <dgm:t>
        <a:bodyPr/>
        <a:lstStyle/>
        <a:p>
          <a:r>
            <a:rPr lang="en-US" b="0" i="0" dirty="0"/>
            <a:t>Employee Engagement</a:t>
          </a:r>
          <a:endParaRPr lang="en-US" dirty="0"/>
        </a:p>
      </dgm:t>
    </dgm:pt>
    <dgm:pt modelId="{9B923C1D-6917-4516-AD9A-652DC37A7348}" type="parTrans" cxnId="{7EA3B704-16D3-4EB1-BE58-47FA87263AB9}">
      <dgm:prSet/>
      <dgm:spPr/>
      <dgm:t>
        <a:bodyPr/>
        <a:lstStyle/>
        <a:p>
          <a:endParaRPr lang="en-US"/>
        </a:p>
      </dgm:t>
    </dgm:pt>
    <dgm:pt modelId="{898CAF5A-946B-45FE-88F1-A3B67236A1B1}" type="sibTrans" cxnId="{7EA3B704-16D3-4EB1-BE58-47FA87263AB9}">
      <dgm:prSet/>
      <dgm:spPr/>
      <dgm:t>
        <a:bodyPr/>
        <a:lstStyle/>
        <a:p>
          <a:endParaRPr lang="en-US"/>
        </a:p>
      </dgm:t>
    </dgm:pt>
    <dgm:pt modelId="{FED02DA8-963A-4504-9E4F-59400B056BC0}">
      <dgm:prSet/>
      <dgm:spPr/>
      <dgm:t>
        <a:bodyPr/>
        <a:lstStyle/>
        <a:p>
          <a:r>
            <a:rPr lang="en-US" b="0" i="0" dirty="0"/>
            <a:t>Brand Loyalty</a:t>
          </a:r>
          <a:endParaRPr lang="en-US" dirty="0"/>
        </a:p>
      </dgm:t>
    </dgm:pt>
    <dgm:pt modelId="{B96570B2-F610-4F85-80BF-809DAC13C3F8}" type="parTrans" cxnId="{19094FF9-DE06-45E7-AA3E-03179ED8484D}">
      <dgm:prSet/>
      <dgm:spPr/>
      <dgm:t>
        <a:bodyPr/>
        <a:lstStyle/>
        <a:p>
          <a:endParaRPr lang="en-US"/>
        </a:p>
      </dgm:t>
    </dgm:pt>
    <dgm:pt modelId="{F3AF398F-EF36-4B16-B006-90B8329A84A7}" type="sibTrans" cxnId="{19094FF9-DE06-45E7-AA3E-03179ED8484D}">
      <dgm:prSet/>
      <dgm:spPr/>
      <dgm:t>
        <a:bodyPr/>
        <a:lstStyle/>
        <a:p>
          <a:endParaRPr lang="en-US"/>
        </a:p>
      </dgm:t>
    </dgm:pt>
    <dgm:pt modelId="{CA0AA85E-40E9-41F4-9C22-FDC3BAF6B58D}">
      <dgm:prSet/>
      <dgm:spPr/>
      <dgm:t>
        <a:bodyPr/>
        <a:lstStyle/>
        <a:p>
          <a:r>
            <a:rPr lang="en-US" b="0" i="0" dirty="0"/>
            <a:t>Diversification of Services </a:t>
          </a:r>
          <a:r>
            <a:rPr lang="en-GB" b="0" i="0" dirty="0"/>
            <a:t>(Johnston, Clark and </a:t>
          </a:r>
          <a:r>
            <a:rPr lang="en-GB" b="0" i="0" dirty="0" err="1"/>
            <a:t>Shulver</a:t>
          </a:r>
          <a:r>
            <a:rPr lang="en-GB" b="0" i="0" dirty="0"/>
            <a:t>, 2012)</a:t>
          </a:r>
          <a:endParaRPr lang="en-US" dirty="0"/>
        </a:p>
      </dgm:t>
    </dgm:pt>
    <dgm:pt modelId="{11DF70F7-97DA-44CE-A6CA-08691042D3FB}" type="parTrans" cxnId="{21364455-A805-4794-A96A-D1B6578B4AF8}">
      <dgm:prSet/>
      <dgm:spPr/>
      <dgm:t>
        <a:bodyPr/>
        <a:lstStyle/>
        <a:p>
          <a:endParaRPr lang="en-US"/>
        </a:p>
      </dgm:t>
    </dgm:pt>
    <dgm:pt modelId="{0A3D1F70-E81B-45A7-9AFB-6ECB9884F5FF}" type="sibTrans" cxnId="{21364455-A805-4794-A96A-D1B6578B4AF8}">
      <dgm:prSet/>
      <dgm:spPr/>
      <dgm:t>
        <a:bodyPr/>
        <a:lstStyle/>
        <a:p>
          <a:endParaRPr lang="en-US"/>
        </a:p>
      </dgm:t>
    </dgm:pt>
    <dgm:pt modelId="{D17AAF1C-ECEA-4399-9617-43686A5EB952}" type="pres">
      <dgm:prSet presAssocID="{A81CCF74-27D6-4466-BCAF-AD3181C9F6C5}" presName="linear" presStyleCnt="0">
        <dgm:presLayoutVars>
          <dgm:animLvl val="lvl"/>
          <dgm:resizeHandles val="exact"/>
        </dgm:presLayoutVars>
      </dgm:prSet>
      <dgm:spPr/>
    </dgm:pt>
    <dgm:pt modelId="{6679A6C2-694E-4D6E-8BDF-A09ADB7AFE68}" type="pres">
      <dgm:prSet presAssocID="{20C97F46-7AE1-47DB-8458-E37EEE8618CA}" presName="parentText" presStyleLbl="node1" presStyleIdx="0" presStyleCnt="4">
        <dgm:presLayoutVars>
          <dgm:chMax val="0"/>
          <dgm:bulletEnabled val="1"/>
        </dgm:presLayoutVars>
      </dgm:prSet>
      <dgm:spPr/>
    </dgm:pt>
    <dgm:pt modelId="{87CD94EE-FC92-4106-B19C-9A3A08BF2E6A}" type="pres">
      <dgm:prSet presAssocID="{63DA3B3B-98A0-4FC0-82DA-F9EAA7302BE4}" presName="spacer" presStyleCnt="0"/>
      <dgm:spPr/>
    </dgm:pt>
    <dgm:pt modelId="{C6683D32-8632-4FAF-9A4B-BA2F157AB5AA}" type="pres">
      <dgm:prSet presAssocID="{2380B7DF-D9AF-4B00-AE6B-27120839DE7B}" presName="parentText" presStyleLbl="node1" presStyleIdx="1" presStyleCnt="4">
        <dgm:presLayoutVars>
          <dgm:chMax val="0"/>
          <dgm:bulletEnabled val="1"/>
        </dgm:presLayoutVars>
      </dgm:prSet>
      <dgm:spPr/>
    </dgm:pt>
    <dgm:pt modelId="{075FB069-EF93-42C8-8426-589F3E8E73CB}" type="pres">
      <dgm:prSet presAssocID="{898CAF5A-946B-45FE-88F1-A3B67236A1B1}" presName="spacer" presStyleCnt="0"/>
      <dgm:spPr/>
    </dgm:pt>
    <dgm:pt modelId="{7C0B9684-EFFD-4EDC-B5F8-11DA3FEF130F}" type="pres">
      <dgm:prSet presAssocID="{FED02DA8-963A-4504-9E4F-59400B056BC0}" presName="parentText" presStyleLbl="node1" presStyleIdx="2" presStyleCnt="4">
        <dgm:presLayoutVars>
          <dgm:chMax val="0"/>
          <dgm:bulletEnabled val="1"/>
        </dgm:presLayoutVars>
      </dgm:prSet>
      <dgm:spPr/>
    </dgm:pt>
    <dgm:pt modelId="{9DA65D25-CBC7-4448-8F57-C00D0491A944}" type="pres">
      <dgm:prSet presAssocID="{F3AF398F-EF36-4B16-B006-90B8329A84A7}" presName="spacer" presStyleCnt="0"/>
      <dgm:spPr/>
    </dgm:pt>
    <dgm:pt modelId="{4B46FB0B-D213-49B4-AC00-2DA91D87A7D0}" type="pres">
      <dgm:prSet presAssocID="{CA0AA85E-40E9-41F4-9C22-FDC3BAF6B58D}" presName="parentText" presStyleLbl="node1" presStyleIdx="3" presStyleCnt="4">
        <dgm:presLayoutVars>
          <dgm:chMax val="0"/>
          <dgm:bulletEnabled val="1"/>
        </dgm:presLayoutVars>
      </dgm:prSet>
      <dgm:spPr/>
    </dgm:pt>
  </dgm:ptLst>
  <dgm:cxnLst>
    <dgm:cxn modelId="{7EA3B704-16D3-4EB1-BE58-47FA87263AB9}" srcId="{A81CCF74-27D6-4466-BCAF-AD3181C9F6C5}" destId="{2380B7DF-D9AF-4B00-AE6B-27120839DE7B}" srcOrd="1" destOrd="0" parTransId="{9B923C1D-6917-4516-AD9A-652DC37A7348}" sibTransId="{898CAF5A-946B-45FE-88F1-A3B67236A1B1}"/>
    <dgm:cxn modelId="{B86A0E13-864A-4262-82E5-8D04B0078C1E}" type="presOf" srcId="{A81CCF74-27D6-4466-BCAF-AD3181C9F6C5}" destId="{D17AAF1C-ECEA-4399-9617-43686A5EB952}" srcOrd="0" destOrd="0" presId="urn:microsoft.com/office/officeart/2005/8/layout/vList2"/>
    <dgm:cxn modelId="{B0254868-CE3B-48B1-9C76-88BD5F0F1A89}" type="presOf" srcId="{CA0AA85E-40E9-41F4-9C22-FDC3BAF6B58D}" destId="{4B46FB0B-D213-49B4-AC00-2DA91D87A7D0}" srcOrd="0" destOrd="0" presId="urn:microsoft.com/office/officeart/2005/8/layout/vList2"/>
    <dgm:cxn modelId="{21364455-A805-4794-A96A-D1B6578B4AF8}" srcId="{A81CCF74-27D6-4466-BCAF-AD3181C9F6C5}" destId="{CA0AA85E-40E9-41F4-9C22-FDC3BAF6B58D}" srcOrd="3" destOrd="0" parTransId="{11DF70F7-97DA-44CE-A6CA-08691042D3FB}" sibTransId="{0A3D1F70-E81B-45A7-9AFB-6ECB9884F5FF}"/>
    <dgm:cxn modelId="{CAAC6376-D4A8-4415-AB09-3FB9A43B71F8}" type="presOf" srcId="{2380B7DF-D9AF-4B00-AE6B-27120839DE7B}" destId="{C6683D32-8632-4FAF-9A4B-BA2F157AB5AA}" srcOrd="0" destOrd="0" presId="urn:microsoft.com/office/officeart/2005/8/layout/vList2"/>
    <dgm:cxn modelId="{7AABD278-817D-4448-B0D7-F5DF0C88B2C7}" type="presOf" srcId="{20C97F46-7AE1-47DB-8458-E37EEE8618CA}" destId="{6679A6C2-694E-4D6E-8BDF-A09ADB7AFE68}" srcOrd="0" destOrd="0" presId="urn:microsoft.com/office/officeart/2005/8/layout/vList2"/>
    <dgm:cxn modelId="{96D93CAE-17EB-418E-8A04-D224B6300BE4}" srcId="{A81CCF74-27D6-4466-BCAF-AD3181C9F6C5}" destId="{20C97F46-7AE1-47DB-8458-E37EEE8618CA}" srcOrd="0" destOrd="0" parTransId="{E075B9A0-598A-495E-A167-F2339C5CE0C7}" sibTransId="{63DA3B3B-98A0-4FC0-82DA-F9EAA7302BE4}"/>
    <dgm:cxn modelId="{C97201B6-0565-4D13-97B3-CA2AD2254E8C}" type="presOf" srcId="{FED02DA8-963A-4504-9E4F-59400B056BC0}" destId="{7C0B9684-EFFD-4EDC-B5F8-11DA3FEF130F}" srcOrd="0" destOrd="0" presId="urn:microsoft.com/office/officeart/2005/8/layout/vList2"/>
    <dgm:cxn modelId="{19094FF9-DE06-45E7-AA3E-03179ED8484D}" srcId="{A81CCF74-27D6-4466-BCAF-AD3181C9F6C5}" destId="{FED02DA8-963A-4504-9E4F-59400B056BC0}" srcOrd="2" destOrd="0" parTransId="{B96570B2-F610-4F85-80BF-809DAC13C3F8}" sibTransId="{F3AF398F-EF36-4B16-B006-90B8329A84A7}"/>
    <dgm:cxn modelId="{40E54FCE-64DD-4DC3-A93B-ADD22EBF430B}" type="presParOf" srcId="{D17AAF1C-ECEA-4399-9617-43686A5EB952}" destId="{6679A6C2-694E-4D6E-8BDF-A09ADB7AFE68}" srcOrd="0" destOrd="0" presId="urn:microsoft.com/office/officeart/2005/8/layout/vList2"/>
    <dgm:cxn modelId="{CA6CE0CA-9600-4BFE-A59E-1F1E0933BADD}" type="presParOf" srcId="{D17AAF1C-ECEA-4399-9617-43686A5EB952}" destId="{87CD94EE-FC92-4106-B19C-9A3A08BF2E6A}" srcOrd="1" destOrd="0" presId="urn:microsoft.com/office/officeart/2005/8/layout/vList2"/>
    <dgm:cxn modelId="{F3C9A66C-A7D2-4E59-AD9F-F36C76D898E9}" type="presParOf" srcId="{D17AAF1C-ECEA-4399-9617-43686A5EB952}" destId="{C6683D32-8632-4FAF-9A4B-BA2F157AB5AA}" srcOrd="2" destOrd="0" presId="urn:microsoft.com/office/officeart/2005/8/layout/vList2"/>
    <dgm:cxn modelId="{FF5AD13A-82C1-46D7-AF1A-78BDFF35AFC2}" type="presParOf" srcId="{D17AAF1C-ECEA-4399-9617-43686A5EB952}" destId="{075FB069-EF93-42C8-8426-589F3E8E73CB}" srcOrd="3" destOrd="0" presId="urn:microsoft.com/office/officeart/2005/8/layout/vList2"/>
    <dgm:cxn modelId="{B8B04216-F14F-48DD-A611-25CF00C77364}" type="presParOf" srcId="{D17AAF1C-ECEA-4399-9617-43686A5EB952}" destId="{7C0B9684-EFFD-4EDC-B5F8-11DA3FEF130F}" srcOrd="4" destOrd="0" presId="urn:microsoft.com/office/officeart/2005/8/layout/vList2"/>
    <dgm:cxn modelId="{EF6487C8-D6DD-4A07-B906-E472DA277081}" type="presParOf" srcId="{D17AAF1C-ECEA-4399-9617-43686A5EB952}" destId="{9DA65D25-CBC7-4448-8F57-C00D0491A944}" srcOrd="5" destOrd="0" presId="urn:microsoft.com/office/officeart/2005/8/layout/vList2"/>
    <dgm:cxn modelId="{FA0FAABF-81AF-4E49-A23C-AAD830BE6CF5}" type="presParOf" srcId="{D17AAF1C-ECEA-4399-9617-43686A5EB952}" destId="{4B46FB0B-D213-49B4-AC00-2DA91D87A7D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FF7318E-9960-4FBE-BE9C-FDE85FC58FEE}"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US"/>
        </a:p>
      </dgm:t>
    </dgm:pt>
    <dgm:pt modelId="{5B99E723-E4A8-4AA8-96C7-610BC3AF842F}">
      <dgm:prSet/>
      <dgm:spPr/>
      <dgm:t>
        <a:bodyPr/>
        <a:lstStyle/>
        <a:p>
          <a:r>
            <a:rPr lang="en-GB"/>
            <a:t>F</a:t>
          </a:r>
          <a:r>
            <a:rPr lang="en-GB" b="0" i="0"/>
            <a:t>or creating a positive and memorable experience</a:t>
          </a:r>
          <a:endParaRPr lang="en-US"/>
        </a:p>
      </dgm:t>
    </dgm:pt>
    <dgm:pt modelId="{700296C5-642E-4D37-BD99-01522C02FD18}" type="parTrans" cxnId="{77A20208-690D-4E32-BA89-7ED7BE9F6D0A}">
      <dgm:prSet/>
      <dgm:spPr/>
      <dgm:t>
        <a:bodyPr/>
        <a:lstStyle/>
        <a:p>
          <a:endParaRPr lang="en-US"/>
        </a:p>
      </dgm:t>
    </dgm:pt>
    <dgm:pt modelId="{37BD76BC-3AF4-46E9-9C3B-A9B3AB6CD9DA}" type="sibTrans" cxnId="{77A20208-690D-4E32-BA89-7ED7BE9F6D0A}">
      <dgm:prSet/>
      <dgm:spPr/>
      <dgm:t>
        <a:bodyPr/>
        <a:lstStyle/>
        <a:p>
          <a:endParaRPr lang="en-US"/>
        </a:p>
      </dgm:t>
    </dgm:pt>
    <dgm:pt modelId="{25BCA97A-99E9-4FC8-956E-95A0D7C88D69}">
      <dgm:prSet/>
      <dgm:spPr/>
      <dgm:t>
        <a:bodyPr/>
        <a:lstStyle/>
        <a:p>
          <a:r>
            <a:rPr lang="en-US" b="0" i="0"/>
            <a:t>Repeat customers generation</a:t>
          </a:r>
          <a:endParaRPr lang="en-US"/>
        </a:p>
      </dgm:t>
    </dgm:pt>
    <dgm:pt modelId="{D776E853-57C4-471B-AD9E-1F683E41CB64}" type="parTrans" cxnId="{D8084FFA-6C84-4A65-B74D-5F6C49AC0579}">
      <dgm:prSet/>
      <dgm:spPr/>
      <dgm:t>
        <a:bodyPr/>
        <a:lstStyle/>
        <a:p>
          <a:endParaRPr lang="en-US"/>
        </a:p>
      </dgm:t>
    </dgm:pt>
    <dgm:pt modelId="{F3F10C66-3DB2-408F-A938-71C17A41A6AA}" type="sibTrans" cxnId="{D8084FFA-6C84-4A65-B74D-5F6C49AC0579}">
      <dgm:prSet/>
      <dgm:spPr/>
      <dgm:t>
        <a:bodyPr/>
        <a:lstStyle/>
        <a:p>
          <a:endParaRPr lang="en-US"/>
        </a:p>
      </dgm:t>
    </dgm:pt>
    <dgm:pt modelId="{17967CA9-54D5-4BC6-9419-4AA4D62CBAAA}">
      <dgm:prSet/>
      <dgm:spPr/>
      <dgm:t>
        <a:bodyPr/>
        <a:lstStyle/>
        <a:p>
          <a:r>
            <a:rPr lang="en-US" dirty="0"/>
            <a:t>E</a:t>
          </a:r>
          <a:r>
            <a:rPr lang="en-US" b="0" i="0" dirty="0"/>
            <a:t>stablishing a competitive advantage  (Wood, 2013)</a:t>
          </a:r>
          <a:endParaRPr lang="en-US" dirty="0"/>
        </a:p>
      </dgm:t>
    </dgm:pt>
    <dgm:pt modelId="{1716E240-9CA9-4CFA-9639-64DCD5E0012D}" type="parTrans" cxnId="{DCF111AB-A1D2-4DC2-8478-0628D8AD156C}">
      <dgm:prSet/>
      <dgm:spPr/>
      <dgm:t>
        <a:bodyPr/>
        <a:lstStyle/>
        <a:p>
          <a:endParaRPr lang="en-US"/>
        </a:p>
      </dgm:t>
    </dgm:pt>
    <dgm:pt modelId="{0DF050A8-A0B0-4E66-B7EF-FA60D3B45564}" type="sibTrans" cxnId="{DCF111AB-A1D2-4DC2-8478-0628D8AD156C}">
      <dgm:prSet/>
      <dgm:spPr/>
      <dgm:t>
        <a:bodyPr/>
        <a:lstStyle/>
        <a:p>
          <a:endParaRPr lang="en-US"/>
        </a:p>
      </dgm:t>
    </dgm:pt>
    <dgm:pt modelId="{D48387D8-1261-4A59-8583-83B4AE1635DD}">
      <dgm:prSet/>
      <dgm:spPr/>
      <dgm:t>
        <a:bodyPr/>
        <a:lstStyle/>
        <a:p>
          <a:r>
            <a:rPr lang="en-US" b="0" i="0"/>
            <a:t>Positive word-of-mouth building</a:t>
          </a:r>
          <a:endParaRPr lang="en-US"/>
        </a:p>
      </dgm:t>
    </dgm:pt>
    <dgm:pt modelId="{B8A338C7-7E5E-4F68-A495-313DE238F720}" type="parTrans" cxnId="{74F3849D-604C-4AE4-886D-B002C6827B26}">
      <dgm:prSet/>
      <dgm:spPr/>
      <dgm:t>
        <a:bodyPr/>
        <a:lstStyle/>
        <a:p>
          <a:endParaRPr lang="en-US"/>
        </a:p>
      </dgm:t>
    </dgm:pt>
    <dgm:pt modelId="{6A981659-2A89-468C-80D3-0EE1BAAD2CB3}" type="sibTrans" cxnId="{74F3849D-604C-4AE4-886D-B002C6827B26}">
      <dgm:prSet/>
      <dgm:spPr/>
      <dgm:t>
        <a:bodyPr/>
        <a:lstStyle/>
        <a:p>
          <a:endParaRPr lang="en-US"/>
        </a:p>
      </dgm:t>
    </dgm:pt>
    <dgm:pt modelId="{E0DAACF7-DF65-4885-A242-9FCDB11CC344}">
      <dgm:prSet/>
      <dgm:spPr/>
      <dgm:t>
        <a:bodyPr/>
        <a:lstStyle/>
        <a:p>
          <a:r>
            <a:rPr lang="en-US" dirty="0"/>
            <a:t>I</a:t>
          </a:r>
          <a:r>
            <a:rPr lang="en-US" b="0" i="0" dirty="0"/>
            <a:t>mproved guest experiences (</a:t>
          </a:r>
          <a:r>
            <a:rPr lang="en-US" b="0" i="0" dirty="0" err="1"/>
            <a:t>O’fallon</a:t>
          </a:r>
          <a:r>
            <a:rPr lang="en-US" b="0" i="0" dirty="0"/>
            <a:t> and Rutherford, 2019)</a:t>
          </a:r>
          <a:endParaRPr lang="en-US" dirty="0"/>
        </a:p>
      </dgm:t>
    </dgm:pt>
    <dgm:pt modelId="{CD63A2B3-02B8-48DC-B191-38E121B8BBBD}" type="parTrans" cxnId="{25EE36FA-B33E-4837-8675-AB3244DDB4D1}">
      <dgm:prSet/>
      <dgm:spPr/>
      <dgm:t>
        <a:bodyPr/>
        <a:lstStyle/>
        <a:p>
          <a:endParaRPr lang="en-US"/>
        </a:p>
      </dgm:t>
    </dgm:pt>
    <dgm:pt modelId="{B1E7FAFB-A4BA-4A9A-B7D5-CEEDCEC75E31}" type="sibTrans" cxnId="{25EE36FA-B33E-4837-8675-AB3244DDB4D1}">
      <dgm:prSet/>
      <dgm:spPr/>
      <dgm:t>
        <a:bodyPr/>
        <a:lstStyle/>
        <a:p>
          <a:endParaRPr lang="en-US"/>
        </a:p>
      </dgm:t>
    </dgm:pt>
    <dgm:pt modelId="{9F78B103-033F-4B05-8E40-8F654C8220FB}" type="pres">
      <dgm:prSet presAssocID="{DFF7318E-9960-4FBE-BE9C-FDE85FC58FEE}" presName="cycle" presStyleCnt="0">
        <dgm:presLayoutVars>
          <dgm:dir/>
          <dgm:resizeHandles val="exact"/>
        </dgm:presLayoutVars>
      </dgm:prSet>
      <dgm:spPr/>
    </dgm:pt>
    <dgm:pt modelId="{4CF9F30B-9499-4BD3-A334-E4AF768B3F68}" type="pres">
      <dgm:prSet presAssocID="{5B99E723-E4A8-4AA8-96C7-610BC3AF842F}" presName="node" presStyleLbl="node1" presStyleIdx="0" presStyleCnt="5">
        <dgm:presLayoutVars>
          <dgm:bulletEnabled val="1"/>
        </dgm:presLayoutVars>
      </dgm:prSet>
      <dgm:spPr/>
    </dgm:pt>
    <dgm:pt modelId="{424BF6E9-59F7-4AAB-BE46-71BEEDE7252E}" type="pres">
      <dgm:prSet presAssocID="{37BD76BC-3AF4-46E9-9C3B-A9B3AB6CD9DA}" presName="sibTrans" presStyleLbl="sibTrans2D1" presStyleIdx="0" presStyleCnt="5"/>
      <dgm:spPr/>
    </dgm:pt>
    <dgm:pt modelId="{3D42BB01-7784-4BC6-AF7B-5BB60FC57521}" type="pres">
      <dgm:prSet presAssocID="{37BD76BC-3AF4-46E9-9C3B-A9B3AB6CD9DA}" presName="connectorText" presStyleLbl="sibTrans2D1" presStyleIdx="0" presStyleCnt="5"/>
      <dgm:spPr/>
    </dgm:pt>
    <dgm:pt modelId="{7896D547-A78F-4095-B416-F67B210277E7}" type="pres">
      <dgm:prSet presAssocID="{25BCA97A-99E9-4FC8-956E-95A0D7C88D69}" presName="node" presStyleLbl="node1" presStyleIdx="1" presStyleCnt="5">
        <dgm:presLayoutVars>
          <dgm:bulletEnabled val="1"/>
        </dgm:presLayoutVars>
      </dgm:prSet>
      <dgm:spPr/>
    </dgm:pt>
    <dgm:pt modelId="{8E512DBD-2405-49E0-89F0-64C5375CF029}" type="pres">
      <dgm:prSet presAssocID="{F3F10C66-3DB2-408F-A938-71C17A41A6AA}" presName="sibTrans" presStyleLbl="sibTrans2D1" presStyleIdx="1" presStyleCnt="5"/>
      <dgm:spPr/>
    </dgm:pt>
    <dgm:pt modelId="{A116A09B-20BD-46E6-B2B5-58C2E4BC3055}" type="pres">
      <dgm:prSet presAssocID="{F3F10C66-3DB2-408F-A938-71C17A41A6AA}" presName="connectorText" presStyleLbl="sibTrans2D1" presStyleIdx="1" presStyleCnt="5"/>
      <dgm:spPr/>
    </dgm:pt>
    <dgm:pt modelId="{D8FE85F3-9009-4BA3-BAE8-608D3B2C55AD}" type="pres">
      <dgm:prSet presAssocID="{17967CA9-54D5-4BC6-9419-4AA4D62CBAAA}" presName="node" presStyleLbl="node1" presStyleIdx="2" presStyleCnt="5">
        <dgm:presLayoutVars>
          <dgm:bulletEnabled val="1"/>
        </dgm:presLayoutVars>
      </dgm:prSet>
      <dgm:spPr/>
    </dgm:pt>
    <dgm:pt modelId="{6F03BAF5-25F5-4588-99CE-953FA07E849E}" type="pres">
      <dgm:prSet presAssocID="{0DF050A8-A0B0-4E66-B7EF-FA60D3B45564}" presName="sibTrans" presStyleLbl="sibTrans2D1" presStyleIdx="2" presStyleCnt="5"/>
      <dgm:spPr/>
    </dgm:pt>
    <dgm:pt modelId="{F8D78CDD-96DF-4395-9978-DD39A897984C}" type="pres">
      <dgm:prSet presAssocID="{0DF050A8-A0B0-4E66-B7EF-FA60D3B45564}" presName="connectorText" presStyleLbl="sibTrans2D1" presStyleIdx="2" presStyleCnt="5"/>
      <dgm:spPr/>
    </dgm:pt>
    <dgm:pt modelId="{D474AC66-A78C-4641-8545-2B6E9D67FC1F}" type="pres">
      <dgm:prSet presAssocID="{D48387D8-1261-4A59-8583-83B4AE1635DD}" presName="node" presStyleLbl="node1" presStyleIdx="3" presStyleCnt="5">
        <dgm:presLayoutVars>
          <dgm:bulletEnabled val="1"/>
        </dgm:presLayoutVars>
      </dgm:prSet>
      <dgm:spPr/>
    </dgm:pt>
    <dgm:pt modelId="{CB8788D1-2B75-4CA4-86B9-BDF32DB1B0DE}" type="pres">
      <dgm:prSet presAssocID="{6A981659-2A89-468C-80D3-0EE1BAAD2CB3}" presName="sibTrans" presStyleLbl="sibTrans2D1" presStyleIdx="3" presStyleCnt="5"/>
      <dgm:spPr/>
    </dgm:pt>
    <dgm:pt modelId="{15FD1DFD-6A4D-4B9F-88EE-B732F5528286}" type="pres">
      <dgm:prSet presAssocID="{6A981659-2A89-468C-80D3-0EE1BAAD2CB3}" presName="connectorText" presStyleLbl="sibTrans2D1" presStyleIdx="3" presStyleCnt="5"/>
      <dgm:spPr/>
    </dgm:pt>
    <dgm:pt modelId="{4E371AFF-31C3-4DBD-817E-8271A9F41941}" type="pres">
      <dgm:prSet presAssocID="{E0DAACF7-DF65-4885-A242-9FCDB11CC344}" presName="node" presStyleLbl="node1" presStyleIdx="4" presStyleCnt="5">
        <dgm:presLayoutVars>
          <dgm:bulletEnabled val="1"/>
        </dgm:presLayoutVars>
      </dgm:prSet>
      <dgm:spPr/>
    </dgm:pt>
    <dgm:pt modelId="{24D6A69E-4F43-4687-ABE2-D690F52D8F9A}" type="pres">
      <dgm:prSet presAssocID="{B1E7FAFB-A4BA-4A9A-B7D5-CEEDCEC75E31}" presName="sibTrans" presStyleLbl="sibTrans2D1" presStyleIdx="4" presStyleCnt="5"/>
      <dgm:spPr/>
    </dgm:pt>
    <dgm:pt modelId="{A13AA3EE-3D26-4314-939E-A952F3EE4A95}" type="pres">
      <dgm:prSet presAssocID="{B1E7FAFB-A4BA-4A9A-B7D5-CEEDCEC75E31}" presName="connectorText" presStyleLbl="sibTrans2D1" presStyleIdx="4" presStyleCnt="5"/>
      <dgm:spPr/>
    </dgm:pt>
  </dgm:ptLst>
  <dgm:cxnLst>
    <dgm:cxn modelId="{77A20208-690D-4E32-BA89-7ED7BE9F6D0A}" srcId="{DFF7318E-9960-4FBE-BE9C-FDE85FC58FEE}" destId="{5B99E723-E4A8-4AA8-96C7-610BC3AF842F}" srcOrd="0" destOrd="0" parTransId="{700296C5-642E-4D37-BD99-01522C02FD18}" sibTransId="{37BD76BC-3AF4-46E9-9C3B-A9B3AB6CD9DA}"/>
    <dgm:cxn modelId="{0C338620-F0E3-4CB1-875C-35DA0DC9081C}" type="presOf" srcId="{0DF050A8-A0B0-4E66-B7EF-FA60D3B45564}" destId="{F8D78CDD-96DF-4395-9978-DD39A897984C}" srcOrd="1" destOrd="0" presId="urn:microsoft.com/office/officeart/2005/8/layout/cycle2"/>
    <dgm:cxn modelId="{246B8225-F3CA-4CE1-B18F-5926C765C0FC}" type="presOf" srcId="{DFF7318E-9960-4FBE-BE9C-FDE85FC58FEE}" destId="{9F78B103-033F-4B05-8E40-8F654C8220FB}" srcOrd="0" destOrd="0" presId="urn:microsoft.com/office/officeart/2005/8/layout/cycle2"/>
    <dgm:cxn modelId="{1E885D5E-661F-49AA-9FDE-D62FF5320444}" type="presOf" srcId="{0DF050A8-A0B0-4E66-B7EF-FA60D3B45564}" destId="{6F03BAF5-25F5-4588-99CE-953FA07E849E}" srcOrd="0" destOrd="0" presId="urn:microsoft.com/office/officeart/2005/8/layout/cycle2"/>
    <dgm:cxn modelId="{CC99C05F-2336-4AAC-9567-74C107EAAB86}" type="presOf" srcId="{D48387D8-1261-4A59-8583-83B4AE1635DD}" destId="{D474AC66-A78C-4641-8545-2B6E9D67FC1F}" srcOrd="0" destOrd="0" presId="urn:microsoft.com/office/officeart/2005/8/layout/cycle2"/>
    <dgm:cxn modelId="{C063F361-A13C-4D49-A086-4B312771733A}" type="presOf" srcId="{37BD76BC-3AF4-46E9-9C3B-A9B3AB6CD9DA}" destId="{424BF6E9-59F7-4AAB-BE46-71BEEDE7252E}" srcOrd="0" destOrd="0" presId="urn:microsoft.com/office/officeart/2005/8/layout/cycle2"/>
    <dgm:cxn modelId="{05D0FB41-24CD-487D-916A-6C6A9E1CBB6D}" type="presOf" srcId="{E0DAACF7-DF65-4885-A242-9FCDB11CC344}" destId="{4E371AFF-31C3-4DBD-817E-8271A9F41941}" srcOrd="0" destOrd="0" presId="urn:microsoft.com/office/officeart/2005/8/layout/cycle2"/>
    <dgm:cxn modelId="{BC2EF665-689C-4D2B-8803-92AFF5B11ED6}" type="presOf" srcId="{B1E7FAFB-A4BA-4A9A-B7D5-CEEDCEC75E31}" destId="{A13AA3EE-3D26-4314-939E-A952F3EE4A95}" srcOrd="1" destOrd="0" presId="urn:microsoft.com/office/officeart/2005/8/layout/cycle2"/>
    <dgm:cxn modelId="{33741D70-7586-4863-A9F6-81F945BF389B}" type="presOf" srcId="{F3F10C66-3DB2-408F-A938-71C17A41A6AA}" destId="{A116A09B-20BD-46E6-B2B5-58C2E4BC3055}" srcOrd="1" destOrd="0" presId="urn:microsoft.com/office/officeart/2005/8/layout/cycle2"/>
    <dgm:cxn modelId="{D64A6D53-1F7E-4544-BF6E-20FE4B648D7C}" type="presOf" srcId="{F3F10C66-3DB2-408F-A938-71C17A41A6AA}" destId="{8E512DBD-2405-49E0-89F0-64C5375CF029}" srcOrd="0" destOrd="0" presId="urn:microsoft.com/office/officeart/2005/8/layout/cycle2"/>
    <dgm:cxn modelId="{C04CE973-5139-4A3A-9A25-6690ACB411F4}" type="presOf" srcId="{5B99E723-E4A8-4AA8-96C7-610BC3AF842F}" destId="{4CF9F30B-9499-4BD3-A334-E4AF768B3F68}" srcOrd="0" destOrd="0" presId="urn:microsoft.com/office/officeart/2005/8/layout/cycle2"/>
    <dgm:cxn modelId="{2A789358-B143-4A8B-B819-0915DC8FE826}" type="presOf" srcId="{25BCA97A-99E9-4FC8-956E-95A0D7C88D69}" destId="{7896D547-A78F-4095-B416-F67B210277E7}" srcOrd="0" destOrd="0" presId="urn:microsoft.com/office/officeart/2005/8/layout/cycle2"/>
    <dgm:cxn modelId="{B7133381-5F45-4459-A557-041E573CC628}" type="presOf" srcId="{37BD76BC-3AF4-46E9-9C3B-A9B3AB6CD9DA}" destId="{3D42BB01-7784-4BC6-AF7B-5BB60FC57521}" srcOrd="1" destOrd="0" presId="urn:microsoft.com/office/officeart/2005/8/layout/cycle2"/>
    <dgm:cxn modelId="{74F3849D-604C-4AE4-886D-B002C6827B26}" srcId="{DFF7318E-9960-4FBE-BE9C-FDE85FC58FEE}" destId="{D48387D8-1261-4A59-8583-83B4AE1635DD}" srcOrd="3" destOrd="0" parTransId="{B8A338C7-7E5E-4F68-A495-313DE238F720}" sibTransId="{6A981659-2A89-468C-80D3-0EE1BAAD2CB3}"/>
    <dgm:cxn modelId="{DCF111AB-A1D2-4DC2-8478-0628D8AD156C}" srcId="{DFF7318E-9960-4FBE-BE9C-FDE85FC58FEE}" destId="{17967CA9-54D5-4BC6-9419-4AA4D62CBAAA}" srcOrd="2" destOrd="0" parTransId="{1716E240-9CA9-4CFA-9639-64DCD5E0012D}" sibTransId="{0DF050A8-A0B0-4E66-B7EF-FA60D3B45564}"/>
    <dgm:cxn modelId="{444581CC-A649-4A58-908F-BBEA6A824985}" type="presOf" srcId="{B1E7FAFB-A4BA-4A9A-B7D5-CEEDCEC75E31}" destId="{24D6A69E-4F43-4687-ABE2-D690F52D8F9A}" srcOrd="0" destOrd="0" presId="urn:microsoft.com/office/officeart/2005/8/layout/cycle2"/>
    <dgm:cxn modelId="{F8C4EBE8-AF81-4712-BB75-47BDE92EEB4A}" type="presOf" srcId="{17967CA9-54D5-4BC6-9419-4AA4D62CBAAA}" destId="{D8FE85F3-9009-4BA3-BAE8-608D3B2C55AD}" srcOrd="0" destOrd="0" presId="urn:microsoft.com/office/officeart/2005/8/layout/cycle2"/>
    <dgm:cxn modelId="{7C682BE9-D53E-45A8-98DE-2212133E7142}" type="presOf" srcId="{6A981659-2A89-468C-80D3-0EE1BAAD2CB3}" destId="{15FD1DFD-6A4D-4B9F-88EE-B732F5528286}" srcOrd="1" destOrd="0" presId="urn:microsoft.com/office/officeart/2005/8/layout/cycle2"/>
    <dgm:cxn modelId="{25EE36FA-B33E-4837-8675-AB3244DDB4D1}" srcId="{DFF7318E-9960-4FBE-BE9C-FDE85FC58FEE}" destId="{E0DAACF7-DF65-4885-A242-9FCDB11CC344}" srcOrd="4" destOrd="0" parTransId="{CD63A2B3-02B8-48DC-B191-38E121B8BBBD}" sibTransId="{B1E7FAFB-A4BA-4A9A-B7D5-CEEDCEC75E31}"/>
    <dgm:cxn modelId="{D8084FFA-6C84-4A65-B74D-5F6C49AC0579}" srcId="{DFF7318E-9960-4FBE-BE9C-FDE85FC58FEE}" destId="{25BCA97A-99E9-4FC8-956E-95A0D7C88D69}" srcOrd="1" destOrd="0" parTransId="{D776E853-57C4-471B-AD9E-1F683E41CB64}" sibTransId="{F3F10C66-3DB2-408F-A938-71C17A41A6AA}"/>
    <dgm:cxn modelId="{EA3B94FA-5E09-40C6-A922-F2810D7AE303}" type="presOf" srcId="{6A981659-2A89-468C-80D3-0EE1BAAD2CB3}" destId="{CB8788D1-2B75-4CA4-86B9-BDF32DB1B0DE}" srcOrd="0" destOrd="0" presId="urn:microsoft.com/office/officeart/2005/8/layout/cycle2"/>
    <dgm:cxn modelId="{49A9F5D9-4C40-46F2-8E3A-03C81A8D4F5D}" type="presParOf" srcId="{9F78B103-033F-4B05-8E40-8F654C8220FB}" destId="{4CF9F30B-9499-4BD3-A334-E4AF768B3F68}" srcOrd="0" destOrd="0" presId="urn:microsoft.com/office/officeart/2005/8/layout/cycle2"/>
    <dgm:cxn modelId="{DD45588E-2B47-4496-BBCE-08CC118C2F05}" type="presParOf" srcId="{9F78B103-033F-4B05-8E40-8F654C8220FB}" destId="{424BF6E9-59F7-4AAB-BE46-71BEEDE7252E}" srcOrd="1" destOrd="0" presId="urn:microsoft.com/office/officeart/2005/8/layout/cycle2"/>
    <dgm:cxn modelId="{A0F323F4-9D6B-4456-8F52-35C30B5C2F73}" type="presParOf" srcId="{424BF6E9-59F7-4AAB-BE46-71BEEDE7252E}" destId="{3D42BB01-7784-4BC6-AF7B-5BB60FC57521}" srcOrd="0" destOrd="0" presId="urn:microsoft.com/office/officeart/2005/8/layout/cycle2"/>
    <dgm:cxn modelId="{83750250-4D1A-4083-A5DC-8B7E1A5720E0}" type="presParOf" srcId="{9F78B103-033F-4B05-8E40-8F654C8220FB}" destId="{7896D547-A78F-4095-B416-F67B210277E7}" srcOrd="2" destOrd="0" presId="urn:microsoft.com/office/officeart/2005/8/layout/cycle2"/>
    <dgm:cxn modelId="{02159641-F373-481B-9958-29337BF832CD}" type="presParOf" srcId="{9F78B103-033F-4B05-8E40-8F654C8220FB}" destId="{8E512DBD-2405-49E0-89F0-64C5375CF029}" srcOrd="3" destOrd="0" presId="urn:microsoft.com/office/officeart/2005/8/layout/cycle2"/>
    <dgm:cxn modelId="{EB6FF903-832A-44E7-86C0-1817595B2E36}" type="presParOf" srcId="{8E512DBD-2405-49E0-89F0-64C5375CF029}" destId="{A116A09B-20BD-46E6-B2B5-58C2E4BC3055}" srcOrd="0" destOrd="0" presId="urn:microsoft.com/office/officeart/2005/8/layout/cycle2"/>
    <dgm:cxn modelId="{2D657EA8-A045-46E8-906F-A06A9074DABF}" type="presParOf" srcId="{9F78B103-033F-4B05-8E40-8F654C8220FB}" destId="{D8FE85F3-9009-4BA3-BAE8-608D3B2C55AD}" srcOrd="4" destOrd="0" presId="urn:microsoft.com/office/officeart/2005/8/layout/cycle2"/>
    <dgm:cxn modelId="{A4131788-5827-45B2-9FB2-38C7EB57F7BF}" type="presParOf" srcId="{9F78B103-033F-4B05-8E40-8F654C8220FB}" destId="{6F03BAF5-25F5-4588-99CE-953FA07E849E}" srcOrd="5" destOrd="0" presId="urn:microsoft.com/office/officeart/2005/8/layout/cycle2"/>
    <dgm:cxn modelId="{A94D2C91-87C5-44F2-BC97-0B117B1E2A65}" type="presParOf" srcId="{6F03BAF5-25F5-4588-99CE-953FA07E849E}" destId="{F8D78CDD-96DF-4395-9978-DD39A897984C}" srcOrd="0" destOrd="0" presId="urn:microsoft.com/office/officeart/2005/8/layout/cycle2"/>
    <dgm:cxn modelId="{6D16D428-3601-4223-9052-4043968F2E83}" type="presParOf" srcId="{9F78B103-033F-4B05-8E40-8F654C8220FB}" destId="{D474AC66-A78C-4641-8545-2B6E9D67FC1F}" srcOrd="6" destOrd="0" presId="urn:microsoft.com/office/officeart/2005/8/layout/cycle2"/>
    <dgm:cxn modelId="{712A4551-D5CB-449F-B9C4-36121B427CF5}" type="presParOf" srcId="{9F78B103-033F-4B05-8E40-8F654C8220FB}" destId="{CB8788D1-2B75-4CA4-86B9-BDF32DB1B0DE}" srcOrd="7" destOrd="0" presId="urn:microsoft.com/office/officeart/2005/8/layout/cycle2"/>
    <dgm:cxn modelId="{F8CA91EC-0575-4C6D-BD68-CDBEBDC955AD}" type="presParOf" srcId="{CB8788D1-2B75-4CA4-86B9-BDF32DB1B0DE}" destId="{15FD1DFD-6A4D-4B9F-88EE-B732F5528286}" srcOrd="0" destOrd="0" presId="urn:microsoft.com/office/officeart/2005/8/layout/cycle2"/>
    <dgm:cxn modelId="{7599B79A-2469-4171-84B7-E3868F43D317}" type="presParOf" srcId="{9F78B103-033F-4B05-8E40-8F654C8220FB}" destId="{4E371AFF-31C3-4DBD-817E-8271A9F41941}" srcOrd="8" destOrd="0" presId="urn:microsoft.com/office/officeart/2005/8/layout/cycle2"/>
    <dgm:cxn modelId="{1C5171AF-0445-4E1C-BBA3-7BEFFDB296FA}" type="presParOf" srcId="{9F78B103-033F-4B05-8E40-8F654C8220FB}" destId="{24D6A69E-4F43-4687-ABE2-D690F52D8F9A}" srcOrd="9" destOrd="0" presId="urn:microsoft.com/office/officeart/2005/8/layout/cycle2"/>
    <dgm:cxn modelId="{7F94A578-BA80-4B83-8DEE-4EC746F57774}" type="presParOf" srcId="{24D6A69E-4F43-4687-ABE2-D690F52D8F9A}" destId="{A13AA3EE-3D26-4314-939E-A952F3EE4A95}"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4D3449-1539-4181-B17D-6902AE9BAE0A}">
      <dsp:nvSpPr>
        <dsp:cNvPr id="0" name=""/>
        <dsp:cNvSpPr/>
      </dsp:nvSpPr>
      <dsp:spPr>
        <a:xfrm>
          <a:off x="0" y="495269"/>
          <a:ext cx="10058399" cy="69556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t>Global hospitality company </a:t>
          </a:r>
        </a:p>
      </dsp:txBody>
      <dsp:txXfrm>
        <a:off x="33955" y="529224"/>
        <a:ext cx="9990489" cy="627655"/>
      </dsp:txXfrm>
    </dsp:sp>
    <dsp:sp modelId="{A6668A6B-FB61-4D48-ACE7-2179976209D1}">
      <dsp:nvSpPr>
        <dsp:cNvPr id="0" name=""/>
        <dsp:cNvSpPr/>
      </dsp:nvSpPr>
      <dsp:spPr>
        <a:xfrm>
          <a:off x="0" y="1274354"/>
          <a:ext cx="10058399" cy="69556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t>Chain of Marriott Hotel</a:t>
          </a:r>
        </a:p>
      </dsp:txBody>
      <dsp:txXfrm>
        <a:off x="33955" y="1308309"/>
        <a:ext cx="9990489" cy="627655"/>
      </dsp:txXfrm>
    </dsp:sp>
    <dsp:sp modelId="{5476202D-953C-4045-AB26-EB20BE59F682}">
      <dsp:nvSpPr>
        <dsp:cNvPr id="0" name=""/>
        <dsp:cNvSpPr/>
      </dsp:nvSpPr>
      <dsp:spPr>
        <a:xfrm>
          <a:off x="0" y="2053440"/>
          <a:ext cx="10058399" cy="69556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t>Offers a loyalty program called Marriott Bonvoy (Marriott, 2022)</a:t>
          </a:r>
        </a:p>
      </dsp:txBody>
      <dsp:txXfrm>
        <a:off x="33955" y="2087395"/>
        <a:ext cx="9990489" cy="627655"/>
      </dsp:txXfrm>
    </dsp:sp>
    <dsp:sp modelId="{81AA6632-57F2-4596-9D01-5D11C95F0414}">
      <dsp:nvSpPr>
        <dsp:cNvPr id="0" name=""/>
        <dsp:cNvSpPr/>
      </dsp:nvSpPr>
      <dsp:spPr>
        <a:xfrm>
          <a:off x="0" y="2832525"/>
          <a:ext cx="10058399" cy="69556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t>Committed to sustainability initiatives</a:t>
          </a:r>
        </a:p>
      </dsp:txBody>
      <dsp:txXfrm>
        <a:off x="33955" y="2866480"/>
        <a:ext cx="9990489" cy="6276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8277BF-5A09-4AD8-9F00-8A643F4791B0}">
      <dsp:nvSpPr>
        <dsp:cNvPr id="0" name=""/>
        <dsp:cNvSpPr/>
      </dsp:nvSpPr>
      <dsp:spPr>
        <a:xfrm>
          <a:off x="0" y="12712"/>
          <a:ext cx="10058399" cy="127120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Global hospitality company</a:t>
          </a:r>
        </a:p>
      </dsp:txBody>
      <dsp:txXfrm>
        <a:off x="62055" y="74767"/>
        <a:ext cx="9934289" cy="1147095"/>
      </dsp:txXfrm>
    </dsp:sp>
    <dsp:sp modelId="{16A289E9-CBBB-4764-A2CE-D901020C3FFF}">
      <dsp:nvSpPr>
        <dsp:cNvPr id="0" name=""/>
        <dsp:cNvSpPr/>
      </dsp:nvSpPr>
      <dsp:spPr>
        <a:xfrm>
          <a:off x="0" y="1376077"/>
          <a:ext cx="10058399" cy="127120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t>Founded in 1919 by Conrad Hilton (</a:t>
          </a:r>
          <a:r>
            <a:rPr lang="en-US" sz="3200" kern="1200" dirty="0" err="1"/>
            <a:t>Hospitalitynet</a:t>
          </a:r>
          <a:r>
            <a:rPr lang="en-US" sz="3200" kern="1200" dirty="0"/>
            <a:t>, 2023)</a:t>
          </a:r>
        </a:p>
      </dsp:txBody>
      <dsp:txXfrm>
        <a:off x="62055" y="1438132"/>
        <a:ext cx="9934289" cy="1147095"/>
      </dsp:txXfrm>
    </dsp:sp>
    <dsp:sp modelId="{0DBEDF18-37FC-476F-B03C-92FEF84DE214}">
      <dsp:nvSpPr>
        <dsp:cNvPr id="0" name=""/>
        <dsp:cNvSpPr/>
      </dsp:nvSpPr>
      <dsp:spPr>
        <a:xfrm>
          <a:off x="0" y="2739442"/>
          <a:ext cx="10058399" cy="127120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Diverse portfolios such as luxury resorts, budget friendly hotel chains and also business hotels</a:t>
          </a:r>
        </a:p>
      </dsp:txBody>
      <dsp:txXfrm>
        <a:off x="62055" y="2801497"/>
        <a:ext cx="9934289" cy="11470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BA6139-3A0E-4F4B-AE4F-C14BD6862238}">
      <dsp:nvSpPr>
        <dsp:cNvPr id="0" name=""/>
        <dsp:cNvSpPr/>
      </dsp:nvSpPr>
      <dsp:spPr>
        <a:xfrm>
          <a:off x="4421423" y="476"/>
          <a:ext cx="1215553" cy="1215553"/>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t>Business Travelers</a:t>
          </a:r>
        </a:p>
      </dsp:txBody>
      <dsp:txXfrm>
        <a:off x="4599437" y="178490"/>
        <a:ext cx="859525" cy="859525"/>
      </dsp:txXfrm>
    </dsp:sp>
    <dsp:sp modelId="{D8579B4C-8594-4E3C-8E2D-66C834D85634}">
      <dsp:nvSpPr>
        <dsp:cNvPr id="0" name=""/>
        <dsp:cNvSpPr/>
      </dsp:nvSpPr>
      <dsp:spPr>
        <a:xfrm rot="2160000">
          <a:off x="5598402" y="933825"/>
          <a:ext cx="322478" cy="41024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5607640" y="987443"/>
        <a:ext cx="225735" cy="246149"/>
      </dsp:txXfrm>
    </dsp:sp>
    <dsp:sp modelId="{7ADAEC31-68EA-45D1-964F-09876809FE6A}">
      <dsp:nvSpPr>
        <dsp:cNvPr id="0" name=""/>
        <dsp:cNvSpPr/>
      </dsp:nvSpPr>
      <dsp:spPr>
        <a:xfrm>
          <a:off x="5897073" y="1072598"/>
          <a:ext cx="1215553" cy="1215553"/>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Leisure Travelers (</a:t>
          </a:r>
          <a:r>
            <a:rPr lang="en-US" sz="1100" kern="1200" dirty="0" err="1"/>
            <a:t>Bondarenko</a:t>
          </a:r>
          <a:r>
            <a:rPr lang="en-US" sz="1100" kern="1200" dirty="0"/>
            <a:t>, 2023)</a:t>
          </a:r>
        </a:p>
      </dsp:txBody>
      <dsp:txXfrm>
        <a:off x="6075087" y="1250612"/>
        <a:ext cx="859525" cy="859525"/>
      </dsp:txXfrm>
    </dsp:sp>
    <dsp:sp modelId="{F3E4C190-8765-4DC4-B4DE-C8B306FCFC43}">
      <dsp:nvSpPr>
        <dsp:cNvPr id="0" name=""/>
        <dsp:cNvSpPr/>
      </dsp:nvSpPr>
      <dsp:spPr>
        <a:xfrm rot="6480000">
          <a:off x="6064607" y="2333936"/>
          <a:ext cx="322478" cy="41024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10800000">
        <a:off x="6127926" y="2369982"/>
        <a:ext cx="225735" cy="246149"/>
      </dsp:txXfrm>
    </dsp:sp>
    <dsp:sp modelId="{486DEFBF-0A88-4C4A-9995-DBBD564AE6F3}">
      <dsp:nvSpPr>
        <dsp:cNvPr id="0" name=""/>
        <dsp:cNvSpPr/>
      </dsp:nvSpPr>
      <dsp:spPr>
        <a:xfrm>
          <a:off x="5333425" y="2807330"/>
          <a:ext cx="1215553" cy="1215553"/>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t>Event Attendees</a:t>
          </a:r>
        </a:p>
      </dsp:txBody>
      <dsp:txXfrm>
        <a:off x="5511439" y="2985344"/>
        <a:ext cx="859525" cy="859525"/>
      </dsp:txXfrm>
    </dsp:sp>
    <dsp:sp modelId="{F0CC9AFC-C57C-424C-BDC5-CA63CB9E6D2E}">
      <dsp:nvSpPr>
        <dsp:cNvPr id="0" name=""/>
        <dsp:cNvSpPr/>
      </dsp:nvSpPr>
      <dsp:spPr>
        <a:xfrm rot="10800000">
          <a:off x="4877087" y="3209982"/>
          <a:ext cx="322478" cy="41024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10800000">
        <a:off x="4973830" y="3292032"/>
        <a:ext cx="225735" cy="246149"/>
      </dsp:txXfrm>
    </dsp:sp>
    <dsp:sp modelId="{8A11CC70-1830-4A64-B73F-FDE3D5068342}">
      <dsp:nvSpPr>
        <dsp:cNvPr id="0" name=""/>
        <dsp:cNvSpPr/>
      </dsp:nvSpPr>
      <dsp:spPr>
        <a:xfrm>
          <a:off x="3509421" y="2807330"/>
          <a:ext cx="1215553" cy="1215553"/>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t>Loyalty Program Members</a:t>
          </a:r>
        </a:p>
      </dsp:txBody>
      <dsp:txXfrm>
        <a:off x="3687435" y="2985344"/>
        <a:ext cx="859525" cy="859525"/>
      </dsp:txXfrm>
    </dsp:sp>
    <dsp:sp modelId="{A75E47CF-8878-4D85-9D63-E94FC235DAAE}">
      <dsp:nvSpPr>
        <dsp:cNvPr id="0" name=""/>
        <dsp:cNvSpPr/>
      </dsp:nvSpPr>
      <dsp:spPr>
        <a:xfrm rot="15120000">
          <a:off x="3676954" y="2351296"/>
          <a:ext cx="322478" cy="41024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10800000">
        <a:off x="3740273" y="2479350"/>
        <a:ext cx="225735" cy="246149"/>
      </dsp:txXfrm>
    </dsp:sp>
    <dsp:sp modelId="{084BC493-FF98-4551-A9F5-72365B11333F}">
      <dsp:nvSpPr>
        <dsp:cNvPr id="0" name=""/>
        <dsp:cNvSpPr/>
      </dsp:nvSpPr>
      <dsp:spPr>
        <a:xfrm>
          <a:off x="2945772" y="1072598"/>
          <a:ext cx="1215553" cy="1215553"/>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t>Long-term Stays</a:t>
          </a:r>
        </a:p>
      </dsp:txBody>
      <dsp:txXfrm>
        <a:off x="3123786" y="1250612"/>
        <a:ext cx="859525" cy="859525"/>
      </dsp:txXfrm>
    </dsp:sp>
    <dsp:sp modelId="{79CF65E5-C88B-4875-A427-019FE0C62A7E}">
      <dsp:nvSpPr>
        <dsp:cNvPr id="0" name=""/>
        <dsp:cNvSpPr/>
      </dsp:nvSpPr>
      <dsp:spPr>
        <a:xfrm rot="19440000">
          <a:off x="4122751" y="944554"/>
          <a:ext cx="322478" cy="41024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4131989" y="1055036"/>
        <a:ext cx="225735" cy="24614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09107C-7493-42E6-92AE-E870D939D5F8}">
      <dsp:nvSpPr>
        <dsp:cNvPr id="0" name=""/>
        <dsp:cNvSpPr/>
      </dsp:nvSpPr>
      <dsp:spPr>
        <a:xfrm>
          <a:off x="4385816" y="91"/>
          <a:ext cx="1286767" cy="1286767"/>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a:t>Travelers</a:t>
          </a:r>
        </a:p>
      </dsp:txBody>
      <dsp:txXfrm>
        <a:off x="4574259" y="188534"/>
        <a:ext cx="909881" cy="909881"/>
      </dsp:txXfrm>
    </dsp:sp>
    <dsp:sp modelId="{68533158-696C-4487-B4AA-F4506DA4F1D5}">
      <dsp:nvSpPr>
        <dsp:cNvPr id="0" name=""/>
        <dsp:cNvSpPr/>
      </dsp:nvSpPr>
      <dsp:spPr>
        <a:xfrm rot="2700000">
          <a:off x="5534663" y="1103560"/>
          <a:ext cx="343527" cy="43428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5549755" y="1153980"/>
        <a:ext cx="240469" cy="260570"/>
      </dsp:txXfrm>
    </dsp:sp>
    <dsp:sp modelId="{6921F037-302F-45C7-BBFE-027F8A6F4F6D}">
      <dsp:nvSpPr>
        <dsp:cNvPr id="0" name=""/>
        <dsp:cNvSpPr/>
      </dsp:nvSpPr>
      <dsp:spPr>
        <a:xfrm>
          <a:off x="5754020" y="1368296"/>
          <a:ext cx="1286767" cy="1286767"/>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a:t>Business People</a:t>
          </a:r>
        </a:p>
      </dsp:txBody>
      <dsp:txXfrm>
        <a:off x="5942463" y="1556739"/>
        <a:ext cx="909881" cy="909881"/>
      </dsp:txXfrm>
    </dsp:sp>
    <dsp:sp modelId="{392E392A-8F50-4207-AFEB-4A01AE29714A}">
      <dsp:nvSpPr>
        <dsp:cNvPr id="0" name=""/>
        <dsp:cNvSpPr/>
      </dsp:nvSpPr>
      <dsp:spPr>
        <a:xfrm rot="8100000">
          <a:off x="5548413" y="2471765"/>
          <a:ext cx="343527" cy="43428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5636379" y="2522185"/>
        <a:ext cx="240469" cy="260570"/>
      </dsp:txXfrm>
    </dsp:sp>
    <dsp:sp modelId="{DEFFF7AC-9E6B-45DB-901F-C2D0CCFCCF98}">
      <dsp:nvSpPr>
        <dsp:cNvPr id="0" name=""/>
        <dsp:cNvSpPr/>
      </dsp:nvSpPr>
      <dsp:spPr>
        <a:xfrm>
          <a:off x="4385816" y="2736500"/>
          <a:ext cx="1286767" cy="1286767"/>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a:t>Luxury Category Travelers</a:t>
          </a:r>
        </a:p>
      </dsp:txBody>
      <dsp:txXfrm>
        <a:off x="4574259" y="2924943"/>
        <a:ext cx="909881" cy="909881"/>
      </dsp:txXfrm>
    </dsp:sp>
    <dsp:sp modelId="{8F185B05-5217-4EED-994C-5C1696DAFA7B}">
      <dsp:nvSpPr>
        <dsp:cNvPr id="0" name=""/>
        <dsp:cNvSpPr/>
      </dsp:nvSpPr>
      <dsp:spPr>
        <a:xfrm rot="13500000">
          <a:off x="4180208" y="2485515"/>
          <a:ext cx="343527" cy="43428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4268174" y="2608809"/>
        <a:ext cx="240469" cy="260570"/>
      </dsp:txXfrm>
    </dsp:sp>
    <dsp:sp modelId="{1FB49E6D-95AB-4E4F-97E1-2ED68B6EEF58}">
      <dsp:nvSpPr>
        <dsp:cNvPr id="0" name=""/>
        <dsp:cNvSpPr/>
      </dsp:nvSpPr>
      <dsp:spPr>
        <a:xfrm>
          <a:off x="3017611" y="1368296"/>
          <a:ext cx="1286767" cy="1286767"/>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a:t>Conference Attendees</a:t>
          </a:r>
        </a:p>
      </dsp:txBody>
      <dsp:txXfrm>
        <a:off x="3206054" y="1556739"/>
        <a:ext cx="909881" cy="909881"/>
      </dsp:txXfrm>
    </dsp:sp>
    <dsp:sp modelId="{EBDB377B-D47B-4E40-8187-52547320E547}">
      <dsp:nvSpPr>
        <dsp:cNvPr id="0" name=""/>
        <dsp:cNvSpPr/>
      </dsp:nvSpPr>
      <dsp:spPr>
        <a:xfrm rot="18900000">
          <a:off x="4166458" y="1117310"/>
          <a:ext cx="343527" cy="43428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4181550" y="1240604"/>
        <a:ext cx="240469" cy="26057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72CCD2-C40C-4EB6-93C3-96A616B4EEE0}">
      <dsp:nvSpPr>
        <dsp:cNvPr id="0" name=""/>
        <dsp:cNvSpPr/>
      </dsp:nvSpPr>
      <dsp:spPr>
        <a:xfrm>
          <a:off x="5357" y="1531262"/>
          <a:ext cx="1601390" cy="96083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Scope of guest services-</a:t>
          </a:r>
        </a:p>
      </dsp:txBody>
      <dsp:txXfrm>
        <a:off x="33499" y="1559404"/>
        <a:ext cx="1545106" cy="904550"/>
      </dsp:txXfrm>
    </dsp:sp>
    <dsp:sp modelId="{436AC28C-B378-4232-A0A3-0E2EADE03E9B}">
      <dsp:nvSpPr>
        <dsp:cNvPr id="0" name=""/>
        <dsp:cNvSpPr/>
      </dsp:nvSpPr>
      <dsp:spPr>
        <a:xfrm>
          <a:off x="1766887" y="1813107"/>
          <a:ext cx="339494" cy="39714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1766887" y="1892536"/>
        <a:ext cx="237646" cy="238286"/>
      </dsp:txXfrm>
    </dsp:sp>
    <dsp:sp modelId="{72261CBD-D75B-4B0E-9F1E-C955D2E901DE}">
      <dsp:nvSpPr>
        <dsp:cNvPr id="0" name=""/>
        <dsp:cNvSpPr/>
      </dsp:nvSpPr>
      <dsp:spPr>
        <a:xfrm>
          <a:off x="2247304" y="1531262"/>
          <a:ext cx="1601390" cy="96083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Front desk services</a:t>
          </a:r>
        </a:p>
      </dsp:txBody>
      <dsp:txXfrm>
        <a:off x="2275446" y="1559404"/>
        <a:ext cx="1545106" cy="904550"/>
      </dsp:txXfrm>
    </dsp:sp>
    <dsp:sp modelId="{C61E4A1F-A341-4BAF-9593-DF49AD46419A}">
      <dsp:nvSpPr>
        <dsp:cNvPr id="0" name=""/>
        <dsp:cNvSpPr/>
      </dsp:nvSpPr>
      <dsp:spPr>
        <a:xfrm>
          <a:off x="4008834" y="1813107"/>
          <a:ext cx="339494" cy="39714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008834" y="1892536"/>
        <a:ext cx="237646" cy="238286"/>
      </dsp:txXfrm>
    </dsp:sp>
    <dsp:sp modelId="{6AAEC2E2-2208-4F83-961E-8B5450C9EAB5}">
      <dsp:nvSpPr>
        <dsp:cNvPr id="0" name=""/>
        <dsp:cNvSpPr/>
      </dsp:nvSpPr>
      <dsp:spPr>
        <a:xfrm>
          <a:off x="4489251" y="1531262"/>
          <a:ext cx="1601390" cy="96083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Concierge services</a:t>
          </a:r>
        </a:p>
      </dsp:txBody>
      <dsp:txXfrm>
        <a:off x="4517393" y="1559404"/>
        <a:ext cx="1545106" cy="90455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200022-575A-4C9F-A921-0C07E420A027}">
      <dsp:nvSpPr>
        <dsp:cNvPr id="0" name=""/>
        <dsp:cNvSpPr/>
      </dsp:nvSpPr>
      <dsp:spPr>
        <a:xfrm>
          <a:off x="5357" y="0"/>
          <a:ext cx="1601390" cy="92333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Nature-</a:t>
          </a:r>
        </a:p>
      </dsp:txBody>
      <dsp:txXfrm>
        <a:off x="32400" y="27043"/>
        <a:ext cx="1547304" cy="869244"/>
      </dsp:txXfrm>
    </dsp:sp>
    <dsp:sp modelId="{8BB92549-48F3-44B2-A827-D8BFB1686B48}">
      <dsp:nvSpPr>
        <dsp:cNvPr id="0" name=""/>
        <dsp:cNvSpPr/>
      </dsp:nvSpPr>
      <dsp:spPr>
        <a:xfrm>
          <a:off x="1766887" y="263092"/>
          <a:ext cx="339494" cy="39714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1766887" y="342521"/>
        <a:ext cx="237646" cy="238286"/>
      </dsp:txXfrm>
    </dsp:sp>
    <dsp:sp modelId="{8E2D1D31-6C0C-48DC-8CCB-913EAD9417AC}">
      <dsp:nvSpPr>
        <dsp:cNvPr id="0" name=""/>
        <dsp:cNvSpPr/>
      </dsp:nvSpPr>
      <dsp:spPr>
        <a:xfrm>
          <a:off x="2247304" y="0"/>
          <a:ext cx="1601390" cy="92333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Personalised service</a:t>
          </a:r>
        </a:p>
      </dsp:txBody>
      <dsp:txXfrm>
        <a:off x="2274347" y="27043"/>
        <a:ext cx="1547304" cy="869244"/>
      </dsp:txXfrm>
    </dsp:sp>
    <dsp:sp modelId="{67739135-25F5-4F81-A4BE-B1B2A68037E1}">
      <dsp:nvSpPr>
        <dsp:cNvPr id="0" name=""/>
        <dsp:cNvSpPr/>
      </dsp:nvSpPr>
      <dsp:spPr>
        <a:xfrm>
          <a:off x="4008834" y="263092"/>
          <a:ext cx="339494" cy="39714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4008834" y="342521"/>
        <a:ext cx="237646" cy="238286"/>
      </dsp:txXfrm>
    </dsp:sp>
    <dsp:sp modelId="{576230A8-742A-4694-9F72-2CB95CC90205}">
      <dsp:nvSpPr>
        <dsp:cNvPr id="0" name=""/>
        <dsp:cNvSpPr/>
      </dsp:nvSpPr>
      <dsp:spPr>
        <a:xfrm>
          <a:off x="4489251" y="0"/>
          <a:ext cx="1601390" cy="92333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Guest check in and out</a:t>
          </a:r>
        </a:p>
      </dsp:txBody>
      <dsp:txXfrm>
        <a:off x="4516294" y="27043"/>
        <a:ext cx="1547304" cy="86924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77519E-8C79-4202-9E22-A63F77F6E35E}">
      <dsp:nvSpPr>
        <dsp:cNvPr id="0" name=""/>
        <dsp:cNvSpPr/>
      </dsp:nvSpPr>
      <dsp:spPr>
        <a:xfrm>
          <a:off x="4881" y="156995"/>
          <a:ext cx="1513284" cy="116333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Role-</a:t>
          </a:r>
        </a:p>
      </dsp:txBody>
      <dsp:txXfrm>
        <a:off x="38954" y="191068"/>
        <a:ext cx="1445138" cy="1095191"/>
      </dsp:txXfrm>
    </dsp:sp>
    <dsp:sp modelId="{5EC55E46-BBD0-42F0-AEDE-9A535F9B58D1}">
      <dsp:nvSpPr>
        <dsp:cNvPr id="0" name=""/>
        <dsp:cNvSpPr/>
      </dsp:nvSpPr>
      <dsp:spPr>
        <a:xfrm>
          <a:off x="1669494" y="551016"/>
          <a:ext cx="320816" cy="3752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1669494" y="626075"/>
        <a:ext cx="224571" cy="225176"/>
      </dsp:txXfrm>
    </dsp:sp>
    <dsp:sp modelId="{89AA731F-A561-4C68-8308-15CBFE350DD5}">
      <dsp:nvSpPr>
        <dsp:cNvPr id="0" name=""/>
        <dsp:cNvSpPr/>
      </dsp:nvSpPr>
      <dsp:spPr>
        <a:xfrm>
          <a:off x="2123479" y="156995"/>
          <a:ext cx="1513284" cy="116333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Dining facilities</a:t>
          </a:r>
        </a:p>
      </dsp:txBody>
      <dsp:txXfrm>
        <a:off x="2157552" y="191068"/>
        <a:ext cx="1445138" cy="1095191"/>
      </dsp:txXfrm>
    </dsp:sp>
    <dsp:sp modelId="{88189AD7-B816-4F2D-BB65-BCA708C0603E}">
      <dsp:nvSpPr>
        <dsp:cNvPr id="0" name=""/>
        <dsp:cNvSpPr/>
      </dsp:nvSpPr>
      <dsp:spPr>
        <a:xfrm>
          <a:off x="3788092" y="551016"/>
          <a:ext cx="320816" cy="3752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788092" y="626075"/>
        <a:ext cx="224571" cy="225176"/>
      </dsp:txXfrm>
    </dsp:sp>
    <dsp:sp modelId="{38232E1F-69A3-4BB2-948F-4380BD62DF3F}">
      <dsp:nvSpPr>
        <dsp:cNvPr id="0" name=""/>
        <dsp:cNvSpPr/>
      </dsp:nvSpPr>
      <dsp:spPr>
        <a:xfrm>
          <a:off x="4242077" y="156995"/>
          <a:ext cx="1513284" cy="116333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Fitness facilities</a:t>
          </a:r>
        </a:p>
      </dsp:txBody>
      <dsp:txXfrm>
        <a:off x="4276150" y="191068"/>
        <a:ext cx="1445138" cy="1095191"/>
      </dsp:txXfrm>
    </dsp:sp>
    <dsp:sp modelId="{2C04B6A2-EE9E-46AD-BC6F-A0C0CD3BDE15}">
      <dsp:nvSpPr>
        <dsp:cNvPr id="0" name=""/>
        <dsp:cNvSpPr/>
      </dsp:nvSpPr>
      <dsp:spPr>
        <a:xfrm>
          <a:off x="5906690" y="551016"/>
          <a:ext cx="320816" cy="3752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5906690" y="626075"/>
        <a:ext cx="224571" cy="225176"/>
      </dsp:txXfrm>
    </dsp:sp>
    <dsp:sp modelId="{2DF614B0-C8BB-429B-B24F-66F6B36FC902}">
      <dsp:nvSpPr>
        <dsp:cNvPr id="0" name=""/>
        <dsp:cNvSpPr/>
      </dsp:nvSpPr>
      <dsp:spPr>
        <a:xfrm>
          <a:off x="6360675" y="156995"/>
          <a:ext cx="1513284" cy="116333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Business centers</a:t>
          </a:r>
        </a:p>
      </dsp:txBody>
      <dsp:txXfrm>
        <a:off x="6394748" y="191068"/>
        <a:ext cx="1445138" cy="1095191"/>
      </dsp:txXfrm>
    </dsp:sp>
    <dsp:sp modelId="{84D25085-ECB5-4E63-B140-1183BF4F3E59}">
      <dsp:nvSpPr>
        <dsp:cNvPr id="0" name=""/>
        <dsp:cNvSpPr/>
      </dsp:nvSpPr>
      <dsp:spPr>
        <a:xfrm>
          <a:off x="8025288" y="551016"/>
          <a:ext cx="320816" cy="3752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8025288" y="626075"/>
        <a:ext cx="224571" cy="225176"/>
      </dsp:txXfrm>
    </dsp:sp>
    <dsp:sp modelId="{D459930D-B69E-47F8-9EC1-03A845217626}">
      <dsp:nvSpPr>
        <dsp:cNvPr id="0" name=""/>
        <dsp:cNvSpPr/>
      </dsp:nvSpPr>
      <dsp:spPr>
        <a:xfrm>
          <a:off x="8479274" y="156995"/>
          <a:ext cx="1513284" cy="116333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Entertainment facilities (Chaturvedi, 2020)</a:t>
          </a:r>
        </a:p>
      </dsp:txBody>
      <dsp:txXfrm>
        <a:off x="8513347" y="191068"/>
        <a:ext cx="1445138" cy="109519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72CCD2-C40C-4EB6-93C3-96A616B4EEE0}">
      <dsp:nvSpPr>
        <dsp:cNvPr id="0" name=""/>
        <dsp:cNvSpPr/>
      </dsp:nvSpPr>
      <dsp:spPr>
        <a:xfrm>
          <a:off x="2678" y="1561470"/>
          <a:ext cx="1171277" cy="90041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Scope of guest services-</a:t>
          </a:r>
        </a:p>
      </dsp:txBody>
      <dsp:txXfrm>
        <a:off x="29050" y="1587842"/>
        <a:ext cx="1118533" cy="847675"/>
      </dsp:txXfrm>
    </dsp:sp>
    <dsp:sp modelId="{436AC28C-B378-4232-A0A3-0E2EADE03E9B}">
      <dsp:nvSpPr>
        <dsp:cNvPr id="0" name=""/>
        <dsp:cNvSpPr/>
      </dsp:nvSpPr>
      <dsp:spPr>
        <a:xfrm>
          <a:off x="1291083" y="1866441"/>
          <a:ext cx="248310" cy="29047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1291083" y="1924536"/>
        <a:ext cx="173817" cy="174286"/>
      </dsp:txXfrm>
    </dsp:sp>
    <dsp:sp modelId="{72261CBD-D75B-4B0E-9F1E-C955D2E901DE}">
      <dsp:nvSpPr>
        <dsp:cNvPr id="0" name=""/>
        <dsp:cNvSpPr/>
      </dsp:nvSpPr>
      <dsp:spPr>
        <a:xfrm>
          <a:off x="1642467" y="1561470"/>
          <a:ext cx="1171277" cy="90041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Dining</a:t>
          </a:r>
        </a:p>
      </dsp:txBody>
      <dsp:txXfrm>
        <a:off x="1668839" y="1587842"/>
        <a:ext cx="1118533" cy="847675"/>
      </dsp:txXfrm>
    </dsp:sp>
    <dsp:sp modelId="{C61E4A1F-A341-4BAF-9593-DF49AD46419A}">
      <dsp:nvSpPr>
        <dsp:cNvPr id="0" name=""/>
        <dsp:cNvSpPr/>
      </dsp:nvSpPr>
      <dsp:spPr>
        <a:xfrm>
          <a:off x="2930872" y="1866441"/>
          <a:ext cx="248310" cy="29047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2930872" y="1924536"/>
        <a:ext cx="173817" cy="174286"/>
      </dsp:txXfrm>
    </dsp:sp>
    <dsp:sp modelId="{6AAEC2E2-2208-4F83-961E-8B5450C9EAB5}">
      <dsp:nvSpPr>
        <dsp:cNvPr id="0" name=""/>
        <dsp:cNvSpPr/>
      </dsp:nvSpPr>
      <dsp:spPr>
        <a:xfrm>
          <a:off x="3282255" y="1561470"/>
          <a:ext cx="1171277" cy="90041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Recreation</a:t>
          </a:r>
        </a:p>
      </dsp:txBody>
      <dsp:txXfrm>
        <a:off x="3308627" y="1587842"/>
        <a:ext cx="1118533" cy="847675"/>
      </dsp:txXfrm>
    </dsp:sp>
    <dsp:sp modelId="{D1D5792C-7170-41B5-8F31-0D823BDBBD17}">
      <dsp:nvSpPr>
        <dsp:cNvPr id="0" name=""/>
        <dsp:cNvSpPr/>
      </dsp:nvSpPr>
      <dsp:spPr>
        <a:xfrm>
          <a:off x="4570660" y="1866441"/>
          <a:ext cx="248310" cy="29047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4570660" y="1924536"/>
        <a:ext cx="173817" cy="174286"/>
      </dsp:txXfrm>
    </dsp:sp>
    <dsp:sp modelId="{36EE00E8-94BE-4083-BF5B-056096941D21}">
      <dsp:nvSpPr>
        <dsp:cNvPr id="0" name=""/>
        <dsp:cNvSpPr/>
      </dsp:nvSpPr>
      <dsp:spPr>
        <a:xfrm>
          <a:off x="4922043" y="1561470"/>
          <a:ext cx="1171277" cy="90041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Meetings</a:t>
          </a:r>
        </a:p>
      </dsp:txBody>
      <dsp:txXfrm>
        <a:off x="4948415" y="1587842"/>
        <a:ext cx="1118533" cy="84767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200022-575A-4C9F-A921-0C07E420A027}">
      <dsp:nvSpPr>
        <dsp:cNvPr id="0" name=""/>
        <dsp:cNvSpPr/>
      </dsp:nvSpPr>
      <dsp:spPr>
        <a:xfrm>
          <a:off x="5357" y="0"/>
          <a:ext cx="1601390" cy="92333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Nature-</a:t>
          </a:r>
        </a:p>
      </dsp:txBody>
      <dsp:txXfrm>
        <a:off x="32400" y="27043"/>
        <a:ext cx="1547304" cy="869244"/>
      </dsp:txXfrm>
    </dsp:sp>
    <dsp:sp modelId="{8BB92549-48F3-44B2-A827-D8BFB1686B48}">
      <dsp:nvSpPr>
        <dsp:cNvPr id="0" name=""/>
        <dsp:cNvSpPr/>
      </dsp:nvSpPr>
      <dsp:spPr>
        <a:xfrm>
          <a:off x="1766887" y="263092"/>
          <a:ext cx="339494" cy="39714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1766887" y="342521"/>
        <a:ext cx="237646" cy="238286"/>
      </dsp:txXfrm>
    </dsp:sp>
    <dsp:sp modelId="{8E2D1D31-6C0C-48DC-8CCB-913EAD9417AC}">
      <dsp:nvSpPr>
        <dsp:cNvPr id="0" name=""/>
        <dsp:cNvSpPr/>
      </dsp:nvSpPr>
      <dsp:spPr>
        <a:xfrm>
          <a:off x="2247304" y="0"/>
          <a:ext cx="1601390" cy="92333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Guest service</a:t>
          </a:r>
        </a:p>
      </dsp:txBody>
      <dsp:txXfrm>
        <a:off x="2274347" y="27043"/>
        <a:ext cx="1547304" cy="869244"/>
      </dsp:txXfrm>
    </dsp:sp>
    <dsp:sp modelId="{67739135-25F5-4F81-A4BE-B1B2A68037E1}">
      <dsp:nvSpPr>
        <dsp:cNvPr id="0" name=""/>
        <dsp:cNvSpPr/>
      </dsp:nvSpPr>
      <dsp:spPr>
        <a:xfrm>
          <a:off x="4008834" y="263092"/>
          <a:ext cx="339494" cy="39714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008834" y="342521"/>
        <a:ext cx="237646" cy="238286"/>
      </dsp:txXfrm>
    </dsp:sp>
    <dsp:sp modelId="{576230A8-742A-4694-9F72-2CB95CC90205}">
      <dsp:nvSpPr>
        <dsp:cNvPr id="0" name=""/>
        <dsp:cNvSpPr/>
      </dsp:nvSpPr>
      <dsp:spPr>
        <a:xfrm>
          <a:off x="4489251" y="0"/>
          <a:ext cx="1601390" cy="92333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err="1"/>
            <a:t>Customised</a:t>
          </a:r>
          <a:r>
            <a:rPr lang="en-US" sz="1700" kern="1200" dirty="0"/>
            <a:t> guest experience</a:t>
          </a:r>
        </a:p>
      </dsp:txBody>
      <dsp:txXfrm>
        <a:off x="4516294" y="27043"/>
        <a:ext cx="1547304" cy="86924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77519E-8C79-4202-9E22-A63F77F6E35E}">
      <dsp:nvSpPr>
        <dsp:cNvPr id="0" name=""/>
        <dsp:cNvSpPr/>
      </dsp:nvSpPr>
      <dsp:spPr>
        <a:xfrm>
          <a:off x="4881" y="263398"/>
          <a:ext cx="1513284" cy="95053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Role-</a:t>
          </a:r>
        </a:p>
      </dsp:txBody>
      <dsp:txXfrm>
        <a:off x="32721" y="291238"/>
        <a:ext cx="1457604" cy="894851"/>
      </dsp:txXfrm>
    </dsp:sp>
    <dsp:sp modelId="{5EC55E46-BBD0-42F0-AEDE-9A535F9B58D1}">
      <dsp:nvSpPr>
        <dsp:cNvPr id="0" name=""/>
        <dsp:cNvSpPr/>
      </dsp:nvSpPr>
      <dsp:spPr>
        <a:xfrm>
          <a:off x="1669494" y="551016"/>
          <a:ext cx="320816" cy="3752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1669494" y="626075"/>
        <a:ext cx="224571" cy="225176"/>
      </dsp:txXfrm>
    </dsp:sp>
    <dsp:sp modelId="{89AA731F-A561-4C68-8308-15CBFE350DD5}">
      <dsp:nvSpPr>
        <dsp:cNvPr id="0" name=""/>
        <dsp:cNvSpPr/>
      </dsp:nvSpPr>
      <dsp:spPr>
        <a:xfrm>
          <a:off x="2123479" y="263398"/>
          <a:ext cx="1513284" cy="95053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Enhance guest experience</a:t>
          </a:r>
        </a:p>
      </dsp:txBody>
      <dsp:txXfrm>
        <a:off x="2151319" y="291238"/>
        <a:ext cx="1457604" cy="894851"/>
      </dsp:txXfrm>
    </dsp:sp>
    <dsp:sp modelId="{88189AD7-B816-4F2D-BB65-BCA708C0603E}">
      <dsp:nvSpPr>
        <dsp:cNvPr id="0" name=""/>
        <dsp:cNvSpPr/>
      </dsp:nvSpPr>
      <dsp:spPr>
        <a:xfrm>
          <a:off x="3788092" y="551016"/>
          <a:ext cx="320816" cy="3752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788092" y="626075"/>
        <a:ext cx="224571" cy="225176"/>
      </dsp:txXfrm>
    </dsp:sp>
    <dsp:sp modelId="{38232E1F-69A3-4BB2-948F-4380BD62DF3F}">
      <dsp:nvSpPr>
        <dsp:cNvPr id="0" name=""/>
        <dsp:cNvSpPr/>
      </dsp:nvSpPr>
      <dsp:spPr>
        <a:xfrm>
          <a:off x="4242077" y="263398"/>
          <a:ext cx="1513284" cy="95053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Guest satisfaction</a:t>
          </a:r>
        </a:p>
      </dsp:txBody>
      <dsp:txXfrm>
        <a:off x="4269917" y="291238"/>
        <a:ext cx="1457604" cy="894851"/>
      </dsp:txXfrm>
    </dsp:sp>
    <dsp:sp modelId="{2C04B6A2-EE9E-46AD-BC6F-A0C0CD3BDE15}">
      <dsp:nvSpPr>
        <dsp:cNvPr id="0" name=""/>
        <dsp:cNvSpPr/>
      </dsp:nvSpPr>
      <dsp:spPr>
        <a:xfrm>
          <a:off x="5906690" y="551016"/>
          <a:ext cx="320816" cy="3752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5906690" y="626075"/>
        <a:ext cx="224571" cy="225176"/>
      </dsp:txXfrm>
    </dsp:sp>
    <dsp:sp modelId="{2DF614B0-C8BB-429B-B24F-66F6B36FC902}">
      <dsp:nvSpPr>
        <dsp:cNvPr id="0" name=""/>
        <dsp:cNvSpPr/>
      </dsp:nvSpPr>
      <dsp:spPr>
        <a:xfrm>
          <a:off x="6360675" y="263398"/>
          <a:ext cx="1513284" cy="95053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Customer loyalty</a:t>
          </a:r>
        </a:p>
      </dsp:txBody>
      <dsp:txXfrm>
        <a:off x="6388515" y="291238"/>
        <a:ext cx="1457604" cy="894851"/>
      </dsp:txXfrm>
    </dsp:sp>
    <dsp:sp modelId="{84D25085-ECB5-4E63-B140-1183BF4F3E59}">
      <dsp:nvSpPr>
        <dsp:cNvPr id="0" name=""/>
        <dsp:cNvSpPr/>
      </dsp:nvSpPr>
      <dsp:spPr>
        <a:xfrm>
          <a:off x="8025288" y="551016"/>
          <a:ext cx="320816" cy="3752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8025288" y="626075"/>
        <a:ext cx="224571" cy="225176"/>
      </dsp:txXfrm>
    </dsp:sp>
    <dsp:sp modelId="{D459930D-B69E-47F8-9EC1-03A845217626}">
      <dsp:nvSpPr>
        <dsp:cNvPr id="0" name=""/>
        <dsp:cNvSpPr/>
      </dsp:nvSpPr>
      <dsp:spPr>
        <a:xfrm>
          <a:off x="8479274" y="263398"/>
          <a:ext cx="1513284" cy="95053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Brand reputation</a:t>
          </a:r>
        </a:p>
      </dsp:txBody>
      <dsp:txXfrm>
        <a:off x="8507114" y="291238"/>
        <a:ext cx="1457604" cy="89485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79A6C2-694E-4D6E-8BDF-A09ADB7AFE68}">
      <dsp:nvSpPr>
        <dsp:cNvPr id="0" name=""/>
        <dsp:cNvSpPr/>
      </dsp:nvSpPr>
      <dsp:spPr>
        <a:xfrm>
          <a:off x="0" y="40005"/>
          <a:ext cx="10058399" cy="71954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b="0" i="0" kern="1200"/>
            <a:t>Guest Satisfaction</a:t>
          </a:r>
          <a:endParaRPr lang="en-US" sz="3000" kern="1200"/>
        </a:p>
      </dsp:txBody>
      <dsp:txXfrm>
        <a:off x="35125" y="75130"/>
        <a:ext cx="9988149" cy="649299"/>
      </dsp:txXfrm>
    </dsp:sp>
    <dsp:sp modelId="{C6683D32-8632-4FAF-9A4B-BA2F157AB5AA}">
      <dsp:nvSpPr>
        <dsp:cNvPr id="0" name=""/>
        <dsp:cNvSpPr/>
      </dsp:nvSpPr>
      <dsp:spPr>
        <a:xfrm>
          <a:off x="0" y="845955"/>
          <a:ext cx="10058399" cy="71954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b="0" i="0" kern="1200"/>
            <a:t>Customer Loyalty</a:t>
          </a:r>
          <a:endParaRPr lang="en-US" sz="3000" kern="1200"/>
        </a:p>
      </dsp:txBody>
      <dsp:txXfrm>
        <a:off x="35125" y="881080"/>
        <a:ext cx="9988149" cy="649299"/>
      </dsp:txXfrm>
    </dsp:sp>
    <dsp:sp modelId="{7C0B9684-EFFD-4EDC-B5F8-11DA3FEF130F}">
      <dsp:nvSpPr>
        <dsp:cNvPr id="0" name=""/>
        <dsp:cNvSpPr/>
      </dsp:nvSpPr>
      <dsp:spPr>
        <a:xfrm>
          <a:off x="0" y="1651904"/>
          <a:ext cx="10058399" cy="71954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b="0" i="0" kern="1200" dirty="0"/>
            <a:t>Competitive Advantage (Ali et al., 2021)</a:t>
          </a:r>
          <a:endParaRPr lang="en-US" sz="3000" kern="1200" dirty="0"/>
        </a:p>
      </dsp:txBody>
      <dsp:txXfrm>
        <a:off x="35125" y="1687029"/>
        <a:ext cx="9988149" cy="649299"/>
      </dsp:txXfrm>
    </dsp:sp>
    <dsp:sp modelId="{4B46FB0B-D213-49B4-AC00-2DA91D87A7D0}">
      <dsp:nvSpPr>
        <dsp:cNvPr id="0" name=""/>
        <dsp:cNvSpPr/>
      </dsp:nvSpPr>
      <dsp:spPr>
        <a:xfrm>
          <a:off x="0" y="2457855"/>
          <a:ext cx="10058399" cy="71954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b="0" i="0" kern="1200"/>
            <a:t>Brand Reputation</a:t>
          </a:r>
          <a:endParaRPr lang="en-US" sz="3000" kern="1200"/>
        </a:p>
      </dsp:txBody>
      <dsp:txXfrm>
        <a:off x="35125" y="2492980"/>
        <a:ext cx="9988149" cy="649299"/>
      </dsp:txXfrm>
    </dsp:sp>
    <dsp:sp modelId="{826BE4E7-3158-449C-BDE5-22146A64CBF1}">
      <dsp:nvSpPr>
        <dsp:cNvPr id="0" name=""/>
        <dsp:cNvSpPr/>
      </dsp:nvSpPr>
      <dsp:spPr>
        <a:xfrm>
          <a:off x="0" y="3263805"/>
          <a:ext cx="10058399" cy="71954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b="0" i="0" kern="1200"/>
            <a:t>Revenue Generation</a:t>
          </a:r>
          <a:endParaRPr lang="en-US" sz="3000" kern="1200"/>
        </a:p>
      </dsp:txBody>
      <dsp:txXfrm>
        <a:off x="35125" y="3298930"/>
        <a:ext cx="9988149" cy="64929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79A6C2-694E-4D6E-8BDF-A09ADB7AFE68}">
      <dsp:nvSpPr>
        <dsp:cNvPr id="0" name=""/>
        <dsp:cNvSpPr/>
      </dsp:nvSpPr>
      <dsp:spPr>
        <a:xfrm>
          <a:off x="0" y="442980"/>
          <a:ext cx="10058399" cy="71954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b="0" i="0" kern="1200" dirty="0"/>
            <a:t>Guest Retention</a:t>
          </a:r>
          <a:endParaRPr lang="en-US" sz="3000" kern="1200" dirty="0"/>
        </a:p>
      </dsp:txBody>
      <dsp:txXfrm>
        <a:off x="35125" y="478105"/>
        <a:ext cx="9988149" cy="649299"/>
      </dsp:txXfrm>
    </dsp:sp>
    <dsp:sp modelId="{C6683D32-8632-4FAF-9A4B-BA2F157AB5AA}">
      <dsp:nvSpPr>
        <dsp:cNvPr id="0" name=""/>
        <dsp:cNvSpPr/>
      </dsp:nvSpPr>
      <dsp:spPr>
        <a:xfrm>
          <a:off x="0" y="1248930"/>
          <a:ext cx="10058399" cy="71954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b="0" i="0" kern="1200" dirty="0"/>
            <a:t>Employee Engagement</a:t>
          </a:r>
          <a:endParaRPr lang="en-US" sz="3000" kern="1200" dirty="0"/>
        </a:p>
      </dsp:txBody>
      <dsp:txXfrm>
        <a:off x="35125" y="1284055"/>
        <a:ext cx="9988149" cy="649299"/>
      </dsp:txXfrm>
    </dsp:sp>
    <dsp:sp modelId="{7C0B9684-EFFD-4EDC-B5F8-11DA3FEF130F}">
      <dsp:nvSpPr>
        <dsp:cNvPr id="0" name=""/>
        <dsp:cNvSpPr/>
      </dsp:nvSpPr>
      <dsp:spPr>
        <a:xfrm>
          <a:off x="0" y="2054880"/>
          <a:ext cx="10058399" cy="71954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b="0" i="0" kern="1200" dirty="0"/>
            <a:t>Brand Loyalty</a:t>
          </a:r>
          <a:endParaRPr lang="en-US" sz="3000" kern="1200" dirty="0"/>
        </a:p>
      </dsp:txBody>
      <dsp:txXfrm>
        <a:off x="35125" y="2090005"/>
        <a:ext cx="9988149" cy="649299"/>
      </dsp:txXfrm>
    </dsp:sp>
    <dsp:sp modelId="{4B46FB0B-D213-49B4-AC00-2DA91D87A7D0}">
      <dsp:nvSpPr>
        <dsp:cNvPr id="0" name=""/>
        <dsp:cNvSpPr/>
      </dsp:nvSpPr>
      <dsp:spPr>
        <a:xfrm>
          <a:off x="0" y="2860830"/>
          <a:ext cx="10058399" cy="71954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b="0" i="0" kern="1200" dirty="0"/>
            <a:t>Diversification of Services </a:t>
          </a:r>
          <a:r>
            <a:rPr lang="en-GB" sz="3000" b="0" i="0" kern="1200" dirty="0"/>
            <a:t>(Johnston, Clark and </a:t>
          </a:r>
          <a:r>
            <a:rPr lang="en-GB" sz="3000" b="0" i="0" kern="1200" dirty="0" err="1"/>
            <a:t>Shulver</a:t>
          </a:r>
          <a:r>
            <a:rPr lang="en-GB" sz="3000" b="0" i="0" kern="1200" dirty="0"/>
            <a:t>, 2012)</a:t>
          </a:r>
          <a:endParaRPr lang="en-US" sz="3000" kern="1200" dirty="0"/>
        </a:p>
      </dsp:txBody>
      <dsp:txXfrm>
        <a:off x="35125" y="2895955"/>
        <a:ext cx="9988149" cy="64929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F9F30B-9499-4BD3-A334-E4AF768B3F68}">
      <dsp:nvSpPr>
        <dsp:cNvPr id="0" name=""/>
        <dsp:cNvSpPr/>
      </dsp:nvSpPr>
      <dsp:spPr>
        <a:xfrm>
          <a:off x="4421423" y="476"/>
          <a:ext cx="1215553" cy="1215553"/>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t>F</a:t>
          </a:r>
          <a:r>
            <a:rPr lang="en-GB" sz="1000" b="0" i="0" kern="1200"/>
            <a:t>or creating a positive and memorable experience</a:t>
          </a:r>
          <a:endParaRPr lang="en-US" sz="1000" kern="1200"/>
        </a:p>
      </dsp:txBody>
      <dsp:txXfrm>
        <a:off x="4599437" y="178490"/>
        <a:ext cx="859525" cy="859525"/>
      </dsp:txXfrm>
    </dsp:sp>
    <dsp:sp modelId="{424BF6E9-59F7-4AAB-BE46-71BEEDE7252E}">
      <dsp:nvSpPr>
        <dsp:cNvPr id="0" name=""/>
        <dsp:cNvSpPr/>
      </dsp:nvSpPr>
      <dsp:spPr>
        <a:xfrm rot="2160000">
          <a:off x="5598402" y="933825"/>
          <a:ext cx="322478" cy="41024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5607640" y="987443"/>
        <a:ext cx="225735" cy="246149"/>
      </dsp:txXfrm>
    </dsp:sp>
    <dsp:sp modelId="{7896D547-A78F-4095-B416-F67B210277E7}">
      <dsp:nvSpPr>
        <dsp:cNvPr id="0" name=""/>
        <dsp:cNvSpPr/>
      </dsp:nvSpPr>
      <dsp:spPr>
        <a:xfrm>
          <a:off x="5897073" y="1072598"/>
          <a:ext cx="1215553" cy="1215553"/>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b="0" i="0" kern="1200"/>
            <a:t>Repeat customers generation</a:t>
          </a:r>
          <a:endParaRPr lang="en-US" sz="1000" kern="1200"/>
        </a:p>
      </dsp:txBody>
      <dsp:txXfrm>
        <a:off x="6075087" y="1250612"/>
        <a:ext cx="859525" cy="859525"/>
      </dsp:txXfrm>
    </dsp:sp>
    <dsp:sp modelId="{8E512DBD-2405-49E0-89F0-64C5375CF029}">
      <dsp:nvSpPr>
        <dsp:cNvPr id="0" name=""/>
        <dsp:cNvSpPr/>
      </dsp:nvSpPr>
      <dsp:spPr>
        <a:xfrm rot="6480000">
          <a:off x="6064607" y="2333936"/>
          <a:ext cx="322478" cy="41024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rot="10800000">
        <a:off x="6127926" y="2369982"/>
        <a:ext cx="225735" cy="246149"/>
      </dsp:txXfrm>
    </dsp:sp>
    <dsp:sp modelId="{D8FE85F3-9009-4BA3-BAE8-608D3B2C55AD}">
      <dsp:nvSpPr>
        <dsp:cNvPr id="0" name=""/>
        <dsp:cNvSpPr/>
      </dsp:nvSpPr>
      <dsp:spPr>
        <a:xfrm>
          <a:off x="5333425" y="2807330"/>
          <a:ext cx="1215553" cy="1215553"/>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t>E</a:t>
          </a:r>
          <a:r>
            <a:rPr lang="en-US" sz="1000" b="0" i="0" kern="1200" dirty="0"/>
            <a:t>stablishing a competitive advantage  (Wood, 2013)</a:t>
          </a:r>
          <a:endParaRPr lang="en-US" sz="1000" kern="1200" dirty="0"/>
        </a:p>
      </dsp:txBody>
      <dsp:txXfrm>
        <a:off x="5511439" y="2985344"/>
        <a:ext cx="859525" cy="859525"/>
      </dsp:txXfrm>
    </dsp:sp>
    <dsp:sp modelId="{6F03BAF5-25F5-4588-99CE-953FA07E849E}">
      <dsp:nvSpPr>
        <dsp:cNvPr id="0" name=""/>
        <dsp:cNvSpPr/>
      </dsp:nvSpPr>
      <dsp:spPr>
        <a:xfrm rot="10800000">
          <a:off x="4877087" y="3209982"/>
          <a:ext cx="322478" cy="41024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rot="10800000">
        <a:off x="4973830" y="3292032"/>
        <a:ext cx="225735" cy="246149"/>
      </dsp:txXfrm>
    </dsp:sp>
    <dsp:sp modelId="{D474AC66-A78C-4641-8545-2B6E9D67FC1F}">
      <dsp:nvSpPr>
        <dsp:cNvPr id="0" name=""/>
        <dsp:cNvSpPr/>
      </dsp:nvSpPr>
      <dsp:spPr>
        <a:xfrm>
          <a:off x="3509421" y="2807330"/>
          <a:ext cx="1215553" cy="1215553"/>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b="0" i="0" kern="1200"/>
            <a:t>Positive word-of-mouth building</a:t>
          </a:r>
          <a:endParaRPr lang="en-US" sz="1000" kern="1200"/>
        </a:p>
      </dsp:txBody>
      <dsp:txXfrm>
        <a:off x="3687435" y="2985344"/>
        <a:ext cx="859525" cy="859525"/>
      </dsp:txXfrm>
    </dsp:sp>
    <dsp:sp modelId="{CB8788D1-2B75-4CA4-86B9-BDF32DB1B0DE}">
      <dsp:nvSpPr>
        <dsp:cNvPr id="0" name=""/>
        <dsp:cNvSpPr/>
      </dsp:nvSpPr>
      <dsp:spPr>
        <a:xfrm rot="15120000">
          <a:off x="3676954" y="2351296"/>
          <a:ext cx="322478" cy="41024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rot="10800000">
        <a:off x="3740273" y="2479350"/>
        <a:ext cx="225735" cy="246149"/>
      </dsp:txXfrm>
    </dsp:sp>
    <dsp:sp modelId="{4E371AFF-31C3-4DBD-817E-8271A9F41941}">
      <dsp:nvSpPr>
        <dsp:cNvPr id="0" name=""/>
        <dsp:cNvSpPr/>
      </dsp:nvSpPr>
      <dsp:spPr>
        <a:xfrm>
          <a:off x="2945772" y="1072598"/>
          <a:ext cx="1215553" cy="1215553"/>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t>I</a:t>
          </a:r>
          <a:r>
            <a:rPr lang="en-US" sz="1000" b="0" i="0" kern="1200" dirty="0"/>
            <a:t>mproved guest experiences (</a:t>
          </a:r>
          <a:r>
            <a:rPr lang="en-US" sz="1000" b="0" i="0" kern="1200" dirty="0" err="1"/>
            <a:t>O’fallon</a:t>
          </a:r>
          <a:r>
            <a:rPr lang="en-US" sz="1000" b="0" i="0" kern="1200" dirty="0"/>
            <a:t> and Rutherford, 2019)</a:t>
          </a:r>
          <a:endParaRPr lang="en-US" sz="1000" kern="1200" dirty="0"/>
        </a:p>
      </dsp:txBody>
      <dsp:txXfrm>
        <a:off x="3123786" y="1250612"/>
        <a:ext cx="859525" cy="859525"/>
      </dsp:txXfrm>
    </dsp:sp>
    <dsp:sp modelId="{24D6A69E-4F43-4687-ABE2-D690F52D8F9A}">
      <dsp:nvSpPr>
        <dsp:cNvPr id="0" name=""/>
        <dsp:cNvSpPr/>
      </dsp:nvSpPr>
      <dsp:spPr>
        <a:xfrm rot="19440000">
          <a:off x="4122751" y="944554"/>
          <a:ext cx="322478" cy="41024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4131989" y="1055036"/>
        <a:ext cx="225735" cy="24614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E49A18-3565-41C6-BB19-FF59E9EE3CC6}" type="datetimeFigureOut">
              <a:rPr lang="en-US" smtClean="0"/>
              <a:pPr/>
              <a:t>5/22/2023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3A845C-B523-4B6E-9B83-C79E24EFB3B9}" type="slidenum">
              <a:rPr lang="en-US" smtClean="0"/>
              <a:pPr/>
              <a:t>‹#›</a:t>
            </a:fld>
            <a:endParaRPr lang="en-US"/>
          </a:p>
        </p:txBody>
      </p:sp>
    </p:spTree>
    <p:extLst>
      <p:ext uri="{BB962C8B-B14F-4D97-AF65-F5344CB8AC3E}">
        <p14:creationId xmlns:p14="http://schemas.microsoft.com/office/powerpoint/2010/main" val="24031023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Marriott owns and manages a wide variety of hotel brands to satisfy the needs of a wide range of customers. The Ritz-Carlton, St. Regis, JW Marriott, Westin Hotels, Courtyard by Marriott, and Residence Inn are all part of the Marriott family. Accommodations at </a:t>
            </a:r>
            <a:r>
              <a:rPr lang="en-GB" dirty="0" err="1"/>
              <a:t>arriott</a:t>
            </a:r>
            <a:r>
              <a:rPr lang="en-GB" dirty="0"/>
              <a:t> may be tailored to meet the demands of each traveller. All-inclusive resorts, deluxe hotels, extended-stay motels, and hotels with limited amenities are included. Guests have their pick of many hotel styles and suites, many of which have contemporary decor and convenient facilities.</a:t>
            </a:r>
            <a:endParaRPr lang="en-US" dirty="0"/>
          </a:p>
        </p:txBody>
      </p:sp>
      <p:sp>
        <p:nvSpPr>
          <p:cNvPr id="4" name="Slide Number Placeholder 3"/>
          <p:cNvSpPr>
            <a:spLocks noGrp="1"/>
          </p:cNvSpPr>
          <p:nvPr>
            <p:ph type="sldNum" sz="quarter" idx="5"/>
          </p:nvPr>
        </p:nvSpPr>
        <p:spPr/>
        <p:txBody>
          <a:bodyPr/>
          <a:lstStyle/>
          <a:p>
            <a:fld id="{6B3A845C-B523-4B6E-9B83-C79E24EFB3B9}" type="slidenum">
              <a:rPr lang="en-US" smtClean="0"/>
              <a:pPr/>
              <a:t>2</a:t>
            </a:fld>
            <a:endParaRPr lang="en-US"/>
          </a:p>
        </p:txBody>
      </p:sp>
    </p:spTree>
    <p:extLst>
      <p:ext uri="{BB962C8B-B14F-4D97-AF65-F5344CB8AC3E}">
        <p14:creationId xmlns:p14="http://schemas.microsoft.com/office/powerpoint/2010/main" val="16950534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Conrad Hilton opened the first Hilton Hotel in 1919, giving the company a long and storied history in the hospitality business. The company has expanded rapidly over the years, and its products can now be found in over a hundred different nations. Hilton Hotels has a significant international footprint, with hotels in most major cities, popular tourist attractions, and thriving economic centres. Hilton has a variety of alternatives for both vacationers and business travellers, including hotels in both metropolitan areas and resort settings.</a:t>
            </a:r>
            <a:endParaRPr lang="en-US" dirty="0"/>
          </a:p>
        </p:txBody>
      </p:sp>
      <p:sp>
        <p:nvSpPr>
          <p:cNvPr id="4" name="Slide Number Placeholder 3"/>
          <p:cNvSpPr>
            <a:spLocks noGrp="1"/>
          </p:cNvSpPr>
          <p:nvPr>
            <p:ph type="sldNum" sz="quarter" idx="5"/>
          </p:nvPr>
        </p:nvSpPr>
        <p:spPr/>
        <p:txBody>
          <a:bodyPr/>
          <a:lstStyle/>
          <a:p>
            <a:fld id="{6B3A845C-B523-4B6E-9B83-C79E24EFB3B9}" type="slidenum">
              <a:rPr lang="en-US" smtClean="0"/>
              <a:pPr/>
              <a:t>3</a:t>
            </a:fld>
            <a:endParaRPr lang="en-US"/>
          </a:p>
        </p:txBody>
      </p:sp>
    </p:spTree>
    <p:extLst>
      <p:ext uri="{BB962C8B-B14F-4D97-AF65-F5344CB8AC3E}">
        <p14:creationId xmlns:p14="http://schemas.microsoft.com/office/powerpoint/2010/main" val="25766105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US" dirty="0"/>
              <a:t>Westin</a:t>
            </a:r>
            <a:r>
              <a:rPr lang="en-GB" dirty="0"/>
              <a:t> Hotel is a popular choice for business travellers because of its accessible location and high standard of comfort. Its worldwide reach and portfolio of assets in prime commercial locations make it a formidable competitor.  The Marriott Hotel is an excellent choice for social gatherings like weddings and family reunions, as well as business conferences.  Travellers who often stay at Marriott Hotels will appreciate the hotel's extensive loyalty programme, Marriott Bonvoy.  Travellers from all over the globe choose Marriott Hotels because of their constant quality and service no matter where they are staying. </a:t>
            </a:r>
            <a:endParaRPr lang="en-US" dirty="0"/>
          </a:p>
        </p:txBody>
      </p:sp>
      <p:sp>
        <p:nvSpPr>
          <p:cNvPr id="4" name="Slide Number Placeholder 3"/>
          <p:cNvSpPr>
            <a:spLocks noGrp="1"/>
          </p:cNvSpPr>
          <p:nvPr>
            <p:ph type="sldNum" sz="quarter" idx="5"/>
          </p:nvPr>
        </p:nvSpPr>
        <p:spPr/>
        <p:txBody>
          <a:bodyPr/>
          <a:lstStyle/>
          <a:p>
            <a:fld id="{6B3A845C-B523-4B6E-9B83-C79E24EFB3B9}" type="slidenum">
              <a:rPr lang="en-US" smtClean="0"/>
              <a:pPr/>
              <a:t>4</a:t>
            </a:fld>
            <a:endParaRPr lang="en-US"/>
          </a:p>
        </p:txBody>
      </p:sp>
    </p:spTree>
    <p:extLst>
      <p:ext uri="{BB962C8B-B14F-4D97-AF65-F5344CB8AC3E}">
        <p14:creationId xmlns:p14="http://schemas.microsoft.com/office/powerpoint/2010/main" val="11573458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better understand its clientele, Hilton Hotels looks at a variety of demographic indicators including age, gender, income, and profession. The company's products and services are aimed at a diverse clientele, including businesspeople, families, and honeymooners.</a:t>
            </a:r>
            <a:endParaRPr lang="en-US" dirty="0"/>
          </a:p>
        </p:txBody>
      </p:sp>
      <p:sp>
        <p:nvSpPr>
          <p:cNvPr id="4" name="Slide Number Placeholder 3"/>
          <p:cNvSpPr>
            <a:spLocks noGrp="1"/>
          </p:cNvSpPr>
          <p:nvPr>
            <p:ph type="sldNum" sz="quarter" idx="5"/>
          </p:nvPr>
        </p:nvSpPr>
        <p:spPr/>
        <p:txBody>
          <a:bodyPr/>
          <a:lstStyle/>
          <a:p>
            <a:fld id="{6B3A845C-B523-4B6E-9B83-C79E24EFB3B9}" type="slidenum">
              <a:rPr lang="en-US" smtClean="0"/>
              <a:pPr/>
              <a:t>5</a:t>
            </a:fld>
            <a:endParaRPr lang="en-US"/>
          </a:p>
        </p:txBody>
      </p:sp>
    </p:spTree>
    <p:extLst>
      <p:ext uri="{BB962C8B-B14F-4D97-AF65-F5344CB8AC3E}">
        <p14:creationId xmlns:p14="http://schemas.microsoft.com/office/powerpoint/2010/main" val="3575299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Westin Hotels are well-known for providing a broad variety of amenities and services to its guests. These amenities range from a staffed front desk open around the clock to a personal concierge to round-the-clock room service and even daily maid service. A variety of eating establishments, a health club, a pool, a spa, a business centre, and a function hall are all part of the complex. It doesn't matter whether a visitor is looking for a place to rest, dine, play, or have a business function; they'll find what they need at a Marriott Hotel thanks to the breadth of its services and amenities. Meeting and surpassing guest expectations, encouraging guest pleasure, and generating unforgettable experiences are all made possible by these services and amenities, which in turn contribute to Marriott Hotels' overall performance and reputation.</a:t>
            </a:r>
            <a:endParaRPr lang="en-US" dirty="0"/>
          </a:p>
        </p:txBody>
      </p:sp>
      <p:sp>
        <p:nvSpPr>
          <p:cNvPr id="4" name="Slide Number Placeholder 3"/>
          <p:cNvSpPr>
            <a:spLocks noGrp="1"/>
          </p:cNvSpPr>
          <p:nvPr>
            <p:ph type="sldNum" sz="quarter" idx="5"/>
          </p:nvPr>
        </p:nvSpPr>
        <p:spPr/>
        <p:txBody>
          <a:bodyPr/>
          <a:lstStyle/>
          <a:p>
            <a:fld id="{6B3A845C-B523-4B6E-9B83-C79E24EFB3B9}" type="slidenum">
              <a:rPr lang="en-US" smtClean="0"/>
              <a:pPr/>
              <a:t>6</a:t>
            </a:fld>
            <a:endParaRPr lang="en-US"/>
          </a:p>
        </p:txBody>
      </p:sp>
    </p:spTree>
    <p:extLst>
      <p:ext uri="{BB962C8B-B14F-4D97-AF65-F5344CB8AC3E}">
        <p14:creationId xmlns:p14="http://schemas.microsoft.com/office/powerpoint/2010/main" val="18536642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of the amenities and services at a Hilton Hotels &amp; Resorts are geared towards making your stay one you won't soon forget. These amenities range from concierge service to cleaning to room service and are available around the clock. In addition to spacious and well-appointed guest rooms and suites, the complex also has a variety of restaurants, a health and wellness centre, event halls, and a business centre. Whether they are business travellers, families, or individuals looking for a luxury stay, Hilton Hotels provide a wide range of guest services and amenities to meet their requirements and preferences. These amenities are vital to keeping guests happy, giving them a great time, and establishing Hilton Hotels as a first-rate hospitality provider.</a:t>
            </a:r>
            <a:endParaRPr lang="en-US" dirty="0"/>
          </a:p>
        </p:txBody>
      </p:sp>
      <p:sp>
        <p:nvSpPr>
          <p:cNvPr id="4" name="Slide Number Placeholder 3"/>
          <p:cNvSpPr>
            <a:spLocks noGrp="1"/>
          </p:cNvSpPr>
          <p:nvPr>
            <p:ph type="sldNum" sz="quarter" idx="5"/>
          </p:nvPr>
        </p:nvSpPr>
        <p:spPr/>
        <p:txBody>
          <a:bodyPr/>
          <a:lstStyle/>
          <a:p>
            <a:fld id="{6B3A845C-B523-4B6E-9B83-C79E24EFB3B9}" type="slidenum">
              <a:rPr lang="en-US" smtClean="0"/>
              <a:pPr/>
              <a:t>7</a:t>
            </a:fld>
            <a:endParaRPr lang="en-US"/>
          </a:p>
        </p:txBody>
      </p:sp>
    </p:spTree>
    <p:extLst>
      <p:ext uri="{BB962C8B-B14F-4D97-AF65-F5344CB8AC3E}">
        <p14:creationId xmlns:p14="http://schemas.microsoft.com/office/powerpoint/2010/main" val="15233038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Guest services at hotels play a crucial part in ensuring that guests have a pleasant and memorable stay at Westin. A wide variety of activities and duties are included in guest services, all with the end goal of making guests happy and catering to their requirements. This entails greeting guests warmly, helping them with the check-in and check-out procedures, responding to their questions and concerns, arranging for their needs to be met in terms of room service and housekeeping, suggesting activities and attractions in the area, and tailoring their service to their specific preferences. </a:t>
            </a:r>
            <a:endParaRPr lang="en-US" dirty="0"/>
          </a:p>
        </p:txBody>
      </p:sp>
      <p:sp>
        <p:nvSpPr>
          <p:cNvPr id="4" name="Slide Number Placeholder 3"/>
          <p:cNvSpPr>
            <a:spLocks noGrp="1"/>
          </p:cNvSpPr>
          <p:nvPr>
            <p:ph type="sldNum" sz="quarter" idx="5"/>
          </p:nvPr>
        </p:nvSpPr>
        <p:spPr/>
        <p:txBody>
          <a:bodyPr/>
          <a:lstStyle/>
          <a:p>
            <a:fld id="{6B3A845C-B523-4B6E-9B83-C79E24EFB3B9}" type="slidenum">
              <a:rPr lang="en-US" smtClean="0"/>
              <a:pPr/>
              <a:t>8</a:t>
            </a:fld>
            <a:endParaRPr lang="en-US"/>
          </a:p>
        </p:txBody>
      </p:sp>
    </p:spTree>
    <p:extLst>
      <p:ext uri="{BB962C8B-B14F-4D97-AF65-F5344CB8AC3E}">
        <p14:creationId xmlns:p14="http://schemas.microsoft.com/office/powerpoint/2010/main" val="6043930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Improving the quality of service provided to guests, going above and beyond their expectations, and making a good impression that will endure and bring repeat business are the key goals of guest services departments at Hilton Hotels &amp; Resorts.</a:t>
            </a:r>
            <a:endParaRPr lang="en-US" dirty="0"/>
          </a:p>
        </p:txBody>
      </p:sp>
      <p:sp>
        <p:nvSpPr>
          <p:cNvPr id="4" name="Slide Number Placeholder 3"/>
          <p:cNvSpPr>
            <a:spLocks noGrp="1"/>
          </p:cNvSpPr>
          <p:nvPr>
            <p:ph type="sldNum" sz="quarter" idx="5"/>
          </p:nvPr>
        </p:nvSpPr>
        <p:spPr/>
        <p:txBody>
          <a:bodyPr/>
          <a:lstStyle/>
          <a:p>
            <a:fld id="{6B3A845C-B523-4B6E-9B83-C79E24EFB3B9}" type="slidenum">
              <a:rPr lang="en-US" smtClean="0"/>
              <a:pPr/>
              <a:t>9</a:t>
            </a:fld>
            <a:endParaRPr lang="en-US"/>
          </a:p>
        </p:txBody>
      </p:sp>
    </p:spTree>
    <p:extLst>
      <p:ext uri="{BB962C8B-B14F-4D97-AF65-F5344CB8AC3E}">
        <p14:creationId xmlns:p14="http://schemas.microsoft.com/office/powerpoint/2010/main" val="26765035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Hospitality is essential in the hospitality sector because it influences visitor happiness, customer loyalty, brand image, and revenue. Hotels can attract and retain customers, as well as stand out from the competition, by consistently exceeding guests' expectations with friendly, personalised service. Hospitality has a role in recruiting new customers via excellent web evaluations and word-of-mouth referrals. </a:t>
            </a:r>
            <a:endParaRPr lang="en-US" dirty="0"/>
          </a:p>
        </p:txBody>
      </p:sp>
      <p:sp>
        <p:nvSpPr>
          <p:cNvPr id="4" name="Slide Number Placeholder 3"/>
          <p:cNvSpPr>
            <a:spLocks noGrp="1"/>
          </p:cNvSpPr>
          <p:nvPr>
            <p:ph type="sldNum" sz="quarter" idx="5"/>
          </p:nvPr>
        </p:nvSpPr>
        <p:spPr/>
        <p:txBody>
          <a:bodyPr/>
          <a:lstStyle/>
          <a:p>
            <a:fld id="{6B3A845C-B523-4B6E-9B83-C79E24EFB3B9}" type="slidenum">
              <a:rPr lang="en-US" smtClean="0"/>
              <a:pPr/>
              <a:t>10</a:t>
            </a:fld>
            <a:endParaRPr lang="en-US"/>
          </a:p>
        </p:txBody>
      </p:sp>
    </p:spTree>
    <p:extLst>
      <p:ext uri="{BB962C8B-B14F-4D97-AF65-F5344CB8AC3E}">
        <p14:creationId xmlns:p14="http://schemas.microsoft.com/office/powerpoint/2010/main" val="14116838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guests inquire about the hotel's services, facilities, or any possible interruptions, the hotel will respond promptly and accurately.  The best hotels provide individualised service by learning about their guests and making thoughtful recommendations based on that information. Among the many ways to do this is by keeping track of guests' preferences and supplying them with suggestions and service that are unique to them. In order to provide excellent service, hotels spend a lot of money on training and development for their employees. The best way for hotel staff to surpass guests' expectations is for them to constantly increase their skills, expertise, and professionalism. Guests' stays at hotels are improved with the help of modern technologies. This may include smart room elements that provide ease and individualization, such as reservation systems on the internet, mobile applications for simple communication and service inquiries, and more.</a:t>
            </a:r>
            <a:endParaRPr lang="en-US" dirty="0"/>
          </a:p>
        </p:txBody>
      </p:sp>
      <p:sp>
        <p:nvSpPr>
          <p:cNvPr id="4" name="Slide Number Placeholder 3"/>
          <p:cNvSpPr>
            <a:spLocks noGrp="1"/>
          </p:cNvSpPr>
          <p:nvPr>
            <p:ph type="sldNum" sz="quarter" idx="5"/>
          </p:nvPr>
        </p:nvSpPr>
        <p:spPr/>
        <p:txBody>
          <a:bodyPr/>
          <a:lstStyle/>
          <a:p>
            <a:fld id="{6B3A845C-B523-4B6E-9B83-C79E24EFB3B9}" type="slidenum">
              <a:rPr lang="en-US" smtClean="0"/>
              <a:pPr/>
              <a:t>11</a:t>
            </a:fld>
            <a:endParaRPr lang="en-US"/>
          </a:p>
        </p:txBody>
      </p:sp>
    </p:spTree>
    <p:extLst>
      <p:ext uri="{BB962C8B-B14F-4D97-AF65-F5344CB8AC3E}">
        <p14:creationId xmlns:p14="http://schemas.microsoft.com/office/powerpoint/2010/main" val="18577661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B3A845C-B523-4B6E-9B83-C79E24EFB3B9}" type="slidenum">
              <a:rPr lang="en-US" smtClean="0"/>
              <a:pPr/>
              <a:t>12</a:t>
            </a:fld>
            <a:endParaRPr lang="en-US"/>
          </a:p>
        </p:txBody>
      </p:sp>
    </p:spTree>
    <p:extLst>
      <p:ext uri="{BB962C8B-B14F-4D97-AF65-F5344CB8AC3E}">
        <p14:creationId xmlns:p14="http://schemas.microsoft.com/office/powerpoint/2010/main" val="313536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9D6572C-FE4E-4025-9B58-96242805A4A6}" type="datetimeFigureOut">
              <a:rPr lang="en-US" smtClean="0"/>
              <a:pPr/>
              <a:t>5/22/2023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C134BA-4CE9-42C1-8503-1FE0B02D4254}" type="slidenum">
              <a:rPr lang="en-US" smtClean="0"/>
              <a:pPr/>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10354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D6572C-FE4E-4025-9B58-96242805A4A6}" type="datetimeFigureOut">
              <a:rPr lang="en-US" smtClean="0"/>
              <a:pPr/>
              <a:t>5/22/2023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C134BA-4CE9-42C1-8503-1FE0B02D4254}" type="slidenum">
              <a:rPr lang="en-US" smtClean="0"/>
              <a:pPr/>
              <a:t>‹#›</a:t>
            </a:fld>
            <a:endParaRPr lang="en-US"/>
          </a:p>
        </p:txBody>
      </p:sp>
    </p:spTree>
    <p:extLst>
      <p:ext uri="{BB962C8B-B14F-4D97-AF65-F5344CB8AC3E}">
        <p14:creationId xmlns:p14="http://schemas.microsoft.com/office/powerpoint/2010/main" val="11408743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9D6572C-FE4E-4025-9B58-96242805A4A6}" type="datetimeFigureOut">
              <a:rPr lang="en-US" smtClean="0"/>
              <a:pPr/>
              <a:t>5/22/2023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C134BA-4CE9-42C1-8503-1FE0B02D4254}" type="slidenum">
              <a:rPr lang="en-US" smtClean="0"/>
              <a:pPr/>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43654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5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9D6572C-FE4E-4025-9B58-96242805A4A6}" type="datetimeFigureOut">
              <a:rPr lang="en-US" smtClean="0"/>
              <a:pPr/>
              <a:t>5/22/2023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5C134BA-4CE9-42C1-8503-1FE0B02D4254}" type="slidenum">
              <a:rPr lang="en-US" smtClean="0"/>
              <a:pPr/>
              <a:t>‹#›</a:t>
            </a:fld>
            <a:endParaRPr lang="en-US"/>
          </a:p>
        </p:txBody>
      </p:sp>
    </p:spTree>
    <p:extLst>
      <p:ext uri="{BB962C8B-B14F-4D97-AF65-F5344CB8AC3E}">
        <p14:creationId xmlns:p14="http://schemas.microsoft.com/office/powerpoint/2010/main" val="26738365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lumMod val="9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lumMod val="9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9D6572C-FE4E-4025-9B58-96242805A4A6}" type="datetimeFigureOut">
              <a:rPr lang="en-US" smtClean="0"/>
              <a:pPr/>
              <a:t>5/22/2023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5C134BA-4CE9-42C1-8503-1FE0B02D4254}" type="slidenum">
              <a:rPr lang="en-US" smtClean="0"/>
              <a:pPr/>
              <a:t>‹#›</a:t>
            </a:fld>
            <a:endParaRPr lang="en-US"/>
          </a:p>
        </p:txBody>
      </p:sp>
    </p:spTree>
    <p:extLst>
      <p:ext uri="{BB962C8B-B14F-4D97-AF65-F5344CB8AC3E}">
        <p14:creationId xmlns:p14="http://schemas.microsoft.com/office/powerpoint/2010/main" val="28095849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9D6572C-FE4E-4025-9B58-96242805A4A6}" type="datetimeFigureOut">
              <a:rPr lang="en-US" smtClean="0"/>
              <a:pPr/>
              <a:t>5/22/2023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5C134BA-4CE9-42C1-8503-1FE0B02D4254}" type="slidenum">
              <a:rPr lang="en-US" smtClean="0"/>
              <a:pPr/>
              <a:t>‹#›</a:t>
            </a:fld>
            <a:endParaRPr lang="en-US"/>
          </a:p>
        </p:txBody>
      </p:sp>
    </p:spTree>
    <p:extLst>
      <p:ext uri="{BB962C8B-B14F-4D97-AF65-F5344CB8AC3E}">
        <p14:creationId xmlns:p14="http://schemas.microsoft.com/office/powerpoint/2010/main" val="22889605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59D6572C-FE4E-4025-9B58-96242805A4A6}" type="datetimeFigureOut">
              <a:rPr lang="en-US" smtClean="0"/>
              <a:pPr/>
              <a:t>5/22/2023</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05C134BA-4CE9-42C1-8503-1FE0B02D4254}" type="slidenum">
              <a:rPr lang="en-US" smtClean="0"/>
              <a:pPr/>
              <a:t>‹#›</a:t>
            </a:fld>
            <a:endParaRPr lang="en-US"/>
          </a:p>
        </p:txBody>
      </p:sp>
    </p:spTree>
    <p:extLst>
      <p:ext uri="{BB962C8B-B14F-4D97-AF65-F5344CB8AC3E}">
        <p14:creationId xmlns:p14="http://schemas.microsoft.com/office/powerpoint/2010/main" val="24705357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4050791"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59D6572C-FE4E-4025-9B58-96242805A4A6}" type="datetimeFigureOut">
              <a:rPr lang="en-US" smtClean="0"/>
              <a:pPr/>
              <a:t>5/22/2023</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05C134BA-4CE9-42C1-8503-1FE0B02D4254}" type="slidenum">
              <a:rPr lang="en-US" smtClean="0"/>
              <a:pPr/>
              <a:t>‹#›</a:t>
            </a:fld>
            <a:endParaRPr lang="en-US"/>
          </a:p>
        </p:txBody>
      </p:sp>
    </p:spTree>
    <p:extLst>
      <p:ext uri="{BB962C8B-B14F-4D97-AF65-F5344CB8AC3E}">
        <p14:creationId xmlns:p14="http://schemas.microsoft.com/office/powerpoint/2010/main" val="23641490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chemeClr val="tx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1">
              <a:lumMod val="50000"/>
              <a:lumOff val="5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59D6572C-FE4E-4025-9B58-96242805A4A6}" type="datetimeFigureOut">
              <a:rPr lang="en-US" smtClean="0"/>
              <a:pPr/>
              <a:t>5/22/2023</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05C134BA-4CE9-42C1-8503-1FE0B02D4254}" type="slidenum">
              <a:rPr lang="en-US" smtClean="0"/>
              <a:pPr/>
              <a:t>‹#›</a:t>
            </a:fld>
            <a:endParaRPr lang="en-US"/>
          </a:p>
        </p:txBody>
      </p:sp>
    </p:spTree>
    <p:extLst>
      <p:ext uri="{BB962C8B-B14F-4D97-AF65-F5344CB8AC3E}">
        <p14:creationId xmlns:p14="http://schemas.microsoft.com/office/powerpoint/2010/main" val="3202693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D6572C-FE4E-4025-9B58-96242805A4A6}" type="datetimeFigureOut">
              <a:rPr lang="en-US" smtClean="0"/>
              <a:pPr/>
              <a:t>5/22/2023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C134BA-4CE9-42C1-8503-1FE0B02D4254}" type="slidenum">
              <a:rPr lang="en-US" smtClean="0"/>
              <a:pPr/>
              <a:t>‹#›</a:t>
            </a:fld>
            <a:endParaRPr lang="en-US"/>
          </a:p>
        </p:txBody>
      </p:sp>
    </p:spTree>
    <p:extLst>
      <p:ext uri="{BB962C8B-B14F-4D97-AF65-F5344CB8AC3E}">
        <p14:creationId xmlns:p14="http://schemas.microsoft.com/office/powerpoint/2010/main" val="34083471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D6572C-FE4E-4025-9B58-96242805A4A6}" type="datetimeFigureOut">
              <a:rPr lang="en-US" smtClean="0"/>
              <a:pPr/>
              <a:t>5/22/2023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5C134BA-4CE9-42C1-8503-1FE0B02D4254}" type="slidenum">
              <a:rPr lang="en-US" smtClean="0"/>
              <a:pPr/>
              <a:t>‹#›</a:t>
            </a:fld>
            <a:endParaRPr lang="en-US"/>
          </a:p>
        </p:txBody>
      </p:sp>
    </p:spTree>
    <p:extLst>
      <p:ext uri="{BB962C8B-B14F-4D97-AF65-F5344CB8AC3E}">
        <p14:creationId xmlns:p14="http://schemas.microsoft.com/office/powerpoint/2010/main" val="594047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59D6572C-FE4E-4025-9B58-96242805A4A6}" type="datetimeFigureOut">
              <a:rPr lang="en-US" smtClean="0"/>
              <a:pPr/>
              <a:t>5/22/2023</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05C134BA-4CE9-42C1-8503-1FE0B02D4254}" type="slidenum">
              <a:rPr lang="en-US" smtClean="0"/>
              <a:pPr/>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8232866"/>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3"/>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3"/>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8" Type="http://schemas.openxmlformats.org/officeDocument/2006/relationships/diagramData" Target="../diagrams/data6.xml"/><Relationship Id="rId13" Type="http://schemas.openxmlformats.org/officeDocument/2006/relationships/diagramData" Target="../diagrams/data7.xml"/><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17" Type="http://schemas.microsoft.com/office/2007/relationships/diagramDrawing" Target="../diagrams/drawing7.xml"/><Relationship Id="rId2" Type="http://schemas.openxmlformats.org/officeDocument/2006/relationships/notesSlide" Target="../notesSlides/notesSlide5.xml"/><Relationship Id="rId16" Type="http://schemas.openxmlformats.org/officeDocument/2006/relationships/diagramColors" Target="../diagrams/colors7.xml"/><Relationship Id="rId1" Type="http://schemas.openxmlformats.org/officeDocument/2006/relationships/slideLayout" Target="../slideLayouts/slideLayout2.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5" Type="http://schemas.openxmlformats.org/officeDocument/2006/relationships/diagramQuickStyle" Target="../diagrams/quickStyle7.xml"/><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 Id="rId14" Type="http://schemas.openxmlformats.org/officeDocument/2006/relationships/diagramLayout" Target="../diagrams/layout7.xml"/></Relationships>
</file>

<file path=ppt/slides/_rels/slide7.xml.rels><?xml version="1.0" encoding="UTF-8" standalone="yes"?>
<Relationships xmlns="http://schemas.openxmlformats.org/package/2006/relationships"><Relationship Id="rId8" Type="http://schemas.openxmlformats.org/officeDocument/2006/relationships/diagramData" Target="../diagrams/data9.xml"/><Relationship Id="rId13" Type="http://schemas.openxmlformats.org/officeDocument/2006/relationships/diagramData" Target="../diagrams/data10.xml"/><Relationship Id="rId3" Type="http://schemas.openxmlformats.org/officeDocument/2006/relationships/diagramData" Target="../diagrams/data8.xml"/><Relationship Id="rId7" Type="http://schemas.microsoft.com/office/2007/relationships/diagramDrawing" Target="../diagrams/drawing8.xml"/><Relationship Id="rId12" Type="http://schemas.microsoft.com/office/2007/relationships/diagramDrawing" Target="../diagrams/drawing9.xml"/><Relationship Id="rId17" Type="http://schemas.microsoft.com/office/2007/relationships/diagramDrawing" Target="../diagrams/drawing10.xml"/><Relationship Id="rId2" Type="http://schemas.openxmlformats.org/officeDocument/2006/relationships/notesSlide" Target="../notesSlides/notesSlide6.xml"/><Relationship Id="rId16" Type="http://schemas.openxmlformats.org/officeDocument/2006/relationships/diagramColors" Target="../diagrams/colors10.xml"/><Relationship Id="rId1" Type="http://schemas.openxmlformats.org/officeDocument/2006/relationships/slideLayout" Target="../slideLayouts/slideLayout2.xml"/><Relationship Id="rId6" Type="http://schemas.openxmlformats.org/officeDocument/2006/relationships/diagramColors" Target="../diagrams/colors8.xml"/><Relationship Id="rId11" Type="http://schemas.openxmlformats.org/officeDocument/2006/relationships/diagramColors" Target="../diagrams/colors9.xml"/><Relationship Id="rId5" Type="http://schemas.openxmlformats.org/officeDocument/2006/relationships/diagramQuickStyle" Target="../diagrams/quickStyle8.xml"/><Relationship Id="rId15" Type="http://schemas.openxmlformats.org/officeDocument/2006/relationships/diagramQuickStyle" Target="../diagrams/quickStyle10.xml"/><Relationship Id="rId10" Type="http://schemas.openxmlformats.org/officeDocument/2006/relationships/diagramQuickStyle" Target="../diagrams/quickStyle9.xml"/><Relationship Id="rId4" Type="http://schemas.openxmlformats.org/officeDocument/2006/relationships/diagramLayout" Target="../diagrams/layout8.xml"/><Relationship Id="rId9" Type="http://schemas.openxmlformats.org/officeDocument/2006/relationships/diagramLayout" Target="../diagrams/layout9.xml"/><Relationship Id="rId14" Type="http://schemas.openxmlformats.org/officeDocument/2006/relationships/diagramLayout" Target="../diagrams/layout10.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D4E46-A500-422A-850E-E990A1796AA4}"/>
              </a:ext>
            </a:extLst>
          </p:cNvPr>
          <p:cNvSpPr>
            <a:spLocks noGrp="1"/>
          </p:cNvSpPr>
          <p:nvPr>
            <p:ph type="ctrTitle"/>
          </p:nvPr>
        </p:nvSpPr>
        <p:spPr/>
        <p:txBody>
          <a:bodyPr>
            <a:normAutofit fontScale="90000"/>
          </a:bodyPr>
          <a:lstStyle/>
          <a:p>
            <a:r>
              <a:rPr lang="en-US" dirty="0"/>
              <a:t>BMIH4003</a:t>
            </a:r>
            <a:br>
              <a:rPr lang="en-US" dirty="0"/>
            </a:br>
            <a:r>
              <a:rPr lang="en-US" dirty="0"/>
              <a:t>Hospitality &amp; </a:t>
            </a:r>
            <a:r>
              <a:rPr lang="en-US" dirty="0" err="1"/>
              <a:t>GuestServices</a:t>
            </a:r>
            <a:br>
              <a:rPr lang="en-US" dirty="0"/>
            </a:br>
            <a:r>
              <a:rPr lang="en-US" dirty="0"/>
              <a:t>LEVEL4</a:t>
            </a:r>
          </a:p>
        </p:txBody>
      </p:sp>
      <p:sp>
        <p:nvSpPr>
          <p:cNvPr id="3" name="Subtitle 2">
            <a:extLst>
              <a:ext uri="{FF2B5EF4-FFF2-40B4-BE49-F238E27FC236}">
                <a16:creationId xmlns:a16="http://schemas.microsoft.com/office/drawing/2014/main" id="{D5926E80-7EF4-476D-B888-7EE1E765DD7C}"/>
              </a:ext>
            </a:extLst>
          </p:cNvPr>
          <p:cNvSpPr>
            <a:spLocks noGrp="1"/>
          </p:cNvSpPr>
          <p:nvPr>
            <p:ph type="subTitle" idx="1"/>
          </p:nvPr>
        </p:nvSpPr>
        <p:spPr>
          <a:xfrm>
            <a:off x="1097280" y="4443898"/>
            <a:ext cx="10058400" cy="1143000"/>
          </a:xfrm>
        </p:spPr>
        <p:txBody>
          <a:bodyPr/>
          <a:lstStyle/>
          <a:p>
            <a:r>
              <a:rPr lang="en-US" dirty="0"/>
              <a:t>Student Name-Gheorghe Plescan</a:t>
            </a:r>
          </a:p>
          <a:p>
            <a:r>
              <a:rPr lang="en-US" dirty="0"/>
              <a:t>Student ID-2234901</a:t>
            </a:r>
          </a:p>
          <a:p>
            <a:endParaRPr lang="en-US" dirty="0"/>
          </a:p>
        </p:txBody>
      </p:sp>
    </p:spTree>
    <p:extLst>
      <p:ext uri="{BB962C8B-B14F-4D97-AF65-F5344CB8AC3E}">
        <p14:creationId xmlns:p14="http://schemas.microsoft.com/office/powerpoint/2010/main" val="14245706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6C4E9-BA34-47DD-A086-10A4184975D5}"/>
              </a:ext>
            </a:extLst>
          </p:cNvPr>
          <p:cNvSpPr>
            <a:spLocks noGrp="1"/>
          </p:cNvSpPr>
          <p:nvPr>
            <p:ph type="title"/>
          </p:nvPr>
        </p:nvSpPr>
        <p:spPr/>
        <p:txBody>
          <a:bodyPr/>
          <a:lstStyle/>
          <a:p>
            <a:r>
              <a:rPr lang="en-US" dirty="0"/>
              <a:t>Westin Hotel</a:t>
            </a:r>
          </a:p>
        </p:txBody>
      </p:sp>
      <p:graphicFrame>
        <p:nvGraphicFramePr>
          <p:cNvPr id="4" name="Content Placeholder 3">
            <a:extLst>
              <a:ext uri="{FF2B5EF4-FFF2-40B4-BE49-F238E27FC236}">
                <a16:creationId xmlns:a16="http://schemas.microsoft.com/office/drawing/2014/main" id="{7A0A105D-39DA-45A4-9B1F-AD0B9545FB70}"/>
              </a:ext>
            </a:extLst>
          </p:cNvPr>
          <p:cNvGraphicFramePr>
            <a:graphicFrameLocks noGrp="1"/>
          </p:cNvGraphicFramePr>
          <p:nvPr>
            <p:ph idx="1"/>
            <p:extLst>
              <p:ext uri="{D42A27DB-BD31-4B8C-83A1-F6EECF244321}">
                <p14:modId xmlns:p14="http://schemas.microsoft.com/office/powerpoint/2010/main" val="1940165968"/>
              </p:ext>
            </p:extLst>
          </p:nvPr>
        </p:nvGraphicFramePr>
        <p:xfrm>
          <a:off x="1097280" y="1845734"/>
          <a:ext cx="10058400"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67806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B9F46-0248-4925-BCAB-EAAC210815AE}"/>
              </a:ext>
            </a:extLst>
          </p:cNvPr>
          <p:cNvSpPr>
            <a:spLocks noGrp="1"/>
          </p:cNvSpPr>
          <p:nvPr>
            <p:ph type="title"/>
          </p:nvPr>
        </p:nvSpPr>
        <p:spPr/>
        <p:txBody>
          <a:bodyPr/>
          <a:lstStyle/>
          <a:p>
            <a:r>
              <a:rPr lang="en-US" dirty="0"/>
              <a:t>Hilton Hotel &amp; Resorts</a:t>
            </a:r>
          </a:p>
        </p:txBody>
      </p:sp>
      <p:graphicFrame>
        <p:nvGraphicFramePr>
          <p:cNvPr id="4" name="Content Placeholder 3">
            <a:extLst>
              <a:ext uri="{FF2B5EF4-FFF2-40B4-BE49-F238E27FC236}">
                <a16:creationId xmlns:a16="http://schemas.microsoft.com/office/drawing/2014/main" id="{2BEFFA6F-A205-4279-9B91-067A6E819B0A}"/>
              </a:ext>
            </a:extLst>
          </p:cNvPr>
          <p:cNvGraphicFramePr>
            <a:graphicFrameLocks noGrp="1"/>
          </p:cNvGraphicFramePr>
          <p:nvPr>
            <p:ph idx="1"/>
            <p:extLst>
              <p:ext uri="{D42A27DB-BD31-4B8C-83A1-F6EECF244321}">
                <p14:modId xmlns:p14="http://schemas.microsoft.com/office/powerpoint/2010/main" val="3607602368"/>
              </p:ext>
            </p:extLst>
          </p:nvPr>
        </p:nvGraphicFramePr>
        <p:xfrm>
          <a:off x="1097280" y="1845734"/>
          <a:ext cx="10058400"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786893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A739D-BEE0-4423-9C8D-E12FF73C26C9}"/>
              </a:ext>
            </a:extLst>
          </p:cNvPr>
          <p:cNvSpPr>
            <a:spLocks noGrp="1"/>
          </p:cNvSpPr>
          <p:nvPr>
            <p:ph type="title"/>
          </p:nvPr>
        </p:nvSpPr>
        <p:spPr/>
        <p:txBody>
          <a:bodyPr/>
          <a:lstStyle/>
          <a:p>
            <a:r>
              <a:rPr lang="en-US" dirty="0"/>
              <a:t>Westin-Marriott Hotel Consumers</a:t>
            </a:r>
          </a:p>
        </p:txBody>
      </p:sp>
      <p:graphicFrame>
        <p:nvGraphicFramePr>
          <p:cNvPr id="4" name="Content Placeholder 3">
            <a:extLst>
              <a:ext uri="{FF2B5EF4-FFF2-40B4-BE49-F238E27FC236}">
                <a16:creationId xmlns:a16="http://schemas.microsoft.com/office/drawing/2014/main" id="{A78AF171-DAC6-483A-B68A-6E5B10B3BAA2}"/>
              </a:ext>
            </a:extLst>
          </p:cNvPr>
          <p:cNvGraphicFramePr>
            <a:graphicFrameLocks noGrp="1"/>
          </p:cNvGraphicFramePr>
          <p:nvPr>
            <p:ph idx="1"/>
            <p:extLst>
              <p:ext uri="{D42A27DB-BD31-4B8C-83A1-F6EECF244321}">
                <p14:modId xmlns:p14="http://schemas.microsoft.com/office/powerpoint/2010/main" val="2059233262"/>
              </p:ext>
            </p:extLst>
          </p:nvPr>
        </p:nvGraphicFramePr>
        <p:xfrm>
          <a:off x="1097280" y="1845734"/>
          <a:ext cx="10058400"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427867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F1332-64E7-48E1-8AD9-228CAD42502F}"/>
              </a:ext>
            </a:extLst>
          </p:cNvPr>
          <p:cNvSpPr>
            <a:spLocks noGrp="1"/>
          </p:cNvSpPr>
          <p:nvPr>
            <p:ph type="title"/>
          </p:nvPr>
        </p:nvSpPr>
        <p:spPr/>
        <p:txBody>
          <a:bodyPr/>
          <a:lstStyle/>
          <a:p>
            <a:r>
              <a:rPr lang="en-US" dirty="0"/>
              <a:t>Hilton Hotels &amp; Resorts Hotel Consumers</a:t>
            </a:r>
          </a:p>
        </p:txBody>
      </p:sp>
      <p:graphicFrame>
        <p:nvGraphicFramePr>
          <p:cNvPr id="4" name="Content Placeholder 3">
            <a:extLst>
              <a:ext uri="{FF2B5EF4-FFF2-40B4-BE49-F238E27FC236}">
                <a16:creationId xmlns:a16="http://schemas.microsoft.com/office/drawing/2014/main" id="{9410F669-27F0-4CEF-9DC2-90CCF8495631}"/>
              </a:ext>
            </a:extLst>
          </p:cNvPr>
          <p:cNvGraphicFramePr>
            <a:graphicFrameLocks noGrp="1"/>
          </p:cNvGraphicFramePr>
          <p:nvPr>
            <p:ph idx="1"/>
            <p:extLst>
              <p:ext uri="{D42A27DB-BD31-4B8C-83A1-F6EECF244321}">
                <p14:modId xmlns:p14="http://schemas.microsoft.com/office/powerpoint/2010/main" val="10812164"/>
              </p:ext>
            </p:extLst>
          </p:nvPr>
        </p:nvGraphicFramePr>
        <p:xfrm>
          <a:off x="1097280" y="1845734"/>
          <a:ext cx="10058400"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622139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52D8D-AFFB-4B03-BA4D-D50BB0381016}"/>
              </a:ext>
            </a:extLst>
          </p:cNvPr>
          <p:cNvSpPr>
            <a:spLocks noGrp="1"/>
          </p:cNvSpPr>
          <p:nvPr>
            <p:ph type="title"/>
          </p:nvPr>
        </p:nvSpPr>
        <p:spPr/>
        <p:txBody>
          <a:bodyPr/>
          <a:lstStyle/>
          <a:p>
            <a:r>
              <a:rPr lang="en-US" dirty="0"/>
              <a:t>Westin-Marriott Hotel nature, scope and role of the guest services and facilities</a:t>
            </a:r>
          </a:p>
        </p:txBody>
      </p:sp>
      <p:graphicFrame>
        <p:nvGraphicFramePr>
          <p:cNvPr id="7" name="Content Placeholder 6">
            <a:extLst>
              <a:ext uri="{FF2B5EF4-FFF2-40B4-BE49-F238E27FC236}">
                <a16:creationId xmlns:a16="http://schemas.microsoft.com/office/drawing/2014/main" id="{926FCE9D-5954-4B0E-8819-95067D4EFD5E}"/>
              </a:ext>
            </a:extLst>
          </p:cNvPr>
          <p:cNvGraphicFramePr>
            <a:graphicFrameLocks noGrp="1"/>
          </p:cNvGraphicFramePr>
          <p:nvPr>
            <p:ph idx="1"/>
            <p:extLst>
              <p:ext uri="{D42A27DB-BD31-4B8C-83A1-F6EECF244321}">
                <p14:modId xmlns:p14="http://schemas.microsoft.com/office/powerpoint/2010/main" val="591299424"/>
              </p:ext>
            </p:extLst>
          </p:nvPr>
        </p:nvGraphicFramePr>
        <p:xfrm>
          <a:off x="3048000" y="1845734"/>
          <a:ext cx="6096000"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a:extLst>
              <a:ext uri="{FF2B5EF4-FFF2-40B4-BE49-F238E27FC236}">
                <a16:creationId xmlns:a16="http://schemas.microsoft.com/office/drawing/2014/main" id="{DE9689B1-AFB0-40B3-B4D7-55CF6E67607E}"/>
              </a:ext>
            </a:extLst>
          </p:cNvPr>
          <p:cNvGraphicFramePr/>
          <p:nvPr>
            <p:extLst>
              <p:ext uri="{D42A27DB-BD31-4B8C-83A1-F6EECF244321}">
                <p14:modId xmlns:p14="http://schemas.microsoft.com/office/powerpoint/2010/main" val="593182391"/>
              </p:ext>
            </p:extLst>
          </p:nvPr>
        </p:nvGraphicFramePr>
        <p:xfrm>
          <a:off x="3048000" y="1942499"/>
          <a:ext cx="6096000" cy="92333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8" name="Diagram 7">
            <a:extLst>
              <a:ext uri="{FF2B5EF4-FFF2-40B4-BE49-F238E27FC236}">
                <a16:creationId xmlns:a16="http://schemas.microsoft.com/office/drawing/2014/main" id="{1ED93030-F563-4F8D-A1FB-588F6D7D62CE}"/>
              </a:ext>
            </a:extLst>
          </p:cNvPr>
          <p:cNvGraphicFramePr/>
          <p:nvPr>
            <p:extLst>
              <p:ext uri="{D42A27DB-BD31-4B8C-83A1-F6EECF244321}">
                <p14:modId xmlns:p14="http://schemas.microsoft.com/office/powerpoint/2010/main" val="636337875"/>
              </p:ext>
            </p:extLst>
          </p:nvPr>
        </p:nvGraphicFramePr>
        <p:xfrm>
          <a:off x="1158240" y="4500140"/>
          <a:ext cx="9997440" cy="1477328"/>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970585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52D8D-AFFB-4B03-BA4D-D50BB0381016}"/>
              </a:ext>
            </a:extLst>
          </p:cNvPr>
          <p:cNvSpPr>
            <a:spLocks noGrp="1"/>
          </p:cNvSpPr>
          <p:nvPr>
            <p:ph type="title"/>
          </p:nvPr>
        </p:nvSpPr>
        <p:spPr/>
        <p:txBody>
          <a:bodyPr>
            <a:normAutofit fontScale="90000"/>
          </a:bodyPr>
          <a:lstStyle/>
          <a:p>
            <a:r>
              <a:rPr lang="en-US" dirty="0"/>
              <a:t>Hilton Hotels &amp; Resorts nature, scope and role of the guest services and facilities</a:t>
            </a:r>
          </a:p>
        </p:txBody>
      </p:sp>
      <p:graphicFrame>
        <p:nvGraphicFramePr>
          <p:cNvPr id="7" name="Content Placeholder 6">
            <a:extLst>
              <a:ext uri="{FF2B5EF4-FFF2-40B4-BE49-F238E27FC236}">
                <a16:creationId xmlns:a16="http://schemas.microsoft.com/office/drawing/2014/main" id="{926FCE9D-5954-4B0E-8819-95067D4EFD5E}"/>
              </a:ext>
            </a:extLst>
          </p:cNvPr>
          <p:cNvGraphicFramePr>
            <a:graphicFrameLocks noGrp="1"/>
          </p:cNvGraphicFramePr>
          <p:nvPr>
            <p:ph idx="1"/>
            <p:extLst>
              <p:ext uri="{D42A27DB-BD31-4B8C-83A1-F6EECF244321}">
                <p14:modId xmlns:p14="http://schemas.microsoft.com/office/powerpoint/2010/main" val="987038694"/>
              </p:ext>
            </p:extLst>
          </p:nvPr>
        </p:nvGraphicFramePr>
        <p:xfrm>
          <a:off x="3048000" y="1845734"/>
          <a:ext cx="6096000"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a:extLst>
              <a:ext uri="{FF2B5EF4-FFF2-40B4-BE49-F238E27FC236}">
                <a16:creationId xmlns:a16="http://schemas.microsoft.com/office/drawing/2014/main" id="{DE9689B1-AFB0-40B3-B4D7-55CF6E67607E}"/>
              </a:ext>
            </a:extLst>
          </p:cNvPr>
          <p:cNvGraphicFramePr/>
          <p:nvPr>
            <p:extLst>
              <p:ext uri="{D42A27DB-BD31-4B8C-83A1-F6EECF244321}">
                <p14:modId xmlns:p14="http://schemas.microsoft.com/office/powerpoint/2010/main" val="2981034093"/>
              </p:ext>
            </p:extLst>
          </p:nvPr>
        </p:nvGraphicFramePr>
        <p:xfrm>
          <a:off x="3048000" y="1942499"/>
          <a:ext cx="6096000" cy="92333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8" name="Diagram 7">
            <a:extLst>
              <a:ext uri="{FF2B5EF4-FFF2-40B4-BE49-F238E27FC236}">
                <a16:creationId xmlns:a16="http://schemas.microsoft.com/office/drawing/2014/main" id="{1ED93030-F563-4F8D-A1FB-588F6D7D62CE}"/>
              </a:ext>
            </a:extLst>
          </p:cNvPr>
          <p:cNvGraphicFramePr/>
          <p:nvPr>
            <p:extLst>
              <p:ext uri="{D42A27DB-BD31-4B8C-83A1-F6EECF244321}">
                <p14:modId xmlns:p14="http://schemas.microsoft.com/office/powerpoint/2010/main" val="392020538"/>
              </p:ext>
            </p:extLst>
          </p:nvPr>
        </p:nvGraphicFramePr>
        <p:xfrm>
          <a:off x="1158240" y="4500140"/>
          <a:ext cx="9997440" cy="1477328"/>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21233814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8EF33-5502-4302-ABCD-D9E4A24DC9A4}"/>
              </a:ext>
            </a:extLst>
          </p:cNvPr>
          <p:cNvSpPr>
            <a:spLocks noGrp="1"/>
          </p:cNvSpPr>
          <p:nvPr>
            <p:ph type="title"/>
          </p:nvPr>
        </p:nvSpPr>
        <p:spPr/>
        <p:txBody>
          <a:bodyPr>
            <a:normAutofit fontScale="90000"/>
          </a:bodyPr>
          <a:lstStyle/>
          <a:p>
            <a:r>
              <a:rPr lang="en-GB" dirty="0">
                <a:latin typeface="Arial" panose="020B0604020202020204" pitchFamily="34" charset="0"/>
              </a:rPr>
              <a:t>N</a:t>
            </a:r>
            <a:r>
              <a:rPr lang="en-GB" b="0" i="0" dirty="0">
                <a:effectLst/>
                <a:latin typeface="Arial" panose="020B0604020202020204" pitchFamily="34" charset="0"/>
              </a:rPr>
              <a:t>eed to consider the role and function of guest services in Westin-Marriott Hotel</a:t>
            </a:r>
            <a:endParaRPr lang="en-US" dirty="0"/>
          </a:p>
        </p:txBody>
      </p:sp>
      <p:graphicFrame>
        <p:nvGraphicFramePr>
          <p:cNvPr id="4" name="Content Placeholder 3">
            <a:extLst>
              <a:ext uri="{FF2B5EF4-FFF2-40B4-BE49-F238E27FC236}">
                <a16:creationId xmlns:a16="http://schemas.microsoft.com/office/drawing/2014/main" id="{D98BA514-DCEB-4A3A-9504-56736435D8B6}"/>
              </a:ext>
            </a:extLst>
          </p:cNvPr>
          <p:cNvGraphicFramePr>
            <a:graphicFrameLocks noGrp="1"/>
          </p:cNvGraphicFramePr>
          <p:nvPr>
            <p:ph idx="1"/>
            <p:extLst>
              <p:ext uri="{D42A27DB-BD31-4B8C-83A1-F6EECF244321}">
                <p14:modId xmlns:p14="http://schemas.microsoft.com/office/powerpoint/2010/main" val="3157530971"/>
              </p:ext>
            </p:extLst>
          </p:nvPr>
        </p:nvGraphicFramePr>
        <p:xfrm>
          <a:off x="1097280" y="1845734"/>
          <a:ext cx="10058400"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89746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8EF33-5502-4302-ABCD-D9E4A24DC9A4}"/>
              </a:ext>
            </a:extLst>
          </p:cNvPr>
          <p:cNvSpPr>
            <a:spLocks noGrp="1"/>
          </p:cNvSpPr>
          <p:nvPr>
            <p:ph type="title"/>
          </p:nvPr>
        </p:nvSpPr>
        <p:spPr/>
        <p:txBody>
          <a:bodyPr>
            <a:normAutofit fontScale="90000"/>
          </a:bodyPr>
          <a:lstStyle/>
          <a:p>
            <a:r>
              <a:rPr lang="en-GB" dirty="0">
                <a:latin typeface="Arial" panose="020B0604020202020204" pitchFamily="34" charset="0"/>
              </a:rPr>
              <a:t>N</a:t>
            </a:r>
            <a:r>
              <a:rPr lang="en-GB" b="0" i="0" dirty="0">
                <a:effectLst/>
                <a:latin typeface="Arial" panose="020B0604020202020204" pitchFamily="34" charset="0"/>
              </a:rPr>
              <a:t>eed to consider the role and function of guest services in </a:t>
            </a:r>
            <a:r>
              <a:rPr lang="en-US" dirty="0"/>
              <a:t>Hilton Hotels &amp; Resorts</a:t>
            </a:r>
          </a:p>
        </p:txBody>
      </p:sp>
      <p:graphicFrame>
        <p:nvGraphicFramePr>
          <p:cNvPr id="4" name="Content Placeholder 3">
            <a:extLst>
              <a:ext uri="{FF2B5EF4-FFF2-40B4-BE49-F238E27FC236}">
                <a16:creationId xmlns:a16="http://schemas.microsoft.com/office/drawing/2014/main" id="{D98BA514-DCEB-4A3A-9504-56736435D8B6}"/>
              </a:ext>
            </a:extLst>
          </p:cNvPr>
          <p:cNvGraphicFramePr>
            <a:graphicFrameLocks noGrp="1"/>
          </p:cNvGraphicFramePr>
          <p:nvPr>
            <p:ph idx="1"/>
            <p:extLst>
              <p:ext uri="{D42A27DB-BD31-4B8C-83A1-F6EECF244321}">
                <p14:modId xmlns:p14="http://schemas.microsoft.com/office/powerpoint/2010/main" val="2336913471"/>
              </p:ext>
            </p:extLst>
          </p:nvPr>
        </p:nvGraphicFramePr>
        <p:xfrm>
          <a:off x="1097280" y="1845734"/>
          <a:ext cx="10058400"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17151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1CD6C-15FB-4272-AB8D-82CD731BB371}"/>
              </a:ext>
            </a:extLst>
          </p:cNvPr>
          <p:cNvSpPr>
            <a:spLocks noGrp="1"/>
          </p:cNvSpPr>
          <p:nvPr>
            <p:ph type="title"/>
          </p:nvPr>
        </p:nvSpPr>
        <p:spPr/>
        <p:txBody>
          <a:bodyPr/>
          <a:lstStyle/>
          <a:p>
            <a:r>
              <a:rPr lang="en-US" dirty="0"/>
              <a:t>Importance of Hospitality</a:t>
            </a:r>
          </a:p>
        </p:txBody>
      </p:sp>
      <p:graphicFrame>
        <p:nvGraphicFramePr>
          <p:cNvPr id="5" name="Content Placeholder 4">
            <a:extLst>
              <a:ext uri="{FF2B5EF4-FFF2-40B4-BE49-F238E27FC236}">
                <a16:creationId xmlns:a16="http://schemas.microsoft.com/office/drawing/2014/main" id="{F69FED45-6F9D-4D99-9257-1A7656FCA3A3}"/>
              </a:ext>
            </a:extLst>
          </p:cNvPr>
          <p:cNvGraphicFramePr>
            <a:graphicFrameLocks noGrp="1"/>
          </p:cNvGraphicFramePr>
          <p:nvPr>
            <p:ph idx="1"/>
            <p:extLst>
              <p:ext uri="{D42A27DB-BD31-4B8C-83A1-F6EECF244321}">
                <p14:modId xmlns:p14="http://schemas.microsoft.com/office/powerpoint/2010/main" val="1639582440"/>
              </p:ext>
            </p:extLst>
          </p:nvPr>
        </p:nvGraphicFramePr>
        <p:xfrm>
          <a:off x="1097280" y="1845734"/>
          <a:ext cx="10058400"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647835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0D60A-67B4-4175-9F7F-2D3EA50B5260}"/>
              </a:ext>
            </a:extLst>
          </p:cNvPr>
          <p:cNvSpPr>
            <a:spLocks noGrp="1"/>
          </p:cNvSpPr>
          <p:nvPr>
            <p:ph type="title"/>
          </p:nvPr>
        </p:nvSpPr>
        <p:spPr/>
        <p:txBody>
          <a:bodyPr/>
          <a:lstStyle/>
          <a:p>
            <a:r>
              <a:rPr lang="en-GB" b="0" i="0" dirty="0">
                <a:effectLst/>
                <a:latin typeface="Arial" panose="020B0604020202020204" pitchFamily="34" charset="0"/>
              </a:rPr>
              <a:t>Ways hotels meet guest expectations</a:t>
            </a:r>
            <a:endParaRPr lang="en-US" dirty="0"/>
          </a:p>
        </p:txBody>
      </p:sp>
      <p:sp>
        <p:nvSpPr>
          <p:cNvPr id="3" name="Content Placeholder 2">
            <a:extLst>
              <a:ext uri="{FF2B5EF4-FFF2-40B4-BE49-F238E27FC236}">
                <a16:creationId xmlns:a16="http://schemas.microsoft.com/office/drawing/2014/main" id="{02C81C65-33B9-4260-AEC3-9A9962D832E6}"/>
              </a:ext>
            </a:extLst>
          </p:cNvPr>
          <p:cNvSpPr>
            <a:spLocks noGrp="1"/>
          </p:cNvSpPr>
          <p:nvPr>
            <p:ph idx="1"/>
          </p:nvPr>
        </p:nvSpPr>
        <p:spPr/>
        <p:txBody>
          <a:bodyPr/>
          <a:lstStyle/>
          <a:p>
            <a:r>
              <a:rPr lang="en-US" b="0" i="0" dirty="0">
                <a:solidFill>
                  <a:srgbClr val="D1D5DB"/>
                </a:solidFill>
                <a:effectLst/>
                <a:latin typeface="Söhne"/>
              </a:rPr>
              <a:t>Clear Communication</a:t>
            </a:r>
          </a:p>
          <a:p>
            <a:r>
              <a:rPr lang="en-US" b="0" i="0" dirty="0">
                <a:solidFill>
                  <a:srgbClr val="D1D5DB"/>
                </a:solidFill>
                <a:effectLst/>
                <a:latin typeface="Söhne"/>
              </a:rPr>
              <a:t>Personalization</a:t>
            </a:r>
            <a:endParaRPr lang="en-US" dirty="0">
              <a:solidFill>
                <a:srgbClr val="D1D5DB"/>
              </a:solidFill>
              <a:latin typeface="Söhne"/>
            </a:endParaRPr>
          </a:p>
          <a:p>
            <a:r>
              <a:rPr lang="en-US" b="0" i="0" dirty="0">
                <a:solidFill>
                  <a:srgbClr val="D1D5DB"/>
                </a:solidFill>
                <a:effectLst/>
                <a:latin typeface="Söhne"/>
              </a:rPr>
              <a:t>Exceptional Service</a:t>
            </a:r>
          </a:p>
          <a:p>
            <a:r>
              <a:rPr lang="en-US" b="0" i="0" dirty="0">
                <a:solidFill>
                  <a:srgbClr val="D1D5DB"/>
                </a:solidFill>
                <a:effectLst/>
                <a:latin typeface="Söhne"/>
              </a:rPr>
              <a:t>Quality Facilities and Amenities</a:t>
            </a:r>
            <a:endParaRPr lang="en-US" dirty="0">
              <a:solidFill>
                <a:srgbClr val="D1D5DB"/>
              </a:solidFill>
              <a:latin typeface="Söhne"/>
            </a:endParaRPr>
          </a:p>
          <a:p>
            <a:r>
              <a:rPr lang="en-US" b="0" i="0" dirty="0">
                <a:solidFill>
                  <a:srgbClr val="D1D5DB"/>
                </a:solidFill>
                <a:effectLst/>
                <a:latin typeface="Söhne"/>
              </a:rPr>
              <a:t>Attention to Detail</a:t>
            </a:r>
            <a:endParaRPr lang="en-US" dirty="0"/>
          </a:p>
        </p:txBody>
      </p:sp>
    </p:spTree>
    <p:extLst>
      <p:ext uri="{BB962C8B-B14F-4D97-AF65-F5344CB8AC3E}">
        <p14:creationId xmlns:p14="http://schemas.microsoft.com/office/powerpoint/2010/main" val="40285981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4CAE4-A632-44B6-986D-F49DEBF56A98}"/>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DCD8942C-9541-405C-8963-25529AB93985}"/>
              </a:ext>
            </a:extLst>
          </p:cNvPr>
          <p:cNvSpPr>
            <a:spLocks noGrp="1"/>
          </p:cNvSpPr>
          <p:nvPr>
            <p:ph idx="1"/>
          </p:nvPr>
        </p:nvSpPr>
        <p:spPr/>
        <p:txBody>
          <a:bodyPr>
            <a:normAutofit fontScale="92500"/>
          </a:bodyPr>
          <a:lstStyle/>
          <a:p>
            <a:pPr>
              <a:lnSpc>
                <a:spcPct val="150000"/>
              </a:lnSpc>
            </a:pPr>
            <a:r>
              <a:rPr lang="en-US" sz="1100" dirty="0">
                <a:effectLst/>
                <a:latin typeface="Times New Roman" panose="02020603050405020304" pitchFamily="18" charset="0"/>
              </a:rPr>
              <a:t>Ali, B.J., </a:t>
            </a:r>
            <a:r>
              <a:rPr lang="en-US" sz="1100" dirty="0" err="1">
                <a:effectLst/>
                <a:latin typeface="Times New Roman" panose="02020603050405020304" pitchFamily="18" charset="0"/>
              </a:rPr>
              <a:t>Gardi</a:t>
            </a:r>
            <a:r>
              <a:rPr lang="en-US" sz="1100" dirty="0">
                <a:effectLst/>
                <a:latin typeface="Times New Roman" panose="02020603050405020304" pitchFamily="18" charset="0"/>
              </a:rPr>
              <a:t>, B., Othman, B.J., Ahmed, S.A., Ismael, N.B., Hamza, P.A., Aziz, H.M., Sabir, B.Y., </a:t>
            </a:r>
            <a:r>
              <a:rPr lang="en-US" sz="1100" dirty="0" err="1">
                <a:effectLst/>
                <a:latin typeface="Times New Roman" panose="02020603050405020304" pitchFamily="18" charset="0"/>
              </a:rPr>
              <a:t>Sorguli</a:t>
            </a:r>
            <a:r>
              <a:rPr lang="en-US" sz="1100" dirty="0">
                <a:effectLst/>
                <a:latin typeface="Times New Roman" panose="02020603050405020304" pitchFamily="18" charset="0"/>
              </a:rPr>
              <a:t>, S. and Anwar, G. (2021) Hotel Service Quality: The Impact of Service Quality on Customer Satisfaction in Hospitality. </a:t>
            </a:r>
            <a:r>
              <a:rPr lang="en-US" sz="1100" i="1" dirty="0">
                <a:effectLst/>
                <a:latin typeface="Times New Roman" panose="02020603050405020304" pitchFamily="18" charset="0"/>
              </a:rPr>
              <a:t>International Journal of Engineering, Business and Management</a:t>
            </a:r>
            <a:r>
              <a:rPr lang="en-US" sz="1100" dirty="0">
                <a:effectLst/>
                <a:latin typeface="Times New Roman" panose="02020603050405020304" pitchFamily="18" charset="0"/>
              </a:rPr>
              <a:t>, [online] 5(3), pp.14–28. </a:t>
            </a:r>
            <a:r>
              <a:rPr lang="en-US" sz="1100" dirty="0" err="1">
                <a:effectLst/>
                <a:latin typeface="Times New Roman" panose="02020603050405020304" pitchFamily="18" charset="0"/>
              </a:rPr>
              <a:t>doi:https</a:t>
            </a:r>
            <a:r>
              <a:rPr lang="en-US" sz="1100" dirty="0">
                <a:effectLst/>
                <a:latin typeface="Times New Roman" panose="02020603050405020304" pitchFamily="18" charset="0"/>
              </a:rPr>
              <a:t>://doi.org/10.22161/ijebm.5.3.2.</a:t>
            </a:r>
          </a:p>
          <a:p>
            <a:pPr>
              <a:lnSpc>
                <a:spcPct val="150000"/>
              </a:lnSpc>
            </a:pPr>
            <a:r>
              <a:rPr lang="en-US" sz="1100" dirty="0" err="1">
                <a:effectLst/>
                <a:latin typeface="Times New Roman" panose="02020603050405020304" pitchFamily="18" charset="0"/>
              </a:rPr>
              <a:t>Bondarenko</a:t>
            </a:r>
            <a:r>
              <a:rPr lang="en-US" sz="1100" dirty="0">
                <a:effectLst/>
                <a:latin typeface="Times New Roman" panose="02020603050405020304" pitchFamily="18" charset="0"/>
              </a:rPr>
              <a:t>, V. (2023) </a:t>
            </a:r>
            <a:r>
              <a:rPr lang="en-US" sz="1100" i="1" dirty="0">
                <a:effectLst/>
                <a:latin typeface="Times New Roman" panose="02020603050405020304" pitchFamily="18" charset="0"/>
              </a:rPr>
              <a:t>Marriott CEO Doesn’t Foresee Prices Dropping Anytime Soon</a:t>
            </a:r>
            <a:r>
              <a:rPr lang="en-US" sz="1100" dirty="0">
                <a:effectLst/>
                <a:latin typeface="Times New Roman" panose="02020603050405020304" pitchFamily="18" charset="0"/>
              </a:rPr>
              <a:t>. [online] TheStreet. Available at: https://www.thestreet.com/travel/marriott-hotel-rates-next-summer [Accessed 17 May 2023].</a:t>
            </a:r>
          </a:p>
          <a:p>
            <a:pPr>
              <a:lnSpc>
                <a:spcPct val="150000"/>
              </a:lnSpc>
            </a:pPr>
            <a:r>
              <a:rPr lang="en-US" sz="1100" dirty="0">
                <a:effectLst/>
                <a:latin typeface="Times New Roman" panose="02020603050405020304" pitchFamily="18" charset="0"/>
              </a:rPr>
              <a:t>Chaturvedi, A. (2020) COVID-19: Hotel chains prepare for service protocols revamp. </a:t>
            </a:r>
            <a:r>
              <a:rPr lang="en-US" sz="1100" i="1" dirty="0">
                <a:effectLst/>
                <a:latin typeface="Times New Roman" panose="02020603050405020304" pitchFamily="18" charset="0"/>
              </a:rPr>
              <a:t>The Economic Times</a:t>
            </a:r>
            <a:r>
              <a:rPr lang="en-US" sz="1100" dirty="0">
                <a:effectLst/>
                <a:latin typeface="Times New Roman" panose="02020603050405020304" pitchFamily="18" charset="0"/>
              </a:rPr>
              <a:t>. [online] 30 Apr. Available at: https://m.economictimes.com/industry/services/hotels-/-restaurants/covid-19-hotel-chains-prepare-for-service-protocols-revamp/articleshow/75464076.cms [Accessed 17 May 2023].</a:t>
            </a:r>
          </a:p>
          <a:p>
            <a:pPr>
              <a:lnSpc>
                <a:spcPct val="150000"/>
              </a:lnSpc>
            </a:pPr>
            <a:r>
              <a:rPr lang="en-US" sz="1100" dirty="0" err="1">
                <a:effectLst/>
                <a:latin typeface="Times New Roman" panose="02020603050405020304" pitchFamily="18" charset="0"/>
              </a:rPr>
              <a:t>Hospitalitynet</a:t>
            </a:r>
            <a:r>
              <a:rPr lang="en-US" sz="1100" dirty="0">
                <a:effectLst/>
                <a:latin typeface="Times New Roman" panose="02020603050405020304" pitchFamily="18" charset="0"/>
              </a:rPr>
              <a:t>. (2023) </a:t>
            </a:r>
            <a:r>
              <a:rPr lang="en-US" sz="1100" i="1" dirty="0">
                <a:effectLst/>
                <a:latin typeface="Times New Roman" panose="02020603050405020304" pitchFamily="18" charset="0"/>
              </a:rPr>
              <a:t>Hilton by Hilton</a:t>
            </a:r>
            <a:r>
              <a:rPr lang="en-US" sz="1100" dirty="0">
                <a:effectLst/>
                <a:latin typeface="Times New Roman" panose="02020603050405020304" pitchFamily="18" charset="0"/>
              </a:rPr>
              <a:t>. [online] Available at: https://www.hospitalitynet.org/brand/23000030/hilton.html.</a:t>
            </a:r>
          </a:p>
          <a:p>
            <a:pPr>
              <a:lnSpc>
                <a:spcPct val="150000"/>
              </a:lnSpc>
            </a:pPr>
            <a:r>
              <a:rPr lang="en-US" sz="1100" dirty="0">
                <a:effectLst/>
                <a:latin typeface="Times New Roman" panose="02020603050405020304" pitchFamily="18" charset="0"/>
              </a:rPr>
              <a:t>Johnston, R., Clark, G. and </a:t>
            </a:r>
            <a:r>
              <a:rPr lang="en-US" sz="1100" dirty="0" err="1">
                <a:effectLst/>
                <a:latin typeface="Times New Roman" panose="02020603050405020304" pitchFamily="18" charset="0"/>
              </a:rPr>
              <a:t>Shulver</a:t>
            </a:r>
            <a:r>
              <a:rPr lang="en-US" sz="1100" dirty="0">
                <a:effectLst/>
                <a:latin typeface="Times New Roman" panose="02020603050405020304" pitchFamily="18" charset="0"/>
              </a:rPr>
              <a:t>, M. (2012) </a:t>
            </a:r>
            <a:r>
              <a:rPr lang="en-US" sz="1100" i="1" dirty="0">
                <a:effectLst/>
                <a:latin typeface="Times New Roman" panose="02020603050405020304" pitchFamily="18" charset="0"/>
              </a:rPr>
              <a:t>Service operations management : improving service delivery</a:t>
            </a:r>
            <a:r>
              <a:rPr lang="en-US" sz="1100" dirty="0">
                <a:effectLst/>
                <a:latin typeface="Times New Roman" panose="02020603050405020304" pitchFamily="18" charset="0"/>
              </a:rPr>
              <a:t>. 5th ed. Harlow: Pearson.</a:t>
            </a:r>
          </a:p>
          <a:p>
            <a:pPr>
              <a:lnSpc>
                <a:spcPct val="150000"/>
              </a:lnSpc>
            </a:pPr>
            <a:r>
              <a:rPr lang="en-US" sz="1100" dirty="0">
                <a:effectLst/>
                <a:latin typeface="Times New Roman" panose="02020603050405020304" pitchFamily="18" charset="0"/>
              </a:rPr>
              <a:t>Marriott. (2022) </a:t>
            </a:r>
            <a:r>
              <a:rPr lang="en-US" sz="1100" i="1" dirty="0">
                <a:effectLst/>
                <a:latin typeface="Times New Roman" panose="02020603050405020304" pitchFamily="18" charset="0"/>
              </a:rPr>
              <a:t>About Marriott International | Corporate Information</a:t>
            </a:r>
            <a:r>
              <a:rPr lang="en-US" sz="1100" dirty="0">
                <a:effectLst/>
                <a:latin typeface="Times New Roman" panose="02020603050405020304" pitchFamily="18" charset="0"/>
              </a:rPr>
              <a:t>. [online] Available at: https://www.marriott.com/marriott/aboutmarriott.mi.</a:t>
            </a:r>
          </a:p>
          <a:p>
            <a:pPr>
              <a:lnSpc>
                <a:spcPct val="150000"/>
              </a:lnSpc>
            </a:pPr>
            <a:r>
              <a:rPr lang="en-US" sz="1100" dirty="0" err="1">
                <a:effectLst/>
                <a:latin typeface="Times New Roman" panose="02020603050405020304" pitchFamily="18" charset="0"/>
              </a:rPr>
              <a:t>O’fallon</a:t>
            </a:r>
            <a:r>
              <a:rPr lang="en-US" sz="1100" dirty="0">
                <a:effectLst/>
                <a:latin typeface="Times New Roman" panose="02020603050405020304" pitchFamily="18" charset="0"/>
              </a:rPr>
              <a:t>, M.J. and Rutherford, D.G. (2019) </a:t>
            </a:r>
            <a:r>
              <a:rPr lang="en-US" sz="1100" i="1" dirty="0">
                <a:effectLst/>
                <a:latin typeface="Times New Roman" panose="02020603050405020304" pitchFamily="18" charset="0"/>
              </a:rPr>
              <a:t>Hotel management and operations</a:t>
            </a:r>
            <a:r>
              <a:rPr lang="en-US" sz="1100" dirty="0">
                <a:effectLst/>
                <a:latin typeface="Times New Roman" panose="02020603050405020304" pitchFamily="18" charset="0"/>
              </a:rPr>
              <a:t>. Hoboken, N.J.: Wiley.</a:t>
            </a:r>
          </a:p>
          <a:p>
            <a:pPr>
              <a:lnSpc>
                <a:spcPct val="150000"/>
              </a:lnSpc>
            </a:pPr>
            <a:r>
              <a:rPr lang="en-US" sz="1100" dirty="0">
                <a:effectLst/>
                <a:latin typeface="Times New Roman" panose="02020603050405020304" pitchFamily="18" charset="0"/>
              </a:rPr>
              <a:t>Wood, R.C. (2013) </a:t>
            </a:r>
            <a:r>
              <a:rPr lang="en-US" sz="1100" i="1" dirty="0">
                <a:effectLst/>
                <a:latin typeface="Times New Roman" panose="02020603050405020304" pitchFamily="18" charset="0"/>
              </a:rPr>
              <a:t>Key Concepts in Hospitality Management</a:t>
            </a:r>
            <a:r>
              <a:rPr lang="en-US" sz="1100" dirty="0">
                <a:effectLst/>
                <a:latin typeface="Times New Roman" panose="02020603050405020304" pitchFamily="18" charset="0"/>
              </a:rPr>
              <a:t>. SAGE.</a:t>
            </a:r>
          </a:p>
          <a:p>
            <a:endParaRPr lang="en-US" sz="1200" dirty="0"/>
          </a:p>
        </p:txBody>
      </p:sp>
    </p:spTree>
    <p:extLst>
      <p:ext uri="{BB962C8B-B14F-4D97-AF65-F5344CB8AC3E}">
        <p14:creationId xmlns:p14="http://schemas.microsoft.com/office/powerpoint/2010/main" val="4140917798"/>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64B3C"/>
      </a:dk2>
      <a:lt2>
        <a:srgbClr val="ECEDD1"/>
      </a:lt2>
      <a:accent1>
        <a:srgbClr val="93A299"/>
      </a:accent1>
      <a:accent2>
        <a:srgbClr val="CF543F"/>
      </a:accent2>
      <a:accent3>
        <a:srgbClr val="B5AE53"/>
      </a:accent3>
      <a:accent4>
        <a:srgbClr val="848058"/>
      </a:accent4>
      <a:accent5>
        <a:srgbClr val="E8B54D"/>
      </a:accent5>
      <a:accent6>
        <a:srgbClr val="786C71"/>
      </a:accent6>
      <a:hlink>
        <a:srgbClr val="CCCC00"/>
      </a:hlink>
      <a:folHlink>
        <a:srgbClr val="B2B2B2"/>
      </a:folHlink>
    </a:clrScheme>
    <a:fontScheme name="Retrospect">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E3DA18C2-75F1-4980-A5F0-165F6F71DE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59</TotalTime>
  <Words>1660</Words>
  <Application>Microsoft Office PowerPoint</Application>
  <PresentationFormat>Widescreen</PresentationFormat>
  <Paragraphs>101</Paragraphs>
  <Slides>12</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Söhne</vt:lpstr>
      <vt:lpstr>Times New Roman</vt:lpstr>
      <vt:lpstr>Retrospect</vt:lpstr>
      <vt:lpstr>BMIH4003 Hospitality &amp; GuestServices LEVEL4</vt:lpstr>
      <vt:lpstr>Westin Hotel</vt:lpstr>
      <vt:lpstr>Hilton Hotel &amp; Resorts</vt:lpstr>
      <vt:lpstr>Westin-Marriott Hotel Consumers</vt:lpstr>
      <vt:lpstr>Hilton Hotels &amp; Resorts Hotel Consumers</vt:lpstr>
      <vt:lpstr>Westin-Marriott Hotel nature, scope and role of the guest services and facilities</vt:lpstr>
      <vt:lpstr>Hilton Hotels &amp; Resorts nature, scope and role of the guest services and facilities</vt:lpstr>
      <vt:lpstr>Need to consider the role and function of guest services in Westin-Marriott Hotel</vt:lpstr>
      <vt:lpstr>Need to consider the role and function of guest services in Hilton Hotels &amp; Resorts</vt:lpstr>
      <vt:lpstr>Importance of Hospitality</vt:lpstr>
      <vt:lpstr>Ways hotels meet guest expectations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BMIH4003 Hospitality &amp; GuestServices LEVEL4</dc:title>
  <dc:creator>Al Araf Dip</dc:creator>
  <cp:lastModifiedBy>George Plescan</cp:lastModifiedBy>
  <cp:revision>2</cp:revision>
  <dcterms:created xsi:type="dcterms:W3CDTF">2023-05-16T10:05:08Z</dcterms:created>
  <dcterms:modified xsi:type="dcterms:W3CDTF">2023-05-22T08:24:05Z</dcterms:modified>
</cp:coreProperties>
</file>