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67BFBB-56D6-C97E-4AB4-2941E5EB60CF}" v="392" dt="2025-11-11T12:05:07.105"/>
    <p1510:client id="{20AED33F-8614-BDC6-B9E7-E931CA01E19A}" v="410" dt="2025-11-11T11:57:05.276"/>
    <p1510:client id="{67CAF3F6-E951-8F5A-006A-DF1205FF6C21}" v="220" dt="2025-11-10T19:07:55.9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vrila-Mihail Calin (2420083)" userId="S::2420083@student.uwtsd.ac.uk::f881c493-33f5-447c-9d52-e1c97615b2c2" providerId="AD" clId="Web-{1D67BFBB-56D6-C97E-4AB4-2941E5EB60CF}"/>
    <pc:docChg chg="addSld modSld">
      <pc:chgData name="Gavrila-Mihail Calin (2420083)" userId="S::2420083@student.uwtsd.ac.uk::f881c493-33f5-447c-9d52-e1c97615b2c2" providerId="AD" clId="Web-{1D67BFBB-56D6-C97E-4AB4-2941E5EB60CF}" dt="2025-11-11T12:05:52.761" v="232"/>
      <pc:docMkLst>
        <pc:docMk/>
      </pc:docMkLst>
      <pc:sldChg chg="addSp delSp modSp mod setClrOvrMap">
        <pc:chgData name="Gavrila-Mihail Calin (2420083)" userId="S::2420083@student.uwtsd.ac.uk::f881c493-33f5-447c-9d52-e1c97615b2c2" providerId="AD" clId="Web-{1D67BFBB-56D6-C97E-4AB4-2941E5EB60CF}" dt="2025-11-11T12:05:52.761" v="232"/>
        <pc:sldMkLst>
          <pc:docMk/>
          <pc:sldMk cId="109857222" sldId="256"/>
        </pc:sldMkLst>
        <pc:spChg chg="mod">
          <ac:chgData name="Gavrila-Mihail Calin (2420083)" userId="S::2420083@student.uwtsd.ac.uk::f881c493-33f5-447c-9d52-e1c97615b2c2" providerId="AD" clId="Web-{1D67BFBB-56D6-C97E-4AB4-2941E5EB60CF}" dt="2025-11-11T12:05:52.761" v="232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Gavrila-Mihail Calin (2420083)" userId="S::2420083@student.uwtsd.ac.uk::f881c493-33f5-447c-9d52-e1c97615b2c2" providerId="AD" clId="Web-{1D67BFBB-56D6-C97E-4AB4-2941E5EB60CF}" dt="2025-11-11T12:05:52.761" v="232"/>
          <ac:spMkLst>
            <pc:docMk/>
            <pc:sldMk cId="109857222" sldId="256"/>
            <ac:spMk id="3" creationId="{00000000-0000-0000-0000-000000000000}"/>
          </ac:spMkLst>
        </pc:spChg>
        <pc:spChg chg="del">
          <ac:chgData name="Gavrila-Mihail Calin (2420083)" userId="S::2420083@student.uwtsd.ac.uk::f881c493-33f5-447c-9d52-e1c97615b2c2" providerId="AD" clId="Web-{1D67BFBB-56D6-C97E-4AB4-2941E5EB60CF}" dt="2025-11-11T12:05:52.761" v="232"/>
          <ac:spMkLst>
            <pc:docMk/>
            <pc:sldMk cId="109857222" sldId="256"/>
            <ac:spMk id="9" creationId="{19F9BF86-FE94-4517-B97D-026C7515E589}"/>
          </ac:spMkLst>
        </pc:spChg>
        <pc:spChg chg="add">
          <ac:chgData name="Gavrila-Mihail Calin (2420083)" userId="S::2420083@student.uwtsd.ac.uk::f881c493-33f5-447c-9d52-e1c97615b2c2" providerId="AD" clId="Web-{1D67BFBB-56D6-C97E-4AB4-2941E5EB60CF}" dt="2025-11-11T12:05:52.761" v="232"/>
          <ac:spMkLst>
            <pc:docMk/>
            <pc:sldMk cId="109857222" sldId="256"/>
            <ac:spMk id="16" creationId="{19F9BF86-FE94-4517-B97D-026C7515E589}"/>
          </ac:spMkLst>
        </pc:spChg>
        <pc:spChg chg="add">
          <ac:chgData name="Gavrila-Mihail Calin (2420083)" userId="S::2420083@student.uwtsd.ac.uk::f881c493-33f5-447c-9d52-e1c97615b2c2" providerId="AD" clId="Web-{1D67BFBB-56D6-C97E-4AB4-2941E5EB60CF}" dt="2025-11-11T12:05:52.761" v="232"/>
          <ac:spMkLst>
            <pc:docMk/>
            <pc:sldMk cId="109857222" sldId="256"/>
            <ac:spMk id="18" creationId="{122AB34F-E75C-451A-8410-05B6C249E9D3}"/>
          </ac:spMkLst>
        </pc:spChg>
        <pc:picChg chg="mod ord">
          <ac:chgData name="Gavrila-Mihail Calin (2420083)" userId="S::2420083@student.uwtsd.ac.uk::f881c493-33f5-447c-9d52-e1c97615b2c2" providerId="AD" clId="Web-{1D67BFBB-56D6-C97E-4AB4-2941E5EB60CF}" dt="2025-11-11T12:05:52.761" v="232"/>
          <ac:picMkLst>
            <pc:docMk/>
            <pc:sldMk cId="109857222" sldId="256"/>
            <ac:picMk id="4" creationId="{BA7639CA-919F-0B8C-0BB7-FE51AD5B416A}"/>
          </ac:picMkLst>
        </pc:picChg>
        <pc:cxnChg chg="del">
          <ac:chgData name="Gavrila-Mihail Calin (2420083)" userId="S::2420083@student.uwtsd.ac.uk::f881c493-33f5-447c-9d52-e1c97615b2c2" providerId="AD" clId="Web-{1D67BFBB-56D6-C97E-4AB4-2941E5EB60CF}" dt="2025-11-11T12:05:52.761" v="232"/>
          <ac:cxnSpMkLst>
            <pc:docMk/>
            <pc:sldMk cId="109857222" sldId="256"/>
            <ac:cxnSpMk id="11" creationId="{6CA391F1-4B2C-521B-F6A5-52C74B30349D}"/>
          </ac:cxnSpMkLst>
        </pc:cxnChg>
        <pc:cxnChg chg="add">
          <ac:chgData name="Gavrila-Mihail Calin (2420083)" userId="S::2420083@student.uwtsd.ac.uk::f881c493-33f5-447c-9d52-e1c97615b2c2" providerId="AD" clId="Web-{1D67BFBB-56D6-C97E-4AB4-2941E5EB60CF}" dt="2025-11-11T12:05:52.761" v="232"/>
          <ac:cxnSpMkLst>
            <pc:docMk/>
            <pc:sldMk cId="109857222" sldId="256"/>
            <ac:cxnSpMk id="20" creationId="{97CC2FE6-3AD0-4131-B4BC-1F4D65E25E13}"/>
          </ac:cxnSpMkLst>
        </pc:cxnChg>
      </pc:sldChg>
      <pc:sldChg chg="addSp delSp modSp">
        <pc:chgData name="Gavrila-Mihail Calin (2420083)" userId="S::2420083@student.uwtsd.ac.uk::f881c493-33f5-447c-9d52-e1c97615b2c2" providerId="AD" clId="Web-{1D67BFBB-56D6-C97E-4AB4-2941E5EB60CF}" dt="2025-11-11T12:02:36.667" v="180" actId="1076"/>
        <pc:sldMkLst>
          <pc:docMk/>
          <pc:sldMk cId="2798209482" sldId="263"/>
        </pc:sldMkLst>
        <pc:spChg chg="add del mod">
          <ac:chgData name="Gavrila-Mihail Calin (2420083)" userId="S::2420083@student.uwtsd.ac.uk::f881c493-33f5-447c-9d52-e1c97615b2c2" providerId="AD" clId="Web-{1D67BFBB-56D6-C97E-4AB4-2941E5EB60CF}" dt="2025-11-11T11:58:43.430" v="2"/>
          <ac:spMkLst>
            <pc:docMk/>
            <pc:sldMk cId="2798209482" sldId="263"/>
            <ac:spMk id="4" creationId="{FD54B5FB-4A14-BCF1-E731-B4D7CD6ECDB5}"/>
          </ac:spMkLst>
        </pc:spChg>
        <pc:spChg chg="add mod">
          <ac:chgData name="Gavrila-Mihail Calin (2420083)" userId="S::2420083@student.uwtsd.ac.uk::f881c493-33f5-447c-9d52-e1c97615b2c2" providerId="AD" clId="Web-{1D67BFBB-56D6-C97E-4AB4-2941E5EB60CF}" dt="2025-11-11T12:02:36.667" v="180" actId="1076"/>
          <ac:spMkLst>
            <pc:docMk/>
            <pc:sldMk cId="2798209482" sldId="263"/>
            <ac:spMk id="5" creationId="{BD62818C-E4A0-1061-FD6B-C4EBED0BCED7}"/>
          </ac:spMkLst>
        </pc:spChg>
      </pc:sldChg>
      <pc:sldChg chg="addSp modSp new mod setBg">
        <pc:chgData name="Gavrila-Mihail Calin (2420083)" userId="S::2420083@student.uwtsd.ac.uk::f881c493-33f5-447c-9d52-e1c97615b2c2" providerId="AD" clId="Web-{1D67BFBB-56D6-C97E-4AB4-2941E5EB60CF}" dt="2025-11-11T12:05:33.120" v="231"/>
        <pc:sldMkLst>
          <pc:docMk/>
          <pc:sldMk cId="1280847105" sldId="264"/>
        </pc:sldMkLst>
        <pc:spChg chg="mod">
          <ac:chgData name="Gavrila-Mihail Calin (2420083)" userId="S::2420083@student.uwtsd.ac.uk::f881c493-33f5-447c-9d52-e1c97615b2c2" providerId="AD" clId="Web-{1D67BFBB-56D6-C97E-4AB4-2941E5EB60CF}" dt="2025-11-11T12:05:33.120" v="231"/>
          <ac:spMkLst>
            <pc:docMk/>
            <pc:sldMk cId="1280847105" sldId="264"/>
            <ac:spMk id="2" creationId="{70CE89B9-8F9B-AD2D-A3B9-32186F909B7E}"/>
          </ac:spMkLst>
        </pc:spChg>
        <pc:spChg chg="mod">
          <ac:chgData name="Gavrila-Mihail Calin (2420083)" userId="S::2420083@student.uwtsd.ac.uk::f881c493-33f5-447c-9d52-e1c97615b2c2" providerId="AD" clId="Web-{1D67BFBB-56D6-C97E-4AB4-2941E5EB60CF}" dt="2025-11-11T12:05:33.120" v="231"/>
          <ac:spMkLst>
            <pc:docMk/>
            <pc:sldMk cId="1280847105" sldId="264"/>
            <ac:spMk id="3" creationId="{FBCEA50B-B54A-69EC-8051-0A30C0A5C0B7}"/>
          </ac:spMkLst>
        </pc:spChg>
        <pc:spChg chg="add">
          <ac:chgData name="Gavrila-Mihail Calin (2420083)" userId="S::2420083@student.uwtsd.ac.uk::f881c493-33f5-447c-9d52-e1c97615b2c2" providerId="AD" clId="Web-{1D67BFBB-56D6-C97E-4AB4-2941E5EB60CF}" dt="2025-11-11T12:05:33.120" v="231"/>
          <ac:spMkLst>
            <pc:docMk/>
            <pc:sldMk cId="1280847105" sldId="264"/>
            <ac:spMk id="10" creationId="{744CAA32-F237-419C-A2DD-43C28D920D3C}"/>
          </ac:spMkLst>
        </pc:spChg>
        <pc:picChg chg="add">
          <ac:chgData name="Gavrila-Mihail Calin (2420083)" userId="S::2420083@student.uwtsd.ac.uk::f881c493-33f5-447c-9d52-e1c97615b2c2" providerId="AD" clId="Web-{1D67BFBB-56D6-C97E-4AB4-2941E5EB60CF}" dt="2025-11-11T12:05:33.120" v="231"/>
          <ac:picMkLst>
            <pc:docMk/>
            <pc:sldMk cId="1280847105" sldId="264"/>
            <ac:picMk id="7" creationId="{BC35DF7A-F7DF-170F-EADC-F56AA1805E47}"/>
          </ac:picMkLst>
        </pc:picChg>
        <pc:cxnChg chg="add">
          <ac:chgData name="Gavrila-Mihail Calin (2420083)" userId="S::2420083@student.uwtsd.ac.uk::f881c493-33f5-447c-9d52-e1c97615b2c2" providerId="AD" clId="Web-{1D67BFBB-56D6-C97E-4AB4-2941E5EB60CF}" dt="2025-11-11T12:05:33.120" v="231"/>
          <ac:cxnSpMkLst>
            <pc:docMk/>
            <pc:sldMk cId="1280847105" sldId="264"/>
            <ac:cxnSpMk id="12" creationId="{753FE100-D0AB-4AE2-824B-60CFA31EC6A2}"/>
          </ac:cxnSpMkLst>
        </pc:cxnChg>
      </pc:sldChg>
    </pc:docChg>
  </pc:docChgLst>
  <pc:docChgLst>
    <pc:chgData name="Gavrila-Mihail Calin (2420083)" userId="S::2420083@student.uwtsd.ac.uk::f881c493-33f5-447c-9d52-e1c97615b2c2" providerId="AD" clId="Web-{20AED33F-8614-BDC6-B9E7-E931CA01E19A}"/>
    <pc:docChg chg="addSld delSld modSld">
      <pc:chgData name="Gavrila-Mihail Calin (2420083)" userId="S::2420083@student.uwtsd.ac.uk::f881c493-33f5-447c-9d52-e1c97615b2c2" providerId="AD" clId="Web-{20AED33F-8614-BDC6-B9E7-E931CA01E19A}" dt="2025-11-11T11:57:04.979" v="413" actId="20577"/>
      <pc:docMkLst>
        <pc:docMk/>
      </pc:docMkLst>
      <pc:sldChg chg="modSp">
        <pc:chgData name="Gavrila-Mihail Calin (2420083)" userId="S::2420083@student.uwtsd.ac.uk::f881c493-33f5-447c-9d52-e1c97615b2c2" providerId="AD" clId="Web-{20AED33F-8614-BDC6-B9E7-E931CA01E19A}" dt="2025-11-11T11:20:26.574" v="127" actId="1076"/>
        <pc:sldMkLst>
          <pc:docMk/>
          <pc:sldMk cId="2666086615" sldId="258"/>
        </pc:sldMkLst>
        <pc:picChg chg="mod">
          <ac:chgData name="Gavrila-Mihail Calin (2420083)" userId="S::2420083@student.uwtsd.ac.uk::f881c493-33f5-447c-9d52-e1c97615b2c2" providerId="AD" clId="Web-{20AED33F-8614-BDC6-B9E7-E931CA01E19A}" dt="2025-11-11T11:20:26.574" v="127" actId="1076"/>
          <ac:picMkLst>
            <pc:docMk/>
            <pc:sldMk cId="2666086615" sldId="258"/>
            <ac:picMk id="7" creationId="{B58933EB-5976-2255-2A2F-478DABF4DAF2}"/>
          </ac:picMkLst>
        </pc:picChg>
      </pc:sldChg>
      <pc:sldChg chg="addSp delSp modSp">
        <pc:chgData name="Gavrila-Mihail Calin (2420083)" userId="S::2420083@student.uwtsd.ac.uk::f881c493-33f5-447c-9d52-e1c97615b2c2" providerId="AD" clId="Web-{20AED33F-8614-BDC6-B9E7-E931CA01E19A}" dt="2025-11-11T11:17:02.133" v="97"/>
        <pc:sldMkLst>
          <pc:docMk/>
          <pc:sldMk cId="937794969" sldId="259"/>
        </pc:sldMkLst>
        <pc:spChg chg="mod">
          <ac:chgData name="Gavrila-Mihail Calin (2420083)" userId="S::2420083@student.uwtsd.ac.uk::f881c493-33f5-447c-9d52-e1c97615b2c2" providerId="AD" clId="Web-{20AED33F-8614-BDC6-B9E7-E931CA01E19A}" dt="2025-11-11T11:08:52.345" v="4" actId="20577"/>
          <ac:spMkLst>
            <pc:docMk/>
            <pc:sldMk cId="937794969" sldId="259"/>
            <ac:spMk id="2" creationId="{2785F3C2-961A-B971-21B2-577B6CF6F4A5}"/>
          </ac:spMkLst>
        </pc:spChg>
        <pc:spChg chg="del mod">
          <ac:chgData name="Gavrila-Mihail Calin (2420083)" userId="S::2420083@student.uwtsd.ac.uk::f881c493-33f5-447c-9d52-e1c97615b2c2" providerId="AD" clId="Web-{20AED33F-8614-BDC6-B9E7-E931CA01E19A}" dt="2025-11-11T11:15:15.536" v="81"/>
          <ac:spMkLst>
            <pc:docMk/>
            <pc:sldMk cId="937794969" sldId="259"/>
            <ac:spMk id="3" creationId="{FA35B1CD-3C29-FC03-8B55-C95E44C35DEB}"/>
          </ac:spMkLst>
        </pc:spChg>
        <pc:spChg chg="add del mod">
          <ac:chgData name="Gavrila-Mihail Calin (2420083)" userId="S::2420083@student.uwtsd.ac.uk::f881c493-33f5-447c-9d52-e1c97615b2c2" providerId="AD" clId="Web-{20AED33F-8614-BDC6-B9E7-E931CA01E19A}" dt="2025-11-11T11:11:36.497" v="30"/>
          <ac:spMkLst>
            <pc:docMk/>
            <pc:sldMk cId="937794969" sldId="259"/>
            <ac:spMk id="5" creationId="{61CC402F-FA0A-A629-2C5A-8E5D0318170C}"/>
          </ac:spMkLst>
        </pc:spChg>
        <pc:spChg chg="add mod">
          <ac:chgData name="Gavrila-Mihail Calin (2420083)" userId="S::2420083@student.uwtsd.ac.uk::f881c493-33f5-447c-9d52-e1c97615b2c2" providerId="AD" clId="Web-{20AED33F-8614-BDC6-B9E7-E931CA01E19A}" dt="2025-11-11T11:12:12.280" v="42" actId="1076"/>
          <ac:spMkLst>
            <pc:docMk/>
            <pc:sldMk cId="937794969" sldId="259"/>
            <ac:spMk id="8" creationId="{92E6F25C-C467-4564-B17D-4E897C832F92}"/>
          </ac:spMkLst>
        </pc:spChg>
        <pc:spChg chg="add mod">
          <ac:chgData name="Gavrila-Mihail Calin (2420083)" userId="S::2420083@student.uwtsd.ac.uk::f881c493-33f5-447c-9d52-e1c97615b2c2" providerId="AD" clId="Web-{20AED33F-8614-BDC6-B9E7-E931CA01E19A}" dt="2025-11-11T11:13:06.829" v="58" actId="1076"/>
          <ac:spMkLst>
            <pc:docMk/>
            <pc:sldMk cId="937794969" sldId="259"/>
            <ac:spMk id="11" creationId="{A1C05FC9-6E05-9D72-2385-7D2DC2520A69}"/>
          </ac:spMkLst>
        </pc:spChg>
        <pc:spChg chg="add mod">
          <ac:chgData name="Gavrila-Mihail Calin (2420083)" userId="S::2420083@student.uwtsd.ac.uk::f881c493-33f5-447c-9d52-e1c97615b2c2" providerId="AD" clId="Web-{20AED33F-8614-BDC6-B9E7-E931CA01E19A}" dt="2025-11-11T11:14:12.050" v="74" actId="1076"/>
          <ac:spMkLst>
            <pc:docMk/>
            <pc:sldMk cId="937794969" sldId="259"/>
            <ac:spMk id="15" creationId="{BF6016F5-7B2A-08BB-931F-DCD5C47A640F}"/>
          </ac:spMkLst>
        </pc:spChg>
        <pc:graphicFrameChg chg="add modGraphic">
          <ac:chgData name="Gavrila-Mihail Calin (2420083)" userId="S::2420083@student.uwtsd.ac.uk::f881c493-33f5-447c-9d52-e1c97615b2c2" providerId="AD" clId="Web-{20AED33F-8614-BDC6-B9E7-E931CA01E19A}" dt="2025-11-11T11:16:49.507" v="96" actId="20577"/>
          <ac:graphicFrameMkLst>
            <pc:docMk/>
            <pc:sldMk cId="937794969" sldId="259"/>
            <ac:graphicFrameMk id="19" creationId="{6EE5B7CA-6728-79A5-2AC9-B35EE999458B}"/>
          </ac:graphicFrameMkLst>
        </pc:graphicFrameChg>
        <pc:picChg chg="add del mod">
          <ac:chgData name="Gavrila-Mihail Calin (2420083)" userId="S::2420083@student.uwtsd.ac.uk::f881c493-33f5-447c-9d52-e1c97615b2c2" providerId="AD" clId="Web-{20AED33F-8614-BDC6-B9E7-E931CA01E19A}" dt="2025-11-11T11:11:33.325" v="29"/>
          <ac:picMkLst>
            <pc:docMk/>
            <pc:sldMk cId="937794969" sldId="259"/>
            <ac:picMk id="4" creationId="{4D921106-7749-AE04-1D11-C0AB1084597E}"/>
          </ac:picMkLst>
        </pc:picChg>
        <pc:picChg chg="add mod">
          <ac:chgData name="Gavrila-Mihail Calin (2420083)" userId="S::2420083@student.uwtsd.ac.uk::f881c493-33f5-447c-9d52-e1c97615b2c2" providerId="AD" clId="Web-{20AED33F-8614-BDC6-B9E7-E931CA01E19A}" dt="2025-11-11T11:17:02.133" v="97"/>
          <ac:picMkLst>
            <pc:docMk/>
            <pc:sldMk cId="937794969" sldId="259"/>
            <ac:picMk id="7" creationId="{23B0C3FA-370B-B146-6EC2-F788789F2A27}"/>
          </ac:picMkLst>
        </pc:picChg>
        <pc:picChg chg="add del mod">
          <ac:chgData name="Gavrila-Mihail Calin (2420083)" userId="S::2420083@student.uwtsd.ac.uk::f881c493-33f5-447c-9d52-e1c97615b2c2" providerId="AD" clId="Web-{20AED33F-8614-BDC6-B9E7-E931CA01E19A}" dt="2025-11-11T11:15:38.787" v="86"/>
          <ac:picMkLst>
            <pc:docMk/>
            <pc:sldMk cId="937794969" sldId="259"/>
            <ac:picMk id="10" creationId="{63B07889-80B2-2A4F-6246-9F69E1BA2BB7}"/>
          </ac:picMkLst>
        </pc:picChg>
        <pc:picChg chg="add del mod">
          <ac:chgData name="Gavrila-Mihail Calin (2420083)" userId="S::2420083@student.uwtsd.ac.uk::f881c493-33f5-447c-9d52-e1c97615b2c2" providerId="AD" clId="Web-{20AED33F-8614-BDC6-B9E7-E931CA01E19A}" dt="2025-11-11T11:13:46.112" v="62"/>
          <ac:picMkLst>
            <pc:docMk/>
            <pc:sldMk cId="937794969" sldId="259"/>
            <ac:picMk id="13" creationId="{98F61AF5-869D-006D-4FA9-F8C068AE4CA2}"/>
          </ac:picMkLst>
        </pc:picChg>
        <pc:picChg chg="add del mod">
          <ac:chgData name="Gavrila-Mihail Calin (2420083)" userId="S::2420083@student.uwtsd.ac.uk::f881c493-33f5-447c-9d52-e1c97615b2c2" providerId="AD" clId="Web-{20AED33F-8614-BDC6-B9E7-E931CA01E19A}" dt="2025-11-11T11:15:40.756" v="87"/>
          <ac:picMkLst>
            <pc:docMk/>
            <pc:sldMk cId="937794969" sldId="259"/>
            <ac:picMk id="14" creationId="{EE1B5CCD-E239-16F7-5065-4E7F482FBF77}"/>
          </ac:picMkLst>
        </pc:picChg>
        <pc:picChg chg="add del mod">
          <ac:chgData name="Gavrila-Mihail Calin (2420083)" userId="S::2420083@student.uwtsd.ac.uk::f881c493-33f5-447c-9d52-e1c97615b2c2" providerId="AD" clId="Web-{20AED33F-8614-BDC6-B9E7-E931CA01E19A}" dt="2025-11-11T11:15:44.490" v="88"/>
          <ac:picMkLst>
            <pc:docMk/>
            <pc:sldMk cId="937794969" sldId="259"/>
            <ac:picMk id="17" creationId="{D8C38E1A-C2C4-424B-AB13-70F8D91341A4}"/>
          </ac:picMkLst>
        </pc:picChg>
      </pc:sldChg>
      <pc:sldChg chg="addSp modSp new">
        <pc:chgData name="Gavrila-Mihail Calin (2420083)" userId="S::2420083@student.uwtsd.ac.uk::f881c493-33f5-447c-9d52-e1c97615b2c2" providerId="AD" clId="Web-{20AED33F-8614-BDC6-B9E7-E931CA01E19A}" dt="2025-11-11T11:24:57.815" v="177" actId="20577"/>
        <pc:sldMkLst>
          <pc:docMk/>
          <pc:sldMk cId="3284109817" sldId="260"/>
        </pc:sldMkLst>
        <pc:spChg chg="mod">
          <ac:chgData name="Gavrila-Mihail Calin (2420083)" userId="S::2420083@student.uwtsd.ac.uk::f881c493-33f5-447c-9d52-e1c97615b2c2" providerId="AD" clId="Web-{20AED33F-8614-BDC6-B9E7-E931CA01E19A}" dt="2025-11-11T11:19:06.979" v="117" actId="20577"/>
          <ac:spMkLst>
            <pc:docMk/>
            <pc:sldMk cId="3284109817" sldId="260"/>
            <ac:spMk id="2" creationId="{DE579251-7F05-A8D2-E37E-4F2A83750E32}"/>
          </ac:spMkLst>
        </pc:spChg>
        <pc:spChg chg="mod">
          <ac:chgData name="Gavrila-Mihail Calin (2420083)" userId="S::2420083@student.uwtsd.ac.uk::f881c493-33f5-447c-9d52-e1c97615b2c2" providerId="AD" clId="Web-{20AED33F-8614-BDC6-B9E7-E931CA01E19A}" dt="2025-11-11T11:24:57.815" v="177" actId="20577"/>
          <ac:spMkLst>
            <pc:docMk/>
            <pc:sldMk cId="3284109817" sldId="260"/>
            <ac:spMk id="3" creationId="{94DDBDC0-7FA7-9FD4-01AC-79283D076D0F}"/>
          </ac:spMkLst>
        </pc:spChg>
        <pc:spChg chg="add mod">
          <ac:chgData name="Gavrila-Mihail Calin (2420083)" userId="S::2420083@student.uwtsd.ac.uk::f881c493-33f5-447c-9d52-e1c97615b2c2" providerId="AD" clId="Web-{20AED33F-8614-BDC6-B9E7-E931CA01E19A}" dt="2025-11-11T11:22:04.622" v="140" actId="1076"/>
          <ac:spMkLst>
            <pc:docMk/>
            <pc:sldMk cId="3284109817" sldId="260"/>
            <ac:spMk id="5" creationId="{D32382D4-BF1F-5A34-5525-C24946B783D6}"/>
          </ac:spMkLst>
        </pc:spChg>
        <pc:spChg chg="add mod">
          <ac:chgData name="Gavrila-Mihail Calin (2420083)" userId="S::2420083@student.uwtsd.ac.uk::f881c493-33f5-447c-9d52-e1c97615b2c2" providerId="AD" clId="Web-{20AED33F-8614-BDC6-B9E7-E931CA01E19A}" dt="2025-11-11T11:22:31.606" v="148" actId="1076"/>
          <ac:spMkLst>
            <pc:docMk/>
            <pc:sldMk cId="3284109817" sldId="260"/>
            <ac:spMk id="8" creationId="{FEC9D107-E0FC-A730-F673-5DCA450BBEE7}"/>
          </ac:spMkLst>
        </pc:spChg>
        <pc:spChg chg="add mod">
          <ac:chgData name="Gavrila-Mihail Calin (2420083)" userId="S::2420083@student.uwtsd.ac.uk::f881c493-33f5-447c-9d52-e1c97615b2c2" providerId="AD" clId="Web-{20AED33F-8614-BDC6-B9E7-E931CA01E19A}" dt="2025-11-11T11:23:25.685" v="163" actId="1076"/>
          <ac:spMkLst>
            <pc:docMk/>
            <pc:sldMk cId="3284109817" sldId="260"/>
            <ac:spMk id="11" creationId="{9CCD255C-E7C0-4AFF-8EBE-3A0CF35AECC0}"/>
          </ac:spMkLst>
        </pc:spChg>
        <pc:spChg chg="add mod">
          <ac:chgData name="Gavrila-Mihail Calin (2420083)" userId="S::2420083@student.uwtsd.ac.uk::f881c493-33f5-447c-9d52-e1c97615b2c2" providerId="AD" clId="Web-{20AED33F-8614-BDC6-B9E7-E931CA01E19A}" dt="2025-11-11T11:23:58.482" v="171" actId="1076"/>
          <ac:spMkLst>
            <pc:docMk/>
            <pc:sldMk cId="3284109817" sldId="260"/>
            <ac:spMk id="14" creationId="{28A083A5-7134-30A7-7D41-76AAF79A5128}"/>
          </ac:spMkLst>
        </pc:spChg>
        <pc:picChg chg="add mod">
          <ac:chgData name="Gavrila-Mihail Calin (2420083)" userId="S::2420083@student.uwtsd.ac.uk::f881c493-33f5-447c-9d52-e1c97615b2c2" providerId="AD" clId="Web-{20AED33F-8614-BDC6-B9E7-E931CA01E19A}" dt="2025-11-11T11:22:46.607" v="151" actId="1076"/>
          <ac:picMkLst>
            <pc:docMk/>
            <pc:sldMk cId="3284109817" sldId="260"/>
            <ac:picMk id="4" creationId="{9321F86F-75DF-4A28-C7EF-30AD990B8A14}"/>
          </ac:picMkLst>
        </pc:picChg>
        <pc:picChg chg="add mod">
          <ac:chgData name="Gavrila-Mihail Calin (2420083)" userId="S::2420083@student.uwtsd.ac.uk::f881c493-33f5-447c-9d52-e1c97615b2c2" providerId="AD" clId="Web-{20AED33F-8614-BDC6-B9E7-E931CA01E19A}" dt="2025-11-11T11:22:35.325" v="149" actId="1076"/>
          <ac:picMkLst>
            <pc:docMk/>
            <pc:sldMk cId="3284109817" sldId="260"/>
            <ac:picMk id="7" creationId="{F508A608-FA57-B543-4B09-77A1B4A3BC31}"/>
          </ac:picMkLst>
        </pc:picChg>
        <pc:picChg chg="add mod">
          <ac:chgData name="Gavrila-Mihail Calin (2420083)" userId="S::2420083@student.uwtsd.ac.uk::f881c493-33f5-447c-9d52-e1c97615b2c2" providerId="AD" clId="Web-{20AED33F-8614-BDC6-B9E7-E931CA01E19A}" dt="2025-11-11T11:23:25.669" v="162" actId="1076"/>
          <ac:picMkLst>
            <pc:docMk/>
            <pc:sldMk cId="3284109817" sldId="260"/>
            <ac:picMk id="10" creationId="{8686807D-8B9A-4336-FFB8-8C1F98391C7D}"/>
          </ac:picMkLst>
        </pc:picChg>
        <pc:picChg chg="add mod">
          <ac:chgData name="Gavrila-Mihail Calin (2420083)" userId="S::2420083@student.uwtsd.ac.uk::f881c493-33f5-447c-9d52-e1c97615b2c2" providerId="AD" clId="Web-{20AED33F-8614-BDC6-B9E7-E931CA01E19A}" dt="2025-11-11T11:23:58.467" v="170" actId="1076"/>
          <ac:picMkLst>
            <pc:docMk/>
            <pc:sldMk cId="3284109817" sldId="260"/>
            <ac:picMk id="13" creationId="{E1E2F1BC-D830-1C4A-48CE-C203E77D08E4}"/>
          </ac:picMkLst>
        </pc:picChg>
      </pc:sldChg>
      <pc:sldChg chg="addSp delSp modSp new mod setBg">
        <pc:chgData name="Gavrila-Mihail Calin (2420083)" userId="S::2420083@student.uwtsd.ac.uk::f881c493-33f5-447c-9d52-e1c97615b2c2" providerId="AD" clId="Web-{20AED33F-8614-BDC6-B9E7-E931CA01E19A}" dt="2025-11-11T11:31:00.790" v="233" actId="20577"/>
        <pc:sldMkLst>
          <pc:docMk/>
          <pc:sldMk cId="846828749" sldId="261"/>
        </pc:sldMkLst>
        <pc:spChg chg="mod">
          <ac:chgData name="Gavrila-Mihail Calin (2420083)" userId="S::2420083@student.uwtsd.ac.uk::f881c493-33f5-447c-9d52-e1c97615b2c2" providerId="AD" clId="Web-{20AED33F-8614-BDC6-B9E7-E931CA01E19A}" dt="2025-11-11T11:29:03.286" v="214"/>
          <ac:spMkLst>
            <pc:docMk/>
            <pc:sldMk cId="846828749" sldId="261"/>
            <ac:spMk id="2" creationId="{EACEF83F-51A9-0D71-C036-EF2256F5D26C}"/>
          </ac:spMkLst>
        </pc:spChg>
        <pc:spChg chg="mod">
          <ac:chgData name="Gavrila-Mihail Calin (2420083)" userId="S::2420083@student.uwtsd.ac.uk::f881c493-33f5-447c-9d52-e1c97615b2c2" providerId="AD" clId="Web-{20AED33F-8614-BDC6-B9E7-E931CA01E19A}" dt="2025-11-11T11:31:00.790" v="233" actId="20577"/>
          <ac:spMkLst>
            <pc:docMk/>
            <pc:sldMk cId="846828749" sldId="261"/>
            <ac:spMk id="3" creationId="{B9820FD2-4B21-C548-3141-FCB8E49499D2}"/>
          </ac:spMkLst>
        </pc:spChg>
        <pc:spChg chg="add del">
          <ac:chgData name="Gavrila-Mihail Calin (2420083)" userId="S::2420083@student.uwtsd.ac.uk::f881c493-33f5-447c-9d52-e1c97615b2c2" providerId="AD" clId="Web-{20AED33F-8614-BDC6-B9E7-E931CA01E19A}" dt="2025-11-11T11:29:03.239" v="213"/>
          <ac:spMkLst>
            <pc:docMk/>
            <pc:sldMk cId="846828749" sldId="261"/>
            <ac:spMk id="9" creationId="{744CAA32-F237-419C-A2DD-43C28D920D3C}"/>
          </ac:spMkLst>
        </pc:spChg>
        <pc:spChg chg="add">
          <ac:chgData name="Gavrila-Mihail Calin (2420083)" userId="S::2420083@student.uwtsd.ac.uk::f881c493-33f5-447c-9d52-e1c97615b2c2" providerId="AD" clId="Web-{20AED33F-8614-BDC6-B9E7-E931CA01E19A}" dt="2025-11-11T11:29:03.286" v="214"/>
          <ac:spMkLst>
            <pc:docMk/>
            <pc:sldMk cId="846828749" sldId="261"/>
            <ac:spMk id="13" creationId="{744CAA32-F237-419C-A2DD-43C28D920D3C}"/>
          </ac:spMkLst>
        </pc:spChg>
        <pc:picChg chg="add del">
          <ac:chgData name="Gavrila-Mihail Calin (2420083)" userId="S::2420083@student.uwtsd.ac.uk::f881c493-33f5-447c-9d52-e1c97615b2c2" providerId="AD" clId="Web-{20AED33F-8614-BDC6-B9E7-E931CA01E19A}" dt="2025-11-11T11:29:03.239" v="213"/>
          <ac:picMkLst>
            <pc:docMk/>
            <pc:sldMk cId="846828749" sldId="261"/>
            <ac:picMk id="5" creationId="{807ECAAF-28E4-86A7-146A-6903741C3E28}"/>
          </ac:picMkLst>
        </pc:picChg>
        <pc:picChg chg="add">
          <ac:chgData name="Gavrila-Mihail Calin (2420083)" userId="S::2420083@student.uwtsd.ac.uk::f881c493-33f5-447c-9d52-e1c97615b2c2" providerId="AD" clId="Web-{20AED33F-8614-BDC6-B9E7-E931CA01E19A}" dt="2025-11-11T11:29:03.286" v="214"/>
          <ac:picMkLst>
            <pc:docMk/>
            <pc:sldMk cId="846828749" sldId="261"/>
            <ac:picMk id="14" creationId="{E585969E-E6E6-7F0C-C9A2-D2377F1AC30D}"/>
          </ac:picMkLst>
        </pc:picChg>
        <pc:cxnChg chg="add del">
          <ac:chgData name="Gavrila-Mihail Calin (2420083)" userId="S::2420083@student.uwtsd.ac.uk::f881c493-33f5-447c-9d52-e1c97615b2c2" providerId="AD" clId="Web-{20AED33F-8614-BDC6-B9E7-E931CA01E19A}" dt="2025-11-11T11:29:03.239" v="213"/>
          <ac:cxnSpMkLst>
            <pc:docMk/>
            <pc:sldMk cId="846828749" sldId="261"/>
            <ac:cxnSpMk id="11" creationId="{753FE100-D0AB-4AE2-824B-60CFA31EC6A2}"/>
          </ac:cxnSpMkLst>
        </pc:cxnChg>
        <pc:cxnChg chg="add">
          <ac:chgData name="Gavrila-Mihail Calin (2420083)" userId="S::2420083@student.uwtsd.ac.uk::f881c493-33f5-447c-9d52-e1c97615b2c2" providerId="AD" clId="Web-{20AED33F-8614-BDC6-B9E7-E931CA01E19A}" dt="2025-11-11T11:29:03.286" v="214"/>
          <ac:cxnSpMkLst>
            <pc:docMk/>
            <pc:sldMk cId="846828749" sldId="261"/>
            <ac:cxnSpMk id="15" creationId="{691422F5-4221-4812-AFD9-5479C6D60AD9}"/>
          </ac:cxnSpMkLst>
        </pc:cxnChg>
      </pc:sldChg>
      <pc:sldChg chg="addSp delSp modSp new del mod setBg setClrOvrMap">
        <pc:chgData name="Gavrila-Mihail Calin (2420083)" userId="S::2420083@student.uwtsd.ac.uk::f881c493-33f5-447c-9d52-e1c97615b2c2" providerId="AD" clId="Web-{20AED33F-8614-BDC6-B9E7-E931CA01E19A}" dt="2025-11-11T11:27:39.016" v="189"/>
        <pc:sldMkLst>
          <pc:docMk/>
          <pc:sldMk cId="2801335090" sldId="261"/>
        </pc:sldMkLst>
        <pc:spChg chg="mod">
          <ac:chgData name="Gavrila-Mihail Calin (2420083)" userId="S::2420083@student.uwtsd.ac.uk::f881c493-33f5-447c-9d52-e1c97615b2c2" providerId="AD" clId="Web-{20AED33F-8614-BDC6-B9E7-E931CA01E19A}" dt="2025-11-11T11:27:38.625" v="188"/>
          <ac:spMkLst>
            <pc:docMk/>
            <pc:sldMk cId="2801335090" sldId="261"/>
            <ac:spMk id="2" creationId="{E0429E64-5D03-873A-988D-8E953499D164}"/>
          </ac:spMkLst>
        </pc:spChg>
        <pc:spChg chg="add del">
          <ac:chgData name="Gavrila-Mihail Calin (2420083)" userId="S::2420083@student.uwtsd.ac.uk::f881c493-33f5-447c-9d52-e1c97615b2c2" providerId="AD" clId="Web-{20AED33F-8614-BDC6-B9E7-E931CA01E19A}" dt="2025-11-11T11:27:38.625" v="188"/>
          <ac:spMkLst>
            <pc:docMk/>
            <pc:sldMk cId="2801335090" sldId="261"/>
            <ac:spMk id="3" creationId="{0C9250C9-1409-CE53-7AAC-C2724F91D88B}"/>
          </ac:spMkLst>
        </pc:spChg>
        <pc:spChg chg="add del">
          <ac:chgData name="Gavrila-Mihail Calin (2420083)" userId="S::2420083@student.uwtsd.ac.uk::f881c493-33f5-447c-9d52-e1c97615b2c2" providerId="AD" clId="Web-{20AED33F-8614-BDC6-B9E7-E931CA01E19A}" dt="2025-11-11T11:26:05.165" v="184"/>
          <ac:spMkLst>
            <pc:docMk/>
            <pc:sldMk cId="2801335090" sldId="261"/>
            <ac:spMk id="11" creationId="{19F9BF86-FE94-4517-B97D-026C7515E589}"/>
          </ac:spMkLst>
        </pc:spChg>
        <pc:spChg chg="add del">
          <ac:chgData name="Gavrila-Mihail Calin (2420083)" userId="S::2420083@student.uwtsd.ac.uk::f881c493-33f5-447c-9d52-e1c97615b2c2" providerId="AD" clId="Web-{20AED33F-8614-BDC6-B9E7-E931CA01E19A}" dt="2025-11-11T11:27:26.187" v="186"/>
          <ac:spMkLst>
            <pc:docMk/>
            <pc:sldMk cId="2801335090" sldId="261"/>
            <ac:spMk id="12" creationId="{19F9BF86-FE94-4517-B97D-026C7515E589}"/>
          </ac:spMkLst>
        </pc:spChg>
        <pc:spChg chg="add del">
          <ac:chgData name="Gavrila-Mihail Calin (2420083)" userId="S::2420083@student.uwtsd.ac.uk::f881c493-33f5-447c-9d52-e1c97615b2c2" providerId="AD" clId="Web-{20AED33F-8614-BDC6-B9E7-E931CA01E19A}" dt="2025-11-11T11:26:05.165" v="184"/>
          <ac:spMkLst>
            <pc:docMk/>
            <pc:sldMk cId="2801335090" sldId="261"/>
            <ac:spMk id="13" creationId="{9E9D00D9-C4F5-471E-BE2C-126CB112A6BD}"/>
          </ac:spMkLst>
        </pc:spChg>
        <pc:spChg chg="add del">
          <ac:chgData name="Gavrila-Mihail Calin (2420083)" userId="S::2420083@student.uwtsd.ac.uk::f881c493-33f5-447c-9d52-e1c97615b2c2" providerId="AD" clId="Web-{20AED33F-8614-BDC6-B9E7-E931CA01E19A}" dt="2025-11-11T11:27:38.625" v="188"/>
          <ac:spMkLst>
            <pc:docMk/>
            <pc:sldMk cId="2801335090" sldId="261"/>
            <ac:spMk id="17" creationId="{19F9BF86-FE94-4517-B97D-026C7515E589}"/>
          </ac:spMkLst>
        </pc:spChg>
        <pc:spChg chg="add del">
          <ac:chgData name="Gavrila-Mihail Calin (2420083)" userId="S::2420083@student.uwtsd.ac.uk::f881c493-33f5-447c-9d52-e1c97615b2c2" providerId="AD" clId="Web-{20AED33F-8614-BDC6-B9E7-E931CA01E19A}" dt="2025-11-11T11:27:38.625" v="188"/>
          <ac:spMkLst>
            <pc:docMk/>
            <pc:sldMk cId="2801335090" sldId="261"/>
            <ac:spMk id="19" creationId="{9E9D00D9-C4F5-471E-BE2C-126CB112A6BD}"/>
          </ac:spMkLst>
        </pc:spChg>
        <pc:picChg chg="add del">
          <ac:chgData name="Gavrila-Mihail Calin (2420083)" userId="S::2420083@student.uwtsd.ac.uk::f881c493-33f5-447c-9d52-e1c97615b2c2" providerId="AD" clId="Web-{20AED33F-8614-BDC6-B9E7-E931CA01E19A}" dt="2025-11-11T11:26:05.165" v="184"/>
          <ac:picMkLst>
            <pc:docMk/>
            <pc:sldMk cId="2801335090" sldId="261"/>
            <ac:picMk id="5" creationId="{330E8F9E-BDB7-119C-A8A4-2122D3556A9A}"/>
          </ac:picMkLst>
        </pc:picChg>
        <pc:picChg chg="add del">
          <ac:chgData name="Gavrila-Mihail Calin (2420083)" userId="S::2420083@student.uwtsd.ac.uk::f881c493-33f5-447c-9d52-e1c97615b2c2" providerId="AD" clId="Web-{20AED33F-8614-BDC6-B9E7-E931CA01E19A}" dt="2025-11-11T11:27:26.187" v="186"/>
          <ac:picMkLst>
            <pc:docMk/>
            <pc:sldMk cId="2801335090" sldId="261"/>
            <ac:picMk id="7" creationId="{BCE5987B-1D08-332C-9083-5E8DD76C2684}"/>
          </ac:picMkLst>
        </pc:picChg>
        <pc:picChg chg="add del">
          <ac:chgData name="Gavrila-Mihail Calin (2420083)" userId="S::2420083@student.uwtsd.ac.uk::f881c493-33f5-447c-9d52-e1c97615b2c2" providerId="AD" clId="Web-{20AED33F-8614-BDC6-B9E7-E931CA01E19A}" dt="2025-11-11T11:27:38.625" v="188"/>
          <ac:picMkLst>
            <pc:docMk/>
            <pc:sldMk cId="2801335090" sldId="261"/>
            <ac:picMk id="18" creationId="{330E8F9E-BDB7-119C-A8A4-2122D3556A9A}"/>
          </ac:picMkLst>
        </pc:picChg>
        <pc:cxnChg chg="add del">
          <ac:chgData name="Gavrila-Mihail Calin (2420083)" userId="S::2420083@student.uwtsd.ac.uk::f881c493-33f5-447c-9d52-e1c97615b2c2" providerId="AD" clId="Web-{20AED33F-8614-BDC6-B9E7-E931CA01E19A}" dt="2025-11-11T11:26:05.165" v="184"/>
          <ac:cxnSpMkLst>
            <pc:docMk/>
            <pc:sldMk cId="2801335090" sldId="261"/>
            <ac:cxnSpMk id="9" creationId="{118E06E4-607B-144B-382B-AD3D06B1EE8C}"/>
          </ac:cxnSpMkLst>
        </pc:cxnChg>
        <pc:cxnChg chg="add del">
          <ac:chgData name="Gavrila-Mihail Calin (2420083)" userId="S::2420083@student.uwtsd.ac.uk::f881c493-33f5-447c-9d52-e1c97615b2c2" providerId="AD" clId="Web-{20AED33F-8614-BDC6-B9E7-E931CA01E19A}" dt="2025-11-11T11:27:26.187" v="186"/>
          <ac:cxnSpMkLst>
            <pc:docMk/>
            <pc:sldMk cId="2801335090" sldId="261"/>
            <ac:cxnSpMk id="10" creationId="{118E06E4-607B-144B-382B-AD3D06B1EE8C}"/>
          </ac:cxnSpMkLst>
        </pc:cxnChg>
        <pc:cxnChg chg="add del">
          <ac:chgData name="Gavrila-Mihail Calin (2420083)" userId="S::2420083@student.uwtsd.ac.uk::f881c493-33f5-447c-9d52-e1c97615b2c2" providerId="AD" clId="Web-{20AED33F-8614-BDC6-B9E7-E931CA01E19A}" dt="2025-11-11T11:27:26.187" v="186"/>
          <ac:cxnSpMkLst>
            <pc:docMk/>
            <pc:sldMk cId="2801335090" sldId="261"/>
            <ac:cxnSpMk id="14" creationId="{59D7B6BE-A4E0-4483-BEC5-493AC3E5D2AD}"/>
          </ac:cxnSpMkLst>
        </pc:cxnChg>
        <pc:cxnChg chg="add del">
          <ac:chgData name="Gavrila-Mihail Calin (2420083)" userId="S::2420083@student.uwtsd.ac.uk::f881c493-33f5-447c-9d52-e1c97615b2c2" providerId="AD" clId="Web-{20AED33F-8614-BDC6-B9E7-E931CA01E19A}" dt="2025-11-11T11:26:05.165" v="184"/>
          <ac:cxnSpMkLst>
            <pc:docMk/>
            <pc:sldMk cId="2801335090" sldId="261"/>
            <ac:cxnSpMk id="15" creationId="{97CC2FE6-3AD0-4131-B4BC-1F4D65E25E13}"/>
          </ac:cxnSpMkLst>
        </pc:cxnChg>
        <pc:cxnChg chg="add del">
          <ac:chgData name="Gavrila-Mihail Calin (2420083)" userId="S::2420083@student.uwtsd.ac.uk::f881c493-33f5-447c-9d52-e1c97615b2c2" providerId="AD" clId="Web-{20AED33F-8614-BDC6-B9E7-E931CA01E19A}" dt="2025-11-11T11:27:38.625" v="188"/>
          <ac:cxnSpMkLst>
            <pc:docMk/>
            <pc:sldMk cId="2801335090" sldId="261"/>
            <ac:cxnSpMk id="16" creationId="{118E06E4-607B-144B-382B-AD3D06B1EE8C}"/>
          </ac:cxnSpMkLst>
        </pc:cxnChg>
        <pc:cxnChg chg="add del">
          <ac:chgData name="Gavrila-Mihail Calin (2420083)" userId="S::2420083@student.uwtsd.ac.uk::f881c493-33f5-447c-9d52-e1c97615b2c2" providerId="AD" clId="Web-{20AED33F-8614-BDC6-B9E7-E931CA01E19A}" dt="2025-11-11T11:27:38.625" v="188"/>
          <ac:cxnSpMkLst>
            <pc:docMk/>
            <pc:sldMk cId="2801335090" sldId="261"/>
            <ac:cxnSpMk id="20" creationId="{97CC2FE6-3AD0-4131-B4BC-1F4D65E25E13}"/>
          </ac:cxnSpMkLst>
        </pc:cxnChg>
      </pc:sldChg>
      <pc:sldChg chg="addSp delSp modSp new mod setBg">
        <pc:chgData name="Gavrila-Mihail Calin (2420083)" userId="S::2420083@student.uwtsd.ac.uk::f881c493-33f5-447c-9d52-e1c97615b2c2" providerId="AD" clId="Web-{20AED33F-8614-BDC6-B9E7-E931CA01E19A}" dt="2025-11-11T11:40:50.005" v="375" actId="1076"/>
        <pc:sldMkLst>
          <pc:docMk/>
          <pc:sldMk cId="783642163" sldId="262"/>
        </pc:sldMkLst>
        <pc:spChg chg="mod">
          <ac:chgData name="Gavrila-Mihail Calin (2420083)" userId="S::2420083@student.uwtsd.ac.uk::f881c493-33f5-447c-9d52-e1c97615b2c2" providerId="AD" clId="Web-{20AED33F-8614-BDC6-B9E7-E931CA01E19A}" dt="2025-11-11T11:40:45.505" v="374" actId="1076"/>
          <ac:spMkLst>
            <pc:docMk/>
            <pc:sldMk cId="783642163" sldId="262"/>
            <ac:spMk id="2" creationId="{E53AEB3A-9CD3-E2B6-BE28-1BB86A272B05}"/>
          </ac:spMkLst>
        </pc:spChg>
        <pc:spChg chg="del">
          <ac:chgData name="Gavrila-Mihail Calin (2420083)" userId="S::2420083@student.uwtsd.ac.uk::f881c493-33f5-447c-9d52-e1c97615b2c2" providerId="AD" clId="Web-{20AED33F-8614-BDC6-B9E7-E931CA01E19A}" dt="2025-11-11T11:33:53.920" v="241"/>
          <ac:spMkLst>
            <pc:docMk/>
            <pc:sldMk cId="783642163" sldId="262"/>
            <ac:spMk id="3" creationId="{FB7548BC-76D4-7CA6-2DA3-E3BA91815014}"/>
          </ac:spMkLst>
        </pc:spChg>
        <pc:spChg chg="add mod">
          <ac:chgData name="Gavrila-Mihail Calin (2420083)" userId="S::2420083@student.uwtsd.ac.uk::f881c493-33f5-447c-9d52-e1c97615b2c2" providerId="AD" clId="Web-{20AED33F-8614-BDC6-B9E7-E931CA01E19A}" dt="2025-11-11T11:40:37.879" v="372"/>
          <ac:spMkLst>
            <pc:docMk/>
            <pc:sldMk cId="783642163" sldId="262"/>
            <ac:spMk id="6" creationId="{8426ACD2-CB1C-3C16-6D78-F24EEDA08148}"/>
          </ac:spMkLst>
        </pc:spChg>
        <pc:spChg chg="add del">
          <ac:chgData name="Gavrila-Mihail Calin (2420083)" userId="S::2420083@student.uwtsd.ac.uk::f881c493-33f5-447c-9d52-e1c97615b2c2" providerId="AD" clId="Web-{20AED33F-8614-BDC6-B9E7-E931CA01E19A}" dt="2025-11-11T11:40:37.879" v="372"/>
          <ac:spMkLst>
            <pc:docMk/>
            <pc:sldMk cId="783642163" sldId="262"/>
            <ac:spMk id="13" creationId="{063F27BC-7079-4FF7-8F7C-ABC82FA3C247}"/>
          </ac:spMkLst>
        </pc:spChg>
        <pc:spChg chg="add">
          <ac:chgData name="Gavrila-Mihail Calin (2420083)" userId="S::2420083@student.uwtsd.ac.uk::f881c493-33f5-447c-9d52-e1c97615b2c2" providerId="AD" clId="Web-{20AED33F-8614-BDC6-B9E7-E931CA01E19A}" dt="2025-11-11T11:40:37.879" v="372"/>
          <ac:spMkLst>
            <pc:docMk/>
            <pc:sldMk cId="783642163" sldId="262"/>
            <ac:spMk id="17" creationId="{DBDA151C-5770-45E4-AAFF-59E7F403866D}"/>
          </ac:spMkLst>
        </pc:spChg>
        <pc:spChg chg="add del">
          <ac:chgData name="Gavrila-Mihail Calin (2420083)" userId="S::2420083@student.uwtsd.ac.uk::f881c493-33f5-447c-9d52-e1c97615b2c2" providerId="AD" clId="Web-{20AED33F-8614-BDC6-B9E7-E931CA01E19A}" dt="2025-11-11T11:40:33.786" v="371"/>
          <ac:spMkLst>
            <pc:docMk/>
            <pc:sldMk cId="783642163" sldId="262"/>
            <ac:spMk id="20" creationId="{DBDA151C-5770-45E4-AAFF-59E7F403866D}"/>
          </ac:spMkLst>
        </pc:spChg>
        <pc:graphicFrameChg chg="add del mod ord modGraphic">
          <ac:chgData name="Gavrila-Mihail Calin (2420083)" userId="S::2420083@student.uwtsd.ac.uk::f881c493-33f5-447c-9d52-e1c97615b2c2" providerId="AD" clId="Web-{20AED33F-8614-BDC6-B9E7-E931CA01E19A}" dt="2025-11-11T11:35:22.656" v="308"/>
          <ac:graphicFrameMkLst>
            <pc:docMk/>
            <pc:sldMk cId="783642163" sldId="262"/>
            <ac:graphicFrameMk id="4" creationId="{8FD1834E-3B0D-0DE2-82F9-FAEFA2EB3200}"/>
          </ac:graphicFrameMkLst>
        </pc:graphicFrameChg>
        <pc:picChg chg="add mod">
          <ac:chgData name="Gavrila-Mihail Calin (2420083)" userId="S::2420083@student.uwtsd.ac.uk::f881c493-33f5-447c-9d52-e1c97615b2c2" providerId="AD" clId="Web-{20AED33F-8614-BDC6-B9E7-E931CA01E19A}" dt="2025-11-11T11:40:50.005" v="375" actId="1076"/>
          <ac:picMkLst>
            <pc:docMk/>
            <pc:sldMk cId="783642163" sldId="262"/>
            <ac:picMk id="10" creationId="{C45AF043-AFAF-79E7-B754-96642745DE9A}"/>
          </ac:picMkLst>
        </pc:picChg>
        <pc:cxnChg chg="add del">
          <ac:chgData name="Gavrila-Mihail Calin (2420083)" userId="S::2420083@student.uwtsd.ac.uk::f881c493-33f5-447c-9d52-e1c97615b2c2" providerId="AD" clId="Web-{20AED33F-8614-BDC6-B9E7-E931CA01E19A}" dt="2025-11-11T11:40:37.879" v="372"/>
          <ac:cxnSpMkLst>
            <pc:docMk/>
            <pc:sldMk cId="783642163" sldId="262"/>
            <ac:cxnSpMk id="15" creationId="{540DBD50-3CB1-A513-2321-1891E3F0954D}"/>
          </ac:cxnSpMkLst>
        </pc:cxnChg>
        <pc:cxnChg chg="add">
          <ac:chgData name="Gavrila-Mihail Calin (2420083)" userId="S::2420083@student.uwtsd.ac.uk::f881c493-33f5-447c-9d52-e1c97615b2c2" providerId="AD" clId="Web-{20AED33F-8614-BDC6-B9E7-E931CA01E19A}" dt="2025-11-11T11:40:37.879" v="372"/>
          <ac:cxnSpMkLst>
            <pc:docMk/>
            <pc:sldMk cId="783642163" sldId="262"/>
            <ac:cxnSpMk id="18" creationId="{B209265E-E0D7-493B-97CE-2263D50C3F0A}"/>
          </ac:cxnSpMkLst>
        </pc:cxnChg>
        <pc:cxnChg chg="add del">
          <ac:chgData name="Gavrila-Mihail Calin (2420083)" userId="S::2420083@student.uwtsd.ac.uk::f881c493-33f5-447c-9d52-e1c97615b2c2" providerId="AD" clId="Web-{20AED33F-8614-BDC6-B9E7-E931CA01E19A}" dt="2025-11-11T11:40:33.786" v="371"/>
          <ac:cxnSpMkLst>
            <pc:docMk/>
            <pc:sldMk cId="783642163" sldId="262"/>
            <ac:cxnSpMk id="22" creationId="{B209265E-E0D7-493B-97CE-2263D50C3F0A}"/>
          </ac:cxnSpMkLst>
        </pc:cxnChg>
      </pc:sldChg>
      <pc:sldChg chg="modSp new">
        <pc:chgData name="Gavrila-Mihail Calin (2420083)" userId="S::2420083@student.uwtsd.ac.uk::f881c493-33f5-447c-9d52-e1c97615b2c2" providerId="AD" clId="Web-{20AED33F-8614-BDC6-B9E7-E931CA01E19A}" dt="2025-11-11T11:57:04.979" v="413" actId="20577"/>
        <pc:sldMkLst>
          <pc:docMk/>
          <pc:sldMk cId="2798209482" sldId="263"/>
        </pc:sldMkLst>
        <pc:spChg chg="mod">
          <ac:chgData name="Gavrila-Mihail Calin (2420083)" userId="S::2420083@student.uwtsd.ac.uk::f881c493-33f5-447c-9d52-e1c97615b2c2" providerId="AD" clId="Web-{20AED33F-8614-BDC6-B9E7-E931CA01E19A}" dt="2025-11-11T11:57:04.979" v="413" actId="20577"/>
          <ac:spMkLst>
            <pc:docMk/>
            <pc:sldMk cId="2798209482" sldId="263"/>
            <ac:spMk id="2" creationId="{D5DC0135-15DE-91BC-D953-495837579317}"/>
          </ac:spMkLst>
        </pc:spChg>
        <pc:spChg chg="mod">
          <ac:chgData name="Gavrila-Mihail Calin (2420083)" userId="S::2420083@student.uwtsd.ac.uk::f881c493-33f5-447c-9d52-e1c97615b2c2" providerId="AD" clId="Web-{20AED33F-8614-BDC6-B9E7-E931CA01E19A}" dt="2025-11-11T11:55:34.915" v="388" actId="20577"/>
          <ac:spMkLst>
            <pc:docMk/>
            <pc:sldMk cId="2798209482" sldId="263"/>
            <ac:spMk id="3" creationId="{FE6E0512-42A9-CE01-49EE-DB65F6C58617}"/>
          </ac:spMkLst>
        </pc:spChg>
      </pc:sldChg>
    </pc:docChg>
  </pc:docChgLst>
  <pc:docChgLst>
    <pc:chgData name="Gavrila-Mihail Calin (2420083)" userId="S::2420083@student.uwtsd.ac.uk::f881c493-33f5-447c-9d52-e1c97615b2c2" providerId="AD" clId="Web-{67CAF3F6-E951-8F5A-006A-DF1205FF6C21}"/>
    <pc:docChg chg="addSld modSld addMainMaster delMainMaster">
      <pc:chgData name="Gavrila-Mihail Calin (2420083)" userId="S::2420083@student.uwtsd.ac.uk::f881c493-33f5-447c-9d52-e1c97615b2c2" providerId="AD" clId="Web-{67CAF3F6-E951-8F5A-006A-DF1205FF6C21}" dt="2025-11-10T19:07:55.930" v="218"/>
      <pc:docMkLst>
        <pc:docMk/>
      </pc:docMkLst>
      <pc:sldChg chg="addSp modSp mod setBg modClrScheme chgLayout">
        <pc:chgData name="Gavrila-Mihail Calin (2420083)" userId="S::2420083@student.uwtsd.ac.uk::f881c493-33f5-447c-9d52-e1c97615b2c2" providerId="AD" clId="Web-{67CAF3F6-E951-8F5A-006A-DF1205FF6C21}" dt="2025-11-10T18:55:48.194" v="51" actId="20577"/>
        <pc:sldMkLst>
          <pc:docMk/>
          <pc:sldMk cId="109857222" sldId="256"/>
        </pc:sldMkLst>
        <pc:spChg chg="mod">
          <ac:chgData name="Gavrila-Mihail Calin (2420083)" userId="S::2420083@student.uwtsd.ac.uk::f881c493-33f5-447c-9d52-e1c97615b2c2" providerId="AD" clId="Web-{67CAF3F6-E951-8F5A-006A-DF1205FF6C21}" dt="2025-11-10T18:55:48.194" v="51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Gavrila-Mihail Calin (2420083)" userId="S::2420083@student.uwtsd.ac.uk::f881c493-33f5-447c-9d52-e1c97615b2c2" providerId="AD" clId="Web-{67CAF3F6-E951-8F5A-006A-DF1205FF6C21}" dt="2025-11-10T18:55:27.350" v="50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Gavrila-Mihail Calin (2420083)" userId="S::2420083@student.uwtsd.ac.uk::f881c493-33f5-447c-9d52-e1c97615b2c2" providerId="AD" clId="Web-{67CAF3F6-E951-8F5A-006A-DF1205FF6C21}" dt="2025-11-10T18:55:27.350" v="50"/>
          <ac:spMkLst>
            <pc:docMk/>
            <pc:sldMk cId="109857222" sldId="256"/>
            <ac:spMk id="9" creationId="{19F9BF86-FE94-4517-B97D-026C7515E589}"/>
          </ac:spMkLst>
        </pc:spChg>
        <pc:picChg chg="add">
          <ac:chgData name="Gavrila-Mihail Calin (2420083)" userId="S::2420083@student.uwtsd.ac.uk::f881c493-33f5-447c-9d52-e1c97615b2c2" providerId="AD" clId="Web-{67CAF3F6-E951-8F5A-006A-DF1205FF6C21}" dt="2025-11-10T18:55:27.350" v="50"/>
          <ac:picMkLst>
            <pc:docMk/>
            <pc:sldMk cId="109857222" sldId="256"/>
            <ac:picMk id="4" creationId="{BA7639CA-919F-0B8C-0BB7-FE51AD5B416A}"/>
          </ac:picMkLst>
        </pc:picChg>
        <pc:cxnChg chg="add">
          <ac:chgData name="Gavrila-Mihail Calin (2420083)" userId="S::2420083@student.uwtsd.ac.uk::f881c493-33f5-447c-9d52-e1c97615b2c2" providerId="AD" clId="Web-{67CAF3F6-E951-8F5A-006A-DF1205FF6C21}" dt="2025-11-10T18:55:27.350" v="50"/>
          <ac:cxnSpMkLst>
            <pc:docMk/>
            <pc:sldMk cId="109857222" sldId="256"/>
            <ac:cxnSpMk id="11" creationId="{6CA391F1-4B2C-521B-F6A5-52C74B30349D}"/>
          </ac:cxnSpMkLst>
        </pc:cxnChg>
      </pc:sldChg>
      <pc:sldChg chg="addSp modSp new">
        <pc:chgData name="Gavrila-Mihail Calin (2420083)" userId="S::2420083@student.uwtsd.ac.uk::f881c493-33f5-447c-9d52-e1c97615b2c2" providerId="AD" clId="Web-{67CAF3F6-E951-8F5A-006A-DF1205FF6C21}" dt="2025-11-10T19:03:34.044" v="180" actId="20577"/>
        <pc:sldMkLst>
          <pc:docMk/>
          <pc:sldMk cId="459776804" sldId="257"/>
        </pc:sldMkLst>
        <pc:spChg chg="mod">
          <ac:chgData name="Gavrila-Mihail Calin (2420083)" userId="S::2420083@student.uwtsd.ac.uk::f881c493-33f5-447c-9d52-e1c97615b2c2" providerId="AD" clId="Web-{67CAF3F6-E951-8F5A-006A-DF1205FF6C21}" dt="2025-11-10T19:00:23.292" v="167" actId="20577"/>
          <ac:spMkLst>
            <pc:docMk/>
            <pc:sldMk cId="459776804" sldId="257"/>
            <ac:spMk id="2" creationId="{6355D9BA-22A9-1A36-4FAD-0EE8E08E6F82}"/>
          </ac:spMkLst>
        </pc:spChg>
        <pc:spChg chg="mod">
          <ac:chgData name="Gavrila-Mihail Calin (2420083)" userId="S::2420083@student.uwtsd.ac.uk::f881c493-33f5-447c-9d52-e1c97615b2c2" providerId="AD" clId="Web-{67CAF3F6-E951-8F5A-006A-DF1205FF6C21}" dt="2025-11-10T19:03:34.044" v="180" actId="20577"/>
          <ac:spMkLst>
            <pc:docMk/>
            <pc:sldMk cId="459776804" sldId="257"/>
            <ac:spMk id="3" creationId="{481DCE4E-3A44-189E-419E-6386FB3C74DD}"/>
          </ac:spMkLst>
        </pc:spChg>
        <pc:picChg chg="add mod">
          <ac:chgData name="Gavrila-Mihail Calin (2420083)" userId="S::2420083@student.uwtsd.ac.uk::f881c493-33f5-447c-9d52-e1c97615b2c2" providerId="AD" clId="Web-{67CAF3F6-E951-8F5A-006A-DF1205FF6C21}" dt="2025-11-10T19:01:37.136" v="170" actId="1076"/>
          <ac:picMkLst>
            <pc:docMk/>
            <pc:sldMk cId="459776804" sldId="257"/>
            <ac:picMk id="4" creationId="{98A74A29-AC34-FA8D-C7BC-335DA6A33EC1}"/>
          </ac:picMkLst>
        </pc:picChg>
      </pc:sldChg>
      <pc:sldChg chg="addSp delSp modSp new">
        <pc:chgData name="Gavrila-Mihail Calin (2420083)" userId="S::2420083@student.uwtsd.ac.uk::f881c493-33f5-447c-9d52-e1c97615b2c2" providerId="AD" clId="Web-{67CAF3F6-E951-8F5A-006A-DF1205FF6C21}" dt="2025-11-10T19:07:43.898" v="217" actId="1076"/>
        <pc:sldMkLst>
          <pc:docMk/>
          <pc:sldMk cId="2666086615" sldId="258"/>
        </pc:sldMkLst>
        <pc:spChg chg="mod">
          <ac:chgData name="Gavrila-Mihail Calin (2420083)" userId="S::2420083@student.uwtsd.ac.uk::f881c493-33f5-447c-9d52-e1c97615b2c2" providerId="AD" clId="Web-{67CAF3F6-E951-8F5A-006A-DF1205FF6C21}" dt="2025-11-10T19:05:16.702" v="195" actId="20577"/>
          <ac:spMkLst>
            <pc:docMk/>
            <pc:sldMk cId="2666086615" sldId="258"/>
            <ac:spMk id="2" creationId="{7653ABD7-0200-E0B6-3C3B-C06BA0102A78}"/>
          </ac:spMkLst>
        </pc:spChg>
        <pc:spChg chg="mod">
          <ac:chgData name="Gavrila-Mihail Calin (2420083)" userId="S::2420083@student.uwtsd.ac.uk::f881c493-33f5-447c-9d52-e1c97615b2c2" providerId="AD" clId="Web-{67CAF3F6-E951-8F5A-006A-DF1205FF6C21}" dt="2025-11-10T19:04:49.935" v="188" actId="20577"/>
          <ac:spMkLst>
            <pc:docMk/>
            <pc:sldMk cId="2666086615" sldId="258"/>
            <ac:spMk id="3" creationId="{AC808B90-1B19-0445-7261-1C9D691DB854}"/>
          </ac:spMkLst>
        </pc:spChg>
        <pc:picChg chg="add del mod">
          <ac:chgData name="Gavrila-Mihail Calin (2420083)" userId="S::2420083@student.uwtsd.ac.uk::f881c493-33f5-447c-9d52-e1c97615b2c2" providerId="AD" clId="Web-{67CAF3F6-E951-8F5A-006A-DF1205FF6C21}" dt="2025-11-10T19:06:55.411" v="207"/>
          <ac:picMkLst>
            <pc:docMk/>
            <pc:sldMk cId="2666086615" sldId="258"/>
            <ac:picMk id="4" creationId="{956174BF-9AEE-8EFC-3DC8-7C74874A5A4C}"/>
          </ac:picMkLst>
        </pc:picChg>
        <pc:picChg chg="add del mod">
          <ac:chgData name="Gavrila-Mihail Calin (2420083)" userId="S::2420083@student.uwtsd.ac.uk::f881c493-33f5-447c-9d52-e1c97615b2c2" providerId="AD" clId="Web-{67CAF3F6-E951-8F5A-006A-DF1205FF6C21}" dt="2025-11-10T19:06:55.411" v="206"/>
          <ac:picMkLst>
            <pc:docMk/>
            <pc:sldMk cId="2666086615" sldId="258"/>
            <ac:picMk id="5" creationId="{F6A2F35D-E476-05F1-B64C-154362AAD9D7}"/>
          </ac:picMkLst>
        </pc:picChg>
        <pc:picChg chg="add mod">
          <ac:chgData name="Gavrila-Mihail Calin (2420083)" userId="S::2420083@student.uwtsd.ac.uk::f881c493-33f5-447c-9d52-e1c97615b2c2" providerId="AD" clId="Web-{67CAF3F6-E951-8F5A-006A-DF1205FF6C21}" dt="2025-11-10T19:07:16.381" v="211" actId="1076"/>
          <ac:picMkLst>
            <pc:docMk/>
            <pc:sldMk cId="2666086615" sldId="258"/>
            <ac:picMk id="6" creationId="{80431089-284B-1FC3-E220-0094005B2E4B}"/>
          </ac:picMkLst>
        </pc:picChg>
        <pc:picChg chg="add mod">
          <ac:chgData name="Gavrila-Mihail Calin (2420083)" userId="S::2420083@student.uwtsd.ac.uk::f881c493-33f5-447c-9d52-e1c97615b2c2" providerId="AD" clId="Web-{67CAF3F6-E951-8F5A-006A-DF1205FF6C21}" dt="2025-11-10T19:07:43.898" v="217" actId="1076"/>
          <ac:picMkLst>
            <pc:docMk/>
            <pc:sldMk cId="2666086615" sldId="258"/>
            <ac:picMk id="7" creationId="{B58933EB-5976-2255-2A2F-478DABF4DAF2}"/>
          </ac:picMkLst>
        </pc:picChg>
      </pc:sldChg>
      <pc:sldChg chg="new">
        <pc:chgData name="Gavrila-Mihail Calin (2420083)" userId="S::2420083@student.uwtsd.ac.uk::f881c493-33f5-447c-9d52-e1c97615b2c2" providerId="AD" clId="Web-{67CAF3F6-E951-8F5A-006A-DF1205FF6C21}" dt="2025-11-10T19:07:55.930" v="218"/>
        <pc:sldMkLst>
          <pc:docMk/>
          <pc:sldMk cId="937794969" sldId="259"/>
        </pc:sldMkLst>
      </pc:sldChg>
      <pc:sldMasterChg chg="del delSldLayout">
        <pc:chgData name="Gavrila-Mihail Calin (2420083)" userId="S::2420083@student.uwtsd.ac.uk::f881c493-33f5-447c-9d52-e1c97615b2c2" providerId="AD" clId="Web-{67CAF3F6-E951-8F5A-006A-DF1205FF6C21}" dt="2025-11-10T18:55:27.350" v="50"/>
        <pc:sldMasterMkLst>
          <pc:docMk/>
          <pc:sldMasterMk cId="2460954070" sldId="2147483660"/>
        </pc:sldMasterMkLst>
        <pc:sldLayoutChg chg="del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Gavrila-Mihail Calin (2420083)" userId="S::2420083@student.uwtsd.ac.uk::f881c493-33f5-447c-9d52-e1c97615b2c2" providerId="AD" clId="Web-{67CAF3F6-E951-8F5A-006A-DF1205FF6C21}" dt="2025-11-10T18:55:27.350" v="50"/>
        <pc:sldMasterMkLst>
          <pc:docMk/>
          <pc:sldMasterMk cId="2475548232" sldId="2147483695"/>
        </pc:sldMasterMkLst>
        <pc:sldLayoutChg chg="add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75548232" sldId="2147483695"/>
            <pc:sldLayoutMk cId="2343664715" sldId="2147483684"/>
          </pc:sldLayoutMkLst>
        </pc:sldLayoutChg>
        <pc:sldLayoutChg chg="add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75548232" sldId="2147483695"/>
            <pc:sldLayoutMk cId="1728789458" sldId="2147483685"/>
          </pc:sldLayoutMkLst>
        </pc:sldLayoutChg>
        <pc:sldLayoutChg chg="add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75548232" sldId="2147483695"/>
            <pc:sldLayoutMk cId="1819406902" sldId="2147483686"/>
          </pc:sldLayoutMkLst>
        </pc:sldLayoutChg>
        <pc:sldLayoutChg chg="add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75548232" sldId="2147483695"/>
            <pc:sldLayoutMk cId="4174948634" sldId="2147483687"/>
          </pc:sldLayoutMkLst>
        </pc:sldLayoutChg>
        <pc:sldLayoutChg chg="add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75548232" sldId="2147483695"/>
            <pc:sldLayoutMk cId="3881881185" sldId="2147483688"/>
          </pc:sldLayoutMkLst>
        </pc:sldLayoutChg>
        <pc:sldLayoutChg chg="add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75548232" sldId="2147483695"/>
            <pc:sldLayoutMk cId="609530357" sldId="2147483689"/>
          </pc:sldLayoutMkLst>
        </pc:sldLayoutChg>
        <pc:sldLayoutChg chg="add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75548232" sldId="2147483695"/>
            <pc:sldLayoutMk cId="1281112653" sldId="2147483690"/>
          </pc:sldLayoutMkLst>
        </pc:sldLayoutChg>
        <pc:sldLayoutChg chg="add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75548232" sldId="2147483695"/>
            <pc:sldLayoutMk cId="37829890" sldId="2147483691"/>
          </pc:sldLayoutMkLst>
        </pc:sldLayoutChg>
        <pc:sldLayoutChg chg="add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75548232" sldId="2147483695"/>
            <pc:sldLayoutMk cId="1622834086" sldId="2147483692"/>
          </pc:sldLayoutMkLst>
        </pc:sldLayoutChg>
        <pc:sldLayoutChg chg="add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75548232" sldId="2147483695"/>
            <pc:sldLayoutMk cId="733392703" sldId="2147483693"/>
          </pc:sldLayoutMkLst>
        </pc:sldLayoutChg>
        <pc:sldLayoutChg chg="add">
          <pc:chgData name="Gavrila-Mihail Calin (2420083)" userId="S::2420083@student.uwtsd.ac.uk::f881c493-33f5-447c-9d52-e1c97615b2c2" providerId="AD" clId="Web-{67CAF3F6-E951-8F5A-006A-DF1205FF6C21}" dt="2025-11-10T18:55:27.350" v="50"/>
          <pc:sldLayoutMkLst>
            <pc:docMk/>
            <pc:sldMasterMk cId="2475548232" sldId="2147483695"/>
            <pc:sldLayoutMk cId="3178054468" sldId="2147483694"/>
          </pc:sldLayoutMkLst>
        </pc:sldLayoutChg>
      </pc:sldMaster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798825-D303-4A1A-8BCE-99350F2FCBA9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3A2FA17-A2E6-42D9-8A49-B424E15FF68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Political:</a:t>
          </a:r>
          <a:r>
            <a:rPr lang="en-GB" dirty="0">
              <a:latin typeface="Grandview Display"/>
            </a:rPr>
            <a:t> </a:t>
          </a:r>
          <a:r>
            <a:rPr lang="en-GB" dirty="0"/>
            <a:t>Government grants and support for small businesses.</a:t>
          </a:r>
          <a:endParaRPr lang="en-US" dirty="0">
            <a:latin typeface="Grandview Display"/>
          </a:endParaRPr>
        </a:p>
      </dgm:t>
    </dgm:pt>
    <dgm:pt modelId="{F5B178A0-CCAB-4502-8C81-4FB62C2F788D}" type="parTrans" cxnId="{21A36D72-94C3-4C08-B215-B7B82A8E7E36}">
      <dgm:prSet/>
      <dgm:spPr/>
      <dgm:t>
        <a:bodyPr/>
        <a:lstStyle/>
        <a:p>
          <a:endParaRPr lang="en-US"/>
        </a:p>
      </dgm:t>
    </dgm:pt>
    <dgm:pt modelId="{7CCD4B70-1F0D-48A9-8757-2659EF2841BF}" type="sibTrans" cxnId="{21A36D72-94C3-4C08-B215-B7B82A8E7E36}">
      <dgm:prSet/>
      <dgm:spPr/>
      <dgm:t>
        <a:bodyPr/>
        <a:lstStyle/>
        <a:p>
          <a:endParaRPr lang="en-US"/>
        </a:p>
      </dgm:t>
    </dgm:pt>
    <dgm:pt modelId="{4FCAD191-0DC4-44CF-B6C9-38A93AB23B9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Economic: High city footfall, but inflation may affect spending.</a:t>
          </a:r>
          <a:endParaRPr lang="en-US" dirty="0"/>
        </a:p>
      </dgm:t>
    </dgm:pt>
    <dgm:pt modelId="{4C3F02A7-952C-4604-B99C-86FE664388C9}" type="parTrans" cxnId="{DEA30D70-0A41-4656-AB86-4A8338D3D102}">
      <dgm:prSet/>
      <dgm:spPr/>
      <dgm:t>
        <a:bodyPr/>
        <a:lstStyle/>
        <a:p>
          <a:endParaRPr lang="en-US"/>
        </a:p>
      </dgm:t>
    </dgm:pt>
    <dgm:pt modelId="{6B6FFE70-2272-462B-BE9F-E394D9DF8B46}" type="sibTrans" cxnId="{DEA30D70-0A41-4656-AB86-4A8338D3D102}">
      <dgm:prSet/>
      <dgm:spPr/>
      <dgm:t>
        <a:bodyPr/>
        <a:lstStyle/>
        <a:p>
          <a:endParaRPr lang="en-US"/>
        </a:p>
      </dgm:t>
    </dgm:pt>
    <dgm:pt modelId="{7879E2D0-7ACC-4BD7-8CF6-334DE3CA997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Social: Growing interest in men’s grooming and self-care.</a:t>
          </a:r>
          <a:endParaRPr lang="en-US" dirty="0"/>
        </a:p>
      </dgm:t>
    </dgm:pt>
    <dgm:pt modelId="{99BBF218-F18C-499D-81E3-D9C048FFE83E}" type="parTrans" cxnId="{FD85EEE6-EC83-4A13-A60D-487281323EA8}">
      <dgm:prSet/>
      <dgm:spPr/>
      <dgm:t>
        <a:bodyPr/>
        <a:lstStyle/>
        <a:p>
          <a:endParaRPr lang="en-US"/>
        </a:p>
      </dgm:t>
    </dgm:pt>
    <dgm:pt modelId="{247DA186-3A07-4472-B747-323235244128}" type="sibTrans" cxnId="{FD85EEE6-EC83-4A13-A60D-487281323EA8}">
      <dgm:prSet/>
      <dgm:spPr/>
      <dgm:t>
        <a:bodyPr/>
        <a:lstStyle/>
        <a:p>
          <a:endParaRPr lang="en-US"/>
        </a:p>
      </dgm:t>
    </dgm:pt>
    <dgm:pt modelId="{E87FED77-B1CF-4BFB-B4C8-0E1D83C1AE7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Technological: Use of online booking, contactless payments, social media.</a:t>
          </a:r>
          <a:endParaRPr lang="en-US" dirty="0"/>
        </a:p>
      </dgm:t>
    </dgm:pt>
    <dgm:pt modelId="{E1B5B29F-D943-4AAD-A888-A6982BE266E5}" type="parTrans" cxnId="{D8A10B0C-5636-4C62-92F7-7D7BF7E9EBB8}">
      <dgm:prSet/>
      <dgm:spPr/>
      <dgm:t>
        <a:bodyPr/>
        <a:lstStyle/>
        <a:p>
          <a:endParaRPr lang="en-US"/>
        </a:p>
      </dgm:t>
    </dgm:pt>
    <dgm:pt modelId="{3E6034D6-F9DB-4D46-9E8B-85A28D580D33}" type="sibTrans" cxnId="{D8A10B0C-5636-4C62-92F7-7D7BF7E9EBB8}">
      <dgm:prSet/>
      <dgm:spPr/>
      <dgm:t>
        <a:bodyPr/>
        <a:lstStyle/>
        <a:p>
          <a:endParaRPr lang="en-US"/>
        </a:p>
      </dgm:t>
    </dgm:pt>
    <dgm:pt modelId="{F7C3433D-2DEE-462B-9471-6F075486A08D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Environmental: Eco-friendly products and reduced plastic use.</a:t>
          </a:r>
          <a:endParaRPr lang="en-US" dirty="0"/>
        </a:p>
      </dgm:t>
    </dgm:pt>
    <dgm:pt modelId="{A9FC282B-0D40-4E65-9A33-2A3DE7DC3503}" type="parTrans" cxnId="{DBE32028-1A4B-41B2-9D97-DCFF2D61E2D8}">
      <dgm:prSet/>
      <dgm:spPr/>
      <dgm:t>
        <a:bodyPr/>
        <a:lstStyle/>
        <a:p>
          <a:endParaRPr lang="en-US"/>
        </a:p>
      </dgm:t>
    </dgm:pt>
    <dgm:pt modelId="{3292688C-D0F4-4094-BDC9-875BCE57F85D}" type="sibTrans" cxnId="{DBE32028-1A4B-41B2-9D97-DCFF2D61E2D8}">
      <dgm:prSet/>
      <dgm:spPr/>
      <dgm:t>
        <a:bodyPr/>
        <a:lstStyle/>
        <a:p>
          <a:endParaRPr lang="en-US"/>
        </a:p>
      </dgm:t>
    </dgm:pt>
    <dgm:pt modelId="{7786DC88-AF0F-4493-9B7D-BD378D663AAC}" type="pres">
      <dgm:prSet presAssocID="{38798825-D303-4A1A-8BCE-99350F2FCBA9}" presName="root" presStyleCnt="0">
        <dgm:presLayoutVars>
          <dgm:dir/>
          <dgm:resizeHandles val="exact"/>
        </dgm:presLayoutVars>
      </dgm:prSet>
      <dgm:spPr/>
    </dgm:pt>
    <dgm:pt modelId="{F78519F9-CD69-4DF4-BC11-CA7EE0F50B8B}" type="pres">
      <dgm:prSet presAssocID="{F3A2FA17-A2E6-42D9-8A49-B424E15FF68C}" presName="compNode" presStyleCnt="0"/>
      <dgm:spPr/>
    </dgm:pt>
    <dgm:pt modelId="{E2582B33-E20C-46B3-AB43-721876C88F55}" type="pres">
      <dgm:prSet presAssocID="{F3A2FA17-A2E6-42D9-8A49-B424E15FF68C}" presName="iconBgRect" presStyleLbl="bgShp" presStyleIdx="0" presStyleCnt="5"/>
      <dgm:spPr/>
    </dgm:pt>
    <dgm:pt modelId="{DA57E5E4-863C-426A-B06B-ABCF3BFFB20A}" type="pres">
      <dgm:prSet presAssocID="{F3A2FA17-A2E6-42D9-8A49-B424E15FF68C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6F9671BE-1785-48A1-A2CB-A446DFC106E7}" type="pres">
      <dgm:prSet presAssocID="{F3A2FA17-A2E6-42D9-8A49-B424E15FF68C}" presName="spaceRect" presStyleCnt="0"/>
      <dgm:spPr/>
    </dgm:pt>
    <dgm:pt modelId="{711A44E5-E979-49F2-BB44-DC1F6ADFE32E}" type="pres">
      <dgm:prSet presAssocID="{F3A2FA17-A2E6-42D9-8A49-B424E15FF68C}" presName="textRect" presStyleLbl="revTx" presStyleIdx="0" presStyleCnt="5">
        <dgm:presLayoutVars>
          <dgm:chMax val="1"/>
          <dgm:chPref val="1"/>
        </dgm:presLayoutVars>
      </dgm:prSet>
      <dgm:spPr/>
    </dgm:pt>
    <dgm:pt modelId="{F2210C84-85B5-47EF-9726-B996A1F64473}" type="pres">
      <dgm:prSet presAssocID="{7CCD4B70-1F0D-48A9-8757-2659EF2841BF}" presName="sibTrans" presStyleCnt="0"/>
      <dgm:spPr/>
    </dgm:pt>
    <dgm:pt modelId="{220CAC7B-4863-4875-8248-101FC86218DE}" type="pres">
      <dgm:prSet presAssocID="{4FCAD191-0DC4-44CF-B6C9-38A93AB23B90}" presName="compNode" presStyleCnt="0"/>
      <dgm:spPr/>
    </dgm:pt>
    <dgm:pt modelId="{2045A70D-68A9-45D3-9206-A6F6A5BE0FB0}" type="pres">
      <dgm:prSet presAssocID="{4FCAD191-0DC4-44CF-B6C9-38A93AB23B90}" presName="iconBgRect" presStyleLbl="bgShp" presStyleIdx="1" presStyleCnt="5"/>
      <dgm:spPr/>
    </dgm:pt>
    <dgm:pt modelId="{FBA5E429-5F64-4979-8F32-519BFD130B09}" type="pres">
      <dgm:prSet presAssocID="{4FCAD191-0DC4-44CF-B6C9-38A93AB23B90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E29D9E44-DF76-4C8B-90DF-7F8A022D1F0B}" type="pres">
      <dgm:prSet presAssocID="{4FCAD191-0DC4-44CF-B6C9-38A93AB23B90}" presName="spaceRect" presStyleCnt="0"/>
      <dgm:spPr/>
    </dgm:pt>
    <dgm:pt modelId="{286036CC-BC5F-45A4-8138-AFD8934FB317}" type="pres">
      <dgm:prSet presAssocID="{4FCAD191-0DC4-44CF-B6C9-38A93AB23B90}" presName="textRect" presStyleLbl="revTx" presStyleIdx="1" presStyleCnt="5">
        <dgm:presLayoutVars>
          <dgm:chMax val="1"/>
          <dgm:chPref val="1"/>
        </dgm:presLayoutVars>
      </dgm:prSet>
      <dgm:spPr/>
    </dgm:pt>
    <dgm:pt modelId="{9A9A9B64-3958-4B1D-A884-E2366D9CAABF}" type="pres">
      <dgm:prSet presAssocID="{6B6FFE70-2272-462B-BE9F-E394D9DF8B46}" presName="sibTrans" presStyleCnt="0"/>
      <dgm:spPr/>
    </dgm:pt>
    <dgm:pt modelId="{516F72A0-0D0A-4081-A8E9-035008A30D94}" type="pres">
      <dgm:prSet presAssocID="{7879E2D0-7ACC-4BD7-8CF6-334DE3CA997C}" presName="compNode" presStyleCnt="0"/>
      <dgm:spPr/>
    </dgm:pt>
    <dgm:pt modelId="{3A14E63F-ECA8-463D-BCB2-7048B94DAD4E}" type="pres">
      <dgm:prSet presAssocID="{7879E2D0-7ACC-4BD7-8CF6-334DE3CA997C}" presName="iconBgRect" presStyleLbl="bgShp" presStyleIdx="2" presStyleCnt="5"/>
      <dgm:spPr/>
    </dgm:pt>
    <dgm:pt modelId="{8BDF7B1F-C98E-43AB-B0D0-ACBCCF3ED5D0}" type="pres">
      <dgm:prSet presAssocID="{7879E2D0-7ACC-4BD7-8CF6-334DE3CA997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mb"/>
        </a:ext>
      </dgm:extLst>
    </dgm:pt>
    <dgm:pt modelId="{A660CCAF-EA9C-4CC4-8B1D-FF59F5FD5B44}" type="pres">
      <dgm:prSet presAssocID="{7879E2D0-7ACC-4BD7-8CF6-334DE3CA997C}" presName="spaceRect" presStyleCnt="0"/>
      <dgm:spPr/>
    </dgm:pt>
    <dgm:pt modelId="{A57819CE-3FE5-412F-A829-041882EDF771}" type="pres">
      <dgm:prSet presAssocID="{7879E2D0-7ACC-4BD7-8CF6-334DE3CA997C}" presName="textRect" presStyleLbl="revTx" presStyleIdx="2" presStyleCnt="5">
        <dgm:presLayoutVars>
          <dgm:chMax val="1"/>
          <dgm:chPref val="1"/>
        </dgm:presLayoutVars>
      </dgm:prSet>
      <dgm:spPr/>
    </dgm:pt>
    <dgm:pt modelId="{EAC47D79-EFC7-4DFD-A3ED-B4F3DFFE6BA5}" type="pres">
      <dgm:prSet presAssocID="{247DA186-3A07-4472-B747-323235244128}" presName="sibTrans" presStyleCnt="0"/>
      <dgm:spPr/>
    </dgm:pt>
    <dgm:pt modelId="{DEAD63C7-E120-4A5F-8E7D-8495DD455CFE}" type="pres">
      <dgm:prSet presAssocID="{E87FED77-B1CF-4BFB-B4C8-0E1D83C1AE78}" presName="compNode" presStyleCnt="0"/>
      <dgm:spPr/>
    </dgm:pt>
    <dgm:pt modelId="{18C58EC2-80B9-4632-BA88-FAA45E366CEA}" type="pres">
      <dgm:prSet presAssocID="{E87FED77-B1CF-4BFB-B4C8-0E1D83C1AE78}" presName="iconBgRect" presStyleLbl="bgShp" presStyleIdx="3" presStyleCnt="5"/>
      <dgm:spPr/>
    </dgm:pt>
    <dgm:pt modelId="{23F14FB0-5F10-4272-AA2E-5DC96606D43B}" type="pres">
      <dgm:prSet presAssocID="{E87FED77-B1CF-4BFB-B4C8-0E1D83C1AE78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peaker Phone"/>
        </a:ext>
      </dgm:extLst>
    </dgm:pt>
    <dgm:pt modelId="{8787833A-AB8A-44BA-829F-5BACB08AAE4F}" type="pres">
      <dgm:prSet presAssocID="{E87FED77-B1CF-4BFB-B4C8-0E1D83C1AE78}" presName="spaceRect" presStyleCnt="0"/>
      <dgm:spPr/>
    </dgm:pt>
    <dgm:pt modelId="{7E9147FB-8585-4524-BD7E-B6F111BC6AB2}" type="pres">
      <dgm:prSet presAssocID="{E87FED77-B1CF-4BFB-B4C8-0E1D83C1AE78}" presName="textRect" presStyleLbl="revTx" presStyleIdx="3" presStyleCnt="5">
        <dgm:presLayoutVars>
          <dgm:chMax val="1"/>
          <dgm:chPref val="1"/>
        </dgm:presLayoutVars>
      </dgm:prSet>
      <dgm:spPr/>
    </dgm:pt>
    <dgm:pt modelId="{48EC0844-8522-4222-9119-FCB4AC388C62}" type="pres">
      <dgm:prSet presAssocID="{3E6034D6-F9DB-4D46-9E8B-85A28D580D33}" presName="sibTrans" presStyleCnt="0"/>
      <dgm:spPr/>
    </dgm:pt>
    <dgm:pt modelId="{A66B28C1-D600-4EAC-A669-9A9667136C02}" type="pres">
      <dgm:prSet presAssocID="{F7C3433D-2DEE-462B-9471-6F075486A08D}" presName="compNode" presStyleCnt="0"/>
      <dgm:spPr/>
    </dgm:pt>
    <dgm:pt modelId="{66CDEF0C-7FB3-4FD8-9BF9-70A525227319}" type="pres">
      <dgm:prSet presAssocID="{F7C3433D-2DEE-462B-9471-6F075486A08D}" presName="iconBgRect" presStyleLbl="bgShp" presStyleIdx="4" presStyleCnt="5"/>
      <dgm:spPr/>
    </dgm:pt>
    <dgm:pt modelId="{547C1625-FC4D-48A4-B3D1-54400E2FA1A1}" type="pres">
      <dgm:prSet presAssocID="{F7C3433D-2DEE-462B-9471-6F075486A08D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cycle Sign"/>
        </a:ext>
      </dgm:extLst>
    </dgm:pt>
    <dgm:pt modelId="{00D63BF5-B873-4B56-AC56-C6272DD7A4C0}" type="pres">
      <dgm:prSet presAssocID="{F7C3433D-2DEE-462B-9471-6F075486A08D}" presName="spaceRect" presStyleCnt="0"/>
      <dgm:spPr/>
    </dgm:pt>
    <dgm:pt modelId="{E7B5F6AC-1B91-40C3-8B23-6650E9A8A201}" type="pres">
      <dgm:prSet presAssocID="{F7C3433D-2DEE-462B-9471-6F075486A08D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D8A10B0C-5636-4C62-92F7-7D7BF7E9EBB8}" srcId="{38798825-D303-4A1A-8BCE-99350F2FCBA9}" destId="{E87FED77-B1CF-4BFB-B4C8-0E1D83C1AE78}" srcOrd="3" destOrd="0" parTransId="{E1B5B29F-D943-4AAD-A888-A6982BE266E5}" sibTransId="{3E6034D6-F9DB-4D46-9E8B-85A28D580D33}"/>
    <dgm:cxn modelId="{0DB6BC0C-239F-4A79-A60D-654DC762E57E}" type="presOf" srcId="{E87FED77-B1CF-4BFB-B4C8-0E1D83C1AE78}" destId="{7E9147FB-8585-4524-BD7E-B6F111BC6AB2}" srcOrd="0" destOrd="0" presId="urn:microsoft.com/office/officeart/2018/5/layout/IconCircleLabelList"/>
    <dgm:cxn modelId="{62837C19-C7C4-4A84-A94A-2D6C016B19B3}" type="presOf" srcId="{38798825-D303-4A1A-8BCE-99350F2FCBA9}" destId="{7786DC88-AF0F-4493-9B7D-BD378D663AAC}" srcOrd="0" destOrd="0" presId="urn:microsoft.com/office/officeart/2018/5/layout/IconCircleLabelList"/>
    <dgm:cxn modelId="{DBE32028-1A4B-41B2-9D97-DCFF2D61E2D8}" srcId="{38798825-D303-4A1A-8BCE-99350F2FCBA9}" destId="{F7C3433D-2DEE-462B-9471-6F075486A08D}" srcOrd="4" destOrd="0" parTransId="{A9FC282B-0D40-4E65-9A33-2A3DE7DC3503}" sibTransId="{3292688C-D0F4-4094-BDC9-875BCE57F85D}"/>
    <dgm:cxn modelId="{9CA38D5C-C226-4BDD-98F1-BF18DF0CBA1C}" type="presOf" srcId="{7879E2D0-7ACC-4BD7-8CF6-334DE3CA997C}" destId="{A57819CE-3FE5-412F-A829-041882EDF771}" srcOrd="0" destOrd="0" presId="urn:microsoft.com/office/officeart/2018/5/layout/IconCircleLabelList"/>
    <dgm:cxn modelId="{DEA30D70-0A41-4656-AB86-4A8338D3D102}" srcId="{38798825-D303-4A1A-8BCE-99350F2FCBA9}" destId="{4FCAD191-0DC4-44CF-B6C9-38A93AB23B90}" srcOrd="1" destOrd="0" parTransId="{4C3F02A7-952C-4604-B99C-86FE664388C9}" sibTransId="{6B6FFE70-2272-462B-BE9F-E394D9DF8B46}"/>
    <dgm:cxn modelId="{21A36D72-94C3-4C08-B215-B7B82A8E7E36}" srcId="{38798825-D303-4A1A-8BCE-99350F2FCBA9}" destId="{F3A2FA17-A2E6-42D9-8A49-B424E15FF68C}" srcOrd="0" destOrd="0" parTransId="{F5B178A0-CCAB-4502-8C81-4FB62C2F788D}" sibTransId="{7CCD4B70-1F0D-48A9-8757-2659EF2841BF}"/>
    <dgm:cxn modelId="{AD88C2B1-D06F-47FA-8FC2-95C58DD10516}" type="presOf" srcId="{4FCAD191-0DC4-44CF-B6C9-38A93AB23B90}" destId="{286036CC-BC5F-45A4-8138-AFD8934FB317}" srcOrd="0" destOrd="0" presId="urn:microsoft.com/office/officeart/2018/5/layout/IconCircleLabelList"/>
    <dgm:cxn modelId="{12AC55B7-E06E-4DA9-AC18-7D7E6BAE39D6}" type="presOf" srcId="{F7C3433D-2DEE-462B-9471-6F075486A08D}" destId="{E7B5F6AC-1B91-40C3-8B23-6650E9A8A201}" srcOrd="0" destOrd="0" presId="urn:microsoft.com/office/officeart/2018/5/layout/IconCircleLabelList"/>
    <dgm:cxn modelId="{794233DD-5EB5-44F3-806C-EC1F6F8949B2}" type="presOf" srcId="{F3A2FA17-A2E6-42D9-8A49-B424E15FF68C}" destId="{711A44E5-E979-49F2-BB44-DC1F6ADFE32E}" srcOrd="0" destOrd="0" presId="urn:microsoft.com/office/officeart/2018/5/layout/IconCircleLabelList"/>
    <dgm:cxn modelId="{FD85EEE6-EC83-4A13-A60D-487281323EA8}" srcId="{38798825-D303-4A1A-8BCE-99350F2FCBA9}" destId="{7879E2D0-7ACC-4BD7-8CF6-334DE3CA997C}" srcOrd="2" destOrd="0" parTransId="{99BBF218-F18C-499D-81E3-D9C048FFE83E}" sibTransId="{247DA186-3A07-4472-B747-323235244128}"/>
    <dgm:cxn modelId="{36298580-B7C5-4E16-AB71-E8FBE18DEEBE}" type="presParOf" srcId="{7786DC88-AF0F-4493-9B7D-BD378D663AAC}" destId="{F78519F9-CD69-4DF4-BC11-CA7EE0F50B8B}" srcOrd="0" destOrd="0" presId="urn:microsoft.com/office/officeart/2018/5/layout/IconCircleLabelList"/>
    <dgm:cxn modelId="{6FD151ED-7D0A-493F-A358-E2078E15BE06}" type="presParOf" srcId="{F78519F9-CD69-4DF4-BC11-CA7EE0F50B8B}" destId="{E2582B33-E20C-46B3-AB43-721876C88F55}" srcOrd="0" destOrd="0" presId="urn:microsoft.com/office/officeart/2018/5/layout/IconCircleLabelList"/>
    <dgm:cxn modelId="{10551386-D9CF-433D-B7DD-0F5B7AA9690C}" type="presParOf" srcId="{F78519F9-CD69-4DF4-BC11-CA7EE0F50B8B}" destId="{DA57E5E4-863C-426A-B06B-ABCF3BFFB20A}" srcOrd="1" destOrd="0" presId="urn:microsoft.com/office/officeart/2018/5/layout/IconCircleLabelList"/>
    <dgm:cxn modelId="{DA4B5F9B-1DA8-4C26-862C-51F67A63C057}" type="presParOf" srcId="{F78519F9-CD69-4DF4-BC11-CA7EE0F50B8B}" destId="{6F9671BE-1785-48A1-A2CB-A446DFC106E7}" srcOrd="2" destOrd="0" presId="urn:microsoft.com/office/officeart/2018/5/layout/IconCircleLabelList"/>
    <dgm:cxn modelId="{35C09232-9F48-40D8-8CEF-88212022A9DD}" type="presParOf" srcId="{F78519F9-CD69-4DF4-BC11-CA7EE0F50B8B}" destId="{711A44E5-E979-49F2-BB44-DC1F6ADFE32E}" srcOrd="3" destOrd="0" presId="urn:microsoft.com/office/officeart/2018/5/layout/IconCircleLabelList"/>
    <dgm:cxn modelId="{3D134A6F-5453-4B8B-8C5D-6AB3016EDF48}" type="presParOf" srcId="{7786DC88-AF0F-4493-9B7D-BD378D663AAC}" destId="{F2210C84-85B5-47EF-9726-B996A1F64473}" srcOrd="1" destOrd="0" presId="urn:microsoft.com/office/officeart/2018/5/layout/IconCircleLabelList"/>
    <dgm:cxn modelId="{4ED395FB-3CCA-4011-B4D6-DD6FCBF784B4}" type="presParOf" srcId="{7786DC88-AF0F-4493-9B7D-BD378D663AAC}" destId="{220CAC7B-4863-4875-8248-101FC86218DE}" srcOrd="2" destOrd="0" presId="urn:microsoft.com/office/officeart/2018/5/layout/IconCircleLabelList"/>
    <dgm:cxn modelId="{8D89496B-0A60-4BF1-8CF7-777D7FE740DC}" type="presParOf" srcId="{220CAC7B-4863-4875-8248-101FC86218DE}" destId="{2045A70D-68A9-45D3-9206-A6F6A5BE0FB0}" srcOrd="0" destOrd="0" presId="urn:microsoft.com/office/officeart/2018/5/layout/IconCircleLabelList"/>
    <dgm:cxn modelId="{E940C4FB-49D9-46A5-87CE-A9741F47F9DD}" type="presParOf" srcId="{220CAC7B-4863-4875-8248-101FC86218DE}" destId="{FBA5E429-5F64-4979-8F32-519BFD130B09}" srcOrd="1" destOrd="0" presId="urn:microsoft.com/office/officeart/2018/5/layout/IconCircleLabelList"/>
    <dgm:cxn modelId="{0D022244-1E4A-4216-AB5E-843F40CEE4D6}" type="presParOf" srcId="{220CAC7B-4863-4875-8248-101FC86218DE}" destId="{E29D9E44-DF76-4C8B-90DF-7F8A022D1F0B}" srcOrd="2" destOrd="0" presId="urn:microsoft.com/office/officeart/2018/5/layout/IconCircleLabelList"/>
    <dgm:cxn modelId="{3E281F89-CC48-4D67-82FF-E06686840F36}" type="presParOf" srcId="{220CAC7B-4863-4875-8248-101FC86218DE}" destId="{286036CC-BC5F-45A4-8138-AFD8934FB317}" srcOrd="3" destOrd="0" presId="urn:microsoft.com/office/officeart/2018/5/layout/IconCircleLabelList"/>
    <dgm:cxn modelId="{D30AEC07-BB75-4BF5-B895-6D0010737A52}" type="presParOf" srcId="{7786DC88-AF0F-4493-9B7D-BD378D663AAC}" destId="{9A9A9B64-3958-4B1D-A884-E2366D9CAABF}" srcOrd="3" destOrd="0" presId="urn:microsoft.com/office/officeart/2018/5/layout/IconCircleLabelList"/>
    <dgm:cxn modelId="{A85CE8AE-425C-4CA9-92B7-58A4A6D770F3}" type="presParOf" srcId="{7786DC88-AF0F-4493-9B7D-BD378D663AAC}" destId="{516F72A0-0D0A-4081-A8E9-035008A30D94}" srcOrd="4" destOrd="0" presId="urn:microsoft.com/office/officeart/2018/5/layout/IconCircleLabelList"/>
    <dgm:cxn modelId="{8662C5CB-26B4-4E77-84BC-80DA04548448}" type="presParOf" srcId="{516F72A0-0D0A-4081-A8E9-035008A30D94}" destId="{3A14E63F-ECA8-463D-BCB2-7048B94DAD4E}" srcOrd="0" destOrd="0" presId="urn:microsoft.com/office/officeart/2018/5/layout/IconCircleLabelList"/>
    <dgm:cxn modelId="{8269049F-A22B-498E-9899-9BF8A390933E}" type="presParOf" srcId="{516F72A0-0D0A-4081-A8E9-035008A30D94}" destId="{8BDF7B1F-C98E-43AB-B0D0-ACBCCF3ED5D0}" srcOrd="1" destOrd="0" presId="urn:microsoft.com/office/officeart/2018/5/layout/IconCircleLabelList"/>
    <dgm:cxn modelId="{2961E53C-A93F-4B90-B7F1-61ECECC0B63F}" type="presParOf" srcId="{516F72A0-0D0A-4081-A8E9-035008A30D94}" destId="{A660CCAF-EA9C-4CC4-8B1D-FF59F5FD5B44}" srcOrd="2" destOrd="0" presId="urn:microsoft.com/office/officeart/2018/5/layout/IconCircleLabelList"/>
    <dgm:cxn modelId="{FE3770F8-CECD-43B3-AAFB-64FF9CB6D16D}" type="presParOf" srcId="{516F72A0-0D0A-4081-A8E9-035008A30D94}" destId="{A57819CE-3FE5-412F-A829-041882EDF771}" srcOrd="3" destOrd="0" presId="urn:microsoft.com/office/officeart/2018/5/layout/IconCircleLabelList"/>
    <dgm:cxn modelId="{829E8F5A-4416-4B82-B296-13E717C40960}" type="presParOf" srcId="{7786DC88-AF0F-4493-9B7D-BD378D663AAC}" destId="{EAC47D79-EFC7-4DFD-A3ED-B4F3DFFE6BA5}" srcOrd="5" destOrd="0" presId="urn:microsoft.com/office/officeart/2018/5/layout/IconCircleLabelList"/>
    <dgm:cxn modelId="{F80CD855-F116-4E5A-BF7F-E4F0771CB211}" type="presParOf" srcId="{7786DC88-AF0F-4493-9B7D-BD378D663AAC}" destId="{DEAD63C7-E120-4A5F-8E7D-8495DD455CFE}" srcOrd="6" destOrd="0" presId="urn:microsoft.com/office/officeart/2018/5/layout/IconCircleLabelList"/>
    <dgm:cxn modelId="{1113708D-9C3B-4E2D-84C2-68A4A2610BE7}" type="presParOf" srcId="{DEAD63C7-E120-4A5F-8E7D-8495DD455CFE}" destId="{18C58EC2-80B9-4632-BA88-FAA45E366CEA}" srcOrd="0" destOrd="0" presId="urn:microsoft.com/office/officeart/2018/5/layout/IconCircleLabelList"/>
    <dgm:cxn modelId="{CB24EE57-7EA9-4CCA-9E80-8F94B76B9B88}" type="presParOf" srcId="{DEAD63C7-E120-4A5F-8E7D-8495DD455CFE}" destId="{23F14FB0-5F10-4272-AA2E-5DC96606D43B}" srcOrd="1" destOrd="0" presId="urn:microsoft.com/office/officeart/2018/5/layout/IconCircleLabelList"/>
    <dgm:cxn modelId="{DB6A11D0-CC14-4ED2-8E29-95C79C87194E}" type="presParOf" srcId="{DEAD63C7-E120-4A5F-8E7D-8495DD455CFE}" destId="{8787833A-AB8A-44BA-829F-5BACB08AAE4F}" srcOrd="2" destOrd="0" presId="urn:microsoft.com/office/officeart/2018/5/layout/IconCircleLabelList"/>
    <dgm:cxn modelId="{5F5AE49F-5EA1-4C98-ABDA-42A8B5EC1C26}" type="presParOf" srcId="{DEAD63C7-E120-4A5F-8E7D-8495DD455CFE}" destId="{7E9147FB-8585-4524-BD7E-B6F111BC6AB2}" srcOrd="3" destOrd="0" presId="urn:microsoft.com/office/officeart/2018/5/layout/IconCircleLabelList"/>
    <dgm:cxn modelId="{2B8F8145-3B38-4BC8-90EF-268FE3945664}" type="presParOf" srcId="{7786DC88-AF0F-4493-9B7D-BD378D663AAC}" destId="{48EC0844-8522-4222-9119-FCB4AC388C62}" srcOrd="7" destOrd="0" presId="urn:microsoft.com/office/officeart/2018/5/layout/IconCircleLabelList"/>
    <dgm:cxn modelId="{0D6C4B90-F877-4C99-8825-18BD3F4E9C94}" type="presParOf" srcId="{7786DC88-AF0F-4493-9B7D-BD378D663AAC}" destId="{A66B28C1-D600-4EAC-A669-9A9667136C02}" srcOrd="8" destOrd="0" presId="urn:microsoft.com/office/officeart/2018/5/layout/IconCircleLabelList"/>
    <dgm:cxn modelId="{7E752465-D685-44F8-8647-EF7332C3BAAB}" type="presParOf" srcId="{A66B28C1-D600-4EAC-A669-9A9667136C02}" destId="{66CDEF0C-7FB3-4FD8-9BF9-70A525227319}" srcOrd="0" destOrd="0" presId="urn:microsoft.com/office/officeart/2018/5/layout/IconCircleLabelList"/>
    <dgm:cxn modelId="{90D4ED6E-1C60-4C06-BECF-DAD3ED916F30}" type="presParOf" srcId="{A66B28C1-D600-4EAC-A669-9A9667136C02}" destId="{547C1625-FC4D-48A4-B3D1-54400E2FA1A1}" srcOrd="1" destOrd="0" presId="urn:microsoft.com/office/officeart/2018/5/layout/IconCircleLabelList"/>
    <dgm:cxn modelId="{2DCBF850-FC9A-4C07-AA0B-AD3B6DB62A20}" type="presParOf" srcId="{A66B28C1-D600-4EAC-A669-9A9667136C02}" destId="{00D63BF5-B873-4B56-AC56-C6272DD7A4C0}" srcOrd="2" destOrd="0" presId="urn:microsoft.com/office/officeart/2018/5/layout/IconCircleLabelList"/>
    <dgm:cxn modelId="{25C5CDE2-BB08-453B-A9CE-6DFD0D4469A0}" type="presParOf" srcId="{A66B28C1-D600-4EAC-A669-9A9667136C02}" destId="{E7B5F6AC-1B91-40C3-8B23-6650E9A8A201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582B33-E20C-46B3-AB43-721876C88F55}">
      <dsp:nvSpPr>
        <dsp:cNvPr id="0" name=""/>
        <dsp:cNvSpPr/>
      </dsp:nvSpPr>
      <dsp:spPr>
        <a:xfrm>
          <a:off x="666463" y="703079"/>
          <a:ext cx="1098000" cy="1098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57E5E4-863C-426A-B06B-ABCF3BFFB20A}">
      <dsp:nvSpPr>
        <dsp:cNvPr id="0" name=""/>
        <dsp:cNvSpPr/>
      </dsp:nvSpPr>
      <dsp:spPr>
        <a:xfrm>
          <a:off x="900463" y="937080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1A44E5-E979-49F2-BB44-DC1F6ADFE32E}">
      <dsp:nvSpPr>
        <dsp:cNvPr id="0" name=""/>
        <dsp:cNvSpPr/>
      </dsp:nvSpPr>
      <dsp:spPr>
        <a:xfrm>
          <a:off x="315463" y="214308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Political:</a:t>
          </a:r>
          <a:r>
            <a:rPr lang="en-GB" sz="1100" kern="1200" dirty="0">
              <a:latin typeface="Grandview Display"/>
            </a:rPr>
            <a:t> </a:t>
          </a:r>
          <a:r>
            <a:rPr lang="en-GB" sz="1100" kern="1200" dirty="0"/>
            <a:t>Government grants and support for small businesses.</a:t>
          </a:r>
          <a:endParaRPr lang="en-US" sz="1100" kern="1200" dirty="0">
            <a:latin typeface="Grandview Display"/>
          </a:endParaRPr>
        </a:p>
      </dsp:txBody>
      <dsp:txXfrm>
        <a:off x="315463" y="2143080"/>
        <a:ext cx="1800000" cy="720000"/>
      </dsp:txXfrm>
    </dsp:sp>
    <dsp:sp modelId="{2045A70D-68A9-45D3-9206-A6F6A5BE0FB0}">
      <dsp:nvSpPr>
        <dsp:cNvPr id="0" name=""/>
        <dsp:cNvSpPr/>
      </dsp:nvSpPr>
      <dsp:spPr>
        <a:xfrm>
          <a:off x="2781463" y="703079"/>
          <a:ext cx="1098000" cy="1098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A5E429-5F64-4979-8F32-519BFD130B09}">
      <dsp:nvSpPr>
        <dsp:cNvPr id="0" name=""/>
        <dsp:cNvSpPr/>
      </dsp:nvSpPr>
      <dsp:spPr>
        <a:xfrm>
          <a:off x="3015463" y="937080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6036CC-BC5F-45A4-8138-AFD8934FB317}">
      <dsp:nvSpPr>
        <dsp:cNvPr id="0" name=""/>
        <dsp:cNvSpPr/>
      </dsp:nvSpPr>
      <dsp:spPr>
        <a:xfrm>
          <a:off x="2430463" y="214308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Economic: High city footfall, but inflation may affect spending.</a:t>
          </a:r>
          <a:endParaRPr lang="en-US" sz="1100" kern="1200" dirty="0"/>
        </a:p>
      </dsp:txBody>
      <dsp:txXfrm>
        <a:off x="2430463" y="2143080"/>
        <a:ext cx="1800000" cy="720000"/>
      </dsp:txXfrm>
    </dsp:sp>
    <dsp:sp modelId="{3A14E63F-ECA8-463D-BCB2-7048B94DAD4E}">
      <dsp:nvSpPr>
        <dsp:cNvPr id="0" name=""/>
        <dsp:cNvSpPr/>
      </dsp:nvSpPr>
      <dsp:spPr>
        <a:xfrm>
          <a:off x="4896464" y="703079"/>
          <a:ext cx="1098000" cy="1098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DF7B1F-C98E-43AB-B0D0-ACBCCF3ED5D0}">
      <dsp:nvSpPr>
        <dsp:cNvPr id="0" name=""/>
        <dsp:cNvSpPr/>
      </dsp:nvSpPr>
      <dsp:spPr>
        <a:xfrm>
          <a:off x="5130464" y="937080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7819CE-3FE5-412F-A829-041882EDF771}">
      <dsp:nvSpPr>
        <dsp:cNvPr id="0" name=""/>
        <dsp:cNvSpPr/>
      </dsp:nvSpPr>
      <dsp:spPr>
        <a:xfrm>
          <a:off x="4545464" y="214308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Social: Growing interest in men’s grooming and self-care.</a:t>
          </a:r>
          <a:endParaRPr lang="en-US" sz="1100" kern="1200" dirty="0"/>
        </a:p>
      </dsp:txBody>
      <dsp:txXfrm>
        <a:off x="4545464" y="2143080"/>
        <a:ext cx="1800000" cy="720000"/>
      </dsp:txXfrm>
    </dsp:sp>
    <dsp:sp modelId="{18C58EC2-80B9-4632-BA88-FAA45E366CEA}">
      <dsp:nvSpPr>
        <dsp:cNvPr id="0" name=""/>
        <dsp:cNvSpPr/>
      </dsp:nvSpPr>
      <dsp:spPr>
        <a:xfrm>
          <a:off x="7011464" y="703079"/>
          <a:ext cx="1098000" cy="1098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F14FB0-5F10-4272-AA2E-5DC96606D43B}">
      <dsp:nvSpPr>
        <dsp:cNvPr id="0" name=""/>
        <dsp:cNvSpPr/>
      </dsp:nvSpPr>
      <dsp:spPr>
        <a:xfrm>
          <a:off x="7245464" y="937080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9147FB-8585-4524-BD7E-B6F111BC6AB2}">
      <dsp:nvSpPr>
        <dsp:cNvPr id="0" name=""/>
        <dsp:cNvSpPr/>
      </dsp:nvSpPr>
      <dsp:spPr>
        <a:xfrm>
          <a:off x="6660464" y="214308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Technological: Use of online booking, contactless payments, social media.</a:t>
          </a:r>
          <a:endParaRPr lang="en-US" sz="1100" kern="1200" dirty="0"/>
        </a:p>
      </dsp:txBody>
      <dsp:txXfrm>
        <a:off x="6660464" y="2143080"/>
        <a:ext cx="1800000" cy="720000"/>
      </dsp:txXfrm>
    </dsp:sp>
    <dsp:sp modelId="{66CDEF0C-7FB3-4FD8-9BF9-70A525227319}">
      <dsp:nvSpPr>
        <dsp:cNvPr id="0" name=""/>
        <dsp:cNvSpPr/>
      </dsp:nvSpPr>
      <dsp:spPr>
        <a:xfrm>
          <a:off x="9126464" y="703079"/>
          <a:ext cx="1098000" cy="1098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7C1625-FC4D-48A4-B3D1-54400E2FA1A1}">
      <dsp:nvSpPr>
        <dsp:cNvPr id="0" name=""/>
        <dsp:cNvSpPr/>
      </dsp:nvSpPr>
      <dsp:spPr>
        <a:xfrm>
          <a:off x="9360464" y="937080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B5F6AC-1B91-40C3-8B23-6650E9A8A201}">
      <dsp:nvSpPr>
        <dsp:cNvPr id="0" name=""/>
        <dsp:cNvSpPr/>
      </dsp:nvSpPr>
      <dsp:spPr>
        <a:xfrm>
          <a:off x="8775464" y="214308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Environmental: Eco-friendly products and reduced plastic use.</a:t>
          </a:r>
          <a:endParaRPr lang="en-US" sz="1100" kern="1200" dirty="0"/>
        </a:p>
      </dsp:txBody>
      <dsp:txXfrm>
        <a:off x="8775464" y="2143080"/>
        <a:ext cx="18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11/11/2025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112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11/11/2025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9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11/11/2025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2834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11/11/2025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392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11/11/2025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054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11/11/2025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881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11/11/2025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664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11/11/2025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789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11/11/2025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406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11/11/2025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948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11/11/2025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9530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11/11/2025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5548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88" r:id="rId6"/>
    <p:sldLayoutId id="2147483684" r:id="rId7"/>
    <p:sldLayoutId id="2147483685" r:id="rId8"/>
    <p:sldLayoutId id="2147483686" r:id="rId9"/>
    <p:sldLayoutId id="2147483687" r:id="rId10"/>
    <p:sldLayoutId id="2147483689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ngall.com/money-png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1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hyperlink" Target="http://www.pngall.com/community-png" TargetMode="External"/><Relationship Id="rId7" Type="http://schemas.openxmlformats.org/officeDocument/2006/relationships/hyperlink" Target="https://www.pressmyweb.com/ecommerce-ebusiness/pinterest-reseau-social-epingle-centres-dinterets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hyperlink" Target="https://ilmioregnoperuninfermiere.info/2017/09/16/il-graphic-design-puo-salvare-la-tua-vita/" TargetMode="External"/><Relationship Id="rId4" Type="http://schemas.openxmlformats.org/officeDocument/2006/relationships/image" Target="../media/image19.png"/><Relationship Id="rId9" Type="http://schemas.openxmlformats.org/officeDocument/2006/relationships/hyperlink" Target="https://www.josegalan.es/empresa-una-marca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7639CA-919F-0B8C-0BB7-FE51AD5B416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26948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22AB34F-E75C-451A-8410-05B6C249E9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38061" y="914400"/>
            <a:ext cx="4892948" cy="3427867"/>
          </a:xfrm>
        </p:spPr>
        <p:txBody>
          <a:bodyPr anchor="t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GB" sz="3800">
                <a:solidFill>
                  <a:srgbClr val="FFFFFF"/>
                </a:solidFill>
              </a:rPr>
              <a:t>SFR CUTS </a:t>
            </a:r>
            <a:br>
              <a:rPr lang="en-GB" sz="3800">
                <a:solidFill>
                  <a:srgbClr val="FFFFFF"/>
                </a:solidFill>
              </a:rPr>
            </a:br>
            <a:r>
              <a:rPr lang="en-GB" sz="3800">
                <a:solidFill>
                  <a:srgbClr val="FFFFFF"/>
                </a:solidFill>
              </a:rPr>
              <a:t>Lecturer : Ejike Udeogu</a:t>
            </a:r>
            <a:br>
              <a:rPr lang="en-GB" sz="3800">
                <a:solidFill>
                  <a:srgbClr val="FFFFFF"/>
                </a:solidFill>
              </a:rPr>
            </a:br>
            <a:r>
              <a:rPr lang="en-GB" sz="3800">
                <a:solidFill>
                  <a:srgbClr val="FFFFFF"/>
                </a:solidFill>
              </a:rPr>
              <a:t>Student &amp; Number : Gavrila-Mihail Calin </a:t>
            </a:r>
            <a:br>
              <a:rPr lang="en-GB" sz="3800">
                <a:solidFill>
                  <a:srgbClr val="FFFFFF"/>
                </a:solidFill>
              </a:rPr>
            </a:br>
            <a:r>
              <a:rPr lang="en-GB" sz="3800">
                <a:solidFill>
                  <a:srgbClr val="FFFFFF"/>
                </a:solidFill>
              </a:rPr>
              <a:t>2420083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9835" y="5253051"/>
            <a:ext cx="4941173" cy="812923"/>
          </a:xfrm>
        </p:spPr>
        <p:txBody>
          <a:bodyPr anchor="t">
            <a:normAutofit/>
          </a:bodyPr>
          <a:lstStyle/>
          <a:p>
            <a:pPr algn="r"/>
            <a:endParaRPr lang="en-GB">
              <a:solidFill>
                <a:srgbClr val="FFFFFF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7CC2FE6-3AD0-4131-B4BC-1F4D65E25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5D9BA-22A9-1A36-4FAD-0EE8E08E6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Business Idea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1DCE4E-3A44-189E-419E-6386FB3C74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•   </a:t>
            </a:r>
            <a:r>
              <a:rPr lang="en-GB" dirty="0">
                <a:latin typeface="Arial"/>
                <a:ea typeface="+mn-lt"/>
                <a:cs typeface="+mn-lt"/>
              </a:rPr>
              <a:t>Business Name: SFR Cuts</a:t>
            </a:r>
            <a:endParaRPr lang="en-GB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dirty="0">
                <a:latin typeface="Arial"/>
                <a:ea typeface="+mn-lt"/>
                <a:cs typeface="+mn-lt"/>
              </a:rPr>
              <a:t>    Location: Birmingham City Centre</a:t>
            </a:r>
          </a:p>
          <a:p>
            <a:pPr marL="0" indent="0">
              <a:buNone/>
            </a:pPr>
            <a:r>
              <a:rPr lang="en-GB" dirty="0">
                <a:latin typeface="Arial"/>
                <a:ea typeface="+mn-lt"/>
                <a:cs typeface="+mn-lt"/>
              </a:rPr>
              <a:t>    Type: Service-based (Barber Shop)</a:t>
            </a:r>
            <a:endParaRPr lang="en-GB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dirty="0">
                <a:latin typeface="Arial"/>
                <a:ea typeface="+mn-lt"/>
                <a:cs typeface="+mn-lt"/>
              </a:rPr>
              <a:t>    Legal Structure: Private Limited Company (Ltd)</a:t>
            </a:r>
            <a:endParaRPr lang="en-GB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dirty="0">
                <a:latin typeface="Arial"/>
                <a:ea typeface="+mn-lt"/>
                <a:cs typeface="+mn-lt"/>
              </a:rPr>
              <a:t>    SFR Cuts will offer premium grooming and barbering services, focusing on style, inclusivity, and customer experience </a:t>
            </a:r>
            <a:endParaRPr lang="en-GB">
              <a:latin typeface="Arial"/>
            </a:endParaRPr>
          </a:p>
        </p:txBody>
      </p:sp>
      <p:pic>
        <p:nvPicPr>
          <p:cNvPr id="4" name="Picture 3" descr="무료 이미지 : 남자, 사람, 헤어 스타일, 수염, 근육, 가위, 이발사, 와얼, 머리카락, 감각, 얼굴 털 5601x3994 ...">
            <a:extLst>
              <a:ext uri="{FF2B5EF4-FFF2-40B4-BE49-F238E27FC236}">
                <a16:creationId xmlns:a16="http://schemas.microsoft.com/office/drawing/2014/main" id="{98A74A29-AC34-FA8D-C7BC-335DA6A33E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4122" y="1651240"/>
            <a:ext cx="3867946" cy="2764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776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3ABD7-0200-E0B6-3C3B-C06BA0102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Management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808B90-1B19-0445-7261-1C9D691DB8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>
                <a:latin typeface="Arial"/>
                <a:ea typeface="+mn-lt"/>
                <a:cs typeface="+mn-lt"/>
              </a:rPr>
              <a:t>Management: Managed by the founder (Owner-Manager) with a small flat structure:</a:t>
            </a:r>
            <a:endParaRPr lang="en-US">
              <a:latin typeface="Arial"/>
              <a:cs typeface="Arial"/>
            </a:endParaRPr>
          </a:p>
          <a:p>
            <a:pPr>
              <a:buNone/>
            </a:pPr>
            <a:r>
              <a:rPr lang="en-GB" dirty="0">
                <a:latin typeface="Arial"/>
                <a:ea typeface="+mn-lt"/>
                <a:cs typeface="+mn-lt"/>
              </a:rPr>
              <a:t>2 Full-time Barbers</a:t>
            </a:r>
            <a:endParaRPr lang="en-GB" dirty="0">
              <a:latin typeface="Arial"/>
              <a:cs typeface="Arial"/>
            </a:endParaRPr>
          </a:p>
          <a:p>
            <a:pPr>
              <a:buNone/>
            </a:pPr>
            <a:r>
              <a:rPr lang="en-GB" dirty="0">
                <a:latin typeface="Arial"/>
                <a:ea typeface="+mn-lt"/>
                <a:cs typeface="+mn-lt"/>
              </a:rPr>
              <a:t>1 Part-time Receptionist</a:t>
            </a:r>
            <a:endParaRPr lang="en-GB" dirty="0">
              <a:latin typeface="Arial"/>
              <a:cs typeface="Arial"/>
            </a:endParaRPr>
          </a:p>
          <a:p>
            <a:pPr>
              <a:buNone/>
            </a:pPr>
            <a:r>
              <a:rPr lang="en-GB" dirty="0">
                <a:latin typeface="Arial"/>
                <a:ea typeface="+mn-lt"/>
                <a:cs typeface="+mn-lt"/>
              </a:rPr>
              <a:t>1 Apprentice Barber</a:t>
            </a:r>
            <a:endParaRPr lang="en-GB" dirty="0">
              <a:latin typeface="Arial"/>
            </a:endParaRPr>
          </a:p>
          <a:p>
            <a:pPr marL="0" indent="0">
              <a:buNone/>
            </a:pPr>
            <a:endParaRPr lang="en-GB" dirty="0">
              <a:latin typeface="Arial"/>
              <a:cs typeface="Arial"/>
            </a:endParaRPr>
          </a:p>
        </p:txBody>
      </p:sp>
      <p:pic>
        <p:nvPicPr>
          <p:cNvPr id="6" name="Graphic 5" descr="Comb outline">
            <a:extLst>
              <a:ext uri="{FF2B5EF4-FFF2-40B4-BE49-F238E27FC236}">
                <a16:creationId xmlns:a16="http://schemas.microsoft.com/office/drawing/2014/main" id="{80431089-284B-1FC3-E220-0094005B2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3178" y="340743"/>
            <a:ext cx="2050211" cy="2064588"/>
          </a:xfrm>
          <a:prstGeom prst="rect">
            <a:avLst/>
          </a:prstGeom>
        </p:spPr>
      </p:pic>
      <p:pic>
        <p:nvPicPr>
          <p:cNvPr id="7" name="Graphic 6" descr="Comb with solid fill">
            <a:extLst>
              <a:ext uri="{FF2B5EF4-FFF2-40B4-BE49-F238E27FC236}">
                <a16:creationId xmlns:a16="http://schemas.microsoft.com/office/drawing/2014/main" id="{B58933EB-5976-2255-2A2F-478DABF4DA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63177" y="4179499"/>
            <a:ext cx="2064588" cy="2021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086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5F3C2-961A-B971-21B2-577B6CF6F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PESTEL</a:t>
            </a:r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6EE5B7CA-6728-79A5-2AC9-B35EE999458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40080" y="2633472"/>
          <a:ext cx="10890928" cy="3566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 descr="A large pile of money">
            <a:extLst>
              <a:ext uri="{FF2B5EF4-FFF2-40B4-BE49-F238E27FC236}">
                <a16:creationId xmlns:a16="http://schemas.microsoft.com/office/drawing/2014/main" id="{23B0C3FA-370B-B146-6EC2-F788789F2A2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8978366" y="661641"/>
            <a:ext cx="2531003" cy="142279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E6F25C-C467-4564-B17D-4E897C832F92}"/>
              </a:ext>
            </a:extLst>
          </p:cNvPr>
          <p:cNvSpPr txBox="1"/>
          <p:nvPr/>
        </p:nvSpPr>
        <p:spPr>
          <a:xfrm>
            <a:off x="711710" y="6843653"/>
            <a:ext cx="1998393" cy="144972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C05FC9-6E05-9D72-2385-7D2DC2520A69}"/>
              </a:ext>
            </a:extLst>
          </p:cNvPr>
          <p:cNvSpPr txBox="1"/>
          <p:nvPr/>
        </p:nvSpPr>
        <p:spPr>
          <a:xfrm>
            <a:off x="3545456" y="6878578"/>
            <a:ext cx="1621767" cy="73085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F6016F5-7B2A-08BB-931F-DCD5C47A640F}"/>
              </a:ext>
            </a:extLst>
          </p:cNvPr>
          <p:cNvSpPr txBox="1"/>
          <p:nvPr/>
        </p:nvSpPr>
        <p:spPr>
          <a:xfrm>
            <a:off x="6129787" y="6845779"/>
            <a:ext cx="1456427" cy="87463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937794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79251-7F05-A8D2-E37E-4F2A83750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Marketing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DBDC0-7FA7-9FD4-01AC-79283D076D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317170"/>
            <a:ext cx="10890928" cy="356616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rial"/>
                <a:ea typeface="+mn-lt"/>
                <a:cs typeface="+mn-lt"/>
              </a:rPr>
              <a:t>Branding: Luxurious and modern – Tagline: 'Cut Above the Rest'.</a:t>
            </a:r>
            <a:endParaRPr lang="en-GB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Online Presence: Website, social media (Instagram, TikTok, Facebook).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Promotions: Launch offers, loyalty cards, student/NHS discounts.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Community: Sponsor local events and grooming days for the homeless.</a:t>
            </a:r>
            <a:endParaRPr lang="en-GB" dirty="0">
              <a:latin typeface="Arial"/>
              <a:cs typeface="Arial"/>
            </a:endParaRPr>
          </a:p>
          <a:p>
            <a:endParaRPr lang="en-GB" dirty="0">
              <a:latin typeface="Grandview Display"/>
              <a:cs typeface="Arial"/>
            </a:endParaRPr>
          </a:p>
        </p:txBody>
      </p:sp>
      <p:pic>
        <p:nvPicPr>
          <p:cNvPr id="4" name="Picture 3" descr="A group of colorful people&#10;&#10;AI-generated content may be incorrect.">
            <a:extLst>
              <a:ext uri="{FF2B5EF4-FFF2-40B4-BE49-F238E27FC236}">
                <a16:creationId xmlns:a16="http://schemas.microsoft.com/office/drawing/2014/main" id="{9321F86F-75DF-4A28-C7EF-30AD990B8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48264" y="4936487"/>
            <a:ext cx="2199737" cy="12551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32382D4-BF1F-5A34-5525-C24946B783D6}"/>
              </a:ext>
            </a:extLst>
          </p:cNvPr>
          <p:cNvSpPr txBox="1"/>
          <p:nvPr/>
        </p:nvSpPr>
        <p:spPr>
          <a:xfrm>
            <a:off x="848264" y="6406850"/>
            <a:ext cx="1782794" cy="87463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08A608-FA57-B543-4B09-77A1B4A3BC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861094" y="4642389"/>
            <a:ext cx="3910642" cy="221710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EC9D107-E0FC-A730-F673-5DCA450BBEE7}"/>
              </a:ext>
            </a:extLst>
          </p:cNvPr>
          <p:cNvSpPr txBox="1"/>
          <p:nvPr/>
        </p:nvSpPr>
        <p:spPr>
          <a:xfrm>
            <a:off x="2559170" y="7219470"/>
            <a:ext cx="3910642" cy="101840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86807D-8B9A-4336-FFB8-8C1F98391C7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812172" y="4634002"/>
            <a:ext cx="1773807" cy="177380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CCD255C-E7C0-4AFF-8EBE-3A0CF35AECC0}"/>
              </a:ext>
            </a:extLst>
          </p:cNvPr>
          <p:cNvSpPr txBox="1"/>
          <p:nvPr/>
        </p:nvSpPr>
        <p:spPr>
          <a:xfrm>
            <a:off x="6812172" y="6623469"/>
            <a:ext cx="1515015" cy="101840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1E2F1BC-D830-1C4A-48CE-C203E77D08E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9203812" y="4411692"/>
            <a:ext cx="2798980" cy="204589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8A083A5-7134-30A7-7D41-76AAF79A5128}"/>
              </a:ext>
            </a:extLst>
          </p:cNvPr>
          <p:cNvSpPr txBox="1"/>
          <p:nvPr/>
        </p:nvSpPr>
        <p:spPr>
          <a:xfrm>
            <a:off x="9204116" y="6687628"/>
            <a:ext cx="2798374" cy="87463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3284109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CEF83F-51A9-0D71-C036-EF2256F5D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rPr lang="en-GB" dirty="0"/>
              <a:t>Funding</a:t>
            </a:r>
          </a:p>
        </p:txBody>
      </p:sp>
      <p:pic>
        <p:nvPicPr>
          <p:cNvPr id="14" name="Picture 13" descr="Calculator, pen, compass, money and a paper with graphs printed on it">
            <a:extLst>
              <a:ext uri="{FF2B5EF4-FFF2-40B4-BE49-F238E27FC236}">
                <a16:creationId xmlns:a16="http://schemas.microsoft.com/office/drawing/2014/main" id="{E585969E-E6E6-7F0C-C9A2-D2377F1AC30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275" r="27978" b="8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820FD2-4B21-C548-3141-FCB8E4949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b="1" dirty="0">
                <a:latin typeface="Arial"/>
                <a:ea typeface="+mn-lt"/>
                <a:cs typeface="+mn-lt"/>
              </a:rPr>
              <a:t>Sources:</a:t>
            </a:r>
            <a:endParaRPr lang="en-GB" b="1" dirty="0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 dirty="0">
                <a:latin typeface="Arial"/>
                <a:ea typeface="+mn-lt"/>
                <a:cs typeface="+mn-lt"/>
              </a:rPr>
              <a:t>Personal savings: £10,000</a:t>
            </a:r>
            <a:endParaRPr lang="en-GB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 dirty="0">
                <a:latin typeface="Arial"/>
                <a:ea typeface="+mn-lt"/>
                <a:cs typeface="+mn-lt"/>
              </a:rPr>
              <a:t>Start-up loan: £15,000</a:t>
            </a:r>
            <a:endParaRPr lang="en-GB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 dirty="0">
                <a:latin typeface="Arial"/>
                <a:ea typeface="+mn-lt"/>
                <a:cs typeface="+mn-lt"/>
              </a:rPr>
              <a:t> Angel investor/local grant: £10,000</a:t>
            </a:r>
            <a:endParaRPr lang="en-GB"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b="1" dirty="0">
                <a:latin typeface="Arial"/>
                <a:ea typeface="+mn-lt"/>
                <a:cs typeface="+mn-lt"/>
              </a:rPr>
              <a:t>Purpose:</a:t>
            </a:r>
            <a:r>
              <a:rPr lang="en-GB" dirty="0">
                <a:latin typeface="Arial"/>
                <a:ea typeface="+mn-lt"/>
                <a:cs typeface="+mn-lt"/>
              </a:rPr>
              <a:t> </a:t>
            </a:r>
            <a:endParaRPr lang="en-GB">
              <a:latin typeface="Arial"/>
              <a:ea typeface="+mn-lt"/>
              <a:cs typeface="Arial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Arial"/>
                <a:ea typeface="+mn-lt"/>
                <a:cs typeface="+mn-lt"/>
              </a:rPr>
              <a:t>To cover lease, renovation, staff, marketing, and equipment.</a:t>
            </a:r>
            <a:endParaRPr lang="en-GB"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dirty="0">
              <a:latin typeface="Arial"/>
            </a:endParaRPr>
          </a:p>
          <a:p>
            <a:pPr>
              <a:lnSpc>
                <a:spcPct val="110000"/>
              </a:lnSpc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828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3AEB3A-9CD3-E2B6-BE28-1BB86A272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967" y="919291"/>
            <a:ext cx="4057650" cy="2139081"/>
          </a:xfrm>
        </p:spPr>
        <p:txBody>
          <a:bodyPr anchor="t">
            <a:normAutofit/>
          </a:bodyPr>
          <a:lstStyle/>
          <a:p>
            <a:r>
              <a:rPr lang="en-GB" dirty="0"/>
              <a:t>Costs Breakdown</a:t>
            </a:r>
          </a:p>
        </p:txBody>
      </p:sp>
      <p:pic>
        <p:nvPicPr>
          <p:cNvPr id="10" name="Graphic 9" descr="Gold bars">
            <a:extLst>
              <a:ext uri="{FF2B5EF4-FFF2-40B4-BE49-F238E27FC236}">
                <a16:creationId xmlns:a16="http://schemas.microsoft.com/office/drawing/2014/main" id="{C45AF043-AFAF-79E7-B754-96642745D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3232" y="3064633"/>
            <a:ext cx="2592858" cy="2592858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209265E-E0D7-493B-97CE-2263D50C3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62720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26ACD2-CB1C-3C16-6D78-F24EEDA081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4149" y="914399"/>
            <a:ext cx="6096861" cy="53835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rial"/>
                <a:ea typeface="+mn-lt"/>
                <a:cs typeface="+mn-lt"/>
              </a:rPr>
              <a:t>Shop lease &amp; deposit – £10,000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Renovation &amp; interior – £7,000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Barber chairs &amp; equipment – £6,000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Initial stock – £2,000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Licensing &amp; insurance – £1,000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Marketing &amp; launch promo – £2,000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Website &amp; booking system – £1,000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Staff salaries (first month) – £4,000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Contingency fund – £2,000</a:t>
            </a:r>
            <a:endParaRPr lang="en-GB" dirty="0">
              <a:latin typeface="Arial"/>
            </a:endParaRPr>
          </a:p>
          <a:p>
            <a:pPr marL="0" indent="0">
              <a:buNone/>
            </a:pPr>
            <a:r>
              <a:rPr lang="en-GB" b="1" dirty="0">
                <a:latin typeface="Arial"/>
              </a:rPr>
              <a:t>              </a:t>
            </a:r>
            <a:r>
              <a:rPr lang="en-GB" b="1">
                <a:latin typeface="Arial"/>
              </a:rPr>
              <a:t>Total - £ 35,000</a:t>
            </a:r>
            <a:endParaRPr lang="en-GB" b="1">
              <a:latin typeface="Arial"/>
              <a:cs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3642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C0135-15DE-91BC-D953-495837579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Factors                                 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E0512-42A9-CE01-49EE-DB65F6C586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rial"/>
                <a:ea typeface="+mn-lt"/>
                <a:cs typeface="Arial"/>
              </a:rPr>
              <a:t>Prime location in Birmingham City Centre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Arial"/>
              </a:rPr>
              <a:t>Inclusive and premium customer experience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Arial"/>
              </a:rPr>
              <a:t>Affordable luxury with modern appeal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Arial"/>
              </a:rPr>
              <a:t>Strong marketing and community engagement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Arial"/>
              </a:rPr>
              <a:t>Skilled staff and efficient management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Arial"/>
              </a:rPr>
              <a:t>Sustainable and tech-enabled operations</a:t>
            </a:r>
            <a:endParaRPr lang="en-GB" dirty="0">
              <a:latin typeface="Arial"/>
              <a:cs typeface="Arial"/>
            </a:endParaRP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62818C-E4A0-1061-FD6B-C4EBED0BCED7}"/>
              </a:ext>
            </a:extLst>
          </p:cNvPr>
          <p:cNvSpPr txBox="1"/>
          <p:nvPr/>
        </p:nvSpPr>
        <p:spPr>
          <a:xfrm>
            <a:off x="7251762" y="2628122"/>
            <a:ext cx="3949959" cy="31700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latin typeface="Arial"/>
                <a:cs typeface="Arial"/>
              </a:rPr>
              <a:t>SFR Cuts aims to redefine men's grooming in Birmingham by blending style, Service, and Inclusivity</a:t>
            </a:r>
          </a:p>
          <a:p>
            <a:endParaRPr lang="en-GB" sz="2000" dirty="0">
              <a:latin typeface="Arial"/>
              <a:cs typeface="Arial"/>
            </a:endParaRPr>
          </a:p>
          <a:p>
            <a:r>
              <a:rPr lang="en-GB" sz="2000" dirty="0">
                <a:latin typeface="Arial"/>
                <a:cs typeface="Arial"/>
              </a:rPr>
              <a:t>With a strong business plan, targeted marketing, and clear financial structure, SFR Cuts is positioned for long-term success and brand loyalty.</a:t>
            </a:r>
          </a:p>
        </p:txBody>
      </p:sp>
    </p:spTree>
    <p:extLst>
      <p:ext uri="{BB962C8B-B14F-4D97-AF65-F5344CB8AC3E}">
        <p14:creationId xmlns:p14="http://schemas.microsoft.com/office/powerpoint/2010/main" val="2798209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CE89B9-8F9B-AD2D-A3B9-32186F909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5737859" cy="1097280"/>
          </a:xfrm>
        </p:spPr>
        <p:txBody>
          <a:bodyPr>
            <a:normAutofit/>
          </a:bodyPr>
          <a:lstStyle/>
          <a:p>
            <a:r>
              <a:rPr lang="en-GB"/>
              <a:t>References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CEA50B-B54A-69EC-8051-0A30C0A5C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633236"/>
            <a:ext cx="5737860" cy="3666980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342900"/>
            <a:r>
              <a:rPr lang="en-GB" dirty="0">
                <a:latin typeface="Arial"/>
                <a:ea typeface="+mn-lt"/>
                <a:cs typeface="+mn-lt"/>
              </a:rPr>
              <a:t>British Business Bank (2023). Start Up Loans.</a:t>
            </a:r>
          </a:p>
          <a:p>
            <a:pPr marL="342900" indent="-342900"/>
            <a:r>
              <a:rPr lang="en-GB" dirty="0">
                <a:latin typeface="Arial"/>
                <a:ea typeface="+mn-lt"/>
                <a:cs typeface="+mn-lt"/>
              </a:rPr>
              <a:t>Statista (2024). UK Male Grooming Market.</a:t>
            </a:r>
            <a:endParaRPr lang="en-GB" dirty="0">
              <a:latin typeface="Arial"/>
            </a:endParaRPr>
          </a:p>
          <a:p>
            <a:pPr marL="342900" indent="-342900"/>
            <a:r>
              <a:rPr lang="en-GB" dirty="0">
                <a:latin typeface="Arial"/>
                <a:ea typeface="+mn-lt"/>
                <a:cs typeface="+mn-lt"/>
              </a:rPr>
              <a:t>Kotler &amp; Armstrong (2021). Principles of Marketing.</a:t>
            </a:r>
          </a:p>
          <a:p>
            <a:pPr marL="342900" indent="-342900"/>
            <a:r>
              <a:rPr lang="en-GB" dirty="0">
                <a:latin typeface="Arial"/>
                <a:ea typeface="+mn-lt"/>
                <a:cs typeface="+mn-lt"/>
              </a:rPr>
              <a:t>Porter (2008). The Five Competitive Forces.</a:t>
            </a:r>
            <a:endParaRPr lang="en-GB">
              <a:latin typeface="Arial"/>
              <a:cs typeface="Arial"/>
            </a:endParaRPr>
          </a:p>
          <a:p>
            <a:pPr marL="342900" indent="-342900"/>
            <a:r>
              <a:rPr lang="en-GB" dirty="0">
                <a:latin typeface="Arial"/>
                <a:ea typeface="+mn-lt"/>
                <a:cs typeface="+mn-lt"/>
              </a:rPr>
              <a:t>The Times (2023). Why Men’s Grooming is Booming.</a:t>
            </a:r>
          </a:p>
          <a:p>
            <a:pPr marL="342900" indent="-342900"/>
            <a:r>
              <a:rPr lang="en-GB" dirty="0">
                <a:latin typeface="Arial"/>
                <a:ea typeface="+mn-lt"/>
                <a:cs typeface="+mn-lt"/>
              </a:rPr>
              <a:t>Mintel (2024). Men’s Grooming Habits – UK</a:t>
            </a:r>
            <a:endParaRPr lang="en-GB" dirty="0">
              <a:latin typeface="Arial"/>
            </a:endParaRPr>
          </a:p>
          <a:p>
            <a:endParaRPr lang="en-GB" dirty="0"/>
          </a:p>
        </p:txBody>
      </p:sp>
      <p:pic>
        <p:nvPicPr>
          <p:cNvPr id="7" name="Graphic 6" descr="Fingerprint">
            <a:extLst>
              <a:ext uri="{FF2B5EF4-FFF2-40B4-BE49-F238E27FC236}">
                <a16:creationId xmlns:a16="http://schemas.microsoft.com/office/drawing/2014/main" id="{BC35DF7A-F7DF-170F-EADC-F56AA1805E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5179" y="1924386"/>
            <a:ext cx="4375829" cy="437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847105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DashVTI</vt:lpstr>
      <vt:lpstr>SFR CUTS  Lecturer : Ejike Udeogu Student &amp; Number : Gavrila-Mihail Calin  2420083</vt:lpstr>
      <vt:lpstr>Business Idea</vt:lpstr>
      <vt:lpstr>Management Structure</vt:lpstr>
      <vt:lpstr>PESTEL</vt:lpstr>
      <vt:lpstr>Marketing Strategies</vt:lpstr>
      <vt:lpstr>Funding</vt:lpstr>
      <vt:lpstr>Costs Breakdown</vt:lpstr>
      <vt:lpstr>Key Factors                                 Summary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292</cp:revision>
  <dcterms:created xsi:type="dcterms:W3CDTF">2025-11-10T18:53:04Z</dcterms:created>
  <dcterms:modified xsi:type="dcterms:W3CDTF">2025-11-11T12:05:59Z</dcterms:modified>
</cp:coreProperties>
</file>