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
  </p:notesMasterIdLst>
  <p:handoutMasterIdLst>
    <p:handoutMasterId r:id="rId17"/>
  </p:handoutMasterIdLst>
  <p:sldIdLst>
    <p:sldId id="280" r:id="rId2"/>
    <p:sldId id="292" r:id="rId3"/>
    <p:sldId id="282" r:id="rId4"/>
    <p:sldId id="284" r:id="rId5"/>
    <p:sldId id="283" r:id="rId6"/>
    <p:sldId id="285" r:id="rId7"/>
    <p:sldId id="286" r:id="rId8"/>
    <p:sldId id="287" r:id="rId9"/>
    <p:sldId id="288" r:id="rId10"/>
    <p:sldId id="289" r:id="rId11"/>
    <p:sldId id="291" r:id="rId12"/>
    <p:sldId id="294" r:id="rId13"/>
    <p:sldId id="295" r:id="rId14"/>
    <p:sldId id="296"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398526-B87F-41BA-8742-E3E2BD1C0C14}" v="40" dt="2025-11-08T18:01:20.991"/>
  </p1510:revLst>
</p1510:revInfo>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2727" autoAdjust="0"/>
    <p:restoredTop sz="94660"/>
  </p:normalViewPr>
  <p:slideViewPr>
    <p:cSldViewPr snapToGrid="0">
      <p:cViewPr>
        <p:scale>
          <a:sx n="46" d="100"/>
          <a:sy n="46" d="100"/>
        </p:scale>
        <p:origin x="612" y="462"/>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68"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an Tifow" userId="4dc6fa3a9647ab2a" providerId="LiveId" clId="{2F7F1CDB-0495-4251-A9B9-E0BA646E6891}"/>
    <pc:docChg chg="undo redo custSel addSld delSld modSld sldOrd">
      <pc:chgData name="Ayan Tifow" userId="4dc6fa3a9647ab2a" providerId="LiveId" clId="{2F7F1CDB-0495-4251-A9B9-E0BA646E6891}" dt="2025-11-08T18:10:13.787" v="1892" actId="14100"/>
      <pc:docMkLst>
        <pc:docMk/>
      </pc:docMkLst>
      <pc:sldChg chg="del">
        <pc:chgData name="Ayan Tifow" userId="4dc6fa3a9647ab2a" providerId="LiveId" clId="{2F7F1CDB-0495-4251-A9B9-E0BA646E6891}" dt="2025-11-08T13:22:41.862" v="11" actId="2696"/>
        <pc:sldMkLst>
          <pc:docMk/>
          <pc:sldMk cId="3867255876" sldId="272"/>
        </pc:sldMkLst>
      </pc:sldChg>
      <pc:sldChg chg="del">
        <pc:chgData name="Ayan Tifow" userId="4dc6fa3a9647ab2a" providerId="LiveId" clId="{2F7F1CDB-0495-4251-A9B9-E0BA646E6891}" dt="2025-11-08T13:22:45.133" v="12" actId="2696"/>
        <pc:sldMkLst>
          <pc:docMk/>
          <pc:sldMk cId="3448100238" sldId="273"/>
        </pc:sldMkLst>
      </pc:sldChg>
      <pc:sldChg chg="del">
        <pc:chgData name="Ayan Tifow" userId="4dc6fa3a9647ab2a" providerId="LiveId" clId="{2F7F1CDB-0495-4251-A9B9-E0BA646E6891}" dt="2025-11-08T13:22:47.339" v="13" actId="2696"/>
        <pc:sldMkLst>
          <pc:docMk/>
          <pc:sldMk cId="1421012862" sldId="274"/>
        </pc:sldMkLst>
      </pc:sldChg>
      <pc:sldChg chg="del">
        <pc:chgData name="Ayan Tifow" userId="4dc6fa3a9647ab2a" providerId="LiveId" clId="{2F7F1CDB-0495-4251-A9B9-E0BA646E6891}" dt="2025-11-08T13:22:49.648" v="14" actId="2696"/>
        <pc:sldMkLst>
          <pc:docMk/>
          <pc:sldMk cId="169763702" sldId="275"/>
        </pc:sldMkLst>
      </pc:sldChg>
      <pc:sldChg chg="del">
        <pc:chgData name="Ayan Tifow" userId="4dc6fa3a9647ab2a" providerId="LiveId" clId="{2F7F1CDB-0495-4251-A9B9-E0BA646E6891}" dt="2025-11-08T13:22:51.867" v="15" actId="2696"/>
        <pc:sldMkLst>
          <pc:docMk/>
          <pc:sldMk cId="2265463819" sldId="276"/>
        </pc:sldMkLst>
      </pc:sldChg>
      <pc:sldChg chg="addSp delSp modSp del mod chgLayout">
        <pc:chgData name="Ayan Tifow" userId="4dc6fa3a9647ab2a" providerId="LiveId" clId="{2F7F1CDB-0495-4251-A9B9-E0BA646E6891}" dt="2025-11-08T13:22:59.771" v="17" actId="2696"/>
        <pc:sldMkLst>
          <pc:docMk/>
          <pc:sldMk cId="1980976995" sldId="277"/>
        </pc:sldMkLst>
        <pc:spChg chg="mod ord">
          <ac:chgData name="Ayan Tifow" userId="4dc6fa3a9647ab2a" providerId="LiveId" clId="{2F7F1CDB-0495-4251-A9B9-E0BA646E6891}" dt="2025-11-08T13:22:56.557" v="16" actId="6264"/>
          <ac:spMkLst>
            <pc:docMk/>
            <pc:sldMk cId="1980976995" sldId="277"/>
            <ac:spMk id="2" creationId="{00000000-0000-0000-0000-000000000000}"/>
          </ac:spMkLst>
        </pc:spChg>
        <pc:spChg chg="mod ord">
          <ac:chgData name="Ayan Tifow" userId="4dc6fa3a9647ab2a" providerId="LiveId" clId="{2F7F1CDB-0495-4251-A9B9-E0BA646E6891}" dt="2025-11-08T13:22:56.557" v="16" actId="6264"/>
          <ac:spMkLst>
            <pc:docMk/>
            <pc:sldMk cId="1980976995" sldId="277"/>
            <ac:spMk id="3" creationId="{00000000-0000-0000-0000-000000000000}"/>
          </ac:spMkLst>
        </pc:spChg>
        <pc:spChg chg="add del mod">
          <ac:chgData name="Ayan Tifow" userId="4dc6fa3a9647ab2a" providerId="LiveId" clId="{2F7F1CDB-0495-4251-A9B9-E0BA646E6891}" dt="2025-11-08T13:22:56.557" v="16" actId="6264"/>
          <ac:spMkLst>
            <pc:docMk/>
            <pc:sldMk cId="1980976995" sldId="277"/>
            <ac:spMk id="4" creationId="{7763188E-9915-04FE-9BEA-0E98767F8363}"/>
          </ac:spMkLst>
        </pc:spChg>
        <pc:spChg chg="add del mod">
          <ac:chgData name="Ayan Tifow" userId="4dc6fa3a9647ab2a" providerId="LiveId" clId="{2F7F1CDB-0495-4251-A9B9-E0BA646E6891}" dt="2025-11-08T13:22:56.557" v="16" actId="6264"/>
          <ac:spMkLst>
            <pc:docMk/>
            <pc:sldMk cId="1980976995" sldId="277"/>
            <ac:spMk id="5" creationId="{628A3B8F-C4A0-DCEA-D645-4E648F4A8CA9}"/>
          </ac:spMkLst>
        </pc:spChg>
      </pc:sldChg>
      <pc:sldChg chg="del">
        <pc:chgData name="Ayan Tifow" userId="4dc6fa3a9647ab2a" providerId="LiveId" clId="{2F7F1CDB-0495-4251-A9B9-E0BA646E6891}" dt="2025-11-08T13:23:02.243" v="18" actId="2696"/>
        <pc:sldMkLst>
          <pc:docMk/>
          <pc:sldMk cId="1815000522" sldId="278"/>
        </pc:sldMkLst>
      </pc:sldChg>
      <pc:sldChg chg="del">
        <pc:chgData name="Ayan Tifow" userId="4dc6fa3a9647ab2a" providerId="LiveId" clId="{2F7F1CDB-0495-4251-A9B9-E0BA646E6891}" dt="2025-11-08T13:23:09.701" v="21" actId="2696"/>
        <pc:sldMkLst>
          <pc:docMk/>
          <pc:sldMk cId="3899602683" sldId="279"/>
        </pc:sldMkLst>
      </pc:sldChg>
      <pc:sldChg chg="addSp delSp modSp mod">
        <pc:chgData name="Ayan Tifow" userId="4dc6fa3a9647ab2a" providerId="LiveId" clId="{2F7F1CDB-0495-4251-A9B9-E0BA646E6891}" dt="2025-11-08T17:56:51.941" v="1750" actId="21"/>
        <pc:sldMkLst>
          <pc:docMk/>
          <pc:sldMk cId="1566073541" sldId="280"/>
        </pc:sldMkLst>
        <pc:spChg chg="add del mod">
          <ac:chgData name="Ayan Tifow" userId="4dc6fa3a9647ab2a" providerId="LiveId" clId="{2F7F1CDB-0495-4251-A9B9-E0BA646E6891}" dt="2025-11-08T17:56:51.941" v="1750" actId="21"/>
          <ac:spMkLst>
            <pc:docMk/>
            <pc:sldMk cId="1566073541" sldId="280"/>
            <ac:spMk id="2" creationId="{43D4BACF-9173-0ED6-0A25-4B86B3C6F80F}"/>
          </ac:spMkLst>
        </pc:spChg>
        <pc:spChg chg="mod">
          <ac:chgData name="Ayan Tifow" userId="4dc6fa3a9647ab2a" providerId="LiveId" clId="{2F7F1CDB-0495-4251-A9B9-E0BA646E6891}" dt="2025-11-08T17:56:32.908" v="1747" actId="20578"/>
          <ac:spMkLst>
            <pc:docMk/>
            <pc:sldMk cId="1566073541" sldId="280"/>
            <ac:spMk id="3" creationId="{00000000-0000-0000-0000-000000000000}"/>
          </ac:spMkLst>
        </pc:spChg>
        <pc:spChg chg="mod">
          <ac:chgData name="Ayan Tifow" userId="4dc6fa3a9647ab2a" providerId="LiveId" clId="{2F7F1CDB-0495-4251-A9B9-E0BA646E6891}" dt="2025-11-08T17:56:45.196" v="1749" actId="3062"/>
          <ac:spMkLst>
            <pc:docMk/>
            <pc:sldMk cId="1566073541" sldId="280"/>
            <ac:spMk id="7" creationId="{308DCF21-FA81-E927-F802-8324D39436F5}"/>
          </ac:spMkLst>
        </pc:spChg>
      </pc:sldChg>
      <pc:sldChg chg="modSp del mod">
        <pc:chgData name="Ayan Tifow" userId="4dc6fa3a9647ab2a" providerId="LiveId" clId="{2F7F1CDB-0495-4251-A9B9-E0BA646E6891}" dt="2025-11-08T17:42:08.650" v="1431" actId="2696"/>
        <pc:sldMkLst>
          <pc:docMk/>
          <pc:sldMk cId="2393730818" sldId="281"/>
        </pc:sldMkLst>
        <pc:spChg chg="mod">
          <ac:chgData name="Ayan Tifow" userId="4dc6fa3a9647ab2a" providerId="LiveId" clId="{2F7F1CDB-0495-4251-A9B9-E0BA646E6891}" dt="2025-11-08T13:23:42.308" v="33" actId="20577"/>
          <ac:spMkLst>
            <pc:docMk/>
            <pc:sldMk cId="2393730818" sldId="281"/>
            <ac:spMk id="2" creationId="{DBC8ED9A-E354-F645-68A9-B782376B7BBD}"/>
          </ac:spMkLst>
        </pc:spChg>
        <pc:spChg chg="mod">
          <ac:chgData name="Ayan Tifow" userId="4dc6fa3a9647ab2a" providerId="LiveId" clId="{2F7F1CDB-0495-4251-A9B9-E0BA646E6891}" dt="2025-11-08T16:34:19.021" v="933" actId="20577"/>
          <ac:spMkLst>
            <pc:docMk/>
            <pc:sldMk cId="2393730818" sldId="281"/>
            <ac:spMk id="3" creationId="{AF6EEDB5-42B2-97C9-5A36-5D762FEE116F}"/>
          </ac:spMkLst>
        </pc:spChg>
        <pc:picChg chg="mod">
          <ac:chgData name="Ayan Tifow" userId="4dc6fa3a9647ab2a" providerId="LiveId" clId="{2F7F1CDB-0495-4251-A9B9-E0BA646E6891}" dt="2025-11-08T13:22:09.981" v="10" actId="14100"/>
          <ac:picMkLst>
            <pc:docMk/>
            <pc:sldMk cId="2393730818" sldId="281"/>
            <ac:picMk id="5" creationId="{0DB30277-5132-3326-CA95-E91DEC68E482}"/>
          </ac:picMkLst>
        </pc:picChg>
      </pc:sldChg>
      <pc:sldChg chg="modSp mod">
        <pc:chgData name="Ayan Tifow" userId="4dc6fa3a9647ab2a" providerId="LiveId" clId="{2F7F1CDB-0495-4251-A9B9-E0BA646E6891}" dt="2025-11-08T13:21:57.054" v="7" actId="1076"/>
        <pc:sldMkLst>
          <pc:docMk/>
          <pc:sldMk cId="1782767602" sldId="282"/>
        </pc:sldMkLst>
        <pc:picChg chg="mod">
          <ac:chgData name="Ayan Tifow" userId="4dc6fa3a9647ab2a" providerId="LiveId" clId="{2F7F1CDB-0495-4251-A9B9-E0BA646E6891}" dt="2025-11-08T13:21:57.054" v="7" actId="1076"/>
          <ac:picMkLst>
            <pc:docMk/>
            <pc:sldMk cId="1782767602" sldId="282"/>
            <ac:picMk id="5" creationId="{EC4A79AE-2CA6-5B94-36BD-F071D112CABF}"/>
          </ac:picMkLst>
        </pc:picChg>
      </pc:sldChg>
      <pc:sldChg chg="modSp mod">
        <pc:chgData name="Ayan Tifow" userId="4dc6fa3a9647ab2a" providerId="LiveId" clId="{2F7F1CDB-0495-4251-A9B9-E0BA646E6891}" dt="2025-11-07T11:03:49.563" v="6" actId="14100"/>
        <pc:sldMkLst>
          <pc:docMk/>
          <pc:sldMk cId="2315809125" sldId="283"/>
        </pc:sldMkLst>
        <pc:spChg chg="mod">
          <ac:chgData name="Ayan Tifow" userId="4dc6fa3a9647ab2a" providerId="LiveId" clId="{2F7F1CDB-0495-4251-A9B9-E0BA646E6891}" dt="2025-11-07T11:03:49.563" v="6" actId="14100"/>
          <ac:spMkLst>
            <pc:docMk/>
            <pc:sldMk cId="2315809125" sldId="283"/>
            <ac:spMk id="3" creationId="{0E6580E7-FFDD-C142-7DE8-B2A7D247DCD0}"/>
          </ac:spMkLst>
        </pc:spChg>
      </pc:sldChg>
      <pc:sldChg chg="addSp delSp modSp new mod">
        <pc:chgData name="Ayan Tifow" userId="4dc6fa3a9647ab2a" providerId="LiveId" clId="{2F7F1CDB-0495-4251-A9B9-E0BA646E6891}" dt="2025-11-08T14:45:28.861" v="561" actId="20577"/>
        <pc:sldMkLst>
          <pc:docMk/>
          <pc:sldMk cId="62086885" sldId="285"/>
        </pc:sldMkLst>
        <pc:spChg chg="mod">
          <ac:chgData name="Ayan Tifow" userId="4dc6fa3a9647ab2a" providerId="LiveId" clId="{2F7F1CDB-0495-4251-A9B9-E0BA646E6891}" dt="2025-11-08T14:45:28.861" v="561" actId="20577"/>
          <ac:spMkLst>
            <pc:docMk/>
            <pc:sldMk cId="62086885" sldId="285"/>
            <ac:spMk id="2" creationId="{0B886482-CBD2-DE1E-0CFE-AA8375279485}"/>
          </ac:spMkLst>
        </pc:spChg>
        <pc:graphicFrameChg chg="add mod modGraphic">
          <ac:chgData name="Ayan Tifow" userId="4dc6fa3a9647ab2a" providerId="LiveId" clId="{2F7F1CDB-0495-4251-A9B9-E0BA646E6891}" dt="2025-11-08T14:44:36.415" v="548" actId="20577"/>
          <ac:graphicFrameMkLst>
            <pc:docMk/>
            <pc:sldMk cId="62086885" sldId="285"/>
            <ac:graphicFrameMk id="5" creationId="{2AE39E3D-12B9-4E08-B495-182662A8024F}"/>
          </ac:graphicFrameMkLst>
        </pc:graphicFrameChg>
        <pc:picChg chg="add del mod">
          <ac:chgData name="Ayan Tifow" userId="4dc6fa3a9647ab2a" providerId="LiveId" clId="{2F7F1CDB-0495-4251-A9B9-E0BA646E6891}" dt="2025-11-08T13:28:00.396" v="297" actId="21"/>
          <ac:picMkLst>
            <pc:docMk/>
            <pc:sldMk cId="62086885" sldId="285"/>
            <ac:picMk id="4" creationId="{A2EBDAE1-44FC-7E1D-1CDB-DD48C458B50E}"/>
          </ac:picMkLst>
        </pc:picChg>
        <pc:picChg chg="add mod">
          <ac:chgData name="Ayan Tifow" userId="4dc6fa3a9647ab2a" providerId="LiveId" clId="{2F7F1CDB-0495-4251-A9B9-E0BA646E6891}" dt="2025-11-08T14:40:12.854" v="387" actId="1076"/>
          <ac:picMkLst>
            <pc:docMk/>
            <pc:sldMk cId="62086885" sldId="285"/>
            <ac:picMk id="7" creationId="{5699382C-55BD-8210-1E41-51B48CFF08ED}"/>
          </ac:picMkLst>
        </pc:picChg>
      </pc:sldChg>
      <pc:sldChg chg="add del">
        <pc:chgData name="Ayan Tifow" userId="4dc6fa3a9647ab2a" providerId="LiveId" clId="{2F7F1CDB-0495-4251-A9B9-E0BA646E6891}" dt="2025-11-08T13:23:07.487" v="20" actId="2696"/>
        <pc:sldMkLst>
          <pc:docMk/>
          <pc:sldMk cId="3639735621" sldId="285"/>
        </pc:sldMkLst>
      </pc:sldChg>
      <pc:sldChg chg="add del">
        <pc:chgData name="Ayan Tifow" userId="4dc6fa3a9647ab2a" providerId="LiveId" clId="{2F7F1CDB-0495-4251-A9B9-E0BA646E6891}" dt="2025-11-08T14:41:00.207" v="391" actId="2696"/>
        <pc:sldMkLst>
          <pc:docMk/>
          <pc:sldMk cId="2572983206" sldId="286"/>
        </pc:sldMkLst>
      </pc:sldChg>
      <pc:sldChg chg="modSp add mod">
        <pc:chgData name="Ayan Tifow" userId="4dc6fa3a9647ab2a" providerId="LiveId" clId="{2F7F1CDB-0495-4251-A9B9-E0BA646E6891}" dt="2025-11-08T14:43:06.444" v="413" actId="13926"/>
        <pc:sldMkLst>
          <pc:docMk/>
          <pc:sldMk cId="3774531311" sldId="286"/>
        </pc:sldMkLst>
        <pc:graphicFrameChg chg="mod modGraphic">
          <ac:chgData name="Ayan Tifow" userId="4dc6fa3a9647ab2a" providerId="LiveId" clId="{2F7F1CDB-0495-4251-A9B9-E0BA646E6891}" dt="2025-11-08T14:43:06.444" v="413" actId="13926"/>
          <ac:graphicFrameMkLst>
            <pc:docMk/>
            <pc:sldMk cId="3774531311" sldId="286"/>
            <ac:graphicFrameMk id="5" creationId="{DFC2519F-DD37-AE53-E9F7-54230AFDEE81}"/>
          </ac:graphicFrameMkLst>
        </pc:graphicFrameChg>
      </pc:sldChg>
      <pc:sldChg chg="addSp modSp new mod ord">
        <pc:chgData name="Ayan Tifow" userId="4dc6fa3a9647ab2a" providerId="LiveId" clId="{2F7F1CDB-0495-4251-A9B9-E0BA646E6891}" dt="2025-11-08T18:09:43.027" v="1888" actId="113"/>
        <pc:sldMkLst>
          <pc:docMk/>
          <pc:sldMk cId="3755018240" sldId="287"/>
        </pc:sldMkLst>
        <pc:spChg chg="mod">
          <ac:chgData name="Ayan Tifow" userId="4dc6fa3a9647ab2a" providerId="LiveId" clId="{2F7F1CDB-0495-4251-A9B9-E0BA646E6891}" dt="2025-11-08T17:57:57.957" v="1772" actId="20577"/>
          <ac:spMkLst>
            <pc:docMk/>
            <pc:sldMk cId="3755018240" sldId="287"/>
            <ac:spMk id="2" creationId="{9D87472E-5944-798B-FC2A-AF00C9B9CF2C}"/>
          </ac:spMkLst>
        </pc:spChg>
        <pc:spChg chg="mod">
          <ac:chgData name="Ayan Tifow" userId="4dc6fa3a9647ab2a" providerId="LiveId" clId="{2F7F1CDB-0495-4251-A9B9-E0BA646E6891}" dt="2025-11-08T18:09:43.027" v="1888" actId="113"/>
          <ac:spMkLst>
            <pc:docMk/>
            <pc:sldMk cId="3755018240" sldId="287"/>
            <ac:spMk id="3" creationId="{67EAE475-358D-698F-F140-447F5001210C}"/>
          </ac:spMkLst>
        </pc:spChg>
        <pc:picChg chg="add mod">
          <ac:chgData name="Ayan Tifow" userId="4dc6fa3a9647ab2a" providerId="LiveId" clId="{2F7F1CDB-0495-4251-A9B9-E0BA646E6891}" dt="2025-11-08T17:58:11.276" v="1776" actId="14100"/>
          <ac:picMkLst>
            <pc:docMk/>
            <pc:sldMk cId="3755018240" sldId="287"/>
            <ac:picMk id="5" creationId="{B50BB031-E4B0-281D-AC7F-DED052AFD3AC}"/>
          </ac:picMkLst>
        </pc:picChg>
      </pc:sldChg>
      <pc:sldChg chg="addSp modSp new mod ord">
        <pc:chgData name="Ayan Tifow" userId="4dc6fa3a9647ab2a" providerId="LiveId" clId="{2F7F1CDB-0495-4251-A9B9-E0BA646E6891}" dt="2025-11-08T16:11:48.903" v="889" actId="113"/>
        <pc:sldMkLst>
          <pc:docMk/>
          <pc:sldMk cId="797028308" sldId="288"/>
        </pc:sldMkLst>
        <pc:spChg chg="mod">
          <ac:chgData name="Ayan Tifow" userId="4dc6fa3a9647ab2a" providerId="LiveId" clId="{2F7F1CDB-0495-4251-A9B9-E0BA646E6891}" dt="2025-11-08T16:10:10.184" v="871"/>
          <ac:spMkLst>
            <pc:docMk/>
            <pc:sldMk cId="797028308" sldId="288"/>
            <ac:spMk id="2" creationId="{42DD40FC-FB94-542D-ED9C-87411DA4717E}"/>
          </ac:spMkLst>
        </pc:spChg>
        <pc:spChg chg="mod">
          <ac:chgData name="Ayan Tifow" userId="4dc6fa3a9647ab2a" providerId="LiveId" clId="{2F7F1CDB-0495-4251-A9B9-E0BA646E6891}" dt="2025-11-08T16:11:48.903" v="889" actId="113"/>
          <ac:spMkLst>
            <pc:docMk/>
            <pc:sldMk cId="797028308" sldId="288"/>
            <ac:spMk id="3" creationId="{BE547278-B0DA-A293-B51F-8E9520BEFF94}"/>
          </ac:spMkLst>
        </pc:spChg>
        <pc:picChg chg="add mod">
          <ac:chgData name="Ayan Tifow" userId="4dc6fa3a9647ab2a" providerId="LiveId" clId="{2F7F1CDB-0495-4251-A9B9-E0BA646E6891}" dt="2025-11-08T16:11:16.742" v="888" actId="1076"/>
          <ac:picMkLst>
            <pc:docMk/>
            <pc:sldMk cId="797028308" sldId="288"/>
            <ac:picMk id="5" creationId="{C860428B-85E7-5CD6-DCDB-AE3418245F39}"/>
          </ac:picMkLst>
        </pc:picChg>
      </pc:sldChg>
      <pc:sldChg chg="addSp delSp modSp new mod">
        <pc:chgData name="Ayan Tifow" userId="4dc6fa3a9647ab2a" providerId="LiveId" clId="{2F7F1CDB-0495-4251-A9B9-E0BA646E6891}" dt="2025-11-08T17:30:58.817" v="1269" actId="255"/>
        <pc:sldMkLst>
          <pc:docMk/>
          <pc:sldMk cId="3304733434" sldId="289"/>
        </pc:sldMkLst>
        <pc:spChg chg="mod">
          <ac:chgData name="Ayan Tifow" userId="4dc6fa3a9647ab2a" providerId="LiveId" clId="{2F7F1CDB-0495-4251-A9B9-E0BA646E6891}" dt="2025-11-08T17:30:58.817" v="1269" actId="255"/>
          <ac:spMkLst>
            <pc:docMk/>
            <pc:sldMk cId="3304733434" sldId="289"/>
            <ac:spMk id="2" creationId="{74B9AA08-DE44-601F-8E83-09FC3B157138}"/>
          </ac:spMkLst>
        </pc:spChg>
        <pc:spChg chg="del">
          <ac:chgData name="Ayan Tifow" userId="4dc6fa3a9647ab2a" providerId="LiveId" clId="{2F7F1CDB-0495-4251-A9B9-E0BA646E6891}" dt="2025-11-08T17:25:50.444" v="1230"/>
          <ac:spMkLst>
            <pc:docMk/>
            <pc:sldMk cId="3304733434" sldId="289"/>
            <ac:spMk id="3" creationId="{2BBDFB10-1F72-6A63-957A-41F555FD62AA}"/>
          </ac:spMkLst>
        </pc:spChg>
        <pc:spChg chg="add del mod">
          <ac:chgData name="Ayan Tifow" userId="4dc6fa3a9647ab2a" providerId="LiveId" clId="{2F7F1CDB-0495-4251-A9B9-E0BA646E6891}" dt="2025-11-08T17:27:56.774" v="1245" actId="21"/>
          <ac:spMkLst>
            <pc:docMk/>
            <pc:sldMk cId="3304733434" sldId="289"/>
            <ac:spMk id="5" creationId="{0AC163AC-9155-C6C1-06D6-B40C26FFE034}"/>
          </ac:spMkLst>
        </pc:spChg>
        <pc:graphicFrameChg chg="add mod modGraphic">
          <ac:chgData name="Ayan Tifow" userId="4dc6fa3a9647ab2a" providerId="LiveId" clId="{2F7F1CDB-0495-4251-A9B9-E0BA646E6891}" dt="2025-11-08T17:28:48.303" v="1250" actId="1076"/>
          <ac:graphicFrameMkLst>
            <pc:docMk/>
            <pc:sldMk cId="3304733434" sldId="289"/>
            <ac:graphicFrameMk id="4" creationId="{9DB55CE8-B6C1-5FD4-3A2D-052D7FBC3357}"/>
          </ac:graphicFrameMkLst>
        </pc:graphicFrameChg>
      </pc:sldChg>
      <pc:sldChg chg="addSp delSp modSp new del mod">
        <pc:chgData name="Ayan Tifow" userId="4dc6fa3a9647ab2a" providerId="LiveId" clId="{2F7F1CDB-0495-4251-A9B9-E0BA646E6891}" dt="2025-11-08T17:33:36.113" v="1339" actId="2696"/>
        <pc:sldMkLst>
          <pc:docMk/>
          <pc:sldMk cId="1301790373" sldId="290"/>
        </pc:sldMkLst>
        <pc:spChg chg="mod">
          <ac:chgData name="Ayan Tifow" userId="4dc6fa3a9647ab2a" providerId="LiveId" clId="{2F7F1CDB-0495-4251-A9B9-E0BA646E6891}" dt="2025-11-08T17:31:35.081" v="1312" actId="207"/>
          <ac:spMkLst>
            <pc:docMk/>
            <pc:sldMk cId="1301790373" sldId="290"/>
            <ac:spMk id="2" creationId="{DABB68DB-CC49-2EB9-2D52-13822A413854}"/>
          </ac:spMkLst>
        </pc:spChg>
        <pc:spChg chg="add del mod">
          <ac:chgData name="Ayan Tifow" userId="4dc6fa3a9647ab2a" providerId="LiveId" clId="{2F7F1CDB-0495-4251-A9B9-E0BA646E6891}" dt="2025-11-08T17:31:21.358" v="1309" actId="21"/>
          <ac:spMkLst>
            <pc:docMk/>
            <pc:sldMk cId="1301790373" sldId="290"/>
            <ac:spMk id="3" creationId="{1A87AC5B-1361-59ED-A19A-1B92866AA76A}"/>
          </ac:spMkLst>
        </pc:spChg>
        <pc:spChg chg="add del mod">
          <ac:chgData name="Ayan Tifow" userId="4dc6fa3a9647ab2a" providerId="LiveId" clId="{2F7F1CDB-0495-4251-A9B9-E0BA646E6891}" dt="2025-11-08T17:30:53.883" v="1265" actId="22"/>
          <ac:spMkLst>
            <pc:docMk/>
            <pc:sldMk cId="1301790373" sldId="290"/>
            <ac:spMk id="5" creationId="{67497526-CCC7-ADD4-72F2-1453B179762D}"/>
          </ac:spMkLst>
        </pc:spChg>
        <pc:spChg chg="add mod">
          <ac:chgData name="Ayan Tifow" userId="4dc6fa3a9647ab2a" providerId="LiveId" clId="{2F7F1CDB-0495-4251-A9B9-E0BA646E6891}" dt="2025-11-08T17:32:07.329" v="1316" actId="14100"/>
          <ac:spMkLst>
            <pc:docMk/>
            <pc:sldMk cId="1301790373" sldId="290"/>
            <ac:spMk id="8" creationId="{7CBFC570-2006-5633-B73F-784BDFE1EFAD}"/>
          </ac:spMkLst>
        </pc:spChg>
        <pc:picChg chg="add">
          <ac:chgData name="Ayan Tifow" userId="4dc6fa3a9647ab2a" providerId="LiveId" clId="{2F7F1CDB-0495-4251-A9B9-E0BA646E6891}" dt="2025-11-08T17:31:43.803" v="1313"/>
          <ac:picMkLst>
            <pc:docMk/>
            <pc:sldMk cId="1301790373" sldId="290"/>
            <ac:picMk id="6" creationId="{0B45F283-1DB3-483B-9676-1C33A2B98F16}"/>
          </ac:picMkLst>
        </pc:picChg>
      </pc:sldChg>
      <pc:sldChg chg="addSp modSp new mod">
        <pc:chgData name="Ayan Tifow" userId="4dc6fa3a9647ab2a" providerId="LiveId" clId="{2F7F1CDB-0495-4251-A9B9-E0BA646E6891}" dt="2025-11-08T17:59:11.612" v="1806" actId="14100"/>
        <pc:sldMkLst>
          <pc:docMk/>
          <pc:sldMk cId="1289713668" sldId="291"/>
        </pc:sldMkLst>
        <pc:spChg chg="mod">
          <ac:chgData name="Ayan Tifow" userId="4dc6fa3a9647ab2a" providerId="LiveId" clId="{2F7F1CDB-0495-4251-A9B9-E0BA646E6891}" dt="2025-11-08T17:59:00.980" v="1804" actId="20577"/>
          <ac:spMkLst>
            <pc:docMk/>
            <pc:sldMk cId="1289713668" sldId="291"/>
            <ac:spMk id="2" creationId="{26F20B15-CCED-7F55-CE86-DE0D55C3AB99}"/>
          </ac:spMkLst>
        </pc:spChg>
        <pc:spChg chg="mod">
          <ac:chgData name="Ayan Tifow" userId="4dc6fa3a9647ab2a" providerId="LiveId" clId="{2F7F1CDB-0495-4251-A9B9-E0BA646E6891}" dt="2025-11-08T17:33:45.175" v="1341" actId="20577"/>
          <ac:spMkLst>
            <pc:docMk/>
            <pc:sldMk cId="1289713668" sldId="291"/>
            <ac:spMk id="3" creationId="{D6B15B37-C6AF-1C02-124A-03BF3ED9EA00}"/>
          </ac:spMkLst>
        </pc:spChg>
        <pc:picChg chg="add mod">
          <ac:chgData name="Ayan Tifow" userId="4dc6fa3a9647ab2a" providerId="LiveId" clId="{2F7F1CDB-0495-4251-A9B9-E0BA646E6891}" dt="2025-11-08T17:59:11.612" v="1806" actId="14100"/>
          <ac:picMkLst>
            <pc:docMk/>
            <pc:sldMk cId="1289713668" sldId="291"/>
            <ac:picMk id="5" creationId="{0E070EE2-D457-A2DA-761F-0C16C68637FF}"/>
          </ac:picMkLst>
        </pc:picChg>
      </pc:sldChg>
      <pc:sldChg chg="addSp delSp modSp new mod">
        <pc:chgData name="Ayan Tifow" userId="4dc6fa3a9647ab2a" providerId="LiveId" clId="{2F7F1CDB-0495-4251-A9B9-E0BA646E6891}" dt="2025-11-08T18:10:13.787" v="1892" actId="14100"/>
        <pc:sldMkLst>
          <pc:docMk/>
          <pc:sldMk cId="1220384613" sldId="292"/>
        </pc:sldMkLst>
        <pc:spChg chg="mod">
          <ac:chgData name="Ayan Tifow" userId="4dc6fa3a9647ab2a" providerId="LiveId" clId="{2F7F1CDB-0495-4251-A9B9-E0BA646E6891}" dt="2025-11-08T17:24:32.904" v="1201" actId="207"/>
          <ac:spMkLst>
            <pc:docMk/>
            <pc:sldMk cId="1220384613" sldId="292"/>
            <ac:spMk id="2" creationId="{73BE0F1F-5530-33C8-642E-AAE5502C92EE}"/>
          </ac:spMkLst>
        </pc:spChg>
        <pc:spChg chg="del mod">
          <ac:chgData name="Ayan Tifow" userId="4dc6fa3a9647ab2a" providerId="LiveId" clId="{2F7F1CDB-0495-4251-A9B9-E0BA646E6891}" dt="2025-11-08T17:21:32.272" v="994" actId="21"/>
          <ac:spMkLst>
            <pc:docMk/>
            <pc:sldMk cId="1220384613" sldId="292"/>
            <ac:spMk id="3" creationId="{B3D666B9-7319-F668-ACDF-F6F0A409BB02}"/>
          </ac:spMkLst>
        </pc:spChg>
        <pc:graphicFrameChg chg="add del mod modGraphic">
          <ac:chgData name="Ayan Tifow" userId="4dc6fa3a9647ab2a" providerId="LiveId" clId="{2F7F1CDB-0495-4251-A9B9-E0BA646E6891}" dt="2025-11-08T17:18:50.209" v="957" actId="3680"/>
          <ac:graphicFrameMkLst>
            <pc:docMk/>
            <pc:sldMk cId="1220384613" sldId="292"/>
            <ac:graphicFrameMk id="4" creationId="{1E0199E1-E635-7D12-3571-44562ED3AA20}"/>
          </ac:graphicFrameMkLst>
        </pc:graphicFrameChg>
        <pc:graphicFrameChg chg="add del">
          <ac:chgData name="Ayan Tifow" userId="4dc6fa3a9647ab2a" providerId="LiveId" clId="{2F7F1CDB-0495-4251-A9B9-E0BA646E6891}" dt="2025-11-08T17:19:17.767" v="963" actId="3680"/>
          <ac:graphicFrameMkLst>
            <pc:docMk/>
            <pc:sldMk cId="1220384613" sldId="292"/>
            <ac:graphicFrameMk id="5" creationId="{3C43EF28-EF03-D616-10DD-BCE9AE7ECB65}"/>
          </ac:graphicFrameMkLst>
        </pc:graphicFrameChg>
        <pc:graphicFrameChg chg="add del">
          <ac:chgData name="Ayan Tifow" userId="4dc6fa3a9647ab2a" providerId="LiveId" clId="{2F7F1CDB-0495-4251-A9B9-E0BA646E6891}" dt="2025-11-08T17:19:37.393" v="965" actId="3680"/>
          <ac:graphicFrameMkLst>
            <pc:docMk/>
            <pc:sldMk cId="1220384613" sldId="292"/>
            <ac:graphicFrameMk id="6" creationId="{DB02F1AD-1BE1-9B5B-9D8E-A0951B298F3A}"/>
          </ac:graphicFrameMkLst>
        </pc:graphicFrameChg>
        <pc:graphicFrameChg chg="add del">
          <ac:chgData name="Ayan Tifow" userId="4dc6fa3a9647ab2a" providerId="LiveId" clId="{2F7F1CDB-0495-4251-A9B9-E0BA646E6891}" dt="2025-11-08T17:20:06.204" v="967" actId="3680"/>
          <ac:graphicFrameMkLst>
            <pc:docMk/>
            <pc:sldMk cId="1220384613" sldId="292"/>
            <ac:graphicFrameMk id="7" creationId="{7D59DE20-AB24-3443-F646-C06788CE9390}"/>
          </ac:graphicFrameMkLst>
        </pc:graphicFrameChg>
        <pc:graphicFrameChg chg="add del mod modGraphic">
          <ac:chgData name="Ayan Tifow" userId="4dc6fa3a9647ab2a" providerId="LiveId" clId="{2F7F1CDB-0495-4251-A9B9-E0BA646E6891}" dt="2025-11-08T17:21:18.928" v="989" actId="3680"/>
          <ac:graphicFrameMkLst>
            <pc:docMk/>
            <pc:sldMk cId="1220384613" sldId="292"/>
            <ac:graphicFrameMk id="8" creationId="{73512905-5497-823F-3FA3-EC841767787B}"/>
          </ac:graphicFrameMkLst>
        </pc:graphicFrameChg>
        <pc:graphicFrameChg chg="add mod modGraphic">
          <ac:chgData name="Ayan Tifow" userId="4dc6fa3a9647ab2a" providerId="LiveId" clId="{2F7F1CDB-0495-4251-A9B9-E0BA646E6891}" dt="2025-11-08T18:10:13.787" v="1892" actId="14100"/>
          <ac:graphicFrameMkLst>
            <pc:docMk/>
            <pc:sldMk cId="1220384613" sldId="292"/>
            <ac:graphicFrameMk id="9" creationId="{397743FF-0907-00E4-AF43-93B6D5A40095}"/>
          </ac:graphicFrameMkLst>
        </pc:graphicFrameChg>
        <pc:picChg chg="add mod">
          <ac:chgData name="Ayan Tifow" userId="4dc6fa3a9647ab2a" providerId="LiveId" clId="{2F7F1CDB-0495-4251-A9B9-E0BA646E6891}" dt="2025-11-08T17:25:08.574" v="1211" actId="1076"/>
          <ac:picMkLst>
            <pc:docMk/>
            <pc:sldMk cId="1220384613" sldId="292"/>
            <ac:picMk id="10" creationId="{739D076F-AC44-08A1-0545-435CCA366E3E}"/>
          </ac:picMkLst>
        </pc:picChg>
      </pc:sldChg>
      <pc:sldChg chg="modSp new del mod">
        <pc:chgData name="Ayan Tifow" userId="4dc6fa3a9647ab2a" providerId="LiveId" clId="{2F7F1CDB-0495-4251-A9B9-E0BA646E6891}" dt="2025-11-08T17:47:33.391" v="1576" actId="2696"/>
        <pc:sldMkLst>
          <pc:docMk/>
          <pc:sldMk cId="3813482075" sldId="293"/>
        </pc:sldMkLst>
        <pc:spChg chg="mod">
          <ac:chgData name="Ayan Tifow" userId="4dc6fa3a9647ab2a" providerId="LiveId" clId="{2F7F1CDB-0495-4251-A9B9-E0BA646E6891}" dt="2025-11-08T17:34:32.827" v="1352"/>
          <ac:spMkLst>
            <pc:docMk/>
            <pc:sldMk cId="3813482075" sldId="293"/>
            <ac:spMk id="2" creationId="{87A14E0C-D003-0B41-578E-FCCEF98F32FF}"/>
          </ac:spMkLst>
        </pc:spChg>
        <pc:spChg chg="mod">
          <ac:chgData name="Ayan Tifow" userId="4dc6fa3a9647ab2a" providerId="LiveId" clId="{2F7F1CDB-0495-4251-A9B9-E0BA646E6891}" dt="2025-11-08T17:34:30.428" v="1351" actId="21"/>
          <ac:spMkLst>
            <pc:docMk/>
            <pc:sldMk cId="3813482075" sldId="293"/>
            <ac:spMk id="3" creationId="{A587A143-C8B1-3742-B82E-A2DB67DC9E53}"/>
          </ac:spMkLst>
        </pc:spChg>
      </pc:sldChg>
      <pc:sldChg chg="addSp delSp modSp new mod">
        <pc:chgData name="Ayan Tifow" userId="4dc6fa3a9647ab2a" providerId="LiveId" clId="{2F7F1CDB-0495-4251-A9B9-E0BA646E6891}" dt="2025-11-08T18:00:23.154" v="1839" actId="14100"/>
        <pc:sldMkLst>
          <pc:docMk/>
          <pc:sldMk cId="479895988" sldId="294"/>
        </pc:sldMkLst>
        <pc:spChg chg="mod">
          <ac:chgData name="Ayan Tifow" userId="4dc6fa3a9647ab2a" providerId="LiveId" clId="{2F7F1CDB-0495-4251-A9B9-E0BA646E6891}" dt="2025-11-08T18:00:18.796" v="1838" actId="20577"/>
          <ac:spMkLst>
            <pc:docMk/>
            <pc:sldMk cId="479895988" sldId="294"/>
            <ac:spMk id="2" creationId="{7EA7DA0D-4037-5E9B-5AE7-BA5526470F9B}"/>
          </ac:spMkLst>
        </pc:spChg>
        <pc:spChg chg="del mod">
          <ac:chgData name="Ayan Tifow" userId="4dc6fa3a9647ab2a" providerId="LiveId" clId="{2F7F1CDB-0495-4251-A9B9-E0BA646E6891}" dt="2025-11-08T17:35:28.868" v="1360" actId="21"/>
          <ac:spMkLst>
            <pc:docMk/>
            <pc:sldMk cId="479895988" sldId="294"/>
            <ac:spMk id="3" creationId="{3D48A1CC-4F47-163E-7684-FFA799548379}"/>
          </ac:spMkLst>
        </pc:spChg>
        <pc:graphicFrameChg chg="add mod modGraphic">
          <ac:chgData name="Ayan Tifow" userId="4dc6fa3a9647ab2a" providerId="LiveId" clId="{2F7F1CDB-0495-4251-A9B9-E0BA646E6891}" dt="2025-11-08T17:46:06.229" v="1573" actId="14100"/>
          <ac:graphicFrameMkLst>
            <pc:docMk/>
            <pc:sldMk cId="479895988" sldId="294"/>
            <ac:graphicFrameMk id="4" creationId="{DFDF335D-A31A-F9EB-28A1-AE9833D805DF}"/>
          </ac:graphicFrameMkLst>
        </pc:graphicFrameChg>
        <pc:graphicFrameChg chg="add mod modGraphic">
          <ac:chgData name="Ayan Tifow" userId="4dc6fa3a9647ab2a" providerId="LiveId" clId="{2F7F1CDB-0495-4251-A9B9-E0BA646E6891}" dt="2025-11-08T17:46:02.755" v="1572" actId="14100"/>
          <ac:graphicFrameMkLst>
            <pc:docMk/>
            <pc:sldMk cId="479895988" sldId="294"/>
            <ac:graphicFrameMk id="5" creationId="{2D126E96-AE3F-2CDA-B6C1-3ABE76FB7208}"/>
          </ac:graphicFrameMkLst>
        </pc:graphicFrameChg>
        <pc:picChg chg="add mod">
          <ac:chgData name="Ayan Tifow" userId="4dc6fa3a9647ab2a" providerId="LiveId" clId="{2F7F1CDB-0495-4251-A9B9-E0BA646E6891}" dt="2025-11-08T18:00:23.154" v="1839" actId="14100"/>
          <ac:picMkLst>
            <pc:docMk/>
            <pc:sldMk cId="479895988" sldId="294"/>
            <ac:picMk id="7" creationId="{4E769A6D-A6E6-E366-D7A7-B6B562A7A388}"/>
          </ac:picMkLst>
        </pc:picChg>
      </pc:sldChg>
      <pc:sldChg chg="addSp delSp modSp new mod modClrScheme chgLayout">
        <pc:chgData name="Ayan Tifow" userId="4dc6fa3a9647ab2a" providerId="LiveId" clId="{2F7F1CDB-0495-4251-A9B9-E0BA646E6891}" dt="2025-11-08T18:09:17.889" v="1886" actId="14100"/>
        <pc:sldMkLst>
          <pc:docMk/>
          <pc:sldMk cId="1777555447" sldId="295"/>
        </pc:sldMkLst>
        <pc:spChg chg="mod">
          <ac:chgData name="Ayan Tifow" userId="4dc6fa3a9647ab2a" providerId="LiveId" clId="{2F7F1CDB-0495-4251-A9B9-E0BA646E6891}" dt="2025-11-08T18:09:05.238" v="1883" actId="20577"/>
          <ac:spMkLst>
            <pc:docMk/>
            <pc:sldMk cId="1777555447" sldId="295"/>
            <ac:spMk id="2" creationId="{C8DD733B-8C9D-9341-4BC8-6845ABB95054}"/>
          </ac:spMkLst>
        </pc:spChg>
        <pc:spChg chg="add del mod">
          <ac:chgData name="Ayan Tifow" userId="4dc6fa3a9647ab2a" providerId="LiveId" clId="{2F7F1CDB-0495-4251-A9B9-E0BA646E6891}" dt="2025-11-08T18:01:40.017" v="1849" actId="26606"/>
          <ac:spMkLst>
            <pc:docMk/>
            <pc:sldMk cId="1777555447" sldId="295"/>
            <ac:spMk id="3" creationId="{DDEA8559-2DCC-81F9-E27A-EF1479E58F2D}"/>
          </ac:spMkLst>
        </pc:spChg>
        <pc:picChg chg="add mod">
          <ac:chgData name="Ayan Tifow" userId="4dc6fa3a9647ab2a" providerId="LiveId" clId="{2F7F1CDB-0495-4251-A9B9-E0BA646E6891}" dt="2025-11-08T17:51:51.374" v="1649" actId="1076"/>
          <ac:picMkLst>
            <pc:docMk/>
            <pc:sldMk cId="1777555447" sldId="295"/>
            <ac:picMk id="4" creationId="{45436193-F9AB-8E51-C320-A40FC69BEF0E}"/>
          </ac:picMkLst>
        </pc:picChg>
        <pc:picChg chg="add del mod">
          <ac:chgData name="Ayan Tifow" userId="4dc6fa3a9647ab2a" providerId="LiveId" clId="{2F7F1CDB-0495-4251-A9B9-E0BA646E6891}" dt="2025-11-08T18:01:07.352" v="1844" actId="21"/>
          <ac:picMkLst>
            <pc:docMk/>
            <pc:sldMk cId="1777555447" sldId="295"/>
            <ac:picMk id="6" creationId="{1814BCD6-6476-3189-D705-5329E05430AD}"/>
          </ac:picMkLst>
        </pc:picChg>
        <pc:picChg chg="add mod">
          <ac:chgData name="Ayan Tifow" userId="4dc6fa3a9647ab2a" providerId="LiveId" clId="{2F7F1CDB-0495-4251-A9B9-E0BA646E6891}" dt="2025-11-08T18:09:17.889" v="1886" actId="14100"/>
          <ac:picMkLst>
            <pc:docMk/>
            <pc:sldMk cId="1777555447" sldId="295"/>
            <ac:picMk id="8" creationId="{A7368245-D65E-A871-AE44-5FE8338B366F}"/>
          </ac:picMkLst>
        </pc:picChg>
      </pc:sldChg>
      <pc:sldChg chg="addSp delSp modSp new del mod">
        <pc:chgData name="Ayan Tifow" userId="4dc6fa3a9647ab2a" providerId="LiveId" clId="{2F7F1CDB-0495-4251-A9B9-E0BA646E6891}" dt="2025-11-08T17:51:03.127" v="1641" actId="2696"/>
        <pc:sldMkLst>
          <pc:docMk/>
          <pc:sldMk cId="2888825984" sldId="295"/>
        </pc:sldMkLst>
        <pc:spChg chg="mod">
          <ac:chgData name="Ayan Tifow" userId="4dc6fa3a9647ab2a" providerId="LiveId" clId="{2F7F1CDB-0495-4251-A9B9-E0BA646E6891}" dt="2025-11-08T17:49:17.456" v="1631" actId="255"/>
          <ac:spMkLst>
            <pc:docMk/>
            <pc:sldMk cId="2888825984" sldId="295"/>
            <ac:spMk id="2" creationId="{B0D43C95-FF11-BBAF-100A-996CB646B152}"/>
          </ac:spMkLst>
        </pc:spChg>
        <pc:spChg chg="del">
          <ac:chgData name="Ayan Tifow" userId="4dc6fa3a9647ab2a" providerId="LiveId" clId="{2F7F1CDB-0495-4251-A9B9-E0BA646E6891}" dt="2025-11-08T17:48:52.405" v="1625" actId="21"/>
          <ac:spMkLst>
            <pc:docMk/>
            <pc:sldMk cId="2888825984" sldId="295"/>
            <ac:spMk id="3" creationId="{B4DC0ABE-5287-A364-7C6A-9A5DCE919FED}"/>
          </ac:spMkLst>
        </pc:spChg>
        <pc:spChg chg="add del mod">
          <ac:chgData name="Ayan Tifow" userId="4dc6fa3a9647ab2a" providerId="LiveId" clId="{2F7F1CDB-0495-4251-A9B9-E0BA646E6891}" dt="2025-11-08T17:50:57.085" v="1640" actId="21"/>
          <ac:spMkLst>
            <pc:docMk/>
            <pc:sldMk cId="2888825984" sldId="295"/>
            <ac:spMk id="6" creationId="{6F36790A-0094-BD1C-6677-F42104274407}"/>
          </ac:spMkLst>
        </pc:spChg>
        <pc:picChg chg="add del mod">
          <ac:chgData name="Ayan Tifow" userId="4dc6fa3a9647ab2a" providerId="LiveId" clId="{2F7F1CDB-0495-4251-A9B9-E0BA646E6891}" dt="2025-11-08T17:50:25.141" v="1634" actId="478"/>
          <ac:picMkLst>
            <pc:docMk/>
            <pc:sldMk cId="2888825984" sldId="295"/>
            <ac:picMk id="4" creationId="{750C5CAD-09BD-7DC5-9C1D-6978200E4FCF}"/>
          </ac:picMkLst>
        </pc:picChg>
      </pc:sldChg>
      <pc:sldChg chg="addSp delSp modSp new mod">
        <pc:chgData name="Ayan Tifow" userId="4dc6fa3a9647ab2a" providerId="LiveId" clId="{2F7F1CDB-0495-4251-A9B9-E0BA646E6891}" dt="2025-11-08T17:55:13.631" v="1724" actId="20577"/>
        <pc:sldMkLst>
          <pc:docMk/>
          <pc:sldMk cId="2784792266" sldId="296"/>
        </pc:sldMkLst>
        <pc:spChg chg="mod">
          <ac:chgData name="Ayan Tifow" userId="4dc6fa3a9647ab2a" providerId="LiveId" clId="{2F7F1CDB-0495-4251-A9B9-E0BA646E6891}" dt="2025-11-08T17:55:13.631" v="1724" actId="20577"/>
          <ac:spMkLst>
            <pc:docMk/>
            <pc:sldMk cId="2784792266" sldId="296"/>
            <ac:spMk id="2" creationId="{70FE51D2-5394-9569-35C5-AF40C76C3CE2}"/>
          </ac:spMkLst>
        </pc:spChg>
        <pc:spChg chg="del">
          <ac:chgData name="Ayan Tifow" userId="4dc6fa3a9647ab2a" providerId="LiveId" clId="{2F7F1CDB-0495-4251-A9B9-E0BA646E6891}" dt="2025-11-08T17:53:39.637" v="1684" actId="21"/>
          <ac:spMkLst>
            <pc:docMk/>
            <pc:sldMk cId="2784792266" sldId="296"/>
            <ac:spMk id="3" creationId="{2BE054F9-30D9-29BF-3108-538CF4DFA81C}"/>
          </ac:spMkLst>
        </pc:spChg>
        <pc:picChg chg="add mod">
          <ac:chgData name="Ayan Tifow" userId="4dc6fa3a9647ab2a" providerId="LiveId" clId="{2F7F1CDB-0495-4251-A9B9-E0BA646E6891}" dt="2025-11-08T17:54:01.206" v="1690" actId="14100"/>
          <ac:picMkLst>
            <pc:docMk/>
            <pc:sldMk cId="2784792266" sldId="296"/>
            <ac:picMk id="5" creationId="{A24B7812-827F-F2F8-DC67-73F04E20FB06}"/>
          </ac:picMkLst>
        </pc:picChg>
        <pc:picChg chg="add mod">
          <ac:chgData name="Ayan Tifow" userId="4dc6fa3a9647ab2a" providerId="LiveId" clId="{2F7F1CDB-0495-4251-A9B9-E0BA646E6891}" dt="2025-11-08T17:54:46.356" v="1698" actId="14100"/>
          <ac:picMkLst>
            <pc:docMk/>
            <pc:sldMk cId="2784792266" sldId="296"/>
            <ac:picMk id="7" creationId="{0FA09F4B-EE73-A6AB-FE38-A9B07CB3D7B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latin typeface="Calibri" panose="020F0502020204030204" pitchFamily="34" charset="0"/>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7FCDF2E-125B-4904-BFDC-8DC317C119A0}" type="datetime1">
              <a:rPr lang="en-GB" smtClean="0">
                <a:latin typeface="Calibri" panose="020F0502020204030204" pitchFamily="34" charset="0"/>
              </a:rPr>
              <a:t>08/11/2025</a:t>
            </a:fld>
            <a:endParaRPr lang="en-GB">
              <a:latin typeface="Calibri" panose="020F0502020204030204" pitchFamily="34" charset="0"/>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latin typeface="Calibri" panose="020F0502020204030204" pitchFamily="34" charset="0"/>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180BE5A-9D85-4716-9443-9D9E66ACB5E5}" type="slidenum">
              <a:rPr lang="en-GB" smtClean="0">
                <a:latin typeface="Calibri" panose="020F0502020204030204" pitchFamily="34" charset="0"/>
              </a:rPr>
              <a:t>‹#›</a:t>
            </a:fld>
            <a:endParaRPr lang="en-GB">
              <a:latin typeface="Calibri" panose="020F0502020204030204" pitchFamily="34" charset="0"/>
            </a:endParaRPr>
          </a:p>
        </p:txBody>
      </p:sp>
    </p:spTree>
    <p:extLst>
      <p:ext uri="{BB962C8B-B14F-4D97-AF65-F5344CB8AC3E}">
        <p14:creationId xmlns:p14="http://schemas.microsoft.com/office/powerpoint/2010/main" val="378878266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Calibri" panose="020F0502020204030204" pitchFamily="34" charset="0"/>
              </a:defRPr>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Calibri" panose="020F0502020204030204" pitchFamily="34" charset="0"/>
              </a:defRPr>
            </a:lvl1pPr>
          </a:lstStyle>
          <a:p>
            <a:fld id="{26E0E5EF-EB89-45C4-B0C8-8F65085A6317}" type="datetime1">
              <a:rPr lang="en-GB" noProof="0" smtClean="0"/>
              <a:t>08/11/2025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Calibri" panose="020F0502020204030204" pitchFamily="34" charset="0"/>
              </a:defRPr>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Calibri" panose="020F0502020204030204" pitchFamily="34" charset="0"/>
              </a:defRPr>
            </a:lvl1pPr>
          </a:lstStyle>
          <a:p>
            <a:fld id="{F1E05635-4EFD-4447-A451-86C57984FA89}" type="slidenum">
              <a:rPr lang="en-GB" noProof="0" smtClean="0"/>
              <a:pPr/>
              <a:t>‹#›</a:t>
            </a:fld>
            <a:endParaRPr lang="en-GB" noProof="0"/>
          </a:p>
        </p:txBody>
      </p:sp>
    </p:spTree>
    <p:extLst>
      <p:ext uri="{BB962C8B-B14F-4D97-AF65-F5344CB8AC3E}">
        <p14:creationId xmlns:p14="http://schemas.microsoft.com/office/powerpoint/2010/main" val="120660236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Calibri" panose="020F0502020204030204" pitchFamily="34" charset="0"/>
        <a:ea typeface="+mn-ea"/>
        <a:cs typeface="+mn-cs"/>
      </a:defRPr>
    </a:lvl1pPr>
    <a:lvl2pPr marL="457200" algn="l" defTabSz="914400" rtl="0" eaLnBrk="1" latinLnBrk="0" hangingPunct="1">
      <a:defRPr sz="1200" kern="1200">
        <a:solidFill>
          <a:schemeClr val="tx1"/>
        </a:solidFill>
        <a:latin typeface="Calibri" panose="020F0502020204030204" pitchFamily="34" charset="0"/>
        <a:ea typeface="+mn-ea"/>
        <a:cs typeface="+mn-cs"/>
      </a:defRPr>
    </a:lvl2pPr>
    <a:lvl3pPr marL="914400" algn="l" defTabSz="914400" rtl="0" eaLnBrk="1" latinLnBrk="0" hangingPunct="1">
      <a:defRPr sz="1200" kern="1200">
        <a:solidFill>
          <a:schemeClr val="tx1"/>
        </a:solidFill>
        <a:latin typeface="Calibri" panose="020F0502020204030204" pitchFamily="34" charset="0"/>
        <a:ea typeface="+mn-ea"/>
        <a:cs typeface="+mn-cs"/>
      </a:defRPr>
    </a:lvl3pPr>
    <a:lvl4pPr marL="1371600" algn="l" defTabSz="914400" rtl="0" eaLnBrk="1" latinLnBrk="0" hangingPunct="1">
      <a:defRPr sz="1200" kern="1200">
        <a:solidFill>
          <a:schemeClr val="tx1"/>
        </a:solidFill>
        <a:latin typeface="Calibri" panose="020F0502020204030204" pitchFamily="34" charset="0"/>
        <a:ea typeface="+mn-ea"/>
        <a:cs typeface="+mn-cs"/>
      </a:defRPr>
    </a:lvl4pPr>
    <a:lvl5pPr marL="1828800" algn="l" defTabSz="914400" rtl="0" eaLnBrk="1" latinLnBrk="0" hangingPunct="1">
      <a:defRPr sz="1200" kern="1200">
        <a:solidFill>
          <a:schemeClr val="tx1"/>
        </a:solidFill>
        <a:latin typeface="Calibri" panose="020F050202020403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1E05635-4EFD-4447-A451-86C57984FA89}" type="slidenum">
              <a:rPr lang="en-GB" smtClean="0"/>
              <a:pPr/>
              <a:t>1</a:t>
            </a:fld>
            <a:endParaRPr lang="en-GB"/>
          </a:p>
        </p:txBody>
      </p:sp>
    </p:spTree>
    <p:extLst>
      <p:ext uri="{BB962C8B-B14F-4D97-AF65-F5344CB8AC3E}">
        <p14:creationId xmlns:p14="http://schemas.microsoft.com/office/powerpoint/2010/main" val="3812223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2" name="Rectangle 11"/>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useBgFill="1">
        <p:nvSpPr>
          <p:cNvPr id="13" name="Rounded Rectangle 12"/>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7" name="Rectangle 6"/>
          <p:cNvSpPr/>
          <p:nvPr/>
        </p:nvSpPr>
        <p:spPr bwMode="grayWhite">
          <a:xfrm>
            <a:off x="83909" y="1449304"/>
            <a:ext cx="12028716" cy="1527349"/>
          </a:xfrm>
          <a:prstGeom prst="rect">
            <a:avLst/>
          </a:prstGeom>
          <a:solidFill>
            <a:schemeClr val="accent1">
              <a:lumMod val="75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10" name="Rectangle 9"/>
          <p:cNvSpPr/>
          <p:nvPr/>
        </p:nvSpPr>
        <p:spPr>
          <a:xfrm>
            <a:off x="83909" y="1396720"/>
            <a:ext cx="12028716"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11" name="Rectangle 10"/>
          <p:cNvSpPr/>
          <p:nvPr/>
        </p:nvSpPr>
        <p:spPr>
          <a:xfrm>
            <a:off x="83909" y="2976649"/>
            <a:ext cx="12028716"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8" name="Title 7"/>
          <p:cNvSpPr>
            <a:spLocks noGrp="1"/>
          </p:cNvSpPr>
          <p:nvPr>
            <p:ph type="ctrTitle"/>
          </p:nvPr>
        </p:nvSpPr>
        <p:spPr>
          <a:xfrm>
            <a:off x="609600" y="1505931"/>
            <a:ext cx="10972800" cy="1470025"/>
          </a:xfrm>
        </p:spPr>
        <p:txBody>
          <a:bodyPr rtlCol="0" anchor="ctr"/>
          <a:lstStyle>
            <a:lvl1pPr algn="ctr">
              <a:defRPr lang="en-US" dirty="0">
                <a:solidFill>
                  <a:schemeClr val="bg1"/>
                </a:solidFill>
                <a:latin typeface="Cambria" panose="02040503050406030204" pitchFamily="18" charset="0"/>
              </a:defRPr>
            </a:lvl1pPr>
          </a:lstStyle>
          <a:p>
            <a:pPr rtl="0"/>
            <a:r>
              <a:rPr lang="en-GB" noProof="0"/>
              <a:t>Click to edit Master title style</a:t>
            </a:r>
            <a:endParaRPr kumimoji="0" lang="en-GB" noProof="0"/>
          </a:p>
        </p:txBody>
      </p:sp>
      <p:sp>
        <p:nvSpPr>
          <p:cNvPr id="9" name="Subtitle 8"/>
          <p:cNvSpPr>
            <a:spLocks noGrp="1"/>
          </p:cNvSpPr>
          <p:nvPr>
            <p:ph type="subTitle" idx="1"/>
          </p:nvPr>
        </p:nvSpPr>
        <p:spPr>
          <a:xfrm>
            <a:off x="1727200" y="3200400"/>
            <a:ext cx="8534400" cy="1600200"/>
          </a:xfrm>
        </p:spPr>
        <p:txBody>
          <a:bodyPr rtlCol="0"/>
          <a:lstStyle>
            <a:lvl1pPr marL="0" indent="0" algn="ctr">
              <a:buNone/>
              <a:defRPr sz="2600">
                <a:solidFill>
                  <a:schemeClr val="tx2"/>
                </a:solidFill>
                <a:latin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GB" noProof="0"/>
              <a:t>Click to edit Master subtitle style</a:t>
            </a:r>
            <a:endParaRPr kumimoji="0" lang="en-GB" noProof="0"/>
          </a:p>
        </p:txBody>
      </p:sp>
      <p:sp>
        <p:nvSpPr>
          <p:cNvPr id="29" name="Slide Number Placeholder 28"/>
          <p:cNvSpPr>
            <a:spLocks noGrp="1"/>
          </p:cNvSpPr>
          <p:nvPr>
            <p:ph type="sldNum" sz="quarter" idx="12"/>
          </p:nvPr>
        </p:nvSpPr>
        <p:spPr>
          <a:solidFill>
            <a:schemeClr val="accent1">
              <a:lumMod val="75000"/>
            </a:schemeClr>
          </a:solidFill>
        </p:spPr>
        <p:txBody>
          <a:bodyPr lIns="0" tIns="0" rIns="0" bIns="0" rtlCol="0">
            <a:noAutofit/>
          </a:bodyPr>
          <a:lstStyle>
            <a:lvl1pPr>
              <a:defRPr sz="1400">
                <a:solidFill>
                  <a:srgbClr val="FFFFFF"/>
                </a:solidFill>
                <a:latin typeface="Cambria" panose="02040503050406030204" pitchFamily="18" charset="0"/>
              </a:defRPr>
            </a:lvl1pPr>
          </a:lstStyle>
          <a:p>
            <a:fld id="{401CF334-2D5C-4859-84A6-CA7E6E43FAEB}" type="slidenum">
              <a:rPr lang="en-GB" noProof="0" smtClean="0"/>
              <a:pPr/>
              <a:t>‹#›</a:t>
            </a:fld>
            <a:endParaRPr lang="en-GB" noProof="0"/>
          </a:p>
        </p:txBody>
      </p:sp>
      <p:sp>
        <p:nvSpPr>
          <p:cNvPr id="17" name="Footer Placeholder 16"/>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28" name="Date Placeholder 27"/>
          <p:cNvSpPr>
            <a:spLocks noGrp="1"/>
          </p:cNvSpPr>
          <p:nvPr>
            <p:ph type="dt" sz="half" idx="10"/>
          </p:nvPr>
        </p:nvSpPr>
        <p:spPr/>
        <p:txBody>
          <a:bodyPr rtlCol="0"/>
          <a:lstStyle>
            <a:lvl1pPr>
              <a:defRPr>
                <a:latin typeface="Calibri" panose="020F0502020204030204" pitchFamily="34" charset="0"/>
              </a:defRPr>
            </a:lvl1pPr>
          </a:lstStyle>
          <a:p>
            <a:fld id="{7771D3B7-C20A-4078-B534-E81D55B9CF36}" type="datetime1">
              <a:rPr lang="en-GB" noProof="0" smtClean="0"/>
              <a:t>08/11/2025</a:t>
            </a:fld>
            <a:endParaRPr lang="en-GB" noProof="0"/>
          </a:p>
        </p:txBody>
      </p:sp>
    </p:spTree>
    <p:extLst>
      <p:ext uri="{BB962C8B-B14F-4D97-AF65-F5344CB8AC3E}">
        <p14:creationId xmlns:p14="http://schemas.microsoft.com/office/powerpoint/2010/main" val="2400697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ambria" panose="02040503050406030204" pitchFamily="18" charset="0"/>
              </a:defRPr>
            </a:lvl1pPr>
          </a:lstStyle>
          <a:p>
            <a:pPr rtl="0"/>
            <a:r>
              <a:rPr lang="en-GB" noProof="0"/>
              <a:t>Click to edit Master title style</a:t>
            </a:r>
            <a:endParaRPr kumimoji="0" lang="en-GB" noProof="0"/>
          </a:p>
        </p:txBody>
      </p:sp>
      <p:sp>
        <p:nvSpPr>
          <p:cNvPr id="8" name="Content Placeholder 7"/>
          <p:cNvSpPr>
            <a:spLocks noGrp="1"/>
          </p:cNvSpPr>
          <p:nvPr>
            <p:ph sz="quarter" idx="1" hasCustomPrompt="1"/>
          </p:nvPr>
        </p:nvSpPr>
        <p:spPr>
          <a:xfrm>
            <a:off x="1219200" y="1447800"/>
            <a:ext cx="10363200" cy="4572000"/>
          </a:xfrm>
        </p:spPr>
        <p:txBody>
          <a:bodyPr vert="horz"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6" name="Slide Number Placeholder 5"/>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5" name="Footer Placeholder 4"/>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4" name="Date Placeholder 3"/>
          <p:cNvSpPr>
            <a:spLocks noGrp="1"/>
          </p:cNvSpPr>
          <p:nvPr>
            <p:ph type="dt" sz="half" idx="10"/>
          </p:nvPr>
        </p:nvSpPr>
        <p:spPr/>
        <p:txBody>
          <a:bodyPr rtlCol="0"/>
          <a:lstStyle>
            <a:lvl1pPr>
              <a:defRPr>
                <a:latin typeface="Calibri" panose="020F0502020204030204" pitchFamily="34" charset="0"/>
              </a:defRPr>
            </a:lvl1pPr>
          </a:lstStyle>
          <a:p>
            <a:fld id="{245F862A-3ECD-43ED-9C7D-229494A3DAD2}" type="datetime1">
              <a:rPr lang="en-GB" noProof="0" smtClean="0"/>
              <a:t>08/11/2025</a:t>
            </a:fld>
            <a:endParaRPr lang="en-GB" noProof="0"/>
          </a:p>
        </p:txBody>
      </p:sp>
    </p:spTree>
    <p:extLst>
      <p:ext uri="{BB962C8B-B14F-4D97-AF65-F5344CB8AC3E}">
        <p14:creationId xmlns:p14="http://schemas.microsoft.com/office/powerpoint/2010/main" val="1316439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1" name="Rectangle 10"/>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useBgFill="1">
        <p:nvSpPr>
          <p:cNvPr id="10" name="Rounded Rectangle 9"/>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7" name="Rectangle 6"/>
          <p:cNvSpPr/>
          <p:nvPr/>
        </p:nvSpPr>
        <p:spPr>
          <a:xfrm flipV="1">
            <a:off x="92550" y="2376830"/>
            <a:ext cx="12018020" cy="91440"/>
          </a:xfrm>
          <a:prstGeom prst="rect">
            <a:avLst/>
          </a:prstGeom>
          <a:solidFill>
            <a:schemeClr val="accent1">
              <a:lumMod val="75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8" name="Rectangle 7"/>
          <p:cNvSpPr/>
          <p:nvPr/>
        </p:nvSpPr>
        <p:spPr>
          <a:xfrm>
            <a:off x="92195" y="2341476"/>
            <a:ext cx="12018375"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9" name="Rectangle 8"/>
          <p:cNvSpPr/>
          <p:nvPr/>
        </p:nvSpPr>
        <p:spPr>
          <a:xfrm>
            <a:off x="91075" y="2468880"/>
            <a:ext cx="12019495"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2" name="Title 1"/>
          <p:cNvSpPr>
            <a:spLocks noGrp="1"/>
          </p:cNvSpPr>
          <p:nvPr>
            <p:ph type="title"/>
          </p:nvPr>
        </p:nvSpPr>
        <p:spPr>
          <a:xfrm>
            <a:off x="963084" y="952501"/>
            <a:ext cx="10363200" cy="1362075"/>
          </a:xfrm>
        </p:spPr>
        <p:txBody>
          <a:bodyPr rtlCol="0" anchor="b" anchorCtr="0"/>
          <a:lstStyle>
            <a:lvl1pPr algn="l">
              <a:buNone/>
              <a:defRPr sz="4000" b="0" cap="none">
                <a:latin typeface="Cambria" panose="02040503050406030204" pitchFamily="18" charset="0"/>
              </a:defRPr>
            </a:lvl1pPr>
          </a:lstStyle>
          <a:p>
            <a:pPr rtl="0"/>
            <a:r>
              <a:rPr lang="en-GB" noProof="0"/>
              <a:t>Click to edit Master title style</a:t>
            </a:r>
            <a:endParaRPr kumimoji="0" lang="en-GB" noProof="0"/>
          </a:p>
        </p:txBody>
      </p:sp>
      <p:sp>
        <p:nvSpPr>
          <p:cNvPr id="3" name="Text Placeholder 2"/>
          <p:cNvSpPr>
            <a:spLocks noGrp="1"/>
          </p:cNvSpPr>
          <p:nvPr>
            <p:ph type="body" idx="1" hasCustomPrompt="1"/>
          </p:nvPr>
        </p:nvSpPr>
        <p:spPr>
          <a:xfrm>
            <a:off x="963084" y="2547938"/>
            <a:ext cx="10363200" cy="1338262"/>
          </a:xfrm>
        </p:spPr>
        <p:txBody>
          <a:bodyPr rtlCol="0" anchor="t" anchorCtr="0"/>
          <a:lstStyle>
            <a:lvl1pPr marL="0" indent="0">
              <a:buNone/>
              <a:defRPr sz="2400">
                <a:solidFill>
                  <a:schemeClr val="tx2"/>
                </a:solidFill>
                <a:latin typeface="Calibri" panose="020F0502020204030204" pitchFamily="34" charset="0"/>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GB" noProof="0"/>
              <a:t>Click to edit Master text styles</a:t>
            </a:r>
          </a:p>
        </p:txBody>
      </p:sp>
      <p:sp>
        <p:nvSpPr>
          <p:cNvPr id="6" name="Slide Number Placeholder 5"/>
          <p:cNvSpPr>
            <a:spLocks noGrp="1"/>
          </p:cNvSpPr>
          <p:nvPr>
            <p:ph type="sldNum" sz="quarter" idx="12"/>
          </p:nvPr>
        </p:nvSpPr>
        <p:spPr>
          <a:xfrm>
            <a:off x="195072" y="6208776"/>
            <a:ext cx="609600" cy="457200"/>
          </a:xfrm>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5" name="Footer Placeholder 4"/>
          <p:cNvSpPr>
            <a:spLocks noGrp="1"/>
          </p:cNvSpPr>
          <p:nvPr>
            <p:ph type="ftr" sz="quarter" idx="11"/>
          </p:nvPr>
        </p:nvSpPr>
        <p:spPr>
          <a:xfrm>
            <a:off x="1066800" y="6172200"/>
            <a:ext cx="5334000" cy="457200"/>
          </a:xfrm>
        </p:spPr>
        <p:txBody>
          <a:bodyPr rtlCol="0"/>
          <a:lstStyle>
            <a:lvl1pPr>
              <a:defRPr>
                <a:latin typeface="Calibri" panose="020F0502020204030204" pitchFamily="34" charset="0"/>
              </a:defRPr>
            </a:lvl1pPr>
          </a:lstStyle>
          <a:p>
            <a:r>
              <a:rPr lang="en-GB" noProof="0"/>
              <a:t>Add a footer</a:t>
            </a:r>
          </a:p>
        </p:txBody>
      </p:sp>
      <p:sp>
        <p:nvSpPr>
          <p:cNvPr id="4" name="Date Placeholder 3"/>
          <p:cNvSpPr>
            <a:spLocks noGrp="1"/>
          </p:cNvSpPr>
          <p:nvPr>
            <p:ph type="dt" sz="half" idx="10"/>
          </p:nvPr>
        </p:nvSpPr>
        <p:spPr/>
        <p:txBody>
          <a:bodyPr rtlCol="0"/>
          <a:lstStyle>
            <a:lvl1pPr>
              <a:defRPr>
                <a:latin typeface="Calibri" panose="020F0502020204030204" pitchFamily="34" charset="0"/>
              </a:defRPr>
            </a:lvl1pPr>
          </a:lstStyle>
          <a:p>
            <a:fld id="{F9E98039-76F6-48E1-BDFB-C3F140530241}" type="datetime1">
              <a:rPr lang="en-GB" noProof="0" smtClean="0"/>
              <a:t>08/11/2025</a:t>
            </a:fld>
            <a:endParaRPr lang="en-GB" noProof="0"/>
          </a:p>
        </p:txBody>
      </p:sp>
    </p:spTree>
    <p:extLst>
      <p:ext uri="{BB962C8B-B14F-4D97-AF65-F5344CB8AC3E}">
        <p14:creationId xmlns:p14="http://schemas.microsoft.com/office/powerpoint/2010/main" val="2908226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ambria" panose="02040503050406030204" pitchFamily="18" charset="0"/>
              </a:defRPr>
            </a:lvl1pPr>
          </a:lstStyle>
          <a:p>
            <a:pPr rtl="0"/>
            <a:r>
              <a:rPr lang="en-GB" noProof="0"/>
              <a:t>Click to edit Master title style</a:t>
            </a:r>
            <a:endParaRPr kumimoji="0" lang="en-GB" noProof="0"/>
          </a:p>
        </p:txBody>
      </p:sp>
      <p:sp>
        <p:nvSpPr>
          <p:cNvPr id="9" name="Content Placeholder 8"/>
          <p:cNvSpPr>
            <a:spLocks noGrp="1"/>
          </p:cNvSpPr>
          <p:nvPr>
            <p:ph sz="quarter" idx="1" hasCustomPrompt="1"/>
          </p:nvPr>
        </p:nvSpPr>
        <p:spPr>
          <a:xfrm>
            <a:off x="1219200" y="1447800"/>
            <a:ext cx="4998720" cy="4572000"/>
          </a:xfrm>
        </p:spPr>
        <p:txBody>
          <a:bodyPr vert="horz"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11" name="Content Placeholder 10"/>
          <p:cNvSpPr>
            <a:spLocks noGrp="1"/>
          </p:cNvSpPr>
          <p:nvPr>
            <p:ph sz="quarter" idx="2" hasCustomPrompt="1"/>
          </p:nvPr>
        </p:nvSpPr>
        <p:spPr>
          <a:xfrm>
            <a:off x="6578600" y="1447800"/>
            <a:ext cx="4998720" cy="4572000"/>
          </a:xfrm>
        </p:spPr>
        <p:txBody>
          <a:bodyPr vert="horz"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7" name="Slide Number Placeholder 6"/>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6" name="Footer Placeholder 5"/>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5" name="Date Placeholder 4"/>
          <p:cNvSpPr>
            <a:spLocks noGrp="1"/>
          </p:cNvSpPr>
          <p:nvPr>
            <p:ph type="dt" sz="half" idx="10"/>
          </p:nvPr>
        </p:nvSpPr>
        <p:spPr/>
        <p:txBody>
          <a:bodyPr rtlCol="0"/>
          <a:lstStyle>
            <a:lvl1pPr>
              <a:defRPr>
                <a:latin typeface="Calibri" panose="020F0502020204030204" pitchFamily="34" charset="0"/>
              </a:defRPr>
            </a:lvl1pPr>
          </a:lstStyle>
          <a:p>
            <a:fld id="{9B21DF3B-5506-4860-B125-DABC8D93F241}" type="datetime1">
              <a:rPr lang="en-GB" noProof="0" smtClean="0"/>
              <a:t>08/11/2025</a:t>
            </a:fld>
            <a:endParaRPr lang="en-GB" noProof="0"/>
          </a:p>
        </p:txBody>
      </p:sp>
    </p:spTree>
    <p:extLst>
      <p:ext uri="{BB962C8B-B14F-4D97-AF65-F5344CB8AC3E}">
        <p14:creationId xmlns:p14="http://schemas.microsoft.com/office/powerpoint/2010/main" val="365849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rtlCol="0" anchor="b" anchorCtr="0"/>
          <a:lstStyle>
            <a:lvl1pPr>
              <a:defRPr>
                <a:latin typeface="Cambria" panose="02040503050406030204" pitchFamily="18" charset="0"/>
              </a:defRPr>
            </a:lvl1pPr>
          </a:lstStyle>
          <a:p>
            <a:pPr rtl="0"/>
            <a:r>
              <a:rPr lang="en-GB" noProof="0"/>
              <a:t>Click to edit Master title style</a:t>
            </a:r>
            <a:endParaRPr kumimoji="0" lang="en-GB" noProof="0"/>
          </a:p>
        </p:txBody>
      </p:sp>
      <p:sp>
        <p:nvSpPr>
          <p:cNvPr id="3" name="Text Placeholder 2"/>
          <p:cNvSpPr>
            <a:spLocks noGrp="1"/>
          </p:cNvSpPr>
          <p:nvPr>
            <p:ph type="body" idx="1" hasCustomPrompt="1"/>
          </p:nvPr>
        </p:nvSpPr>
        <p:spPr>
          <a:xfrm>
            <a:off x="1219200" y="1447800"/>
            <a:ext cx="4978400" cy="762000"/>
          </a:xfrm>
          <a:noFill/>
          <a:ln w="12700" cap="sq" cmpd="sng" algn="ctr">
            <a:noFill/>
            <a:prstDash val="solid"/>
          </a:ln>
        </p:spPr>
        <p:txBody>
          <a:bodyPr lIns="91440" rtlCol="0" anchor="b" anchorCtr="0">
            <a:noAutofit/>
          </a:bodyPr>
          <a:lstStyle>
            <a:lvl1pPr marL="0" indent="0">
              <a:buNone/>
              <a:defRPr sz="2400" b="1">
                <a:solidFill>
                  <a:schemeClr val="accent1">
                    <a:lumMod val="75000"/>
                  </a:schemeClr>
                </a:solidFill>
                <a:latin typeface="Cambria" panose="02040503050406030204" pitchFamily="18" charset="0"/>
                <a:ea typeface="+mj-ea"/>
                <a:cs typeface="+mj-cs"/>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11" name="Content Placeholder 10"/>
          <p:cNvSpPr>
            <a:spLocks noGrp="1"/>
          </p:cNvSpPr>
          <p:nvPr>
            <p:ph sz="half" idx="2" hasCustomPrompt="1"/>
          </p:nvPr>
        </p:nvSpPr>
        <p:spPr>
          <a:xfrm>
            <a:off x="1219200" y="2247900"/>
            <a:ext cx="4978400" cy="3886200"/>
          </a:xfrm>
        </p:spPr>
        <p:txBody>
          <a:bodyPr vert="horz"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4" name="Text Placeholder 3"/>
          <p:cNvSpPr>
            <a:spLocks noGrp="1"/>
          </p:cNvSpPr>
          <p:nvPr>
            <p:ph type="body" sz="half" idx="3" hasCustomPrompt="1"/>
          </p:nvPr>
        </p:nvSpPr>
        <p:spPr>
          <a:xfrm>
            <a:off x="6604000" y="1447800"/>
            <a:ext cx="4978400" cy="762000"/>
          </a:xfrm>
          <a:noFill/>
          <a:ln w="12700" cap="sq" cmpd="sng" algn="ctr">
            <a:noFill/>
            <a:prstDash val="solid"/>
          </a:ln>
        </p:spPr>
        <p:txBody>
          <a:bodyPr lIns="91440" rtlCol="0" anchor="b" anchorCtr="0">
            <a:noAutofit/>
          </a:bodyPr>
          <a:lstStyle>
            <a:lvl1pPr marL="0" indent="0">
              <a:buNone/>
              <a:defRPr sz="2400" b="1">
                <a:solidFill>
                  <a:schemeClr val="accent1">
                    <a:lumMod val="75000"/>
                  </a:schemeClr>
                </a:solidFill>
                <a:latin typeface="Cambria" panose="02040503050406030204" pitchFamily="18" charset="0"/>
                <a:ea typeface="+mj-ea"/>
                <a:cs typeface="+mj-cs"/>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13" name="Content Placeholder 12"/>
          <p:cNvSpPr>
            <a:spLocks noGrp="1"/>
          </p:cNvSpPr>
          <p:nvPr>
            <p:ph sz="half" idx="4" hasCustomPrompt="1"/>
          </p:nvPr>
        </p:nvSpPr>
        <p:spPr>
          <a:xfrm>
            <a:off x="6604000" y="2247900"/>
            <a:ext cx="4978400" cy="3886200"/>
          </a:xfrm>
        </p:spPr>
        <p:txBody>
          <a:bodyPr vert="horz"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9" name="Slide Number Placeholder 8"/>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8" name="Footer Placeholder 7"/>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7" name="Date Placeholder 6"/>
          <p:cNvSpPr>
            <a:spLocks noGrp="1"/>
          </p:cNvSpPr>
          <p:nvPr>
            <p:ph type="dt" sz="half" idx="10"/>
          </p:nvPr>
        </p:nvSpPr>
        <p:spPr/>
        <p:txBody>
          <a:bodyPr rtlCol="0"/>
          <a:lstStyle>
            <a:lvl1pPr>
              <a:defRPr>
                <a:latin typeface="Calibri" panose="020F0502020204030204" pitchFamily="34" charset="0"/>
              </a:defRPr>
            </a:lvl1pPr>
          </a:lstStyle>
          <a:p>
            <a:fld id="{CF6477B5-2DB1-492C-BB56-DB927F0F342E}" type="datetime1">
              <a:rPr lang="en-GB" noProof="0" smtClean="0"/>
              <a:t>08/11/2025</a:t>
            </a:fld>
            <a:endParaRPr lang="en-GB" noProof="0"/>
          </a:p>
        </p:txBody>
      </p:sp>
    </p:spTree>
    <p:extLst>
      <p:ext uri="{BB962C8B-B14F-4D97-AF65-F5344CB8AC3E}">
        <p14:creationId xmlns:p14="http://schemas.microsoft.com/office/powerpoint/2010/main" val="911274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ambria" panose="02040503050406030204" pitchFamily="18" charset="0"/>
              </a:defRPr>
            </a:lvl1pPr>
          </a:lstStyle>
          <a:p>
            <a:pPr rtl="0"/>
            <a:r>
              <a:rPr lang="en-GB" noProof="0"/>
              <a:t>Click to edit Master title style</a:t>
            </a:r>
            <a:endParaRPr kumimoji="0" lang="en-GB" noProof="0"/>
          </a:p>
        </p:txBody>
      </p:sp>
      <p:sp>
        <p:nvSpPr>
          <p:cNvPr id="5" name="Slide Number Placeholder 4"/>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4" name="Footer Placeholder 3"/>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3" name="Date Placeholder 2"/>
          <p:cNvSpPr>
            <a:spLocks noGrp="1"/>
          </p:cNvSpPr>
          <p:nvPr>
            <p:ph type="dt" sz="half" idx="10"/>
          </p:nvPr>
        </p:nvSpPr>
        <p:spPr/>
        <p:txBody>
          <a:bodyPr rtlCol="0"/>
          <a:lstStyle>
            <a:lvl1pPr>
              <a:defRPr>
                <a:latin typeface="Calibri" panose="020F0502020204030204" pitchFamily="34" charset="0"/>
              </a:defRPr>
            </a:lvl1pPr>
          </a:lstStyle>
          <a:p>
            <a:fld id="{5CD3C658-2689-4C58-9030-3CBC7D1063F7}" type="datetime1">
              <a:rPr lang="en-GB" noProof="0" smtClean="0"/>
              <a:t>08/11/2025</a:t>
            </a:fld>
            <a:endParaRPr lang="en-GB" noProof="0"/>
          </a:p>
        </p:txBody>
      </p:sp>
    </p:spTree>
    <p:extLst>
      <p:ext uri="{BB962C8B-B14F-4D97-AF65-F5344CB8AC3E}">
        <p14:creationId xmlns:p14="http://schemas.microsoft.com/office/powerpoint/2010/main" val="161307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3" name="Footer Placeholder 2"/>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2" name="Date Placeholder 1"/>
          <p:cNvSpPr>
            <a:spLocks noGrp="1"/>
          </p:cNvSpPr>
          <p:nvPr>
            <p:ph type="dt" sz="half" idx="10"/>
          </p:nvPr>
        </p:nvSpPr>
        <p:spPr/>
        <p:txBody>
          <a:bodyPr rtlCol="0"/>
          <a:lstStyle>
            <a:lvl1pPr>
              <a:defRPr>
                <a:latin typeface="Calibri" panose="020F0502020204030204" pitchFamily="34" charset="0"/>
              </a:defRPr>
            </a:lvl1pPr>
          </a:lstStyle>
          <a:p>
            <a:fld id="{A8598194-16AF-469A-AEAE-9F009248AC55}" type="datetime1">
              <a:rPr lang="en-GB" noProof="0" smtClean="0"/>
              <a:t>08/11/2025</a:t>
            </a:fld>
            <a:endParaRPr lang="en-GB" noProof="0"/>
          </a:p>
        </p:txBody>
      </p:sp>
    </p:spTree>
    <p:extLst>
      <p:ext uri="{BB962C8B-B14F-4D97-AF65-F5344CB8AC3E}">
        <p14:creationId xmlns:p14="http://schemas.microsoft.com/office/powerpoint/2010/main" val="711557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useBgFill="1">
        <p:nvSpPr>
          <p:cNvPr id="9" name="Rounded Rectangle 8"/>
          <p:cNvSpPr/>
          <p:nvPr/>
        </p:nvSpPr>
        <p:spPr>
          <a:xfrm>
            <a:off x="85344" y="69755"/>
            <a:ext cx="12017829"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2" name="Title 1"/>
          <p:cNvSpPr>
            <a:spLocks noGrp="1"/>
          </p:cNvSpPr>
          <p:nvPr>
            <p:ph type="title"/>
          </p:nvPr>
        </p:nvSpPr>
        <p:spPr>
          <a:xfrm>
            <a:off x="1219200" y="273050"/>
            <a:ext cx="10363200" cy="1143000"/>
          </a:xfrm>
        </p:spPr>
        <p:txBody>
          <a:bodyPr rtlCol="0" anchor="b" anchorCtr="0"/>
          <a:lstStyle>
            <a:lvl1pPr algn="l">
              <a:buNone/>
              <a:defRPr sz="4000" b="0">
                <a:latin typeface="Cambria" panose="02040503050406030204" pitchFamily="18" charset="0"/>
              </a:defRPr>
            </a:lvl1pPr>
          </a:lstStyle>
          <a:p>
            <a:pPr rtl="0"/>
            <a:r>
              <a:rPr lang="en-GB" noProof="0"/>
              <a:t>Click to edit Master title style</a:t>
            </a:r>
            <a:endParaRPr kumimoji="0" lang="en-GB" noProof="0"/>
          </a:p>
        </p:txBody>
      </p:sp>
      <p:sp>
        <p:nvSpPr>
          <p:cNvPr id="11" name="Content Placeholder 10"/>
          <p:cNvSpPr>
            <a:spLocks noGrp="1"/>
          </p:cNvSpPr>
          <p:nvPr>
            <p:ph sz="quarter" idx="1" hasCustomPrompt="1"/>
          </p:nvPr>
        </p:nvSpPr>
        <p:spPr>
          <a:xfrm>
            <a:off x="3962400" y="1600200"/>
            <a:ext cx="7620000" cy="4495800"/>
          </a:xfrm>
        </p:spPr>
        <p:txBody>
          <a:bodyPr vert="horz"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3" name="Text Placeholder 2"/>
          <p:cNvSpPr>
            <a:spLocks noGrp="1"/>
          </p:cNvSpPr>
          <p:nvPr>
            <p:ph type="body" idx="2" hasCustomPrompt="1"/>
          </p:nvPr>
        </p:nvSpPr>
        <p:spPr>
          <a:xfrm>
            <a:off x="1219200" y="1600200"/>
            <a:ext cx="2540000" cy="4495800"/>
          </a:xfrm>
        </p:spPr>
        <p:txBody>
          <a:bodyPr rtlCol="0"/>
          <a:lstStyle>
            <a:lvl1pPr marL="0" indent="0">
              <a:buNone/>
              <a:defRPr sz="1800">
                <a:latin typeface="Calibri" panose="020F0502020204030204" pitchFamily="34" charset="0"/>
              </a:defRPr>
            </a:lvl1pPr>
            <a:lvl2pPr>
              <a:buNone/>
              <a:defRPr sz="1200"/>
            </a:lvl2pPr>
            <a:lvl3pPr>
              <a:buNone/>
              <a:defRPr sz="1000"/>
            </a:lvl3pPr>
            <a:lvl4pPr>
              <a:buNone/>
              <a:defRPr sz="900"/>
            </a:lvl4pPr>
            <a:lvl5pPr>
              <a:buNone/>
              <a:defRPr sz="900"/>
            </a:lvl5pPr>
          </a:lstStyle>
          <a:p>
            <a:pPr lvl="0" rtl="0" eaLnBrk="1" latinLnBrk="0" hangingPunct="1"/>
            <a:r>
              <a:rPr lang="en-GB" noProof="0"/>
              <a:t>Click to edit Master text styles</a:t>
            </a:r>
          </a:p>
        </p:txBody>
      </p:sp>
      <p:sp>
        <p:nvSpPr>
          <p:cNvPr id="7" name="Slide Number Placeholder 6"/>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6" name="Footer Placeholder 5"/>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5" name="Date Placeholder 4"/>
          <p:cNvSpPr>
            <a:spLocks noGrp="1"/>
          </p:cNvSpPr>
          <p:nvPr>
            <p:ph type="dt" sz="half" idx="10"/>
          </p:nvPr>
        </p:nvSpPr>
        <p:spPr/>
        <p:txBody>
          <a:bodyPr rtlCol="0"/>
          <a:lstStyle>
            <a:lvl1pPr>
              <a:defRPr>
                <a:latin typeface="Calibri" panose="020F0502020204030204" pitchFamily="34" charset="0"/>
              </a:defRPr>
            </a:lvl1pPr>
          </a:lstStyle>
          <a:p>
            <a:fld id="{3D61D1EB-0A3A-4047-B9F8-D76D4DBFF93A}" type="datetime1">
              <a:rPr lang="en-GB" noProof="0" smtClean="0"/>
              <a:t>08/11/2025</a:t>
            </a:fld>
            <a:endParaRPr lang="en-GB" noProof="0"/>
          </a:p>
        </p:txBody>
      </p:sp>
    </p:spTree>
    <p:extLst>
      <p:ext uri="{BB962C8B-B14F-4D97-AF65-F5344CB8AC3E}">
        <p14:creationId xmlns:p14="http://schemas.microsoft.com/office/powerpoint/2010/main" val="3566269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flipV="1">
            <a:off x="91076" y="4683555"/>
            <a:ext cx="12009120" cy="91440"/>
          </a:xfrm>
          <a:prstGeom prst="rect">
            <a:avLst/>
          </a:prstGeom>
          <a:solidFill>
            <a:schemeClr val="accent1">
              <a:lumMod val="75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12" name="Rectangle 11"/>
          <p:cNvSpPr/>
          <p:nvPr/>
        </p:nvSpPr>
        <p:spPr>
          <a:xfrm>
            <a:off x="91345" y="4650475"/>
            <a:ext cx="12008852"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13" name="Rectangle 12"/>
          <p:cNvSpPr/>
          <p:nvPr/>
        </p:nvSpPr>
        <p:spPr>
          <a:xfrm>
            <a:off x="91348" y="4773225"/>
            <a:ext cx="12008849"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2" name="Title 1"/>
          <p:cNvSpPr>
            <a:spLocks noGrp="1"/>
          </p:cNvSpPr>
          <p:nvPr>
            <p:ph type="title"/>
          </p:nvPr>
        </p:nvSpPr>
        <p:spPr>
          <a:xfrm>
            <a:off x="1219200" y="4900550"/>
            <a:ext cx="9753600" cy="522288"/>
          </a:xfrm>
        </p:spPr>
        <p:txBody>
          <a:bodyPr rtlCol="0" anchor="ctr">
            <a:noAutofit/>
          </a:bodyPr>
          <a:lstStyle>
            <a:lvl1pPr algn="l">
              <a:buNone/>
              <a:defRPr sz="2800" b="0">
                <a:latin typeface="Cambria" panose="02040503050406030204" pitchFamily="18" charset="0"/>
              </a:defRPr>
            </a:lvl1pPr>
          </a:lstStyle>
          <a:p>
            <a:pPr rtl="0"/>
            <a:r>
              <a:rPr lang="en-GB" noProof="0"/>
              <a:t>Click to edit Master title style</a:t>
            </a:r>
            <a:endParaRPr kumimoji="0" lang="en-GB" noProof="0"/>
          </a:p>
        </p:txBody>
      </p:sp>
      <p:sp>
        <p:nvSpPr>
          <p:cNvPr id="3" name="Picture Placeholder 2" descr="An empty placeholder to add an image. Click on the placeholder and select the image that you wish to add"/>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rtlCol="0"/>
          <a:lstStyle>
            <a:lvl1pPr marL="0" indent="0">
              <a:buNone/>
              <a:defRPr sz="3200">
                <a:latin typeface="Calibri" panose="020F0502020204030204" pitchFamily="34" charset="0"/>
              </a:defRPr>
            </a:lvl1pPr>
          </a:lstStyle>
          <a:p>
            <a:pPr rtl="0"/>
            <a:r>
              <a:rPr lang="en-GB" noProof="0"/>
              <a:t>Click icon to add picture</a:t>
            </a:r>
            <a:endParaRPr kumimoji="0" lang="en-GB" noProof="0"/>
          </a:p>
        </p:txBody>
      </p:sp>
      <p:sp>
        <p:nvSpPr>
          <p:cNvPr id="4" name="Text Placeholder 3"/>
          <p:cNvSpPr>
            <a:spLocks noGrp="1"/>
          </p:cNvSpPr>
          <p:nvPr>
            <p:ph type="body" sz="half" idx="2" hasCustomPrompt="1"/>
          </p:nvPr>
        </p:nvSpPr>
        <p:spPr>
          <a:xfrm>
            <a:off x="1219200" y="5445825"/>
            <a:ext cx="9753600" cy="685800"/>
          </a:xfrm>
        </p:spPr>
        <p:txBody>
          <a:bodyPr rtlCol="0"/>
          <a:lstStyle>
            <a:lvl1pPr marL="0" indent="0">
              <a:buFontTx/>
              <a:buNone/>
              <a:defRPr sz="1600">
                <a:latin typeface="Calibri" panose="020F0502020204030204" pitchFamily="34" charset="0"/>
              </a:defRPr>
            </a:lvl1pPr>
            <a:lvl2pPr>
              <a:defRPr sz="1200"/>
            </a:lvl2pPr>
            <a:lvl3pPr>
              <a:defRPr sz="1000"/>
            </a:lvl3pPr>
            <a:lvl4pPr>
              <a:defRPr sz="900"/>
            </a:lvl4pPr>
            <a:lvl5pPr>
              <a:defRPr sz="900"/>
            </a:lvl5pPr>
          </a:lstStyle>
          <a:p>
            <a:pPr lvl="0" rtl="0" eaLnBrk="1" latinLnBrk="0" hangingPunct="1"/>
            <a:r>
              <a:rPr lang="en-GB" noProof="0"/>
              <a:t>Click to edit Master text styles</a:t>
            </a:r>
          </a:p>
        </p:txBody>
      </p:sp>
      <p:sp>
        <p:nvSpPr>
          <p:cNvPr id="7" name="Slide Number Placeholder 6"/>
          <p:cNvSpPr>
            <a:spLocks noGrp="1"/>
          </p:cNvSpPr>
          <p:nvPr>
            <p:ph type="sldNum" sz="quarter" idx="12"/>
          </p:nvPr>
        </p:nvSpPr>
        <p:spPr>
          <a:xfrm>
            <a:off x="195072" y="6208776"/>
            <a:ext cx="609600" cy="457200"/>
          </a:xfrm>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6" name="Footer Placeholder 5"/>
          <p:cNvSpPr>
            <a:spLocks noGrp="1"/>
          </p:cNvSpPr>
          <p:nvPr>
            <p:ph type="ftr" sz="quarter" idx="11"/>
          </p:nvPr>
        </p:nvSpPr>
        <p:spPr>
          <a:xfrm>
            <a:off x="1219200" y="6172200"/>
            <a:ext cx="5181600" cy="457200"/>
          </a:xfrm>
        </p:spPr>
        <p:txBody>
          <a:bodyPr rtlCol="0"/>
          <a:lstStyle>
            <a:lvl1pPr>
              <a:defRPr>
                <a:latin typeface="Calibri" panose="020F0502020204030204" pitchFamily="34" charset="0"/>
              </a:defRPr>
            </a:lvl1pPr>
          </a:lstStyle>
          <a:p>
            <a:r>
              <a:rPr lang="en-GB" noProof="0"/>
              <a:t>Add a footer</a:t>
            </a:r>
          </a:p>
        </p:txBody>
      </p:sp>
      <p:sp>
        <p:nvSpPr>
          <p:cNvPr id="5" name="Date Placeholder 4"/>
          <p:cNvSpPr>
            <a:spLocks noGrp="1"/>
          </p:cNvSpPr>
          <p:nvPr>
            <p:ph type="dt" sz="half" idx="10"/>
          </p:nvPr>
        </p:nvSpPr>
        <p:spPr/>
        <p:txBody>
          <a:bodyPr rtlCol="0"/>
          <a:lstStyle>
            <a:lvl1pPr>
              <a:defRPr>
                <a:latin typeface="Calibri" panose="020F0502020204030204" pitchFamily="34" charset="0"/>
              </a:defRPr>
            </a:lvl1pPr>
          </a:lstStyle>
          <a:p>
            <a:fld id="{583AC381-6A80-4316-8A23-559B757B7046}" type="datetime1">
              <a:rPr lang="en-GB" noProof="0" smtClean="0"/>
              <a:t>08/11/2025</a:t>
            </a:fld>
            <a:endParaRPr lang="en-GB" noProof="0"/>
          </a:p>
        </p:txBody>
      </p:sp>
    </p:spTree>
    <p:extLst>
      <p:ext uri="{BB962C8B-B14F-4D97-AF65-F5344CB8AC3E}">
        <p14:creationId xmlns:p14="http://schemas.microsoft.com/office/powerpoint/2010/main" val="3726577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atin typeface="Cambria" panose="02040503050406030204" pitchFamily="18" charset="0"/>
              </a:defRPr>
            </a:lvl1pPr>
          </a:lstStyle>
          <a:p>
            <a:pPr rtl="0"/>
            <a:r>
              <a:rPr lang="en-GB" noProof="0"/>
              <a:t>Click to edit Master title style</a:t>
            </a:r>
            <a:endParaRPr kumimoji="0" lang="en-GB" noProof="0"/>
          </a:p>
        </p:txBody>
      </p:sp>
      <p:sp>
        <p:nvSpPr>
          <p:cNvPr id="3" name="Vertical Text Placeholder 2"/>
          <p:cNvSpPr>
            <a:spLocks noGrp="1"/>
          </p:cNvSpPr>
          <p:nvPr>
            <p:ph type="body" orient="vert" idx="1" hasCustomPrompt="1"/>
          </p:nvPr>
        </p:nvSpPr>
        <p:spPr/>
        <p:txBody>
          <a:bodyPr vert="eaVert"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6" name="Slide Number Placeholder 5"/>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5" name="Footer Placeholder 4"/>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4" name="Date Placeholder 3"/>
          <p:cNvSpPr>
            <a:spLocks noGrp="1"/>
          </p:cNvSpPr>
          <p:nvPr>
            <p:ph type="dt" sz="half" idx="10"/>
          </p:nvPr>
        </p:nvSpPr>
        <p:spPr/>
        <p:txBody>
          <a:bodyPr rtlCol="0"/>
          <a:lstStyle>
            <a:lvl1pPr>
              <a:defRPr>
                <a:latin typeface="Calibri" panose="020F0502020204030204" pitchFamily="34" charset="0"/>
              </a:defRPr>
            </a:lvl1pPr>
          </a:lstStyle>
          <a:p>
            <a:fld id="{F756C046-ECD3-441B-B104-BF90CD5FC4AC}" type="datetime1">
              <a:rPr lang="en-GB" noProof="0" smtClean="0"/>
              <a:t>08/11/2025</a:t>
            </a:fld>
            <a:endParaRPr lang="en-GB" noProof="0"/>
          </a:p>
        </p:txBody>
      </p:sp>
    </p:spTree>
    <p:extLst>
      <p:ext uri="{BB962C8B-B14F-4D97-AF65-F5344CB8AC3E}">
        <p14:creationId xmlns:p14="http://schemas.microsoft.com/office/powerpoint/2010/main" val="3207736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rtlCol="0"/>
          <a:lstStyle>
            <a:lvl1pPr>
              <a:defRPr>
                <a:latin typeface="Cambria" panose="02040503050406030204" pitchFamily="18" charset="0"/>
              </a:defRPr>
            </a:lvl1pPr>
          </a:lstStyle>
          <a:p>
            <a:pPr rtl="0"/>
            <a:r>
              <a:rPr lang="en-GB" noProof="0"/>
              <a:t>Click to edit Master title style</a:t>
            </a:r>
            <a:endParaRPr kumimoji="0" lang="en-GB" noProof="0"/>
          </a:p>
        </p:txBody>
      </p:sp>
      <p:sp>
        <p:nvSpPr>
          <p:cNvPr id="3" name="Vertical Text Placeholder 2"/>
          <p:cNvSpPr>
            <a:spLocks noGrp="1"/>
          </p:cNvSpPr>
          <p:nvPr>
            <p:ph type="body" orient="vert" idx="1" hasCustomPrompt="1"/>
          </p:nvPr>
        </p:nvSpPr>
        <p:spPr>
          <a:xfrm>
            <a:off x="1219200" y="274641"/>
            <a:ext cx="7416800" cy="5851525"/>
          </a:xfrm>
        </p:spPr>
        <p:txBody>
          <a:bodyPr vert="eaVert" rtlCol="0"/>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6" name="Slide Number Placeholder 5"/>
          <p:cNvSpPr>
            <a:spLocks noGrp="1"/>
          </p:cNvSpPr>
          <p:nvPr>
            <p:ph type="sldNum" sz="quarter" idx="12"/>
          </p:nvPr>
        </p:nvSpPr>
        <p:spPr/>
        <p:txBody>
          <a:bodyPr rtlCol="0"/>
          <a:lstStyle>
            <a:lvl1pPr>
              <a:defRPr>
                <a:latin typeface="Cambria" panose="02040503050406030204" pitchFamily="18" charset="0"/>
              </a:defRPr>
            </a:lvl1pPr>
          </a:lstStyle>
          <a:p>
            <a:fld id="{401CF334-2D5C-4859-84A6-CA7E6E43FAEB}" type="slidenum">
              <a:rPr lang="en-GB" noProof="0" smtClean="0"/>
              <a:pPr/>
              <a:t>‹#›</a:t>
            </a:fld>
            <a:endParaRPr lang="en-GB" noProof="0"/>
          </a:p>
        </p:txBody>
      </p:sp>
      <p:sp>
        <p:nvSpPr>
          <p:cNvPr id="5" name="Footer Placeholder 4"/>
          <p:cNvSpPr>
            <a:spLocks noGrp="1"/>
          </p:cNvSpPr>
          <p:nvPr>
            <p:ph type="ftr" sz="quarter" idx="11"/>
          </p:nvPr>
        </p:nvSpPr>
        <p:spPr/>
        <p:txBody>
          <a:bodyPr rtlCol="0"/>
          <a:lstStyle>
            <a:lvl1pPr>
              <a:defRPr>
                <a:latin typeface="Calibri" panose="020F0502020204030204" pitchFamily="34" charset="0"/>
              </a:defRPr>
            </a:lvl1pPr>
          </a:lstStyle>
          <a:p>
            <a:r>
              <a:rPr lang="en-GB" noProof="0"/>
              <a:t>Add a footer</a:t>
            </a:r>
          </a:p>
        </p:txBody>
      </p:sp>
      <p:sp>
        <p:nvSpPr>
          <p:cNvPr id="4" name="Date Placeholder 3"/>
          <p:cNvSpPr>
            <a:spLocks noGrp="1"/>
          </p:cNvSpPr>
          <p:nvPr>
            <p:ph type="dt" sz="half" idx="10"/>
          </p:nvPr>
        </p:nvSpPr>
        <p:spPr/>
        <p:txBody>
          <a:bodyPr rtlCol="0"/>
          <a:lstStyle>
            <a:lvl1pPr>
              <a:defRPr>
                <a:latin typeface="Calibri" panose="020F0502020204030204" pitchFamily="34" charset="0"/>
              </a:defRPr>
            </a:lvl1pPr>
          </a:lstStyle>
          <a:p>
            <a:fld id="{BD41E991-4CD6-4801-BC72-84BD8898F176}" type="datetime1">
              <a:rPr lang="en-GB" noProof="0" smtClean="0"/>
              <a:t>08/11/2025</a:t>
            </a:fld>
            <a:endParaRPr lang="en-GB" noProof="0"/>
          </a:p>
        </p:txBody>
      </p:sp>
    </p:spTree>
    <p:extLst>
      <p:ext uri="{BB962C8B-B14F-4D97-AF65-F5344CB8AC3E}">
        <p14:creationId xmlns:p14="http://schemas.microsoft.com/office/powerpoint/2010/main" val="3923587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Ref idx="1003">
        <a:schemeClr val="bg1"/>
      </p:bgRef>
    </p:bg>
    <p:spTree>
      <p:nvGrpSpPr>
        <p:cNvPr id="1" name=""/>
        <p:cNvGrpSpPr/>
        <p:nvPr/>
      </p:nvGrpSpPr>
      <p:grpSpPr>
        <a:xfrm>
          <a:off x="0" y="0"/>
          <a:ext cx="0" cy="0"/>
          <a:chOff x="0" y="0"/>
          <a:chExt cx="0" cy="0"/>
        </a:xfrm>
      </p:grpSpPr>
      <p:sp>
        <p:nvSpPr>
          <p:cNvPr id="9" name="Rectangle 8"/>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useBgFill="1">
        <p:nvSpPr>
          <p:cNvPr id="8" name="Rounded Rectangle 7"/>
          <p:cNvSpPr/>
          <p:nvPr/>
        </p:nvSpPr>
        <p:spPr>
          <a:xfrm>
            <a:off x="85344" y="69755"/>
            <a:ext cx="12017829"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rtlCol="0" anchor="ctr"/>
          <a:lstStyle/>
          <a:p>
            <a:pPr algn="ctr" rtl="0" eaLnBrk="1" latinLnBrk="0" hangingPunct="1"/>
            <a:endParaRPr kumimoji="0" lang="en-GB" sz="1800" noProof="0">
              <a:latin typeface="Calibri" panose="020F0502020204030204" pitchFamily="34" charset="0"/>
            </a:endParaRPr>
          </a:p>
        </p:txBody>
      </p:sp>
      <p:sp>
        <p:nvSpPr>
          <p:cNvPr id="22" name="Title Placeholder 21"/>
          <p:cNvSpPr>
            <a:spLocks noGrp="1"/>
          </p:cNvSpPr>
          <p:nvPr>
            <p:ph type="title"/>
          </p:nvPr>
        </p:nvSpPr>
        <p:spPr>
          <a:xfrm>
            <a:off x="1219200" y="274638"/>
            <a:ext cx="10363200" cy="1143000"/>
          </a:xfrm>
          <a:prstGeom prst="rect">
            <a:avLst/>
          </a:prstGeom>
        </p:spPr>
        <p:txBody>
          <a:bodyPr bIns="91440" rtlCol="0" anchor="b" anchorCtr="0">
            <a:normAutofit/>
          </a:bodyPr>
          <a:lstStyle/>
          <a:p>
            <a:pPr rtl="0"/>
            <a:r>
              <a:rPr lang="en-GB" noProof="0"/>
              <a:t>Click to edit Master title style</a:t>
            </a:r>
            <a:endParaRPr kumimoji="0" lang="en-GB" noProof="0"/>
          </a:p>
        </p:txBody>
      </p:sp>
      <p:sp>
        <p:nvSpPr>
          <p:cNvPr id="13" name="Text Placeholder 12"/>
          <p:cNvSpPr>
            <a:spLocks noGrp="1"/>
          </p:cNvSpPr>
          <p:nvPr>
            <p:ph type="body" idx="1"/>
          </p:nvPr>
        </p:nvSpPr>
        <p:spPr>
          <a:xfrm>
            <a:off x="1219200" y="1447800"/>
            <a:ext cx="10363200" cy="4572000"/>
          </a:xfrm>
          <a:prstGeom prst="rect">
            <a:avLst/>
          </a:prstGeom>
        </p:spPr>
        <p:txBody>
          <a:bodyPr rtlCol="0">
            <a:normAutofit/>
          </a:body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a:p>
        </p:txBody>
      </p:sp>
      <p:sp>
        <p:nvSpPr>
          <p:cNvPr id="23" name="Slide Number Placeholder 22"/>
          <p:cNvSpPr>
            <a:spLocks noGrp="1"/>
          </p:cNvSpPr>
          <p:nvPr>
            <p:ph type="sldNum" sz="quarter" idx="4"/>
          </p:nvPr>
        </p:nvSpPr>
        <p:spPr>
          <a:xfrm>
            <a:off x="195072" y="6210300"/>
            <a:ext cx="609600" cy="457200"/>
          </a:xfrm>
          <a:prstGeom prst="ellipse">
            <a:avLst/>
          </a:prstGeom>
          <a:solidFill>
            <a:schemeClr val="accent1">
              <a:lumMod val="75000"/>
            </a:schemeClr>
          </a:solidFill>
        </p:spPr>
        <p:txBody>
          <a:bodyPr wrap="none" lIns="0" tIns="0" rIns="0" bIns="0" rtlCol="0" anchor="ctr" anchorCtr="1">
            <a:noAutofit/>
          </a:bodyPr>
          <a:lstStyle>
            <a:lvl1pPr algn="ctr" eaLnBrk="1" latinLnBrk="0" hangingPunct="1">
              <a:defRPr kumimoji="0" sz="1400">
                <a:solidFill>
                  <a:srgbClr val="FFFFFF"/>
                </a:solidFill>
                <a:latin typeface="Cambria" panose="02040503050406030204" pitchFamily="18" charset="0"/>
                <a:ea typeface="+mj-ea"/>
                <a:cs typeface="+mj-cs"/>
              </a:defRPr>
            </a:lvl1pPr>
          </a:lstStyle>
          <a:p>
            <a:fld id="{401CF334-2D5C-4859-84A6-CA7E6E43FAEB}" type="slidenum">
              <a:rPr lang="en-GB" noProof="0" smtClean="0"/>
              <a:pPr/>
              <a:t>‹#›</a:t>
            </a:fld>
            <a:endParaRPr lang="en-GB" noProof="0"/>
          </a:p>
        </p:txBody>
      </p:sp>
      <p:sp>
        <p:nvSpPr>
          <p:cNvPr id="3" name="Footer Placeholder 2"/>
          <p:cNvSpPr>
            <a:spLocks noGrp="1"/>
          </p:cNvSpPr>
          <p:nvPr>
            <p:ph type="ftr" sz="quarter" idx="3"/>
          </p:nvPr>
        </p:nvSpPr>
        <p:spPr>
          <a:xfrm>
            <a:off x="1219200" y="6172200"/>
            <a:ext cx="5283200" cy="457200"/>
          </a:xfrm>
          <a:prstGeom prst="rect">
            <a:avLst/>
          </a:prstGeom>
        </p:spPr>
        <p:txBody>
          <a:bodyPr rtlCol="0" anchor="ctr" anchorCtr="0"/>
          <a:lstStyle>
            <a:lvl1pPr eaLnBrk="1" latinLnBrk="0" hangingPunct="1">
              <a:defRPr kumimoji="0" sz="1400">
                <a:solidFill>
                  <a:schemeClr val="tx2"/>
                </a:solidFill>
                <a:latin typeface="Calibri" panose="020F0502020204030204" pitchFamily="34" charset="0"/>
              </a:defRPr>
            </a:lvl1pPr>
          </a:lstStyle>
          <a:p>
            <a:r>
              <a:rPr lang="en-GB" noProof="0"/>
              <a:t>Add a footer</a:t>
            </a:r>
          </a:p>
        </p:txBody>
      </p:sp>
      <p:sp>
        <p:nvSpPr>
          <p:cNvPr id="14" name="Date Placeholder 13"/>
          <p:cNvSpPr>
            <a:spLocks noGrp="1"/>
          </p:cNvSpPr>
          <p:nvPr>
            <p:ph type="dt" sz="half" idx="2"/>
          </p:nvPr>
        </p:nvSpPr>
        <p:spPr>
          <a:xfrm>
            <a:off x="8229600" y="6191250"/>
            <a:ext cx="3302000" cy="476250"/>
          </a:xfrm>
          <a:prstGeom prst="rect">
            <a:avLst/>
          </a:prstGeom>
        </p:spPr>
        <p:txBody>
          <a:bodyPr rtlCol="0" anchor="ctr" anchorCtr="0"/>
          <a:lstStyle>
            <a:lvl1pPr algn="r" eaLnBrk="1" latinLnBrk="0" hangingPunct="1">
              <a:defRPr kumimoji="0" sz="1400">
                <a:solidFill>
                  <a:schemeClr val="tx2"/>
                </a:solidFill>
                <a:latin typeface="Calibri" panose="020F0502020204030204" pitchFamily="34" charset="0"/>
              </a:defRPr>
            </a:lvl1pPr>
          </a:lstStyle>
          <a:p>
            <a:fld id="{9FF1026F-5C90-48AB-B1D8-D1FD430235C8}" type="datetime1">
              <a:rPr lang="en-GB" noProof="0" smtClean="0"/>
              <a:t>08/11/2025</a:t>
            </a:fld>
            <a:endParaRPr lang="en-GB" noProof="0" dirty="0"/>
          </a:p>
        </p:txBody>
      </p:sp>
    </p:spTree>
    <p:extLst>
      <p:ext uri="{BB962C8B-B14F-4D97-AF65-F5344CB8AC3E}">
        <p14:creationId xmlns:p14="http://schemas.microsoft.com/office/powerpoint/2010/main" val="393097078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000" kern="1200">
          <a:solidFill>
            <a:schemeClr val="tx2"/>
          </a:solidFill>
          <a:latin typeface="Cambria" panose="02040503050406030204" pitchFamily="18" charset="0"/>
          <a:ea typeface="+mj-ea"/>
          <a:cs typeface="+mj-cs"/>
        </a:defRPr>
      </a:lvl1pPr>
    </p:titleStyle>
    <p:bodyStyle>
      <a:lvl1pPr marL="274320" indent="-274320" algn="l" rtl="0" eaLnBrk="1" latinLnBrk="0" hangingPunct="1">
        <a:spcBef>
          <a:spcPts val="580"/>
        </a:spcBef>
        <a:buClr>
          <a:schemeClr val="accent1">
            <a:lumMod val="75000"/>
          </a:schemeClr>
        </a:buClr>
        <a:buSzPct val="85000"/>
        <a:buFont typeface="Wingdings 2"/>
        <a:buChar char=""/>
        <a:defRPr kumimoji="0" sz="2600" kern="1200">
          <a:solidFill>
            <a:schemeClr val="tx1"/>
          </a:solidFill>
          <a:latin typeface="Calibri" panose="020F0502020204030204" pitchFamily="34" charset="0"/>
          <a:ea typeface="+mn-ea"/>
          <a:cs typeface="+mn-cs"/>
        </a:defRPr>
      </a:lvl1pPr>
      <a:lvl2pPr marL="548640" indent="-228600" algn="l" rtl="0" eaLnBrk="1" latinLnBrk="0" hangingPunct="1">
        <a:spcBef>
          <a:spcPts val="370"/>
        </a:spcBef>
        <a:buClr>
          <a:schemeClr val="accent2">
            <a:lumMod val="75000"/>
          </a:schemeClr>
        </a:buClr>
        <a:buSzPct val="85000"/>
        <a:buFont typeface="Wingdings 2"/>
        <a:buChar char=""/>
        <a:defRPr kumimoji="0" sz="2400" kern="1200">
          <a:solidFill>
            <a:schemeClr val="tx1"/>
          </a:solidFill>
          <a:latin typeface="Calibri" panose="020F0502020204030204" pitchFamily="34" charset="0"/>
          <a:ea typeface="+mn-ea"/>
          <a:cs typeface="+mn-cs"/>
        </a:defRPr>
      </a:lvl2pPr>
      <a:lvl3pPr marL="822960" indent="-228600" algn="l" rtl="0" eaLnBrk="1" latinLnBrk="0" hangingPunct="1">
        <a:spcBef>
          <a:spcPts val="370"/>
        </a:spcBef>
        <a:buClr>
          <a:schemeClr val="accent1">
            <a:lumMod val="60000"/>
            <a:lumOff val="40000"/>
          </a:schemeClr>
        </a:buClr>
        <a:buSzPct val="85000"/>
        <a:buFont typeface="Wingdings 2"/>
        <a:buChar char=""/>
        <a:defRPr kumimoji="0" sz="2000" kern="1200">
          <a:solidFill>
            <a:schemeClr val="tx1"/>
          </a:solidFill>
          <a:latin typeface="Calibri" panose="020F0502020204030204" pitchFamily="34" charset="0"/>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Calibri" panose="020F0502020204030204" pitchFamily="34" charset="0"/>
          <a:ea typeface="+mn-ea"/>
          <a:cs typeface="+mn-cs"/>
        </a:defRPr>
      </a:lvl4pPr>
      <a:lvl5pPr marL="1371600" indent="-228600" algn="l" rtl="0" eaLnBrk="1" latinLnBrk="0" hangingPunct="1">
        <a:spcBef>
          <a:spcPts val="370"/>
        </a:spcBef>
        <a:buClr>
          <a:schemeClr val="accent3">
            <a:lumMod val="75000"/>
          </a:schemeClr>
        </a:buClr>
        <a:buFontTx/>
        <a:buChar char="o"/>
        <a:defRPr kumimoji="0" sz="2000" kern="1200">
          <a:solidFill>
            <a:schemeClr val="tx1"/>
          </a:solidFill>
          <a:latin typeface="Calibri" panose="020F0502020204030204" pitchFamily="34" charset="0"/>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lumMod val="75000"/>
          </a:schemeClr>
        </a:buClr>
        <a:buChar char="•"/>
        <a:defRPr kumimoji="0" sz="1800" kern="1200">
          <a:solidFill>
            <a:schemeClr val="tx1"/>
          </a:solidFill>
          <a:latin typeface="+mn-lt"/>
          <a:ea typeface="+mn-ea"/>
          <a:cs typeface="+mn-cs"/>
        </a:defRPr>
      </a:lvl8pPr>
      <a:lvl9pPr marL="2526030" indent="-285750" algn="l" rtl="0" eaLnBrk="1" latinLnBrk="0" hangingPunct="1">
        <a:spcBef>
          <a:spcPts val="370"/>
        </a:spcBef>
        <a:buClr>
          <a:schemeClr val="accent3">
            <a:lumMod val="50000"/>
          </a:schemeClr>
        </a:buClr>
        <a:buFont typeface="Arial" panose="020B0604020202020204" pitchFamily="34" charset="0"/>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small-heath.cylex-uk.co.uk/company/harmony-african---caribbean-day-care-centre-14396957.html?utm_source=chatgpt.com"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pixabay.com/ko/%EB%AC%BC%EC%9D%8C%ED%91%9C-%EC%A7%88%EB%AC%B8-%EC%9D%91%EB%8B%B5-%EA%B2%80%EC%83%89-%EC%97%94%EC%A7%84-%EC%83%81%EC%A7%95-%EB%AC%B8%EC%9E%90-%EC%9A%94%EC%B2%AD-%EC%B0%B8%EA%B3%A0-1019993/" TargetMode="External"/><Relationship Id="rId2" Type="http://schemas.openxmlformats.org/officeDocument/2006/relationships/image" Target="../media/image9.jpg"/><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rtlCol="0"/>
          <a:lstStyle/>
          <a:p>
            <a:pPr rtl="0"/>
            <a:r>
              <a:rPr lang="en-GB" dirty="0">
                <a:latin typeface="Cambria" panose="02040503050406030204" pitchFamily="18" charset="0"/>
              </a:rPr>
              <a:t>BRIDGE POINT ELDERLY CARE CENTRE</a:t>
            </a:r>
          </a:p>
        </p:txBody>
      </p:sp>
      <p:sp>
        <p:nvSpPr>
          <p:cNvPr id="4" name="Subtitle 3"/>
          <p:cNvSpPr>
            <a:spLocks noGrp="1"/>
          </p:cNvSpPr>
          <p:nvPr>
            <p:ph type="subTitle" idx="1"/>
          </p:nvPr>
        </p:nvSpPr>
        <p:spPr>
          <a:xfrm>
            <a:off x="155275" y="3200399"/>
            <a:ext cx="11697419" cy="2820839"/>
          </a:xfrm>
        </p:spPr>
        <p:txBody>
          <a:bodyPr rtlCol="0">
            <a:noAutofit/>
          </a:bodyPr>
          <a:lstStyle/>
          <a:p>
            <a:r>
              <a:rPr lang="en-GB" sz="2400" dirty="0"/>
              <a:t>Cert HE Business Skills for the Workplace Level 4</a:t>
            </a:r>
          </a:p>
          <a:p>
            <a:r>
              <a:rPr lang="en-GB" sz="2400" dirty="0"/>
              <a:t>LCLM4006 Enterprise and Entrepreneurship </a:t>
            </a:r>
          </a:p>
          <a:p>
            <a:r>
              <a:rPr lang="en-GB" sz="2400" dirty="0"/>
              <a:t>Business Plan for Elderly Community Day Centre </a:t>
            </a:r>
          </a:p>
          <a:p>
            <a:r>
              <a:rPr lang="en-GB" sz="2400" b="1" u="sng" dirty="0"/>
              <a:t>COMPONENT 2 </a:t>
            </a:r>
          </a:p>
          <a:p>
            <a:r>
              <a:rPr lang="en-GB" sz="2400" dirty="0"/>
              <a:t>LECTURER TAONGA KAONGA SOBERE-SNITHERS</a:t>
            </a:r>
            <a:endParaRPr lang="en-GB" sz="2400" dirty="0">
              <a:latin typeface="Calibri" panose="020F0502020204030204" pitchFamily="34" charset="0"/>
            </a:endParaRPr>
          </a:p>
          <a:p>
            <a:r>
              <a:rPr lang="en-GB" sz="2400" b="1" i="1" dirty="0"/>
              <a:t>AYAN TIFOW 2420687</a:t>
            </a:r>
            <a:endParaRPr lang="en-GB" sz="2400" b="1" i="1" dirty="0">
              <a:latin typeface="Calibri" panose="020F0502020204030204" pitchFamily="34" charset="0"/>
            </a:endParaRPr>
          </a:p>
        </p:txBody>
      </p:sp>
      <p:pic>
        <p:nvPicPr>
          <p:cNvPr id="6" name="Picture 5" descr="A logo with green and white text&#10;&#10;AI-generated content may be incorrect.">
            <a:extLst>
              <a:ext uri="{FF2B5EF4-FFF2-40B4-BE49-F238E27FC236}">
                <a16:creationId xmlns:a16="http://schemas.microsoft.com/office/drawing/2014/main" id="{2531797C-62EC-28E4-BFBC-BAE2B22B14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45879" y="3429000"/>
            <a:ext cx="2546121" cy="3048754"/>
          </a:xfrm>
          <a:prstGeom prst="rect">
            <a:avLst/>
          </a:prstGeom>
        </p:spPr>
      </p:pic>
      <p:sp>
        <p:nvSpPr>
          <p:cNvPr id="7" name="TextBox 6">
            <a:extLst>
              <a:ext uri="{FF2B5EF4-FFF2-40B4-BE49-F238E27FC236}">
                <a16:creationId xmlns:a16="http://schemas.microsoft.com/office/drawing/2014/main" id="{308DCF21-FA81-E927-F802-8324D39436F5}"/>
              </a:ext>
            </a:extLst>
          </p:cNvPr>
          <p:cNvSpPr txBox="1"/>
          <p:nvPr/>
        </p:nvSpPr>
        <p:spPr>
          <a:xfrm>
            <a:off x="1500996" y="328285"/>
            <a:ext cx="8488393" cy="1107996"/>
          </a:xfrm>
          <a:prstGeom prst="rect">
            <a:avLst/>
          </a:prstGeom>
          <a:noFill/>
          <a:ln>
            <a:solidFill>
              <a:schemeClr val="bg2"/>
            </a:solidFill>
          </a:ln>
        </p:spPr>
        <p:txBody>
          <a:bodyPr wrap="square" rtlCol="0" anchor="ctr" anchorCtr="1">
            <a:spAutoFit/>
          </a:bodyPr>
          <a:lstStyle/>
          <a:p>
            <a:r>
              <a:rPr lang="en-GB" sz="48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Calibri" panose="020F0502020204030204" pitchFamily="34" charset="0"/>
              </a:rPr>
              <a:t>Business Plan</a:t>
            </a:r>
          </a:p>
          <a:p>
            <a:endParaRPr lang="en-GB" dirty="0"/>
          </a:p>
        </p:txBody>
      </p:sp>
    </p:spTree>
    <p:extLst>
      <p:ext uri="{BB962C8B-B14F-4D97-AF65-F5344CB8AC3E}">
        <p14:creationId xmlns:p14="http://schemas.microsoft.com/office/powerpoint/2010/main" val="1566073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E0F1F-5530-33C8-642E-AAE5502C92EE}"/>
              </a:ext>
            </a:extLst>
          </p:cNvPr>
          <p:cNvSpPr>
            <a:spLocks noGrp="1"/>
          </p:cNvSpPr>
          <p:nvPr>
            <p:ph type="ctrTitle"/>
          </p:nvPr>
        </p:nvSpPr>
        <p:spPr>
          <a:xfrm>
            <a:off x="609600" y="0"/>
            <a:ext cx="10972800" cy="1470025"/>
          </a:xfrm>
        </p:spPr>
        <p:txBody>
          <a:bodyPr>
            <a:normAutofit/>
          </a:bodyPr>
          <a:lstStyle/>
          <a:p>
            <a:r>
              <a:rPr lang="en-GB" sz="2400" b="1" dirty="0">
                <a:solidFill>
                  <a:schemeClr val="tx1"/>
                </a:solidFill>
              </a:rPr>
              <a:t>CONTENT</a:t>
            </a:r>
          </a:p>
        </p:txBody>
      </p:sp>
      <p:graphicFrame>
        <p:nvGraphicFramePr>
          <p:cNvPr id="9" name="Table 8">
            <a:extLst>
              <a:ext uri="{FF2B5EF4-FFF2-40B4-BE49-F238E27FC236}">
                <a16:creationId xmlns:a16="http://schemas.microsoft.com/office/drawing/2014/main" id="{397743FF-0907-00E4-AF43-93B6D5A40095}"/>
              </a:ext>
            </a:extLst>
          </p:cNvPr>
          <p:cNvGraphicFramePr>
            <a:graphicFrameLocks noGrp="1"/>
          </p:cNvGraphicFramePr>
          <p:nvPr>
            <p:extLst>
              <p:ext uri="{D42A27DB-BD31-4B8C-83A1-F6EECF244321}">
                <p14:modId xmlns:p14="http://schemas.microsoft.com/office/powerpoint/2010/main" val="3363982039"/>
              </p:ext>
            </p:extLst>
          </p:nvPr>
        </p:nvGraphicFramePr>
        <p:xfrm>
          <a:off x="-1" y="914400"/>
          <a:ext cx="12192002" cy="6670968"/>
        </p:xfrm>
        <a:graphic>
          <a:graphicData uri="http://schemas.openxmlformats.org/drawingml/2006/table">
            <a:tbl>
              <a:tblPr firstRow="1" bandRow="1">
                <a:tableStyleId>{21E4AEA4-8DFA-4A89-87EB-49C32662AFE0}</a:tableStyleId>
              </a:tblPr>
              <a:tblGrid>
                <a:gridCol w="6096001">
                  <a:extLst>
                    <a:ext uri="{9D8B030D-6E8A-4147-A177-3AD203B41FA5}">
                      <a16:colId xmlns:a16="http://schemas.microsoft.com/office/drawing/2014/main" val="1317695747"/>
                    </a:ext>
                  </a:extLst>
                </a:gridCol>
                <a:gridCol w="6096001">
                  <a:extLst>
                    <a:ext uri="{9D8B030D-6E8A-4147-A177-3AD203B41FA5}">
                      <a16:colId xmlns:a16="http://schemas.microsoft.com/office/drawing/2014/main" val="237989304"/>
                    </a:ext>
                  </a:extLst>
                </a:gridCol>
              </a:tblGrid>
              <a:tr h="555914">
                <a:tc>
                  <a:txBody>
                    <a:bodyPr/>
                    <a:lstStyle/>
                    <a:p>
                      <a:r>
                        <a:rPr lang="en-GB" dirty="0"/>
                        <a:t>TITLE PAGE</a:t>
                      </a:r>
                    </a:p>
                  </a:txBody>
                  <a:tcPr/>
                </a:tc>
                <a:tc>
                  <a:txBody>
                    <a:bodyPr/>
                    <a:lstStyle/>
                    <a:p>
                      <a:r>
                        <a:rPr lang="en-GB" dirty="0"/>
                        <a:t> PAGE 1</a:t>
                      </a:r>
                    </a:p>
                  </a:txBody>
                  <a:tcPr/>
                </a:tc>
                <a:extLst>
                  <a:ext uri="{0D108BD9-81ED-4DB2-BD59-A6C34878D82A}">
                    <a16:rowId xmlns:a16="http://schemas.microsoft.com/office/drawing/2014/main" val="3551801678"/>
                  </a:ext>
                </a:extLst>
              </a:tr>
              <a:tr h="555914">
                <a:tc>
                  <a:txBody>
                    <a:bodyPr/>
                    <a:lstStyle/>
                    <a:p>
                      <a:r>
                        <a:rPr lang="en-GB" dirty="0"/>
                        <a:t>CONTENT PAGE</a:t>
                      </a:r>
                    </a:p>
                  </a:txBody>
                  <a:tcPr/>
                </a:tc>
                <a:tc>
                  <a:txBody>
                    <a:bodyPr/>
                    <a:lstStyle/>
                    <a:p>
                      <a:r>
                        <a:rPr lang="en-GB" dirty="0"/>
                        <a:t>PAGE 2</a:t>
                      </a:r>
                    </a:p>
                  </a:txBody>
                  <a:tcPr/>
                </a:tc>
                <a:extLst>
                  <a:ext uri="{0D108BD9-81ED-4DB2-BD59-A6C34878D82A}">
                    <a16:rowId xmlns:a16="http://schemas.microsoft.com/office/drawing/2014/main" val="14332287"/>
                  </a:ext>
                </a:extLst>
              </a:tr>
              <a:tr h="555914">
                <a:tc>
                  <a:txBody>
                    <a:bodyPr/>
                    <a:lstStyle/>
                    <a:p>
                      <a:r>
                        <a:rPr lang="en-GB" dirty="0"/>
                        <a:t>BUSINESS OVERVIEW</a:t>
                      </a:r>
                    </a:p>
                  </a:txBody>
                  <a:tcPr/>
                </a:tc>
                <a:tc>
                  <a:txBody>
                    <a:bodyPr/>
                    <a:lstStyle/>
                    <a:p>
                      <a:r>
                        <a:rPr lang="en-GB" dirty="0"/>
                        <a:t>PAGE 3</a:t>
                      </a:r>
                    </a:p>
                  </a:txBody>
                  <a:tcPr/>
                </a:tc>
                <a:extLst>
                  <a:ext uri="{0D108BD9-81ED-4DB2-BD59-A6C34878D82A}">
                    <a16:rowId xmlns:a16="http://schemas.microsoft.com/office/drawing/2014/main" val="1296986536"/>
                  </a:ext>
                </a:extLst>
              </a:tr>
              <a:tr h="555914">
                <a:tc>
                  <a:txBody>
                    <a:bodyPr/>
                    <a:lstStyle/>
                    <a:p>
                      <a:r>
                        <a:rPr lang="en-GB" dirty="0"/>
                        <a:t>LEGAL FORMAT</a:t>
                      </a:r>
                    </a:p>
                  </a:txBody>
                  <a:tcPr/>
                </a:tc>
                <a:tc>
                  <a:txBody>
                    <a:bodyPr/>
                    <a:lstStyle/>
                    <a:p>
                      <a:r>
                        <a:rPr lang="en-GB" dirty="0"/>
                        <a:t>PAGE 4</a:t>
                      </a:r>
                    </a:p>
                  </a:txBody>
                  <a:tcPr/>
                </a:tc>
                <a:extLst>
                  <a:ext uri="{0D108BD9-81ED-4DB2-BD59-A6C34878D82A}">
                    <a16:rowId xmlns:a16="http://schemas.microsoft.com/office/drawing/2014/main" val="738863472"/>
                  </a:ext>
                </a:extLst>
              </a:tr>
              <a:tr h="555914">
                <a:tc>
                  <a:txBody>
                    <a:bodyPr/>
                    <a:lstStyle/>
                    <a:p>
                      <a:r>
                        <a:rPr lang="en-GB" dirty="0"/>
                        <a:t>MARKETING MIX</a:t>
                      </a:r>
                    </a:p>
                  </a:txBody>
                  <a:tcPr/>
                </a:tc>
                <a:tc>
                  <a:txBody>
                    <a:bodyPr/>
                    <a:lstStyle/>
                    <a:p>
                      <a:r>
                        <a:rPr lang="en-GB" dirty="0"/>
                        <a:t>PAGE 5</a:t>
                      </a:r>
                    </a:p>
                  </a:txBody>
                  <a:tcPr/>
                </a:tc>
                <a:extLst>
                  <a:ext uri="{0D108BD9-81ED-4DB2-BD59-A6C34878D82A}">
                    <a16:rowId xmlns:a16="http://schemas.microsoft.com/office/drawing/2014/main" val="848136218"/>
                  </a:ext>
                </a:extLst>
              </a:tr>
              <a:tr h="555914">
                <a:tc>
                  <a:txBody>
                    <a:bodyPr/>
                    <a:lstStyle/>
                    <a:p>
                      <a:r>
                        <a:rPr lang="en-GB" dirty="0"/>
                        <a:t>PROPOSED FUNDING LOCATION AND SWOT ANALYSIS</a:t>
                      </a:r>
                    </a:p>
                  </a:txBody>
                  <a:tcPr/>
                </a:tc>
                <a:tc>
                  <a:txBody>
                    <a:bodyPr/>
                    <a:lstStyle/>
                    <a:p>
                      <a:r>
                        <a:rPr lang="en-GB" dirty="0"/>
                        <a:t>PAGE 6 &amp; 7</a:t>
                      </a:r>
                    </a:p>
                  </a:txBody>
                  <a:tcPr/>
                </a:tc>
                <a:extLst>
                  <a:ext uri="{0D108BD9-81ED-4DB2-BD59-A6C34878D82A}">
                    <a16:rowId xmlns:a16="http://schemas.microsoft.com/office/drawing/2014/main" val="1630036273"/>
                  </a:ext>
                </a:extLst>
              </a:tr>
              <a:tr h="555914">
                <a:tc>
                  <a:txBody>
                    <a:bodyPr/>
                    <a:lstStyle/>
                    <a:p>
                      <a:r>
                        <a:rPr lang="en-GB" dirty="0"/>
                        <a:t>PESTEL ANALYSIS</a:t>
                      </a:r>
                    </a:p>
                  </a:txBody>
                  <a:tcPr/>
                </a:tc>
                <a:tc>
                  <a:txBody>
                    <a:bodyPr/>
                    <a:lstStyle/>
                    <a:p>
                      <a:r>
                        <a:rPr lang="en-GB" dirty="0"/>
                        <a:t>PAGE 8</a:t>
                      </a:r>
                    </a:p>
                  </a:txBody>
                  <a:tcPr/>
                </a:tc>
                <a:extLst>
                  <a:ext uri="{0D108BD9-81ED-4DB2-BD59-A6C34878D82A}">
                    <a16:rowId xmlns:a16="http://schemas.microsoft.com/office/drawing/2014/main" val="2738955703"/>
                  </a:ext>
                </a:extLst>
              </a:tr>
              <a:tr h="555914">
                <a:tc>
                  <a:txBody>
                    <a:bodyPr/>
                    <a:lstStyle/>
                    <a:p>
                      <a:r>
                        <a:rPr lang="en-GB" dirty="0"/>
                        <a:t>FUNDING REQUIREMENTS AND START-UP EXPENSES</a:t>
                      </a:r>
                    </a:p>
                  </a:txBody>
                  <a:tcPr/>
                </a:tc>
                <a:tc>
                  <a:txBody>
                    <a:bodyPr/>
                    <a:lstStyle/>
                    <a:p>
                      <a:r>
                        <a:rPr lang="en-GB" dirty="0"/>
                        <a:t>PAGE 9</a:t>
                      </a:r>
                    </a:p>
                  </a:txBody>
                  <a:tcPr/>
                </a:tc>
                <a:extLst>
                  <a:ext uri="{0D108BD9-81ED-4DB2-BD59-A6C34878D82A}">
                    <a16:rowId xmlns:a16="http://schemas.microsoft.com/office/drawing/2014/main" val="1464136804"/>
                  </a:ext>
                </a:extLst>
              </a:tr>
              <a:tr h="555914">
                <a:tc>
                  <a:txBody>
                    <a:bodyPr/>
                    <a:lstStyle/>
                    <a:p>
                      <a:r>
                        <a:rPr lang="en-GB" dirty="0"/>
                        <a:t>START-UP SOURCE</a:t>
                      </a:r>
                    </a:p>
                  </a:txBody>
                  <a:tcPr/>
                </a:tc>
                <a:tc>
                  <a:txBody>
                    <a:bodyPr/>
                    <a:lstStyle/>
                    <a:p>
                      <a:r>
                        <a:rPr lang="en-GB" dirty="0"/>
                        <a:t>PAGE 10</a:t>
                      </a:r>
                    </a:p>
                  </a:txBody>
                  <a:tcPr/>
                </a:tc>
                <a:extLst>
                  <a:ext uri="{0D108BD9-81ED-4DB2-BD59-A6C34878D82A}">
                    <a16:rowId xmlns:a16="http://schemas.microsoft.com/office/drawing/2014/main" val="3574374381"/>
                  </a:ext>
                </a:extLst>
              </a:tr>
              <a:tr h="555914">
                <a:tc>
                  <a:txBody>
                    <a:bodyPr/>
                    <a:lstStyle/>
                    <a:p>
                      <a:r>
                        <a:rPr lang="en-GB" dirty="0"/>
                        <a:t>COST MANAGEMENT AND SUSTAINABILITY</a:t>
                      </a:r>
                    </a:p>
                  </a:txBody>
                  <a:tcPr/>
                </a:tc>
                <a:tc>
                  <a:txBody>
                    <a:bodyPr/>
                    <a:lstStyle/>
                    <a:p>
                      <a:r>
                        <a:rPr lang="en-GB" dirty="0"/>
                        <a:t>PAGE 11</a:t>
                      </a:r>
                    </a:p>
                  </a:txBody>
                  <a:tcPr/>
                </a:tc>
                <a:extLst>
                  <a:ext uri="{0D108BD9-81ED-4DB2-BD59-A6C34878D82A}">
                    <a16:rowId xmlns:a16="http://schemas.microsoft.com/office/drawing/2014/main" val="3206987032"/>
                  </a:ext>
                </a:extLst>
              </a:tr>
              <a:tr h="555914">
                <a:tc>
                  <a:txBody>
                    <a:bodyPr/>
                    <a:lstStyle/>
                    <a:p>
                      <a:r>
                        <a:rPr lang="en-GB" dirty="0"/>
                        <a:t>6-12 MONTH FINANCIAL PROJECTION</a:t>
                      </a:r>
                    </a:p>
                  </a:txBody>
                  <a:tcPr/>
                </a:tc>
                <a:tc>
                  <a:txBody>
                    <a:bodyPr/>
                    <a:lstStyle/>
                    <a:p>
                      <a:r>
                        <a:rPr lang="en-GB" dirty="0"/>
                        <a:t>PAGE 12</a:t>
                      </a:r>
                    </a:p>
                  </a:txBody>
                  <a:tcPr/>
                </a:tc>
                <a:extLst>
                  <a:ext uri="{0D108BD9-81ED-4DB2-BD59-A6C34878D82A}">
                    <a16:rowId xmlns:a16="http://schemas.microsoft.com/office/drawing/2014/main" val="2798004993"/>
                  </a:ext>
                </a:extLst>
              </a:tr>
              <a:tr h="555914">
                <a:tc>
                  <a:txBody>
                    <a:bodyPr/>
                    <a:lstStyle/>
                    <a:p>
                      <a:r>
                        <a:rPr lang="en-GB" dirty="0"/>
                        <a:t>REFERENCES</a:t>
                      </a:r>
                    </a:p>
                  </a:txBody>
                  <a:tcPr/>
                </a:tc>
                <a:tc>
                  <a:txBody>
                    <a:bodyPr/>
                    <a:lstStyle/>
                    <a:p>
                      <a:r>
                        <a:rPr lang="en-GB" dirty="0"/>
                        <a:t>PAGE 13</a:t>
                      </a:r>
                    </a:p>
                  </a:txBody>
                  <a:tcPr/>
                </a:tc>
                <a:extLst>
                  <a:ext uri="{0D108BD9-81ED-4DB2-BD59-A6C34878D82A}">
                    <a16:rowId xmlns:a16="http://schemas.microsoft.com/office/drawing/2014/main" val="1387407667"/>
                  </a:ext>
                </a:extLst>
              </a:tr>
            </a:tbl>
          </a:graphicData>
        </a:graphic>
      </p:graphicFrame>
      <p:pic>
        <p:nvPicPr>
          <p:cNvPr id="10" name="Picture 9">
            <a:extLst>
              <a:ext uri="{FF2B5EF4-FFF2-40B4-BE49-F238E27FC236}">
                <a16:creationId xmlns:a16="http://schemas.microsoft.com/office/drawing/2014/main" id="{739D076F-AC44-08A1-0545-435CCA366E3E}"/>
              </a:ext>
            </a:extLst>
          </p:cNvPr>
          <p:cNvPicPr>
            <a:picLocks noChangeAspect="1"/>
          </p:cNvPicPr>
          <p:nvPr/>
        </p:nvPicPr>
        <p:blipFill>
          <a:blip r:embed="rId2"/>
          <a:stretch>
            <a:fillRect/>
          </a:stretch>
        </p:blipFill>
        <p:spPr>
          <a:xfrm>
            <a:off x="9421194" y="4871793"/>
            <a:ext cx="2770806" cy="1986207"/>
          </a:xfrm>
          <a:prstGeom prst="rect">
            <a:avLst/>
          </a:prstGeom>
        </p:spPr>
      </p:pic>
    </p:spTree>
    <p:extLst>
      <p:ext uri="{BB962C8B-B14F-4D97-AF65-F5344CB8AC3E}">
        <p14:creationId xmlns:p14="http://schemas.microsoft.com/office/powerpoint/2010/main" val="1220384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5A3CB-FD5A-E104-3A08-E82A1D626A46}"/>
              </a:ext>
            </a:extLst>
          </p:cNvPr>
          <p:cNvSpPr>
            <a:spLocks noGrp="1"/>
          </p:cNvSpPr>
          <p:nvPr>
            <p:ph type="ctrTitle"/>
          </p:nvPr>
        </p:nvSpPr>
        <p:spPr/>
        <p:txBody>
          <a:bodyPr/>
          <a:lstStyle/>
          <a:p>
            <a:pPr algn="l"/>
            <a:r>
              <a:rPr lang="en-GB" dirty="0"/>
              <a:t>BUSINESS OVERVIEW</a:t>
            </a:r>
          </a:p>
        </p:txBody>
      </p:sp>
      <p:sp>
        <p:nvSpPr>
          <p:cNvPr id="3" name="Subtitle 2">
            <a:extLst>
              <a:ext uri="{FF2B5EF4-FFF2-40B4-BE49-F238E27FC236}">
                <a16:creationId xmlns:a16="http://schemas.microsoft.com/office/drawing/2014/main" id="{E4AC2B5F-B74B-0324-F5AE-390B9A40D3B8}"/>
              </a:ext>
            </a:extLst>
          </p:cNvPr>
          <p:cNvSpPr>
            <a:spLocks noGrp="1"/>
          </p:cNvSpPr>
          <p:nvPr>
            <p:ph type="subTitle" idx="1"/>
          </p:nvPr>
        </p:nvSpPr>
        <p:spPr>
          <a:xfrm>
            <a:off x="172528" y="3200400"/>
            <a:ext cx="6469812" cy="3493698"/>
          </a:xfrm>
        </p:spPr>
        <p:txBody>
          <a:bodyPr>
            <a:normAutofit fontScale="70000" lnSpcReduction="20000"/>
          </a:bodyPr>
          <a:lstStyle/>
          <a:p>
            <a:r>
              <a:rPr lang="en-GB" sz="2800" b="1" dirty="0"/>
              <a:t>BRIDGEPOINT ELDERLY CARE CENTRE </a:t>
            </a:r>
            <a:r>
              <a:rPr lang="en-GB" sz="2800" dirty="0"/>
              <a:t>designed to meet the needs of older adults from migrant backgrounds, </a:t>
            </a:r>
            <a:r>
              <a:rPr lang="en-GB" sz="2800" b="1" dirty="0"/>
              <a:t>aged 55 and over</a:t>
            </a:r>
            <a:r>
              <a:rPr lang="en-GB" sz="2800" dirty="0"/>
              <a:t>, who face cultural stigma around institutional care, language barriers, and increasing risks of social isolation. Research demonstrates that older people from minority and migrant communities are less likely to access formal care services due to mistrust, cultural expectations of family care, and lack of culturally sensitive provision (Age UK, 2022). Consequently, many older migrants live alone, rely on unhealthy restaurant food, and have limited social contact, all of which contribute to poor physical and mental health outcomes (ONS, 2021).</a:t>
            </a:r>
          </a:p>
          <a:p>
            <a:endParaRPr lang="en-GB" dirty="0"/>
          </a:p>
        </p:txBody>
      </p:sp>
      <p:pic>
        <p:nvPicPr>
          <p:cNvPr id="4" name="Picture 3">
            <a:extLst>
              <a:ext uri="{FF2B5EF4-FFF2-40B4-BE49-F238E27FC236}">
                <a16:creationId xmlns:a16="http://schemas.microsoft.com/office/drawing/2014/main" id="{2F412644-BBE0-919E-830D-440C7778330D}"/>
              </a:ext>
            </a:extLst>
          </p:cNvPr>
          <p:cNvPicPr>
            <a:picLocks noChangeAspect="1"/>
          </p:cNvPicPr>
          <p:nvPr/>
        </p:nvPicPr>
        <p:blipFill>
          <a:blip r:embed="rId2"/>
          <a:stretch>
            <a:fillRect/>
          </a:stretch>
        </p:blipFill>
        <p:spPr>
          <a:xfrm>
            <a:off x="8108830" y="232203"/>
            <a:ext cx="3720860" cy="2968197"/>
          </a:xfrm>
          <a:prstGeom prst="rect">
            <a:avLst/>
          </a:prstGeom>
        </p:spPr>
      </p:pic>
      <p:pic>
        <p:nvPicPr>
          <p:cNvPr id="5" name="Picture 4">
            <a:extLst>
              <a:ext uri="{FF2B5EF4-FFF2-40B4-BE49-F238E27FC236}">
                <a16:creationId xmlns:a16="http://schemas.microsoft.com/office/drawing/2014/main" id="{EC4A79AE-2CA6-5B94-36BD-F071D112CABF}"/>
              </a:ext>
            </a:extLst>
          </p:cNvPr>
          <p:cNvPicPr>
            <a:picLocks noChangeAspect="1"/>
          </p:cNvPicPr>
          <p:nvPr/>
        </p:nvPicPr>
        <p:blipFill>
          <a:blip r:embed="rId3"/>
          <a:stretch>
            <a:fillRect/>
          </a:stretch>
        </p:blipFill>
        <p:spPr>
          <a:xfrm>
            <a:off x="6636237" y="3463150"/>
            <a:ext cx="5383235" cy="2968197"/>
          </a:xfrm>
          <a:prstGeom prst="rect">
            <a:avLst/>
          </a:prstGeom>
        </p:spPr>
      </p:pic>
    </p:spTree>
    <p:extLst>
      <p:ext uri="{BB962C8B-B14F-4D97-AF65-F5344CB8AC3E}">
        <p14:creationId xmlns:p14="http://schemas.microsoft.com/office/powerpoint/2010/main" val="1782767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F5ADC-3E89-A2B8-8FC8-10F7388FCD28}"/>
              </a:ext>
            </a:extLst>
          </p:cNvPr>
          <p:cNvSpPr>
            <a:spLocks noGrp="1"/>
          </p:cNvSpPr>
          <p:nvPr>
            <p:ph type="ctrTitle"/>
          </p:nvPr>
        </p:nvSpPr>
        <p:spPr/>
        <p:txBody>
          <a:bodyPr/>
          <a:lstStyle/>
          <a:p>
            <a:r>
              <a:rPr lang="en-GB" dirty="0"/>
              <a:t>LEGAL FORMAT</a:t>
            </a:r>
          </a:p>
        </p:txBody>
      </p:sp>
      <p:sp>
        <p:nvSpPr>
          <p:cNvPr id="3" name="Subtitle 2">
            <a:extLst>
              <a:ext uri="{FF2B5EF4-FFF2-40B4-BE49-F238E27FC236}">
                <a16:creationId xmlns:a16="http://schemas.microsoft.com/office/drawing/2014/main" id="{29BECB30-862F-49F8-36EE-089D62185283}"/>
              </a:ext>
            </a:extLst>
          </p:cNvPr>
          <p:cNvSpPr>
            <a:spLocks noGrp="1"/>
          </p:cNvSpPr>
          <p:nvPr>
            <p:ph type="subTitle" idx="1"/>
          </p:nvPr>
        </p:nvSpPr>
        <p:spPr>
          <a:xfrm>
            <a:off x="0" y="3200400"/>
            <a:ext cx="7090913" cy="3079630"/>
          </a:xfrm>
        </p:spPr>
        <p:txBody>
          <a:bodyPr>
            <a:normAutofit/>
          </a:bodyPr>
          <a:lstStyle/>
          <a:p>
            <a:pPr algn="l"/>
            <a:r>
              <a:rPr lang="en-GB" sz="2800" b="1"/>
              <a:t>BRIDGEPOINT ELDERLY CARE CENTRE </a:t>
            </a:r>
            <a:r>
              <a:rPr lang="en-GB" sz="2800"/>
              <a:t>will adopt a </a:t>
            </a:r>
            <a:r>
              <a:rPr lang="en-GB" sz="2800" b="1"/>
              <a:t>Community Interest Company (CIC) legal format</a:t>
            </a:r>
            <a:r>
              <a:rPr lang="en-GB" sz="2800"/>
              <a:t>, ensuring that surpluses are reinvested for the benefit of the community while maintaining flexibility to trade, apply for funding, and enter commissioning contracts (CIC Regulator, 2023). </a:t>
            </a:r>
          </a:p>
          <a:p>
            <a:endParaRPr lang="en-GB" dirty="0"/>
          </a:p>
        </p:txBody>
      </p:sp>
      <p:pic>
        <p:nvPicPr>
          <p:cNvPr id="4" name="Picture 3">
            <a:extLst>
              <a:ext uri="{FF2B5EF4-FFF2-40B4-BE49-F238E27FC236}">
                <a16:creationId xmlns:a16="http://schemas.microsoft.com/office/drawing/2014/main" id="{F387769B-96A9-4E3F-E393-7630A68333EB}"/>
              </a:ext>
            </a:extLst>
          </p:cNvPr>
          <p:cNvPicPr>
            <a:picLocks noChangeAspect="1"/>
          </p:cNvPicPr>
          <p:nvPr/>
        </p:nvPicPr>
        <p:blipFill>
          <a:blip r:embed="rId2"/>
          <a:stretch>
            <a:fillRect/>
          </a:stretch>
        </p:blipFill>
        <p:spPr>
          <a:xfrm>
            <a:off x="8321615" y="1528294"/>
            <a:ext cx="1978325" cy="1470025"/>
          </a:xfrm>
          <a:prstGeom prst="rect">
            <a:avLst/>
          </a:prstGeom>
        </p:spPr>
      </p:pic>
      <p:pic>
        <p:nvPicPr>
          <p:cNvPr id="6" name="Picture 5" descr="A logo with green and white text&#10;&#10;AI-generated content may be incorrect.">
            <a:extLst>
              <a:ext uri="{FF2B5EF4-FFF2-40B4-BE49-F238E27FC236}">
                <a16:creationId xmlns:a16="http://schemas.microsoft.com/office/drawing/2014/main" id="{215F9BD9-70D0-1790-0CB8-14CA15E063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77509" y="3200400"/>
            <a:ext cx="4310150" cy="3555786"/>
          </a:xfrm>
          <a:prstGeom prst="rect">
            <a:avLst/>
          </a:prstGeom>
        </p:spPr>
      </p:pic>
    </p:spTree>
    <p:extLst>
      <p:ext uri="{BB962C8B-B14F-4D97-AF65-F5344CB8AC3E}">
        <p14:creationId xmlns:p14="http://schemas.microsoft.com/office/powerpoint/2010/main" val="341745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52154-BB16-5553-3CB1-A974E7685596}"/>
              </a:ext>
            </a:extLst>
          </p:cNvPr>
          <p:cNvSpPr>
            <a:spLocks noGrp="1"/>
          </p:cNvSpPr>
          <p:nvPr>
            <p:ph type="ctrTitle"/>
          </p:nvPr>
        </p:nvSpPr>
        <p:spPr>
          <a:xfrm>
            <a:off x="609600" y="1436920"/>
            <a:ext cx="10972800" cy="1470025"/>
          </a:xfrm>
        </p:spPr>
        <p:txBody>
          <a:bodyPr/>
          <a:lstStyle/>
          <a:p>
            <a:r>
              <a:rPr lang="en-GB" dirty="0"/>
              <a:t>MARKETING MIX</a:t>
            </a:r>
          </a:p>
        </p:txBody>
      </p:sp>
      <p:sp>
        <p:nvSpPr>
          <p:cNvPr id="3" name="Subtitle 2">
            <a:extLst>
              <a:ext uri="{FF2B5EF4-FFF2-40B4-BE49-F238E27FC236}">
                <a16:creationId xmlns:a16="http://schemas.microsoft.com/office/drawing/2014/main" id="{0E6580E7-FFDD-C142-7DE8-B2A7D247DCD0}"/>
              </a:ext>
            </a:extLst>
          </p:cNvPr>
          <p:cNvSpPr>
            <a:spLocks noGrp="1"/>
          </p:cNvSpPr>
          <p:nvPr>
            <p:ph type="subTitle" idx="1"/>
          </p:nvPr>
        </p:nvSpPr>
        <p:spPr>
          <a:xfrm>
            <a:off x="155276" y="3122762"/>
            <a:ext cx="7435970" cy="3450566"/>
          </a:xfrm>
        </p:spPr>
        <p:txBody>
          <a:bodyPr>
            <a:normAutofit fontScale="25000" lnSpcReduction="20000"/>
          </a:bodyPr>
          <a:lstStyle/>
          <a:p>
            <a:r>
              <a:rPr lang="en-GB" sz="3200" b="1" dirty="0">
                <a:solidFill>
                  <a:schemeClr val="accent5">
                    <a:lumMod val="50000"/>
                  </a:schemeClr>
                </a:solidFill>
              </a:rPr>
              <a:t>(4Ps)</a:t>
            </a:r>
          </a:p>
          <a:p>
            <a:pPr algn="l"/>
            <a:r>
              <a:rPr lang="en-GB" sz="7400" dirty="0"/>
              <a:t>Product: </a:t>
            </a:r>
            <a:r>
              <a:rPr lang="en-GB" sz="7400" b="1" dirty="0"/>
              <a:t>BRIDGEPOINT ELDERLY CARE CENTRE</a:t>
            </a:r>
            <a:r>
              <a:rPr lang="en-GB" sz="7400" dirty="0"/>
              <a:t> will be offering meals, activities, translation, companionship, health appointment support.</a:t>
            </a:r>
          </a:p>
          <a:p>
            <a:pPr algn="l"/>
            <a:r>
              <a:rPr lang="en-GB" sz="7400" dirty="0"/>
              <a:t>Price:  Affordable access, small contributions (£3–£5 for meals/activities) while majority of costs are grant-funded.</a:t>
            </a:r>
          </a:p>
          <a:p>
            <a:pPr algn="l"/>
            <a:r>
              <a:rPr lang="en-GB" sz="7400" dirty="0"/>
              <a:t>Place: Accessible community venue with good transport links and culturally friendly space.</a:t>
            </a:r>
          </a:p>
          <a:p>
            <a:pPr algn="l"/>
            <a:r>
              <a:rPr lang="en-GB" sz="7400" dirty="0"/>
              <a:t>Promotion: Flyers and posters in GP surgeries, community centres, mosques, churches, and local shops.</a:t>
            </a:r>
          </a:p>
          <a:p>
            <a:pPr algn="l"/>
            <a:r>
              <a:rPr lang="en-GB" sz="7400" dirty="0"/>
              <a:t>Word-of-mouth via community leaders and local elders.</a:t>
            </a:r>
          </a:p>
          <a:p>
            <a:pPr algn="l"/>
            <a:r>
              <a:rPr lang="en-GB" sz="7400" dirty="0"/>
              <a:t>Social media campaigns (Facebook, WhatsApp groups in community languages).</a:t>
            </a:r>
          </a:p>
          <a:p>
            <a:pPr algn="l"/>
            <a:r>
              <a:rPr lang="en-GB" sz="7400" dirty="0"/>
              <a:t>Partnerships with local NHS/social care teams for referrals.</a:t>
            </a:r>
          </a:p>
          <a:p>
            <a:endParaRPr lang="en-GB" dirty="0"/>
          </a:p>
        </p:txBody>
      </p:sp>
      <p:pic>
        <p:nvPicPr>
          <p:cNvPr id="5" name="Picture 4" descr="Arrows pointing up">
            <a:extLst>
              <a:ext uri="{FF2B5EF4-FFF2-40B4-BE49-F238E27FC236}">
                <a16:creationId xmlns:a16="http://schemas.microsoft.com/office/drawing/2014/main" id="{00E29156-98E5-EFD9-CE9A-35553D63198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60588" y="1596508"/>
            <a:ext cx="1794295" cy="1345721"/>
          </a:xfrm>
          <a:prstGeom prst="rect">
            <a:avLst/>
          </a:prstGeom>
        </p:spPr>
      </p:pic>
      <p:pic>
        <p:nvPicPr>
          <p:cNvPr id="6" name="Picture 5">
            <a:extLst>
              <a:ext uri="{FF2B5EF4-FFF2-40B4-BE49-F238E27FC236}">
                <a16:creationId xmlns:a16="http://schemas.microsoft.com/office/drawing/2014/main" id="{1E395672-3F56-124C-92B0-8A3E03C7CCDD}"/>
              </a:ext>
            </a:extLst>
          </p:cNvPr>
          <p:cNvPicPr>
            <a:picLocks noChangeAspect="1"/>
          </p:cNvPicPr>
          <p:nvPr/>
        </p:nvPicPr>
        <p:blipFill>
          <a:blip r:embed="rId3"/>
          <a:stretch>
            <a:fillRect/>
          </a:stretch>
        </p:blipFill>
        <p:spPr>
          <a:xfrm>
            <a:off x="7855612" y="3429000"/>
            <a:ext cx="4083346" cy="3144328"/>
          </a:xfrm>
          <a:prstGeom prst="rect">
            <a:avLst/>
          </a:prstGeom>
        </p:spPr>
      </p:pic>
    </p:spTree>
    <p:extLst>
      <p:ext uri="{BB962C8B-B14F-4D97-AF65-F5344CB8AC3E}">
        <p14:creationId xmlns:p14="http://schemas.microsoft.com/office/powerpoint/2010/main" val="2315809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86482-CBD2-DE1E-0CFE-AA8375279485}"/>
              </a:ext>
            </a:extLst>
          </p:cNvPr>
          <p:cNvSpPr>
            <a:spLocks noGrp="1"/>
          </p:cNvSpPr>
          <p:nvPr>
            <p:ph type="ctrTitle"/>
          </p:nvPr>
        </p:nvSpPr>
        <p:spPr>
          <a:xfrm>
            <a:off x="810882" y="1505932"/>
            <a:ext cx="10771517" cy="1099246"/>
          </a:xfrm>
        </p:spPr>
        <p:txBody>
          <a:bodyPr>
            <a:normAutofit/>
          </a:bodyPr>
          <a:lstStyle/>
          <a:p>
            <a:r>
              <a:rPr lang="en-GB" sz="2400" dirty="0"/>
              <a:t>PROPOSED LOCATION &amp; SWOT ANALYSIS AGAINST ONE COMPETITOR</a:t>
            </a:r>
          </a:p>
        </p:txBody>
      </p:sp>
      <p:sp>
        <p:nvSpPr>
          <p:cNvPr id="3" name="Subtitle 2">
            <a:extLst>
              <a:ext uri="{FF2B5EF4-FFF2-40B4-BE49-F238E27FC236}">
                <a16:creationId xmlns:a16="http://schemas.microsoft.com/office/drawing/2014/main" id="{3821B9B0-EBDD-0347-2005-6F9E8AB1ABD9}"/>
              </a:ext>
            </a:extLst>
          </p:cNvPr>
          <p:cNvSpPr>
            <a:spLocks noGrp="1"/>
          </p:cNvSpPr>
          <p:nvPr>
            <p:ph type="subTitle" idx="1"/>
          </p:nvPr>
        </p:nvSpPr>
        <p:spPr/>
        <p:txBody>
          <a:bodyPr/>
          <a:lstStyle/>
          <a:p>
            <a:endParaRPr lang="en-GB" dirty="0"/>
          </a:p>
        </p:txBody>
      </p:sp>
      <p:graphicFrame>
        <p:nvGraphicFramePr>
          <p:cNvPr id="5" name="Table 4">
            <a:extLst>
              <a:ext uri="{FF2B5EF4-FFF2-40B4-BE49-F238E27FC236}">
                <a16:creationId xmlns:a16="http://schemas.microsoft.com/office/drawing/2014/main" id="{2AE39E3D-12B9-4E08-B495-182662A8024F}"/>
              </a:ext>
            </a:extLst>
          </p:cNvPr>
          <p:cNvGraphicFramePr>
            <a:graphicFrameLocks noGrp="1"/>
          </p:cNvGraphicFramePr>
          <p:nvPr>
            <p:extLst>
              <p:ext uri="{D42A27DB-BD31-4B8C-83A1-F6EECF244321}">
                <p14:modId xmlns:p14="http://schemas.microsoft.com/office/powerpoint/2010/main" val="1684167062"/>
              </p:ext>
            </p:extLst>
          </p:nvPr>
        </p:nvGraphicFramePr>
        <p:xfrm>
          <a:off x="120769" y="2277374"/>
          <a:ext cx="11869948" cy="4685471"/>
        </p:xfrm>
        <a:graphic>
          <a:graphicData uri="http://schemas.openxmlformats.org/drawingml/2006/table">
            <a:tbl>
              <a:tblPr firstRow="1" firstCol="1" bandRow="1">
                <a:tableStyleId>{21E4AEA4-8DFA-4A89-87EB-49C32662AFE0}</a:tableStyleId>
              </a:tblPr>
              <a:tblGrid>
                <a:gridCol w="5934974">
                  <a:extLst>
                    <a:ext uri="{9D8B030D-6E8A-4147-A177-3AD203B41FA5}">
                      <a16:colId xmlns:a16="http://schemas.microsoft.com/office/drawing/2014/main" val="367052411"/>
                    </a:ext>
                  </a:extLst>
                </a:gridCol>
                <a:gridCol w="5934974">
                  <a:extLst>
                    <a:ext uri="{9D8B030D-6E8A-4147-A177-3AD203B41FA5}">
                      <a16:colId xmlns:a16="http://schemas.microsoft.com/office/drawing/2014/main" val="3716458437"/>
                    </a:ext>
                  </a:extLst>
                </a:gridCol>
              </a:tblGrid>
              <a:tr h="347905">
                <a:tc>
                  <a:txBody>
                    <a:bodyPr/>
                    <a:lstStyle/>
                    <a:p>
                      <a:pPr>
                        <a:lnSpc>
                          <a:spcPct val="107000"/>
                        </a:lnSpc>
                        <a:spcAft>
                          <a:spcPts val="800"/>
                        </a:spcAft>
                        <a:buNone/>
                      </a:pPr>
                      <a:r>
                        <a:rPr lang="en-GB" sz="2400" kern="100" dirty="0">
                          <a:effectLst/>
                        </a:rPr>
                        <a:t>BRIDGEPOINT ELDERLY DAY CENTRE </a:t>
                      </a:r>
                      <a:endParaRPr lang="en-GB" sz="2400" kern="100" dirty="0">
                        <a:effectLst/>
                        <a:latin typeface="Arial" panose="020B0604020202020204" pitchFamily="34" charset="0"/>
                        <a:ea typeface="Aptos" panose="020B0004020202020204" pitchFamily="34" charset="0"/>
                      </a:endParaRPr>
                    </a:p>
                  </a:txBody>
                  <a:tcPr marL="64547" marR="64547" marT="0" marB="0"/>
                </a:tc>
                <a:tc>
                  <a:txBody>
                    <a:bodyPr/>
                    <a:lstStyle/>
                    <a:p>
                      <a:pPr>
                        <a:lnSpc>
                          <a:spcPct val="107000"/>
                        </a:lnSpc>
                        <a:spcAft>
                          <a:spcPts val="800"/>
                        </a:spcAft>
                        <a:buNone/>
                      </a:pPr>
                      <a:r>
                        <a:rPr lang="en-GB" sz="2400" kern="100" dirty="0">
                          <a:effectLst/>
                        </a:rPr>
                        <a:t>SMALL HEATH, B10 0NR</a:t>
                      </a:r>
                      <a:endParaRPr lang="en-GB" sz="2400" kern="100" dirty="0">
                        <a:effectLst/>
                        <a:latin typeface="Arial" panose="020B0604020202020204" pitchFamily="34" charset="0"/>
                        <a:ea typeface="Aptos" panose="020B0004020202020204" pitchFamily="34" charset="0"/>
                      </a:endParaRPr>
                    </a:p>
                  </a:txBody>
                  <a:tcPr marL="64547" marR="64547" marT="0" marB="0"/>
                </a:tc>
                <a:extLst>
                  <a:ext uri="{0D108BD9-81ED-4DB2-BD59-A6C34878D82A}">
                    <a16:rowId xmlns:a16="http://schemas.microsoft.com/office/drawing/2014/main" val="3832448813"/>
                  </a:ext>
                </a:extLst>
              </a:tr>
              <a:tr h="2593466">
                <a:tc>
                  <a:txBody>
                    <a:bodyPr/>
                    <a:lstStyle/>
                    <a:p>
                      <a:pPr>
                        <a:lnSpc>
                          <a:spcPct val="107000"/>
                        </a:lnSpc>
                        <a:spcAft>
                          <a:spcPts val="800"/>
                        </a:spcAft>
                        <a:buNone/>
                      </a:pPr>
                      <a:r>
                        <a:rPr lang="en-GB" sz="1800" kern="100" dirty="0">
                          <a:effectLst/>
                          <a:highlight>
                            <a:srgbClr val="000080"/>
                          </a:highlight>
                        </a:rPr>
                        <a:t>Strengths</a:t>
                      </a:r>
                    </a:p>
                    <a:p>
                      <a:pPr>
                        <a:lnSpc>
                          <a:spcPct val="107000"/>
                        </a:lnSpc>
                        <a:spcAft>
                          <a:spcPts val="800"/>
                        </a:spcAft>
                        <a:buNone/>
                      </a:pPr>
                      <a:r>
                        <a:rPr lang="en-GB" sz="1800" kern="100" dirty="0">
                          <a:effectLst/>
                        </a:rPr>
                        <a:t>Strong foundation built on cultural inclusion, community trust, and social value. Its key strengths include providing culturally appropriate care for elderly people from migrant backgrounds, offering nutritious meals, translation support, and social engagement in a familiar environment. Aims to serve the entire community comprising of East African, Middle Eastern, Eastern </a:t>
                      </a:r>
                      <a:r>
                        <a:rPr lang="en-GB" sz="1800" kern="100" dirty="0" err="1">
                          <a:effectLst/>
                        </a:rPr>
                        <a:t>Europeeans</a:t>
                      </a:r>
                      <a:r>
                        <a:rPr lang="en-GB" sz="1800" kern="100" dirty="0">
                          <a:effectLst/>
                        </a:rPr>
                        <a:t> and Asian</a:t>
                      </a:r>
                      <a:endParaRPr lang="en-GB" sz="1800" kern="100" dirty="0">
                        <a:effectLst/>
                        <a:latin typeface="Arial" panose="020B0604020202020204" pitchFamily="34" charset="0"/>
                        <a:ea typeface="Aptos" panose="020B0004020202020204" pitchFamily="34" charset="0"/>
                      </a:endParaRPr>
                    </a:p>
                  </a:txBody>
                  <a:tcPr marL="64547" marR="64547" marT="0" marB="0"/>
                </a:tc>
                <a:tc>
                  <a:txBody>
                    <a:bodyPr/>
                    <a:lstStyle/>
                    <a:p>
                      <a:pPr>
                        <a:lnSpc>
                          <a:spcPct val="107000"/>
                        </a:lnSpc>
                        <a:spcAft>
                          <a:spcPts val="800"/>
                        </a:spcAft>
                        <a:buNone/>
                      </a:pPr>
                      <a:r>
                        <a:rPr lang="en-GB" sz="1800" b="1" kern="100" dirty="0">
                          <a:effectLst/>
                          <a:highlight>
                            <a:srgbClr val="FFFF00"/>
                          </a:highlight>
                        </a:rPr>
                        <a:t>Weaknesses </a:t>
                      </a:r>
                    </a:p>
                    <a:p>
                      <a:pPr>
                        <a:lnSpc>
                          <a:spcPct val="107000"/>
                        </a:lnSpc>
                        <a:spcAft>
                          <a:spcPts val="800"/>
                        </a:spcAft>
                        <a:buNone/>
                      </a:pPr>
                      <a:r>
                        <a:rPr lang="en-GB" sz="1800" kern="100" dirty="0">
                          <a:effectLst/>
                        </a:rPr>
                        <a:t>Limited start-up capital (£25,000), dependence on external grant funding, and the initial need for administrative systems, qualified bilingual staff, and brand recognition in a competitive care sector.</a:t>
                      </a:r>
                      <a:endParaRPr lang="en-GB" sz="1800" kern="100" dirty="0">
                        <a:effectLst/>
                        <a:latin typeface="Arial" panose="020B0604020202020204" pitchFamily="34" charset="0"/>
                        <a:ea typeface="Aptos" panose="020B0004020202020204" pitchFamily="34" charset="0"/>
                      </a:endParaRPr>
                    </a:p>
                  </a:txBody>
                  <a:tcPr marL="64547" marR="64547" marT="0" marB="0"/>
                </a:tc>
                <a:extLst>
                  <a:ext uri="{0D108BD9-81ED-4DB2-BD59-A6C34878D82A}">
                    <a16:rowId xmlns:a16="http://schemas.microsoft.com/office/drawing/2014/main" val="3043817202"/>
                  </a:ext>
                </a:extLst>
              </a:tr>
              <a:tr h="1720339">
                <a:tc>
                  <a:txBody>
                    <a:bodyPr/>
                    <a:lstStyle/>
                    <a:p>
                      <a:pPr>
                        <a:lnSpc>
                          <a:spcPct val="107000"/>
                        </a:lnSpc>
                        <a:spcAft>
                          <a:spcPts val="800"/>
                        </a:spcAft>
                        <a:buNone/>
                      </a:pPr>
                      <a:r>
                        <a:rPr lang="en-GB" sz="1600" b="1" kern="100" dirty="0">
                          <a:effectLst/>
                          <a:highlight>
                            <a:srgbClr val="000080"/>
                          </a:highlight>
                        </a:rPr>
                        <a:t>Opportunities</a:t>
                      </a:r>
                    </a:p>
                    <a:p>
                      <a:pPr>
                        <a:lnSpc>
                          <a:spcPct val="107000"/>
                        </a:lnSpc>
                        <a:spcAft>
                          <a:spcPts val="800"/>
                        </a:spcAft>
                        <a:buNone/>
                      </a:pPr>
                      <a:r>
                        <a:rPr lang="en-GB" sz="1600" kern="100" dirty="0">
                          <a:effectLst/>
                        </a:rPr>
                        <a:t>Due to the growing elderly population, local authority commissioning priorities for culturally sensitive services, and grant availability from national and local funders. Partnerships with the NHS, community organisations, and the voluntary sector can further strengthen sustainability.</a:t>
                      </a:r>
                      <a:endParaRPr lang="en-GB" sz="1600" kern="100" dirty="0">
                        <a:effectLst/>
                        <a:latin typeface="Arial" panose="020B0604020202020204" pitchFamily="34" charset="0"/>
                        <a:ea typeface="Aptos" panose="020B0004020202020204" pitchFamily="34" charset="0"/>
                      </a:endParaRPr>
                    </a:p>
                  </a:txBody>
                  <a:tcPr marL="64547" marR="64547" marT="0" marB="0"/>
                </a:tc>
                <a:tc>
                  <a:txBody>
                    <a:bodyPr/>
                    <a:lstStyle/>
                    <a:p>
                      <a:pPr>
                        <a:lnSpc>
                          <a:spcPct val="107000"/>
                        </a:lnSpc>
                        <a:spcAft>
                          <a:spcPts val="800"/>
                        </a:spcAft>
                        <a:buNone/>
                      </a:pPr>
                      <a:r>
                        <a:rPr lang="en-GB" sz="1800" b="1" kern="100" dirty="0">
                          <a:solidFill>
                            <a:schemeClr val="tx1"/>
                          </a:solidFill>
                          <a:effectLst/>
                          <a:highlight>
                            <a:srgbClr val="FFFF00"/>
                          </a:highlight>
                        </a:rPr>
                        <a:t>Threats</a:t>
                      </a:r>
                    </a:p>
                    <a:p>
                      <a:pPr>
                        <a:lnSpc>
                          <a:spcPct val="107000"/>
                        </a:lnSpc>
                        <a:spcAft>
                          <a:spcPts val="800"/>
                        </a:spcAft>
                        <a:buNone/>
                      </a:pPr>
                      <a:r>
                        <a:rPr lang="en-GB" sz="1800" kern="100" dirty="0">
                          <a:effectLst/>
                        </a:rPr>
                        <a:t>Competition from established organisations (Age UK Birmingham, African Caribbean Millennium Centre), rising operational costs, regulatory compliance requirements, and sector-wide care staff shortages.</a:t>
                      </a:r>
                      <a:endParaRPr lang="en-GB" sz="1800" kern="100" dirty="0">
                        <a:effectLst/>
                        <a:latin typeface="Arial" panose="020B0604020202020204" pitchFamily="34" charset="0"/>
                        <a:ea typeface="Aptos" panose="020B0004020202020204" pitchFamily="34" charset="0"/>
                      </a:endParaRPr>
                    </a:p>
                  </a:txBody>
                  <a:tcPr marL="64547" marR="64547" marT="0" marB="0"/>
                </a:tc>
                <a:extLst>
                  <a:ext uri="{0D108BD9-81ED-4DB2-BD59-A6C34878D82A}">
                    <a16:rowId xmlns:a16="http://schemas.microsoft.com/office/drawing/2014/main" val="275362459"/>
                  </a:ext>
                </a:extLst>
              </a:tr>
            </a:tbl>
          </a:graphicData>
        </a:graphic>
      </p:graphicFrame>
      <p:pic>
        <p:nvPicPr>
          <p:cNvPr id="7" name="Picture 6" descr="A logo with green and white text">
            <a:extLst>
              <a:ext uri="{FF2B5EF4-FFF2-40B4-BE49-F238E27FC236}">
                <a16:creationId xmlns:a16="http://schemas.microsoft.com/office/drawing/2014/main" id="{5699382C-55BD-8210-1E41-51B48CFF08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950234" cy="1338777"/>
          </a:xfrm>
          <a:prstGeom prst="rect">
            <a:avLst/>
          </a:prstGeom>
        </p:spPr>
      </p:pic>
    </p:spTree>
    <p:extLst>
      <p:ext uri="{BB962C8B-B14F-4D97-AF65-F5344CB8AC3E}">
        <p14:creationId xmlns:p14="http://schemas.microsoft.com/office/powerpoint/2010/main" val="62086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84C5EE-4C7D-4A5A-387F-62C12BDD29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E35054-1E78-5378-61C7-FC5B560D088F}"/>
              </a:ext>
            </a:extLst>
          </p:cNvPr>
          <p:cNvSpPr>
            <a:spLocks noGrp="1"/>
          </p:cNvSpPr>
          <p:nvPr>
            <p:ph type="ctrTitle"/>
          </p:nvPr>
        </p:nvSpPr>
        <p:spPr>
          <a:xfrm>
            <a:off x="810882" y="1505932"/>
            <a:ext cx="10771517" cy="1099246"/>
          </a:xfrm>
        </p:spPr>
        <p:txBody>
          <a:bodyPr>
            <a:normAutofit/>
          </a:bodyPr>
          <a:lstStyle/>
          <a:p>
            <a:r>
              <a:rPr lang="en-GB" sz="2400" dirty="0"/>
              <a:t>PROPOSED LOCATION &amp; SWOT ANALYSIS AGAINST COMPETITORS</a:t>
            </a:r>
          </a:p>
        </p:txBody>
      </p:sp>
      <p:sp>
        <p:nvSpPr>
          <p:cNvPr id="3" name="Subtitle 2">
            <a:extLst>
              <a:ext uri="{FF2B5EF4-FFF2-40B4-BE49-F238E27FC236}">
                <a16:creationId xmlns:a16="http://schemas.microsoft.com/office/drawing/2014/main" id="{098B8909-7F31-B7B6-46D2-9CB1A66E8C7F}"/>
              </a:ext>
            </a:extLst>
          </p:cNvPr>
          <p:cNvSpPr>
            <a:spLocks noGrp="1"/>
          </p:cNvSpPr>
          <p:nvPr>
            <p:ph type="subTitle" idx="1"/>
          </p:nvPr>
        </p:nvSpPr>
        <p:spPr/>
        <p:txBody>
          <a:bodyPr/>
          <a:lstStyle/>
          <a:p>
            <a:endParaRPr lang="en-GB" dirty="0"/>
          </a:p>
        </p:txBody>
      </p:sp>
      <p:graphicFrame>
        <p:nvGraphicFramePr>
          <p:cNvPr id="5" name="Table 4">
            <a:extLst>
              <a:ext uri="{FF2B5EF4-FFF2-40B4-BE49-F238E27FC236}">
                <a16:creationId xmlns:a16="http://schemas.microsoft.com/office/drawing/2014/main" id="{DFC2519F-DD37-AE53-E9F7-54230AFDEE81}"/>
              </a:ext>
            </a:extLst>
          </p:cNvPr>
          <p:cNvGraphicFramePr>
            <a:graphicFrameLocks noGrp="1"/>
          </p:cNvGraphicFramePr>
          <p:nvPr>
            <p:extLst>
              <p:ext uri="{D42A27DB-BD31-4B8C-83A1-F6EECF244321}">
                <p14:modId xmlns:p14="http://schemas.microsoft.com/office/powerpoint/2010/main" val="3342647042"/>
              </p:ext>
            </p:extLst>
          </p:nvPr>
        </p:nvGraphicFramePr>
        <p:xfrm>
          <a:off x="161026" y="2225615"/>
          <a:ext cx="11869948" cy="5263195"/>
        </p:xfrm>
        <a:graphic>
          <a:graphicData uri="http://schemas.openxmlformats.org/drawingml/2006/table">
            <a:tbl>
              <a:tblPr firstRow="1" firstCol="1" bandRow="1">
                <a:tableStyleId>{21E4AEA4-8DFA-4A89-87EB-49C32662AFE0}</a:tableStyleId>
              </a:tblPr>
              <a:tblGrid>
                <a:gridCol w="5934974">
                  <a:extLst>
                    <a:ext uri="{9D8B030D-6E8A-4147-A177-3AD203B41FA5}">
                      <a16:colId xmlns:a16="http://schemas.microsoft.com/office/drawing/2014/main" val="367052411"/>
                    </a:ext>
                  </a:extLst>
                </a:gridCol>
                <a:gridCol w="5934974">
                  <a:extLst>
                    <a:ext uri="{9D8B030D-6E8A-4147-A177-3AD203B41FA5}">
                      <a16:colId xmlns:a16="http://schemas.microsoft.com/office/drawing/2014/main" val="3716458437"/>
                    </a:ext>
                  </a:extLst>
                </a:gridCol>
              </a:tblGrid>
              <a:tr h="347905">
                <a:tc>
                  <a:txBody>
                    <a:bodyPr/>
                    <a:lstStyle/>
                    <a:p>
                      <a:pPr>
                        <a:lnSpc>
                          <a:spcPct val="107000"/>
                        </a:lnSpc>
                        <a:spcAft>
                          <a:spcPts val="800"/>
                        </a:spcAft>
                        <a:buNone/>
                      </a:pPr>
                      <a:r>
                        <a:rPr lang="en-GB" sz="2400" kern="100" dirty="0">
                          <a:effectLst/>
                          <a:latin typeface="Arial" panose="020B0604020202020204" pitchFamily="34" charset="0"/>
                          <a:ea typeface="Aptos" panose="020B0004020202020204" pitchFamily="34" charset="0"/>
                        </a:rPr>
                        <a:t>HARMONY AFRICAN AND CARRIBEAN DAY CENTRE, HARMONY HOUSE, </a:t>
                      </a:r>
                    </a:p>
                  </a:txBody>
                  <a:tcPr marL="68580" marR="68580" marT="0" marB="0"/>
                </a:tc>
                <a:tc>
                  <a:txBody>
                    <a:bodyPr/>
                    <a:lstStyle/>
                    <a:p>
                      <a:pPr>
                        <a:lnSpc>
                          <a:spcPct val="107000"/>
                        </a:lnSpc>
                        <a:spcAft>
                          <a:spcPts val="800"/>
                        </a:spcAft>
                        <a:buNone/>
                      </a:pPr>
                      <a:r>
                        <a:rPr lang="en-GB" sz="2400" b="1" kern="100" dirty="0">
                          <a:effectLst/>
                          <a:latin typeface="Arial" panose="020B0604020202020204" pitchFamily="34" charset="0"/>
                          <a:ea typeface="Aptos" panose="020B0004020202020204" pitchFamily="34" charset="0"/>
                        </a:rPr>
                        <a:t>0.4 miles from Bridgepoint</a:t>
                      </a:r>
                      <a:endParaRPr lang="en-GB" sz="2400" kern="100" dirty="0">
                        <a:effectLst/>
                        <a:latin typeface="Arial" panose="020B0604020202020204" pitchFamily="34" charset="0"/>
                        <a:ea typeface="Aptos" panose="020B0004020202020204" pitchFamily="34" charset="0"/>
                      </a:endParaRPr>
                    </a:p>
                  </a:txBody>
                  <a:tcPr marL="68580" marR="68580" marT="0" marB="0"/>
                </a:tc>
                <a:extLst>
                  <a:ext uri="{0D108BD9-81ED-4DB2-BD59-A6C34878D82A}">
                    <a16:rowId xmlns:a16="http://schemas.microsoft.com/office/drawing/2014/main" val="3832448813"/>
                  </a:ext>
                </a:extLst>
              </a:tr>
              <a:tr h="2593466">
                <a:tc>
                  <a:txBody>
                    <a:bodyPr/>
                    <a:lstStyle/>
                    <a:p>
                      <a:pPr>
                        <a:lnSpc>
                          <a:spcPct val="107000"/>
                        </a:lnSpc>
                        <a:spcAft>
                          <a:spcPts val="800"/>
                        </a:spcAft>
                        <a:buNone/>
                      </a:pPr>
                      <a:r>
                        <a:rPr lang="en-GB" sz="2000" kern="100" dirty="0" err="1">
                          <a:effectLst/>
                          <a:highlight>
                            <a:srgbClr val="000080"/>
                          </a:highlight>
                          <a:latin typeface="Arial" panose="020B0604020202020204" pitchFamily="34" charset="0"/>
                          <a:ea typeface="Aptos" panose="020B0004020202020204" pitchFamily="34" charset="0"/>
                        </a:rPr>
                        <a:t>Strenghts</a:t>
                      </a:r>
                      <a:endParaRPr lang="en-GB" sz="2000" kern="100" dirty="0">
                        <a:effectLst/>
                        <a:highlight>
                          <a:srgbClr val="000080"/>
                        </a:highlight>
                        <a:latin typeface="Arial" panose="020B0604020202020204" pitchFamily="34" charset="0"/>
                        <a:ea typeface="Aptos" panose="020B0004020202020204" pitchFamily="34" charset="0"/>
                      </a:endParaRPr>
                    </a:p>
                    <a:p>
                      <a:pPr>
                        <a:lnSpc>
                          <a:spcPct val="107000"/>
                        </a:lnSpc>
                        <a:spcAft>
                          <a:spcPts val="800"/>
                        </a:spcAft>
                        <a:buNone/>
                      </a:pPr>
                      <a:r>
                        <a:rPr lang="en-GB" sz="2000" kern="100" dirty="0">
                          <a:effectLst/>
                          <a:latin typeface="Arial" panose="020B0604020202020204" pitchFamily="34" charset="0"/>
                          <a:ea typeface="Aptos" panose="020B0004020202020204" pitchFamily="34" charset="0"/>
                        </a:rPr>
                        <a:t>Strong local cultural fit and community trust — purposefully focused on African &amp; Caribbean elders in Small Heath (very close to B10 0NR). This gives excellent community credibility and word-of-mouth referrals. birmingham.connecttosupport.org+1</a:t>
                      </a:r>
                    </a:p>
                    <a:p>
                      <a:pPr>
                        <a:lnSpc>
                          <a:spcPct val="107000"/>
                        </a:lnSpc>
                        <a:spcAft>
                          <a:spcPts val="800"/>
                        </a:spcAft>
                        <a:buNone/>
                      </a:pPr>
                      <a:r>
                        <a:rPr lang="en-GB" sz="2000" kern="100" dirty="0">
                          <a:effectLst/>
                          <a:latin typeface="Arial" panose="020B0604020202020204" pitchFamily="34" charset="0"/>
                          <a:ea typeface="Aptos" panose="020B0004020202020204" pitchFamily="34" charset="0"/>
                        </a:rPr>
                        <a:t> </a:t>
                      </a:r>
                    </a:p>
                  </a:txBody>
                  <a:tcPr marL="68580" marR="68580" marT="0" marB="0"/>
                </a:tc>
                <a:tc>
                  <a:txBody>
                    <a:bodyPr/>
                    <a:lstStyle/>
                    <a:p>
                      <a:pPr>
                        <a:lnSpc>
                          <a:spcPct val="107000"/>
                        </a:lnSpc>
                        <a:spcAft>
                          <a:spcPts val="800"/>
                        </a:spcAft>
                        <a:buNone/>
                      </a:pPr>
                      <a:r>
                        <a:rPr lang="en-GB" sz="2000" b="1" kern="100" dirty="0">
                          <a:effectLst/>
                          <a:highlight>
                            <a:srgbClr val="FFFF00"/>
                          </a:highlight>
                          <a:latin typeface="Arial" panose="020B0604020202020204" pitchFamily="34" charset="0"/>
                          <a:ea typeface="Aptos" panose="020B0004020202020204" pitchFamily="34" charset="0"/>
                        </a:rPr>
                        <a:t>Weaknesses</a:t>
                      </a:r>
                      <a:endParaRPr lang="en-GB" sz="2000" kern="100" dirty="0">
                        <a:effectLst/>
                        <a:latin typeface="Arial" panose="020B0604020202020204" pitchFamily="34" charset="0"/>
                        <a:ea typeface="Aptos" panose="020B0004020202020204" pitchFamily="34" charset="0"/>
                      </a:endParaRPr>
                    </a:p>
                    <a:p>
                      <a:pPr>
                        <a:lnSpc>
                          <a:spcPct val="107000"/>
                        </a:lnSpc>
                        <a:spcAft>
                          <a:spcPts val="800"/>
                        </a:spcAft>
                        <a:buNone/>
                      </a:pPr>
                      <a:r>
                        <a:rPr lang="en-GB" sz="2000" kern="100" dirty="0">
                          <a:effectLst/>
                          <a:latin typeface="Arial" panose="020B0604020202020204" pitchFamily="34" charset="0"/>
                          <a:ea typeface="Aptos" panose="020B0004020202020204" pitchFamily="34" charset="0"/>
                        </a:rPr>
                        <a:t>Likely limited capacity (small, community-based centre) and narrower cultural focus — may not serve South Asian, Somali, Middle Eastern elders as well. Public listings suggest a small operation rather than large commissioned provider. birmingham.connecttosupport.org</a:t>
                      </a:r>
                    </a:p>
                    <a:p>
                      <a:pPr>
                        <a:lnSpc>
                          <a:spcPct val="107000"/>
                        </a:lnSpc>
                        <a:spcAft>
                          <a:spcPts val="800"/>
                        </a:spcAft>
                        <a:buNone/>
                      </a:pPr>
                      <a:r>
                        <a:rPr lang="en-GB" sz="2000" kern="100" dirty="0">
                          <a:effectLst/>
                          <a:latin typeface="Arial" panose="020B0604020202020204" pitchFamily="34" charset="0"/>
                          <a:ea typeface="Aptos" panose="020B0004020202020204" pitchFamily="34" charset="0"/>
                        </a:rPr>
                        <a:t> </a:t>
                      </a:r>
                    </a:p>
                  </a:txBody>
                  <a:tcPr marL="68580" marR="68580" marT="0" marB="0"/>
                </a:tc>
                <a:extLst>
                  <a:ext uri="{0D108BD9-81ED-4DB2-BD59-A6C34878D82A}">
                    <a16:rowId xmlns:a16="http://schemas.microsoft.com/office/drawing/2014/main" val="3043817202"/>
                  </a:ext>
                </a:extLst>
              </a:tr>
              <a:tr h="1720339">
                <a:tc>
                  <a:txBody>
                    <a:bodyPr/>
                    <a:lstStyle/>
                    <a:p>
                      <a:pPr>
                        <a:lnSpc>
                          <a:spcPct val="107000"/>
                        </a:lnSpc>
                        <a:spcAft>
                          <a:spcPts val="800"/>
                        </a:spcAft>
                        <a:buNone/>
                      </a:pPr>
                      <a:r>
                        <a:rPr lang="en-GB" sz="2000" b="1" kern="100" dirty="0">
                          <a:effectLst/>
                          <a:highlight>
                            <a:srgbClr val="000080"/>
                          </a:highlight>
                          <a:latin typeface="Arial" panose="020B0604020202020204" pitchFamily="34" charset="0"/>
                          <a:ea typeface="Aptos" panose="020B0004020202020204" pitchFamily="34" charset="0"/>
                        </a:rPr>
                        <a:t>Opportunities</a:t>
                      </a:r>
                      <a:r>
                        <a:rPr lang="en-GB" sz="2000" kern="100" dirty="0">
                          <a:effectLst/>
                          <a:latin typeface="Arial" panose="020B0604020202020204" pitchFamily="34" charset="0"/>
                          <a:ea typeface="Aptos" panose="020B0004020202020204" pitchFamily="34" charset="0"/>
                        </a:rPr>
                        <a:t> </a:t>
                      </a:r>
                    </a:p>
                    <a:p>
                      <a:pPr>
                        <a:lnSpc>
                          <a:spcPct val="107000"/>
                        </a:lnSpc>
                        <a:spcAft>
                          <a:spcPts val="800"/>
                        </a:spcAft>
                        <a:buNone/>
                      </a:pPr>
                      <a:r>
                        <a:rPr lang="en-GB" sz="2000" kern="100" dirty="0">
                          <a:effectLst/>
                          <a:latin typeface="Arial" panose="020B0604020202020204" pitchFamily="34" charset="0"/>
                          <a:ea typeface="Aptos" panose="020B0004020202020204" pitchFamily="34" charset="0"/>
                        </a:rPr>
                        <a:t>Can partner with other culturally-focused providers or expand multilingual services — potential to co-deliver with your centre (shared referrals / joint taster days).</a:t>
                      </a:r>
                    </a:p>
                  </a:txBody>
                  <a:tcPr marL="68580" marR="68580" marT="0" marB="0" anchor="ctr"/>
                </a:tc>
                <a:tc>
                  <a:txBody>
                    <a:bodyPr/>
                    <a:lstStyle/>
                    <a:p>
                      <a:pPr>
                        <a:lnSpc>
                          <a:spcPct val="107000"/>
                        </a:lnSpc>
                        <a:spcAft>
                          <a:spcPts val="800"/>
                        </a:spcAft>
                        <a:buNone/>
                      </a:pPr>
                      <a:r>
                        <a:rPr lang="en-GB" sz="2000" b="1" kern="100" dirty="0">
                          <a:effectLst/>
                          <a:highlight>
                            <a:srgbClr val="FFFF00"/>
                          </a:highlight>
                          <a:latin typeface="Arial" panose="020B0604020202020204" pitchFamily="34" charset="0"/>
                          <a:ea typeface="Aptos" panose="020B0004020202020204" pitchFamily="34" charset="0"/>
                        </a:rPr>
                        <a:t>Threats</a:t>
                      </a:r>
                      <a:r>
                        <a:rPr lang="en-GB" sz="2000" kern="100" dirty="0">
                          <a:effectLst/>
                          <a:latin typeface="Arial" panose="020B0604020202020204" pitchFamily="34" charset="0"/>
                          <a:ea typeface="Aptos" panose="020B0004020202020204" pitchFamily="34" charset="0"/>
                        </a:rPr>
                        <a:t> </a:t>
                      </a:r>
                    </a:p>
                    <a:p>
                      <a:pPr>
                        <a:lnSpc>
                          <a:spcPct val="107000"/>
                        </a:lnSpc>
                        <a:spcAft>
                          <a:spcPts val="800"/>
                        </a:spcAft>
                        <a:buNone/>
                      </a:pPr>
                      <a:r>
                        <a:rPr lang="en-GB" sz="2000" kern="100" dirty="0">
                          <a:effectLst/>
                          <a:latin typeface="Arial" panose="020B0604020202020204" pitchFamily="34" charset="0"/>
                          <a:ea typeface="Aptos" panose="020B0004020202020204" pitchFamily="34" charset="0"/>
                        </a:rPr>
                        <a:t>Reliant on small grants / community funding — vulnerable to council funding changes and short-term grants; limited ability to scale quickly. </a:t>
                      </a:r>
                      <a:r>
                        <a:rPr lang="en-GB" sz="2000" u="sng" kern="100" dirty="0">
                          <a:solidFill>
                            <a:srgbClr val="467886"/>
                          </a:solidFill>
                          <a:effectLst/>
                          <a:latin typeface="Arial" panose="020B0604020202020204" pitchFamily="34" charset="0"/>
                          <a:ea typeface="Aptos" panose="020B0004020202020204" pitchFamily="34" charset="0"/>
                          <a:hlinkClick r:id="rId2"/>
                        </a:rPr>
                        <a:t>small-heath.cylex-uk.co.uk</a:t>
                      </a:r>
                      <a:endParaRPr lang="en-GB" sz="2000" kern="100" dirty="0">
                        <a:effectLst/>
                        <a:latin typeface="Arial" panose="020B0604020202020204" pitchFamily="34" charset="0"/>
                        <a:ea typeface="Aptos" panose="020B0004020202020204" pitchFamily="34" charset="0"/>
                      </a:endParaRPr>
                    </a:p>
                  </a:txBody>
                  <a:tcPr marL="68580" marR="68580" marT="0" marB="0" anchor="ctr"/>
                </a:tc>
                <a:extLst>
                  <a:ext uri="{0D108BD9-81ED-4DB2-BD59-A6C34878D82A}">
                    <a16:rowId xmlns:a16="http://schemas.microsoft.com/office/drawing/2014/main" val="275362459"/>
                  </a:ext>
                </a:extLst>
              </a:tr>
            </a:tbl>
          </a:graphicData>
        </a:graphic>
      </p:graphicFrame>
      <p:pic>
        <p:nvPicPr>
          <p:cNvPr id="7" name="Picture 6" descr="A logo with green and white text">
            <a:extLst>
              <a:ext uri="{FF2B5EF4-FFF2-40B4-BE49-F238E27FC236}">
                <a16:creationId xmlns:a16="http://schemas.microsoft.com/office/drawing/2014/main" id="{30195753-B886-79ED-EF4A-90D8F951C8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2950234" cy="1338777"/>
          </a:xfrm>
          <a:prstGeom prst="rect">
            <a:avLst/>
          </a:prstGeom>
        </p:spPr>
      </p:pic>
    </p:spTree>
    <p:extLst>
      <p:ext uri="{BB962C8B-B14F-4D97-AF65-F5344CB8AC3E}">
        <p14:creationId xmlns:p14="http://schemas.microsoft.com/office/powerpoint/2010/main" val="37745313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7472E-5944-798B-FC2A-AF00C9B9CF2C}"/>
              </a:ext>
            </a:extLst>
          </p:cNvPr>
          <p:cNvSpPr>
            <a:spLocks noGrp="1"/>
          </p:cNvSpPr>
          <p:nvPr>
            <p:ph type="ctrTitle"/>
          </p:nvPr>
        </p:nvSpPr>
        <p:spPr/>
        <p:txBody>
          <a:bodyPr>
            <a:normAutofit/>
          </a:bodyPr>
          <a:lstStyle/>
          <a:p>
            <a:r>
              <a:rPr lang="en-GB" sz="2800" dirty="0"/>
              <a:t>              PESTEL ANALYSIS</a:t>
            </a:r>
          </a:p>
        </p:txBody>
      </p:sp>
      <p:sp>
        <p:nvSpPr>
          <p:cNvPr id="3" name="Subtitle 2">
            <a:extLst>
              <a:ext uri="{FF2B5EF4-FFF2-40B4-BE49-F238E27FC236}">
                <a16:creationId xmlns:a16="http://schemas.microsoft.com/office/drawing/2014/main" id="{67EAE475-358D-698F-F140-447F5001210C}"/>
              </a:ext>
            </a:extLst>
          </p:cNvPr>
          <p:cNvSpPr>
            <a:spLocks noGrp="1"/>
          </p:cNvSpPr>
          <p:nvPr>
            <p:ph type="subTitle" idx="1"/>
          </p:nvPr>
        </p:nvSpPr>
        <p:spPr>
          <a:xfrm>
            <a:off x="0" y="3129280"/>
            <a:ext cx="12192000" cy="3728720"/>
          </a:xfrm>
        </p:spPr>
        <p:txBody>
          <a:bodyPr>
            <a:normAutofit fontScale="25000" lnSpcReduction="20000"/>
          </a:bodyPr>
          <a:lstStyle/>
          <a:p>
            <a:r>
              <a:rPr lang="en-GB" sz="6400" b="1" dirty="0">
                <a:latin typeface="Arial" panose="020B0604020202020204" pitchFamily="34" charset="0"/>
                <a:cs typeface="Arial" panose="020B0604020202020204" pitchFamily="34" charset="0"/>
              </a:rPr>
              <a:t>Politically, UK and local government policies such as the Adult Social Care Reform White Paper (DHSC, 2021) and Birmingham City Council’s Adult Social Care Strategy (2023–2027) strongly promote community-based, preventative, and culturally appropriate elderly care. This creates a favourable policy environment for funding and partnerships.</a:t>
            </a:r>
          </a:p>
          <a:p>
            <a:r>
              <a:rPr lang="en-GB" sz="6400" b="1" dirty="0">
                <a:latin typeface="Arial" panose="020B0604020202020204" pitchFamily="34" charset="0"/>
                <a:cs typeface="Arial" panose="020B0604020202020204" pitchFamily="34" charset="0"/>
              </a:rPr>
              <a:t>Economically, while rising costs of living and energy present financial pressures, the increasing demand for non-residential care services and availability of charitable and local authority grants offer strong opportunities for sustainable funding.</a:t>
            </a:r>
          </a:p>
          <a:p>
            <a:r>
              <a:rPr lang="en-GB" sz="6400" b="1" dirty="0">
                <a:latin typeface="Arial" panose="020B0604020202020204" pitchFamily="34" charset="0"/>
                <a:cs typeface="Arial" panose="020B0604020202020204" pitchFamily="34" charset="0"/>
              </a:rPr>
              <a:t>Socially, the centre responds directly to growing issues of isolation, loneliness, and cultural stigma within migrant elderly communities. It provides a much-needed space for social connection, language support, and wellbeing, addressing a critical gap in Birmingham’s care provision.</a:t>
            </a:r>
          </a:p>
          <a:p>
            <a:r>
              <a:rPr lang="en-GB" sz="6400" b="1" dirty="0">
                <a:latin typeface="Arial" panose="020B0604020202020204" pitchFamily="34" charset="0"/>
                <a:cs typeface="Arial" panose="020B0604020202020204" pitchFamily="34" charset="0"/>
              </a:rPr>
              <a:t>Technologically, innovations in assistive technology, digital communication, and health monitoring can improve efficiency and enhance client wellbeing, provided that staff are trained and clients receive digital inclusion support.</a:t>
            </a:r>
          </a:p>
          <a:p>
            <a:r>
              <a:rPr lang="en-GB" sz="6400" b="1" dirty="0">
                <a:latin typeface="Arial" panose="020B0604020202020204" pitchFamily="34" charset="0"/>
                <a:cs typeface="Arial" panose="020B0604020202020204" pitchFamily="34" charset="0"/>
              </a:rPr>
              <a:t>Environmentally, Birmingham’s Clean Air and Green City Strategy (2022) encourages sustainable operations. The centre can align with this by implementing eco-friendly practices, reducing waste, and maintaining an energy-efficient environment.</a:t>
            </a:r>
          </a:p>
          <a:p>
            <a:r>
              <a:rPr lang="en-GB" sz="6400" b="1" dirty="0">
                <a:latin typeface="Arial" panose="020B0604020202020204" pitchFamily="34" charset="0"/>
                <a:cs typeface="Arial" panose="020B0604020202020204" pitchFamily="34" charset="0"/>
              </a:rPr>
              <a:t>Legally, the centre must comply with health, safety, and care regulations such as the Health and Social Care Act 2008, Equality Act 2010, and GDPR 2018. Proper safeguarding and CQC readiness are essential for credibility and operational approval.</a:t>
            </a:r>
          </a:p>
          <a:p>
            <a:endParaRPr lang="en-GB" dirty="0"/>
          </a:p>
        </p:txBody>
      </p:sp>
      <p:pic>
        <p:nvPicPr>
          <p:cNvPr id="5" name="Picture 4" descr="A logo with green and white text">
            <a:extLst>
              <a:ext uri="{FF2B5EF4-FFF2-40B4-BE49-F238E27FC236}">
                <a16:creationId xmlns:a16="http://schemas.microsoft.com/office/drawing/2014/main" id="{B50BB031-E4B0-281D-AC7F-DED052AFD3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05931"/>
            <a:ext cx="3948545" cy="1470025"/>
          </a:xfrm>
          <a:prstGeom prst="rect">
            <a:avLst/>
          </a:prstGeom>
        </p:spPr>
      </p:pic>
    </p:spTree>
    <p:extLst>
      <p:ext uri="{BB962C8B-B14F-4D97-AF65-F5344CB8AC3E}">
        <p14:creationId xmlns:p14="http://schemas.microsoft.com/office/powerpoint/2010/main" val="3755018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D40FC-FB94-542D-ED9C-87411DA4717E}"/>
              </a:ext>
            </a:extLst>
          </p:cNvPr>
          <p:cNvSpPr>
            <a:spLocks noGrp="1"/>
          </p:cNvSpPr>
          <p:nvPr>
            <p:ph type="ctrTitle"/>
          </p:nvPr>
        </p:nvSpPr>
        <p:spPr/>
        <p:txBody>
          <a:bodyPr/>
          <a:lstStyle/>
          <a:p>
            <a:r>
              <a:rPr lang="en-GB" dirty="0"/>
              <a:t>Funding Requirements and Start-up Expenses</a:t>
            </a:r>
          </a:p>
        </p:txBody>
      </p:sp>
      <p:sp>
        <p:nvSpPr>
          <p:cNvPr id="3" name="Subtitle 2">
            <a:extLst>
              <a:ext uri="{FF2B5EF4-FFF2-40B4-BE49-F238E27FC236}">
                <a16:creationId xmlns:a16="http://schemas.microsoft.com/office/drawing/2014/main" id="{BE547278-B0DA-A293-B51F-8E9520BEFF94}"/>
              </a:ext>
            </a:extLst>
          </p:cNvPr>
          <p:cNvSpPr>
            <a:spLocks noGrp="1"/>
          </p:cNvSpPr>
          <p:nvPr>
            <p:ph type="subTitle" idx="1"/>
          </p:nvPr>
        </p:nvSpPr>
        <p:spPr>
          <a:xfrm>
            <a:off x="0" y="3129280"/>
            <a:ext cx="9916160" cy="3495040"/>
          </a:xfrm>
        </p:spPr>
        <p:txBody>
          <a:bodyPr>
            <a:normAutofit fontScale="92500" lnSpcReduction="20000"/>
          </a:bodyPr>
          <a:lstStyle/>
          <a:p>
            <a:r>
              <a:rPr lang="en-GB" dirty="0"/>
              <a:t>£135,000 over 3 years (approx. £45,000 per year) to establish and run the Elderly Day Centre.</a:t>
            </a:r>
          </a:p>
          <a:p>
            <a:r>
              <a:rPr lang="en-GB" b="1" dirty="0"/>
              <a:t>Proposed Funding Sources</a:t>
            </a:r>
          </a:p>
          <a:p>
            <a:r>
              <a:rPr lang="en-GB" dirty="0"/>
              <a:t>Foundations/Charities - Rayne Foundation, Henry Smith Charity, Paul Hamlyn Foundation (focus on social care, migrant support, and tackling loneliness).</a:t>
            </a:r>
          </a:p>
          <a:p>
            <a:r>
              <a:rPr lang="en-GB" dirty="0"/>
              <a:t>Public sector - Local authority adult social care commissioning and NHS Integrated Care Boards.</a:t>
            </a:r>
          </a:p>
          <a:p>
            <a:r>
              <a:rPr lang="en-GB" dirty="0"/>
              <a:t>Corporate/CSR - Local businesses and banks (e.g., HSBC, Lloyds) for community investment.</a:t>
            </a:r>
          </a:p>
          <a:p>
            <a:r>
              <a:rPr lang="en-GB" dirty="0"/>
              <a:t>Community fundraising - Donations and small events to build local ownership.</a:t>
            </a:r>
          </a:p>
          <a:p>
            <a:endParaRPr lang="en-GB" dirty="0"/>
          </a:p>
        </p:txBody>
      </p:sp>
      <p:pic>
        <p:nvPicPr>
          <p:cNvPr id="5" name="Picture 4" descr="A logo with green and white text&#10;&#10;AI-generated content may be incorrect.">
            <a:extLst>
              <a:ext uri="{FF2B5EF4-FFF2-40B4-BE49-F238E27FC236}">
                <a16:creationId xmlns:a16="http://schemas.microsoft.com/office/drawing/2014/main" id="{C860428B-85E7-5CD6-DCDB-AE3418245F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86177" y="3129280"/>
            <a:ext cx="2405823" cy="2405823"/>
          </a:xfrm>
          <a:prstGeom prst="rect">
            <a:avLst/>
          </a:prstGeom>
        </p:spPr>
      </p:pic>
    </p:spTree>
    <p:extLst>
      <p:ext uri="{BB962C8B-B14F-4D97-AF65-F5344CB8AC3E}">
        <p14:creationId xmlns:p14="http://schemas.microsoft.com/office/powerpoint/2010/main" val="797028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9AA08-DE44-601F-8E83-09FC3B157138}"/>
              </a:ext>
            </a:extLst>
          </p:cNvPr>
          <p:cNvSpPr>
            <a:spLocks noGrp="1"/>
          </p:cNvSpPr>
          <p:nvPr>
            <p:ph type="ctrTitle"/>
          </p:nvPr>
        </p:nvSpPr>
        <p:spPr>
          <a:xfrm>
            <a:off x="997526" y="300586"/>
            <a:ext cx="10397837" cy="551470"/>
          </a:xfrm>
        </p:spPr>
        <p:txBody>
          <a:bodyPr>
            <a:normAutofit fontScale="90000"/>
          </a:bodyPr>
          <a:lstStyle/>
          <a:p>
            <a:r>
              <a:rPr lang="en-GB" sz="3600" b="1" dirty="0">
                <a:solidFill>
                  <a:schemeClr val="tx1"/>
                </a:solidFill>
              </a:rPr>
              <a:t>STARTUP SOURCE</a:t>
            </a:r>
          </a:p>
        </p:txBody>
      </p:sp>
      <p:graphicFrame>
        <p:nvGraphicFramePr>
          <p:cNvPr id="4" name="Table 3">
            <a:extLst>
              <a:ext uri="{FF2B5EF4-FFF2-40B4-BE49-F238E27FC236}">
                <a16:creationId xmlns:a16="http://schemas.microsoft.com/office/drawing/2014/main" id="{9DB55CE8-B6C1-5FD4-3A2D-052D7FBC3357}"/>
              </a:ext>
            </a:extLst>
          </p:cNvPr>
          <p:cNvGraphicFramePr>
            <a:graphicFrameLocks noGrp="1"/>
          </p:cNvGraphicFramePr>
          <p:nvPr>
            <p:extLst>
              <p:ext uri="{D42A27DB-BD31-4B8C-83A1-F6EECF244321}">
                <p14:modId xmlns:p14="http://schemas.microsoft.com/office/powerpoint/2010/main" val="1528396309"/>
              </p:ext>
            </p:extLst>
          </p:nvPr>
        </p:nvGraphicFramePr>
        <p:xfrm>
          <a:off x="0" y="852056"/>
          <a:ext cx="12192000" cy="8092372"/>
        </p:xfrm>
        <a:graphic>
          <a:graphicData uri="http://schemas.openxmlformats.org/drawingml/2006/table">
            <a:tbl>
              <a:tblPr firstRow="1" firstCol="1" bandRow="1">
                <a:tableStyleId>{21E4AEA4-8DFA-4A89-87EB-49C32662AFE0}</a:tableStyleId>
              </a:tblPr>
              <a:tblGrid>
                <a:gridCol w="3048000">
                  <a:extLst>
                    <a:ext uri="{9D8B030D-6E8A-4147-A177-3AD203B41FA5}">
                      <a16:colId xmlns:a16="http://schemas.microsoft.com/office/drawing/2014/main" val="1432235042"/>
                    </a:ext>
                  </a:extLst>
                </a:gridCol>
                <a:gridCol w="3048000">
                  <a:extLst>
                    <a:ext uri="{9D8B030D-6E8A-4147-A177-3AD203B41FA5}">
                      <a16:colId xmlns:a16="http://schemas.microsoft.com/office/drawing/2014/main" val="2740985088"/>
                    </a:ext>
                  </a:extLst>
                </a:gridCol>
                <a:gridCol w="3048000">
                  <a:extLst>
                    <a:ext uri="{9D8B030D-6E8A-4147-A177-3AD203B41FA5}">
                      <a16:colId xmlns:a16="http://schemas.microsoft.com/office/drawing/2014/main" val="410930891"/>
                    </a:ext>
                  </a:extLst>
                </a:gridCol>
                <a:gridCol w="3048000">
                  <a:extLst>
                    <a:ext uri="{9D8B030D-6E8A-4147-A177-3AD203B41FA5}">
                      <a16:colId xmlns:a16="http://schemas.microsoft.com/office/drawing/2014/main" val="4138741413"/>
                    </a:ext>
                  </a:extLst>
                </a:gridCol>
              </a:tblGrid>
              <a:tr h="183877">
                <a:tc>
                  <a:txBody>
                    <a:bodyPr/>
                    <a:lstStyle/>
                    <a:p>
                      <a:pPr>
                        <a:lnSpc>
                          <a:spcPct val="107000"/>
                        </a:lnSpc>
                        <a:spcAft>
                          <a:spcPts val="800"/>
                        </a:spcAft>
                        <a:buNone/>
                      </a:pPr>
                      <a:r>
                        <a:rPr lang="en-GB" sz="1600" kern="100">
                          <a:effectLst/>
                        </a:rPr>
                        <a:t>Funding Source</a:t>
                      </a:r>
                      <a:endParaRPr lang="en-GB" sz="1600" kern="10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dirty="0">
                          <a:effectLst/>
                        </a:rPr>
                        <a:t>Description &amp; Fit for Your Project</a:t>
                      </a:r>
                      <a:endParaRPr lang="en-GB" sz="1600" kern="100" dirty="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a:effectLst/>
                        </a:rPr>
                        <a:t>Typical Amount (£)</a:t>
                      </a:r>
                      <a:endParaRPr lang="en-GB" sz="1600" kern="10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dirty="0">
                          <a:effectLst/>
                        </a:rPr>
                        <a:t>Next Steps</a:t>
                      </a:r>
                      <a:endParaRPr lang="en-GB" sz="1600" kern="100" dirty="0">
                        <a:effectLst/>
                        <a:latin typeface="Arial" panose="020B0604020202020204" pitchFamily="34" charset="0"/>
                        <a:ea typeface="Aptos" panose="020B0004020202020204" pitchFamily="34" charset="0"/>
                      </a:endParaRPr>
                    </a:p>
                  </a:txBody>
                  <a:tcPr marL="6921" marR="6921" marT="6921" marB="6921" anchor="ctr"/>
                </a:tc>
                <a:extLst>
                  <a:ext uri="{0D108BD9-81ED-4DB2-BD59-A6C34878D82A}">
                    <a16:rowId xmlns:a16="http://schemas.microsoft.com/office/drawing/2014/main" val="2497243016"/>
                  </a:ext>
                </a:extLst>
              </a:tr>
              <a:tr h="2052145">
                <a:tc>
                  <a:txBody>
                    <a:bodyPr/>
                    <a:lstStyle/>
                    <a:p>
                      <a:pPr>
                        <a:lnSpc>
                          <a:spcPct val="107000"/>
                        </a:lnSpc>
                        <a:spcAft>
                          <a:spcPts val="800"/>
                        </a:spcAft>
                        <a:buNone/>
                      </a:pPr>
                      <a:r>
                        <a:rPr lang="en-GB" sz="1600" kern="100" dirty="0">
                          <a:effectLst/>
                        </a:rPr>
                        <a:t>Grant Funding (Charitable &amp; Community Foundations)</a:t>
                      </a:r>
                      <a:endParaRPr lang="en-GB" sz="1600" kern="100" dirty="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dirty="0">
                          <a:effectLst/>
                        </a:rPr>
                        <a:t>Apply to funders that support older people, health, loneliness reduction, and cultural inclusion. Key options include: – Heart of England Community Foundation (Elderly &amp; Health Grants) – The Rayne Foundation (Culturally sensitive elderly care) – The National Lottery Community Fund (Reaching Communities) – The Henry Smith Charity (Reducing isolation for older adults)</a:t>
                      </a:r>
                      <a:endParaRPr lang="en-GB" sz="1600" kern="100" dirty="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dirty="0">
                          <a:effectLst/>
                        </a:rPr>
                        <a:t>£10,000–£75,000</a:t>
                      </a:r>
                      <a:endParaRPr lang="en-GB" sz="1600" kern="100" dirty="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dirty="0">
                          <a:effectLst/>
                        </a:rPr>
                        <a:t>Prepare 12–36 month project proposal with outcomes (social wellbeing, integration, health improvement).</a:t>
                      </a:r>
                      <a:endParaRPr lang="en-GB" sz="1600" kern="100" dirty="0">
                        <a:effectLst/>
                        <a:latin typeface="Arial" panose="020B0604020202020204" pitchFamily="34" charset="0"/>
                        <a:ea typeface="Aptos" panose="020B0004020202020204" pitchFamily="34" charset="0"/>
                      </a:endParaRPr>
                    </a:p>
                  </a:txBody>
                  <a:tcPr marL="6921" marR="6921" marT="6921" marB="6921" anchor="ctr"/>
                </a:tc>
                <a:extLst>
                  <a:ext uri="{0D108BD9-81ED-4DB2-BD59-A6C34878D82A}">
                    <a16:rowId xmlns:a16="http://schemas.microsoft.com/office/drawing/2014/main" val="2799762821"/>
                  </a:ext>
                </a:extLst>
              </a:tr>
              <a:tr h="1028205">
                <a:tc>
                  <a:txBody>
                    <a:bodyPr/>
                    <a:lstStyle/>
                    <a:p>
                      <a:pPr>
                        <a:lnSpc>
                          <a:spcPct val="107000"/>
                        </a:lnSpc>
                        <a:spcAft>
                          <a:spcPts val="800"/>
                        </a:spcAft>
                        <a:buNone/>
                      </a:pPr>
                      <a:r>
                        <a:rPr lang="en-GB" sz="1600" kern="100" dirty="0">
                          <a:effectLst/>
                        </a:rPr>
                        <a:t>Local Authority &amp; NHS Small Grants</a:t>
                      </a:r>
                      <a:endParaRPr lang="en-GB" sz="1600" kern="100" dirty="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dirty="0">
                          <a:effectLst/>
                        </a:rPr>
                        <a:t>Birmingham City Council and Integrated Care Board (ICB) run “Ageing Well” and “Healthy Communities” funding pots. </a:t>
                      </a:r>
                      <a:endParaRPr lang="en-GB" sz="1600" kern="100" dirty="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a:effectLst/>
                        </a:rPr>
                        <a:t>£5,000–£25,000</a:t>
                      </a:r>
                      <a:endParaRPr lang="en-GB" sz="1600" kern="10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dirty="0">
                          <a:effectLst/>
                        </a:rPr>
                        <a:t>Contact Birmingham City Council Adult Social Care Commissioning Team to register interest in their Community Support pilot grants.</a:t>
                      </a:r>
                      <a:endParaRPr lang="en-GB" sz="1600" kern="100" dirty="0">
                        <a:effectLst/>
                        <a:latin typeface="Arial" panose="020B0604020202020204" pitchFamily="34" charset="0"/>
                        <a:ea typeface="Aptos" panose="020B0004020202020204" pitchFamily="34" charset="0"/>
                      </a:endParaRPr>
                    </a:p>
                  </a:txBody>
                  <a:tcPr marL="6921" marR="6921" marT="6921" marB="6921" anchor="ctr"/>
                </a:tc>
                <a:extLst>
                  <a:ext uri="{0D108BD9-81ED-4DB2-BD59-A6C34878D82A}">
                    <a16:rowId xmlns:a16="http://schemas.microsoft.com/office/drawing/2014/main" val="4218628297"/>
                  </a:ext>
                </a:extLst>
              </a:tr>
              <a:tr h="857548">
                <a:tc>
                  <a:txBody>
                    <a:bodyPr/>
                    <a:lstStyle/>
                    <a:p>
                      <a:pPr>
                        <a:lnSpc>
                          <a:spcPct val="107000"/>
                        </a:lnSpc>
                        <a:spcAft>
                          <a:spcPts val="800"/>
                        </a:spcAft>
                        <a:buNone/>
                      </a:pPr>
                      <a:r>
                        <a:rPr lang="en-GB" sz="1600" kern="100">
                          <a:effectLst/>
                        </a:rPr>
                        <a:t>Corporate Social Responsibility (CSR) Donations</a:t>
                      </a:r>
                      <a:endParaRPr lang="en-GB" sz="1600" kern="10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dirty="0">
                          <a:effectLst/>
                        </a:rPr>
                        <a:t>Approach local companies like HSBC Birmingham, Cadbury Foundation, Severn Trent Community Fund for sponsorship of activities, meals, or equipment.</a:t>
                      </a:r>
                      <a:endParaRPr lang="en-GB" sz="1600" kern="100" dirty="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a:effectLst/>
                        </a:rPr>
                        <a:t>£2,000–£10,000</a:t>
                      </a:r>
                      <a:endParaRPr lang="en-GB" sz="1600" kern="10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dirty="0">
                          <a:effectLst/>
                        </a:rPr>
                        <a:t>Write corporate partnership letters highlighting community impact.</a:t>
                      </a:r>
                      <a:endParaRPr lang="en-GB" sz="1600" kern="100" dirty="0">
                        <a:effectLst/>
                        <a:latin typeface="Arial" panose="020B0604020202020204" pitchFamily="34" charset="0"/>
                        <a:ea typeface="Aptos" panose="020B0004020202020204" pitchFamily="34" charset="0"/>
                      </a:endParaRPr>
                    </a:p>
                  </a:txBody>
                  <a:tcPr marL="6921" marR="6921" marT="6921" marB="6921" anchor="ctr"/>
                </a:tc>
                <a:extLst>
                  <a:ext uri="{0D108BD9-81ED-4DB2-BD59-A6C34878D82A}">
                    <a16:rowId xmlns:a16="http://schemas.microsoft.com/office/drawing/2014/main" val="4257431321"/>
                  </a:ext>
                </a:extLst>
              </a:tr>
              <a:tr h="686891">
                <a:tc>
                  <a:txBody>
                    <a:bodyPr/>
                    <a:lstStyle/>
                    <a:p>
                      <a:pPr>
                        <a:lnSpc>
                          <a:spcPct val="107000"/>
                        </a:lnSpc>
                        <a:spcAft>
                          <a:spcPts val="800"/>
                        </a:spcAft>
                        <a:buNone/>
                      </a:pPr>
                      <a:r>
                        <a:rPr lang="en-GB" sz="1600" kern="100">
                          <a:effectLst/>
                        </a:rPr>
                        <a:t>Crowdfunding / Community Donations</a:t>
                      </a:r>
                      <a:endParaRPr lang="en-GB" sz="1600" kern="10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a:effectLst/>
                        </a:rPr>
                        <a:t>Launch a GoFundMe or Local giving page telling real community stories, appeal to younger family members of elders and faith communities.</a:t>
                      </a:r>
                      <a:endParaRPr lang="en-GB" sz="1600" kern="10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a:effectLst/>
                        </a:rPr>
                        <a:t>£1,000–£5,000</a:t>
                      </a:r>
                      <a:endParaRPr lang="en-GB" sz="1600" kern="10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dirty="0">
                          <a:effectLst/>
                        </a:rPr>
                        <a:t>Create social media campaign video showing the impact of loneliness.</a:t>
                      </a:r>
                      <a:endParaRPr lang="en-GB" sz="1600" kern="100" dirty="0">
                        <a:effectLst/>
                        <a:latin typeface="Arial" panose="020B0604020202020204" pitchFamily="34" charset="0"/>
                        <a:ea typeface="Aptos" panose="020B0004020202020204" pitchFamily="34" charset="0"/>
                      </a:endParaRPr>
                    </a:p>
                  </a:txBody>
                  <a:tcPr marL="6921" marR="6921" marT="6921" marB="6921" anchor="ctr"/>
                </a:tc>
                <a:extLst>
                  <a:ext uri="{0D108BD9-81ED-4DB2-BD59-A6C34878D82A}">
                    <a16:rowId xmlns:a16="http://schemas.microsoft.com/office/drawing/2014/main" val="2395192651"/>
                  </a:ext>
                </a:extLst>
              </a:tr>
              <a:tr h="686891">
                <a:tc>
                  <a:txBody>
                    <a:bodyPr/>
                    <a:lstStyle/>
                    <a:p>
                      <a:pPr>
                        <a:lnSpc>
                          <a:spcPct val="107000"/>
                        </a:lnSpc>
                        <a:spcAft>
                          <a:spcPts val="800"/>
                        </a:spcAft>
                        <a:buNone/>
                      </a:pPr>
                      <a:r>
                        <a:rPr lang="en-GB" sz="1600" kern="100">
                          <a:effectLst/>
                        </a:rPr>
                        <a:t>Personal Contribution / Social Investment</a:t>
                      </a:r>
                      <a:endParaRPr lang="en-GB" sz="1600" kern="10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dirty="0">
                          <a:effectLst/>
                        </a:rPr>
                        <a:t>If you or partners can make a small start-up contribution, use this to unlock matched funding (many grants require evidence of match funding).</a:t>
                      </a:r>
                      <a:endParaRPr lang="en-GB" sz="1600" kern="100" dirty="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dirty="0">
                          <a:effectLst/>
                        </a:rPr>
                        <a:t>£500–£2,000</a:t>
                      </a:r>
                      <a:endParaRPr lang="en-GB" sz="1600" kern="100" dirty="0">
                        <a:effectLst/>
                        <a:latin typeface="Arial" panose="020B0604020202020204" pitchFamily="34" charset="0"/>
                        <a:ea typeface="Aptos" panose="020B0004020202020204" pitchFamily="34" charset="0"/>
                      </a:endParaRPr>
                    </a:p>
                  </a:txBody>
                  <a:tcPr marL="6921" marR="6921" marT="6921" marB="6921" anchor="ctr"/>
                </a:tc>
                <a:tc>
                  <a:txBody>
                    <a:bodyPr/>
                    <a:lstStyle/>
                    <a:p>
                      <a:pPr>
                        <a:lnSpc>
                          <a:spcPct val="107000"/>
                        </a:lnSpc>
                        <a:spcAft>
                          <a:spcPts val="800"/>
                        </a:spcAft>
                        <a:buNone/>
                      </a:pPr>
                      <a:r>
                        <a:rPr lang="en-GB" sz="1600" kern="100" dirty="0">
                          <a:effectLst/>
                        </a:rPr>
                        <a:t>Keep records of personal expenditure for in-kind match funding.</a:t>
                      </a:r>
                      <a:endParaRPr lang="en-GB" sz="1600" kern="100" dirty="0">
                        <a:effectLst/>
                        <a:latin typeface="Arial" panose="020B0604020202020204" pitchFamily="34" charset="0"/>
                        <a:ea typeface="Aptos" panose="020B0004020202020204" pitchFamily="34" charset="0"/>
                      </a:endParaRPr>
                    </a:p>
                  </a:txBody>
                  <a:tcPr marL="6921" marR="6921" marT="6921" marB="6921" anchor="ctr"/>
                </a:tc>
                <a:extLst>
                  <a:ext uri="{0D108BD9-81ED-4DB2-BD59-A6C34878D82A}">
                    <a16:rowId xmlns:a16="http://schemas.microsoft.com/office/drawing/2014/main" val="2722613043"/>
                  </a:ext>
                </a:extLst>
              </a:tr>
            </a:tbl>
          </a:graphicData>
        </a:graphic>
      </p:graphicFrame>
    </p:spTree>
    <p:extLst>
      <p:ext uri="{BB962C8B-B14F-4D97-AF65-F5344CB8AC3E}">
        <p14:creationId xmlns:p14="http://schemas.microsoft.com/office/powerpoint/2010/main" val="3304733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B15-CCED-7F55-CE86-DE0D55C3AB99}"/>
              </a:ext>
            </a:extLst>
          </p:cNvPr>
          <p:cNvSpPr>
            <a:spLocks noGrp="1"/>
          </p:cNvSpPr>
          <p:nvPr>
            <p:ph type="ctrTitle"/>
          </p:nvPr>
        </p:nvSpPr>
        <p:spPr>
          <a:xfrm>
            <a:off x="609600" y="1505931"/>
            <a:ext cx="10972800" cy="987887"/>
          </a:xfrm>
        </p:spPr>
        <p:txBody>
          <a:bodyPr>
            <a:normAutofit fontScale="90000"/>
          </a:bodyPr>
          <a:lstStyle/>
          <a:p>
            <a:br>
              <a:rPr lang="en-GB" dirty="0"/>
            </a:br>
            <a:r>
              <a:rPr lang="en-GB" dirty="0"/>
              <a:t>                     Cost Management &amp; Sustainability</a:t>
            </a:r>
            <a:br>
              <a:rPr lang="en-GB" dirty="0"/>
            </a:br>
            <a:endParaRPr lang="en-GB" dirty="0"/>
          </a:p>
        </p:txBody>
      </p:sp>
      <p:sp>
        <p:nvSpPr>
          <p:cNvPr id="3" name="Subtitle 2">
            <a:extLst>
              <a:ext uri="{FF2B5EF4-FFF2-40B4-BE49-F238E27FC236}">
                <a16:creationId xmlns:a16="http://schemas.microsoft.com/office/drawing/2014/main" id="{D6B15B37-C6AF-1C02-124A-03BF3ED9EA00}"/>
              </a:ext>
            </a:extLst>
          </p:cNvPr>
          <p:cNvSpPr>
            <a:spLocks noGrp="1"/>
          </p:cNvSpPr>
          <p:nvPr>
            <p:ph type="subTitle" idx="1"/>
          </p:nvPr>
        </p:nvSpPr>
        <p:spPr>
          <a:xfrm>
            <a:off x="145473" y="3200399"/>
            <a:ext cx="12046527" cy="3200401"/>
          </a:xfrm>
        </p:spPr>
        <p:txBody>
          <a:bodyPr>
            <a:normAutofit fontScale="70000" lnSpcReduction="20000"/>
          </a:bodyPr>
          <a:lstStyle/>
          <a:p>
            <a:r>
              <a:rPr lang="en-GB" sz="3600" dirty="0">
                <a:latin typeface="Arial" panose="020B0604020202020204" pitchFamily="34" charset="0"/>
                <a:cs typeface="Arial" panose="020B0604020202020204" pitchFamily="34" charset="0"/>
              </a:rPr>
              <a:t>To ensure long-term viability:</a:t>
            </a:r>
          </a:p>
          <a:p>
            <a:pPr lvl="0"/>
            <a:r>
              <a:rPr lang="en-GB" sz="3600" b="1" dirty="0">
                <a:latin typeface="Arial" panose="020B0604020202020204" pitchFamily="34" charset="0"/>
                <a:cs typeface="Arial" panose="020B0604020202020204" pitchFamily="34" charset="0"/>
              </a:rPr>
              <a:t>Staffing mix:</a:t>
            </a:r>
            <a:r>
              <a:rPr lang="en-GB" sz="3600" dirty="0">
                <a:latin typeface="Arial" panose="020B0604020202020204" pitchFamily="34" charset="0"/>
                <a:cs typeface="Arial" panose="020B0604020202020204" pitchFamily="34" charset="0"/>
              </a:rPr>
              <a:t> Combine paid professionals (manager, cook, part-time care assistants) with trained volunteers and apprentices.</a:t>
            </a:r>
          </a:p>
          <a:p>
            <a:pPr lvl="0"/>
            <a:r>
              <a:rPr lang="en-GB" sz="3600" b="1" dirty="0">
                <a:latin typeface="Arial" panose="020B0604020202020204" pitchFamily="34" charset="0"/>
                <a:cs typeface="Arial" panose="020B0604020202020204" pitchFamily="34" charset="0"/>
              </a:rPr>
              <a:t>In-kind partnerships:</a:t>
            </a:r>
            <a:r>
              <a:rPr lang="en-GB" sz="3600" dirty="0">
                <a:latin typeface="Arial" panose="020B0604020202020204" pitchFamily="34" charset="0"/>
                <a:cs typeface="Arial" panose="020B0604020202020204" pitchFamily="34" charset="0"/>
              </a:rPr>
              <a:t> Request food donations or discounts from local restaurants or supermarkets (e.g., Tesco Community Grants, </a:t>
            </a:r>
            <a:r>
              <a:rPr lang="en-GB" sz="3600" dirty="0" err="1">
                <a:latin typeface="Arial" panose="020B0604020202020204" pitchFamily="34" charset="0"/>
                <a:cs typeface="Arial" panose="020B0604020202020204" pitchFamily="34" charset="0"/>
              </a:rPr>
              <a:t>Fareshare</a:t>
            </a:r>
            <a:r>
              <a:rPr lang="en-GB" sz="3600" dirty="0">
                <a:latin typeface="Arial" panose="020B0604020202020204" pitchFamily="34" charset="0"/>
                <a:cs typeface="Arial" panose="020B0604020202020204" pitchFamily="34" charset="0"/>
              </a:rPr>
              <a:t> Midlands).</a:t>
            </a:r>
          </a:p>
          <a:p>
            <a:pPr lvl="0"/>
            <a:r>
              <a:rPr lang="en-GB" sz="3600" b="1" dirty="0">
                <a:latin typeface="Arial" panose="020B0604020202020204" pitchFamily="34" charset="0"/>
                <a:cs typeface="Arial" panose="020B0604020202020204" pitchFamily="34" charset="0"/>
              </a:rPr>
              <a:t>Shared services:</a:t>
            </a:r>
            <a:r>
              <a:rPr lang="en-GB" sz="3600" dirty="0">
                <a:latin typeface="Arial" panose="020B0604020202020204" pitchFamily="34" charset="0"/>
                <a:cs typeface="Arial" panose="020B0604020202020204" pitchFamily="34" charset="0"/>
              </a:rPr>
              <a:t> Partner with local GPs, cultural associations, or community hubs to share transport or interpreters.</a:t>
            </a:r>
          </a:p>
          <a:p>
            <a:pPr lvl="0"/>
            <a:r>
              <a:rPr lang="en-GB" sz="3600" b="1" dirty="0">
                <a:latin typeface="Arial" panose="020B0604020202020204" pitchFamily="34" charset="0"/>
                <a:cs typeface="Arial" panose="020B0604020202020204" pitchFamily="34" charset="0"/>
              </a:rPr>
              <a:t>Regular fundraising events:</a:t>
            </a:r>
            <a:r>
              <a:rPr lang="en-GB" sz="3600" dirty="0">
                <a:latin typeface="Arial" panose="020B0604020202020204" pitchFamily="34" charset="0"/>
                <a:cs typeface="Arial" panose="020B0604020202020204" pitchFamily="34" charset="0"/>
              </a:rPr>
              <a:t> Monthly community lunches or “Culture Days” to attract donations and awareness.</a:t>
            </a:r>
          </a:p>
          <a:p>
            <a:endParaRPr lang="en-GB" dirty="0"/>
          </a:p>
        </p:txBody>
      </p:sp>
      <p:pic>
        <p:nvPicPr>
          <p:cNvPr id="5" name="Picture 4" descr="A logo with green and white text&#10;&#10;AI-generated content may be incorrect.">
            <a:extLst>
              <a:ext uri="{FF2B5EF4-FFF2-40B4-BE49-F238E27FC236}">
                <a16:creationId xmlns:a16="http://schemas.microsoft.com/office/drawing/2014/main" id="{0E070EE2-D457-A2DA-761F-0C16C68637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5473" y="1330037"/>
            <a:ext cx="3454680" cy="1662546"/>
          </a:xfrm>
          <a:prstGeom prst="rect">
            <a:avLst/>
          </a:prstGeom>
        </p:spPr>
      </p:pic>
    </p:spTree>
    <p:extLst>
      <p:ext uri="{BB962C8B-B14F-4D97-AF65-F5344CB8AC3E}">
        <p14:creationId xmlns:p14="http://schemas.microsoft.com/office/powerpoint/2010/main" val="1289713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7DA0D-4037-5E9B-5AE7-BA5526470F9B}"/>
              </a:ext>
            </a:extLst>
          </p:cNvPr>
          <p:cNvSpPr>
            <a:spLocks noGrp="1"/>
          </p:cNvSpPr>
          <p:nvPr>
            <p:ph type="ctrTitle"/>
          </p:nvPr>
        </p:nvSpPr>
        <p:spPr>
          <a:xfrm>
            <a:off x="-1" y="1505931"/>
            <a:ext cx="12191999" cy="593033"/>
          </a:xfrm>
        </p:spPr>
        <p:txBody>
          <a:bodyPr>
            <a:normAutofit/>
          </a:bodyPr>
          <a:lstStyle/>
          <a:p>
            <a:r>
              <a:rPr lang="en-GB" sz="2400" dirty="0"/>
              <a:t>                  6-12 MONTH FINANCIAL PROJECTION</a:t>
            </a:r>
          </a:p>
        </p:txBody>
      </p:sp>
      <p:graphicFrame>
        <p:nvGraphicFramePr>
          <p:cNvPr id="4" name="Table 3">
            <a:extLst>
              <a:ext uri="{FF2B5EF4-FFF2-40B4-BE49-F238E27FC236}">
                <a16:creationId xmlns:a16="http://schemas.microsoft.com/office/drawing/2014/main" id="{DFDF335D-A31A-F9EB-28A1-AE9833D805DF}"/>
              </a:ext>
            </a:extLst>
          </p:cNvPr>
          <p:cNvGraphicFramePr>
            <a:graphicFrameLocks noGrp="1"/>
          </p:cNvGraphicFramePr>
          <p:nvPr>
            <p:extLst>
              <p:ext uri="{D42A27DB-BD31-4B8C-83A1-F6EECF244321}">
                <p14:modId xmlns:p14="http://schemas.microsoft.com/office/powerpoint/2010/main" val="1666120053"/>
              </p:ext>
            </p:extLst>
          </p:nvPr>
        </p:nvGraphicFramePr>
        <p:xfrm>
          <a:off x="0" y="2493820"/>
          <a:ext cx="12192000" cy="5004002"/>
        </p:xfrm>
        <a:graphic>
          <a:graphicData uri="http://schemas.openxmlformats.org/drawingml/2006/table">
            <a:tbl>
              <a:tblPr firstRow="1" bandRow="1">
                <a:tableStyleId>{21E4AEA4-8DFA-4A89-87EB-49C32662AFE0}</a:tableStyleId>
              </a:tblPr>
              <a:tblGrid>
                <a:gridCol w="6096000">
                  <a:extLst>
                    <a:ext uri="{9D8B030D-6E8A-4147-A177-3AD203B41FA5}">
                      <a16:colId xmlns:a16="http://schemas.microsoft.com/office/drawing/2014/main" val="2959684049"/>
                    </a:ext>
                  </a:extLst>
                </a:gridCol>
                <a:gridCol w="6096000">
                  <a:extLst>
                    <a:ext uri="{9D8B030D-6E8A-4147-A177-3AD203B41FA5}">
                      <a16:colId xmlns:a16="http://schemas.microsoft.com/office/drawing/2014/main" val="977720540"/>
                    </a:ext>
                  </a:extLst>
                </a:gridCol>
              </a:tblGrid>
              <a:tr h="1438510">
                <a:tc>
                  <a:txBody>
                    <a:bodyPr/>
                    <a:lstStyle/>
                    <a:p>
                      <a:pPr>
                        <a:lnSpc>
                          <a:spcPct val="107000"/>
                        </a:lnSpc>
                        <a:spcAft>
                          <a:spcPts val="800"/>
                        </a:spcAft>
                        <a:buNone/>
                      </a:pPr>
                      <a:r>
                        <a:rPr lang="en-GB" sz="2000" b="1" kern="100" dirty="0">
                          <a:effectLst/>
                          <a:latin typeface="Arial" panose="020B0604020202020204" pitchFamily="34" charset="0"/>
                          <a:ea typeface="Aptos" panose="020B0004020202020204" pitchFamily="34" charset="0"/>
                        </a:rPr>
                        <a:t>Community Shares or Bonds</a:t>
                      </a:r>
                      <a:endParaRPr lang="en-GB" sz="2000" kern="100" dirty="0">
                        <a:effectLst/>
                        <a:latin typeface="Arial" panose="020B0604020202020204" pitchFamily="34" charset="0"/>
                        <a:ea typeface="Aptos" panose="020B0004020202020204" pitchFamily="34" charset="0"/>
                      </a:endParaRPr>
                    </a:p>
                  </a:txBody>
                  <a:tcPr marL="9525" marR="9525" marT="9525" marB="9525" anchor="ctr"/>
                </a:tc>
                <a:tc>
                  <a:txBody>
                    <a:bodyPr/>
                    <a:lstStyle/>
                    <a:p>
                      <a:pPr>
                        <a:lnSpc>
                          <a:spcPct val="107000"/>
                        </a:lnSpc>
                        <a:spcAft>
                          <a:spcPts val="800"/>
                        </a:spcAft>
                        <a:buNone/>
                      </a:pPr>
                      <a:r>
                        <a:rPr lang="en-GB" sz="2000" kern="100" dirty="0">
                          <a:effectLst/>
                          <a:latin typeface="Arial" panose="020B0604020202020204" pitchFamily="34" charset="0"/>
                          <a:ea typeface="Aptos" panose="020B0004020202020204" pitchFamily="34" charset="0"/>
                        </a:rPr>
                        <a:t>Raise small investments from local people to “own a share” of the centre. Can attract match funding from </a:t>
                      </a:r>
                      <a:r>
                        <a:rPr lang="en-GB" sz="2000" i="1" kern="100" dirty="0">
                          <a:effectLst/>
                          <a:latin typeface="Arial" panose="020B0604020202020204" pitchFamily="34" charset="0"/>
                          <a:ea typeface="Aptos" panose="020B0004020202020204" pitchFamily="34" charset="0"/>
                        </a:rPr>
                        <a:t>Community Shares Booster Programme</a:t>
                      </a:r>
                      <a:r>
                        <a:rPr lang="en-GB" sz="2000" kern="100" dirty="0">
                          <a:effectLst/>
                          <a:latin typeface="Arial" panose="020B0604020202020204" pitchFamily="34" charset="0"/>
                          <a:ea typeface="Aptos" panose="020B0004020202020204" pitchFamily="34" charset="0"/>
                        </a:rPr>
                        <a:t>.</a:t>
                      </a:r>
                    </a:p>
                  </a:txBody>
                  <a:tcPr marL="9525" marR="9525" marT="9525" marB="9525" anchor="ctr"/>
                </a:tc>
                <a:extLst>
                  <a:ext uri="{0D108BD9-81ED-4DB2-BD59-A6C34878D82A}">
                    <a16:rowId xmlns:a16="http://schemas.microsoft.com/office/drawing/2014/main" val="342762234"/>
                  </a:ext>
                </a:extLst>
              </a:tr>
              <a:tr h="1077600">
                <a:tc>
                  <a:txBody>
                    <a:bodyPr/>
                    <a:lstStyle/>
                    <a:p>
                      <a:pPr>
                        <a:lnSpc>
                          <a:spcPct val="107000"/>
                        </a:lnSpc>
                        <a:spcAft>
                          <a:spcPts val="800"/>
                        </a:spcAft>
                        <a:buNone/>
                      </a:pPr>
                      <a:r>
                        <a:rPr lang="en-GB" sz="2000" b="1" kern="100" dirty="0">
                          <a:effectLst/>
                          <a:latin typeface="Arial" panose="020B0604020202020204" pitchFamily="34" charset="0"/>
                          <a:ea typeface="Aptos" panose="020B0004020202020204" pitchFamily="34" charset="0"/>
                        </a:rPr>
                        <a:t>Social Investment Loans</a:t>
                      </a:r>
                      <a:endParaRPr lang="en-GB" sz="2000" kern="100" dirty="0">
                        <a:effectLst/>
                        <a:latin typeface="Arial" panose="020B0604020202020204" pitchFamily="34" charset="0"/>
                        <a:ea typeface="Aptos" panose="020B0004020202020204" pitchFamily="34" charset="0"/>
                      </a:endParaRPr>
                    </a:p>
                  </a:txBody>
                  <a:tcPr marL="9525" marR="9525" marT="9525" marB="9525" anchor="ctr"/>
                </a:tc>
                <a:tc>
                  <a:txBody>
                    <a:bodyPr/>
                    <a:lstStyle/>
                    <a:p>
                      <a:pPr>
                        <a:lnSpc>
                          <a:spcPct val="107000"/>
                        </a:lnSpc>
                        <a:spcAft>
                          <a:spcPts val="800"/>
                        </a:spcAft>
                        <a:buNone/>
                      </a:pPr>
                      <a:r>
                        <a:rPr lang="en-GB" sz="2000" kern="100" dirty="0">
                          <a:effectLst/>
                          <a:latin typeface="Arial" panose="020B0604020202020204" pitchFamily="34" charset="0"/>
                          <a:ea typeface="Aptos" panose="020B0004020202020204" pitchFamily="34" charset="0"/>
                        </a:rPr>
                        <a:t>From </a:t>
                      </a:r>
                      <a:r>
                        <a:rPr lang="en-GB" sz="2000" i="1" kern="100" dirty="0">
                          <a:effectLst/>
                          <a:latin typeface="Arial" panose="020B0604020202020204" pitchFamily="34" charset="0"/>
                          <a:ea typeface="Aptos" panose="020B0004020202020204" pitchFamily="34" charset="0"/>
                        </a:rPr>
                        <a:t>Big Issue Invest</a:t>
                      </a:r>
                      <a:r>
                        <a:rPr lang="en-GB" sz="2000" kern="100" dirty="0">
                          <a:effectLst/>
                          <a:latin typeface="Arial" panose="020B0604020202020204" pitchFamily="34" charset="0"/>
                          <a:ea typeface="Aptos" panose="020B0004020202020204" pitchFamily="34" charset="0"/>
                        </a:rPr>
                        <a:t>, </a:t>
                      </a:r>
                      <a:r>
                        <a:rPr lang="en-GB" sz="2000" i="1" kern="100" dirty="0">
                          <a:effectLst/>
                          <a:latin typeface="Arial" panose="020B0604020202020204" pitchFamily="34" charset="0"/>
                          <a:ea typeface="Aptos" panose="020B0004020202020204" pitchFamily="34" charset="0"/>
                        </a:rPr>
                        <a:t>Key Fund</a:t>
                      </a:r>
                      <a:r>
                        <a:rPr lang="en-GB" sz="2000" kern="100" dirty="0">
                          <a:effectLst/>
                          <a:latin typeface="Arial" panose="020B0604020202020204" pitchFamily="34" charset="0"/>
                          <a:ea typeface="Aptos" panose="020B0004020202020204" pitchFamily="34" charset="0"/>
                        </a:rPr>
                        <a:t>, or </a:t>
                      </a:r>
                      <a:r>
                        <a:rPr lang="en-GB" sz="2000" i="1" kern="100" dirty="0">
                          <a:effectLst/>
                          <a:latin typeface="Arial" panose="020B0604020202020204" pitchFamily="34" charset="0"/>
                          <a:ea typeface="Aptos" panose="020B0004020202020204" pitchFamily="34" charset="0"/>
                        </a:rPr>
                        <a:t>Resonance</a:t>
                      </a:r>
                      <a:r>
                        <a:rPr lang="en-GB" sz="2000" kern="100" dirty="0">
                          <a:effectLst/>
                          <a:latin typeface="Arial" panose="020B0604020202020204" pitchFamily="34" charset="0"/>
                          <a:ea typeface="Aptos" panose="020B0004020202020204" pitchFamily="34" charset="0"/>
                        </a:rPr>
                        <a:t> — low-interest loans for social enterprises with community benefit.</a:t>
                      </a:r>
                    </a:p>
                  </a:txBody>
                  <a:tcPr marL="9525" marR="9525" marT="9525" marB="9525" anchor="ctr"/>
                </a:tc>
                <a:extLst>
                  <a:ext uri="{0D108BD9-81ED-4DB2-BD59-A6C34878D82A}">
                    <a16:rowId xmlns:a16="http://schemas.microsoft.com/office/drawing/2014/main" val="1044622955"/>
                  </a:ext>
                </a:extLst>
              </a:tr>
              <a:tr h="1049382">
                <a:tc>
                  <a:txBody>
                    <a:bodyPr/>
                    <a:lstStyle/>
                    <a:p>
                      <a:pPr>
                        <a:lnSpc>
                          <a:spcPct val="107000"/>
                        </a:lnSpc>
                        <a:spcAft>
                          <a:spcPts val="800"/>
                        </a:spcAft>
                        <a:buNone/>
                      </a:pPr>
                      <a:r>
                        <a:rPr lang="en-GB" sz="2000" b="1" kern="100" dirty="0">
                          <a:effectLst/>
                          <a:latin typeface="Arial" panose="020B0604020202020204" pitchFamily="34" charset="0"/>
                          <a:ea typeface="Aptos" panose="020B0004020202020204" pitchFamily="34" charset="0"/>
                        </a:rPr>
                        <a:t>Commissioned Services Expansion</a:t>
                      </a:r>
                      <a:endParaRPr lang="en-GB" sz="2000" kern="100" dirty="0">
                        <a:effectLst/>
                        <a:latin typeface="Arial" panose="020B0604020202020204" pitchFamily="34" charset="0"/>
                        <a:ea typeface="Aptos" panose="020B0004020202020204" pitchFamily="34" charset="0"/>
                      </a:endParaRPr>
                    </a:p>
                  </a:txBody>
                  <a:tcPr marL="9525" marR="9525" marT="9525" marB="9525" anchor="ctr"/>
                </a:tc>
                <a:tc>
                  <a:txBody>
                    <a:bodyPr/>
                    <a:lstStyle/>
                    <a:p>
                      <a:pPr>
                        <a:lnSpc>
                          <a:spcPct val="107000"/>
                        </a:lnSpc>
                        <a:spcAft>
                          <a:spcPts val="800"/>
                        </a:spcAft>
                        <a:buNone/>
                      </a:pPr>
                      <a:r>
                        <a:rPr lang="en-GB" sz="2000" kern="100" dirty="0">
                          <a:effectLst/>
                          <a:latin typeface="Arial" panose="020B0604020202020204" pitchFamily="34" charset="0"/>
                          <a:ea typeface="Aptos" panose="020B0004020202020204" pitchFamily="34" charset="0"/>
                        </a:rPr>
                        <a:t>Apply for Birmingham City Council </a:t>
                      </a:r>
                      <a:r>
                        <a:rPr lang="en-GB" sz="2000" i="1" kern="100" dirty="0">
                          <a:effectLst/>
                          <a:latin typeface="Arial" panose="020B0604020202020204" pitchFamily="34" charset="0"/>
                          <a:ea typeface="Aptos" panose="020B0004020202020204" pitchFamily="34" charset="0"/>
                        </a:rPr>
                        <a:t>Framework for Day Opportunities</a:t>
                      </a:r>
                      <a:r>
                        <a:rPr lang="en-GB" sz="2000" kern="100" dirty="0">
                          <a:effectLst/>
                          <a:latin typeface="Arial" panose="020B0604020202020204" pitchFamily="34" charset="0"/>
                          <a:ea typeface="Aptos" panose="020B0004020202020204" pitchFamily="34" charset="0"/>
                        </a:rPr>
                        <a:t> to gain ongoing per-user contracts.</a:t>
                      </a:r>
                    </a:p>
                  </a:txBody>
                  <a:tcPr marL="9525" marR="9525" marT="9525" marB="9525" anchor="ctr"/>
                </a:tc>
                <a:extLst>
                  <a:ext uri="{0D108BD9-81ED-4DB2-BD59-A6C34878D82A}">
                    <a16:rowId xmlns:a16="http://schemas.microsoft.com/office/drawing/2014/main" val="1214915221"/>
                  </a:ext>
                </a:extLst>
              </a:tr>
              <a:tr h="1438510">
                <a:tc>
                  <a:txBody>
                    <a:bodyPr/>
                    <a:lstStyle/>
                    <a:p>
                      <a:pPr>
                        <a:lnSpc>
                          <a:spcPct val="107000"/>
                        </a:lnSpc>
                        <a:spcAft>
                          <a:spcPts val="800"/>
                        </a:spcAft>
                        <a:buNone/>
                      </a:pPr>
                      <a:r>
                        <a:rPr lang="en-GB" sz="2000" b="1" kern="100">
                          <a:effectLst/>
                          <a:latin typeface="Arial" panose="020B0604020202020204" pitchFamily="34" charset="0"/>
                          <a:ea typeface="Aptos" panose="020B0004020202020204" pitchFamily="34" charset="0"/>
                        </a:rPr>
                        <a:t>NHS or ICB Commissioning</a:t>
                      </a:r>
                      <a:endParaRPr lang="en-GB" sz="2000" kern="100">
                        <a:effectLst/>
                        <a:latin typeface="Arial" panose="020B0604020202020204" pitchFamily="34" charset="0"/>
                        <a:ea typeface="Aptos" panose="020B0004020202020204" pitchFamily="34" charset="0"/>
                      </a:endParaRPr>
                    </a:p>
                  </a:txBody>
                  <a:tcPr marL="9525" marR="9525" marT="9525" marB="9525" anchor="ctr"/>
                </a:tc>
                <a:tc>
                  <a:txBody>
                    <a:bodyPr/>
                    <a:lstStyle/>
                    <a:p>
                      <a:pPr>
                        <a:lnSpc>
                          <a:spcPct val="107000"/>
                        </a:lnSpc>
                        <a:spcAft>
                          <a:spcPts val="800"/>
                        </a:spcAft>
                        <a:buNone/>
                      </a:pPr>
                      <a:r>
                        <a:rPr lang="en-GB" sz="2000" kern="100" dirty="0">
                          <a:effectLst/>
                          <a:latin typeface="Arial" panose="020B0604020202020204" pitchFamily="34" charset="0"/>
                          <a:ea typeface="Aptos" panose="020B0004020202020204" pitchFamily="34" charset="0"/>
                        </a:rPr>
                        <a:t>Once BRIDGEPOINT ELDERLY CARE CENTRE demonstrates health benefits (reduced GP visits, improved wellbeing), the NHS can fund specific activities under “social prescribing” models.</a:t>
                      </a:r>
                    </a:p>
                  </a:txBody>
                  <a:tcPr marL="9525" marR="9525" marT="9525" marB="9525" anchor="ctr"/>
                </a:tc>
                <a:extLst>
                  <a:ext uri="{0D108BD9-81ED-4DB2-BD59-A6C34878D82A}">
                    <a16:rowId xmlns:a16="http://schemas.microsoft.com/office/drawing/2014/main" val="114251464"/>
                  </a:ext>
                </a:extLst>
              </a:tr>
            </a:tbl>
          </a:graphicData>
        </a:graphic>
      </p:graphicFrame>
      <p:graphicFrame>
        <p:nvGraphicFramePr>
          <p:cNvPr id="5" name="Table 4">
            <a:extLst>
              <a:ext uri="{FF2B5EF4-FFF2-40B4-BE49-F238E27FC236}">
                <a16:creationId xmlns:a16="http://schemas.microsoft.com/office/drawing/2014/main" id="{2D126E96-AE3F-2CDA-B6C1-3ABE76FB7208}"/>
              </a:ext>
            </a:extLst>
          </p:cNvPr>
          <p:cNvGraphicFramePr>
            <a:graphicFrameLocks noGrp="1"/>
          </p:cNvGraphicFramePr>
          <p:nvPr>
            <p:extLst>
              <p:ext uri="{D42A27DB-BD31-4B8C-83A1-F6EECF244321}">
                <p14:modId xmlns:p14="http://schemas.microsoft.com/office/powerpoint/2010/main" val="3367952539"/>
              </p:ext>
            </p:extLst>
          </p:nvPr>
        </p:nvGraphicFramePr>
        <p:xfrm>
          <a:off x="0" y="2098965"/>
          <a:ext cx="12192000" cy="394854"/>
        </p:xfrm>
        <a:graphic>
          <a:graphicData uri="http://schemas.openxmlformats.org/drawingml/2006/table">
            <a:tbl>
              <a:tblPr firstRow="1" firstCol="1" bandRow="1">
                <a:tableStyleId>{21E4AEA4-8DFA-4A89-87EB-49C32662AFE0}</a:tableStyleId>
              </a:tblPr>
              <a:tblGrid>
                <a:gridCol w="6096000">
                  <a:extLst>
                    <a:ext uri="{9D8B030D-6E8A-4147-A177-3AD203B41FA5}">
                      <a16:colId xmlns:a16="http://schemas.microsoft.com/office/drawing/2014/main" val="1499730603"/>
                    </a:ext>
                  </a:extLst>
                </a:gridCol>
                <a:gridCol w="6096000">
                  <a:extLst>
                    <a:ext uri="{9D8B030D-6E8A-4147-A177-3AD203B41FA5}">
                      <a16:colId xmlns:a16="http://schemas.microsoft.com/office/drawing/2014/main" val="1404022146"/>
                    </a:ext>
                  </a:extLst>
                </a:gridCol>
              </a:tblGrid>
              <a:tr h="394854">
                <a:tc>
                  <a:txBody>
                    <a:bodyPr/>
                    <a:lstStyle/>
                    <a:p>
                      <a:pPr>
                        <a:lnSpc>
                          <a:spcPct val="107000"/>
                        </a:lnSpc>
                        <a:spcAft>
                          <a:spcPts val="800"/>
                        </a:spcAft>
                        <a:buNone/>
                      </a:pPr>
                      <a:r>
                        <a:rPr lang="en-GB" sz="2000" kern="100" dirty="0">
                          <a:effectLst/>
                        </a:rPr>
                        <a:t>Funding Type</a:t>
                      </a:r>
                      <a:endParaRPr lang="en-GB" sz="2000" kern="100" dirty="0">
                        <a:effectLst/>
                        <a:latin typeface="Arial" panose="020B0604020202020204" pitchFamily="34" charset="0"/>
                        <a:ea typeface="Aptos" panose="020B0004020202020204" pitchFamily="34" charset="0"/>
                      </a:endParaRPr>
                    </a:p>
                  </a:txBody>
                  <a:tcPr marL="9525" marR="9525" marT="9525" marB="9525" anchor="ctr"/>
                </a:tc>
                <a:tc>
                  <a:txBody>
                    <a:bodyPr/>
                    <a:lstStyle/>
                    <a:p>
                      <a:pPr>
                        <a:lnSpc>
                          <a:spcPct val="107000"/>
                        </a:lnSpc>
                        <a:spcAft>
                          <a:spcPts val="800"/>
                        </a:spcAft>
                        <a:buNone/>
                      </a:pPr>
                      <a:r>
                        <a:rPr lang="en-GB" sz="2000" kern="100" dirty="0">
                          <a:effectLst/>
                        </a:rPr>
                        <a:t>Source / Description</a:t>
                      </a:r>
                      <a:endParaRPr lang="en-GB" sz="2000" kern="100" dirty="0">
                        <a:effectLst/>
                        <a:latin typeface="Arial" panose="020B0604020202020204" pitchFamily="34" charset="0"/>
                        <a:ea typeface="Aptos" panose="020B0004020202020204" pitchFamily="34" charset="0"/>
                      </a:endParaRPr>
                    </a:p>
                  </a:txBody>
                  <a:tcPr marL="9525" marR="9525" marT="9525" marB="9525" anchor="ctr"/>
                </a:tc>
                <a:extLst>
                  <a:ext uri="{0D108BD9-81ED-4DB2-BD59-A6C34878D82A}">
                    <a16:rowId xmlns:a16="http://schemas.microsoft.com/office/drawing/2014/main" val="3328449725"/>
                  </a:ext>
                </a:extLst>
              </a:tr>
            </a:tbl>
          </a:graphicData>
        </a:graphic>
      </p:graphicFrame>
      <p:pic>
        <p:nvPicPr>
          <p:cNvPr id="7" name="Picture 6" descr="A logo with green and white text">
            <a:extLst>
              <a:ext uri="{FF2B5EF4-FFF2-40B4-BE49-F238E27FC236}">
                <a16:creationId xmlns:a16="http://schemas.microsoft.com/office/drawing/2014/main" id="{4E769A6D-A6E6-E366-D7A7-B6B562A7A3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052455" cy="2098964"/>
          </a:xfrm>
          <a:prstGeom prst="rect">
            <a:avLst/>
          </a:prstGeom>
        </p:spPr>
      </p:pic>
    </p:spTree>
    <p:extLst>
      <p:ext uri="{BB962C8B-B14F-4D97-AF65-F5344CB8AC3E}">
        <p14:creationId xmlns:p14="http://schemas.microsoft.com/office/powerpoint/2010/main" val="479895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D733B-8C9D-9341-4BC8-6845ABB95054}"/>
              </a:ext>
            </a:extLst>
          </p:cNvPr>
          <p:cNvSpPr>
            <a:spLocks noGrp="1"/>
          </p:cNvSpPr>
          <p:nvPr>
            <p:ph type="ctrTitle"/>
          </p:nvPr>
        </p:nvSpPr>
        <p:spPr/>
        <p:txBody>
          <a:bodyPr>
            <a:normAutofit/>
          </a:bodyPr>
          <a:lstStyle/>
          <a:p>
            <a:r>
              <a:rPr lang="en-GB" sz="3200" dirty="0"/>
              <a:t>                              REFERENCES</a:t>
            </a:r>
          </a:p>
        </p:txBody>
      </p:sp>
      <p:sp>
        <p:nvSpPr>
          <p:cNvPr id="3" name="Subtitle 2">
            <a:extLst>
              <a:ext uri="{FF2B5EF4-FFF2-40B4-BE49-F238E27FC236}">
                <a16:creationId xmlns:a16="http://schemas.microsoft.com/office/drawing/2014/main" id="{DDEA8559-2DCC-81F9-E27A-EF1479E58F2D}"/>
              </a:ext>
            </a:extLst>
          </p:cNvPr>
          <p:cNvSpPr>
            <a:spLocks noGrp="1"/>
          </p:cNvSpPr>
          <p:nvPr>
            <p:ph type="subTitle" idx="1"/>
          </p:nvPr>
        </p:nvSpPr>
        <p:spPr>
          <a:xfrm>
            <a:off x="0" y="3200399"/>
            <a:ext cx="12192000" cy="3366655"/>
          </a:xfrm>
        </p:spPr>
        <p:txBody>
          <a:bodyPr>
            <a:normAutofit fontScale="77500" lnSpcReduction="20000"/>
          </a:bodyPr>
          <a:lstStyle/>
          <a:p>
            <a:pPr marL="514350" indent="-514350" algn="l">
              <a:buFont typeface="+mj-lt"/>
              <a:buAutoNum type="arabicPeriod"/>
            </a:pPr>
            <a:r>
              <a:rPr lang="en-GB" dirty="0"/>
              <a:t>NHS Digital. (2023). Adult Social Care Activity and Finance Report, England 2022–23. NHS Digital.</a:t>
            </a:r>
          </a:p>
          <a:p>
            <a:pPr marL="514350" indent="-514350" algn="l">
              <a:buFont typeface="+mj-lt"/>
              <a:buAutoNum type="arabicPeriod"/>
            </a:pPr>
            <a:r>
              <a:rPr lang="en-GB" dirty="0"/>
              <a:t>SCIE (2023). Day Care Services for Older People: Guidance. Social Care Institute for Excellence.</a:t>
            </a:r>
          </a:p>
          <a:p>
            <a:pPr marL="514350" indent="-514350" algn="l">
              <a:buFont typeface="+mj-lt"/>
              <a:buAutoNum type="arabicPeriod"/>
            </a:pPr>
            <a:r>
              <a:rPr lang="en-GB" dirty="0"/>
              <a:t>Department of Health &amp; Social Care. (2021). Loneliness Strategy. Gov.uk.</a:t>
            </a:r>
          </a:p>
          <a:p>
            <a:pPr marL="514350" indent="-514350" algn="l">
              <a:buFont typeface="+mj-lt"/>
              <a:buAutoNum type="arabicPeriod"/>
            </a:pPr>
            <a:r>
              <a:rPr lang="en-GB" dirty="0"/>
              <a:t>ICO. (2023). Guide to the UK General Data Protection Regulation (UK GDPR). Information Commissioner’s Office.</a:t>
            </a:r>
          </a:p>
          <a:p>
            <a:pPr marL="514350" indent="-514350" algn="l">
              <a:buFont typeface="+mj-lt"/>
              <a:buAutoNum type="arabicPeriod"/>
            </a:pPr>
            <a:r>
              <a:rPr lang="en-GB" dirty="0"/>
              <a:t>NCVO. (2022). Good Governance in Charities.</a:t>
            </a:r>
          </a:p>
          <a:p>
            <a:pPr marL="514350" indent="-514350" algn="l">
              <a:buFont typeface="+mj-lt"/>
              <a:buAutoNum type="arabicPeriod"/>
            </a:pPr>
            <a:r>
              <a:rPr lang="en-GB" dirty="0"/>
              <a:t>Age UK. (2022). Experiences of Older Ethnic Minority People in the UK. London: Age UK.</a:t>
            </a:r>
          </a:p>
          <a:p>
            <a:pPr marL="514350" indent="-514350" algn="l">
              <a:buFont typeface="+mj-lt"/>
              <a:buAutoNum type="arabicPeriod"/>
            </a:pPr>
            <a:r>
              <a:rPr lang="en-GB" dirty="0"/>
              <a:t>CIC Regulator. (2023). Community Interest Companies: Guidance. London: GOV.UK.</a:t>
            </a:r>
          </a:p>
          <a:p>
            <a:pPr marL="514350" indent="-514350" algn="l">
              <a:buFont typeface="+mj-lt"/>
              <a:buAutoNum type="arabicPeriod"/>
            </a:pPr>
            <a:r>
              <a:rPr lang="en-GB" dirty="0"/>
              <a:t>Department of Health and Social Care (DHSC). (2021). Healthy Ageing and Loneliness Strategy. London: HMSO.</a:t>
            </a:r>
          </a:p>
          <a:p>
            <a:pPr marL="514350" indent="-514350" algn="l">
              <a:buFont typeface="+mj-lt"/>
              <a:buAutoNum type="arabicPeriod"/>
            </a:pPr>
            <a:r>
              <a:rPr lang="en-GB" dirty="0"/>
              <a:t>Office for National Statistics (ONS). (2021). Loneliness and Well-being in Older Adults. London: ONS.</a:t>
            </a:r>
          </a:p>
          <a:p>
            <a:endParaRPr lang="en-GB" dirty="0"/>
          </a:p>
          <a:p>
            <a:endParaRPr lang="en-GB" dirty="0"/>
          </a:p>
          <a:p>
            <a:endParaRPr lang="en-GB" dirty="0"/>
          </a:p>
        </p:txBody>
      </p:sp>
      <p:pic>
        <p:nvPicPr>
          <p:cNvPr id="8" name="Picture 7" descr="A logo with green and white text&#10;&#10;AI-generated content may be incorrect.">
            <a:extLst>
              <a:ext uri="{FF2B5EF4-FFF2-40B4-BE49-F238E27FC236}">
                <a16:creationId xmlns:a16="http://schemas.microsoft.com/office/drawing/2014/main" id="{A7368245-D65E-A871-AE44-5FE8338B36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05931"/>
            <a:ext cx="5913162" cy="1694468"/>
          </a:xfrm>
          <a:prstGeom prst="rect">
            <a:avLst/>
          </a:prstGeom>
        </p:spPr>
      </p:pic>
    </p:spTree>
    <p:extLst>
      <p:ext uri="{BB962C8B-B14F-4D97-AF65-F5344CB8AC3E}">
        <p14:creationId xmlns:p14="http://schemas.microsoft.com/office/powerpoint/2010/main" val="1777555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E51D2-5394-9569-35C5-AF40C76C3CE2}"/>
              </a:ext>
            </a:extLst>
          </p:cNvPr>
          <p:cNvSpPr>
            <a:spLocks noGrp="1"/>
          </p:cNvSpPr>
          <p:nvPr>
            <p:ph type="ctrTitle"/>
          </p:nvPr>
        </p:nvSpPr>
        <p:spPr/>
        <p:txBody>
          <a:bodyPr/>
          <a:lstStyle/>
          <a:p>
            <a:r>
              <a:rPr lang="en-GB" dirty="0"/>
              <a:t>THANK YOU !!!!!!!!!</a:t>
            </a:r>
          </a:p>
        </p:txBody>
      </p:sp>
      <p:pic>
        <p:nvPicPr>
          <p:cNvPr id="5" name="Picture 4" descr="A person leaning on a question mark&#10;&#10;AI-generated content may be incorrect.">
            <a:extLst>
              <a:ext uri="{FF2B5EF4-FFF2-40B4-BE49-F238E27FC236}">
                <a16:creationId xmlns:a16="http://schemas.microsoft.com/office/drawing/2014/main" id="{A24B7812-827F-F2F8-DC67-73F04E20FB0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172691"/>
            <a:ext cx="6774873" cy="3685309"/>
          </a:xfrm>
          <a:prstGeom prst="rect">
            <a:avLst/>
          </a:prstGeom>
        </p:spPr>
      </p:pic>
      <p:pic>
        <p:nvPicPr>
          <p:cNvPr id="7" name="Picture 6" descr="A logo with green and white text&#10;&#10;AI-generated content may be incorrect.">
            <a:extLst>
              <a:ext uri="{FF2B5EF4-FFF2-40B4-BE49-F238E27FC236}">
                <a16:creationId xmlns:a16="http://schemas.microsoft.com/office/drawing/2014/main" id="{0FA09F4B-EE73-A6AB-FE38-A9B07CB3D7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74873" y="3172691"/>
            <a:ext cx="5417127" cy="3546764"/>
          </a:xfrm>
          <a:prstGeom prst="rect">
            <a:avLst/>
          </a:prstGeom>
        </p:spPr>
      </p:pic>
    </p:spTree>
    <p:extLst>
      <p:ext uri="{BB962C8B-B14F-4D97-AF65-F5344CB8AC3E}">
        <p14:creationId xmlns:p14="http://schemas.microsoft.com/office/powerpoint/2010/main" val="2784792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plan presentation">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spDef>
      <a:spPr/>
      <a:bodyPr rtlCol="0" anchor="ctr"/>
      <a:lstStyle>
        <a:defPPr algn="ctr">
          <a:defRPr dirty="0"/>
        </a:defPPr>
      </a:lstStyle>
      <a:style>
        <a:lnRef idx="1">
          <a:schemeClr val="accent1"/>
        </a:lnRef>
        <a:fillRef idx="2">
          <a:schemeClr val="accent1"/>
        </a:fillRef>
        <a:effectRef idx="1">
          <a:schemeClr val="accent1"/>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Office_26627891_TF03460662" id="{4EE59AD2-4FC0-4DE5-A511-DF9FB1096AFF}" vid="{26619120-53DC-43F1-8002-393265FE4E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393</TotalTime>
  <Words>1765</Words>
  <Application>Microsoft Office PowerPoint</Application>
  <PresentationFormat>Widescreen</PresentationFormat>
  <Paragraphs>139</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Cambria</vt:lpstr>
      <vt:lpstr>Wingdings 2</vt:lpstr>
      <vt:lpstr>Business plan presentation</vt:lpstr>
      <vt:lpstr>BRIDGE POINT ELDERLY CARE CENTRE</vt:lpstr>
      <vt:lpstr>CONTENT</vt:lpstr>
      <vt:lpstr>BUSINESS OVERVIEW</vt:lpstr>
      <vt:lpstr>LEGAL FORMAT</vt:lpstr>
      <vt:lpstr>MARKETING MIX</vt:lpstr>
      <vt:lpstr>PROPOSED LOCATION &amp; SWOT ANALYSIS AGAINST ONE COMPETITOR</vt:lpstr>
      <vt:lpstr>PROPOSED LOCATION &amp; SWOT ANALYSIS AGAINST COMPETITORS</vt:lpstr>
      <vt:lpstr>              PESTEL ANALYSIS</vt:lpstr>
      <vt:lpstr>Funding Requirements and Start-up Expenses</vt:lpstr>
      <vt:lpstr>STARTUP SOURCE</vt:lpstr>
      <vt:lpstr>                      Cost Management &amp; Sustainability </vt:lpstr>
      <vt:lpstr>                  6-12 MONTH FINANCIAL PROJECTION</vt:lpstr>
      <vt:lpstr>                              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Ayan Tifow</dc:creator>
  <cp:lastModifiedBy>Ayan Tifow</cp:lastModifiedBy>
  <cp:revision>1</cp:revision>
  <dcterms:created xsi:type="dcterms:W3CDTF">2025-11-07T09:18:42Z</dcterms:created>
  <dcterms:modified xsi:type="dcterms:W3CDTF">2025-11-08T18:10:19Z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74069300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