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82DD8-AFC3-B10E-5B99-05C95BAD40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2C42DC-7DBE-5244-2422-AD7A17A916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EF2A9-C6C4-B0E3-7701-B1FBE0346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CE8492-075D-B248-E590-F669D267B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56777-4590-ABBD-10CF-26B9E7E29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11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61C2A-6082-86BA-4CFE-0960CE638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CF576-EB35-ED9F-B584-9D3A16DB87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C561F-5574-030B-173F-3661D9B5B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01CCE-7B73-CFE5-CDAF-136D381BB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FC076-9BC3-7803-595C-D5968CAB6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92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02A0D-1B04-3F9E-1FB6-26007806B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81C92-358F-85D3-376D-1BCD33749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27ACD-2E96-C623-7ECC-3BF8FC009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827D9-1F6D-6A96-1E1D-F18A95491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F6A18-669E-700A-0111-5CF4C1C1C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02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A7525-FF4C-E185-7812-134D6A5A4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A2F40-8878-6E9C-4E20-DF99B95575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95D45D-A1F6-A78E-E1C8-3A1E56760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77C1A-9E14-C0B8-1E85-3C1462C9F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AE7A91-E1FF-E517-481C-936942127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51D18E-B38A-C434-B382-06CA18154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0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114E-09C2-C81E-26A2-07B363ECF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DDA4D-3736-4CC7-029D-C123AC6B0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F3CF85-AE13-195E-F39E-992AC2C6A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B004B0-28DB-8A4B-2EBF-DE505D505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319834-E916-CF1F-116F-C07E98ECB6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E812F1-BDDC-26B5-DEA1-B1C3E62E1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8CE0BA-4BB6-A213-D7BB-75EDA5B47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407A82-E258-7CEA-1B60-B48D921C1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25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39C9C-4D1B-5B5B-1E48-AD6D87D59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F13EB7-A8E3-DC37-C4E3-5B18E525C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C075C-7AF6-3F5B-D41D-7CAE8A265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A00E46-F2AD-E1CC-425A-80BAD689D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688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FC40D8-5895-BEE4-D5B8-79307F93A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8AEB0A-1A18-64A5-5612-4862B178A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7D4952-808E-0854-9BFD-1C2CDB9BD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150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A230-0E3D-738F-AF3F-356DE39B3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4C2E9-046D-42A4-9E1D-28E0B006A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FAC1E5-E865-ACC4-4D5F-09B896EFA0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5348B0-4C91-5BF4-BC0E-1FB27B591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5022B-D25E-AA8E-9409-D352B728B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292B6-8156-7D3A-6388-AF23986F4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06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7C3C5-568B-2564-14F5-9C606C820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E15A91-69C5-0D4D-712A-87F8678952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5F5D62-4CFA-E43A-E2BF-0906A15D39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7665E1-D2F2-5F76-F77B-E40D4B8A3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1D7CC-1E1D-76B8-6248-831F4DD57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3A2D5-1C02-4BF6-BDCE-8F1A81B21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78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DE721-4FFD-5664-362A-AFB946868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965D71-C0CE-4DEB-B7FD-5EC95F4238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358E5-9743-2224-8678-F17387CE0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2ADDA-74D9-0DE8-603A-F8A7E7773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F6DD9-0B7A-722C-9C64-CADC494EA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8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988524-92AD-96F6-308B-0027D469C2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AA8BD1-8BFF-378E-EA1C-57C8E78365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DBEA6-FF3B-3DD9-C695-36CB7ECB5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A2711-1199-C5EF-AC0C-CA945CCF4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3B123-9D2E-2C4F-BCE6-7820D9F01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264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93059E-15D4-3B5C-4455-5B5AE7F9E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37BAE-26C0-A623-8B35-7E05A41FD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37748-5D25-9996-40B9-A1F34EA0B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AADC1-E857-4303-93DB-6DDA15272E0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34C47-6B1D-3715-9B44-B4BBC250E3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F0621-5447-D6D3-7C59-C9886C0BF5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2CA29-7850-4E90-969D-B8989E6DD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111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B427802-1351-F4D3-EAA3-FA5FF2F8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6425" y="131445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image1.png" descr="UWTSD new Logo">
            <a:extLst>
              <a:ext uri="{FF2B5EF4-FFF2-40B4-BE49-F238E27FC236}">
                <a16:creationId xmlns:a16="http://schemas.microsoft.com/office/drawing/2014/main" id="{AA00617A-B68D-B74C-F540-A55DE824D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00" y="247650"/>
            <a:ext cx="29654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61ADBD7E-A327-8B13-BFB0-63F946BCE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1109" y="2128491"/>
            <a:ext cx="7429151" cy="2957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174" rIns="399924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u="sng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i="0" u="sng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Name: </a:t>
            </a:r>
            <a:r>
              <a:rPr lang="en-GB" sz="2400" b="1" dirty="0"/>
              <a:t>Abdul Mannan</a:t>
            </a:r>
            <a:endParaRPr lang="en-GB" sz="2400" b="1" dirty="0">
              <a:ea typeface="Calibri"/>
              <a:cs typeface="Calibri"/>
            </a:endParaRP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Student ID: </a:t>
            </a:r>
            <a:r>
              <a:rPr lang="en-GB" sz="2400" b="1" dirty="0"/>
              <a:t>2009122</a:t>
            </a:r>
            <a:endParaRPr lang="en-GB" altLang="en-US" sz="800" b="1" dirty="0">
              <a:ea typeface="Calibri"/>
              <a:cs typeface="Calibri"/>
            </a:endParaRPr>
          </a:p>
          <a:p>
            <a:pPr algn="r"/>
            <a:r>
              <a:rPr lang="en-GB" altLang="en-US" sz="2400" b="1" dirty="0">
                <a:solidFill>
                  <a:srgbClr val="FF0000"/>
                </a:solidFill>
              </a:rPr>
              <a:t>BMIH5003: </a:t>
            </a:r>
            <a:r>
              <a:rPr lang="en-GB" altLang="en-US" sz="2400" b="1" dirty="0"/>
              <a:t>Foreign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latin typeface="Calibri"/>
                <a:ea typeface="Arial" panose="020B0604020202020204" pitchFamily="34" charset="0"/>
                <a:cs typeface="Calibri"/>
              </a:rPr>
              <a:t> Languages and Cultural Awareness</a:t>
            </a:r>
            <a:endParaRPr lang="en-GB" altLang="en-US" sz="800" b="0" i="0" u="none" strike="noStrike" cap="none" normalizeH="0" baseline="0" dirty="0">
              <a:ln>
                <a:noFill/>
              </a:ln>
              <a:effectLst/>
              <a:latin typeface="Arial"/>
              <a:ea typeface="Calibri"/>
              <a:cs typeface="Calibri"/>
            </a:endParaRPr>
          </a:p>
          <a:p>
            <a:pPr algn="r"/>
            <a:r>
              <a:rPr lang="en-GB" sz="2400" b="1" u="sng" dirty="0">
                <a:solidFill>
                  <a:srgbClr val="C00000"/>
                </a:solidFill>
                <a:ea typeface="Calibri"/>
                <a:cs typeface="Calibri"/>
              </a:rPr>
              <a:t>Caution Signs</a:t>
            </a:r>
            <a:endParaRPr lang="en-GB" sz="2400" dirty="0">
              <a:solidFill>
                <a:srgbClr val="C00000"/>
              </a:solidFill>
              <a:ea typeface="+mn-lt"/>
              <a:cs typeface="+mn-lt"/>
            </a:endParaRPr>
          </a:p>
          <a:p>
            <a:pPr algn="r"/>
            <a:r>
              <a:rPr lang="en-GB" altLang="en-US" sz="2400" b="1" dirty="0">
                <a:solidFill>
                  <a:srgbClr val="FF0000"/>
                </a:solidFill>
                <a:ea typeface="Calibri"/>
              </a:rPr>
              <a:t>Tutor name: </a:t>
            </a:r>
            <a:r>
              <a:rPr lang="en-GB" altLang="en-US" sz="2400" b="1" dirty="0">
                <a:ea typeface="Calibri"/>
                <a:cs typeface="+mn-lt"/>
              </a:rPr>
              <a:t>Rodrigo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effectLst/>
                <a:ea typeface="Calibri"/>
                <a:cs typeface="Arial"/>
              </a:rPr>
              <a:t> F. Aguilera</a:t>
            </a:r>
            <a:endParaRPr lang="en-GB" altLang="en-US" sz="2400" b="1" i="0" u="none" strike="noStrike" cap="none" normalizeH="0" baseline="0" dirty="0">
              <a:ln>
                <a:noFill/>
              </a:ln>
              <a:effectLst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0286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Amazon.com: Warning Sign No Bare Feet Prohibition Hospitality Hotels Motels  Road Sign Business Sign 8X12 Inches Aluminum Metal Tin Sign : Office  Products">
            <a:extLst>
              <a:ext uri="{FF2B5EF4-FFF2-40B4-BE49-F238E27FC236}">
                <a16:creationId xmlns:a16="http://schemas.microsoft.com/office/drawing/2014/main" id="{CC477AC0-7D90-EEEC-E9D5-4A29DADBA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7616" y="491066"/>
            <a:ext cx="5128684" cy="512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328834-78E1-4F4A-F838-F32D02C51A71}"/>
              </a:ext>
            </a:extLst>
          </p:cNvPr>
          <p:cNvSpPr txBox="1"/>
          <p:nvPr/>
        </p:nvSpPr>
        <p:spPr>
          <a:xfrm>
            <a:off x="4294716" y="5720603"/>
            <a:ext cx="3602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sin pies </a:t>
            </a:r>
            <a:r>
              <a:rPr lang="en-GB" sz="3600" b="1" dirty="0" err="1"/>
              <a:t>descalzos</a:t>
            </a:r>
            <a:endParaRPr lang="en-GB" sz="3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F03B83-16E7-1BC2-43D3-9ACD290934D4}"/>
              </a:ext>
            </a:extLst>
          </p:cNvPr>
          <p:cNvSpPr txBox="1"/>
          <p:nvPr/>
        </p:nvSpPr>
        <p:spPr>
          <a:xfrm>
            <a:off x="4647141" y="6144621"/>
            <a:ext cx="3602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No bare feet</a:t>
            </a:r>
          </a:p>
        </p:txBody>
      </p:sp>
    </p:spTree>
    <p:extLst>
      <p:ext uri="{BB962C8B-B14F-4D97-AF65-F5344CB8AC3E}">
        <p14:creationId xmlns:p14="http://schemas.microsoft.com/office/powerpoint/2010/main" val="151150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4" ma:contentTypeDescription="Create a new document." ma:contentTypeScope="" ma:versionID="ce9a90d97a22571e639983e97657a5ea">
  <xsd:schema xmlns:xsd="http://www.w3.org/2001/XMLSchema" xmlns:xs="http://www.w3.org/2001/XMLSchema" xmlns:p="http://schemas.microsoft.com/office/2006/metadata/properties" xmlns:ns3="ba6c36b3-aaa0-4c81-9b28-778ff2f838f2" targetNamespace="http://schemas.microsoft.com/office/2006/metadata/properties" ma:root="true" ma:fieldsID="176df08154b6ceeab02520e6d6d0e113" ns3:_="">
    <xsd:import namespace="ba6c36b3-aaa0-4c81-9b28-778ff2f838f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CDAFCEB-5222-48A2-A081-CFD396F30E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2FD72EF-BF45-4E28-9DAD-C8DE7831A0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848F36-ADB8-4607-A51E-6D9AEA40D2D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www.w3.org/XML/1998/namespace"/>
    <ds:schemaRef ds:uri="ba6c36b3-aaa0-4c81-9b28-778ff2f838f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30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Ibraheem Mannan</dc:creator>
  <cp:lastModifiedBy>Abdul Mannan (2009122)</cp:lastModifiedBy>
  <cp:revision>1</cp:revision>
  <dcterms:created xsi:type="dcterms:W3CDTF">2022-06-21T17:37:55Z</dcterms:created>
  <dcterms:modified xsi:type="dcterms:W3CDTF">2022-06-21T17:44:54Z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