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7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lenn Behenna" userId="2439ac77-0c92-453d-a97d-3ce32ae9bfd6" providerId="ADAL" clId="{8FD593A2-485E-4EA4-A942-E033F353FFBC}"/>
    <pc:docChg chg="custSel addSld delSld modSld">
      <pc:chgData name="Glenn Behenna" userId="2439ac77-0c92-453d-a97d-3ce32ae9bfd6" providerId="ADAL" clId="{8FD593A2-485E-4EA4-A942-E033F353FFBC}" dt="2023-11-23T09:06:52.978" v="228" actId="47"/>
      <pc:docMkLst>
        <pc:docMk/>
      </pc:docMkLst>
      <pc:sldChg chg="modSp mod">
        <pc:chgData name="Glenn Behenna" userId="2439ac77-0c92-453d-a97d-3ce32ae9bfd6" providerId="ADAL" clId="{8FD593A2-485E-4EA4-A942-E033F353FFBC}" dt="2023-11-23T08:56:55.705" v="36" actId="113"/>
        <pc:sldMkLst>
          <pc:docMk/>
          <pc:sldMk cId="2817363497" sldId="256"/>
        </pc:sldMkLst>
        <pc:spChg chg="mod">
          <ac:chgData name="Glenn Behenna" userId="2439ac77-0c92-453d-a97d-3ce32ae9bfd6" providerId="ADAL" clId="{8FD593A2-485E-4EA4-A942-E033F353FFBC}" dt="2023-11-23T08:56:55.705" v="36" actId="113"/>
          <ac:spMkLst>
            <pc:docMk/>
            <pc:sldMk cId="2817363497" sldId="256"/>
            <ac:spMk id="2" creationId="{237E0408-DBD2-3DAA-3A6B-51C1F329DE60}"/>
          </ac:spMkLst>
        </pc:spChg>
      </pc:sldChg>
      <pc:sldChg chg="modSp mod">
        <pc:chgData name="Glenn Behenna" userId="2439ac77-0c92-453d-a97d-3ce32ae9bfd6" providerId="ADAL" clId="{8FD593A2-485E-4EA4-A942-E033F353FFBC}" dt="2023-11-23T08:56:43.555" v="34" actId="113"/>
        <pc:sldMkLst>
          <pc:docMk/>
          <pc:sldMk cId="582861443" sldId="257"/>
        </pc:sldMkLst>
        <pc:spChg chg="mod">
          <ac:chgData name="Glenn Behenna" userId="2439ac77-0c92-453d-a97d-3ce32ae9bfd6" providerId="ADAL" clId="{8FD593A2-485E-4EA4-A942-E033F353FFBC}" dt="2023-11-23T08:56:43.555" v="34" actId="113"/>
          <ac:spMkLst>
            <pc:docMk/>
            <pc:sldMk cId="582861443" sldId="257"/>
            <ac:spMk id="2" creationId="{2D8B67B5-319D-FE34-0F03-142FA9EA457F}"/>
          </ac:spMkLst>
        </pc:spChg>
      </pc:sldChg>
      <pc:sldChg chg="modSp mod">
        <pc:chgData name="Glenn Behenna" userId="2439ac77-0c92-453d-a97d-3ce32ae9bfd6" providerId="ADAL" clId="{8FD593A2-485E-4EA4-A942-E033F353FFBC}" dt="2023-11-23T08:56:49.547" v="35" actId="113"/>
        <pc:sldMkLst>
          <pc:docMk/>
          <pc:sldMk cId="2622553566" sldId="260"/>
        </pc:sldMkLst>
        <pc:spChg chg="mod">
          <ac:chgData name="Glenn Behenna" userId="2439ac77-0c92-453d-a97d-3ce32ae9bfd6" providerId="ADAL" clId="{8FD593A2-485E-4EA4-A942-E033F353FFBC}" dt="2023-11-23T08:56:49.547" v="35" actId="113"/>
          <ac:spMkLst>
            <pc:docMk/>
            <pc:sldMk cId="2622553566" sldId="260"/>
            <ac:spMk id="2" creationId="{0D368FF5-3BDA-A19C-475B-C964E1FD999B}"/>
          </ac:spMkLst>
        </pc:spChg>
      </pc:sldChg>
      <pc:sldChg chg="modSp mod">
        <pc:chgData name="Glenn Behenna" userId="2439ac77-0c92-453d-a97d-3ce32ae9bfd6" providerId="ADAL" clId="{8FD593A2-485E-4EA4-A942-E033F353FFBC}" dt="2023-11-23T08:56:34.460" v="33" actId="113"/>
        <pc:sldMkLst>
          <pc:docMk/>
          <pc:sldMk cId="467423905" sldId="261"/>
        </pc:sldMkLst>
        <pc:spChg chg="mod">
          <ac:chgData name="Glenn Behenna" userId="2439ac77-0c92-453d-a97d-3ce32ae9bfd6" providerId="ADAL" clId="{8FD593A2-485E-4EA4-A942-E033F353FFBC}" dt="2023-11-23T08:56:34.460" v="33" actId="113"/>
          <ac:spMkLst>
            <pc:docMk/>
            <pc:sldMk cId="467423905" sldId="261"/>
            <ac:spMk id="2" creationId="{BB4C3183-939A-3B58-147B-945CA4B1D473}"/>
          </ac:spMkLst>
        </pc:spChg>
      </pc:sldChg>
      <pc:sldChg chg="modSp mod">
        <pc:chgData name="Glenn Behenna" userId="2439ac77-0c92-453d-a97d-3ce32ae9bfd6" providerId="ADAL" clId="{8FD593A2-485E-4EA4-A942-E033F353FFBC}" dt="2023-11-23T08:56:29.112" v="32" actId="113"/>
        <pc:sldMkLst>
          <pc:docMk/>
          <pc:sldMk cId="1174413577" sldId="262"/>
        </pc:sldMkLst>
        <pc:spChg chg="mod">
          <ac:chgData name="Glenn Behenna" userId="2439ac77-0c92-453d-a97d-3ce32ae9bfd6" providerId="ADAL" clId="{8FD593A2-485E-4EA4-A942-E033F353FFBC}" dt="2023-11-23T08:56:29.112" v="32" actId="113"/>
          <ac:spMkLst>
            <pc:docMk/>
            <pc:sldMk cId="1174413577" sldId="262"/>
            <ac:spMk id="2" creationId="{BB4C3183-939A-3B58-147B-945CA4B1D473}"/>
          </ac:spMkLst>
        </pc:spChg>
      </pc:sldChg>
      <pc:sldChg chg="modSp mod">
        <pc:chgData name="Glenn Behenna" userId="2439ac77-0c92-453d-a97d-3ce32ae9bfd6" providerId="ADAL" clId="{8FD593A2-485E-4EA4-A942-E033F353FFBC}" dt="2023-11-23T08:56:23.157" v="31" actId="113"/>
        <pc:sldMkLst>
          <pc:docMk/>
          <pc:sldMk cId="1329723953" sldId="263"/>
        </pc:sldMkLst>
        <pc:spChg chg="mod">
          <ac:chgData name="Glenn Behenna" userId="2439ac77-0c92-453d-a97d-3ce32ae9bfd6" providerId="ADAL" clId="{8FD593A2-485E-4EA4-A942-E033F353FFBC}" dt="2023-11-23T08:56:23.157" v="31" actId="113"/>
          <ac:spMkLst>
            <pc:docMk/>
            <pc:sldMk cId="1329723953" sldId="263"/>
            <ac:spMk id="2" creationId="{BB4C3183-939A-3B58-147B-945CA4B1D473}"/>
          </ac:spMkLst>
        </pc:spChg>
      </pc:sldChg>
      <pc:sldChg chg="modSp mod">
        <pc:chgData name="Glenn Behenna" userId="2439ac77-0c92-453d-a97d-3ce32ae9bfd6" providerId="ADAL" clId="{8FD593A2-485E-4EA4-A942-E033F353FFBC}" dt="2023-11-23T08:56:17.008" v="30" actId="113"/>
        <pc:sldMkLst>
          <pc:docMk/>
          <pc:sldMk cId="3925557325" sldId="264"/>
        </pc:sldMkLst>
        <pc:spChg chg="mod">
          <ac:chgData name="Glenn Behenna" userId="2439ac77-0c92-453d-a97d-3ce32ae9bfd6" providerId="ADAL" clId="{8FD593A2-485E-4EA4-A942-E033F353FFBC}" dt="2023-11-23T08:56:17.008" v="30" actId="113"/>
          <ac:spMkLst>
            <pc:docMk/>
            <pc:sldMk cId="3925557325" sldId="264"/>
            <ac:spMk id="2" creationId="{BB4C3183-939A-3B58-147B-945CA4B1D473}"/>
          </ac:spMkLst>
        </pc:spChg>
        <pc:spChg chg="mod">
          <ac:chgData name="Glenn Behenna" userId="2439ac77-0c92-453d-a97d-3ce32ae9bfd6" providerId="ADAL" clId="{8FD593A2-485E-4EA4-A942-E033F353FFBC}" dt="2023-11-23T08:54:00.958" v="21" actId="20577"/>
          <ac:spMkLst>
            <pc:docMk/>
            <pc:sldMk cId="3925557325" sldId="264"/>
            <ac:spMk id="3" creationId="{24123272-2F84-34B2-87B3-3D5BC328DD93}"/>
          </ac:spMkLst>
        </pc:spChg>
      </pc:sldChg>
      <pc:sldChg chg="modSp mod">
        <pc:chgData name="Glenn Behenna" userId="2439ac77-0c92-453d-a97d-3ce32ae9bfd6" providerId="ADAL" clId="{8FD593A2-485E-4EA4-A942-E033F353FFBC}" dt="2023-11-23T08:56:08.650" v="29" actId="2711"/>
        <pc:sldMkLst>
          <pc:docMk/>
          <pc:sldMk cId="3281931742" sldId="265"/>
        </pc:sldMkLst>
        <pc:spChg chg="mod">
          <ac:chgData name="Glenn Behenna" userId="2439ac77-0c92-453d-a97d-3ce32ae9bfd6" providerId="ADAL" clId="{8FD593A2-485E-4EA4-A942-E033F353FFBC}" dt="2023-11-23T08:56:08.650" v="29" actId="2711"/>
          <ac:spMkLst>
            <pc:docMk/>
            <pc:sldMk cId="3281931742" sldId="265"/>
            <ac:spMk id="2" creationId="{BB4C3183-939A-3B58-147B-945CA4B1D473}"/>
          </ac:spMkLst>
        </pc:spChg>
        <pc:spChg chg="mod">
          <ac:chgData name="Glenn Behenna" userId="2439ac77-0c92-453d-a97d-3ce32ae9bfd6" providerId="ADAL" clId="{8FD593A2-485E-4EA4-A942-E033F353FFBC}" dt="2023-11-23T08:55:06.508" v="22"/>
          <ac:spMkLst>
            <pc:docMk/>
            <pc:sldMk cId="3281931742" sldId="265"/>
            <ac:spMk id="3" creationId="{24123272-2F84-34B2-87B3-3D5BC328DD93}"/>
          </ac:spMkLst>
        </pc:spChg>
      </pc:sldChg>
      <pc:sldChg chg="modSp mod">
        <pc:chgData name="Glenn Behenna" userId="2439ac77-0c92-453d-a97d-3ce32ae9bfd6" providerId="ADAL" clId="{8FD593A2-485E-4EA4-A942-E033F353FFBC}" dt="2023-11-23T08:58:34.253" v="50" actId="6549"/>
        <pc:sldMkLst>
          <pc:docMk/>
          <pc:sldMk cId="3290479536" sldId="266"/>
        </pc:sldMkLst>
        <pc:spChg chg="mod">
          <ac:chgData name="Glenn Behenna" userId="2439ac77-0c92-453d-a97d-3ce32ae9bfd6" providerId="ADAL" clId="{8FD593A2-485E-4EA4-A942-E033F353FFBC}" dt="2023-11-23T08:58:22.150" v="48" actId="14100"/>
          <ac:spMkLst>
            <pc:docMk/>
            <pc:sldMk cId="3290479536" sldId="266"/>
            <ac:spMk id="2" creationId="{BB4C3183-939A-3B58-147B-945CA4B1D473}"/>
          </ac:spMkLst>
        </pc:spChg>
        <pc:spChg chg="mod">
          <ac:chgData name="Glenn Behenna" userId="2439ac77-0c92-453d-a97d-3ce32ae9bfd6" providerId="ADAL" clId="{8FD593A2-485E-4EA4-A942-E033F353FFBC}" dt="2023-11-23T08:58:34.253" v="50" actId="6549"/>
          <ac:spMkLst>
            <pc:docMk/>
            <pc:sldMk cId="3290479536" sldId="266"/>
            <ac:spMk id="3" creationId="{24123272-2F84-34B2-87B3-3D5BC328DD93}"/>
          </ac:spMkLst>
        </pc:spChg>
      </pc:sldChg>
      <pc:sldChg chg="modSp mod">
        <pc:chgData name="Glenn Behenna" userId="2439ac77-0c92-453d-a97d-3ce32ae9bfd6" providerId="ADAL" clId="{8FD593A2-485E-4EA4-A942-E033F353FFBC}" dt="2023-11-23T08:59:55.466" v="91" actId="14100"/>
        <pc:sldMkLst>
          <pc:docMk/>
          <pc:sldMk cId="3271918382" sldId="267"/>
        </pc:sldMkLst>
        <pc:spChg chg="mod">
          <ac:chgData name="Glenn Behenna" userId="2439ac77-0c92-453d-a97d-3ce32ae9bfd6" providerId="ADAL" clId="{8FD593A2-485E-4EA4-A942-E033F353FFBC}" dt="2023-11-23T08:59:23.609" v="87" actId="113"/>
          <ac:spMkLst>
            <pc:docMk/>
            <pc:sldMk cId="3271918382" sldId="267"/>
            <ac:spMk id="2" creationId="{BB4C3183-939A-3B58-147B-945CA4B1D473}"/>
          </ac:spMkLst>
        </pc:spChg>
        <pc:spChg chg="mod">
          <ac:chgData name="Glenn Behenna" userId="2439ac77-0c92-453d-a97d-3ce32ae9bfd6" providerId="ADAL" clId="{8FD593A2-485E-4EA4-A942-E033F353FFBC}" dt="2023-11-23T08:59:55.466" v="91" actId="14100"/>
          <ac:spMkLst>
            <pc:docMk/>
            <pc:sldMk cId="3271918382" sldId="267"/>
            <ac:spMk id="3" creationId="{24123272-2F84-34B2-87B3-3D5BC328DD93}"/>
          </ac:spMkLst>
        </pc:spChg>
      </pc:sldChg>
      <pc:sldChg chg="modSp new mod">
        <pc:chgData name="Glenn Behenna" userId="2439ac77-0c92-453d-a97d-3ce32ae9bfd6" providerId="ADAL" clId="{8FD593A2-485E-4EA4-A942-E033F353FFBC}" dt="2023-11-23T09:01:26.419" v="148" actId="14100"/>
        <pc:sldMkLst>
          <pc:docMk/>
          <pc:sldMk cId="853599573" sldId="268"/>
        </pc:sldMkLst>
        <pc:spChg chg="mod">
          <ac:chgData name="Glenn Behenna" userId="2439ac77-0c92-453d-a97d-3ce32ae9bfd6" providerId="ADAL" clId="{8FD593A2-485E-4EA4-A942-E033F353FFBC}" dt="2023-11-23T09:01:08.679" v="145" actId="122"/>
          <ac:spMkLst>
            <pc:docMk/>
            <pc:sldMk cId="853599573" sldId="268"/>
            <ac:spMk id="2" creationId="{F3C8D9A5-ECD4-BD38-5E26-733FCF042688}"/>
          </ac:spMkLst>
        </pc:spChg>
        <pc:spChg chg="mod">
          <ac:chgData name="Glenn Behenna" userId="2439ac77-0c92-453d-a97d-3ce32ae9bfd6" providerId="ADAL" clId="{8FD593A2-485E-4EA4-A942-E033F353FFBC}" dt="2023-11-23T09:01:26.419" v="148" actId="14100"/>
          <ac:spMkLst>
            <pc:docMk/>
            <pc:sldMk cId="853599573" sldId="268"/>
            <ac:spMk id="3" creationId="{2A384847-CAA2-0B8E-4786-135F6831E365}"/>
          </ac:spMkLst>
        </pc:spChg>
      </pc:sldChg>
      <pc:sldChg chg="modSp new mod">
        <pc:chgData name="Glenn Behenna" userId="2439ac77-0c92-453d-a97d-3ce32ae9bfd6" providerId="ADAL" clId="{8FD593A2-485E-4EA4-A942-E033F353FFBC}" dt="2023-11-23T09:05:49.831" v="227" actId="20577"/>
        <pc:sldMkLst>
          <pc:docMk/>
          <pc:sldMk cId="2462986167" sldId="269"/>
        </pc:sldMkLst>
        <pc:spChg chg="mod">
          <ac:chgData name="Glenn Behenna" userId="2439ac77-0c92-453d-a97d-3ce32ae9bfd6" providerId="ADAL" clId="{8FD593A2-485E-4EA4-A942-E033F353FFBC}" dt="2023-11-23T09:02:37.211" v="161" actId="20577"/>
          <ac:spMkLst>
            <pc:docMk/>
            <pc:sldMk cId="2462986167" sldId="269"/>
            <ac:spMk id="2" creationId="{18066E54-E382-F3B5-E1C2-A6F3FB9EF471}"/>
          </ac:spMkLst>
        </pc:spChg>
        <pc:spChg chg="mod">
          <ac:chgData name="Glenn Behenna" userId="2439ac77-0c92-453d-a97d-3ce32ae9bfd6" providerId="ADAL" clId="{8FD593A2-485E-4EA4-A942-E033F353FFBC}" dt="2023-11-23T09:05:49.831" v="227" actId="20577"/>
          <ac:spMkLst>
            <pc:docMk/>
            <pc:sldMk cId="2462986167" sldId="269"/>
            <ac:spMk id="3" creationId="{467879EB-9A72-111E-D147-257EF8B4BD3B}"/>
          </ac:spMkLst>
        </pc:spChg>
      </pc:sldChg>
      <pc:sldChg chg="new del">
        <pc:chgData name="Glenn Behenna" userId="2439ac77-0c92-453d-a97d-3ce32ae9bfd6" providerId="ADAL" clId="{8FD593A2-485E-4EA4-A942-E033F353FFBC}" dt="2023-11-23T09:06:52.978" v="228" actId="47"/>
        <pc:sldMkLst>
          <pc:docMk/>
          <pc:sldMk cId="3449921691" sldId="270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F1EFC9-1010-DCFC-B01D-0BA7668196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D9EF3B-1A1F-BEFE-7ED5-2E30FE53A2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C05DC1-7515-59C8-F286-9C76EF7B49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C119B-D640-42E2-8C22-0343FFE2BC39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367F6-028D-EF0A-C590-441727DBDE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9CB49B-ABE3-800A-CAA9-6AD7D2C9DB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D90D8-F19C-4233-A5DB-DEC9FEBD76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9871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8DDBFB-C72B-FF0F-8036-6D46EF91DA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8B25BA-D625-F87A-474A-9EE23691B8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2E1E1A-D465-B28C-2421-3F9B5344D3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C119B-D640-42E2-8C22-0343FFE2BC39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4470DB-BEA8-F8D6-C2C4-1CBD38FEFD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527687-61B3-700D-4760-EFCFEE1043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D90D8-F19C-4233-A5DB-DEC9FEBD76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57243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5E590C-8AB1-E56E-7C46-06E3FA6659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72BA92-D04E-9A2F-62A9-F4C827D74C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B6264-4E75-81E8-8917-AFE4FF10FA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C119B-D640-42E2-8C22-0343FFE2BC39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80F7A4-EAF0-42CA-31D5-81A12C732F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6867E4-0785-769F-77F1-432CE3FC40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D90D8-F19C-4233-A5DB-DEC9FEBD76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3079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8ABE7-3501-C45B-70A2-015467C134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9FD7A3-9DFE-0F10-3EDE-88887A94EB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64D123-FEBF-F95F-2269-12172F86E6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108FD0-33A1-3553-9416-163D8AB8D2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C119B-D640-42E2-8C22-0343FFE2BC39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8BDFFB-FCF3-D438-6425-FE0D194AAA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C81D77-703B-8B90-FC48-2809D90A5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D90D8-F19C-4233-A5DB-DEC9FEBD76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5117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60DF7-041F-0ABE-A675-AA77F387C4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E32C3F-5475-8275-D2F0-887B75956D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8F0906-4D6E-0121-9E30-8A6DEE5459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D651A05-A3EB-09E6-24E9-9FE815F5CA2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050BC9-D028-2F6F-DD35-2F18E4AA8C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8EE452-ECD7-B62D-87ED-C45C25916D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C119B-D640-42E2-8C22-0343FFE2BC39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2D977A-3534-B8D8-2A08-218EDD5293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7EDAFA9-D970-81C5-A7CE-EEEFD5407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D90D8-F19C-4233-A5DB-DEC9FEBD76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467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DB1C5-C306-BDED-3619-3EE41640C2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8719243-3FEB-5A1E-421A-A6B79D3E77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C119B-D640-42E2-8C22-0343FFE2BC39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44DD4B-52E2-ABB0-8AD3-95D0ABACC3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489131-FF7E-D1FB-5B1A-1A5ECC55B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D90D8-F19C-4233-A5DB-DEC9FEBD76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60243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BCEC784-DCCD-C167-91CB-14FEFDDF9A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C119B-D640-42E2-8C22-0343FFE2BC39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7522C33-A311-FB9C-13E9-429AD02CB4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2676F9-30FA-DD83-418C-A85C8BA529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D90D8-F19C-4233-A5DB-DEC9FEBD76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76071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8F112-11C7-550A-9269-4AF43AA8AB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6EF4FC-77F3-B098-5F42-6EC2D732C5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C1B571-60B4-1C87-E020-EEC50B8C25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CBD830-7238-6908-16DF-2440E14ABA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C119B-D640-42E2-8C22-0343FFE2BC39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53B3D9-EF8B-A5F7-1F94-5A2E4FB078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201943-DE8C-F371-AAF0-F655840AF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D90D8-F19C-4233-A5DB-DEC9FEBD76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1325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2799A-40EA-5E31-F80F-CF1E070F88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BC630B-1E32-D0E8-54EE-D3E98AC5DF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4C6E64-9356-E0EF-6310-B9DF8801D5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8E4555-8D05-57B8-F558-F7D1EF7D9E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C119B-D640-42E2-8C22-0343FFE2BC39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140761-3EC0-B1D0-3C50-EEAAB9D98E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74B7C8-2FF3-ED31-4BDD-6AD9AFB250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D90D8-F19C-4233-A5DB-DEC9FEBD76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536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3B8659-4328-2893-4B79-E72EB7127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C691C1-92C5-4415-2BC4-FB55320AE6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6FF44E-659F-7779-D1E6-03D9BED991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C119B-D640-42E2-8C22-0343FFE2BC39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6D9309-DC92-793E-5C53-16C751D17B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A8FB3A-2AF1-ECE5-542F-9EEF26B0DA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D90D8-F19C-4233-A5DB-DEC9FEBD76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5378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997D889-A784-C715-1BD9-AA67F8590BE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9E06F6-83B8-0E78-B139-4A769D00AD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F1478F-81B0-B68F-2655-1E63060D93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C119B-D640-42E2-8C22-0343FFE2BC39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1D9F71-83FA-D493-0F2C-773DF40EEF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E68123-D357-7169-71BB-A918E63964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3D90D8-F19C-4233-A5DB-DEC9FEBD76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232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813116-786C-FB6F-B148-331F2AF833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C64CA1-E1AD-6273-92A4-541F2F3AAE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2D34C-45FB-7C56-B3CB-61FE517C473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3C119B-D640-42E2-8C22-0343FFE2BC39}" type="datetimeFigureOut">
              <a:rPr lang="en-GB" smtClean="0"/>
              <a:t>22/11/2023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F20287-8022-88D8-67FB-37D526412E1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20EB9C-3688-F17D-DEFB-9FEE5CE8CF3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3D90D8-F19C-4233-A5DB-DEC9FEBD76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827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E0408-DBD2-3DAA-3A6B-51C1F329DE6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Strategic Management and Emergent Management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B6C65B4-70DB-167D-F87F-DA46AFE75EE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73634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68FF5-3BDA-A19C-475B-C964E1FD99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Strategic Management and </a:t>
            </a:r>
            <a:br>
              <a:rPr lang="en-GB" b="1" dirty="0"/>
            </a:br>
            <a:r>
              <a:rPr lang="en-GB" b="1" dirty="0"/>
              <a:t>Emergent Strategic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F4DDB8-8352-A0DD-AE6A-6DEB971736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63980"/>
            <a:ext cx="10515600" cy="2987914"/>
          </a:xfrm>
        </p:spPr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Söhne"/>
              </a:rPr>
              <a:t>"Planned vs. Emergent Strategic Management“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effectLst/>
              <a:latin typeface="Söhne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Söhne"/>
              </a:rPr>
              <a:t>"Understanding Approaches to Strategic Decision-Making"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25535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B67B5-319D-FE34-0F03-142FA9EA4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Strategic Management and </a:t>
            </a:r>
            <a:br>
              <a:rPr lang="en-GB" b="1" dirty="0"/>
            </a:br>
            <a:r>
              <a:rPr lang="en-GB" b="1" dirty="0"/>
              <a:t>Emergent Strategic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E60327-6DDF-034E-BE65-555259F5A7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0882223" cy="4351338"/>
          </a:xfrm>
        </p:spPr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Söhne"/>
              </a:rPr>
              <a:t>Briefly introduce the significance of strategic management in achieving organizational goals.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effectLst/>
              <a:latin typeface="Söhne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Söhne"/>
              </a:rPr>
              <a:t>Highlight the dynamic nature of the business environment.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28614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C3183-939A-3B58-147B-945CA4B1D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Planned Strategic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123272-2F84-34B2-87B3-3D5BC328DD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Söhne"/>
              </a:rPr>
              <a:t>Definition: "Planned strategic management involves a deliberate and systematic process of setting goals, formulating strategies, and implementing plans to achieve predetermined objectives."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Söhne"/>
              </a:rPr>
              <a:t>Key Components: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Söhne"/>
              </a:rPr>
              <a:t>Formal Planning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Söhne"/>
              </a:rPr>
              <a:t>Goal Setting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Söhne"/>
              </a:rPr>
              <a:t>SWOT Analysis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Söhne"/>
              </a:rPr>
              <a:t>Long-Term Vision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74239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C3183-939A-3B58-147B-945CA4B1D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Emergent Strategic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123272-2F84-34B2-87B3-3D5BC328DD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Söhne"/>
              </a:rPr>
              <a:t>Definition: "Emergent strategic management is a flexible and adaptive approach where strategies evolve over time based on ongoing experiences, learning, and responses to unexpected events."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Söhne"/>
              </a:rPr>
              <a:t>Key Components: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Söhne"/>
              </a:rPr>
              <a:t>Flexibility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Söhne"/>
              </a:rPr>
              <a:t>Continuous Learning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Söhne"/>
              </a:rPr>
              <a:t>Adaptability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Söhne"/>
              </a:rPr>
              <a:t>Organic Growth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44135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C3183-939A-3B58-147B-945CA4B1D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Comparisons: Strategic Management and </a:t>
            </a:r>
            <a:br>
              <a:rPr lang="en-GB" b="1" dirty="0"/>
            </a:br>
            <a:r>
              <a:rPr lang="en-GB" b="1" dirty="0"/>
              <a:t>Emergent Strategic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123272-2F84-34B2-87B3-3D5BC328DD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46385"/>
            <a:ext cx="10515600" cy="3830578"/>
          </a:xfrm>
        </p:spPr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Söhne"/>
              </a:rPr>
              <a:t>Highlight the fundamental differences between planned and emergent strategic management.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effectLst/>
              <a:latin typeface="Söhne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Söhne"/>
              </a:rPr>
              <a:t>Planned: Formal, structured, predetermined.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effectLst/>
              <a:latin typeface="Söhne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Söhne"/>
              </a:rPr>
              <a:t>Emergent: Adaptive, flexible, evolving.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97239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C3183-939A-3B58-147B-945CA4B1D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When to use planned Strategic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123272-2F84-34B2-87B3-3D5BC328DD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Söhne"/>
              </a:rPr>
              <a:t>Discuss scenarios where planned strategic management is most effective.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effectLst/>
              <a:latin typeface="Söhne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Söhne"/>
              </a:rPr>
              <a:t>Stable environments, industries with predictable trends, and long-term planning.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55573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C3183-939A-3B58-147B-945CA4B1D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i="0" dirty="0">
                <a:effectLst/>
                <a:latin typeface="+mn-lt"/>
              </a:rPr>
              <a:t>When to Use Emergent </a:t>
            </a:r>
            <a:r>
              <a:rPr lang="en-GB" sz="4000" b="1" dirty="0">
                <a:latin typeface="+mn-lt"/>
              </a:rPr>
              <a:t>Strategic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123272-2F84-34B2-87B3-3D5BC328DD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b="1" i="0" dirty="0">
                <a:effectLst/>
                <a:latin typeface="Söhne"/>
              </a:rPr>
              <a:t>When to Use Emergent Strategic Management</a:t>
            </a:r>
            <a:endParaRPr lang="en-GB" b="0" i="0" dirty="0">
              <a:effectLst/>
              <a:latin typeface="Söhne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Söhne"/>
              </a:rPr>
              <a:t>Discuss scenarios where emergent strategic management is most effective.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Söhne"/>
              </a:rPr>
              <a:t>Dynamic environments, industries with rapid changes, and when innovation is crucial.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19317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C3183-939A-3B58-147B-945CA4B1D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653456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i="0" dirty="0">
                <a:effectLst/>
                <a:latin typeface="Söhne"/>
              </a:rPr>
              <a:t>Integration of Planned and</a:t>
            </a:r>
            <a:br>
              <a:rPr lang="en-GB" b="1" i="0" dirty="0">
                <a:effectLst/>
                <a:latin typeface="Söhne"/>
              </a:rPr>
            </a:br>
            <a:r>
              <a:rPr lang="en-GB" b="1" i="0" dirty="0">
                <a:effectLst/>
                <a:latin typeface="Söhne"/>
              </a:rPr>
              <a:t>Emergent Approaches</a:t>
            </a:r>
            <a:br>
              <a:rPr lang="en-GB" b="0" i="0" dirty="0">
                <a:effectLst/>
                <a:latin typeface="Söhne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123272-2F84-34B2-87B3-3D5BC328DD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48619"/>
            <a:ext cx="10515600" cy="3928344"/>
          </a:xfrm>
        </p:spPr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Söhne"/>
              </a:rPr>
              <a:t>Discuss the concept of integrating both planned and emergent approaches for a comprehensive strategy.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effectLst/>
              <a:latin typeface="Söhne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Söhne"/>
              </a:rPr>
              <a:t>The importance of being adaptive within a structured framework.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04795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C3183-939A-3B58-147B-945CA4B1D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/>
              <a:t>Pros and Cons of Planned </a:t>
            </a:r>
            <a:br>
              <a:rPr lang="en-GB" b="1" dirty="0"/>
            </a:br>
            <a:r>
              <a:rPr lang="en-GB" b="1" dirty="0"/>
              <a:t>Strategic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123272-2F84-34B2-87B3-3D5BC328DD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8399"/>
            <a:ext cx="10515600" cy="3738563"/>
          </a:xfrm>
        </p:spPr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Söhne"/>
              </a:rPr>
              <a:t>Outline the advantages and disadvantages of a planned approach.</a:t>
            </a:r>
          </a:p>
          <a:p>
            <a:pPr marL="0" indent="0" algn="l">
              <a:buNone/>
            </a:pPr>
            <a:endParaRPr lang="en-GB" b="0" i="0" dirty="0">
              <a:effectLst/>
              <a:latin typeface="Söhne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Söhne"/>
              </a:rPr>
              <a:t>Examples: Stability and focus vs. potential inflexibility.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19183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C8D9A5-ECD4-BD38-5E26-733FCF0426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Pros and Cons of Emergent</a:t>
            </a:r>
            <a:br>
              <a:rPr lang="en-GB" b="1" dirty="0"/>
            </a:br>
            <a:r>
              <a:rPr lang="en-GB" b="1" dirty="0"/>
              <a:t>Strategic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384847-CAA2-0B8E-4786-135F6831E3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15395"/>
            <a:ext cx="10515600" cy="3761567"/>
          </a:xfrm>
        </p:spPr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Söhne"/>
              </a:rPr>
              <a:t>Outline the advantages and disadvantages of an emergent approach.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effectLst/>
              <a:latin typeface="Söhne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Söhne"/>
              </a:rPr>
              <a:t>Examples: Adaptability and responsiveness vs. potential lack of direction.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35995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66E54-E382-F3B5-E1C2-A6F3FB9EF4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Point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7879EB-9A72-111E-D147-257EF8B4BD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Söhne"/>
              </a:rPr>
              <a:t>The importance of choosing the right approach based on the organisational context.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dirty="0">
              <a:latin typeface="Söhne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F0F0F"/>
                </a:solidFill>
                <a:latin typeface="Söhne"/>
              </a:rPr>
              <a:t>S</a:t>
            </a:r>
            <a:r>
              <a:rPr lang="en-GB" b="0" i="0" dirty="0">
                <a:solidFill>
                  <a:srgbClr val="0F0F0F"/>
                </a:solidFill>
                <a:effectLst/>
                <a:latin typeface="Söhne"/>
              </a:rPr>
              <a:t>trategic management is not a one-size-fits-all concept, and the effectiveness depends on the context and industry.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F0F0F"/>
                </a:solidFill>
                <a:effectLst/>
                <a:latin typeface="Söhne"/>
              </a:rPr>
              <a:t>a well-rounded business management strategy may involve elements of both strategic and emergent(agile) approaches.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dirty="0">
              <a:solidFill>
                <a:srgbClr val="0F0F0F"/>
              </a:solidFill>
              <a:latin typeface="Söhne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F0F0F"/>
                </a:solidFill>
                <a:effectLst/>
                <a:latin typeface="Söhne"/>
              </a:rPr>
              <a:t>Importance of aligning management strategies with organisational goals.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effectLst/>
              <a:latin typeface="Söhne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29861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986</TotalTime>
  <Words>389</Words>
  <Application>Microsoft Office PowerPoint</Application>
  <PresentationFormat>Widescreen</PresentationFormat>
  <Paragraphs>56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Söhne</vt:lpstr>
      <vt:lpstr>Arial</vt:lpstr>
      <vt:lpstr>Calibri</vt:lpstr>
      <vt:lpstr>Calibri Light</vt:lpstr>
      <vt:lpstr>Office Theme</vt:lpstr>
      <vt:lpstr>Strategic Management and Emergent Management</vt:lpstr>
      <vt:lpstr>Strategic Management and  Emergent Strategic Management</vt:lpstr>
      <vt:lpstr>Strategic Management and  Emergent Strategic Management</vt:lpstr>
      <vt:lpstr>Planned Strategic Management</vt:lpstr>
      <vt:lpstr>Emergent Strategic Management</vt:lpstr>
      <vt:lpstr>Comparisons: Strategic Management and  Emergent Strategic Management</vt:lpstr>
      <vt:lpstr>When to use planned Strategic Management</vt:lpstr>
      <vt:lpstr>When to Use Emergent Strategic Management</vt:lpstr>
      <vt:lpstr>Integration of Planned and Emergent Approaches </vt:lpstr>
      <vt:lpstr>Pros and Cons of Planned  Strategic Management</vt:lpstr>
      <vt:lpstr>Pros and Cons of Emergent Strategic Management</vt:lpstr>
      <vt:lpstr>Key Point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Management and Emergent Management</dc:title>
  <dc:creator>Glenn Behenna</dc:creator>
  <cp:lastModifiedBy>Glenn Behenna</cp:lastModifiedBy>
  <cp:revision>1</cp:revision>
  <dcterms:created xsi:type="dcterms:W3CDTF">2023-11-22T16:40:57Z</dcterms:created>
  <dcterms:modified xsi:type="dcterms:W3CDTF">2023-11-23T09:07:00Z</dcterms:modified>
</cp:coreProperties>
</file>