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9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FFE8F6E5-FC6A-4780-AFD2-C2DFD9E0E0D8}" type="datetimeFigureOut">
              <a:rPr lang="en-GB" smtClean="0"/>
              <a:t>27/11/2015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0" y="-1"/>
            <a:ext cx="9144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55556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27/11/2015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636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27/11/2015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0" y="-1"/>
            <a:ext cx="9144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3535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27/11/2015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734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27/11/2015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103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27/11/2015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791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27/11/2015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338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27/11/2015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664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27/11/2015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0905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27/11/2015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2995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27/11/2015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9260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FFE8F6E5-FC6A-4780-AFD2-C2DFD9E0E0D8}" type="datetimeFigureOut">
              <a:rPr lang="en-GB" smtClean="0"/>
              <a:t>27/11/2015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23686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Italy 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Papacy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2128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500" y="-14288"/>
            <a:ext cx="5715000" cy="688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754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Reform Papacy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084832"/>
            <a:ext cx="7290055" cy="422452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Papacy before 1046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Sacred Kingship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Lay investiture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Synod of </a:t>
            </a:r>
            <a:r>
              <a:rPr lang="en-GB" sz="3200" dirty="0" err="1" smtClean="0"/>
              <a:t>Sutri</a:t>
            </a:r>
            <a:endParaRPr lang="en-GB" sz="3200" dirty="0" smtClean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Papal ideology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7099" y="2876550"/>
            <a:ext cx="4762500" cy="3981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486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Leo 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7" y="2286000"/>
            <a:ext cx="3803904" cy="40233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Reform pope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Moral reform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Governmental reform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Papal states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Success or failure?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761" y="260648"/>
            <a:ext cx="2976389" cy="6389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3501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Gregory VII &amp; Canossa (1077)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7" y="1916832"/>
            <a:ext cx="4812016" cy="43925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Death of Henry III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Synod of 1059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Milan Crisis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Why did Gregory excommunicate Henry?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Why did Henry ignore the pope?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Why did Henry submit to Gregory?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Who ultimately gained from Canossa?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7096" y="2084832"/>
            <a:ext cx="3158401" cy="3801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833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development of the papacy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Part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77280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Papal Institutional Framework: Religious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7" y="2286000"/>
            <a:ext cx="3083824" cy="402336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Curia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Cardinals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Legates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Provisions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Canon Law</a:t>
            </a:r>
          </a:p>
          <a:p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3983" y="2286000"/>
            <a:ext cx="5975936" cy="3717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76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Papal Institutional Framework: </a:t>
            </a:r>
            <a:br>
              <a:rPr lang="en-GB" dirty="0" smtClean="0"/>
            </a:br>
            <a:r>
              <a:rPr lang="en-GB" dirty="0" smtClean="0"/>
              <a:t>Secular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Rome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Papal States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Imperial territories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Naples and Sicily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Taxation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32355"/>
            <a:ext cx="4267224" cy="5334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0125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Rise </a:t>
            </a:r>
            <a:r>
              <a:rPr lang="en-GB" dirty="0" smtClean="0"/>
              <a:t>and Fall of Papal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844824"/>
            <a:ext cx="7290055" cy="446453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Successes: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Cardinals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Pastoral care promotion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Failures: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Crusades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Religious orders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Conflict with secular powers</a:t>
            </a:r>
          </a:p>
          <a:p>
            <a:pPr>
              <a:lnSpc>
                <a:spcPct val="150000"/>
              </a:lnSpc>
            </a:pP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873" y="2348880"/>
            <a:ext cx="4922127" cy="3072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0226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39</TotalTime>
  <Words>127</Words>
  <Application>Microsoft Office PowerPoint</Application>
  <PresentationFormat>On-screen Show (4:3)</PresentationFormat>
  <Paragraphs>44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Tw Cen MT</vt:lpstr>
      <vt:lpstr>Tw Cen MT Condensed</vt:lpstr>
      <vt:lpstr>Wingdings</vt:lpstr>
      <vt:lpstr>Wingdings 3</vt:lpstr>
      <vt:lpstr>Integral</vt:lpstr>
      <vt:lpstr>Italy I</vt:lpstr>
      <vt:lpstr>PowerPoint Presentation</vt:lpstr>
      <vt:lpstr>The Reform Papacy</vt:lpstr>
      <vt:lpstr>Leo IX</vt:lpstr>
      <vt:lpstr>Gregory VII &amp; Canossa (1077)</vt:lpstr>
      <vt:lpstr>The development of the papacy</vt:lpstr>
      <vt:lpstr>Papal Institutional Framework: Religious</vt:lpstr>
      <vt:lpstr>Papal Institutional Framework:  Secular</vt:lpstr>
      <vt:lpstr>Rise and Fall of Papal Power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Italy I</dc:title>
  <dc:creator>Harriett</dc:creator>
  <cp:lastModifiedBy>Harriet Webster</cp:lastModifiedBy>
  <cp:revision>3</cp:revision>
  <dcterms:created xsi:type="dcterms:W3CDTF">2015-11-27T01:23:34Z</dcterms:created>
  <dcterms:modified xsi:type="dcterms:W3CDTF">2015-11-27T08:44:11Z</dcterms:modified>
</cp:coreProperties>
</file>