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19C060-1926-88F3-B7F0-F3B78CD0B39E}" v="140" dt="2025-11-18T20:00:02.6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Zoltan Csomor (2508275)" userId="S::2508275@student.uwtsd.ac.uk::1f44af95-c485-4efe-ac47-eba12a418ff6" providerId="AD" clId="Web-{9319C060-1926-88F3-B7F0-F3B78CD0B39E}"/>
    <pc:docChg chg="addSld modSld">
      <pc:chgData name="Daniel Zoltan Csomor (2508275)" userId="S::2508275@student.uwtsd.ac.uk::1f44af95-c485-4efe-ac47-eba12a418ff6" providerId="AD" clId="Web-{9319C060-1926-88F3-B7F0-F3B78CD0B39E}" dt="2025-11-18T20:00:02.680" v="146" actId="20577"/>
      <pc:docMkLst>
        <pc:docMk/>
      </pc:docMkLst>
      <pc:sldChg chg="addSp modSp mod setBg setClrOvrMap">
        <pc:chgData name="Daniel Zoltan Csomor (2508275)" userId="S::2508275@student.uwtsd.ac.uk::1f44af95-c485-4efe-ac47-eba12a418ff6" providerId="AD" clId="Web-{9319C060-1926-88F3-B7F0-F3B78CD0B39E}" dt="2025-11-18T19:34:33.082" v="19" actId="20577"/>
        <pc:sldMkLst>
          <pc:docMk/>
          <pc:sldMk cId="109857222" sldId="256"/>
        </pc:sldMkLst>
        <pc:spChg chg="mod">
          <ac:chgData name="Daniel Zoltan Csomor (2508275)" userId="S::2508275@student.uwtsd.ac.uk::1f44af95-c485-4efe-ac47-eba12a418ff6" providerId="AD" clId="Web-{9319C060-1926-88F3-B7F0-F3B78CD0B39E}" dt="2025-11-18T19:33:51.847" v="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niel Zoltan Csomor (2508275)" userId="S::2508275@student.uwtsd.ac.uk::1f44af95-c485-4efe-ac47-eba12a418ff6" providerId="AD" clId="Web-{9319C060-1926-88F3-B7F0-F3B78CD0B39E}" dt="2025-11-18T19:34:33.082" v="1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04.188" v="5"/>
          <ac:spMkLst>
            <pc:docMk/>
            <pc:sldMk cId="109857222" sldId="256"/>
            <ac:spMk id="13" creationId="{053FB2EE-284F-4C87-AB3D-BBF87A9FAB97}"/>
          </ac:spMkLst>
        </pc:spChg>
        <pc:grpChg chg="add">
          <ac:chgData name="Daniel Zoltan Csomor (2508275)" userId="S::2508275@student.uwtsd.ac.uk::1f44af95-c485-4efe-ac47-eba12a418ff6" providerId="AD" clId="Web-{9319C060-1926-88F3-B7F0-F3B78CD0B39E}" dt="2025-11-18T19:29:04.188" v="5"/>
          <ac:grpSpMkLst>
            <pc:docMk/>
            <pc:sldMk cId="109857222" sldId="256"/>
            <ac:grpSpMk id="8" creationId="{D2C4BFA1-2075-4901-9E24-E41D1FDD51FD}"/>
          </ac:grpSpMkLst>
        </pc:grpChg>
      </pc:sldChg>
      <pc:sldChg chg="addSp modSp new mod setBg">
        <pc:chgData name="Daniel Zoltan Csomor (2508275)" userId="S::2508275@student.uwtsd.ac.uk::1f44af95-c485-4efe-ac47-eba12a418ff6" providerId="AD" clId="Web-{9319C060-1926-88F3-B7F0-F3B78CD0B39E}" dt="2025-11-18T19:43:23.031" v="85" actId="20577"/>
        <pc:sldMkLst>
          <pc:docMk/>
          <pc:sldMk cId="847065329" sldId="257"/>
        </pc:sldMkLst>
        <pc:spChg chg="mod">
          <ac:chgData name="Daniel Zoltan Csomor (2508275)" userId="S::2508275@student.uwtsd.ac.uk::1f44af95-c485-4efe-ac47-eba12a418ff6" providerId="AD" clId="Web-{9319C060-1926-88F3-B7F0-F3B78CD0B39E}" dt="2025-11-18T19:37:33.476" v="35" actId="20577"/>
          <ac:spMkLst>
            <pc:docMk/>
            <pc:sldMk cId="847065329" sldId="257"/>
            <ac:spMk id="2" creationId="{5E71CF45-2A39-D3A7-38D9-CEDFCB3955E1}"/>
          </ac:spMkLst>
        </pc:spChg>
        <pc:spChg chg="mod">
          <ac:chgData name="Daniel Zoltan Csomor (2508275)" userId="S::2508275@student.uwtsd.ac.uk::1f44af95-c485-4efe-ac47-eba12a418ff6" providerId="AD" clId="Web-{9319C060-1926-88F3-B7F0-F3B78CD0B39E}" dt="2025-11-18T19:43:23.031" v="85" actId="20577"/>
          <ac:spMkLst>
            <pc:docMk/>
            <pc:sldMk cId="847065329" sldId="257"/>
            <ac:spMk id="3" creationId="{4911CA71-EC56-BCDC-0CF3-3219BCB86F06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14.549" v="6"/>
          <ac:spMkLst>
            <pc:docMk/>
            <pc:sldMk cId="847065329" sldId="257"/>
            <ac:spMk id="8" creationId="{1B15ED52-F352-441B-82BF-E0EA34836D08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14.549" v="6"/>
          <ac:spMkLst>
            <pc:docMk/>
            <pc:sldMk cId="847065329" sldId="257"/>
            <ac:spMk id="10" creationId="{3B2E3793-BFE6-45A2-9B7B-E18844431C99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14.549" v="6"/>
          <ac:spMkLst>
            <pc:docMk/>
            <pc:sldMk cId="847065329" sldId="257"/>
            <ac:spMk id="12" creationId="{BC4C4868-CB8F-4AF9-9CDB-8108F2C19B67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14.549" v="6"/>
          <ac:spMkLst>
            <pc:docMk/>
            <pc:sldMk cId="847065329" sldId="257"/>
            <ac:spMk id="14" creationId="{375E0459-6403-40CD-989D-56A4407CA12E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14.549" v="6"/>
          <ac:spMkLst>
            <pc:docMk/>
            <pc:sldMk cId="847065329" sldId="257"/>
            <ac:spMk id="16" creationId="{53E5B1A8-3AC9-4BD1-9BBC-78CA94F2D1BA}"/>
          </ac:spMkLst>
        </pc:spChg>
      </pc:sldChg>
      <pc:sldChg chg="addSp modSp new mod setBg">
        <pc:chgData name="Daniel Zoltan Csomor (2508275)" userId="S::2508275@student.uwtsd.ac.uk::1f44af95-c485-4efe-ac47-eba12a418ff6" providerId="AD" clId="Web-{9319C060-1926-88F3-B7F0-F3B78CD0B39E}" dt="2025-11-18T19:43:09.844" v="84" actId="20577"/>
        <pc:sldMkLst>
          <pc:docMk/>
          <pc:sldMk cId="1662329267" sldId="258"/>
        </pc:sldMkLst>
        <pc:spChg chg="mod">
          <ac:chgData name="Daniel Zoltan Csomor (2508275)" userId="S::2508275@student.uwtsd.ac.uk::1f44af95-c485-4efe-ac47-eba12a418ff6" providerId="AD" clId="Web-{9319C060-1926-88F3-B7F0-F3B78CD0B39E}" dt="2025-11-18T19:38:31.369" v="39" actId="20577"/>
          <ac:spMkLst>
            <pc:docMk/>
            <pc:sldMk cId="1662329267" sldId="258"/>
            <ac:spMk id="2" creationId="{A571DEA3-E954-E640-101D-9E4339DE4958}"/>
          </ac:spMkLst>
        </pc:spChg>
        <pc:spChg chg="mod">
          <ac:chgData name="Daniel Zoltan Csomor (2508275)" userId="S::2508275@student.uwtsd.ac.uk::1f44af95-c485-4efe-ac47-eba12a418ff6" providerId="AD" clId="Web-{9319C060-1926-88F3-B7F0-F3B78CD0B39E}" dt="2025-11-18T19:43:09.844" v="84" actId="20577"/>
          <ac:spMkLst>
            <pc:docMk/>
            <pc:sldMk cId="1662329267" sldId="258"/>
            <ac:spMk id="3" creationId="{01574B2F-7E1F-0906-ACE5-CD90974E4C4D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2.769" v="7"/>
          <ac:spMkLst>
            <pc:docMk/>
            <pc:sldMk cId="1662329267" sldId="258"/>
            <ac:spMk id="8" creationId="{1B15ED52-F352-441B-82BF-E0EA34836D08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2.769" v="7"/>
          <ac:spMkLst>
            <pc:docMk/>
            <pc:sldMk cId="1662329267" sldId="258"/>
            <ac:spMk id="10" creationId="{3B2E3793-BFE6-45A2-9B7B-E18844431C99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2.769" v="7"/>
          <ac:spMkLst>
            <pc:docMk/>
            <pc:sldMk cId="1662329267" sldId="258"/>
            <ac:spMk id="12" creationId="{BC4C4868-CB8F-4AF9-9CDB-8108F2C19B67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2.769" v="7"/>
          <ac:spMkLst>
            <pc:docMk/>
            <pc:sldMk cId="1662329267" sldId="258"/>
            <ac:spMk id="14" creationId="{375E0459-6403-40CD-989D-56A4407CA12E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2.769" v="7"/>
          <ac:spMkLst>
            <pc:docMk/>
            <pc:sldMk cId="1662329267" sldId="258"/>
            <ac:spMk id="16" creationId="{53E5B1A8-3AC9-4BD1-9BBC-78CA94F2D1BA}"/>
          </ac:spMkLst>
        </pc:spChg>
      </pc:sldChg>
      <pc:sldChg chg="addSp modSp new mod setBg">
        <pc:chgData name="Daniel Zoltan Csomor (2508275)" userId="S::2508275@student.uwtsd.ac.uk::1f44af95-c485-4efe-ac47-eba12a418ff6" providerId="AD" clId="Web-{9319C060-1926-88F3-B7F0-F3B78CD0B39E}" dt="2025-11-18T19:42:56.094" v="83" actId="20577"/>
        <pc:sldMkLst>
          <pc:docMk/>
          <pc:sldMk cId="4098248055" sldId="259"/>
        </pc:sldMkLst>
        <pc:spChg chg="mod">
          <ac:chgData name="Daniel Zoltan Csomor (2508275)" userId="S::2508275@student.uwtsd.ac.uk::1f44af95-c485-4efe-ac47-eba12a418ff6" providerId="AD" clId="Web-{9319C060-1926-88F3-B7F0-F3B78CD0B39E}" dt="2025-11-18T19:41:40.436" v="61" actId="20577"/>
          <ac:spMkLst>
            <pc:docMk/>
            <pc:sldMk cId="4098248055" sldId="259"/>
            <ac:spMk id="2" creationId="{AA538206-C65C-2D29-78B0-266BA4B75B6E}"/>
          </ac:spMkLst>
        </pc:spChg>
        <pc:spChg chg="mod">
          <ac:chgData name="Daniel Zoltan Csomor (2508275)" userId="S::2508275@student.uwtsd.ac.uk::1f44af95-c485-4efe-ac47-eba12a418ff6" providerId="AD" clId="Web-{9319C060-1926-88F3-B7F0-F3B78CD0B39E}" dt="2025-11-18T19:42:56.094" v="83" actId="20577"/>
          <ac:spMkLst>
            <pc:docMk/>
            <pc:sldMk cId="4098248055" sldId="259"/>
            <ac:spMk id="3" creationId="{C3F2D7B3-E5EB-5865-3102-96A5111FA40E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7.660" v="8"/>
          <ac:spMkLst>
            <pc:docMk/>
            <pc:sldMk cId="4098248055" sldId="259"/>
            <ac:spMk id="8" creationId="{1B15ED52-F352-441B-82BF-E0EA34836D08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7.660" v="8"/>
          <ac:spMkLst>
            <pc:docMk/>
            <pc:sldMk cId="4098248055" sldId="259"/>
            <ac:spMk id="10" creationId="{3B2E3793-BFE6-45A2-9B7B-E18844431C99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7.660" v="8"/>
          <ac:spMkLst>
            <pc:docMk/>
            <pc:sldMk cId="4098248055" sldId="259"/>
            <ac:spMk id="12" creationId="{BC4C4868-CB8F-4AF9-9CDB-8108F2C19B67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7.660" v="8"/>
          <ac:spMkLst>
            <pc:docMk/>
            <pc:sldMk cId="4098248055" sldId="259"/>
            <ac:spMk id="14" creationId="{375E0459-6403-40CD-989D-56A4407CA12E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27.660" v="8"/>
          <ac:spMkLst>
            <pc:docMk/>
            <pc:sldMk cId="4098248055" sldId="259"/>
            <ac:spMk id="16" creationId="{53E5B1A8-3AC9-4BD1-9BBC-78CA94F2D1BA}"/>
          </ac:spMkLst>
        </pc:spChg>
      </pc:sldChg>
      <pc:sldChg chg="addSp modSp new mod setBg">
        <pc:chgData name="Daniel Zoltan Csomor (2508275)" userId="S::2508275@student.uwtsd.ac.uk::1f44af95-c485-4efe-ac47-eba12a418ff6" providerId="AD" clId="Web-{9319C060-1926-88F3-B7F0-F3B78CD0B39E}" dt="2025-11-18T19:47:57.055" v="102" actId="20577"/>
        <pc:sldMkLst>
          <pc:docMk/>
          <pc:sldMk cId="3254960718" sldId="260"/>
        </pc:sldMkLst>
        <pc:spChg chg="mod">
          <ac:chgData name="Daniel Zoltan Csomor (2508275)" userId="S::2508275@student.uwtsd.ac.uk::1f44af95-c485-4efe-ac47-eba12a418ff6" providerId="AD" clId="Web-{9319C060-1926-88F3-B7F0-F3B78CD0B39E}" dt="2025-11-18T19:46:57.771" v="87" actId="20577"/>
          <ac:spMkLst>
            <pc:docMk/>
            <pc:sldMk cId="3254960718" sldId="260"/>
            <ac:spMk id="2" creationId="{EF07D89E-3752-4DD4-3C98-DA11D20D3904}"/>
          </ac:spMkLst>
        </pc:spChg>
        <pc:spChg chg="mod">
          <ac:chgData name="Daniel Zoltan Csomor (2508275)" userId="S::2508275@student.uwtsd.ac.uk::1f44af95-c485-4efe-ac47-eba12a418ff6" providerId="AD" clId="Web-{9319C060-1926-88F3-B7F0-F3B78CD0B39E}" dt="2025-11-18T19:47:57.055" v="102" actId="20577"/>
          <ac:spMkLst>
            <pc:docMk/>
            <pc:sldMk cId="3254960718" sldId="260"/>
            <ac:spMk id="3" creationId="{6F92F2FC-C5F1-5185-18DC-837352CD270C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3.739" v="9"/>
          <ac:spMkLst>
            <pc:docMk/>
            <pc:sldMk cId="3254960718" sldId="260"/>
            <ac:spMk id="8" creationId="{1B15ED52-F352-441B-82BF-E0EA34836D08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3.739" v="9"/>
          <ac:spMkLst>
            <pc:docMk/>
            <pc:sldMk cId="3254960718" sldId="260"/>
            <ac:spMk id="10" creationId="{3B2E3793-BFE6-45A2-9B7B-E18844431C99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3.739" v="9"/>
          <ac:spMkLst>
            <pc:docMk/>
            <pc:sldMk cId="3254960718" sldId="260"/>
            <ac:spMk id="12" creationId="{BC4C4868-CB8F-4AF9-9CDB-8108F2C19B67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3.739" v="9"/>
          <ac:spMkLst>
            <pc:docMk/>
            <pc:sldMk cId="3254960718" sldId="260"/>
            <ac:spMk id="14" creationId="{375E0459-6403-40CD-989D-56A4407CA12E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3.739" v="9"/>
          <ac:spMkLst>
            <pc:docMk/>
            <pc:sldMk cId="3254960718" sldId="260"/>
            <ac:spMk id="16" creationId="{53E5B1A8-3AC9-4BD1-9BBC-78CA94F2D1BA}"/>
          </ac:spMkLst>
        </pc:spChg>
      </pc:sldChg>
      <pc:sldChg chg="addSp modSp new mod setBg">
        <pc:chgData name="Daniel Zoltan Csomor (2508275)" userId="S::2508275@student.uwtsd.ac.uk::1f44af95-c485-4efe-ac47-eba12a418ff6" providerId="AD" clId="Web-{9319C060-1926-88F3-B7F0-F3B78CD0B39E}" dt="2025-11-18T19:53:14.452" v="117" actId="20577"/>
        <pc:sldMkLst>
          <pc:docMk/>
          <pc:sldMk cId="3016515348" sldId="261"/>
        </pc:sldMkLst>
        <pc:spChg chg="mod">
          <ac:chgData name="Daniel Zoltan Csomor (2508275)" userId="S::2508275@student.uwtsd.ac.uk::1f44af95-c485-4efe-ac47-eba12a418ff6" providerId="AD" clId="Web-{9319C060-1926-88F3-B7F0-F3B78CD0B39E}" dt="2025-11-18T19:51:13.325" v="104" actId="20577"/>
          <ac:spMkLst>
            <pc:docMk/>
            <pc:sldMk cId="3016515348" sldId="261"/>
            <ac:spMk id="2" creationId="{BAE89E74-B26C-E10D-3D6F-39D80BE42C70}"/>
          </ac:spMkLst>
        </pc:spChg>
        <pc:spChg chg="mod">
          <ac:chgData name="Daniel Zoltan Csomor (2508275)" userId="S::2508275@student.uwtsd.ac.uk::1f44af95-c485-4efe-ac47-eba12a418ff6" providerId="AD" clId="Web-{9319C060-1926-88F3-B7F0-F3B78CD0B39E}" dt="2025-11-18T19:53:14.452" v="117" actId="20577"/>
          <ac:spMkLst>
            <pc:docMk/>
            <pc:sldMk cId="3016515348" sldId="261"/>
            <ac:spMk id="3" creationId="{32896E46-6090-5C87-BD7B-53E103625D1A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9.849" v="10"/>
          <ac:spMkLst>
            <pc:docMk/>
            <pc:sldMk cId="3016515348" sldId="261"/>
            <ac:spMk id="8" creationId="{1B15ED52-F352-441B-82BF-E0EA34836D08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9.849" v="10"/>
          <ac:spMkLst>
            <pc:docMk/>
            <pc:sldMk cId="3016515348" sldId="261"/>
            <ac:spMk id="10" creationId="{3B2E3793-BFE6-45A2-9B7B-E18844431C99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9.849" v="10"/>
          <ac:spMkLst>
            <pc:docMk/>
            <pc:sldMk cId="3016515348" sldId="261"/>
            <ac:spMk id="12" creationId="{BC4C4868-CB8F-4AF9-9CDB-8108F2C19B67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9.849" v="10"/>
          <ac:spMkLst>
            <pc:docMk/>
            <pc:sldMk cId="3016515348" sldId="261"/>
            <ac:spMk id="14" creationId="{375E0459-6403-40CD-989D-56A4407CA12E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29:39.849" v="10"/>
          <ac:spMkLst>
            <pc:docMk/>
            <pc:sldMk cId="3016515348" sldId="261"/>
            <ac:spMk id="16" creationId="{53E5B1A8-3AC9-4BD1-9BBC-78CA94F2D1BA}"/>
          </ac:spMkLst>
        </pc:spChg>
      </pc:sldChg>
      <pc:sldChg chg="addSp delSp modSp new mod setBg">
        <pc:chgData name="Daniel Zoltan Csomor (2508275)" userId="S::2508275@student.uwtsd.ac.uk::1f44af95-c485-4efe-ac47-eba12a418ff6" providerId="AD" clId="Web-{9319C060-1926-88F3-B7F0-F3B78CD0B39E}" dt="2025-11-18T20:00:02.680" v="146" actId="20577"/>
        <pc:sldMkLst>
          <pc:docMk/>
          <pc:sldMk cId="3476837520" sldId="262"/>
        </pc:sldMkLst>
        <pc:spChg chg="mod">
          <ac:chgData name="Daniel Zoltan Csomor (2508275)" userId="S::2508275@student.uwtsd.ac.uk::1f44af95-c485-4efe-ac47-eba12a418ff6" providerId="AD" clId="Web-{9319C060-1926-88F3-B7F0-F3B78CD0B39E}" dt="2025-11-18T20:00:02.680" v="146" actId="20577"/>
          <ac:spMkLst>
            <pc:docMk/>
            <pc:sldMk cId="3476837520" sldId="262"/>
            <ac:spMk id="2" creationId="{D382B9E4-C35C-A0C9-7D2B-DEF66401DDF6}"/>
          </ac:spMkLst>
        </pc:spChg>
        <pc:spChg chg="del mo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3" creationId="{7B93F8A8-B79B-E553-08B0-92647DBAC56C}"/>
          </ac:spMkLst>
        </pc:spChg>
        <pc:spChg chg="add del">
          <ac:chgData name="Daniel Zoltan Csomor (2508275)" userId="S::2508275@student.uwtsd.ac.uk::1f44af95-c485-4efe-ac47-eba12a418ff6" providerId="AD" clId="Web-{9319C060-1926-88F3-B7F0-F3B78CD0B39E}" dt="2025-11-18T19:54:20.890" v="120"/>
          <ac:spMkLst>
            <pc:docMk/>
            <pc:sldMk cId="3476837520" sldId="262"/>
            <ac:spMk id="8" creationId="{1B15ED52-F352-441B-82BF-E0EA34836D08}"/>
          </ac:spMkLst>
        </pc:spChg>
        <pc:spChg chg="add del">
          <ac:chgData name="Daniel Zoltan Csomor (2508275)" userId="S::2508275@student.uwtsd.ac.uk::1f44af95-c485-4efe-ac47-eba12a418ff6" providerId="AD" clId="Web-{9319C060-1926-88F3-B7F0-F3B78CD0B39E}" dt="2025-11-18T19:54:20.890" v="120"/>
          <ac:spMkLst>
            <pc:docMk/>
            <pc:sldMk cId="3476837520" sldId="262"/>
            <ac:spMk id="10" creationId="{3B2E3793-BFE6-45A2-9B7B-E18844431C99}"/>
          </ac:spMkLst>
        </pc:spChg>
        <pc:spChg chg="add del">
          <ac:chgData name="Daniel Zoltan Csomor (2508275)" userId="S::2508275@student.uwtsd.ac.uk::1f44af95-c485-4efe-ac47-eba12a418ff6" providerId="AD" clId="Web-{9319C060-1926-88F3-B7F0-F3B78CD0B39E}" dt="2025-11-18T19:54:20.890" v="120"/>
          <ac:spMkLst>
            <pc:docMk/>
            <pc:sldMk cId="3476837520" sldId="262"/>
            <ac:spMk id="12" creationId="{BC4C4868-CB8F-4AF9-9CDB-8108F2C19B67}"/>
          </ac:spMkLst>
        </pc:spChg>
        <pc:spChg chg="add del">
          <ac:chgData name="Daniel Zoltan Csomor (2508275)" userId="S::2508275@student.uwtsd.ac.uk::1f44af95-c485-4efe-ac47-eba12a418ff6" providerId="AD" clId="Web-{9319C060-1926-88F3-B7F0-F3B78CD0B39E}" dt="2025-11-18T19:54:20.890" v="120"/>
          <ac:spMkLst>
            <pc:docMk/>
            <pc:sldMk cId="3476837520" sldId="262"/>
            <ac:spMk id="14" creationId="{375E0459-6403-40CD-989D-56A4407CA12E}"/>
          </ac:spMkLst>
        </pc:spChg>
        <pc:spChg chg="add del">
          <ac:chgData name="Daniel Zoltan Csomor (2508275)" userId="S::2508275@student.uwtsd.ac.uk::1f44af95-c485-4efe-ac47-eba12a418ff6" providerId="AD" clId="Web-{9319C060-1926-88F3-B7F0-F3B78CD0B39E}" dt="2025-11-18T19:54:20.890" v="120"/>
          <ac:spMkLst>
            <pc:docMk/>
            <pc:sldMk cId="3476837520" sldId="262"/>
            <ac:spMk id="16" creationId="{53E5B1A8-3AC9-4BD1-9BBC-78CA94F2D1BA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18" creationId="{646B67A4-D328-4747-A82B-65E84FA46368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19" creationId="{577D6B2E-37A3-429E-A37C-F30ED6487282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20" creationId="{B5A1B09C-1565-46F8-B70F-621C5EB48A09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21" creationId="{5CEAD642-85CF-4750-8432-7C80C901F001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22" creationId="{8C516CC8-80AC-446C-A56E-9F54B7210402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23" creationId="{FA33EEAE-15D5-4119-8C1E-89D943F911EF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24" creationId="{730D8B3B-9B80-4025-B934-26DC7D7CD231}"/>
          </ac:spMkLst>
        </pc:spChg>
        <pc:spChg chg="add">
          <ac:chgData name="Daniel Zoltan Csomor (2508275)" userId="S::2508275@student.uwtsd.ac.uk::1f44af95-c485-4efe-ac47-eba12a418ff6" providerId="AD" clId="Web-{9319C060-1926-88F3-B7F0-F3B78CD0B39E}" dt="2025-11-18T19:54:20.906" v="121"/>
          <ac:spMkLst>
            <pc:docMk/>
            <pc:sldMk cId="3476837520" sldId="262"/>
            <ac:spMk id="25" creationId="{1064D5D5-227B-4F66-9AEA-46F570E793B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776538"/>
            <a:ext cx="9144000" cy="1381188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bg2"/>
                </a:solidFill>
                <a:ea typeface="+mj-lt"/>
                <a:cs typeface="+mj-lt"/>
              </a:rPr>
              <a:t>Reflective Presentation: Digital Learning Challenges &amp; Opportunities</a:t>
            </a:r>
            <a:endParaRPr lang="en-US" sz="3200">
              <a:solidFill>
                <a:schemeClr val="bg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495800"/>
            <a:ext cx="9144000" cy="762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ea typeface="+mn-lt"/>
                <a:cs typeface="+mn-lt"/>
              </a:rPr>
              <a:t>By Daniel Csomor UWTSD – Component 3 Academic Skills for the Digital Era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1CF45-2A39-D3A7-38D9-CEDFCB395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ea typeface="+mj-lt"/>
                <a:cs typeface="+mj-lt"/>
              </a:rPr>
              <a:t>Digital Learning, Challenges and Opportunities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1CA71-EC56-BCDC-0CF3-3219BCB86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In my report, I focused on how digital learning affects university students.</a:t>
            </a:r>
          </a:p>
          <a:p>
            <a:r>
              <a:rPr lang="en-GB" sz="2400" dirty="0">
                <a:ea typeface="+mn-lt"/>
                <a:cs typeface="+mn-lt"/>
              </a:rPr>
              <a:t> My main conclusion was that digital learning has both challenges (like stress and low confidence) and opportunities (like flexibility and accessibility). </a:t>
            </a:r>
          </a:p>
          <a:p>
            <a:r>
              <a:rPr lang="en-GB" sz="2400" dirty="0">
                <a:ea typeface="+mn-lt"/>
                <a:cs typeface="+mn-lt"/>
              </a:rPr>
              <a:t> Students can succeed by building good habits, improving digital skills, and using university support.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847065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1DEA3-E954-E640-101D-9E4339DE4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ea typeface="+mj-lt"/>
                <a:cs typeface="+mj-lt"/>
              </a:rPr>
              <a:t>Research: How I Found My Sources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74B2F-7E1F-0906-ACE5-CD90974E4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I used two main sources: UNESCO (2020) and Jisc (2023). </a:t>
            </a:r>
          </a:p>
          <a:p>
            <a:r>
              <a:rPr lang="en-GB" sz="2400" dirty="0">
                <a:ea typeface="+mn-lt"/>
                <a:cs typeface="+mn-lt"/>
              </a:rPr>
              <a:t> I found them on trusted websites: UNESCO’s official site and the Jisc website. </a:t>
            </a:r>
          </a:p>
          <a:p>
            <a:r>
              <a:rPr lang="en-GB" sz="2400" dirty="0">
                <a:ea typeface="+mn-lt"/>
                <a:cs typeface="+mn-lt"/>
              </a:rPr>
              <a:t> Research was not too hard, but sometimes it was confusing to choose which information was relevant. </a:t>
            </a:r>
          </a:p>
          <a:p>
            <a:r>
              <a:rPr lang="en-GB" sz="2400" dirty="0">
                <a:ea typeface="+mn-lt"/>
                <a:cs typeface="+mn-lt"/>
              </a:rPr>
              <a:t> The research changed my perspective because I realised many students still struggle with digital skills and access.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662329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38206-C65C-2D29-78B0-266BA4B75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ea typeface="+mj-lt"/>
                <a:cs typeface="+mj-lt"/>
              </a:rPr>
              <a:t>Planning &amp; Writing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2D7B3-E5EB-5865-3102-96A5111FA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>
                <a:ea typeface="+mn-lt"/>
                <a:cs typeface="+mn-lt"/>
              </a:rPr>
              <a:t>I planned my report by dividing it into sections: introduction, challenges, opportunities, and how students can adapt. </a:t>
            </a:r>
          </a:p>
          <a:p>
            <a:r>
              <a:rPr lang="en-GB" sz="2400" dirty="0">
                <a:ea typeface="+mn-lt"/>
                <a:cs typeface="+mn-lt"/>
              </a:rPr>
              <a:t> I used simple strategies: making notes first, then writing paragraphs. </a:t>
            </a:r>
          </a:p>
          <a:p>
            <a:r>
              <a:rPr lang="en-GB" sz="2400" dirty="0">
                <a:ea typeface="+mn-lt"/>
                <a:cs typeface="+mn-lt"/>
              </a:rPr>
              <a:t> The hardest part was writing the challenges section because there was a lot of information, and I had to choose the most important point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098248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7D89E-3752-4DD4-3C98-DA11D20D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ea typeface="+mj-lt"/>
                <a:cs typeface="+mj-lt"/>
              </a:rPr>
              <a:t>Challenges During the Assignment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2F2FC-C5F1-5185-18DC-837352CD2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My biggest challenge was understanding the academic sources, because English is not my first language. </a:t>
            </a:r>
          </a:p>
          <a:p>
            <a:r>
              <a:rPr lang="en-GB" sz="2400" dirty="0">
                <a:ea typeface="+mn-lt"/>
                <a:cs typeface="+mn-lt"/>
              </a:rPr>
              <a:t>Many words were new for me, so it took me more time to understand the texts. </a:t>
            </a:r>
          </a:p>
          <a:p>
            <a:r>
              <a:rPr lang="en-GB" sz="2400" dirty="0">
                <a:ea typeface="+mn-lt"/>
                <a:cs typeface="+mn-lt"/>
              </a:rPr>
              <a:t> I also felt unsure sometimes about which information was important for my report.  </a:t>
            </a:r>
          </a:p>
          <a:p>
            <a:r>
              <a:rPr lang="en-GB" sz="2400" dirty="0">
                <a:ea typeface="+mn-lt"/>
                <a:cs typeface="+mn-lt"/>
              </a:rPr>
              <a:t>Breaking the work into smaller parts helped me stay focused and not feel stressed.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54960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89E74-B26C-E10D-3D6F-39D80BE42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ea typeface="+mj-lt"/>
                <a:cs typeface="+mj-lt"/>
              </a:rPr>
              <a:t>Successes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96E46-6090-5C87-BD7B-53E103625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 I am proud that I completed the whole report on my own, even when some parts were difficult. </a:t>
            </a:r>
          </a:p>
          <a:p>
            <a:r>
              <a:rPr lang="en-GB" sz="2000" dirty="0">
                <a:ea typeface="+mn-lt"/>
                <a:cs typeface="+mn-lt"/>
              </a:rPr>
              <a:t>I feel more confident now using digital tools, like online research websites and academic platforms. </a:t>
            </a:r>
          </a:p>
          <a:p>
            <a:r>
              <a:rPr lang="en-GB" sz="2000" dirty="0">
                <a:ea typeface="+mn-lt"/>
                <a:cs typeface="+mn-lt"/>
              </a:rPr>
              <a:t>I learned many new English words during this assignment (even if I probably already forgot half of them ). </a:t>
            </a:r>
          </a:p>
          <a:p>
            <a:r>
              <a:rPr lang="en-GB" sz="2000" dirty="0">
                <a:ea typeface="+mn-lt"/>
                <a:cs typeface="+mn-lt"/>
              </a:rPr>
              <a:t>I also improved at finding reliable information and understanding academic texts better.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16515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2B9E4-C35C-A0C9-7D2B-DEF66401D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567" y="818984"/>
            <a:ext cx="6714699" cy="317868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 dirty="0">
                <a:solidFill>
                  <a:srgbClr val="FFFFFF"/>
                </a:solidFill>
                <a:ea typeface="+mj-lt"/>
                <a:cs typeface="+mj-lt"/>
              </a:rPr>
              <a:t>Looking Forward</a:t>
            </a:r>
            <a:br>
              <a:rPr lang="en-US" sz="3200" dirty="0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  <a:t>Next time, I want to manage my time better, so I don’t feel stressed at the end of the assignment. </a:t>
            </a:r>
            <a:b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</a:br>
            <a:b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  <a:t> One thing I will keep doing is making a plan before I start writing, because it helped me stay </a:t>
            </a:r>
            <a:r>
              <a:rPr lang="en-US" sz="1800" err="1">
                <a:solidFill>
                  <a:schemeClr val="bg1"/>
                </a:solidFill>
                <a:ea typeface="+mj-lt"/>
                <a:cs typeface="+mj-lt"/>
              </a:rPr>
              <a:t>organised</a:t>
            </a:r>
            <a: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  <a:t>. </a:t>
            </a:r>
            <a:b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</a:br>
            <a:b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  <a:t> In the future, I want to improve my English even more, so I can understand academic texts faster and feel more confident.</a:t>
            </a:r>
            <a:br>
              <a:rPr lang="en-US" sz="1800" dirty="0">
                <a:solidFill>
                  <a:schemeClr val="bg1"/>
                </a:solidFill>
                <a:ea typeface="+mj-lt"/>
                <a:cs typeface="+mj-lt"/>
              </a:rPr>
            </a:br>
            <a:br>
              <a:rPr lang="en-US" sz="1800" dirty="0">
                <a:ea typeface="+mj-lt"/>
                <a:cs typeface="+mj-lt"/>
              </a:rPr>
            </a:br>
            <a:endParaRPr lang="en-US" sz="3200" dirty="0">
              <a:ea typeface="+mj-lt"/>
              <a:cs typeface="+mj-lt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837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Reflective Presentation: Digital Learning Challenges &amp; Opportunities</vt:lpstr>
      <vt:lpstr>Digital Learning, Challenges and Opportunities</vt:lpstr>
      <vt:lpstr>Research: How I Found My Sources</vt:lpstr>
      <vt:lpstr>Planning &amp; Writing</vt:lpstr>
      <vt:lpstr>Challenges During the Assignment</vt:lpstr>
      <vt:lpstr>Successes</vt:lpstr>
      <vt:lpstr>Looking Forward Next time, I want to manage my time better, so I don’t feel stressed at the end of the assignment.    One thing I will keep doing is making a plan before I start writing, because it helped me stay organised.    In the future, I want to improve my English even more, so I can understand academic texts faster and feel more confident.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88</cp:revision>
  <dcterms:created xsi:type="dcterms:W3CDTF">2025-11-18T19:27:35Z</dcterms:created>
  <dcterms:modified xsi:type="dcterms:W3CDTF">2025-11-18T20:00:06Z</dcterms:modified>
</cp:coreProperties>
</file>