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0"/>
  </p:normalViewPr>
  <p:slideViewPr>
    <p:cSldViewPr snapToGrid="0" snapToObjects="1">
      <p:cViewPr varScale="1">
        <p:scale>
          <a:sx n="109" d="100"/>
          <a:sy n="109" d="100"/>
        </p:scale>
        <p:origin x="6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BEA7B4-05D4-B14E-B51F-E1353DD206A4}" type="datetimeFigureOut">
              <a:rPr lang="en-US" smtClean="0"/>
              <a:t>5/18/23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040156-867D-714D-A669-0FCC7B0023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217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040156-867D-714D-A669-0FCC7B00238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097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9BFED-346A-8A4F-83F5-5995E1B846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0241D3-6656-AB46-A67B-5D508C0938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F7F08-D5B6-464D-AA6D-378BF5BBC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FC2DE-8772-3A45-8245-A56CB5A28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BB031A-B9FD-1143-80F5-1DCB88F14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60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91D2-5515-7043-BF73-B17136950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107FC-0CE2-0C43-9D31-5B3247C42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09C81-D109-7F49-B043-06E47E255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909C0-8D44-0541-95F9-C27E7B0CA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DDC6D-CE8A-BA45-9333-EAD19B1CC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585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29F94-0972-C146-88DE-E12D529B3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20CCB-2014-A24E-9526-AC17E4AB8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FBB6F-0B96-BF47-87B4-394BA6B44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F10E6-D70E-6E47-B61F-F8084BC9C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BE41A1-2B3D-C645-AF79-8D1099B7D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730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0795-1780-1A4B-AAF6-33CC6D0E0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550B6-C8C7-644B-B458-BF91C953F4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DF2F3-53F0-924E-9CCF-AC4ED724A4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C1826-7DF9-AB45-81ED-E10DBC533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68990F-E7F7-B447-83DB-2C1D711E4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04DB92-8DFE-1F4C-B9AE-DFC88B244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232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A07AF-4854-774C-8ABD-41F0D456E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F0097E-60A6-C34E-9029-BE0B171D0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19A2F-1940-3E47-9B18-47A0E02F6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A9D3D1-9918-EB43-BC0B-431E9B1F47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3CA75F-0F9A-B544-8559-9B2CDC899C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6681E-8748-0347-98D3-2A9A00B79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930900-1547-EA40-B076-A605604C5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F949A-4B54-6342-A2B0-ADE5F841B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9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ABE45-7E5F-2047-9A02-25FBA008B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1D551E-2AFB-A441-9A36-BD1FE1247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7F1D25-F954-F34D-B594-9859F8333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B684FE-D306-474A-A5E9-506262F2D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459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555E7F-03C8-1343-8745-9DD37E79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352B19-CA82-2D44-8105-8630BD089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FCE7B8-134B-2449-A866-4A77E20B3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948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5705B-A6A2-7F47-85D0-176705F4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E800C-AC17-BF4D-B504-6D23347E2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A41FC5-EE62-8846-98EA-933F922151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D3D79A-4014-1843-BBDE-0A0118FA2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53EA99-2F86-F847-9A1E-FA8826A4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5841D-6894-9D40-B9CD-268001060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74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B75B1-7FAA-2447-91B1-7FFE78BEC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6EC690-96A3-AB4A-AC55-0FFDEDDB47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78459-86AE-6641-9668-9F2F708EDC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D6EC84-BA5B-8440-9105-C7793E691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56310-EBB6-4E45-B9B1-0D6945C6D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E712A7-E057-F24F-A4D5-E75B55A22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77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F8E3D-5509-7041-9A63-6249AA67D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99CDE6-CC4F-1040-9778-6F952F9A42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E7F1E-A85C-B540-8492-ACB29DFCF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DE82E-2F2C-1C49-9874-4EA0E323B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48A7F-8EFE-1040-B125-A3A9B5991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956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35BB45-4B70-354B-97E3-B7EB62A469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37A72B-BD27-E940-9AFE-9192DF1B44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977F2-0FF1-6449-AEC0-A6B4F6AC1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E54F9-01F4-E04D-9879-085336B4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5CC16-C649-0B4A-9BF3-B97EBB3DE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909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803B83-6398-4644-926D-0D4F8E69E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067571-2F61-284D-8D3C-830EAA4AE4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041B7-B1F4-004F-AB3A-27953BC86E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47249F-21E6-CE40-99FF-20916FFD964E}" type="datetimeFigureOut">
              <a:rPr lang="en-US" smtClean="0"/>
              <a:t>5/18/23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3165F-3330-BE41-86AC-532062526E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70C0D-F700-CF4C-A1D4-09F39B4CF3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5C5B9-680E-6B4D-AE2A-454D53366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89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D9621-EC3C-BC42-ACC7-8FCF926647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6E3D81-704C-964B-BBA9-5C36CD67EC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 Rounded MT Bold" panose="020F0704030504030204" pitchFamily="34" charset="77"/>
              </a:rPr>
              <a:t>                             Student name-</a:t>
            </a:r>
            <a:r>
              <a:rPr lang="en-US" dirty="0" err="1">
                <a:latin typeface="+mj-lt"/>
                <a:cs typeface="Al Nile" pitchFamily="2" charset="-78"/>
              </a:rPr>
              <a:t>Andreea</a:t>
            </a:r>
            <a:r>
              <a:rPr lang="en-US" dirty="0">
                <a:latin typeface="+mj-lt"/>
                <a:cs typeface="Al Nile" pitchFamily="2" charset="-78"/>
              </a:rPr>
              <a:t> Camelia </a:t>
            </a:r>
            <a:r>
              <a:rPr lang="en-US" dirty="0" err="1">
                <a:latin typeface="+mj-lt"/>
                <a:cs typeface="Al Nile" pitchFamily="2" charset="-78"/>
              </a:rPr>
              <a:t>Liuta</a:t>
            </a:r>
            <a:endParaRPr lang="en-US" dirty="0"/>
          </a:p>
          <a:p>
            <a:r>
              <a:rPr lang="en-US" dirty="0">
                <a:latin typeface="Arial Rounded MT Bold" panose="020F0704030504030204" pitchFamily="34" charset="77"/>
              </a:rPr>
              <a:t>Student id-</a:t>
            </a:r>
            <a:r>
              <a:rPr lang="en-US" dirty="0">
                <a:latin typeface="+mj-lt"/>
              </a:rPr>
              <a:t>2131348</a:t>
            </a:r>
          </a:p>
          <a:p>
            <a:r>
              <a:rPr lang="en-US" dirty="0">
                <a:latin typeface="Arial Rounded MT Bold" panose="020F0704030504030204" pitchFamily="34" charset="77"/>
              </a:rPr>
              <a:t>     Module code-</a:t>
            </a:r>
            <a:r>
              <a:rPr lang="en-GB" sz="1800" b="1" dirty="0">
                <a:effectLst/>
                <a:latin typeface="+mj-lt"/>
              </a:rPr>
              <a:t>BMIH5003</a:t>
            </a:r>
            <a:r>
              <a:rPr lang="en-GB" sz="1800" b="1" dirty="0"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1800" b="1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004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205B5-8D1E-A24D-A1DD-6352017D0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77EE1-6A12-C44F-9A03-3342338AC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Hola, me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llamo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Vengo de Rumania y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estoy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orgullosa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donde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vengo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Yo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soy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ortodoxa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para mi la religion es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muy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importante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siempre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presente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mi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vida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mi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familia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Mi padre se llama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Vasile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,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él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jubilado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, antes de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jubilarse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mi padre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trabajaba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construcción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Mi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madre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se llama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Niculina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Ella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trabaja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una tienda y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su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profesion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es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asistente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ventas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Yo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estoy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Londres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vivo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aqui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desde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hace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once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años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Yo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soy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estudiante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me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encanta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estudiar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aprender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cosas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nuevas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Yo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tengo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treinta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uno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años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mi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cumpleaños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es el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veintinueve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de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Noviembre.Gracias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per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escucharme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por el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tiempo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asignado</a:t>
            </a:r>
            <a:r>
              <a:rPr lang="en-GB" sz="2300" dirty="0">
                <a:solidFill>
                  <a:srgbClr val="000000"/>
                </a:solidFill>
                <a:latin typeface="Helvetica" pitchFamily="2" charset="0"/>
              </a:rPr>
              <a:t>.!Hasta pronto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!</a:t>
            </a:r>
          </a:p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CBF3AA05-9A55-BF4A-BA1A-C673E1AC5F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68056" y="4443046"/>
            <a:ext cx="2719754" cy="161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63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66"/>
    </mc:Choice>
    <mc:Fallback xmlns="">
      <p:transition spd="slow" advTm="61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144</Words>
  <Application>Microsoft Macintosh PowerPoint</Application>
  <PresentationFormat>Widescreen</PresentationFormat>
  <Paragraphs>11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Rounded MT Bold</vt:lpstr>
      <vt:lpstr>Calibri</vt:lpstr>
      <vt:lpstr>Calibri Light</vt:lpstr>
      <vt:lpstr>Helvetica</vt:lpstr>
      <vt:lpstr>Office Theme</vt:lpstr>
      <vt:lpstr>Introduction video</vt:lpstr>
      <vt:lpstr>Introduction video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Marius Guralata</dc:creator>
  <cp:lastModifiedBy>Marius Guralata</cp:lastModifiedBy>
  <cp:revision>4</cp:revision>
  <dcterms:created xsi:type="dcterms:W3CDTF">2023-05-16T19:10:06Z</dcterms:created>
  <dcterms:modified xsi:type="dcterms:W3CDTF">2023-05-18T08:43:35Z</dcterms:modified>
</cp:coreProperties>
</file>