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56" r:id="rId2"/>
    <p:sldId id="259" r:id="rId3"/>
    <p:sldId id="257" r:id="rId4"/>
    <p:sldId id="260" r:id="rId5"/>
    <p:sldId id="264" r:id="rId6"/>
    <p:sldId id="263" r:id="rId7"/>
    <p:sldId id="265" r:id="rId8"/>
    <p:sldId id="266" r:id="rId9"/>
    <p:sldId id="267" r:id="rId10"/>
    <p:sldId id="268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2910" autoAdjust="0"/>
  </p:normalViewPr>
  <p:slideViewPr>
    <p:cSldViewPr>
      <p:cViewPr>
        <p:scale>
          <a:sx n="66" d="100"/>
          <a:sy n="66" d="100"/>
        </p:scale>
        <p:origin x="-1506" y="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4FC46-A908-4BD3-AA7E-443464B67C7A}" type="datetimeFigureOut">
              <a:rPr lang="en-GB" smtClean="0"/>
              <a:pPr/>
              <a:t>03/10/2011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0A2339-854D-4810-9E26-ADF03CA437F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User</a:t>
            </a:r>
          </a:p>
          <a:p>
            <a:pPr lvl="1"/>
            <a:r>
              <a:rPr lang="en-US" dirty="0" smtClean="0"/>
              <a:t>Understand system capabilities and limitations</a:t>
            </a:r>
          </a:p>
          <a:p>
            <a:pPr lvl="1"/>
            <a:r>
              <a:rPr lang="en-US" dirty="0" smtClean="0"/>
              <a:t>Make informed decisions</a:t>
            </a:r>
          </a:p>
          <a:p>
            <a:pPr lvl="1"/>
            <a:r>
              <a:rPr lang="en-US" dirty="0" smtClean="0"/>
              <a:t>Improve communications with information technology professionals</a:t>
            </a:r>
          </a:p>
          <a:p>
            <a:r>
              <a:rPr lang="en-US" dirty="0" smtClean="0"/>
              <a:t>Systems Analyst</a:t>
            </a:r>
          </a:p>
          <a:p>
            <a:pPr lvl="1"/>
            <a:r>
              <a:rPr lang="en-US" dirty="0" smtClean="0"/>
              <a:t>Conduct surveys, determine feasibility and define and document user requirements</a:t>
            </a:r>
          </a:p>
          <a:p>
            <a:pPr lvl="0"/>
            <a:r>
              <a:rPr lang="en-US" dirty="0" smtClean="0"/>
              <a:t>Programmer</a:t>
            </a:r>
          </a:p>
          <a:p>
            <a:pPr lvl="1"/>
            <a:r>
              <a:rPr lang="en-US" dirty="0" smtClean="0"/>
              <a:t>Create efficient application software for specific processing needs</a:t>
            </a:r>
          </a:p>
          <a:p>
            <a:r>
              <a:rPr lang="en-US" dirty="0" smtClean="0"/>
              <a:t>System Administrator / Manager</a:t>
            </a:r>
          </a:p>
          <a:p>
            <a:pPr lvl="1"/>
            <a:r>
              <a:rPr lang="en-US" dirty="0" smtClean="0"/>
              <a:t>Install, configure, maintain, and upgrade computer systems</a:t>
            </a:r>
          </a:p>
          <a:p>
            <a:pPr lvl="1"/>
            <a:r>
              <a:rPr lang="en-US" dirty="0" smtClean="0"/>
              <a:t>Maximize system availability</a:t>
            </a:r>
          </a:p>
          <a:p>
            <a:pPr lvl="1"/>
            <a:r>
              <a:rPr lang="en-US" dirty="0" smtClean="0"/>
              <a:t>Optimize system performance</a:t>
            </a:r>
          </a:p>
          <a:p>
            <a:pPr lvl="1"/>
            <a:r>
              <a:rPr lang="en-US" dirty="0" smtClean="0"/>
              <a:t>Ensure system security</a:t>
            </a:r>
          </a:p>
          <a:p>
            <a:r>
              <a:rPr lang="en-US" dirty="0" smtClean="0"/>
              <a:t>Web Designer</a:t>
            </a:r>
          </a:p>
          <a:p>
            <a:pPr lvl="1"/>
            <a:r>
              <a:rPr lang="en-US" dirty="0" smtClean="0"/>
              <a:t>Optimize customer accessibility to Web services</a:t>
            </a:r>
          </a:p>
          <a:p>
            <a:pPr lvl="1"/>
            <a:r>
              <a:rPr lang="en-US" dirty="0" smtClean="0"/>
              <a:t>System administration of Web servers</a:t>
            </a:r>
          </a:p>
          <a:p>
            <a:pPr lvl="1"/>
            <a:r>
              <a:rPr lang="en-US" dirty="0" smtClean="0"/>
              <a:t>Select appropriate data formats</a:t>
            </a:r>
          </a:p>
          <a:p>
            <a:pPr lvl="1"/>
            <a:r>
              <a:rPr lang="en-US" dirty="0" smtClean="0"/>
              <a:t>Design efficient Web pages</a:t>
            </a:r>
          </a:p>
          <a:p>
            <a:pPr lvl="0"/>
            <a:endParaRPr lang="en-US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6</a:t>
            </a:fld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User</a:t>
            </a:r>
          </a:p>
          <a:p>
            <a:pPr lvl="1"/>
            <a:r>
              <a:rPr lang="en-US" dirty="0" smtClean="0"/>
              <a:t>Understand system capabilities and limitations</a:t>
            </a:r>
          </a:p>
          <a:p>
            <a:pPr lvl="1"/>
            <a:r>
              <a:rPr lang="en-US" dirty="0" smtClean="0"/>
              <a:t>Make informed decisions</a:t>
            </a:r>
          </a:p>
          <a:p>
            <a:pPr lvl="1"/>
            <a:r>
              <a:rPr lang="en-US" dirty="0" smtClean="0"/>
              <a:t>Improve communications with information technology professionals</a:t>
            </a:r>
          </a:p>
          <a:p>
            <a:r>
              <a:rPr lang="en-US" dirty="0" smtClean="0"/>
              <a:t>Systems Analyst</a:t>
            </a:r>
          </a:p>
          <a:p>
            <a:pPr lvl="1"/>
            <a:r>
              <a:rPr lang="en-US" dirty="0" smtClean="0"/>
              <a:t>Conduct surveys, determine feasibility and define and document user requirements</a:t>
            </a:r>
          </a:p>
          <a:p>
            <a:pPr lvl="0"/>
            <a:r>
              <a:rPr lang="en-US" dirty="0" smtClean="0"/>
              <a:t>Programmer</a:t>
            </a:r>
          </a:p>
          <a:p>
            <a:pPr lvl="1"/>
            <a:r>
              <a:rPr lang="en-US" dirty="0" smtClean="0"/>
              <a:t>Create efficient application software for specific processing needs</a:t>
            </a:r>
          </a:p>
          <a:p>
            <a:r>
              <a:rPr lang="en-US" dirty="0" smtClean="0"/>
              <a:t>System Administrator / Manager</a:t>
            </a:r>
          </a:p>
          <a:p>
            <a:pPr lvl="1"/>
            <a:r>
              <a:rPr lang="en-US" dirty="0" smtClean="0"/>
              <a:t>Install, configure, maintain, and upgrade computer systems</a:t>
            </a:r>
          </a:p>
          <a:p>
            <a:pPr lvl="1"/>
            <a:r>
              <a:rPr lang="en-US" dirty="0" smtClean="0"/>
              <a:t>Maximize system availability</a:t>
            </a:r>
          </a:p>
          <a:p>
            <a:pPr lvl="1"/>
            <a:r>
              <a:rPr lang="en-US" dirty="0" smtClean="0"/>
              <a:t>Optimize system performance</a:t>
            </a:r>
          </a:p>
          <a:p>
            <a:pPr lvl="1"/>
            <a:r>
              <a:rPr lang="en-US" dirty="0" smtClean="0"/>
              <a:t>Ensure system security</a:t>
            </a:r>
          </a:p>
          <a:p>
            <a:r>
              <a:rPr lang="en-US" dirty="0" smtClean="0"/>
              <a:t>Web Designer</a:t>
            </a:r>
          </a:p>
          <a:p>
            <a:pPr lvl="1"/>
            <a:r>
              <a:rPr lang="en-US" dirty="0" smtClean="0"/>
              <a:t>Optimize customer accessibility to Web services</a:t>
            </a:r>
          </a:p>
          <a:p>
            <a:pPr lvl="1"/>
            <a:r>
              <a:rPr lang="en-US" dirty="0" smtClean="0"/>
              <a:t>System administration of Web servers</a:t>
            </a:r>
          </a:p>
          <a:p>
            <a:pPr lvl="1"/>
            <a:r>
              <a:rPr lang="en-US" dirty="0" smtClean="0"/>
              <a:t>Select appropriate data formats</a:t>
            </a:r>
          </a:p>
          <a:p>
            <a:pPr lvl="1"/>
            <a:r>
              <a:rPr lang="en-US" dirty="0" smtClean="0"/>
              <a:t>Design efficient Web pages</a:t>
            </a:r>
          </a:p>
          <a:p>
            <a:pPr lvl="0"/>
            <a:endParaRPr lang="en-US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7</a:t>
            </a:fld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03/10/2011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pic>
        <p:nvPicPr>
          <p:cNvPr id="12" name="Picture 2" descr="logoSMU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87272" y="5329308"/>
            <a:ext cx="6169457" cy="1340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03/10/2011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03/10/2011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03/10/2011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03/10/2011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03/10/2011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03/10/2011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03/10/2011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60D6B34-A169-4C14-88DD-8F0439786FE0}" type="datetimeFigureOut">
              <a:rPr lang="en-GB" smtClean="0"/>
              <a:pPr/>
              <a:t>03/10/2011</a:t>
            </a:fld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03/10/2011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03/10/2011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03/10/2011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9" name="Picture 2" descr="logoSMU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012160" y="6093296"/>
            <a:ext cx="3059832" cy="6646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Computer and Network Architecture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Graham Rees-Evans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Ground Rules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Turn up on time</a:t>
            </a:r>
          </a:p>
          <a:p>
            <a:endParaRPr lang="en-GB" dirty="0" smtClean="0"/>
          </a:p>
          <a:p>
            <a:r>
              <a:rPr lang="en-GB" dirty="0" smtClean="0"/>
              <a:t>No Mobile Phones</a:t>
            </a:r>
          </a:p>
          <a:p>
            <a:endParaRPr lang="en-GB" dirty="0" smtClean="0"/>
          </a:p>
          <a:p>
            <a:r>
              <a:rPr lang="en-GB" dirty="0" smtClean="0"/>
              <a:t>No Laptops</a:t>
            </a:r>
          </a:p>
          <a:p>
            <a:endParaRPr lang="en-GB" dirty="0" smtClean="0"/>
          </a:p>
          <a:p>
            <a:r>
              <a:rPr lang="en-GB" dirty="0" smtClean="0"/>
              <a:t>Time for Chat &amp; Time to Listen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Module Content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Computer and Network Architecture</a:t>
            </a:r>
          </a:p>
          <a:p>
            <a:endParaRPr lang="en-GB" dirty="0" smtClean="0"/>
          </a:p>
          <a:p>
            <a:r>
              <a:rPr lang="en-GB" dirty="0" smtClean="0"/>
              <a:t>Two Elements / Two </a:t>
            </a:r>
            <a:r>
              <a:rPr lang="en-GB" dirty="0" smtClean="0"/>
              <a:t>Semesters</a:t>
            </a:r>
          </a:p>
          <a:p>
            <a:endParaRPr lang="en-GB" dirty="0" smtClean="0"/>
          </a:p>
          <a:p>
            <a:r>
              <a:rPr lang="en-GB" dirty="0" smtClean="0"/>
              <a:t>Two Lecturers</a:t>
            </a: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Module Content - Computers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Physical </a:t>
            </a:r>
            <a:r>
              <a:rPr lang="en-GB" dirty="0" smtClean="0"/>
              <a:t>Components (Hardware)</a:t>
            </a:r>
          </a:p>
          <a:p>
            <a:endParaRPr lang="en-GB" dirty="0" smtClean="0"/>
          </a:p>
          <a:p>
            <a:r>
              <a:rPr lang="en-GB" dirty="0" smtClean="0"/>
              <a:t>Operating Systems and Software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What </a:t>
            </a:r>
            <a:r>
              <a:rPr lang="en-GB" dirty="0" smtClean="0"/>
              <a:t>they </a:t>
            </a:r>
            <a:r>
              <a:rPr lang="en-GB" dirty="0" smtClean="0"/>
              <a:t>do and How </a:t>
            </a:r>
            <a:r>
              <a:rPr lang="en-GB" dirty="0" smtClean="0"/>
              <a:t>they do </a:t>
            </a:r>
            <a:r>
              <a:rPr lang="en-GB" dirty="0" smtClean="0"/>
              <a:t>it</a:t>
            </a:r>
          </a:p>
          <a:p>
            <a:endParaRPr lang="en-GB" dirty="0" smtClean="0"/>
          </a:p>
          <a:p>
            <a:r>
              <a:rPr lang="en-GB" dirty="0" smtClean="0"/>
              <a:t>Interpreting the Real World</a:t>
            </a:r>
            <a:endParaRPr lang="en-GB" dirty="0" smtClean="0"/>
          </a:p>
          <a:p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Module Content - </a:t>
            </a:r>
            <a:r>
              <a:rPr lang="en-GB" dirty="0" smtClean="0"/>
              <a:t>Network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are they</a:t>
            </a:r>
          </a:p>
          <a:p>
            <a:endParaRPr lang="en-GB" dirty="0" smtClean="0"/>
          </a:p>
          <a:p>
            <a:r>
              <a:rPr lang="en-GB" dirty="0" smtClean="0"/>
              <a:t>Why we need them</a:t>
            </a:r>
          </a:p>
          <a:p>
            <a:endParaRPr lang="en-GB" dirty="0" smtClean="0"/>
          </a:p>
          <a:p>
            <a:r>
              <a:rPr lang="en-GB" dirty="0" smtClean="0"/>
              <a:t>Different Types, Mediums, Speeds and Uses</a:t>
            </a:r>
          </a:p>
          <a:p>
            <a:endParaRPr lang="en-GB" dirty="0" smtClean="0"/>
          </a:p>
          <a:p>
            <a:r>
              <a:rPr lang="en-GB" dirty="0" smtClean="0"/>
              <a:t>How they communicate</a:t>
            </a:r>
          </a:p>
          <a:p>
            <a:endParaRPr lang="en-GB" dirty="0" smtClean="0"/>
          </a:p>
          <a:p>
            <a:r>
              <a:rPr lang="en-GB" dirty="0" smtClean="0"/>
              <a:t>How to control them</a:t>
            </a:r>
            <a:endParaRPr lang="en-GB" dirty="0" smtClean="0"/>
          </a:p>
          <a:p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mtClean="0"/>
              <a:t>Why Study Computer Architecture?</a:t>
            </a:r>
            <a:endParaRPr lang="en-US"/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User</a:t>
            </a:r>
          </a:p>
          <a:p>
            <a:pPr lvl="1"/>
            <a:endParaRPr lang="en-US" dirty="0" smtClean="0"/>
          </a:p>
          <a:p>
            <a:r>
              <a:rPr lang="en-US" dirty="0" smtClean="0"/>
              <a:t>Systems Analyst</a:t>
            </a:r>
          </a:p>
          <a:p>
            <a:endParaRPr lang="en-US" dirty="0" smtClean="0"/>
          </a:p>
          <a:p>
            <a:pPr lvl="0"/>
            <a:r>
              <a:rPr lang="en-US" dirty="0" smtClean="0"/>
              <a:t>Programmer</a:t>
            </a:r>
          </a:p>
          <a:p>
            <a:endParaRPr lang="en-US" dirty="0" smtClean="0"/>
          </a:p>
          <a:p>
            <a:r>
              <a:rPr lang="en-US" dirty="0" smtClean="0"/>
              <a:t>System </a:t>
            </a:r>
            <a:r>
              <a:rPr lang="en-US" dirty="0" smtClean="0"/>
              <a:t>Administrator / </a:t>
            </a:r>
            <a:r>
              <a:rPr lang="en-US" dirty="0" smtClean="0"/>
              <a:t>Manager</a:t>
            </a:r>
          </a:p>
          <a:p>
            <a:endParaRPr lang="en-US" dirty="0" smtClean="0"/>
          </a:p>
          <a:p>
            <a:r>
              <a:rPr lang="en-US" dirty="0" smtClean="0"/>
              <a:t>Web </a:t>
            </a:r>
            <a:r>
              <a:rPr lang="en-US" dirty="0" smtClean="0"/>
              <a:t>Designer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Assessment</a:t>
            </a:r>
            <a:endParaRPr lang="en-US" dirty="0"/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Computing</a:t>
            </a:r>
          </a:p>
          <a:p>
            <a:pPr lvl="1"/>
            <a:r>
              <a:rPr lang="en-US" dirty="0" smtClean="0"/>
              <a:t>One Assignment 	50%</a:t>
            </a:r>
          </a:p>
          <a:p>
            <a:endParaRPr lang="en-US" dirty="0" smtClean="0"/>
          </a:p>
          <a:p>
            <a:r>
              <a:rPr lang="en-US" dirty="0" smtClean="0"/>
              <a:t>Networking</a:t>
            </a:r>
          </a:p>
          <a:p>
            <a:pPr lvl="1"/>
            <a:r>
              <a:rPr lang="en-US" dirty="0" smtClean="0"/>
              <a:t>One Assignment	25%</a:t>
            </a:r>
          </a:p>
          <a:p>
            <a:pPr lvl="1"/>
            <a:r>
              <a:rPr lang="en-US" dirty="0" smtClean="0"/>
              <a:t>One Exam		25%</a:t>
            </a:r>
          </a:p>
          <a:p>
            <a:endParaRPr lang="en-US" dirty="0" smtClean="0"/>
          </a:p>
          <a:p>
            <a:r>
              <a:rPr lang="en-US" dirty="0" smtClean="0"/>
              <a:t>Total			100%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Reading – Essential Texts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Englander</a:t>
            </a:r>
            <a:r>
              <a:rPr lang="en-GB" dirty="0" smtClean="0"/>
              <a:t>, I. (2009</a:t>
            </a:r>
            <a:r>
              <a:rPr lang="en-GB" dirty="0" smtClean="0"/>
              <a:t>)</a:t>
            </a:r>
            <a:br>
              <a:rPr lang="en-GB" dirty="0" smtClean="0"/>
            </a:br>
            <a:r>
              <a:rPr lang="en-GB" u="sng" dirty="0" smtClean="0"/>
              <a:t>The </a:t>
            </a:r>
            <a:r>
              <a:rPr lang="en-GB" u="sng" dirty="0" smtClean="0"/>
              <a:t>Architecture of Computer Hardware and System Software: An Information Technology Approach</a:t>
            </a:r>
            <a:r>
              <a:rPr lang="en-GB" dirty="0" smtClean="0"/>
              <a:t>, 5</a:t>
            </a:r>
            <a:r>
              <a:rPr lang="en-GB" baseline="30000" dirty="0" smtClean="0"/>
              <a:t>th</a:t>
            </a:r>
            <a:r>
              <a:rPr lang="en-GB" dirty="0" smtClean="0"/>
              <a:t> Ed., Wiley: New </a:t>
            </a:r>
            <a:r>
              <a:rPr lang="en-GB" dirty="0" smtClean="0"/>
              <a:t>York</a:t>
            </a:r>
          </a:p>
          <a:p>
            <a:endParaRPr lang="en-GB" dirty="0" smtClean="0"/>
          </a:p>
          <a:p>
            <a:r>
              <a:rPr lang="en-GB" dirty="0" smtClean="0"/>
              <a:t>Irving</a:t>
            </a:r>
            <a:r>
              <a:rPr lang="en-GB" dirty="0" smtClean="0"/>
              <a:t>, P. (2005</a:t>
            </a:r>
            <a:r>
              <a:rPr lang="en-GB" dirty="0" smtClean="0"/>
              <a:t>)</a:t>
            </a:r>
            <a:br>
              <a:rPr lang="en-GB" dirty="0" smtClean="0"/>
            </a:br>
            <a:r>
              <a:rPr lang="en-GB" u="sng" dirty="0" smtClean="0"/>
              <a:t>Computer </a:t>
            </a:r>
            <a:r>
              <a:rPr lang="en-GB" u="sng" dirty="0" smtClean="0"/>
              <a:t>Networks</a:t>
            </a:r>
            <a:r>
              <a:rPr lang="en-GB" dirty="0" smtClean="0"/>
              <a:t>, 2</a:t>
            </a:r>
            <a:r>
              <a:rPr lang="en-GB" baseline="30000" dirty="0" smtClean="0"/>
              <a:t>nd</a:t>
            </a:r>
            <a:r>
              <a:rPr lang="en-GB" dirty="0" smtClean="0"/>
              <a:t> Ed., </a:t>
            </a:r>
            <a:r>
              <a:rPr lang="en-GB" dirty="0" err="1" smtClean="0"/>
              <a:t>Lexden</a:t>
            </a:r>
            <a:r>
              <a:rPr lang="en-GB" dirty="0" smtClean="0"/>
              <a:t> Publishing: </a:t>
            </a:r>
            <a:r>
              <a:rPr lang="en-GB" dirty="0" smtClean="0"/>
              <a:t>Colchester</a:t>
            </a: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Useful Websites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pt-BR" dirty="0" smtClean="0"/>
              <a:t>www.cisco.com</a:t>
            </a:r>
          </a:p>
          <a:p>
            <a:pPr>
              <a:buNone/>
            </a:pPr>
            <a:endParaRPr lang="pt-BR" dirty="0" smtClean="0"/>
          </a:p>
          <a:p>
            <a:r>
              <a:rPr lang="pt-BR" dirty="0" smtClean="0"/>
              <a:t>www.microsoft.com</a:t>
            </a:r>
            <a:endParaRPr lang="en-GB" dirty="0" smtClean="0"/>
          </a:p>
          <a:p>
            <a:endParaRPr lang="pt-BR" dirty="0" smtClean="0"/>
          </a:p>
          <a:p>
            <a:r>
              <a:rPr lang="pt-BR" dirty="0" smtClean="0"/>
              <a:t>www.ss64.com/nt</a:t>
            </a:r>
            <a:endParaRPr lang="en-GB" dirty="0" smtClean="0"/>
          </a:p>
          <a:p>
            <a:endParaRPr lang="pt-BR" dirty="0" smtClean="0"/>
          </a:p>
          <a:p>
            <a:r>
              <a:rPr lang="pt-BR" dirty="0" smtClean="0"/>
              <a:t>www.networktutorials.info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 smtClean="0"/>
              <a:t>Any questions?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owerpoint New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Powerpoint New</Template>
  <TotalTime>21</TotalTime>
  <Words>291</Words>
  <Application>Microsoft Office PowerPoint</Application>
  <PresentationFormat>On-screen Show (4:3)</PresentationFormat>
  <Paragraphs>104</Paragraphs>
  <Slides>10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Powerpoint New</vt:lpstr>
      <vt:lpstr>Computer and Network Architecture</vt:lpstr>
      <vt:lpstr>Ground Rules</vt:lpstr>
      <vt:lpstr>Module Content</vt:lpstr>
      <vt:lpstr>Module Content - Computers</vt:lpstr>
      <vt:lpstr>Module Content - Network</vt:lpstr>
      <vt:lpstr>Why Study Computer Architecture?</vt:lpstr>
      <vt:lpstr>Assessment</vt:lpstr>
      <vt:lpstr>Reading – Essential Texts</vt:lpstr>
      <vt:lpstr>Useful Websites</vt:lpstr>
      <vt:lpstr>Any questions?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Computer and Network Architecture</dc:title>
  <dc:creator>Graham Rees-Evans</dc:creator>
  <cp:lastModifiedBy>Graham Rees-Evans</cp:lastModifiedBy>
  <cp:revision>5</cp:revision>
  <dcterms:created xsi:type="dcterms:W3CDTF">2011-10-03T22:23:07Z</dcterms:created>
  <dcterms:modified xsi:type="dcterms:W3CDTF">2011-10-03T22:54:11Z</dcterms:modified>
</cp:coreProperties>
</file>