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61" r:id="rId5"/>
    <p:sldId id="260" r:id="rId6"/>
    <p:sldId id="263" r:id="rId7"/>
    <p:sldId id="264" r:id="rId8"/>
    <p:sldId id="265" r:id="rId9"/>
    <p:sldId id="262" r:id="rId10"/>
    <p:sldId id="266" r:id="rId11"/>
    <p:sldId id="267" r:id="rId12"/>
    <p:sldId id="270" r:id="rId13"/>
    <p:sldId id="25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85D8B0-5263-4628-AEC5-4B89BEE0E58F}" v="1694" dt="2022-02-14T10:08:44.5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632" autoAdjust="0"/>
    <p:restoredTop sz="94660"/>
  </p:normalViewPr>
  <p:slideViewPr>
    <p:cSldViewPr snapToGrid="0">
      <p:cViewPr varScale="1">
        <p:scale>
          <a:sx n="68" d="100"/>
          <a:sy n="68" d="100"/>
        </p:scale>
        <p:origin x="15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eal Bennett" userId="01ee5a71be871dca" providerId="LiveId" clId="{2085D8B0-5263-4628-AEC5-4B89BEE0E58F}"/>
    <pc:docChg chg="undo redo custSel addSld delSld modSld sldOrd">
      <pc:chgData name="Micheal Bennett" userId="01ee5a71be871dca" providerId="LiveId" clId="{2085D8B0-5263-4628-AEC5-4B89BEE0E58F}" dt="2022-02-14T10:09:07.424" v="4006" actId="1076"/>
      <pc:docMkLst>
        <pc:docMk/>
      </pc:docMkLst>
      <pc:sldChg chg="addSp delSp modSp mod modTransition delAnim modAnim">
        <pc:chgData name="Micheal Bennett" userId="01ee5a71be871dca" providerId="LiveId" clId="{2085D8B0-5263-4628-AEC5-4B89BEE0E58F}" dt="2022-02-08T19:52:03.072" v="1977"/>
        <pc:sldMkLst>
          <pc:docMk/>
          <pc:sldMk cId="3351265674" sldId="256"/>
        </pc:sldMkLst>
        <pc:picChg chg="add mod modCrop">
          <ac:chgData name="Micheal Bennett" userId="01ee5a71be871dca" providerId="LiveId" clId="{2085D8B0-5263-4628-AEC5-4B89BEE0E58F}" dt="2022-02-08T19:39:45.584" v="1639" actId="1076"/>
          <ac:picMkLst>
            <pc:docMk/>
            <pc:sldMk cId="3351265674" sldId="256"/>
            <ac:picMk id="2" creationId="{FE15F4C7-4D55-4EE2-A451-8100715F3117}"/>
          </ac:picMkLst>
        </pc:picChg>
        <pc:picChg chg="del mod modCrop">
          <ac:chgData name="Micheal Bennett" userId="01ee5a71be871dca" providerId="LiveId" clId="{2085D8B0-5263-4628-AEC5-4B89BEE0E58F}" dt="2022-02-08T19:33:25.132" v="1550" actId="478"/>
          <ac:picMkLst>
            <pc:docMk/>
            <pc:sldMk cId="3351265674" sldId="256"/>
            <ac:picMk id="5" creationId="{CCCEA442-5CCE-49F4-8649-08D4735B1ED0}"/>
          </ac:picMkLst>
        </pc:picChg>
        <pc:picChg chg="add del mod">
          <ac:chgData name="Micheal Bennett" userId="01ee5a71be871dca" providerId="LiveId" clId="{2085D8B0-5263-4628-AEC5-4B89BEE0E58F}" dt="2022-02-08T19:39:37.476" v="1638" actId="21"/>
          <ac:picMkLst>
            <pc:docMk/>
            <pc:sldMk cId="3351265674" sldId="256"/>
            <ac:picMk id="6" creationId="{013AE8A2-7D3C-4D2C-9BCB-97ECCB85C47C}"/>
          </ac:picMkLst>
        </pc:picChg>
        <pc:picChg chg="add del mod">
          <ac:chgData name="Micheal Bennett" userId="01ee5a71be871dca" providerId="LiveId" clId="{2085D8B0-5263-4628-AEC5-4B89BEE0E58F}" dt="2022-02-08T19:46:28.964" v="1890" actId="21"/>
          <ac:picMkLst>
            <pc:docMk/>
            <pc:sldMk cId="3351265674" sldId="256"/>
            <ac:picMk id="7" creationId="{552DEA0F-3EA7-4316-8C73-C2848F1BE207}"/>
          </ac:picMkLst>
        </pc:picChg>
        <pc:picChg chg="add mod">
          <ac:chgData name="Micheal Bennett" userId="01ee5a71be871dca" providerId="LiveId" clId="{2085D8B0-5263-4628-AEC5-4B89BEE0E58F}" dt="2022-02-08T19:47:15.414" v="1898" actId="1076"/>
          <ac:picMkLst>
            <pc:docMk/>
            <pc:sldMk cId="3351265674" sldId="256"/>
            <ac:picMk id="9" creationId="{AEE0F4C6-CEED-40B5-9245-562172AAE617}"/>
          </ac:picMkLst>
        </pc:picChg>
      </pc:sldChg>
      <pc:sldChg chg="addSp delSp modSp new mod modTransition">
        <pc:chgData name="Micheal Bennett" userId="01ee5a71be871dca" providerId="LiveId" clId="{2085D8B0-5263-4628-AEC5-4B89BEE0E58F}" dt="2022-02-08T19:52:08.408" v="1979"/>
        <pc:sldMkLst>
          <pc:docMk/>
          <pc:sldMk cId="3613080819" sldId="257"/>
        </pc:sldMkLst>
        <pc:spChg chg="del">
          <ac:chgData name="Micheal Bennett" userId="01ee5a71be871dca" providerId="LiveId" clId="{2085D8B0-5263-4628-AEC5-4B89BEE0E58F}" dt="2022-02-08T18:41:27.436" v="862" actId="21"/>
          <ac:spMkLst>
            <pc:docMk/>
            <pc:sldMk cId="3613080819" sldId="257"/>
            <ac:spMk id="2" creationId="{92CA0404-27F9-4509-A4C4-D67EE4157742}"/>
          </ac:spMkLst>
        </pc:spChg>
        <pc:spChg chg="del">
          <ac:chgData name="Micheal Bennett" userId="01ee5a71be871dca" providerId="LiveId" clId="{2085D8B0-5263-4628-AEC5-4B89BEE0E58F}" dt="2022-02-08T18:41:30.947" v="863" actId="21"/>
          <ac:spMkLst>
            <pc:docMk/>
            <pc:sldMk cId="3613080819" sldId="257"/>
            <ac:spMk id="3" creationId="{F6DFBF0F-BA83-41E4-8B87-9AA4AD4C863F}"/>
          </ac:spMkLst>
        </pc:spChg>
        <pc:spChg chg="add mod">
          <ac:chgData name="Micheal Bennett" userId="01ee5a71be871dca" providerId="LiveId" clId="{2085D8B0-5263-4628-AEC5-4B89BEE0E58F}" dt="2022-02-08T18:50:08.105" v="928" actId="14100"/>
          <ac:spMkLst>
            <pc:docMk/>
            <pc:sldMk cId="3613080819" sldId="257"/>
            <ac:spMk id="6" creationId="{56C28342-49FF-4246-AB7F-361E2DF4F635}"/>
          </ac:spMkLst>
        </pc:spChg>
        <pc:spChg chg="add mod">
          <ac:chgData name="Micheal Bennett" userId="01ee5a71be871dca" providerId="LiveId" clId="{2085D8B0-5263-4628-AEC5-4B89BEE0E58F}" dt="2022-02-08T18:49:54.621" v="926" actId="2711"/>
          <ac:spMkLst>
            <pc:docMk/>
            <pc:sldMk cId="3613080819" sldId="257"/>
            <ac:spMk id="9" creationId="{33D24966-C259-414B-8257-F50981562CC9}"/>
          </ac:spMkLst>
        </pc:spChg>
        <pc:picChg chg="add mod modCrop">
          <ac:chgData name="Micheal Bennett" userId="01ee5a71be871dca" providerId="LiveId" clId="{2085D8B0-5263-4628-AEC5-4B89BEE0E58F}" dt="2022-02-08T18:42:26.427" v="871" actId="14100"/>
          <ac:picMkLst>
            <pc:docMk/>
            <pc:sldMk cId="3613080819" sldId="257"/>
            <ac:picMk id="5" creationId="{6ED99253-4989-4FE6-BBD1-8862F9304535}"/>
          </ac:picMkLst>
        </pc:picChg>
        <pc:picChg chg="add mod">
          <ac:chgData name="Micheal Bennett" userId="01ee5a71be871dca" providerId="LiveId" clId="{2085D8B0-5263-4628-AEC5-4B89BEE0E58F}" dt="2022-02-08T18:45:32.149" v="875" actId="1076"/>
          <ac:picMkLst>
            <pc:docMk/>
            <pc:sldMk cId="3613080819" sldId="257"/>
            <ac:picMk id="1026" creationId="{26366C8E-14D9-4B7C-BDCA-4E1E6CFF7E13}"/>
          </ac:picMkLst>
        </pc:picChg>
      </pc:sldChg>
      <pc:sldChg chg="addSp delSp modSp add del mod modTransition delAnim modAnim">
        <pc:chgData name="Micheal Bennett" userId="01ee5a71be871dca" providerId="LiveId" clId="{2085D8B0-5263-4628-AEC5-4B89BEE0E58F}" dt="2022-02-08T18:39:45.012" v="860" actId="2696"/>
        <pc:sldMkLst>
          <pc:docMk/>
          <pc:sldMk cId="3856961104" sldId="257"/>
        </pc:sldMkLst>
        <pc:picChg chg="add mod">
          <ac:chgData name="Micheal Bennett" userId="01ee5a71be871dca" providerId="LiveId" clId="{2085D8B0-5263-4628-AEC5-4B89BEE0E58F}" dt="2022-02-08T18:28:23.572" v="607" actId="1076"/>
          <ac:picMkLst>
            <pc:docMk/>
            <pc:sldMk cId="3856961104" sldId="257"/>
            <ac:picMk id="3" creationId="{9A3484AC-9F59-4B65-88B2-3DB66EE3734B}"/>
          </ac:picMkLst>
        </pc:picChg>
        <pc:picChg chg="del">
          <ac:chgData name="Micheal Bennett" userId="01ee5a71be871dca" providerId="LiveId" clId="{2085D8B0-5263-4628-AEC5-4B89BEE0E58F}" dt="2022-02-08T18:28:00.741" v="601" actId="478"/>
          <ac:picMkLst>
            <pc:docMk/>
            <pc:sldMk cId="3856961104" sldId="257"/>
            <ac:picMk id="5" creationId="{CCCEA442-5CCE-49F4-8649-08D4735B1ED0}"/>
          </ac:picMkLst>
        </pc:picChg>
      </pc:sldChg>
      <pc:sldChg chg="add">
        <pc:chgData name="Micheal Bennett" userId="01ee5a71be871dca" providerId="LiveId" clId="{2085D8B0-5263-4628-AEC5-4B89BEE0E58F}" dt="2022-02-08T18:45:51.636" v="876" actId="2890"/>
        <pc:sldMkLst>
          <pc:docMk/>
          <pc:sldMk cId="272312204" sldId="258"/>
        </pc:sldMkLst>
      </pc:sldChg>
      <pc:sldChg chg="addSp delSp modSp add mod">
        <pc:chgData name="Micheal Bennett" userId="01ee5a71be871dca" providerId="LiveId" clId="{2085D8B0-5263-4628-AEC5-4B89BEE0E58F}" dt="2022-02-10T19:38:17.273" v="3326"/>
        <pc:sldMkLst>
          <pc:docMk/>
          <pc:sldMk cId="566008270" sldId="259"/>
        </pc:sldMkLst>
        <pc:spChg chg="add mod">
          <ac:chgData name="Micheal Bennett" userId="01ee5a71be871dca" providerId="LiveId" clId="{2085D8B0-5263-4628-AEC5-4B89BEE0E58F}" dt="2022-02-10T19:38:17.273" v="3326"/>
          <ac:spMkLst>
            <pc:docMk/>
            <pc:sldMk cId="566008270" sldId="259"/>
            <ac:spMk id="6" creationId="{E55B75DC-571F-4187-8743-5522F2F3DB05}"/>
          </ac:spMkLst>
        </pc:spChg>
        <pc:picChg chg="del">
          <ac:chgData name="Micheal Bennett" userId="01ee5a71be871dca" providerId="LiveId" clId="{2085D8B0-5263-4628-AEC5-4B89BEE0E58F}" dt="2022-02-08T20:46:21.905" v="2443" actId="478"/>
          <ac:picMkLst>
            <pc:docMk/>
            <pc:sldMk cId="566008270" sldId="259"/>
            <ac:picMk id="1026" creationId="{26366C8E-14D9-4B7C-BDCA-4E1E6CFF7E13}"/>
          </ac:picMkLst>
        </pc:picChg>
      </pc:sldChg>
      <pc:sldChg chg="addSp modSp add mod modTransition modAnim">
        <pc:chgData name="Micheal Bennett" userId="01ee5a71be871dca" providerId="LiveId" clId="{2085D8B0-5263-4628-AEC5-4B89BEE0E58F}" dt="2022-02-08T19:52:12.176" v="1981"/>
        <pc:sldMkLst>
          <pc:docMk/>
          <pc:sldMk cId="4279467057" sldId="260"/>
        </pc:sldMkLst>
        <pc:spChg chg="add mod">
          <ac:chgData name="Micheal Bennett" userId="01ee5a71be871dca" providerId="LiveId" clId="{2085D8B0-5263-4628-AEC5-4B89BEE0E58F}" dt="2022-02-08T18:59:15.509" v="986" actId="1076"/>
          <ac:spMkLst>
            <pc:docMk/>
            <pc:sldMk cId="4279467057" sldId="260"/>
            <ac:spMk id="2" creationId="{0DA2C2CC-49CA-4B1B-8F22-6E070B213CBE}"/>
          </ac:spMkLst>
        </pc:spChg>
        <pc:spChg chg="add mod">
          <ac:chgData name="Micheal Bennett" userId="01ee5a71be871dca" providerId="LiveId" clId="{2085D8B0-5263-4628-AEC5-4B89BEE0E58F}" dt="2022-02-08T19:08:42.115" v="1291" actId="20578"/>
          <ac:spMkLst>
            <pc:docMk/>
            <pc:sldMk cId="4279467057" sldId="260"/>
            <ac:spMk id="3" creationId="{AD6AC881-E820-4DB0-82B7-DF658C44DE03}"/>
          </ac:spMkLst>
        </pc:spChg>
      </pc:sldChg>
      <pc:sldChg chg="addSp modSp add mod ord modTransition modAnim">
        <pc:chgData name="Micheal Bennett" userId="01ee5a71be871dca" providerId="LiveId" clId="{2085D8B0-5263-4628-AEC5-4B89BEE0E58F}" dt="2022-02-08T21:26:56.998" v="2607"/>
        <pc:sldMkLst>
          <pc:docMk/>
          <pc:sldMk cId="3488119448" sldId="261"/>
        </pc:sldMkLst>
        <pc:spChg chg="add mod">
          <ac:chgData name="Micheal Bennett" userId="01ee5a71be871dca" providerId="LiveId" clId="{2085D8B0-5263-4628-AEC5-4B89BEE0E58F}" dt="2022-02-08T19:54:07.558" v="2014" actId="1076"/>
          <ac:spMkLst>
            <pc:docMk/>
            <pc:sldMk cId="3488119448" sldId="261"/>
            <ac:spMk id="2" creationId="{004EB3B3-4E7D-49B7-8E99-4EBEA42DFCDC}"/>
          </ac:spMkLst>
        </pc:spChg>
        <pc:spChg chg="add mod">
          <ac:chgData name="Micheal Bennett" userId="01ee5a71be871dca" providerId="LiveId" clId="{2085D8B0-5263-4628-AEC5-4B89BEE0E58F}" dt="2022-02-08T20:29:27.601" v="2231" actId="1076"/>
          <ac:spMkLst>
            <pc:docMk/>
            <pc:sldMk cId="3488119448" sldId="261"/>
            <ac:spMk id="3" creationId="{84CED398-8BEF-4C7F-AFFC-290B365F5658}"/>
          </ac:spMkLst>
        </pc:spChg>
      </pc:sldChg>
      <pc:sldChg chg="addSp delSp modSp add mod modAnim">
        <pc:chgData name="Micheal Bennett" userId="01ee5a71be871dca" providerId="LiveId" clId="{2085D8B0-5263-4628-AEC5-4B89BEE0E58F}" dt="2022-02-08T21:19:37.038" v="2592"/>
        <pc:sldMkLst>
          <pc:docMk/>
          <pc:sldMk cId="3694953380" sldId="262"/>
        </pc:sldMkLst>
        <pc:spChg chg="add mod">
          <ac:chgData name="Micheal Bennett" userId="01ee5a71be871dca" providerId="LiveId" clId="{2085D8B0-5263-4628-AEC5-4B89BEE0E58F}" dt="2022-02-08T21:15:15.695" v="2537" actId="1076"/>
          <ac:spMkLst>
            <pc:docMk/>
            <pc:sldMk cId="3694953380" sldId="262"/>
            <ac:spMk id="2" creationId="{6E3DD752-05D8-44C8-9139-F532A890144E}"/>
          </ac:spMkLst>
        </pc:spChg>
        <pc:spChg chg="add mod">
          <ac:chgData name="Micheal Bennett" userId="01ee5a71be871dca" providerId="LiveId" clId="{2085D8B0-5263-4628-AEC5-4B89BEE0E58F}" dt="2022-02-08T21:15:03.551" v="2535" actId="1076"/>
          <ac:spMkLst>
            <pc:docMk/>
            <pc:sldMk cId="3694953380" sldId="262"/>
            <ac:spMk id="3" creationId="{9D493893-B8FB-47D6-9F98-F50E8BDD1186}"/>
          </ac:spMkLst>
        </pc:spChg>
        <pc:spChg chg="add del mod">
          <ac:chgData name="Micheal Bennett" userId="01ee5a71be871dca" providerId="LiveId" clId="{2085D8B0-5263-4628-AEC5-4B89BEE0E58F}" dt="2022-02-08T20:52:37.860" v="2496" actId="21"/>
          <ac:spMkLst>
            <pc:docMk/>
            <pc:sldMk cId="3694953380" sldId="262"/>
            <ac:spMk id="6" creationId="{46712C57-8000-4C3E-911A-72D488E8D4D9}"/>
          </ac:spMkLst>
        </pc:spChg>
        <pc:spChg chg="add mod">
          <ac:chgData name="Micheal Bennett" userId="01ee5a71be871dca" providerId="LiveId" clId="{2085D8B0-5263-4628-AEC5-4B89BEE0E58F}" dt="2022-02-08T21:15:08.392" v="2536" actId="1076"/>
          <ac:spMkLst>
            <pc:docMk/>
            <pc:sldMk cId="3694953380" sldId="262"/>
            <ac:spMk id="7" creationId="{3749CCBD-05C6-4CD9-A0C9-17A9071DF741}"/>
          </ac:spMkLst>
        </pc:spChg>
        <pc:spChg chg="add mod">
          <ac:chgData name="Micheal Bennett" userId="01ee5a71be871dca" providerId="LiveId" clId="{2085D8B0-5263-4628-AEC5-4B89BEE0E58F}" dt="2022-02-08T21:15:26.735" v="2539" actId="1076"/>
          <ac:spMkLst>
            <pc:docMk/>
            <pc:sldMk cId="3694953380" sldId="262"/>
            <ac:spMk id="9" creationId="{512C4FE1-1789-4582-96CB-EFBD0D949F62}"/>
          </ac:spMkLst>
        </pc:spChg>
        <pc:spChg chg="add mod">
          <ac:chgData name="Micheal Bennett" userId="01ee5a71be871dca" providerId="LiveId" clId="{2085D8B0-5263-4628-AEC5-4B89BEE0E58F}" dt="2022-02-08T21:16:46.401" v="2564" actId="1076"/>
          <ac:spMkLst>
            <pc:docMk/>
            <pc:sldMk cId="3694953380" sldId="262"/>
            <ac:spMk id="10" creationId="{05D69274-0F14-4488-A21B-5E3022CD4A73}"/>
          </ac:spMkLst>
        </pc:spChg>
        <pc:picChg chg="add mod">
          <ac:chgData name="Micheal Bennett" userId="01ee5a71be871dca" providerId="LiveId" clId="{2085D8B0-5263-4628-AEC5-4B89BEE0E58F}" dt="2022-02-08T21:16:37.031" v="2563" actId="1076"/>
          <ac:picMkLst>
            <pc:docMk/>
            <pc:sldMk cId="3694953380" sldId="262"/>
            <ac:picMk id="8" creationId="{A222EBE6-F3DB-4574-8644-2FEAE08FE589}"/>
          </ac:picMkLst>
        </pc:picChg>
        <pc:picChg chg="add mod">
          <ac:chgData name="Micheal Bennett" userId="01ee5a71be871dca" providerId="LiveId" clId="{2085D8B0-5263-4628-AEC5-4B89BEE0E58F}" dt="2022-02-08T21:15:18.728" v="2538" actId="1076"/>
          <ac:picMkLst>
            <pc:docMk/>
            <pc:sldMk cId="3694953380" sldId="262"/>
            <ac:picMk id="1028" creationId="{B7CBC924-85B2-4226-B414-E3F1B6CC43D1}"/>
          </ac:picMkLst>
        </pc:picChg>
      </pc:sldChg>
      <pc:sldChg chg="addSp modSp add mod ord modAnim">
        <pc:chgData name="Micheal Bennett" userId="01ee5a71be871dca" providerId="LiveId" clId="{2085D8B0-5263-4628-AEC5-4B89BEE0E58F}" dt="2022-02-08T21:33:22.729" v="2749" actId="1076"/>
        <pc:sldMkLst>
          <pc:docMk/>
          <pc:sldMk cId="1832704462" sldId="263"/>
        </pc:sldMkLst>
        <pc:spChg chg="add mod">
          <ac:chgData name="Micheal Bennett" userId="01ee5a71be871dca" providerId="LiveId" clId="{2085D8B0-5263-4628-AEC5-4B89BEE0E58F}" dt="2022-02-08T21:29:32.622" v="2642" actId="14100"/>
          <ac:spMkLst>
            <pc:docMk/>
            <pc:sldMk cId="1832704462" sldId="263"/>
            <ac:spMk id="2" creationId="{611A8842-C6D6-47B6-A7C8-7D2D12C946E9}"/>
          </ac:spMkLst>
        </pc:spChg>
        <pc:spChg chg="add mod">
          <ac:chgData name="Micheal Bennett" userId="01ee5a71be871dca" providerId="LiveId" clId="{2085D8B0-5263-4628-AEC5-4B89BEE0E58F}" dt="2022-02-08T21:33:22.729" v="2749" actId="1076"/>
          <ac:spMkLst>
            <pc:docMk/>
            <pc:sldMk cId="1832704462" sldId="263"/>
            <ac:spMk id="3" creationId="{D7CC7307-2135-4878-B79E-D7C9A0942B7E}"/>
          </ac:spMkLst>
        </pc:spChg>
      </pc:sldChg>
      <pc:sldChg chg="addSp delSp modSp add mod ord modAnim">
        <pc:chgData name="Micheal Bennett" userId="01ee5a71be871dca" providerId="LiveId" clId="{2085D8B0-5263-4628-AEC5-4B89BEE0E58F}" dt="2022-02-10T19:43:55.687" v="3335"/>
        <pc:sldMkLst>
          <pc:docMk/>
          <pc:sldMk cId="1885459068" sldId="264"/>
        </pc:sldMkLst>
        <pc:spChg chg="add mod">
          <ac:chgData name="Micheal Bennett" userId="01ee5a71be871dca" providerId="LiveId" clId="{2085D8B0-5263-4628-AEC5-4B89BEE0E58F}" dt="2022-02-08T21:35:37.246" v="2818" actId="1076"/>
          <ac:spMkLst>
            <pc:docMk/>
            <pc:sldMk cId="1885459068" sldId="264"/>
            <ac:spMk id="2" creationId="{E348862F-3547-4355-8EDB-1C8B2EED5202}"/>
          </ac:spMkLst>
        </pc:spChg>
        <pc:spChg chg="add del mod">
          <ac:chgData name="Micheal Bennett" userId="01ee5a71be871dca" providerId="LiveId" clId="{2085D8B0-5263-4628-AEC5-4B89BEE0E58F}" dt="2022-02-08T21:35:48.896" v="2821"/>
          <ac:spMkLst>
            <pc:docMk/>
            <pc:sldMk cId="1885459068" sldId="264"/>
            <ac:spMk id="3" creationId="{34A2A8F1-7A64-47D8-AD7A-9EB0B8E5DD75}"/>
          </ac:spMkLst>
        </pc:spChg>
        <pc:spChg chg="add mod">
          <ac:chgData name="Micheal Bennett" userId="01ee5a71be871dca" providerId="LiveId" clId="{2085D8B0-5263-4628-AEC5-4B89BEE0E58F}" dt="2022-02-10T19:43:11.838" v="3329" actId="14100"/>
          <ac:spMkLst>
            <pc:docMk/>
            <pc:sldMk cId="1885459068" sldId="264"/>
            <ac:spMk id="4" creationId="{10D47695-4DAE-4950-9A2E-86072A7757BE}"/>
          </ac:spMkLst>
        </pc:spChg>
        <pc:spChg chg="add mod">
          <ac:chgData name="Micheal Bennett" userId="01ee5a71be871dca" providerId="LiveId" clId="{2085D8B0-5263-4628-AEC5-4B89BEE0E58F}" dt="2022-02-10T19:35:28.774" v="3163" actId="1076"/>
          <ac:spMkLst>
            <pc:docMk/>
            <pc:sldMk cId="1885459068" sldId="264"/>
            <ac:spMk id="7" creationId="{5ADBE8DC-F25F-478B-94F4-1504838BDEB2}"/>
          </ac:spMkLst>
        </pc:spChg>
      </pc:sldChg>
      <pc:sldChg chg="addSp delSp modSp add mod">
        <pc:chgData name="Micheal Bennett" userId="01ee5a71be871dca" providerId="LiveId" clId="{2085D8B0-5263-4628-AEC5-4B89BEE0E58F}" dt="2022-02-14T09:31:50.329" v="3603" actId="207"/>
        <pc:sldMkLst>
          <pc:docMk/>
          <pc:sldMk cId="1031896835" sldId="265"/>
        </pc:sldMkLst>
        <pc:spChg chg="add mod">
          <ac:chgData name="Micheal Bennett" userId="01ee5a71be871dca" providerId="LiveId" clId="{2085D8B0-5263-4628-AEC5-4B89BEE0E58F}" dt="2022-02-10T20:21:17.765" v="3352" actId="1076"/>
          <ac:spMkLst>
            <pc:docMk/>
            <pc:sldMk cId="1031896835" sldId="265"/>
            <ac:spMk id="4" creationId="{41233470-8D0A-4EF9-AC02-125CF0B97ACA}"/>
          </ac:spMkLst>
        </pc:spChg>
        <pc:spChg chg="add del">
          <ac:chgData name="Micheal Bennett" userId="01ee5a71be871dca" providerId="LiveId" clId="{2085D8B0-5263-4628-AEC5-4B89BEE0E58F}" dt="2022-02-10T20:17:50.517" v="3339" actId="22"/>
          <ac:spMkLst>
            <pc:docMk/>
            <pc:sldMk cId="1031896835" sldId="265"/>
            <ac:spMk id="6" creationId="{874103A8-E2C1-45E3-B08B-C3DE0000A758}"/>
          </ac:spMkLst>
        </pc:spChg>
        <pc:spChg chg="add mod">
          <ac:chgData name="Micheal Bennett" userId="01ee5a71be871dca" providerId="LiveId" clId="{2085D8B0-5263-4628-AEC5-4B89BEE0E58F}" dt="2022-02-10T20:17:56.466" v="3341" actId="1076"/>
          <ac:spMkLst>
            <pc:docMk/>
            <pc:sldMk cId="1031896835" sldId="265"/>
            <ac:spMk id="7" creationId="{2FBC6897-069F-4004-A8CD-1D51823C9D6C}"/>
          </ac:spMkLst>
        </pc:spChg>
        <pc:spChg chg="add mod">
          <ac:chgData name="Micheal Bennett" userId="01ee5a71be871dca" providerId="LiveId" clId="{2085D8B0-5263-4628-AEC5-4B89BEE0E58F}" dt="2022-02-10T20:23:40.936" v="3402" actId="1076"/>
          <ac:spMkLst>
            <pc:docMk/>
            <pc:sldMk cId="1031896835" sldId="265"/>
            <ac:spMk id="13" creationId="{4812BDB9-587F-4E7B-8E87-4D7DDD2DFEAB}"/>
          </ac:spMkLst>
        </pc:spChg>
        <pc:spChg chg="add mod">
          <ac:chgData name="Micheal Bennett" userId="01ee5a71be871dca" providerId="LiveId" clId="{2085D8B0-5263-4628-AEC5-4B89BEE0E58F}" dt="2022-02-10T20:23:35.397" v="3401" actId="1076"/>
          <ac:spMkLst>
            <pc:docMk/>
            <pc:sldMk cId="1031896835" sldId="265"/>
            <ac:spMk id="15" creationId="{647DA2A7-DAED-4EC8-93A9-4B840BFBB7C1}"/>
          </ac:spMkLst>
        </pc:spChg>
        <pc:spChg chg="add mod">
          <ac:chgData name="Micheal Bennett" userId="01ee5a71be871dca" providerId="LiveId" clId="{2085D8B0-5263-4628-AEC5-4B89BEE0E58F}" dt="2022-02-10T20:23:49.720" v="3403" actId="1076"/>
          <ac:spMkLst>
            <pc:docMk/>
            <pc:sldMk cId="1031896835" sldId="265"/>
            <ac:spMk id="16" creationId="{8B9E69AD-6F0B-4F49-A0BF-52246FCCB210}"/>
          </ac:spMkLst>
        </pc:spChg>
        <pc:spChg chg="add mod">
          <ac:chgData name="Micheal Bennett" userId="01ee5a71be871dca" providerId="LiveId" clId="{2085D8B0-5263-4628-AEC5-4B89BEE0E58F}" dt="2022-02-10T20:26:22.914" v="3424" actId="20577"/>
          <ac:spMkLst>
            <pc:docMk/>
            <pc:sldMk cId="1031896835" sldId="265"/>
            <ac:spMk id="17" creationId="{AA352468-686F-4273-83CF-DB5287AB4D47}"/>
          </ac:spMkLst>
        </pc:spChg>
        <pc:spChg chg="add mod">
          <ac:chgData name="Micheal Bennett" userId="01ee5a71be871dca" providerId="LiveId" clId="{2085D8B0-5263-4628-AEC5-4B89BEE0E58F}" dt="2022-02-14T09:31:50.329" v="3603" actId="207"/>
          <ac:spMkLst>
            <pc:docMk/>
            <pc:sldMk cId="1031896835" sldId="265"/>
            <ac:spMk id="18" creationId="{EE7FAD6E-B4B2-47D8-91C7-860084F6DB1C}"/>
          </ac:spMkLst>
        </pc:spChg>
        <pc:spChg chg="add mod">
          <ac:chgData name="Micheal Bennett" userId="01ee5a71be871dca" providerId="LiveId" clId="{2085D8B0-5263-4628-AEC5-4B89BEE0E58F}" dt="2022-02-10T20:31:41.527" v="3503" actId="1076"/>
          <ac:spMkLst>
            <pc:docMk/>
            <pc:sldMk cId="1031896835" sldId="265"/>
            <ac:spMk id="19" creationId="{0DC59D1D-1CB4-4FA5-A545-D5B34E2FC024}"/>
          </ac:spMkLst>
        </pc:spChg>
        <pc:picChg chg="add mod">
          <ac:chgData name="Micheal Bennett" userId="01ee5a71be871dca" providerId="LiveId" clId="{2085D8B0-5263-4628-AEC5-4B89BEE0E58F}" dt="2022-02-10T20:28:51.572" v="3436" actId="1076"/>
          <ac:picMkLst>
            <pc:docMk/>
            <pc:sldMk cId="1031896835" sldId="265"/>
            <ac:picMk id="14" creationId="{87EBB26C-E2E7-4A83-AA50-3CE217AAC356}"/>
          </ac:picMkLst>
        </pc:picChg>
        <pc:picChg chg="add mod">
          <ac:chgData name="Micheal Bennett" userId="01ee5a71be871dca" providerId="LiveId" clId="{2085D8B0-5263-4628-AEC5-4B89BEE0E58F}" dt="2022-02-10T20:25:44.600" v="3410" actId="1076"/>
          <ac:picMkLst>
            <pc:docMk/>
            <pc:sldMk cId="1031896835" sldId="265"/>
            <ac:picMk id="1028" creationId="{20693E1A-8A8F-421E-93CB-9FE29C2A56A1}"/>
          </ac:picMkLst>
        </pc:picChg>
        <pc:picChg chg="add mod">
          <ac:chgData name="Micheal Bennett" userId="01ee5a71be871dca" providerId="LiveId" clId="{2085D8B0-5263-4628-AEC5-4B89BEE0E58F}" dt="2022-02-10T20:27:24.927" v="3427" actId="1076"/>
          <ac:picMkLst>
            <pc:docMk/>
            <pc:sldMk cId="1031896835" sldId="265"/>
            <ac:picMk id="1030" creationId="{DC09E297-B33A-41D2-9DE9-C0FE2D3B6EB8}"/>
          </ac:picMkLst>
        </pc:picChg>
        <pc:picChg chg="add mod">
          <ac:chgData name="Micheal Bennett" userId="01ee5a71be871dca" providerId="LiveId" clId="{2085D8B0-5263-4628-AEC5-4B89BEE0E58F}" dt="2022-02-10T20:28:35.125" v="3433" actId="1076"/>
          <ac:picMkLst>
            <pc:docMk/>
            <pc:sldMk cId="1031896835" sldId="265"/>
            <ac:picMk id="1032" creationId="{9ABEA1F8-521A-4DD4-8809-E3CCDB01081A}"/>
          </ac:picMkLst>
        </pc:picChg>
        <pc:cxnChg chg="add mod">
          <ac:chgData name="Micheal Bennett" userId="01ee5a71be871dca" providerId="LiveId" clId="{2085D8B0-5263-4628-AEC5-4B89BEE0E58F}" dt="2022-02-10T20:21:17.765" v="3352" actId="1076"/>
          <ac:cxnSpMkLst>
            <pc:docMk/>
            <pc:sldMk cId="1031896835" sldId="265"/>
            <ac:cxnSpMk id="9" creationId="{57CFF0D4-6A09-4082-8CB8-1066002F21C4}"/>
          </ac:cxnSpMkLst>
        </pc:cxnChg>
        <pc:cxnChg chg="add mod">
          <ac:chgData name="Micheal Bennett" userId="01ee5a71be871dca" providerId="LiveId" clId="{2085D8B0-5263-4628-AEC5-4B89BEE0E58F}" dt="2022-02-10T20:21:31.722" v="3354" actId="692"/>
          <ac:cxnSpMkLst>
            <pc:docMk/>
            <pc:sldMk cId="1031896835" sldId="265"/>
            <ac:cxnSpMk id="12" creationId="{88B47480-D90F-47B3-9F36-9B1B73DCB5CD}"/>
          </ac:cxnSpMkLst>
        </pc:cxnChg>
      </pc:sldChg>
      <pc:sldChg chg="addSp modSp add mod">
        <pc:chgData name="Micheal Bennett" userId="01ee5a71be871dca" providerId="LiveId" clId="{2085D8B0-5263-4628-AEC5-4B89BEE0E58F}" dt="2022-02-14T10:09:07.424" v="4006" actId="1076"/>
        <pc:sldMkLst>
          <pc:docMk/>
          <pc:sldMk cId="3380904413" sldId="266"/>
        </pc:sldMkLst>
        <pc:spChg chg="add mod">
          <ac:chgData name="Micheal Bennett" userId="01ee5a71be871dca" providerId="LiveId" clId="{2085D8B0-5263-4628-AEC5-4B89BEE0E58F}" dt="2022-02-14T10:09:07.424" v="4006" actId="1076"/>
          <ac:spMkLst>
            <pc:docMk/>
            <pc:sldMk cId="3380904413" sldId="266"/>
            <ac:spMk id="3" creationId="{455422F9-F8F2-4E10-AF0A-21255E8A40E2}"/>
          </ac:spMkLst>
        </pc:spChg>
        <pc:graphicFrameChg chg="add mod modGraphic">
          <ac:chgData name="Micheal Bennett" userId="01ee5a71be871dca" providerId="LiveId" clId="{2085D8B0-5263-4628-AEC5-4B89BEE0E58F}" dt="2022-02-14T10:08:31.363" v="3980" actId="113"/>
          <ac:graphicFrameMkLst>
            <pc:docMk/>
            <pc:sldMk cId="3380904413" sldId="266"/>
            <ac:graphicFrameMk id="2" creationId="{95911BFC-29F5-415B-AD2D-84A8FA4F8C9F}"/>
          </ac:graphicFrameMkLst>
        </pc:graphicFrameChg>
      </pc:sldChg>
      <pc:sldChg chg="add">
        <pc:chgData name="Micheal Bennett" userId="01ee5a71be871dca" providerId="LiveId" clId="{2085D8B0-5263-4628-AEC5-4B89BEE0E58F}" dt="2022-02-08T18:46:05.779" v="885"/>
        <pc:sldMkLst>
          <pc:docMk/>
          <pc:sldMk cId="3175780999" sldId="267"/>
        </pc:sldMkLst>
      </pc:sldChg>
      <pc:sldChg chg="add">
        <pc:chgData name="Micheal Bennett" userId="01ee5a71be871dca" providerId="LiveId" clId="{2085D8B0-5263-4628-AEC5-4B89BEE0E58F}" dt="2022-02-08T18:46:05.960" v="886"/>
        <pc:sldMkLst>
          <pc:docMk/>
          <pc:sldMk cId="2642934596" sldId="268"/>
        </pc:sldMkLst>
      </pc:sldChg>
      <pc:sldChg chg="add">
        <pc:chgData name="Micheal Bennett" userId="01ee5a71be871dca" providerId="LiveId" clId="{2085D8B0-5263-4628-AEC5-4B89BEE0E58F}" dt="2022-02-08T18:46:07.880" v="887"/>
        <pc:sldMkLst>
          <pc:docMk/>
          <pc:sldMk cId="2976551109" sldId="26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31B19-0431-4732-A6B9-486AB4E1CB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267345-E10F-4BA6-A3ED-50DDD55514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F9B23C-3DEA-4AB7-B57E-D31D38C2B7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BF1F3-FC72-41A4-A61C-799258F91E96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45C560-63FF-4B34-ACAB-B50DD38AAA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DFA812-3985-4251-B7CC-CF0F8D89C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77BA-B2EA-4CDA-A216-D61084C5A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607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CC737-B7DE-4E12-AC7C-863B51D20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EDB01-46F2-405E-B1CD-2CA4A2835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F80F1C-A99D-4F74-B6C4-957E16928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BF1F3-FC72-41A4-A61C-799258F91E96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BC0E8-5914-49EE-8A27-8687DEEDC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D0C37-573C-42E8-B174-E95C352EE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77BA-B2EA-4CDA-A216-D61084C5A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625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978E1-E1B4-4755-9A3C-16D657FD0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341B6B-E4A6-4F78-A076-D874501A15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5F92CF-6910-468C-B8F1-13D547B65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BF1F3-FC72-41A4-A61C-799258F91E96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27222-E8B0-46BD-A7CD-AF56E1E37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EA910E-1097-420B-BD13-1B351163C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77BA-B2EA-4CDA-A216-D61084C5A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47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C7C74-8BDD-4143-943C-80F4942F8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93B95-F6AE-4C7F-876C-48E760760A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496173-FFF2-4582-AA42-E1F3AD17E6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95A866-4E33-48B6-A89A-47A6B55B16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BF1F3-FC72-41A4-A61C-799258F91E96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6B7854-589F-4830-A517-0FB19452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C0FC7E-65D5-418D-B091-4ABB6D899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77BA-B2EA-4CDA-A216-D61084C5A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968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5E7AD-E6B0-48CA-A116-D4C7A90BF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616228-3C57-41B9-B093-5ED71BA66B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5327AA-7DC4-450C-ABFD-CE36EBAF67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A549C6-06C7-4E3F-A94D-FFFD5C43B8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EF9728-2540-4FED-A1CA-9CF255ECCC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C76CF49-5563-490A-ABEE-A127188CC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BF1F3-FC72-41A4-A61C-799258F91E96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B07B0A-6C9F-4205-8C06-71C472334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7C27C8-927C-4915-B8FD-1EC0F211D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77BA-B2EA-4CDA-A216-D61084C5A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758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53825-8A77-4B3A-B7CD-F99977DEC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388E38-D092-4AA9-8C2A-5664B5E0C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BF1F3-FC72-41A4-A61C-799258F91E96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9ABC2A-E2D2-4071-9596-DD00D525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315209-5399-43D4-BC01-B74444409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77BA-B2EA-4CDA-A216-D61084C5A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206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8B4EA2-BEB7-470D-9D76-8DF41FC17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BF1F3-FC72-41A4-A61C-799258F91E96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97E058-92D0-4FCA-BC23-C955D6C7E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8FCCD9-8A98-4034-85CC-74D4CE74F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77BA-B2EA-4CDA-A216-D61084C5A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421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C67D7-7242-4117-941A-97BB69BBE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21C16-3BB5-45D5-BA30-FC010F190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7A5CE0-5398-4A77-BB5B-893377563C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9E0935-410C-40C6-9A44-046E00E3A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BF1F3-FC72-41A4-A61C-799258F91E96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9B8517-87D0-4696-914E-CB4011813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8AF0A1-A186-432E-A61A-2CF6FAC48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77BA-B2EA-4CDA-A216-D61084C5A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049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01C37-F0D9-47DE-A8AC-14A617673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4E4515-307E-4333-95A4-6DF8415925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CFD3B-F4EF-42D7-92F0-C7A60D5514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C3969F-A126-4D26-BF64-83D1F033D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BF1F3-FC72-41A4-A61C-799258F91E96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204A47-D3F6-45C5-9F31-70759B3C4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3443AC-9DA5-4F60-97B0-44C5D3ECB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77BA-B2EA-4CDA-A216-D61084C5A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616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56685-C6DE-472B-BB4A-F725E65E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BB5776-14A9-4423-B386-35B6F13D88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679477-7BEE-4A4F-BA21-24772DE28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BF1F3-FC72-41A4-A61C-799258F91E96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0647E-8D42-430B-A1D5-E2664C709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B0061E-B82F-4B69-AC18-4E8B7C6AD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77BA-B2EA-4CDA-A216-D61084C5A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204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ED4528-8631-4760-A03C-D0D7432F1D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8D96BF-D947-4409-B7A1-F6D8957D56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ABF71-5C3E-47E2-84BF-E1004C820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BF1F3-FC72-41A4-A61C-799258F91E96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C9E634-B128-469A-9253-AC9B1BF7F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5E23E8-7A07-4CD0-8542-143A731EB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1877BA-B2EA-4CDA-A216-D61084C5A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503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A52C87-337A-457D-BB75-4CD8647F8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DD1198-796E-4AE0-8917-5963DCB89A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502DC4-BFA9-4C09-BAFD-C0C8F0FB8B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BF1F3-FC72-41A4-A61C-799258F91E96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E34AB-47DF-4B25-A481-7E1E48A6C6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0F921-9826-4E5F-83E9-16B95AACA1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877BA-B2EA-4CDA-A216-D61084C5AC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210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media" Target="../media/media2.mp3"/><Relationship Id="rId7" Type="http://schemas.openxmlformats.org/officeDocument/2006/relationships/image" Target="../media/image2.jpg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p3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umanresourcesedu.org/what-is-human-resourc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umanresourcesedu.org/what-is-human-resources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7FA743A-8F46-4B97-9CD5-84E2F0433008}"/>
              </a:ext>
            </a:extLst>
          </p:cNvPr>
          <p:cNvSpPr/>
          <p:nvPr/>
        </p:nvSpPr>
        <p:spPr>
          <a:xfrm>
            <a:off x="2638290" y="237989"/>
            <a:ext cx="6915419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Micheal Bennett 2027283</a:t>
            </a:r>
          </a:p>
          <a:p>
            <a:pPr algn="ctr"/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Managing Enterprise in the 21</a:t>
            </a:r>
            <a:r>
              <a:rPr lang="en-US" sz="3200" baseline="30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</a:t>
            </a:r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Century </a:t>
            </a:r>
            <a:endParaRPr lang="en-US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" name="RPReplay_Final1644343218">
            <a:hlinkClick r:id="" action="ppaction://media"/>
            <a:extLst>
              <a:ext uri="{FF2B5EF4-FFF2-40B4-BE49-F238E27FC236}">
                <a16:creationId xmlns:a16="http://schemas.microsoft.com/office/drawing/2014/main" id="{FE15F4C7-4D55-4EE2-A451-8100715F311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end="7469.6666"/>
                </p14:media>
              </p:ext>
            </p:extLst>
          </p:nvPr>
        </p:nvPicPr>
        <p:blipFill rotWithShape="1">
          <a:blip r:embed="rId6"/>
          <a:srcRect l="8929" r="8809"/>
          <a:stretch>
            <a:fillRect/>
          </a:stretch>
        </p:blipFill>
        <p:spPr>
          <a:xfrm>
            <a:off x="72570" y="1492554"/>
            <a:ext cx="12046857" cy="49300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 descr="Text&#10;&#10;Description automatically generated with low confidence">
            <a:extLst>
              <a:ext uri="{FF2B5EF4-FFF2-40B4-BE49-F238E27FC236}">
                <a16:creationId xmlns:a16="http://schemas.microsoft.com/office/drawing/2014/main" id="{AEE0F4C6-CEED-40B5-9245-562172AAE61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0880" y="1699333"/>
            <a:ext cx="4150235" cy="4516459"/>
          </a:xfrm>
          <a:prstGeom prst="rect">
            <a:avLst/>
          </a:prstGeom>
        </p:spPr>
      </p:pic>
      <p:pic>
        <p:nvPicPr>
          <p:cNvPr id="3" name="Record (online-voice-recorder.com)">
            <a:hlinkClick r:id="" action="ppaction://media"/>
            <a:extLst>
              <a:ext uri="{FF2B5EF4-FFF2-40B4-BE49-F238E27FC236}">
                <a16:creationId xmlns:a16="http://schemas.microsoft.com/office/drawing/2014/main" id="{054B03CD-876A-4BB0-AEE2-61D5FDB8B44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>
                  <p14:fade out="15750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025575" y="4894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265674"/>
      </p:ext>
    </p:extLst>
  </p:cSld>
  <p:clrMapOvr>
    <a:masterClrMapping/>
  </p:clrMapOvr>
  <p:transition spd="slow" advClick="0" advTm="1400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51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audio>
              <p:cMediaNode vol="20000" numSld="999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6ED99253-4989-4FE6-BBD1-8862F93045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5" b="38333"/>
          <a:stretch/>
        </p:blipFill>
        <p:spPr>
          <a:xfrm>
            <a:off x="1" y="0"/>
            <a:ext cx="4443010" cy="20859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C28342-49FF-4246-AB7F-361E2DF4F635}"/>
              </a:ext>
            </a:extLst>
          </p:cNvPr>
          <p:cNvSpPr txBox="1"/>
          <p:nvPr/>
        </p:nvSpPr>
        <p:spPr>
          <a:xfrm>
            <a:off x="7247572" y="759848"/>
            <a:ext cx="52911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MV Boli" panose="02000500030200090000" pitchFamily="2" charset="0"/>
                <a:cs typeface="MV Boli" panose="02000500030200090000" pitchFamily="2" charset="0"/>
              </a:rPr>
              <a:t>Why?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D24966-C259-414B-8257-F50981562CC9}"/>
              </a:ext>
            </a:extLst>
          </p:cNvPr>
          <p:cNvSpPr txBox="1"/>
          <p:nvPr/>
        </p:nvSpPr>
        <p:spPr>
          <a:xfrm>
            <a:off x="595312" y="2438600"/>
            <a:ext cx="10744199" cy="19807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>Career change</a:t>
            </a:r>
          </a:p>
          <a:p>
            <a:pPr marL="342900" indent="-342900" algn="ctr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>Enjoy coaching</a:t>
            </a:r>
          </a:p>
          <a:p>
            <a:pPr marL="342900" indent="-342900" algn="ctr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>Learn a skill</a:t>
            </a:r>
          </a:p>
          <a:p>
            <a:pPr marL="342900" indent="-342900" algn="ctr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>Become self employed</a:t>
            </a:r>
            <a:endParaRPr lang="en-GB" sz="2400" dirty="0">
              <a:effectLst/>
              <a:latin typeface="MV Boli" panose="02000500030200090000" pitchFamily="2" charset="0"/>
              <a:ea typeface="Calibri" panose="020F0502020204030204" pitchFamily="34" charset="0"/>
              <a:cs typeface="MV Boli" panose="02000500030200090000" pitchFamily="2" charset="0"/>
            </a:endParaRPr>
          </a:p>
        </p:txBody>
      </p:sp>
      <p:pic>
        <p:nvPicPr>
          <p:cNvPr id="7" name="Picture 2" descr="See the source image">
            <a:extLst>
              <a:ext uri="{FF2B5EF4-FFF2-40B4-BE49-F238E27FC236}">
                <a16:creationId xmlns:a16="http://schemas.microsoft.com/office/drawing/2014/main" id="{719BC629-C821-43BB-BC37-66ED0B4635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2742" y="4785233"/>
            <a:ext cx="3200853" cy="197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00311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3.7037E-6 L 0.25 -3.7037E-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6ED99253-4989-4FE6-BBD1-8862F93045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5" b="38333"/>
          <a:stretch/>
        </p:blipFill>
        <p:spPr>
          <a:xfrm>
            <a:off x="1" y="0"/>
            <a:ext cx="4443010" cy="2085975"/>
          </a:xfrm>
          <a:prstGeom prst="rect">
            <a:avLst/>
          </a:prstGeom>
        </p:spPr>
      </p:pic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26366C8E-14D9-4B7C-BDCA-4E1E6CFF7E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2742" y="4785233"/>
            <a:ext cx="3200853" cy="197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C28342-49FF-4246-AB7F-361E2DF4F635}"/>
              </a:ext>
            </a:extLst>
          </p:cNvPr>
          <p:cNvSpPr txBox="1"/>
          <p:nvPr/>
        </p:nvSpPr>
        <p:spPr>
          <a:xfrm>
            <a:off x="5967412" y="858321"/>
            <a:ext cx="52911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MV Boli" panose="02000500030200090000" pitchFamily="2" charset="0"/>
                <a:cs typeface="MV Boli" panose="02000500030200090000" pitchFamily="2" charset="0"/>
              </a:rPr>
              <a:t>Mission Statement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D24966-C259-414B-8257-F50981562CC9}"/>
              </a:ext>
            </a:extLst>
          </p:cNvPr>
          <p:cNvSpPr txBox="1"/>
          <p:nvPr/>
        </p:nvSpPr>
        <p:spPr>
          <a:xfrm>
            <a:off x="657225" y="2796679"/>
            <a:ext cx="10744199" cy="12778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MV Boli" panose="02000500030200090000" pitchFamily="2" charset="0"/>
                <a:ea typeface="Calibri" panose="020F0502020204030204" pitchFamily="34" charset="0"/>
                <a:cs typeface="MV Boli" panose="02000500030200090000" pitchFamily="2" charset="0"/>
              </a:rPr>
              <a:t>Leap Driving School is committed to providing comprehensive driver tuition, excellent customer service individually tailored to each customer in order to give confidence in learning a skill that lasts a lifetime.</a:t>
            </a:r>
          </a:p>
        </p:txBody>
      </p:sp>
    </p:spTree>
    <p:extLst>
      <p:ext uri="{BB962C8B-B14F-4D97-AF65-F5344CB8AC3E}">
        <p14:creationId xmlns:p14="http://schemas.microsoft.com/office/powerpoint/2010/main" val="36130808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3.7037E-6 L 0.25 -3.7037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6ED99253-4989-4FE6-BBD1-8862F93045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5" b="38333"/>
          <a:stretch/>
        </p:blipFill>
        <p:spPr>
          <a:xfrm>
            <a:off x="1" y="0"/>
            <a:ext cx="4443010" cy="20859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04EB3B3-4E7D-49B7-8E99-4EBEA42DFCDC}"/>
              </a:ext>
            </a:extLst>
          </p:cNvPr>
          <p:cNvSpPr txBox="1"/>
          <p:nvPr/>
        </p:nvSpPr>
        <p:spPr>
          <a:xfrm>
            <a:off x="5906124" y="689044"/>
            <a:ext cx="47420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MV Boli" panose="02000500030200090000" pitchFamily="2" charset="0"/>
                <a:cs typeface="MV Boli" panose="02000500030200090000" pitchFamily="2" charset="0"/>
              </a:rPr>
              <a:t>Business Ownership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CED398-8BEF-4C7F-AFFC-290B365F5658}"/>
              </a:ext>
            </a:extLst>
          </p:cNvPr>
          <p:cNvSpPr txBox="1"/>
          <p:nvPr/>
        </p:nvSpPr>
        <p:spPr>
          <a:xfrm>
            <a:off x="867492" y="2307883"/>
            <a:ext cx="9605515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MV Boli" panose="02000500030200090000" pitchFamily="2" charset="0"/>
                <a:cs typeface="MV Boli" panose="02000500030200090000" pitchFamily="2" charset="0"/>
              </a:rPr>
              <a:t>Sole Trader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MV Boli" panose="02000500030200090000" pitchFamily="2" charset="0"/>
                <a:cs typeface="MV Boli" panose="02000500030200090000" pitchFamily="2" charset="0"/>
              </a:rPr>
              <a:t>Register for tax and self assessment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MV Boli" panose="02000500030200090000" pitchFamily="2" charset="0"/>
                <a:cs typeface="MV Boli" panose="02000500030200090000" pitchFamily="2" charset="0"/>
              </a:rPr>
              <a:t>Do not need to register for VAT (£85,000+)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MV Boli" panose="02000500030200090000" pitchFamily="2" charset="0"/>
                <a:cs typeface="MV Boli" panose="02000500030200090000" pitchFamily="2" charset="0"/>
              </a:rPr>
              <a:t>Pay National Insurance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MV Boli" panose="02000500030200090000" pitchFamily="2" charset="0"/>
                <a:cs typeface="MV Boli" panose="02000500030200090000" pitchFamily="2" charset="0"/>
              </a:rPr>
              <a:t>Public Liability insurance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MV Boli" panose="02000500030200090000" pitchFamily="2" charset="0"/>
                <a:cs typeface="MV Boli" panose="02000500030200090000" pitchFamily="2" charset="0"/>
              </a:rPr>
              <a:t>Set terms and conditions for customers</a:t>
            </a:r>
          </a:p>
        </p:txBody>
      </p:sp>
      <p:pic>
        <p:nvPicPr>
          <p:cNvPr id="7" name="Picture 2" descr="See the source image">
            <a:extLst>
              <a:ext uri="{FF2B5EF4-FFF2-40B4-BE49-F238E27FC236}">
                <a16:creationId xmlns:a16="http://schemas.microsoft.com/office/drawing/2014/main" id="{D750FCC9-2954-42FD-92B0-40B20A9146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7701" y="4785233"/>
            <a:ext cx="3200853" cy="197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119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3.7037E-6 L 0.25 -3.7037E-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6ED99253-4989-4FE6-BBD1-8862F93045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5" b="38333"/>
          <a:stretch/>
        </p:blipFill>
        <p:spPr>
          <a:xfrm>
            <a:off x="1" y="0"/>
            <a:ext cx="4443010" cy="20859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DA2C2CC-49CA-4B1B-8F22-6E070B213CBE}"/>
              </a:ext>
            </a:extLst>
          </p:cNvPr>
          <p:cNvSpPr txBox="1"/>
          <p:nvPr/>
        </p:nvSpPr>
        <p:spPr>
          <a:xfrm>
            <a:off x="5947074" y="800100"/>
            <a:ext cx="49936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MV Boli" panose="02000500030200090000" pitchFamily="2" charset="0"/>
                <a:cs typeface="MV Boli" panose="02000500030200090000" pitchFamily="2" charset="0"/>
              </a:rPr>
              <a:t>Aims and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6AC881-E820-4DB0-82B7-DF658C44DE03}"/>
              </a:ext>
            </a:extLst>
          </p:cNvPr>
          <p:cNvSpPr txBox="1"/>
          <p:nvPr/>
        </p:nvSpPr>
        <p:spPr>
          <a:xfrm flipH="1">
            <a:off x="2221506" y="2463702"/>
            <a:ext cx="95269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Provide fully comprehensive driving tuition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Provide excellent customer service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Reliability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Provide students with confidence and reassurance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Ensure safety of all road users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MV Boli" panose="02000500030200090000" pitchFamily="2" charset="0"/>
                <a:cs typeface="MV Boli" panose="02000500030200090000" pitchFamily="2" charset="0"/>
              </a:rPr>
              <a:t>Always display a high standard of driving ability</a:t>
            </a:r>
            <a:endParaRPr lang="en-GB" sz="24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6" name="Picture 2" descr="See the source image">
            <a:extLst>
              <a:ext uri="{FF2B5EF4-FFF2-40B4-BE49-F238E27FC236}">
                <a16:creationId xmlns:a16="http://schemas.microsoft.com/office/drawing/2014/main" id="{4AF1EDB2-5272-42B2-A7F2-61AAA995EF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7701" y="4785233"/>
            <a:ext cx="3200853" cy="197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94670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3.7037E-6 L 0.25 -3.7037E-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6ED99253-4989-4FE6-BBD1-8862F93045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5" b="38333"/>
          <a:stretch/>
        </p:blipFill>
        <p:spPr>
          <a:xfrm>
            <a:off x="1" y="0"/>
            <a:ext cx="4443010" cy="20859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11A8842-C6D6-47B6-A7C8-7D2D12C946E9}"/>
              </a:ext>
            </a:extLst>
          </p:cNvPr>
          <p:cNvSpPr txBox="1"/>
          <p:nvPr/>
        </p:nvSpPr>
        <p:spPr>
          <a:xfrm>
            <a:off x="5967998" y="858321"/>
            <a:ext cx="45546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MV Boli" panose="02000500030200090000" pitchFamily="2" charset="0"/>
                <a:cs typeface="MV Boli" panose="02000500030200090000" pitchFamily="2" charset="0"/>
              </a:rPr>
              <a:t>Physical Resources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CC7307-2135-4878-B79E-D7C9A0942B7E}"/>
              </a:ext>
            </a:extLst>
          </p:cNvPr>
          <p:cNvSpPr txBox="1"/>
          <p:nvPr/>
        </p:nvSpPr>
        <p:spPr>
          <a:xfrm>
            <a:off x="1907701" y="2459504"/>
            <a:ext cx="614944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Training car - £10,000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Dual controls &amp; installation £400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Specialist Driver instructor Insurance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Dashcam &amp; installation - £100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Training Materials – Stationary - £60</a:t>
            </a:r>
          </a:p>
        </p:txBody>
      </p:sp>
      <p:pic>
        <p:nvPicPr>
          <p:cNvPr id="6" name="Picture 2" descr="See the source image">
            <a:extLst>
              <a:ext uri="{FF2B5EF4-FFF2-40B4-BE49-F238E27FC236}">
                <a16:creationId xmlns:a16="http://schemas.microsoft.com/office/drawing/2014/main" id="{23E414DC-6DDF-47BB-8175-F1C2A0E965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7701" y="4785233"/>
            <a:ext cx="3200853" cy="197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27044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3.7037E-6 L 0.25 -3.7037E-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6ED99253-4989-4FE6-BBD1-8862F93045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5" b="38333"/>
          <a:stretch/>
        </p:blipFill>
        <p:spPr>
          <a:xfrm>
            <a:off x="1" y="0"/>
            <a:ext cx="4443010" cy="20859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348862F-3547-4355-8EDB-1C8B2EED5202}"/>
              </a:ext>
            </a:extLst>
          </p:cNvPr>
          <p:cNvSpPr txBox="1"/>
          <p:nvPr/>
        </p:nvSpPr>
        <p:spPr>
          <a:xfrm flipH="1">
            <a:off x="4443011" y="381267"/>
            <a:ext cx="630470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MV Boli" panose="02000500030200090000" pitchFamily="2" charset="0"/>
                <a:cs typeface="MV Boli" panose="02000500030200090000" pitchFamily="2" charset="0"/>
              </a:rPr>
              <a:t>Other cost considerations and Financial resources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D47695-4DAE-4950-9A2E-86072A7757BE}"/>
              </a:ext>
            </a:extLst>
          </p:cNvPr>
          <p:cNvSpPr txBox="1"/>
          <p:nvPr/>
        </p:nvSpPr>
        <p:spPr>
          <a:xfrm>
            <a:off x="1813542" y="2248765"/>
            <a:ext cx="7794692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MV Boli" panose="02000500030200090000" pitchFamily="2" charset="0"/>
                <a:cs typeface="MV Boli" panose="02000500030200090000" pitchFamily="2" charset="0"/>
              </a:rPr>
              <a:t>Driving Instructor training - £1,000 (total)</a:t>
            </a:r>
          </a:p>
          <a:p>
            <a:r>
              <a:rPr lang="en-GB" sz="2800" dirty="0">
                <a:latin typeface="MV Boli" panose="02000500030200090000" pitchFamily="2" charset="0"/>
                <a:cs typeface="MV Boli" panose="02000500030200090000" pitchFamily="2" charset="0"/>
              </a:rPr>
              <a:t>Car tax – £155.00 </a:t>
            </a:r>
            <a:r>
              <a:rPr lang="en-GB" sz="2800" dirty="0" err="1">
                <a:latin typeface="MV Boli" panose="02000500030200090000" pitchFamily="2" charset="0"/>
                <a:cs typeface="MV Boli" panose="02000500030200090000" pitchFamily="2" charset="0"/>
              </a:rPr>
              <a:t>p.a</a:t>
            </a:r>
            <a:endParaRPr lang="en-GB" sz="2800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en-GB" sz="2800" dirty="0">
                <a:latin typeface="MV Boli" panose="02000500030200090000" pitchFamily="2" charset="0"/>
                <a:cs typeface="MV Boli" panose="02000500030200090000" pitchFamily="2" charset="0"/>
              </a:rPr>
              <a:t>Insurance - £765.00 </a:t>
            </a:r>
            <a:r>
              <a:rPr lang="en-GB" sz="2800" dirty="0" err="1">
                <a:latin typeface="MV Boli" panose="02000500030200090000" pitchFamily="2" charset="0"/>
                <a:cs typeface="MV Boli" panose="02000500030200090000" pitchFamily="2" charset="0"/>
              </a:rPr>
              <a:t>p.a</a:t>
            </a:r>
            <a:endParaRPr lang="en-GB" sz="2800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en-GB" sz="2800" dirty="0">
                <a:latin typeface="MV Boli" panose="02000500030200090000" pitchFamily="2" charset="0"/>
                <a:cs typeface="MV Boli" panose="02000500030200090000" pitchFamily="2" charset="0"/>
              </a:rPr>
              <a:t>Fuel - £3,640.00pa</a:t>
            </a:r>
          </a:p>
          <a:p>
            <a:r>
              <a:rPr lang="en-GB" sz="2800" dirty="0">
                <a:latin typeface="MV Boli" panose="02000500030200090000" pitchFamily="2" charset="0"/>
                <a:cs typeface="MV Boli" panose="02000500030200090000" pitchFamily="2" charset="0"/>
              </a:rPr>
              <a:t>Tax and National Insurance - £2,800*</a:t>
            </a:r>
          </a:p>
          <a:p>
            <a:endParaRPr lang="en-GB" sz="1600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en-GB" sz="1600" dirty="0">
                <a:latin typeface="MV Boli" panose="02000500030200090000" pitchFamily="2" charset="0"/>
                <a:cs typeface="MV Boli" panose="02000500030200090000" pitchFamily="2" charset="0"/>
              </a:rPr>
              <a:t>*Based on £400 weekly profit for 21/22 tax year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DBE8DC-F25F-478B-94F4-1504838BDEB2}"/>
              </a:ext>
            </a:extLst>
          </p:cNvPr>
          <p:cNvSpPr txBox="1"/>
          <p:nvPr/>
        </p:nvSpPr>
        <p:spPr>
          <a:xfrm>
            <a:off x="133350" y="6292067"/>
            <a:ext cx="6098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HM Revenue &amp; Customs (2022)</a:t>
            </a:r>
            <a:endParaRPr lang="en-GB" dirty="0"/>
          </a:p>
        </p:txBody>
      </p:sp>
      <p:pic>
        <p:nvPicPr>
          <p:cNvPr id="8" name="Picture 2" descr="See the source image">
            <a:extLst>
              <a:ext uri="{FF2B5EF4-FFF2-40B4-BE49-F238E27FC236}">
                <a16:creationId xmlns:a16="http://schemas.microsoft.com/office/drawing/2014/main" id="{43DF6AA6-556A-462B-BA72-D45B1E6ED0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7701" y="4785233"/>
            <a:ext cx="3200853" cy="197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4590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3.7037E-6 L 0.25 -3.7037E-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6ED99253-4989-4FE6-BBD1-8862F93045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5" b="38333"/>
          <a:stretch/>
        </p:blipFill>
        <p:spPr>
          <a:xfrm>
            <a:off x="1" y="0"/>
            <a:ext cx="4443010" cy="20859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BC6897-069F-4004-A8CD-1D51823C9D6C}"/>
              </a:ext>
            </a:extLst>
          </p:cNvPr>
          <p:cNvSpPr txBox="1"/>
          <p:nvPr/>
        </p:nvSpPr>
        <p:spPr>
          <a:xfrm>
            <a:off x="263769" y="6042466"/>
            <a:ext cx="60983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https://pdfs.semanticscholar.org/006a/f4780f1cff9f7075ab5b7073f4cebb32c3d5.pdf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1233470-8D0A-4EF9-AC02-125CF0B97ACA}"/>
              </a:ext>
            </a:extLst>
          </p:cNvPr>
          <p:cNvSpPr/>
          <p:nvPr/>
        </p:nvSpPr>
        <p:spPr>
          <a:xfrm>
            <a:off x="74041" y="1943108"/>
            <a:ext cx="6091311" cy="39811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7CFF0D4-6A09-4082-8CB8-1066002F21C4}"/>
              </a:ext>
            </a:extLst>
          </p:cNvPr>
          <p:cNvCxnSpPr>
            <a:stCxn id="4" idx="0"/>
            <a:endCxn id="4" idx="4"/>
          </p:cNvCxnSpPr>
          <p:nvPr/>
        </p:nvCxnSpPr>
        <p:spPr>
          <a:xfrm>
            <a:off x="3119697" y="1943108"/>
            <a:ext cx="0" cy="3981156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8B47480-D90F-47B3-9F36-9B1B73DCB5CD}"/>
              </a:ext>
            </a:extLst>
          </p:cNvPr>
          <p:cNvCxnSpPr>
            <a:stCxn id="4" idx="2"/>
            <a:endCxn id="4" idx="6"/>
          </p:cNvCxnSpPr>
          <p:nvPr/>
        </p:nvCxnSpPr>
        <p:spPr>
          <a:xfrm>
            <a:off x="74041" y="3933686"/>
            <a:ext cx="60913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4812BDB9-587F-4E7B-8E87-4D7DDD2DFEAB}"/>
              </a:ext>
            </a:extLst>
          </p:cNvPr>
          <p:cNvSpPr txBox="1"/>
          <p:nvPr/>
        </p:nvSpPr>
        <p:spPr>
          <a:xfrm>
            <a:off x="1871296" y="2299846"/>
            <a:ext cx="919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Product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47DA2A7-DAED-4EC8-93A9-4B840BFBB7C1}"/>
              </a:ext>
            </a:extLst>
          </p:cNvPr>
          <p:cNvSpPr txBox="1"/>
          <p:nvPr/>
        </p:nvSpPr>
        <p:spPr>
          <a:xfrm>
            <a:off x="3413544" y="2129560"/>
            <a:ext cx="1181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Promotion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9E69AD-6F0B-4F49-A0BF-52246FCCB210}"/>
              </a:ext>
            </a:extLst>
          </p:cNvPr>
          <p:cNvSpPr txBox="1"/>
          <p:nvPr/>
        </p:nvSpPr>
        <p:spPr>
          <a:xfrm>
            <a:off x="1987866" y="5065830"/>
            <a:ext cx="649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Price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A352468-686F-4273-83CF-DB5287AB4D47}"/>
              </a:ext>
            </a:extLst>
          </p:cNvPr>
          <p:cNvSpPr txBox="1"/>
          <p:nvPr/>
        </p:nvSpPr>
        <p:spPr>
          <a:xfrm>
            <a:off x="5149724" y="4239581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Place</a:t>
            </a:r>
          </a:p>
        </p:txBody>
      </p:sp>
      <p:pic>
        <p:nvPicPr>
          <p:cNvPr id="14" name="Picture 2" descr="Image result for Small cartoon car">
            <a:extLst>
              <a:ext uri="{FF2B5EF4-FFF2-40B4-BE49-F238E27FC236}">
                <a16:creationId xmlns:a16="http://schemas.microsoft.com/office/drawing/2014/main" id="{87EBB26C-E2E7-4A83-AA50-3CE217AAC3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368" y="2703163"/>
            <a:ext cx="1335742" cy="1022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Cartoon pound symbol">
            <a:extLst>
              <a:ext uri="{FF2B5EF4-FFF2-40B4-BE49-F238E27FC236}">
                <a16:creationId xmlns:a16="http://schemas.microsoft.com/office/drawing/2014/main" id="{20693E1A-8A8F-421E-93CB-9FE29C2A56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5032" y="4356608"/>
            <a:ext cx="585787" cy="857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social media">
            <a:extLst>
              <a:ext uri="{FF2B5EF4-FFF2-40B4-BE49-F238E27FC236}">
                <a16:creationId xmlns:a16="http://schemas.microsoft.com/office/drawing/2014/main" id="{DC09E297-B33A-41D2-9DE9-C0FE2D3B6E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1174" y="2703163"/>
            <a:ext cx="1225247" cy="111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West wales map">
            <a:extLst>
              <a:ext uri="{FF2B5EF4-FFF2-40B4-BE49-F238E27FC236}">
                <a16:creationId xmlns:a16="http://schemas.microsoft.com/office/drawing/2014/main" id="{9ABEA1F8-521A-4DD4-8809-E3CCDB0108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2835" y="4298318"/>
            <a:ext cx="1000524" cy="1169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EE7FAD6E-B4B2-47D8-91C7-860084F6DB1C}"/>
              </a:ext>
            </a:extLst>
          </p:cNvPr>
          <p:cNvSpPr/>
          <p:nvPr/>
        </p:nvSpPr>
        <p:spPr>
          <a:xfrm>
            <a:off x="2293837" y="3058687"/>
            <a:ext cx="1608610" cy="155022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4Ps Marketing Mix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DC59D1D-1CB4-4FA5-A545-D5B34E2FC024}"/>
              </a:ext>
            </a:extLst>
          </p:cNvPr>
          <p:cNvSpPr txBox="1"/>
          <p:nvPr/>
        </p:nvSpPr>
        <p:spPr>
          <a:xfrm>
            <a:off x="5817333" y="506291"/>
            <a:ext cx="59218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MV Boli" panose="02000500030200090000" pitchFamily="2" charset="0"/>
                <a:cs typeface="MV Boli" panose="02000500030200090000" pitchFamily="2" charset="0"/>
              </a:rPr>
              <a:t>Borden’s Marketing Mix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C5F2B29-5DE8-4274-822F-57AA55CA599C}"/>
              </a:ext>
            </a:extLst>
          </p:cNvPr>
          <p:cNvSpPr txBox="1"/>
          <p:nvPr/>
        </p:nvSpPr>
        <p:spPr>
          <a:xfrm>
            <a:off x="5871889" y="1532503"/>
            <a:ext cx="612648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  <a:latin typeface="inherit"/>
              </a:rPr>
              <a:t>Product</a:t>
            </a:r>
            <a:r>
              <a:rPr lang="en-US" b="0" i="0" dirty="0">
                <a:effectLst/>
                <a:latin typeface="inherit"/>
              </a:rPr>
              <a:t>: How does your product meet your customer's needs?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  <a:latin typeface="inherit"/>
              </a:rPr>
              <a:t>Price</a:t>
            </a:r>
            <a:r>
              <a:rPr lang="en-US" b="0" i="0" dirty="0">
                <a:effectLst/>
                <a:latin typeface="inherit"/>
              </a:rPr>
              <a:t>: What is the value of your product?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  <a:latin typeface="inherit"/>
              </a:rPr>
              <a:t>Place</a:t>
            </a:r>
            <a:r>
              <a:rPr lang="en-US" b="0" i="0" dirty="0">
                <a:effectLst/>
                <a:latin typeface="inherit"/>
              </a:rPr>
              <a:t>: Where are customers looking for your product?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  <a:latin typeface="inherit"/>
              </a:rPr>
              <a:t>Promotion</a:t>
            </a:r>
            <a:r>
              <a:rPr lang="en-US" b="0" i="0" dirty="0">
                <a:effectLst/>
                <a:latin typeface="inherit"/>
              </a:rPr>
              <a:t>: How can you differentiate your product from competitors?</a:t>
            </a:r>
          </a:p>
        </p:txBody>
      </p:sp>
      <p:pic>
        <p:nvPicPr>
          <p:cNvPr id="23" name="Picture 2" descr="See the source image">
            <a:extLst>
              <a:ext uri="{FF2B5EF4-FFF2-40B4-BE49-F238E27FC236}">
                <a16:creationId xmlns:a16="http://schemas.microsoft.com/office/drawing/2014/main" id="{4C7CCE79-C7CE-4BC7-A889-BF377F82F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7701" y="4785233"/>
            <a:ext cx="3200853" cy="197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8968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3.7037E-6 L 0.25 -3.7037E-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6ED99253-4989-4FE6-BBD1-8862F93045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5" b="38333"/>
          <a:stretch/>
        </p:blipFill>
        <p:spPr>
          <a:xfrm>
            <a:off x="1" y="0"/>
            <a:ext cx="4443010" cy="20859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E3DD752-05D8-44C8-9139-F532A890144E}"/>
              </a:ext>
            </a:extLst>
          </p:cNvPr>
          <p:cNvSpPr txBox="1"/>
          <p:nvPr/>
        </p:nvSpPr>
        <p:spPr>
          <a:xfrm>
            <a:off x="6968508" y="1442579"/>
            <a:ext cx="2950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Market Business News (2022)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493893-B8FB-47D6-9F98-F50E8BDD1186}"/>
              </a:ext>
            </a:extLst>
          </p:cNvPr>
          <p:cNvSpPr txBox="1"/>
          <p:nvPr/>
        </p:nvSpPr>
        <p:spPr>
          <a:xfrm>
            <a:off x="5847163" y="288438"/>
            <a:ext cx="48910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MV Boli" panose="02000500030200090000" pitchFamily="2" charset="0"/>
                <a:cs typeface="MV Boli" panose="02000500030200090000" pitchFamily="2" charset="0"/>
              </a:rPr>
              <a:t>Marketing Strategy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49CCBD-05C6-4CD9-A0C9-17A9071DF741}"/>
              </a:ext>
            </a:extLst>
          </p:cNvPr>
          <p:cNvSpPr txBox="1"/>
          <p:nvPr/>
        </p:nvSpPr>
        <p:spPr>
          <a:xfrm>
            <a:off x="5394740" y="846181"/>
            <a:ext cx="60983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A marketing strategy is a comprehensive plan that includes all of a company's marketing goals and objectives.</a:t>
            </a:r>
          </a:p>
        </p:txBody>
      </p:sp>
      <p:pic>
        <p:nvPicPr>
          <p:cNvPr id="8" name="Picture 2" descr="See the source image">
            <a:extLst>
              <a:ext uri="{FF2B5EF4-FFF2-40B4-BE49-F238E27FC236}">
                <a16:creationId xmlns:a16="http://schemas.microsoft.com/office/drawing/2014/main" id="{A222EBE6-F3DB-4574-8644-2FEAE08FE5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5071" y="2388166"/>
            <a:ext cx="3960950" cy="2228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12C4FE1-1789-4582-96CB-EFBD0D949F62}"/>
              </a:ext>
            </a:extLst>
          </p:cNvPr>
          <p:cNvSpPr txBox="1"/>
          <p:nvPr/>
        </p:nvSpPr>
        <p:spPr>
          <a:xfrm>
            <a:off x="408637" y="4616200"/>
            <a:ext cx="18128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Ganguly</a:t>
            </a:r>
            <a:r>
              <a:rPr lang="en-GB" dirty="0"/>
              <a:t>, S (2015)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B7CBC924-85B2-4226-B414-E3F1B6CC43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600" y="2258166"/>
            <a:ext cx="3704624" cy="2358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5D69274-0F14-4488-A21B-5E3022CD4A73}"/>
              </a:ext>
            </a:extLst>
          </p:cNvPr>
          <p:cNvSpPr txBox="1"/>
          <p:nvPr/>
        </p:nvSpPr>
        <p:spPr>
          <a:xfrm>
            <a:off x="10251281" y="4431534"/>
            <a:ext cx="1709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Dysthe</a:t>
            </a:r>
            <a:r>
              <a:rPr lang="en-GB" dirty="0"/>
              <a:t>, S (2020)</a:t>
            </a:r>
          </a:p>
        </p:txBody>
      </p:sp>
      <p:pic>
        <p:nvPicPr>
          <p:cNvPr id="11" name="Picture 2" descr="See the source image">
            <a:extLst>
              <a:ext uri="{FF2B5EF4-FFF2-40B4-BE49-F238E27FC236}">
                <a16:creationId xmlns:a16="http://schemas.microsoft.com/office/drawing/2014/main" id="{CA3BE0E0-9159-4CA4-B812-E2D1BED5F4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7701" y="4785233"/>
            <a:ext cx="3200853" cy="197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49533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3.7037E-6 L 0.25 -3.7037E-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6ED99253-4989-4FE6-BBD1-8862F93045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5" b="38333"/>
          <a:stretch/>
        </p:blipFill>
        <p:spPr>
          <a:xfrm>
            <a:off x="1" y="0"/>
            <a:ext cx="4443010" cy="2085975"/>
          </a:xfrm>
          <a:prstGeom prst="rect">
            <a:avLst/>
          </a:prstGeom>
        </p:spPr>
      </p:pic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5911BFC-29F5-415B-AD2D-84A8FA4F8C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9713230"/>
              </p:ext>
            </p:extLst>
          </p:nvPr>
        </p:nvGraphicFramePr>
        <p:xfrm>
          <a:off x="978451" y="2492196"/>
          <a:ext cx="6929120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64560">
                  <a:extLst>
                    <a:ext uri="{9D8B030D-6E8A-4147-A177-3AD203B41FA5}">
                      <a16:colId xmlns:a16="http://schemas.microsoft.com/office/drawing/2014/main" val="4094926057"/>
                    </a:ext>
                  </a:extLst>
                </a:gridCol>
                <a:gridCol w="3464560">
                  <a:extLst>
                    <a:ext uri="{9D8B030D-6E8A-4147-A177-3AD203B41FA5}">
                      <a16:colId xmlns:a16="http://schemas.microsoft.com/office/drawing/2014/main" val="263797469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Strengths</a:t>
                      </a:r>
                    </a:p>
                    <a:p>
                      <a:r>
                        <a:rPr lang="en-GB" dirty="0"/>
                        <a:t>Backlog of students due to Covid Lockdown</a:t>
                      </a:r>
                    </a:p>
                    <a:p>
                      <a:r>
                        <a:rPr lang="en-GB" dirty="0"/>
                        <a:t>Driving Experience</a:t>
                      </a:r>
                    </a:p>
                    <a:p>
                      <a:r>
                        <a:rPr lang="en-GB" dirty="0"/>
                        <a:t>Coaching/Teaching Experience</a:t>
                      </a:r>
                    </a:p>
                    <a:p>
                      <a:r>
                        <a:rPr lang="en-GB" dirty="0"/>
                        <a:t>Costs minimised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Weaknesses</a:t>
                      </a:r>
                    </a:p>
                    <a:p>
                      <a:r>
                        <a:rPr lang="en-GB" dirty="0"/>
                        <a:t>Lack of experience</a:t>
                      </a:r>
                    </a:p>
                    <a:p>
                      <a:r>
                        <a:rPr lang="en-GB" dirty="0"/>
                        <a:t>Cost</a:t>
                      </a:r>
                    </a:p>
                    <a:p>
                      <a:r>
                        <a:rPr lang="en-GB" dirty="0"/>
                        <a:t>Threat to income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63632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Opportunities</a:t>
                      </a:r>
                    </a:p>
                    <a:p>
                      <a:r>
                        <a:rPr lang="en-GB" b="1" dirty="0"/>
                        <a:t>Lack of instructors</a:t>
                      </a:r>
                    </a:p>
                    <a:p>
                      <a:r>
                        <a:rPr lang="en-GB" b="1" dirty="0"/>
                        <a:t>Train to earn higher qualifications</a:t>
                      </a:r>
                    </a:p>
                    <a:p>
                      <a:r>
                        <a:rPr lang="en-GB" b="1" dirty="0"/>
                        <a:t>Expand to recruit franchisees</a:t>
                      </a:r>
                    </a:p>
                    <a:p>
                      <a:r>
                        <a:rPr lang="en-GB" b="1" dirty="0"/>
                        <a:t>Create an app for Theory revision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Threats</a:t>
                      </a:r>
                    </a:p>
                    <a:p>
                      <a:r>
                        <a:rPr lang="en-GB" b="1" dirty="0"/>
                        <a:t>Recession</a:t>
                      </a:r>
                    </a:p>
                    <a:p>
                      <a:r>
                        <a:rPr lang="en-GB" b="1" dirty="0"/>
                        <a:t>Competition</a:t>
                      </a:r>
                    </a:p>
                    <a:p>
                      <a:r>
                        <a:rPr lang="en-GB" b="1" dirty="0"/>
                        <a:t>Mechanical issues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48798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55422F9-F8F2-4E10-AF0A-21255E8A40E2}"/>
              </a:ext>
            </a:extLst>
          </p:cNvPr>
          <p:cNvSpPr txBox="1"/>
          <p:nvPr/>
        </p:nvSpPr>
        <p:spPr>
          <a:xfrm>
            <a:off x="6493521" y="689044"/>
            <a:ext cx="37577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MV Boli" panose="02000500030200090000" pitchFamily="2" charset="0"/>
                <a:cs typeface="MV Boli" panose="02000500030200090000" pitchFamily="2" charset="0"/>
              </a:rPr>
              <a:t>SWOT Analysis</a:t>
            </a:r>
          </a:p>
        </p:txBody>
      </p:sp>
      <p:pic>
        <p:nvPicPr>
          <p:cNvPr id="6" name="Picture 2" descr="See the source image">
            <a:extLst>
              <a:ext uri="{FF2B5EF4-FFF2-40B4-BE49-F238E27FC236}">
                <a16:creationId xmlns:a16="http://schemas.microsoft.com/office/drawing/2014/main" id="{98B87A2B-5DCE-4FF2-B2BE-313EA2FDF0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7701" y="4785233"/>
            <a:ext cx="3200853" cy="197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09044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3.7037E-6 L 0.25 -3.7037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6ED99253-4989-4FE6-BBD1-8862F93045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5" b="38333"/>
          <a:stretch/>
        </p:blipFill>
        <p:spPr>
          <a:xfrm>
            <a:off x="1" y="0"/>
            <a:ext cx="4443010" cy="20859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DAD0F5B-0C08-4F36-8BF7-0453F2FAA3EC}"/>
              </a:ext>
            </a:extLst>
          </p:cNvPr>
          <p:cNvSpPr txBox="1"/>
          <p:nvPr/>
        </p:nvSpPr>
        <p:spPr>
          <a:xfrm>
            <a:off x="6485206" y="689044"/>
            <a:ext cx="41312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MV Boli" panose="02000500030200090000" pitchFamily="2" charset="0"/>
                <a:cs typeface="MV Boli" panose="02000500030200090000" pitchFamily="2" charset="0"/>
              </a:rPr>
              <a:t>Human Resource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B79D81-640B-4BD3-959D-427C4F5F25FA}"/>
              </a:ext>
            </a:extLst>
          </p:cNvPr>
          <p:cNvSpPr txBox="1"/>
          <p:nvPr/>
        </p:nvSpPr>
        <p:spPr>
          <a:xfrm>
            <a:off x="133350" y="6211669"/>
            <a:ext cx="60983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hlinkClick r:id="rId3"/>
              </a:rPr>
              <a:t>What is Human Resources | HR | What is Human Resource Management (humanresourcesedu.org)</a:t>
            </a:r>
            <a:endParaRPr lang="en-GB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EE711A-ABE5-4D93-88FE-11783052378B}"/>
              </a:ext>
            </a:extLst>
          </p:cNvPr>
          <p:cNvSpPr txBox="1"/>
          <p:nvPr/>
        </p:nvSpPr>
        <p:spPr>
          <a:xfrm>
            <a:off x="506437" y="2475914"/>
            <a:ext cx="111416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Sole Trader</a:t>
            </a:r>
          </a:p>
          <a:p>
            <a:pPr algn="ctr"/>
            <a:endParaRPr lang="en-GB" sz="2400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Full responsibility initially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Recruit </a:t>
            </a:r>
            <a:r>
              <a:rPr lang="en-GB" sz="2400" dirty="0" err="1">
                <a:latin typeface="MV Boli" panose="02000500030200090000" pitchFamily="2" charset="0"/>
                <a:cs typeface="MV Boli" panose="02000500030200090000" pitchFamily="2" charset="0"/>
              </a:rPr>
              <a:t>Ordit</a:t>
            </a: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 trainer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Recruit Franchisees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Recruit Secretary</a:t>
            </a:r>
          </a:p>
          <a:p>
            <a:endParaRPr lang="en-GB" dirty="0"/>
          </a:p>
        </p:txBody>
      </p:sp>
      <p:pic>
        <p:nvPicPr>
          <p:cNvPr id="8" name="Picture 2" descr="See the source image">
            <a:extLst>
              <a:ext uri="{FF2B5EF4-FFF2-40B4-BE49-F238E27FC236}">
                <a16:creationId xmlns:a16="http://schemas.microsoft.com/office/drawing/2014/main" id="{E1F87201-7E20-4DBE-8361-35DD6D6742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7701" y="4785233"/>
            <a:ext cx="3200853" cy="197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57809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3.7037E-6 L 0.25 -3.7037E-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6ED99253-4989-4FE6-BBD1-8862F93045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5" b="38333"/>
          <a:stretch/>
        </p:blipFill>
        <p:spPr>
          <a:xfrm>
            <a:off x="1" y="0"/>
            <a:ext cx="4443010" cy="2085975"/>
          </a:xfrm>
          <a:prstGeom prst="rect">
            <a:avLst/>
          </a:prstGeom>
        </p:spPr>
      </p:pic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26366C8E-14D9-4B7C-BDCA-4E1E6CFF7E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3912" y="4887735"/>
            <a:ext cx="3614738" cy="197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DAD0F5B-0C08-4F36-8BF7-0453F2FAA3EC}"/>
              </a:ext>
            </a:extLst>
          </p:cNvPr>
          <p:cNvSpPr txBox="1"/>
          <p:nvPr/>
        </p:nvSpPr>
        <p:spPr>
          <a:xfrm>
            <a:off x="6485206" y="689044"/>
            <a:ext cx="413125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latin typeface="MV Boli" panose="02000500030200090000" pitchFamily="2" charset="0"/>
                <a:cs typeface="MV Boli" panose="02000500030200090000" pitchFamily="2" charset="0"/>
              </a:rPr>
              <a:t>Human Resource</a:t>
            </a:r>
          </a:p>
          <a:p>
            <a:pPr algn="ctr"/>
            <a:r>
              <a:rPr lang="en-GB" sz="2800" dirty="0" err="1">
                <a:latin typeface="MV Boli" panose="02000500030200090000" pitchFamily="2" charset="0"/>
                <a:cs typeface="MV Boli" panose="02000500030200090000" pitchFamily="2" charset="0"/>
              </a:rPr>
              <a:t>cont</a:t>
            </a:r>
            <a:endParaRPr lang="en-GB" sz="28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B79D81-640B-4BD3-959D-427C4F5F25FA}"/>
              </a:ext>
            </a:extLst>
          </p:cNvPr>
          <p:cNvSpPr txBox="1"/>
          <p:nvPr/>
        </p:nvSpPr>
        <p:spPr>
          <a:xfrm>
            <a:off x="133350" y="6211669"/>
            <a:ext cx="60983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hlinkClick r:id="rId4"/>
              </a:rPr>
              <a:t>What is Human Resources | HR | What is Human Resource Management (humanresourcesedu.org)</a:t>
            </a:r>
            <a:endParaRPr lang="en-GB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EE711A-ABE5-4D93-88FE-11783052378B}"/>
              </a:ext>
            </a:extLst>
          </p:cNvPr>
          <p:cNvSpPr txBox="1"/>
          <p:nvPr/>
        </p:nvSpPr>
        <p:spPr>
          <a:xfrm>
            <a:off x="506437" y="2475914"/>
            <a:ext cx="1114161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Sole Trader</a:t>
            </a:r>
          </a:p>
          <a:p>
            <a:pPr algn="ctr"/>
            <a:endParaRPr lang="en-GB" sz="2400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Wages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Security/Background checks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Register new employees with HMRC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Employee Pension (Earning £10,000+)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MV Boli" panose="02000500030200090000" pitchFamily="2" charset="0"/>
                <a:cs typeface="MV Boli" panose="02000500030200090000" pitchFamily="2" charset="0"/>
              </a:rPr>
              <a:t>Business premises?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2085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6ED99253-4989-4FE6-BBD1-8862F93045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25" b="38333"/>
          <a:stretch/>
        </p:blipFill>
        <p:spPr>
          <a:xfrm>
            <a:off x="1" y="1"/>
            <a:ext cx="4443010" cy="165998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FEC9393-0AE3-41FC-967B-EBF6EA764C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593" t="45574" r="20510" b="13786"/>
          <a:stretch/>
        </p:blipFill>
        <p:spPr>
          <a:xfrm>
            <a:off x="0" y="1659989"/>
            <a:ext cx="10905980" cy="4663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0082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428</TotalTime>
  <Words>437</Words>
  <Application>Microsoft Office PowerPoint</Application>
  <PresentationFormat>Widescreen</PresentationFormat>
  <Paragraphs>91</Paragraphs>
  <Slides>13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inherit</vt:lpstr>
      <vt:lpstr>MV Boli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 Paul Bennett (2027283)</dc:creator>
  <cp:lastModifiedBy>Micheal Bennett</cp:lastModifiedBy>
  <cp:revision>8</cp:revision>
  <dcterms:created xsi:type="dcterms:W3CDTF">2022-02-08T18:09:56Z</dcterms:created>
  <dcterms:modified xsi:type="dcterms:W3CDTF">2022-02-28T11:01:37Z</dcterms:modified>
</cp:coreProperties>
</file>