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004" r:id="rId1"/>
  </p:sldMasterIdLst>
  <p:notesMasterIdLst>
    <p:notesMasterId r:id="rId6"/>
  </p:notesMasterIdLst>
  <p:sldIdLst>
    <p:sldId id="256" r:id="rId2"/>
    <p:sldId id="261" r:id="rId3"/>
    <p:sldId id="265" r:id="rId4"/>
    <p:sldId id="264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5825EF-262B-5F9C-389D-EBC060A1106A}" v="5" dt="2023-06-06T09:43:57.993"/>
    <p1510:client id="{1B26BB18-17F0-4E3E-3A63-9027B5644265}" v="10" dt="2023-06-07T21:30:24.435"/>
    <p1510:client id="{1FBDCCD5-8C40-B01E-041A-F157D617C5AD}" v="53" dt="2023-06-06T22:23:57.893"/>
    <p1510:client id="{452693D0-B52B-8E56-7D4A-420810CD7475}" v="26" dt="2023-06-07T20:04:57.224"/>
    <p1510:client id="{4F7793E0-CDE3-0538-C8A2-0725633AAF2A}" v="4" dt="2023-06-08T12:38:25.314"/>
    <p1510:client id="{52A182FC-9B2D-8585-3E18-EEBA4D7FDAF1}" v="15" dt="2023-06-06T10:52:28.725"/>
    <p1510:client id="{54A1E035-CA83-458A-9105-BD5FC3F4B63B}" v="11" dt="2023-06-06T11:06:07.620"/>
    <p1510:client id="{568F11C6-B8F5-78DD-3F2E-373947630997}" v="7" dt="2023-06-08T18:04:05.328"/>
    <p1510:client id="{5C6948B7-1E77-1848-5ACA-DFE3C8589C2D}" v="3" dt="2023-06-06T10:54:59.042"/>
    <p1510:client id="{75329F60-B128-2306-38B1-2170FF7038E6}" v="20" dt="2023-06-07T20:15:50.349"/>
    <p1510:client id="{785839BC-DE28-71C7-4D5B-E060C6A7A3A6}" v="139" dt="2023-06-08T10:28:48.631"/>
    <p1510:client id="{7E6995DE-815E-801C-8097-91559C8A9F9B}" v="175" dt="2023-06-06T19:13:23.630"/>
    <p1510:client id="{85798747-9574-8466-E75E-402C91919B53}" v="6" dt="2023-06-06T08:24:28.103"/>
    <p1510:client id="{88FB276A-FB86-BBCF-DCED-8D556B758B2C}" v="29" dt="2023-06-06T10:43:41.258"/>
    <p1510:client id="{97D6E9EF-08B4-C80D-2C63-A6BB75441C8E}" v="26" dt="2023-06-07T10:35:02.511"/>
    <p1510:client id="{ADF29205-90F1-66A9-B7E8-477D10FC52D6}" v="5" dt="2023-06-06T10:13:41.457"/>
    <p1510:client id="{AF359D00-1747-8668-1ADE-07AA7D813747}" v="10" dt="2023-06-06T21:14:10.705"/>
    <p1510:client id="{B433D981-E30D-13BA-E29E-2938B9127D78}" v="1" dt="2023-06-06T21:48:16.489"/>
    <p1510:client id="{B7B9F463-8F7E-BC8B-9AB4-431095E9CD5D}" v="2" dt="2023-06-07T20:46:35.485"/>
    <p1510:client id="{B8CF353B-A849-95D8-2233-5A9B1FEB3DC6}" v="2" dt="2023-06-06T09:41:45.079"/>
    <p1510:client id="{BF565EE4-970C-1812-795A-002BB0CE36AD}" v="267" dt="2023-06-08T12:30:56.062"/>
    <p1510:client id="{C5E15DFC-C3CA-031A-AD9D-3C5DB79BBE66}" v="28" dt="2023-06-06T22:50:44.989"/>
    <p1510:client id="{CA4ABDF7-32DB-BC7F-B502-227C2B238057}" v="14" dt="2023-06-07T21:10:43.450"/>
    <p1510:client id="{CA56CE91-2CF7-52E0-BBE2-A991F7358F75}" v="7" dt="2023-06-06T22:26:52.2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Nguty Acha (2018019)" userId="S::2018019@student.uwtsd.ac.uk::a6d22a6a-0d62-4089-86b6-9d212a615cc2" providerId="AD" clId="Web-{CA56CE91-2CF7-52E0-BBE2-A991F7358F75}"/>
    <pc:docChg chg="modSld addMainMaster delMainMaster">
      <pc:chgData name="Peter Nguty Acha (2018019)" userId="S::2018019@student.uwtsd.ac.uk::a6d22a6a-0d62-4089-86b6-9d212a615cc2" providerId="AD" clId="Web-{CA56CE91-2CF7-52E0-BBE2-A991F7358F75}" dt="2023-06-06T22:26:52.216" v="6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CA56CE91-2CF7-52E0-BBE2-A991F7358F75}" dt="2023-06-06T22:26:52.216" v="6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CA56CE91-2CF7-52E0-BBE2-A991F7358F75}" dt="2023-06-06T22:26:52.216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CA56CE91-2CF7-52E0-BBE2-A991F7358F75}" dt="2023-06-06T22:26:52.216" v="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Peter Nguty Acha (2018019)" userId="S::2018019@student.uwtsd.ac.uk::a6d22a6a-0d62-4089-86b6-9d212a615cc2" providerId="AD" clId="Web-{CA56CE91-2CF7-52E0-BBE2-A991F7358F75}" dt="2023-06-06T22:26:52.216" v="6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CA56CE91-2CF7-52E0-BBE2-A991F7358F75}" dt="2023-06-06T22:26:20.199" v="4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CA56CE91-2CF7-52E0-BBE2-A991F7358F75}" dt="2023-06-06T22:25:31.994" v="0" actId="1076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CA56CE91-2CF7-52E0-BBE2-A991F7358F75}" dt="2023-06-06T22:26:14.730" v="3" actId="14100"/>
          <ac:picMkLst>
            <pc:docMk/>
            <pc:sldMk cId="2589416811" sldId="261"/>
            <ac:picMk id="6" creationId="{B1D310A2-3418-8C9A-104C-6BF5C1B5E8B2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CA56CE91-2CF7-52E0-BBE2-A991F7358F75}" dt="2023-06-06T22:26:52.216" v="6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CA56CE91-2CF7-52E0-BBE2-A991F7358F75}" dt="2023-06-06T22:26:52.216" v="6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CA56CE91-2CF7-52E0-BBE2-A991F7358F75}" dt="2023-06-06T22:26:52.216" v="6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mod modClrScheme chgLayout">
        <pc:chgData name="Peter Nguty Acha (2018019)" userId="S::2018019@student.uwtsd.ac.uk::a6d22a6a-0d62-4089-86b6-9d212a615cc2" providerId="AD" clId="Web-{CA56CE91-2CF7-52E0-BBE2-A991F7358F75}" dt="2023-06-06T22:26:52.216" v="6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CA56CE91-2CF7-52E0-BBE2-A991F7358F75}" dt="2023-06-06T22:26:52.216" v="6"/>
          <ac:spMkLst>
            <pc:docMk/>
            <pc:sldMk cId="2434703972" sldId="265"/>
            <ac:spMk id="2" creationId="{5F3F5CD4-F703-D110-C25F-E91B9A6E2A0C}"/>
          </ac:spMkLst>
        </pc:spChg>
      </pc:sldChg>
      <pc:sldMasterChg chg="del delSldLayout">
        <pc:chgData name="Peter Nguty Acha (2018019)" userId="S::2018019@student.uwtsd.ac.uk::a6d22a6a-0d62-4089-86b6-9d212a615cc2" providerId="AD" clId="Web-{CA56CE91-2CF7-52E0-BBE2-A991F7358F75}" dt="2023-06-06T22:25:48.385" v="1"/>
        <pc:sldMasterMkLst>
          <pc:docMk/>
          <pc:sldMasterMk cId="3631656496" sldId="2147484698"/>
        </pc:sldMasterMkLst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4027903229" sldId="2147484699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504796661" sldId="2147484700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511971878" sldId="2147484701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218211466" sldId="2147484702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20894401" sldId="2147484703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488572617" sldId="2147484704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65570892" sldId="2147484705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340628600" sldId="2147484706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3967329691" sldId="2147484707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278060392" sldId="2147484708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067098851" sldId="2147484709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56887147" sldId="2147484710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762954685" sldId="2147484711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478577260" sldId="2147484712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953250374" sldId="2147484713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254514366" sldId="2147484714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106212918" sldId="214748471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A56CE91-2CF7-52E0-BBE2-A991F7358F75}" dt="2023-06-06T22:26:02.948" v="2"/>
        <pc:sldMasterMkLst>
          <pc:docMk/>
          <pc:sldMasterMk cId="3108839897" sldId="2147484716"/>
        </pc:sldMasterMkLst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1819106020" sldId="214748471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4166853604" sldId="214748471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692201162" sldId="214748471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3562995124" sldId="214748472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569006560" sldId="2147484721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421284015" sldId="2147484722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361412155" sldId="2147484723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400916305" sldId="2147484724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318277703" sldId="214748472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796545604" sldId="214748472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1020521311" sldId="214748472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557670735" sldId="214748472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957070745" sldId="214748472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1614279982" sldId="214748473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1439918483" sldId="2147484731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3245720036" sldId="2147484732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774390835" sldId="214748473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A56CE91-2CF7-52E0-BBE2-A991F7358F75}" dt="2023-06-06T22:26:44.621" v="5"/>
        <pc:sldMasterMkLst>
          <pc:docMk/>
          <pc:sldMasterMk cId="853754403" sldId="2147484734"/>
        </pc:sldMasterMkLst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2240860827" sldId="214748473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211757515" sldId="214748473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1981215197" sldId="214748473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31520754" sldId="214748473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41316359" sldId="214748473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4152511998" sldId="214748474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1160700415" sldId="2147484741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1705856203" sldId="2147484742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525459845" sldId="2147484743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1042352173" sldId="2147484744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4239580670" sldId="214748474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2345406475" sldId="214748474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746852856" sldId="214748474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2204169675" sldId="214748474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249338565" sldId="214748474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4250901037" sldId="214748475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006898394" sldId="214748475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A56CE91-2CF7-52E0-BBE2-A991F7358F75}" dt="2023-06-06T22:26:52.216" v="6"/>
        <pc:sldMasterMkLst>
          <pc:docMk/>
          <pc:sldMasterMk cId="1606561826" sldId="2147484752"/>
        </pc:sldMasterMkLst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754470860" sldId="2147484753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1031950370" sldId="2147484754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528878251" sldId="214748475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594949802" sldId="214748475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407389863" sldId="214748475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4053001950" sldId="214748475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197789519" sldId="214748475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1094918322" sldId="214748476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2298967514" sldId="2147484761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032392203" sldId="2147484762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910356774" sldId="2147484763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2537011245" sldId="2147484764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095642344" sldId="214748476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1785342920" sldId="214748476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933064830" sldId="214748476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2105372377" sldId="214748476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2426122194" sldId="214748476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CA56CE91-2CF7-52E0-BBE2-A991F7358F75}" dt="2023-06-06T22:26:52.216" v="6"/>
        <pc:sldMasterMkLst>
          <pc:docMk/>
          <pc:sldMasterMk cId="1017089832" sldId="2147484770"/>
        </pc:sldMasterMkLst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620156246" sldId="2147484771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734300648" sldId="2147484772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723276918" sldId="2147484773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2286461532" sldId="2147484774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782698149" sldId="2147484775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2497043840" sldId="2147484776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942102438" sldId="2147484777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817453638" sldId="2147484778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065318594" sldId="2147484779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865697638" sldId="2147484780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573124589" sldId="2147484781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644526096" sldId="2147484782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2922776303" sldId="2147484783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019590729" sldId="2147484784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039252243" sldId="2147484785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878978417" sldId="2147484786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598650367" sldId="2147484787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7BC7837C-507B-994E-CA38-CD741C836F6B}"/>
    <pc:docChg chg="delSld">
      <pc:chgData name="Peter Nguty Acha (2018019)" userId="S::2018019@student.uwtsd.ac.uk::a6d22a6a-0d62-4089-86b6-9d212a615cc2" providerId="AD" clId="Web-{7BC7837C-507B-994E-CA38-CD741C836F6B}" dt="2023-05-26T08:13:20.317" v="3"/>
      <pc:docMkLst>
        <pc:docMk/>
      </pc:docMkLst>
      <pc:sldChg chg="del">
        <pc:chgData name="Peter Nguty Acha (2018019)" userId="S::2018019@student.uwtsd.ac.uk::a6d22a6a-0d62-4089-86b6-9d212a615cc2" providerId="AD" clId="Web-{7BC7837C-507B-994E-CA38-CD741C836F6B}" dt="2023-05-26T08:13:04.113" v="0"/>
        <pc:sldMkLst>
          <pc:docMk/>
          <pc:sldMk cId="814867736" sldId="257"/>
        </pc:sldMkLst>
      </pc:sldChg>
      <pc:sldChg chg="del">
        <pc:chgData name="Peter Nguty Acha (2018019)" userId="S::2018019@student.uwtsd.ac.uk::a6d22a6a-0d62-4089-86b6-9d212a615cc2" providerId="AD" clId="Web-{7BC7837C-507B-994E-CA38-CD741C836F6B}" dt="2023-05-26T08:13:15.254" v="2"/>
        <pc:sldMkLst>
          <pc:docMk/>
          <pc:sldMk cId="770211748" sldId="258"/>
        </pc:sldMkLst>
      </pc:sldChg>
      <pc:sldChg chg="del">
        <pc:chgData name="Peter Nguty Acha (2018019)" userId="S::2018019@student.uwtsd.ac.uk::a6d22a6a-0d62-4089-86b6-9d212a615cc2" providerId="AD" clId="Web-{7BC7837C-507B-994E-CA38-CD741C836F6B}" dt="2023-05-26T08:13:09.269" v="1"/>
        <pc:sldMkLst>
          <pc:docMk/>
          <pc:sldMk cId="2445965252" sldId="259"/>
        </pc:sldMkLst>
      </pc:sldChg>
      <pc:sldChg chg="del">
        <pc:chgData name="Peter Nguty Acha (2018019)" userId="S::2018019@student.uwtsd.ac.uk::a6d22a6a-0d62-4089-86b6-9d212a615cc2" providerId="AD" clId="Web-{7BC7837C-507B-994E-CA38-CD741C836F6B}" dt="2023-05-26T08:13:20.317" v="3"/>
        <pc:sldMkLst>
          <pc:docMk/>
          <pc:sldMk cId="536388671" sldId="260"/>
        </pc:sldMkLst>
      </pc:sldChg>
    </pc:docChg>
  </pc:docChgLst>
  <pc:docChgLst>
    <pc:chgData name="Peter Nguty Acha (2018019)" userId="S::2018019@student.uwtsd.ac.uk::a6d22a6a-0d62-4089-86b6-9d212a615cc2" providerId="AD" clId="Web-{822F4FBF-3943-D5DD-D150-EECD4CBAC142}"/>
    <pc:docChg chg="modSld addMainMaster delMainMaster">
      <pc:chgData name="Peter Nguty Acha (2018019)" userId="S::2018019@student.uwtsd.ac.uk::a6d22a6a-0d62-4089-86b6-9d212a615cc2" providerId="AD" clId="Web-{822F4FBF-3943-D5DD-D150-EECD4CBAC142}" dt="2023-05-25T18:47:58.116" v="13" actId="1076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822F4FBF-3943-D5DD-D150-EECD4CBAC142}" dt="2023-05-25T18:44:08.317" v="4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109857222" sldId="256"/>
            <ac:spMk id="3" creationId="{00000000-0000-0000-0000-000000000000}"/>
          </ac:spMkLst>
        </pc:spChg>
      </pc:sldChg>
      <pc:sldChg chg="delSp mod modClrScheme delDesignElem chgLayout">
        <pc:chgData name="Peter Nguty Acha (2018019)" userId="S::2018019@student.uwtsd.ac.uk::a6d22a6a-0d62-4089-86b6-9d212a615cc2" providerId="AD" clId="Web-{822F4FBF-3943-D5DD-D150-EECD4CBAC142}" dt="2023-05-25T18:44:08.317" v="4"/>
        <pc:sldMkLst>
          <pc:docMk/>
          <pc:sldMk cId="814867736" sldId="257"/>
        </pc:sldMkLst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814867736" sldId="257"/>
            <ac:spMk id="35" creationId="{CD657031-5EFF-4D43-BC81-3D83214E61B4}"/>
          </ac:spMkLst>
        </pc:spChg>
      </pc:sldChg>
      <pc:sldChg chg="addSp modSp mod modClrScheme chgLayout">
        <pc:chgData name="Peter Nguty Acha (2018019)" userId="S::2018019@student.uwtsd.ac.uk::a6d22a6a-0d62-4089-86b6-9d212a615cc2" providerId="AD" clId="Web-{822F4FBF-3943-D5DD-D150-EECD4CBAC142}" dt="2023-05-25T18:47:58.116" v="13" actId="1076"/>
        <pc:sldMkLst>
          <pc:docMk/>
          <pc:sldMk cId="770211748" sldId="258"/>
        </pc:sldMkLst>
        <pc:spChg chg="add mod">
          <ac:chgData name="Peter Nguty Acha (2018019)" userId="S::2018019@student.uwtsd.ac.uk::a6d22a6a-0d62-4089-86b6-9d212a615cc2" providerId="AD" clId="Web-{822F4FBF-3943-D5DD-D150-EECD4CBAC142}" dt="2023-05-25T18:47:33.302" v="11" actId="1076"/>
          <ac:spMkLst>
            <pc:docMk/>
            <pc:sldMk cId="770211748" sldId="258"/>
            <ac:spMk id="3" creationId="{69875A92-3925-12CE-535A-C2665A4D4BBB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5:08.822" v="6"/>
          <ac:spMkLst>
            <pc:docMk/>
            <pc:sldMk cId="770211748" sldId="258"/>
            <ac:spMk id="11" creationId="{6A733EBD-820A-4FA2-9A24-E3259DA7EA15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5:08.822" v="6"/>
          <ac:spMkLst>
            <pc:docMk/>
            <pc:sldMk cId="770211748" sldId="258"/>
            <ac:spMk id="13" creationId="{6D4A187A-A5A0-48DF-94DB-432F7582DC83}"/>
          </ac:spMkLst>
        </pc:spChg>
        <pc:picChg chg="add mod">
          <ac:chgData name="Peter Nguty Acha (2018019)" userId="S::2018019@student.uwtsd.ac.uk::a6d22a6a-0d62-4089-86b6-9d212a615cc2" providerId="AD" clId="Web-{822F4FBF-3943-D5DD-D150-EECD4CBAC142}" dt="2023-05-25T18:47:58.116" v="13" actId="1076"/>
          <ac:picMkLst>
            <pc:docMk/>
            <pc:sldMk cId="770211748" sldId="258"/>
            <ac:picMk id="2" creationId="{2B5CCB05-D806-848C-F6AA-C11B3F7DA2C2}"/>
          </ac:picMkLst>
        </pc:picChg>
        <pc:picChg chg="mod">
          <ac:chgData name="Peter Nguty Acha (2018019)" userId="S::2018019@student.uwtsd.ac.uk::a6d22a6a-0d62-4089-86b6-9d212a615cc2" providerId="AD" clId="Web-{822F4FBF-3943-D5DD-D150-EECD4CBAC142}" dt="2023-05-25T18:45:08.822" v="6"/>
          <ac:picMkLst>
            <pc:docMk/>
            <pc:sldMk cId="770211748" sldId="258"/>
            <ac:picMk id="6" creationId="{5D018234-033C-664A-8A7E-8A6B67DC092B}"/>
          </ac:picMkLst>
        </pc:picChg>
      </pc:sldChg>
      <pc:sldChg chg="addSp delSp modSp mod modClrScheme delDesignElem chgLayout">
        <pc:chgData name="Peter Nguty Acha (2018019)" userId="S::2018019@student.uwtsd.ac.uk::a6d22a6a-0d62-4089-86b6-9d212a615cc2" providerId="AD" clId="Web-{822F4FBF-3943-D5DD-D150-EECD4CBAC142}" dt="2023-05-25T18:44:28.240" v="5"/>
        <pc:sldMkLst>
          <pc:docMk/>
          <pc:sldMk cId="2445965252" sldId="259"/>
        </pc:sldMkLst>
        <pc:spChg chg="mo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4" creationId="{3BF0BA9A-3318-EEB9-D562-5D964303DF52}"/>
          </ac:spMkLst>
        </pc:spChg>
        <pc:spChg chg="mo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10" creationId="{2B9EDA30-FF32-C4C0-E7D5-358DE23B036B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3:41.924" v="2"/>
          <ac:spMkLst>
            <pc:docMk/>
            <pc:sldMk cId="2445965252" sldId="259"/>
            <ac:spMk id="12" creationId="{76F8EE72-2CC8-4EEE-817C-FE5700908B40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3:41.924" v="2"/>
          <ac:spMkLst>
            <pc:docMk/>
            <pc:sldMk cId="2445965252" sldId="259"/>
            <ac:spMk id="13" creationId="{78154B1C-9452-4959-A313-5D592A346643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3:41.924" v="2"/>
          <ac:spMkLst>
            <pc:docMk/>
            <pc:sldMk cId="2445965252" sldId="259"/>
            <ac:spMk id="14" creationId="{ED87115C-523F-444B-AF3E-D7FCDF2FB0BF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2445965252" sldId="259"/>
            <ac:spMk id="16" creationId="{46D75838-7FA2-4AAF-9C77-E34C3B4AD969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2445965252" sldId="259"/>
            <ac:spMk id="20" creationId="{206B0C47-1CFB-42F6-B66C-063C5B601FE4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2445965252" sldId="259"/>
            <ac:spMk id="26" creationId="{7F85B938-6BC7-4B98-9953-B70B364657BA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30" creationId="{76F8EE72-2CC8-4EEE-817C-FE5700908B40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1" creationId="{630B870F-AD2B-4960-A146-712A43F0FE2A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2" creationId="{7A724E19-CD8F-426C-BE70-7049BA896187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3" creationId="{D661C5D2-8711-46AB-9AFC-243849E6E05C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4" creationId="{05C87F97-50F5-4D43-9B71-C1D6EBA8B50E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5" creationId="{4E7B0291-482C-4D02-AEC6-85BE052BE9E4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36" creationId="{78154B1C-9452-4959-A313-5D592A346643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37" creationId="{ED87115C-523F-444B-AF3E-D7FCDF2FB0BF}"/>
          </ac:spMkLst>
        </pc:spChg>
        <pc:picChg chg="mod">
          <ac:chgData name="Peter Nguty Acha (2018019)" userId="S::2018019@student.uwtsd.ac.uk::a6d22a6a-0d62-4089-86b6-9d212a615cc2" providerId="AD" clId="Web-{822F4FBF-3943-D5DD-D150-EECD4CBAC142}" dt="2023-05-25T18:44:28.240" v="5"/>
          <ac:picMkLst>
            <pc:docMk/>
            <pc:sldMk cId="2445965252" sldId="259"/>
            <ac:picMk id="3" creationId="{4B6C8D63-9F47-EE13-6C6B-212EC369CD9E}"/>
          </ac:picMkLst>
        </pc:picChg>
        <pc:picChg chg="mod">
          <ac:chgData name="Peter Nguty Acha (2018019)" userId="S::2018019@student.uwtsd.ac.uk::a6d22a6a-0d62-4089-86b6-9d212a615cc2" providerId="AD" clId="Web-{822F4FBF-3943-D5DD-D150-EECD4CBAC142}" dt="2023-05-25T18:44:28.240" v="5"/>
          <ac:picMkLst>
            <pc:docMk/>
            <pc:sldMk cId="2445965252" sldId="259"/>
            <ac:picMk id="8" creationId="{EB06F5EC-AE17-5697-0B5D-F5ED26ADED1E}"/>
          </ac:picMkLst>
        </pc:picChg>
      </pc:sldChg>
      <pc:sldMasterChg chg="del delSldLayout">
        <pc:chgData name="Peter Nguty Acha (2018019)" userId="S::2018019@student.uwtsd.ac.uk::a6d22a6a-0d62-4089-86b6-9d212a615cc2" providerId="AD" clId="Web-{822F4FBF-3943-D5DD-D150-EECD4CBAC142}" dt="2023-05-25T18:43:08.234" v="0"/>
        <pc:sldMasterMkLst>
          <pc:docMk/>
          <pc:sldMasterMk cId="150147834" sldId="2147483684"/>
        </pc:sldMasterMkLst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192726664" sldId="2147483685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424857239" sldId="2147483686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2198279323" sldId="2147483687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235194211" sldId="2147483688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188388555" sldId="2147483689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769023666" sldId="2147483690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2442064688" sldId="2147483691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306063879" sldId="2147483692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581701624" sldId="2147483693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469620441" sldId="2147483694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000375864" sldId="2147483695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152998569" sldId="2147483696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565049455" sldId="2147483697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4256703944" sldId="2147483698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340984674" sldId="2147483699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531462006" sldId="2147483700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411858781" sldId="214748370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22F4FBF-3943-D5DD-D150-EECD4CBAC142}" dt="2023-05-25T18:44:08.317" v="4"/>
        <pc:sldMasterMkLst>
          <pc:docMk/>
          <pc:sldMasterMk cId="4112452347" sldId="2147483702"/>
        </pc:sldMasterMkLst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1380768945" sldId="2147483703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083878746" sldId="2147483704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848073396" sldId="2147483705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900551619" sldId="2147483706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649772437" sldId="2147483707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917789515" sldId="2147483708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1408387965" sldId="2147483709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090000243" sldId="2147483710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955262880" sldId="2147483711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783100357" sldId="2147483712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666516008" sldId="2147483713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529326117" sldId="2147483714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1730904937" sldId="2147483715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663782056" sldId="2147483716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684118498" sldId="2147483717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699344471" sldId="2147483718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781768005" sldId="214748371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822F4FBF-3943-D5DD-D150-EECD4CBAC142}" dt="2023-05-25T18:44:08.317" v="4"/>
        <pc:sldMasterMkLst>
          <pc:docMk/>
          <pc:sldMasterMk cId="813470660" sldId="2147483720"/>
        </pc:sldMasterMkLst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163288152" sldId="2147483721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329027399" sldId="2147483722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1142117919" sldId="2147483723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604879384" sldId="2147483724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4113685146" sldId="2147483725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344514708" sldId="2147483726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503344793" sldId="2147483727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448624817" sldId="2147483728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034513457" sldId="2147483729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113844265" sldId="2147483730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056365742" sldId="2147483731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1859782685" sldId="2147483732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3891811000" sldId="2147483733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1307759651" sldId="2147483734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181107161" sldId="2147483735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40860550" sldId="2147483736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644857284" sldId="2147483737"/>
          </pc:sldLayoutMkLst>
        </pc:sldLayoutChg>
      </pc:sldMasterChg>
    </pc:docChg>
  </pc:docChgLst>
  <pc:docChgLst>
    <pc:chgData name="Peter Nguty Acha" userId="a6d22a6a-0d62-4089-86b6-9d212a615cc2" providerId="ADAL" clId="{54A1E035-CA83-458A-9105-BD5FC3F4B63B}"/>
    <pc:docChg chg="undo custSel modSld modMainMaster">
      <pc:chgData name="Peter Nguty Acha" userId="a6d22a6a-0d62-4089-86b6-9d212a615cc2" providerId="ADAL" clId="{54A1E035-CA83-458A-9105-BD5FC3F4B63B}" dt="2023-06-06T11:06:07.620" v="58"/>
      <pc:docMkLst>
        <pc:docMk/>
      </pc:docMkLst>
      <pc:sldChg chg="delSp modSp mod delDesignElem">
        <pc:chgData name="Peter Nguty Acha" userId="a6d22a6a-0d62-4089-86b6-9d212a615cc2" providerId="ADAL" clId="{54A1E035-CA83-458A-9105-BD5FC3F4B63B}" dt="2023-06-06T10:59:42.680" v="5" actId="26606"/>
        <pc:sldMkLst>
          <pc:docMk/>
          <pc:sldMk cId="109857222" sldId="256"/>
        </pc:sldMkLst>
        <pc:spChg chg="mod">
          <ac:chgData name="Peter Nguty Acha" userId="a6d22a6a-0d62-4089-86b6-9d212a615cc2" providerId="ADAL" clId="{54A1E035-CA83-458A-9105-BD5FC3F4B63B}" dt="2023-06-06T10:59:42.680" v="5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42.680" v="5" actId="2660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k cId="109857222" sldId="256"/>
            <ac:spMk id="21" creationId="{C5B8AD05-BFBB-476E-A552-5125E1F1F65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k cId="109857222" sldId="256"/>
            <ac:spMk id="23" creationId="{86FBC0DC-E9D1-4FE7-A92D-8C0C21E6C833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k cId="109857222" sldId="256"/>
            <ac:spMk id="25" creationId="{55960B2F-90D8-4D62-B831-C33669F8D273}"/>
          </ac:spMkLst>
        </pc:spChg>
        <pc:grpChg chg="del mod">
          <ac:chgData name="Peter Nguty Acha" userId="a6d22a6a-0d62-4089-86b6-9d212a615cc2" providerId="ADAL" clId="{54A1E035-CA83-458A-9105-BD5FC3F4B63B}" dt="2023-06-06T10:58:21.351" v="1"/>
          <ac:grpSpMkLst>
            <pc:docMk/>
            <pc:sldMk cId="109857222" sldId="256"/>
            <ac:grpSpMk id="19" creationId="{28F798B8-1C3B-4B89-8B9A-3F9613CD0775}"/>
          </ac:grpSpMkLst>
        </pc:grpChg>
        <pc:picChg chg="mod">
          <ac:chgData name="Peter Nguty Acha" userId="a6d22a6a-0d62-4089-86b6-9d212a615cc2" providerId="ADAL" clId="{54A1E035-CA83-458A-9105-BD5FC3F4B63B}" dt="2023-06-06T10:59:42.680" v="5" actId="26606"/>
          <ac:picMkLst>
            <pc:docMk/>
            <pc:sldMk cId="109857222" sldId="256"/>
            <ac:picMk id="16" creationId="{9A753E2D-555D-72F1-FB86-F082FB27589B}"/>
          </ac:picMkLst>
        </pc:picChg>
        <pc:picChg chg="mod">
          <ac:chgData name="Peter Nguty Acha" userId="a6d22a6a-0d62-4089-86b6-9d212a615cc2" providerId="ADAL" clId="{54A1E035-CA83-458A-9105-BD5FC3F4B63B}" dt="2023-06-06T10:59:42.680" v="5" actId="26606"/>
          <ac:picMkLst>
            <pc:docMk/>
            <pc:sldMk cId="109857222" sldId="256"/>
            <ac:picMk id="17" creationId="{154CAABE-036B-710C-BB89-E6D1364C4813}"/>
          </ac:picMkLst>
        </pc:picChg>
      </pc:sldChg>
      <pc:sldChg chg="addSp delSp modSp mod setBg delDesignElem">
        <pc:chgData name="Peter Nguty Acha" userId="a6d22a6a-0d62-4089-86b6-9d212a615cc2" providerId="ADAL" clId="{54A1E035-CA83-458A-9105-BD5FC3F4B63B}" dt="2023-06-06T11:05:33.129" v="54" actId="14100"/>
        <pc:sldMkLst>
          <pc:docMk/>
          <pc:sldMk cId="2589416811" sldId="261"/>
        </pc:sldMkLst>
        <pc:spChg chg="del mod">
          <ac:chgData name="Peter Nguty Acha" userId="a6d22a6a-0d62-4089-86b6-9d212a615cc2" providerId="ADAL" clId="{54A1E035-CA83-458A-9105-BD5FC3F4B63B}" dt="2023-06-06T11:01:19.794" v="26" actId="478"/>
          <ac:spMkLst>
            <pc:docMk/>
            <pc:sldMk cId="2589416811" sldId="261"/>
            <ac:spMk id="15" creationId="{99E2572D-13C4-D83F-BC0E-F083B4BB5F10}"/>
          </ac:spMkLst>
        </pc:spChg>
        <pc:spChg chg="add del">
          <ac:chgData name="Peter Nguty Acha" userId="a6d22a6a-0d62-4089-86b6-9d212a615cc2" providerId="ADAL" clId="{54A1E035-CA83-458A-9105-BD5FC3F4B63B}" dt="2023-06-06T11:00:01.517" v="7" actId="26606"/>
          <ac:spMkLst>
            <pc:docMk/>
            <pc:sldMk cId="2589416811" sldId="261"/>
            <ac:spMk id="43" creationId="{6DBDBE7B-6FA0-46FB-AA52-4426EB35C1D0}"/>
          </ac:spMkLst>
        </pc:spChg>
        <pc:spChg chg="add del">
          <ac:chgData name="Peter Nguty Acha" userId="a6d22a6a-0d62-4089-86b6-9d212a615cc2" providerId="ADAL" clId="{54A1E035-CA83-458A-9105-BD5FC3F4B63B}" dt="2023-06-06T11:00:01.517" v="7" actId="26606"/>
          <ac:spMkLst>
            <pc:docMk/>
            <pc:sldMk cId="2589416811" sldId="261"/>
            <ac:spMk id="47" creationId="{0A0C8B9D-9EB7-4CEE-9F2E-57E91EBF96FB}"/>
          </ac:spMkLst>
        </pc:spChg>
        <pc:spChg chg="add del">
          <ac:chgData name="Peter Nguty Acha" userId="a6d22a6a-0d62-4089-86b6-9d212a615cc2" providerId="ADAL" clId="{54A1E035-CA83-458A-9105-BD5FC3F4B63B}" dt="2023-06-06T11:00:01.517" v="7" actId="26606"/>
          <ac:spMkLst>
            <pc:docMk/>
            <pc:sldMk cId="2589416811" sldId="261"/>
            <ac:spMk id="48" creationId="{F83D7DDF-17C0-4989-9770-F2115973EB58}"/>
          </ac:spMkLst>
        </pc:spChg>
        <pc:spChg chg="add del">
          <ac:chgData name="Peter Nguty Acha" userId="a6d22a6a-0d62-4089-86b6-9d212a615cc2" providerId="ADAL" clId="{54A1E035-CA83-458A-9105-BD5FC3F4B63B}" dt="2023-06-06T11:00:04.862" v="9" actId="26606"/>
          <ac:spMkLst>
            <pc:docMk/>
            <pc:sldMk cId="2589416811" sldId="261"/>
            <ac:spMk id="50" creationId="{4F78DAAE-B0C3-49A3-8AB1-AD2FF0E3686F}"/>
          </ac:spMkLst>
        </pc:spChg>
        <pc:spChg chg="add del">
          <ac:chgData name="Peter Nguty Acha" userId="a6d22a6a-0d62-4089-86b6-9d212a615cc2" providerId="ADAL" clId="{54A1E035-CA83-458A-9105-BD5FC3F4B63B}" dt="2023-06-06T11:00:04.862" v="9" actId="26606"/>
          <ac:spMkLst>
            <pc:docMk/>
            <pc:sldMk cId="2589416811" sldId="261"/>
            <ac:spMk id="51" creationId="{F6A8A81D-3338-4B0F-A26F-A3D259D27681}"/>
          </ac:spMkLst>
        </pc:spChg>
        <pc:spChg chg="add del">
          <ac:chgData name="Peter Nguty Acha" userId="a6d22a6a-0d62-4089-86b6-9d212a615cc2" providerId="ADAL" clId="{54A1E035-CA83-458A-9105-BD5FC3F4B63B}" dt="2023-06-06T11:00:04.862" v="9" actId="26606"/>
          <ac:spMkLst>
            <pc:docMk/>
            <pc:sldMk cId="2589416811" sldId="261"/>
            <ac:spMk id="52" creationId="{40155665-7CE2-4939-AE5E-020DC1D20753}"/>
          </ac:spMkLst>
        </pc:spChg>
        <pc:spChg chg="add del">
          <ac:chgData name="Peter Nguty Acha" userId="a6d22a6a-0d62-4089-86b6-9d212a615cc2" providerId="ADAL" clId="{54A1E035-CA83-458A-9105-BD5FC3F4B63B}" dt="2023-06-06T11:00:06.466" v="11" actId="26606"/>
          <ac:spMkLst>
            <pc:docMk/>
            <pc:sldMk cId="2589416811" sldId="261"/>
            <ac:spMk id="54" creationId="{6DBDBE7B-6FA0-46FB-AA52-4426EB35C1D0}"/>
          </ac:spMkLst>
        </pc:spChg>
        <pc:spChg chg="add del">
          <ac:chgData name="Peter Nguty Acha" userId="a6d22a6a-0d62-4089-86b6-9d212a615cc2" providerId="ADAL" clId="{54A1E035-CA83-458A-9105-BD5FC3F4B63B}" dt="2023-06-06T11:00:06.466" v="11" actId="26606"/>
          <ac:spMkLst>
            <pc:docMk/>
            <pc:sldMk cId="2589416811" sldId="261"/>
            <ac:spMk id="55" creationId="{0A0C8B9D-9EB7-4CEE-9F2E-57E91EBF96FB}"/>
          </ac:spMkLst>
        </pc:spChg>
        <pc:spChg chg="add del">
          <ac:chgData name="Peter Nguty Acha" userId="a6d22a6a-0d62-4089-86b6-9d212a615cc2" providerId="ADAL" clId="{54A1E035-CA83-458A-9105-BD5FC3F4B63B}" dt="2023-06-06T11:00:06.466" v="11" actId="26606"/>
          <ac:spMkLst>
            <pc:docMk/>
            <pc:sldMk cId="2589416811" sldId="261"/>
            <ac:spMk id="56" creationId="{F83D7DDF-17C0-4989-9770-F2115973EB58}"/>
          </ac:spMkLst>
        </pc:spChg>
        <pc:spChg chg="add del">
          <ac:chgData name="Peter Nguty Acha" userId="a6d22a6a-0d62-4089-86b6-9d212a615cc2" providerId="ADAL" clId="{54A1E035-CA83-458A-9105-BD5FC3F4B63B}" dt="2023-06-06T11:00:18.062" v="13" actId="26606"/>
          <ac:spMkLst>
            <pc:docMk/>
            <pc:sldMk cId="2589416811" sldId="261"/>
            <ac:spMk id="58" creationId="{676411ED-5314-4C9A-A717-DD5A041FAF6C}"/>
          </ac:spMkLst>
        </pc:spChg>
        <pc:spChg chg="add del">
          <ac:chgData name="Peter Nguty Acha" userId="a6d22a6a-0d62-4089-86b6-9d212a615cc2" providerId="ADAL" clId="{54A1E035-CA83-458A-9105-BD5FC3F4B63B}" dt="2023-06-06T11:00:18.062" v="13" actId="26606"/>
          <ac:spMkLst>
            <pc:docMk/>
            <pc:sldMk cId="2589416811" sldId="261"/>
            <ac:spMk id="59" creationId="{01CD0F23-A289-474D-AC8E-7B770AB4CE58}"/>
          </ac:spMkLst>
        </pc:spChg>
        <pc:spChg chg="add del">
          <ac:chgData name="Peter Nguty Acha" userId="a6d22a6a-0d62-4089-86b6-9d212a615cc2" providerId="ADAL" clId="{54A1E035-CA83-458A-9105-BD5FC3F4B63B}" dt="2023-06-06T11:00:18.062" v="13" actId="26606"/>
          <ac:spMkLst>
            <pc:docMk/>
            <pc:sldMk cId="2589416811" sldId="261"/>
            <ac:spMk id="60" creationId="{B45CE986-4A76-4B58-8796-1E505901C6B8}"/>
          </ac:spMkLst>
        </pc:spChg>
        <pc:spChg chg="add del">
          <ac:chgData name="Peter Nguty Acha" userId="a6d22a6a-0d62-4089-86b6-9d212a615cc2" providerId="ADAL" clId="{54A1E035-CA83-458A-9105-BD5FC3F4B63B}" dt="2023-06-06T11:05:02.150" v="52"/>
          <ac:spMkLst>
            <pc:docMk/>
            <pc:sldMk cId="2589416811" sldId="261"/>
            <ac:spMk id="62" creationId="{EDE45543-B8D6-4BD5-85E4-FAF64A4C96AD}"/>
          </ac:spMkLst>
        </pc:spChg>
        <pc:spChg chg="add del">
          <ac:chgData name="Peter Nguty Acha" userId="a6d22a6a-0d62-4089-86b6-9d212a615cc2" providerId="ADAL" clId="{54A1E035-CA83-458A-9105-BD5FC3F4B63B}" dt="2023-06-06T11:05:02.150" v="52"/>
          <ac:spMkLst>
            <pc:docMk/>
            <pc:sldMk cId="2589416811" sldId="261"/>
            <ac:spMk id="63" creationId="{D7F63E70-FDE5-46BE-8B41-CEE9D51D709E}"/>
          </ac:spMkLst>
        </pc:spChg>
        <pc:picChg chg="mod">
          <ac:chgData name="Peter Nguty Acha" userId="a6d22a6a-0d62-4089-86b6-9d212a615cc2" providerId="ADAL" clId="{54A1E035-CA83-458A-9105-BD5FC3F4B63B}" dt="2023-06-06T11:01:27.931" v="28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" userId="a6d22a6a-0d62-4089-86b6-9d212a615cc2" providerId="ADAL" clId="{54A1E035-CA83-458A-9105-BD5FC3F4B63B}" dt="2023-06-06T11:02:38.667" v="41" actId="14100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" userId="a6d22a6a-0d62-4089-86b6-9d212a615cc2" providerId="ADAL" clId="{54A1E035-CA83-458A-9105-BD5FC3F4B63B}" dt="2023-06-06T11:02:17.601" v="37" actId="1076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" userId="a6d22a6a-0d62-4089-86b6-9d212a615cc2" providerId="ADAL" clId="{54A1E035-CA83-458A-9105-BD5FC3F4B63B}" dt="2023-06-06T11:05:33.129" v="54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" userId="a6d22a6a-0d62-4089-86b6-9d212a615cc2" providerId="ADAL" clId="{54A1E035-CA83-458A-9105-BD5FC3F4B63B}" dt="2023-06-06T11:02:13.014" v="36" actId="14100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" userId="a6d22a6a-0d62-4089-86b6-9d212a615cc2" providerId="ADAL" clId="{54A1E035-CA83-458A-9105-BD5FC3F4B63B}" dt="2023-06-06T11:01:53.530" v="33" actId="14100"/>
          <ac:picMkLst>
            <pc:docMk/>
            <pc:sldMk cId="2589416811" sldId="261"/>
            <ac:picMk id="7" creationId="{C8DE487F-AA16-B7E5-A899-A6FB971573AE}"/>
          </ac:picMkLst>
        </pc:picChg>
      </pc:sldChg>
      <pc:sldChg chg="modSp mod">
        <pc:chgData name="Peter Nguty Acha" userId="a6d22a6a-0d62-4089-86b6-9d212a615cc2" providerId="ADAL" clId="{54A1E035-CA83-458A-9105-BD5FC3F4B63B}" dt="2023-06-06T11:03:10.891" v="42" actId="14100"/>
        <pc:sldMkLst>
          <pc:docMk/>
          <pc:sldMk cId="3851289150" sldId="263"/>
        </pc:sldMkLst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k cId="3851289150" sldId="263"/>
            <ac:spMk id="2" creationId="{C522188A-69FA-F748-C586-FEA596F92979}"/>
          </ac:spMkLst>
        </pc:spChg>
        <pc:spChg chg="mod">
          <ac:chgData name="Peter Nguty Acha" userId="a6d22a6a-0d62-4089-86b6-9d212a615cc2" providerId="ADAL" clId="{54A1E035-CA83-458A-9105-BD5FC3F4B63B}" dt="2023-06-06T11:03:10.891" v="42" actId="14100"/>
          <ac:spMkLst>
            <pc:docMk/>
            <pc:sldMk cId="3851289150" sldId="263"/>
            <ac:spMk id="3" creationId="{1D784F1D-2E42-DC7C-AFC9-E1F8DF501D03}"/>
          </ac:spMkLst>
        </pc:spChg>
      </pc:sldChg>
      <pc:sldChg chg="modSp mod">
        <pc:chgData name="Peter Nguty Acha" userId="a6d22a6a-0d62-4089-86b6-9d212a615cc2" providerId="ADAL" clId="{54A1E035-CA83-458A-9105-BD5FC3F4B63B}" dt="2023-06-06T11:06:07.620" v="58"/>
        <pc:sldMkLst>
          <pc:docMk/>
          <pc:sldMk cId="68101831" sldId="264"/>
        </pc:sldMkLst>
        <pc:spChg chg="mod">
          <ac:chgData name="Peter Nguty Acha" userId="a6d22a6a-0d62-4089-86b6-9d212a615cc2" providerId="ADAL" clId="{54A1E035-CA83-458A-9105-BD5FC3F4B63B}" dt="2023-06-06T11:06:07.620" v="58"/>
          <ac:spMkLst>
            <pc:docMk/>
            <pc:sldMk cId="68101831" sldId="264"/>
            <ac:spMk id="2" creationId="{72EC937D-44D3-80DC-2BD1-667D0A3E3B8E}"/>
          </ac:spMkLst>
        </pc:spChg>
        <pc:graphicFrameChg chg="mod">
          <ac:chgData name="Peter Nguty Acha" userId="a6d22a6a-0d62-4089-86b6-9d212a615cc2" providerId="ADAL" clId="{54A1E035-CA83-458A-9105-BD5FC3F4B63B}" dt="2023-06-06T11:04:39.258" v="50" actId="14100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MasterChg chg="modSp modSldLayout">
        <pc:chgData name="Peter Nguty Acha" userId="a6d22a6a-0d62-4089-86b6-9d212a615cc2" providerId="ADAL" clId="{54A1E035-CA83-458A-9105-BD5FC3F4B63B}" dt="2023-06-06T10:58:21.351" v="1"/>
        <pc:sldMasterMkLst>
          <pc:docMk/>
          <pc:sldMasterMk cId="1846259052" sldId="2147484194"/>
        </pc:sldMasterMkLst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2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5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6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7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5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6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7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8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9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20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21" creationId="{00000000-0000-0000-0000-000000000000}"/>
          </ac:spMkLst>
        </pc:spChg>
        <pc:grpChg chg="mod">
          <ac:chgData name="Peter Nguty Acha" userId="a6d22a6a-0d62-4089-86b6-9d212a615cc2" providerId="ADAL" clId="{54A1E035-CA83-458A-9105-BD5FC3F4B63B}" dt="2023-06-06T10:58:21.351" v="1"/>
          <ac:grpSpMkLst>
            <pc:docMk/>
            <pc:sldMasterMk cId="1846259052" sldId="2147484194"/>
            <ac:grpSpMk id="8" creationId="{00000000-0000-0000-0000-000000000000}"/>
          </ac:grpSpMkLst>
        </pc:grp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09052590" sldId="2147484195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1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209052590" sldId="2147484195"/>
              <ac:grpSpMk id="7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1849367220" sldId="2147484196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849367220" sldId="2147484196"/>
              <ac:spMk id="3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238486131" sldId="2147484197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21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2238486131" sldId="2147484197"/>
              <ac:grpSpMk id="8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908994575" sldId="2147484198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908994575" sldId="2147484198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908994575" sldId="2147484198"/>
              <ac:spMk id="4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8874773" sldId="2147484199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8874773" sldId="2147484199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8874773" sldId="2147484199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8874773" sldId="2147484199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8874773" sldId="2147484199"/>
              <ac:spMk id="6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608592904" sldId="2147484200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608592904" sldId="2147484200"/>
              <ac:spMk id="9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933105633" sldId="2147484201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933105633" sldId="2147484201"/>
              <ac:spMk id="7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436046588" sldId="2147484202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2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2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436046588" sldId="2147484202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1612326124" sldId="2147484203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2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2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1612326124" sldId="2147484203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906059980" sldId="2147484204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21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906059980" sldId="2147484204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218987270" sldId="2147484205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25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3218987270" sldId="2147484205"/>
              <ac:grpSpMk id="7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563406989" sldId="2147484206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5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3563406989" sldId="2147484206"/>
              <ac:grpSpMk id="3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706902842" sldId="2147484207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9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706902842" sldId="2147484207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553778042" sldId="2147484208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20" creationId="{00000000-0000-0000-0000-000000000000}"/>
            </ac:spMkLst>
          </pc:spChg>
          <pc:cxnChg chg="mod">
            <ac:chgData name="Peter Nguty Acha" userId="a6d22a6a-0d62-4089-86b6-9d212a615cc2" providerId="ADAL" clId="{54A1E035-CA83-458A-9105-BD5FC3F4B63B}" dt="2023-06-06T10:58:21.351" v="1"/>
            <ac:cxnSpMkLst>
              <pc:docMk/>
              <pc:sldMasterMk cId="1846259052" sldId="2147484194"/>
              <pc:sldLayoutMk cId="2553778042" sldId="2147484208"/>
              <ac:cxnSpMk id="17" creationId="{00000000-0000-0000-0000-000000000000}"/>
            </ac:cxnSpMkLst>
          </pc:cxnChg>
          <pc:cxnChg chg="mod">
            <ac:chgData name="Peter Nguty Acha" userId="a6d22a6a-0d62-4089-86b6-9d212a615cc2" providerId="ADAL" clId="{54A1E035-CA83-458A-9105-BD5FC3F4B63B}" dt="2023-06-06T10:58:21.351" v="1"/>
            <ac:cxnSpMkLst>
              <pc:docMk/>
              <pc:sldMasterMk cId="1846259052" sldId="2147484194"/>
              <pc:sldLayoutMk cId="2553778042" sldId="2147484208"/>
              <ac:cxnSpMk id="18" creationId="{00000000-0000-0000-0000-000000000000}"/>
            </ac:cxnSpMkLst>
          </pc:cxn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1434897287" sldId="2147484209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2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4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42" creationId="{00000000-0000-0000-0000-000000000000}"/>
            </ac:spMkLst>
          </pc:spChg>
          <pc:cxnChg chg="mod">
            <ac:chgData name="Peter Nguty Acha" userId="a6d22a6a-0d62-4089-86b6-9d212a615cc2" providerId="ADAL" clId="{54A1E035-CA83-458A-9105-BD5FC3F4B63B}" dt="2023-06-06T10:58:21.351" v="1"/>
            <ac:cxnSpMkLst>
              <pc:docMk/>
              <pc:sldMasterMk cId="1846259052" sldId="2147484194"/>
              <pc:sldLayoutMk cId="1434897287" sldId="2147484209"/>
              <ac:cxnSpMk id="43" creationId="{00000000-0000-0000-0000-000000000000}"/>
            </ac:cxnSpMkLst>
          </pc:cxnChg>
          <pc:cxnChg chg="mod">
            <ac:chgData name="Peter Nguty Acha" userId="a6d22a6a-0d62-4089-86b6-9d212a615cc2" providerId="ADAL" clId="{54A1E035-CA83-458A-9105-BD5FC3F4B63B}" dt="2023-06-06T10:58:21.351" v="1"/>
            <ac:cxnSpMkLst>
              <pc:docMk/>
              <pc:sldMasterMk cId="1846259052" sldId="2147484194"/>
              <pc:sldLayoutMk cId="1434897287" sldId="2147484209"/>
              <ac:cxnSpMk id="44" creationId="{00000000-0000-0000-0000-000000000000}"/>
            </ac:cxnSpMkLst>
          </pc:cxn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159471956" sldId="2147484210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59471956" sldId="2147484210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59471956" sldId="2147484210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59471956" sldId="2147484210"/>
              <ac:spMk id="4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350045310" sldId="2147484211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20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2350045310" sldId="2147484211"/>
              <ac:grpSpMk id="9" creationId="{00000000-0000-0000-0000-000000000000}"/>
            </ac:grpSpMkLst>
          </pc:grpChg>
        </pc:sldLayoutChg>
      </pc:sldMasterChg>
      <pc:sldMasterChg chg="modSp modSldLayout">
        <pc:chgData name="Peter Nguty Acha" userId="a6d22a6a-0d62-4089-86b6-9d212a615cc2" providerId="ADAL" clId="{54A1E035-CA83-458A-9105-BD5FC3F4B63B}" dt="2023-06-06T10:59:08.740" v="3"/>
        <pc:sldMasterMkLst>
          <pc:docMk/>
          <pc:sldMasterMk cId="275330641" sldId="2147484212"/>
        </pc:sldMasterMkLst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5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10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1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18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19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0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1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2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5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6" creationId="{00000000-0000-0000-0000-000000000000}"/>
          </ac:spMkLst>
        </pc:spChg>
        <pc:grpChg chg="mod">
          <ac:chgData name="Peter Nguty Acha" userId="a6d22a6a-0d62-4089-86b6-9d212a615cc2" providerId="ADAL" clId="{54A1E035-CA83-458A-9105-BD5FC3F4B63B}" dt="2023-06-06T10:59:08.740" v="3"/>
          <ac:grpSpMkLst>
            <pc:docMk/>
            <pc:sldMasterMk cId="275330641" sldId="2147484212"/>
            <ac:grpSpMk id="6" creationId="{00000000-0000-0000-0000-000000000000}"/>
          </ac:grpSpMkLst>
        </pc:grp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117179611" sldId="2147484213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6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1117179611" sldId="2147484213"/>
              <ac:grpSpMk id="6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3669205384" sldId="2147484214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669205384" sldId="2147484214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669205384" sldId="2147484214"/>
              <ac:spMk id="6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918143378" sldId="2147484215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9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1918143378" sldId="2147484215"/>
              <ac:grpSpMk id="7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4256224242" sldId="2147484216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256224242" sldId="2147484216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256224242" sldId="2147484216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256224242" sldId="2147484216"/>
              <ac:spMk id="7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788948446" sldId="2147484217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9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2803877081" sldId="2147484218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03877081" sldId="2147484218"/>
              <ac:spMk id="5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4042855446" sldId="2147484219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042855446" sldId="2147484219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042855446" sldId="2147484219"/>
              <ac:spMk id="5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679001270" sldId="2147484220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2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679001270" sldId="2147484220"/>
              <ac:grpSpMk id="8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573648747" sldId="2147484221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24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1573648747" sldId="2147484221"/>
              <ac:grpSpMk id="8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890333506" sldId="2147484222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20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890333506" sldId="2147484222"/>
              <ac:grpSpMk id="8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107682291" sldId="2147484223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2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1107682291" sldId="2147484223"/>
              <ac:grpSpMk id="3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2839382147" sldId="2147484224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4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2839382147" sldId="2147484224"/>
              <ac:grpSpMk id="3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944932861" sldId="2147484225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7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944932861" sldId="2147484225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320282856" sldId="2147484226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24" creationId="{00000000-0000-0000-0000-000000000000}"/>
            </ac:spMkLst>
          </pc:spChg>
          <pc:cxnChg chg="mod">
            <ac:chgData name="Peter Nguty Acha" userId="a6d22a6a-0d62-4089-86b6-9d212a615cc2" providerId="ADAL" clId="{54A1E035-CA83-458A-9105-BD5FC3F4B63B}" dt="2023-06-06T10:59:08.740" v="3"/>
            <ac:cxnSpMkLst>
              <pc:docMk/>
              <pc:sldMasterMk cId="275330641" sldId="2147484212"/>
              <pc:sldLayoutMk cId="320282856" sldId="2147484226"/>
              <ac:cxnSpMk id="17" creationId="{00000000-0000-0000-0000-000000000000}"/>
            </ac:cxnSpMkLst>
          </pc:cxnChg>
          <pc:cxnChg chg="mod">
            <ac:chgData name="Peter Nguty Acha" userId="a6d22a6a-0d62-4089-86b6-9d212a615cc2" providerId="ADAL" clId="{54A1E035-CA83-458A-9105-BD5FC3F4B63B}" dt="2023-06-06T10:59:08.740" v="3"/>
            <ac:cxnSpMkLst>
              <pc:docMk/>
              <pc:sldMasterMk cId="275330641" sldId="2147484212"/>
              <pc:sldLayoutMk cId="320282856" sldId="2147484226"/>
              <ac:cxnSpMk id="18" creationId="{00000000-0000-0000-0000-000000000000}"/>
            </ac:cxnSpMkLst>
          </pc:cxn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3145315351" sldId="2147484227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3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39" creationId="{00000000-0000-0000-0000-000000000000}"/>
            </ac:spMkLst>
          </pc:spChg>
          <pc:cxnChg chg="mod">
            <ac:chgData name="Peter Nguty Acha" userId="a6d22a6a-0d62-4089-86b6-9d212a615cc2" providerId="ADAL" clId="{54A1E035-CA83-458A-9105-BD5FC3F4B63B}" dt="2023-06-06T10:59:08.740" v="3"/>
            <ac:cxnSpMkLst>
              <pc:docMk/>
              <pc:sldMasterMk cId="275330641" sldId="2147484212"/>
              <pc:sldLayoutMk cId="3145315351" sldId="2147484227"/>
              <ac:cxnSpMk id="40" creationId="{00000000-0000-0000-0000-000000000000}"/>
            </ac:cxnSpMkLst>
          </pc:cxnChg>
          <pc:cxnChg chg="mod">
            <ac:chgData name="Peter Nguty Acha" userId="a6d22a6a-0d62-4089-86b6-9d212a615cc2" providerId="ADAL" clId="{54A1E035-CA83-458A-9105-BD5FC3F4B63B}" dt="2023-06-06T10:59:08.740" v="3"/>
            <ac:cxnSpMkLst>
              <pc:docMk/>
              <pc:sldMasterMk cId="275330641" sldId="2147484212"/>
              <pc:sldLayoutMk cId="3145315351" sldId="2147484227"/>
              <ac:cxnSpMk id="41" creationId="{00000000-0000-0000-0000-000000000000}"/>
            </ac:cxnSpMkLst>
          </pc:cxn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754906756" sldId="2147484228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754906756" sldId="2147484228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754906756" sldId="2147484228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754906756" sldId="2147484228"/>
              <ac:spMk id="6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3133886728" sldId="2147484229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9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3133886728" sldId="2147484229"/>
              <ac:grpSpMk id="7" creationId="{00000000-0000-0000-0000-000000000000}"/>
            </ac:grpSpMkLst>
          </pc:grpChg>
        </pc:sldLayoutChg>
      </pc:sldMasterChg>
    </pc:docChg>
  </pc:docChgLst>
  <pc:docChgLst>
    <pc:chgData name="Peter Nguty Acha (2018019)" userId="S::2018019@student.uwtsd.ac.uk::a6d22a6a-0d62-4089-86b6-9d212a615cc2" providerId="AD" clId="Web-{1FBDCCD5-8C40-B01E-041A-F157D617C5AD}"/>
    <pc:docChg chg="modSld addMainMaster delMainMaster">
      <pc:chgData name="Peter Nguty Acha (2018019)" userId="S::2018019@student.uwtsd.ac.uk::a6d22a6a-0d62-4089-86b6-9d212a615cc2" providerId="AD" clId="Web-{1FBDCCD5-8C40-B01E-041A-F157D617C5AD}" dt="2023-06-06T22:23:57.893" v="75"/>
      <pc:docMkLst>
        <pc:docMk/>
      </pc:docMkLst>
      <pc:sldChg chg="addSp delSp modSp mod setBg modClrScheme delDesignElem chgLayout">
        <pc:chgData name="Peter Nguty Acha (2018019)" userId="S::2018019@student.uwtsd.ac.uk::a6d22a6a-0d62-4089-86b6-9d212a615cc2" providerId="AD" clId="Web-{1FBDCCD5-8C40-B01E-041A-F157D617C5AD}" dt="2023-06-06T22:23:57.893" v="75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1FBDCCD5-8C40-B01E-041A-F157D617C5AD}" dt="2023-06-06T22:23:57.893" v="7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1FBDCCD5-8C40-B01E-041A-F157D617C5AD}" dt="2023-06-06T22:23:57.893" v="75"/>
          <ac:spMkLst>
            <pc:docMk/>
            <pc:sldMk cId="109857222" sldId="256"/>
            <ac:spMk id="3" creationId="{00000000-0000-0000-0000-000000000000}"/>
          </ac:spMkLst>
        </pc:spChg>
        <pc:picChg chg="mod ord">
          <ac:chgData name="Peter Nguty Acha (2018019)" userId="S::2018019@student.uwtsd.ac.uk::a6d22a6a-0d62-4089-86b6-9d212a615cc2" providerId="AD" clId="Web-{1FBDCCD5-8C40-B01E-041A-F157D617C5AD}" dt="2023-06-06T22:08:09.056" v="1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1FBDCCD5-8C40-B01E-041A-F157D617C5AD}" dt="2023-06-06T22:08:09.056" v="1"/>
          <ac:picMkLst>
            <pc:docMk/>
            <pc:sldMk cId="109857222" sldId="256"/>
            <ac:picMk id="17" creationId="{154CAABE-036B-710C-BB89-E6D1364C4813}"/>
          </ac:picMkLst>
        </pc:picChg>
        <pc:picChg chg="add del">
          <ac:chgData name="Peter Nguty Acha (2018019)" userId="S::2018019@student.uwtsd.ac.uk::a6d22a6a-0d62-4089-86b6-9d212a615cc2" providerId="AD" clId="Web-{1FBDCCD5-8C40-B01E-041A-F157D617C5AD}" dt="2023-06-06T22:09:39.137" v="11"/>
          <ac:picMkLst>
            <pc:docMk/>
            <pc:sldMk cId="109857222" sldId="256"/>
            <ac:picMk id="27" creationId="{9F880591-BA07-4C92-8E95-14BA38953107}"/>
          </ac:picMkLst>
        </pc:picChg>
        <pc:cxnChg chg="add del">
          <ac:chgData name="Peter Nguty Acha (2018019)" userId="S::2018019@student.uwtsd.ac.uk::a6d22a6a-0d62-4089-86b6-9d212a615cc2" providerId="AD" clId="Web-{1FBDCCD5-8C40-B01E-041A-F157D617C5AD}" dt="2023-06-06T22:09:39.137" v="11"/>
          <ac:cxnSpMkLst>
            <pc:docMk/>
            <pc:sldMk cId="109857222" sldId="256"/>
            <ac:cxnSpMk id="29" creationId="{DC818556-A646-4273-8456-BD6847086B89}"/>
          </ac:cxnSpMkLst>
        </pc:cxnChg>
        <pc:cxnChg chg="add del">
          <ac:chgData name="Peter Nguty Acha (2018019)" userId="S::2018019@student.uwtsd.ac.uk::a6d22a6a-0d62-4089-86b6-9d212a615cc2" providerId="AD" clId="Web-{1FBDCCD5-8C40-B01E-041A-F157D617C5AD}" dt="2023-06-06T22:09:39.137" v="11"/>
          <ac:cxnSpMkLst>
            <pc:docMk/>
            <pc:sldMk cId="109857222" sldId="256"/>
            <ac:cxnSpMk id="30" creationId="{383ED470-0C4E-48F1-B8F7-74EB87507275}"/>
          </ac:cxnSpMkLst>
        </pc:cxnChg>
      </pc:sldChg>
      <pc:sldChg chg="addSp delSp modSp mod setBg modClrScheme setClrOvrMap delDesignElem chgLayout">
        <pc:chgData name="Peter Nguty Acha (2018019)" userId="S::2018019@student.uwtsd.ac.uk::a6d22a6a-0d62-4089-86b6-9d212a615cc2" providerId="AD" clId="Web-{1FBDCCD5-8C40-B01E-041A-F157D617C5AD}" dt="2023-06-06T22:23:57.893" v="75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1FBDCCD5-8C40-B01E-041A-F157D617C5AD}" dt="2023-06-06T22:17:34.389" v="44"/>
          <ac:spMkLst>
            <pc:docMk/>
            <pc:sldMk cId="2589416811" sldId="261"/>
            <ac:spMk id="9" creationId="{A1808F25-9DDA-D0C5-81A2-16E573B73417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10.620" v="3"/>
          <ac:spMkLst>
            <pc:docMk/>
            <pc:sldMk cId="2589416811" sldId="261"/>
            <ac:spMk id="53" creationId="{DF4972D9-F510-4C84-8BDA-31BAECC2329C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10.620" v="3"/>
          <ac:spMkLst>
            <pc:docMk/>
            <pc:sldMk cId="2589416811" sldId="261"/>
            <ac:spMk id="57" creationId="{D8E2D96C-A214-42D7-8C0F-E4CCBD8C39CD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10.620" v="3"/>
          <ac:spMkLst>
            <pc:docMk/>
            <pc:sldMk cId="2589416811" sldId="261"/>
            <ac:spMk id="61" creationId="{17C746F4-1536-4E83-B247-DD6BBE09CDF6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15.058" v="5"/>
          <ac:spMkLst>
            <pc:docMk/>
            <pc:sldMk cId="2589416811" sldId="261"/>
            <ac:spMk id="64" creationId="{B80FF8A4-81B1-474E-820E-05F233C511D1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1:02.030" v="15"/>
          <ac:spMkLst>
            <pc:docMk/>
            <pc:sldMk cId="2589416811" sldId="261"/>
            <ac:spMk id="65" creationId="{65F32515-9322-44A5-8C72-4C7BFB461869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23.449" v="7"/>
          <ac:spMkLst>
            <pc:docMk/>
            <pc:sldMk cId="2589416811" sldId="261"/>
            <ac:spMk id="66" creationId="{E0E174D7-A74C-4845-B4E2-D161F9C68F73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23.449" v="7"/>
          <ac:spMkLst>
            <pc:docMk/>
            <pc:sldMk cId="2589416811" sldId="261"/>
            <ac:spMk id="67" creationId="{512F2985-810C-4ABC-9993-5D7821EE76B6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1:02.030" v="15"/>
          <ac:spMkLst>
            <pc:docMk/>
            <pc:sldMk cId="2589416811" sldId="261"/>
            <ac:spMk id="68" creationId="{A617F13B-5021-454F-90E5-3AB2383BFD34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1.105" v="9"/>
          <ac:spMkLst>
            <pc:docMk/>
            <pc:sldMk cId="2589416811" sldId="261"/>
            <ac:spMk id="69" creationId="{47EB6BA5-307B-4420-911B-F4EA0423D38C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1.105" v="9"/>
          <ac:spMkLst>
            <pc:docMk/>
            <pc:sldMk cId="2589416811" sldId="261"/>
            <ac:spMk id="70" creationId="{1A3D8EAF-5B48-41BF-A451-905D5E6205CF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1.105" v="9"/>
          <ac:spMkLst>
            <pc:docMk/>
            <pc:sldMk cId="2589416811" sldId="261"/>
            <ac:spMk id="71" creationId="{8B3FFD25-0953-4586-B961-A47FDC115519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1:24.890" v="17"/>
          <ac:spMkLst>
            <pc:docMk/>
            <pc:sldMk cId="2589416811" sldId="261"/>
            <ac:spMk id="72" creationId="{FB3516BD-64C7-48EF-A342-9F00D167EE78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9.137" v="11"/>
          <ac:spMkLst>
            <pc:docMk/>
            <pc:sldMk cId="2589416811" sldId="261"/>
            <ac:spMk id="73" creationId="{F8C668FA-2417-47B5-B454-2D55FC17FF7A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9.137" v="11"/>
          <ac:spMkLst>
            <pc:docMk/>
            <pc:sldMk cId="2589416811" sldId="261"/>
            <ac:spMk id="75" creationId="{2B4CDDF6-55C3-415A-8D8B-7E03C3D616FC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3:36.112" v="22"/>
          <ac:spMkLst>
            <pc:docMk/>
            <pc:sldMk cId="2589416811" sldId="261"/>
            <ac:spMk id="77" creationId="{E0E174D7-A74C-4845-B4E2-D161F9C68F73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3:36.112" v="22"/>
          <ac:spMkLst>
            <pc:docMk/>
            <pc:sldMk cId="2589416811" sldId="261"/>
            <ac:spMk id="78" creationId="{512F2985-810C-4ABC-9993-5D7821EE76B6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5:00.536" v="29"/>
          <ac:spMkLst>
            <pc:docMk/>
            <pc:sldMk cId="2589416811" sldId="261"/>
            <ac:spMk id="79" creationId="{65F32515-9322-44A5-8C72-4C7BFB461869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5:00.536" v="29"/>
          <ac:spMkLst>
            <pc:docMk/>
            <pc:sldMk cId="2589416811" sldId="261"/>
            <ac:spMk id="80" creationId="{A617F13B-5021-454F-90E5-3AB2383BFD34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6:14.809" v="35"/>
          <ac:spMkLst>
            <pc:docMk/>
            <pc:sldMk cId="2589416811" sldId="261"/>
            <ac:spMk id="81" creationId="{B80FF8A4-81B1-474E-820E-05F233C511D1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6:43.106" v="39"/>
          <ac:spMkLst>
            <pc:docMk/>
            <pc:sldMk cId="2589416811" sldId="261"/>
            <ac:spMk id="82" creationId="{B80FF8A4-81B1-474E-820E-05F233C511D1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2:12.313" v="19"/>
          <ac:spMkLst>
            <pc:docMk/>
            <pc:sldMk cId="2589416811" sldId="261"/>
            <ac:spMk id="83" creationId="{084966D2-3C9B-4F47-8231-1DEC33D3BDFE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6:51.107" v="41"/>
          <ac:spMkLst>
            <pc:docMk/>
            <pc:sldMk cId="2589416811" sldId="261"/>
            <ac:spMk id="84" creationId="{F8C668FA-2417-47B5-B454-2D55FC17FF7A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6:51.107" v="41"/>
          <ac:spMkLst>
            <pc:docMk/>
            <pc:sldMk cId="2589416811" sldId="261"/>
            <ac:spMk id="86" creationId="{2B4CDDF6-55C3-415A-8D8B-7E03C3D616FC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8:02.718" v="45"/>
          <ac:spMkLst>
            <pc:docMk/>
            <pc:sldMk cId="2589416811" sldId="261"/>
            <ac:spMk id="87" creationId="{C42F24F1-C1EF-471F-A19B-A340CE541DEF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7:23.014" v="43"/>
          <ac:spMkLst>
            <pc:docMk/>
            <pc:sldMk cId="2589416811" sldId="261"/>
            <ac:spMk id="88" creationId="{E0E174D7-A74C-4845-B4E2-D161F9C68F73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7:23.014" v="43"/>
          <ac:spMkLst>
            <pc:docMk/>
            <pc:sldMk cId="2589416811" sldId="261"/>
            <ac:spMk id="89" creationId="{512F2985-810C-4ABC-9993-5D7821EE76B6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8:02.718" v="45"/>
          <ac:spMkLst>
            <pc:docMk/>
            <pc:sldMk cId="2589416811" sldId="261"/>
            <ac:spMk id="90" creationId="{E56C425C-3C64-47BA-B583-94D39B9B7F78}"/>
          </ac:spMkLst>
        </pc:spChg>
        <pc:grpChg chg="add del">
          <ac:chgData name="Peter Nguty Acha (2018019)" userId="S::2018019@student.uwtsd.ac.uk::a6d22a6a-0d62-4089-86b6-9d212a615cc2" providerId="AD" clId="Web-{1FBDCCD5-8C40-B01E-041A-F157D617C5AD}" dt="2023-06-06T22:12:12.313" v="19"/>
          <ac:grpSpMkLst>
            <pc:docMk/>
            <pc:sldMk cId="2589416811" sldId="261"/>
            <ac:grpSpMk id="76" creationId="{DD65B30C-427F-449E-B039-E288E85D8AFA}"/>
          </ac:grpSpMkLst>
        </pc:grpChg>
        <pc:picChg chg="mod">
          <ac:chgData name="Peter Nguty Acha (2018019)" userId="S::2018019@student.uwtsd.ac.uk::a6d22a6a-0d62-4089-86b6-9d212a615cc2" providerId="AD" clId="Web-{1FBDCCD5-8C40-B01E-041A-F157D617C5AD}" dt="2023-06-06T22:21:28.058" v="70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19:21.711" v="51" actId="14100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23:15.795" v="73" actId="14100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19:31.898" v="53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20:57.260" v="66" actId="1076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23:27.843" v="74" actId="14100"/>
          <ac:picMkLst>
            <pc:docMk/>
            <pc:sldMk cId="2589416811" sldId="261"/>
            <ac:picMk id="7" creationId="{C8DE487F-AA16-B7E5-A899-A6FB971573AE}"/>
          </ac:picMkLst>
        </pc:picChg>
        <pc:picChg chg="add del">
          <ac:chgData name="Peter Nguty Acha (2018019)" userId="S::2018019@student.uwtsd.ac.uk::a6d22a6a-0d62-4089-86b6-9d212a615cc2" providerId="AD" clId="Web-{1FBDCCD5-8C40-B01E-041A-F157D617C5AD}" dt="2023-06-06T22:09:39.137" v="11"/>
          <ac:picMkLst>
            <pc:docMk/>
            <pc:sldMk cId="2589416811" sldId="261"/>
            <ac:picMk id="74" creationId="{97FEBA57-8992-46BB-BCF0-5A83FE8E01E8}"/>
          </ac:picMkLst>
        </pc:picChg>
        <pc:picChg chg="add del">
          <ac:chgData name="Peter Nguty Acha (2018019)" userId="S::2018019@student.uwtsd.ac.uk::a6d22a6a-0d62-4089-86b6-9d212a615cc2" providerId="AD" clId="Web-{1FBDCCD5-8C40-B01E-041A-F157D617C5AD}" dt="2023-06-06T22:16:51.107" v="41"/>
          <ac:picMkLst>
            <pc:docMk/>
            <pc:sldMk cId="2589416811" sldId="261"/>
            <ac:picMk id="85" creationId="{97FEBA57-8992-46BB-BCF0-5A83FE8E01E8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1FBDCCD5-8C40-B01E-041A-F157D617C5AD}" dt="2023-06-06T22:23:57.893" v="75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1FBDCCD5-8C40-B01E-041A-F157D617C5AD}" dt="2023-06-06T22:23:57.893" v="75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1FBDCCD5-8C40-B01E-041A-F157D617C5AD}" dt="2023-06-06T22:23:57.893" v="75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mod modClrScheme chgLayout">
        <pc:chgData name="Peter Nguty Acha (2018019)" userId="S::2018019@student.uwtsd.ac.uk::a6d22a6a-0d62-4089-86b6-9d212a615cc2" providerId="AD" clId="Web-{1FBDCCD5-8C40-B01E-041A-F157D617C5AD}" dt="2023-06-06T22:23:57.893" v="75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1FBDCCD5-8C40-B01E-041A-F157D617C5AD}" dt="2023-06-06T22:23:57.893" v="75"/>
          <ac:spMkLst>
            <pc:docMk/>
            <pc:sldMk cId="2434703972" sldId="265"/>
            <ac:spMk id="2" creationId="{5F3F5CD4-F703-D110-C25F-E91B9A6E2A0C}"/>
          </ac:spMkLst>
        </pc:spChg>
      </pc:sldChg>
      <pc:sldMasterChg chg="del delSldLayout">
        <pc:chgData name="Peter Nguty Acha (2018019)" userId="S::2018019@student.uwtsd.ac.uk::a6d22a6a-0d62-4089-86b6-9d212a615cc2" providerId="AD" clId="Web-{1FBDCCD5-8C40-B01E-041A-F157D617C5AD}" dt="2023-06-06T22:07:48.852" v="0"/>
        <pc:sldMasterMkLst>
          <pc:docMk/>
          <pc:sldMasterMk cId="2474761970" sldId="2147484320"/>
        </pc:sldMasterMkLst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4248164299" sldId="2147484321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1464118962" sldId="2147484322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522209011" sldId="2147484323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1983018686" sldId="2147484324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329030789" sldId="2147484325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340266680" sldId="2147484326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4011580884" sldId="2147484327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563035299" sldId="2147484328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194824304" sldId="2147484329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951217395" sldId="2147484330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1212001671" sldId="2147484331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4243705880" sldId="2147484332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659227575" sldId="2147484333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213199925" sldId="2147484334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3766806591" sldId="2147484335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3076456426" sldId="2147484336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3885932449" sldId="214748433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09:39.137" v="11"/>
        <pc:sldMasterMkLst>
          <pc:docMk/>
          <pc:sldMasterMk cId="3516190044" sldId="2147484338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3049709412" sldId="214748433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1545898675" sldId="214748434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4259465610" sldId="214748434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222702677" sldId="214748434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28529628" sldId="214748434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3384835066" sldId="214748434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4003876145" sldId="214748434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4074452637" sldId="214748434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2984181783" sldId="214748434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295091583" sldId="214748434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811830169" sldId="214748434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1483849587" sldId="214748435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129062138" sldId="214748435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492199822" sldId="214748435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727994127" sldId="214748435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664383193" sldId="214748435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767068101" sldId="214748435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0:12.825" v="12"/>
        <pc:sldMasterMkLst>
          <pc:docMk/>
          <pc:sldMasterMk cId="2229995357" sldId="2147484356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4187625087" sldId="214748435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159672400" sldId="214748435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688226857" sldId="214748435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4048517380" sldId="214748436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798802175" sldId="214748436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248677070" sldId="214748436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604631841" sldId="214748436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2398874312" sldId="214748436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039573231" sldId="214748436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2463524753" sldId="214748436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3067427858" sldId="214748436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3517080816" sldId="214748436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726389439" sldId="214748436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842750505" sldId="214748437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2745733124" sldId="214748437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2613327138" sldId="214748437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3107948918" sldId="214748437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0:43.342" v="13"/>
        <pc:sldMasterMkLst>
          <pc:docMk/>
          <pc:sldMasterMk cId="1706175820" sldId="214748437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477773882" sldId="214748437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335204274" sldId="214748437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176504432" sldId="214748437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699729022" sldId="214748437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115357221" sldId="214748437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761677449" sldId="214748438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45342687" sldId="214748438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658565245" sldId="214748438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459797206" sldId="214748438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359714278" sldId="214748438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851230325" sldId="214748438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1428665736" sldId="214748438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777958407" sldId="214748438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696424905" sldId="214748438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1469752038" sldId="214748438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1055284033" sldId="214748439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085225164" sldId="214748439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1:24.890" v="17"/>
        <pc:sldMasterMkLst>
          <pc:docMk/>
          <pc:sldMasterMk cId="2629841706" sldId="214748439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436861747" sldId="214748439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458160607" sldId="214748439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810006735" sldId="214748439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3587005404" sldId="214748439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508058758" sldId="214748439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3134714916" sldId="214748439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359877211" sldId="214748439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1943774291" sldId="214748440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3930243557" sldId="214748440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183395409" sldId="214748440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380031786" sldId="214748440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577614912" sldId="214748440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694964228" sldId="214748440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4139853344" sldId="214748440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036523118" sldId="214748440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1308194799" sldId="214748440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984465127" sldId="214748440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2:12.313" v="19"/>
        <pc:sldMasterMkLst>
          <pc:docMk/>
          <pc:sldMasterMk cId="386876363" sldId="2147484410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1306345729" sldId="214748441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4039400266" sldId="214748441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1849628451" sldId="214748441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342858331" sldId="214748441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293501519" sldId="214748441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2272145095" sldId="214748441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4245033577" sldId="214748441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790406381" sldId="214748441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2806776740" sldId="214748441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612026122" sldId="214748442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1582210558" sldId="214748442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4281794535" sldId="214748442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03811088" sldId="214748442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2437453299" sldId="214748442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856025051" sldId="214748442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132667015" sldId="214748442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312627831" sldId="214748442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2:32.485" v="20"/>
        <pc:sldMasterMkLst>
          <pc:docMk/>
          <pc:sldMasterMk cId="3731540807" sldId="2147484428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097822954" sldId="214748442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383671053" sldId="214748443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459845359" sldId="214748443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2794933258" sldId="214748443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430592642" sldId="214748443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381283274" sldId="214748443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2812386927" sldId="214748443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2750085728" sldId="214748443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244247543" sldId="214748443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3446394885" sldId="214748443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2441149549" sldId="214748443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3:36.112" v="22"/>
        <pc:sldMasterMkLst>
          <pc:docMk/>
          <pc:sldMasterMk cId="303885694" sldId="2147484440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143237858" sldId="214748444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862417577" sldId="214748444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44776128" sldId="214748444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344335424" sldId="214748444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989412022" sldId="214748444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620753209" sldId="214748444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2041378905" sldId="214748444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158836032" sldId="214748444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495720900" sldId="214748444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926072659" sldId="214748445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855845557" sldId="214748445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567871324" sldId="214748445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608500409" sldId="214748445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42011256" sldId="214748445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937051544" sldId="214748445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480123714" sldId="214748445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906685805" sldId="214748445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00.238" v="23"/>
        <pc:sldMasterMkLst>
          <pc:docMk/>
          <pc:sldMasterMk cId="1924923561" sldId="2147484458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050267327" sldId="214748445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96566320" sldId="214748446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483735850" sldId="214748446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325498791" sldId="214748446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764371051" sldId="214748446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564085616" sldId="214748446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44514503" sldId="214748446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4233498949" sldId="214748446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34954665" sldId="214748446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850406778" sldId="214748446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046504763" sldId="214748446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2339633663" sldId="214748447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161226958" sldId="214748447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747082932" sldId="214748447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424237559" sldId="214748447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003939728" sldId="214748447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257541691" sldId="214748447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08.550" v="24"/>
        <pc:sldMasterMkLst>
          <pc:docMk/>
          <pc:sldMasterMk cId="2165344049" sldId="2147484476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980481786" sldId="214748447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4846351" sldId="214748447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289407515" sldId="214748447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95454102" sldId="214748448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1282793932" sldId="214748448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32475803" sldId="214748448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07682626" sldId="214748448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204478755" sldId="214748448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977137176" sldId="214748448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1650868411" sldId="214748448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070167211" sldId="214748448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530753012" sldId="214748448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309846655" sldId="214748448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16672029" sldId="214748449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1904057110" sldId="214748449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316964546" sldId="214748449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196676057" sldId="214748449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13.972" v="25"/>
        <pc:sldMasterMkLst>
          <pc:docMk/>
          <pc:sldMasterMk cId="174943737" sldId="214748449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4063561770" sldId="214748449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70349285" sldId="214748449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522155074" sldId="214748449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224664019" sldId="214748449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680489543" sldId="214748449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946247071" sldId="214748450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851783287" sldId="214748450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397750413" sldId="214748450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378595053" sldId="214748450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922498677" sldId="214748450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606932475" sldId="214748450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551643176" sldId="214748450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127747993" sldId="214748450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722760109" sldId="214748450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42264338" sldId="214748450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549945869" sldId="214748451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080913822" sldId="214748451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18.426" v="26"/>
        <pc:sldMasterMkLst>
          <pc:docMk/>
          <pc:sldMasterMk cId="65465290" sldId="214748451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3785510588" sldId="214748451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3365679736" sldId="214748451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623062413" sldId="214748451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699237880" sldId="214748451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4060902689" sldId="214748451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211793960" sldId="214748451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608662369" sldId="214748451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669951841" sldId="214748452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406949594" sldId="214748452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441348671" sldId="214748452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845513949" sldId="214748452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837838203" sldId="214748452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3405790367" sldId="214748452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3919283320" sldId="214748452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381055060" sldId="214748452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75765744" sldId="214748452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4152674558" sldId="214748452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22.395" v="27"/>
        <pc:sldMasterMkLst>
          <pc:docMk/>
          <pc:sldMasterMk cId="3267455015" sldId="2147484530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120910281" sldId="214748453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921284983" sldId="214748453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573660506" sldId="214748453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645434226" sldId="214748453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003779359" sldId="214748453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679255076" sldId="214748453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417730711" sldId="214748453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991179908" sldId="214748453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2226081069" sldId="214748453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014246659" sldId="214748454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615605838" sldId="214748454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25830492" sldId="214748454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540611515" sldId="214748454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2129902332" sldId="214748454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845764185" sldId="214748454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779051275" sldId="214748454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204516485" sldId="214748454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5:00.536" v="29"/>
        <pc:sldMasterMkLst>
          <pc:docMk/>
          <pc:sldMasterMk cId="2985120017" sldId="2147484548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879605636" sldId="214748454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017623652" sldId="214748455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850924806" sldId="214748455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267059071" sldId="214748455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304502459" sldId="214748455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288371548" sldId="214748455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569836170" sldId="214748455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528351463" sldId="214748455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788518383" sldId="214748455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548229121" sldId="214748455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826918425" sldId="214748455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64956836" sldId="214748456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510677079" sldId="214748456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334013859" sldId="214748456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882526398" sldId="214748456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584625451" sldId="214748456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109334123" sldId="214748456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6:14.809" v="35"/>
        <pc:sldMasterMkLst>
          <pc:docMk/>
          <pc:sldMasterMk cId="3958798396" sldId="2147484566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13762153" sldId="214748456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2872427405" sldId="214748456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4183006802" sldId="214748456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4240524093" sldId="214748457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220083954" sldId="214748457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3294411326" sldId="214748457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787544568" sldId="214748457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517928822" sldId="214748457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4157313770" sldId="214748457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350960073" sldId="214748457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2358365087" sldId="214748457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445241920" sldId="214748457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812412282" sldId="214748457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3158357592" sldId="214748458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2553929813" sldId="214748458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870006302" sldId="214748458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3444440835" sldId="214748458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6:22.731" v="36"/>
        <pc:sldMasterMkLst>
          <pc:docMk/>
          <pc:sldMasterMk cId="2276037144" sldId="214748458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2176722931" sldId="214748458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631172408" sldId="214748458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968025420" sldId="214748458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618824991" sldId="214748458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96609417" sldId="214748458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1607297298" sldId="214748459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1065254749" sldId="214748459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44501473" sldId="214748459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830265629" sldId="214748459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2854291284" sldId="214748459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467596853" sldId="214748459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2639957411" sldId="214748459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638165677" sldId="214748459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149016399" sldId="214748459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2990544842" sldId="214748459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1462765722" sldId="214748460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653882083" sldId="214748460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6:28.122" v="37"/>
        <pc:sldMasterMkLst>
          <pc:docMk/>
          <pc:sldMasterMk cId="3469013918" sldId="214748460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3473938006" sldId="214748460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2197194978" sldId="214748460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189773212" sldId="214748460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1662560470" sldId="214748460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408001847" sldId="214748460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2634161486" sldId="214748460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472942205" sldId="214748460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1674318637" sldId="214748461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3379773014" sldId="214748461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1883939906" sldId="214748461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330769132" sldId="214748461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7:23.014" v="43"/>
        <pc:sldMasterMkLst>
          <pc:docMk/>
          <pc:sldMasterMk cId="457223639" sldId="214748461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801797947" sldId="214748461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633359623" sldId="214748461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510289853" sldId="214748461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1876385018" sldId="214748461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747732594" sldId="214748461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1855746316" sldId="214748462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215882489" sldId="214748462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914641497" sldId="214748462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010776546" sldId="214748462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83289918" sldId="214748462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794810913" sldId="214748462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472720351" sldId="214748462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1264977640" sldId="214748462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1482939775" sldId="214748462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965612313" sldId="214748462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222969571" sldId="214748463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856232115" sldId="214748463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8:02.718" v="45"/>
        <pc:sldMasterMkLst>
          <pc:docMk/>
          <pc:sldMasterMk cId="3551789027" sldId="214748463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594150652" sldId="214748463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3286943078" sldId="214748463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024783322" sldId="214748463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191682572" sldId="214748463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957350075" sldId="214748463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4103907168" sldId="214748463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3481777242" sldId="214748463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1068121921" sldId="214748464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97666973" sldId="214748464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3006067924" sldId="214748464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51455246" sldId="214748464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8:38.142" v="46"/>
        <pc:sldMasterMkLst>
          <pc:docMk/>
          <pc:sldMasterMk cId="1506955825" sldId="214748464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258871695" sldId="214748464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4122503911" sldId="214748464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780490234" sldId="214748464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3235635812" sldId="214748464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3142510593" sldId="214748464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315694804" sldId="214748465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415036570" sldId="214748465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364792942" sldId="214748465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799648508" sldId="214748465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140170463" sldId="214748465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963608256" sldId="214748465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581611224" sldId="214748465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111824764" sldId="214748465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544677528" sldId="214748465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612680242" sldId="214748465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132689554" sldId="214748466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4257421206" sldId="214748466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22:57.014" v="71"/>
        <pc:sldMasterMkLst>
          <pc:docMk/>
          <pc:sldMasterMk cId="1315801616" sldId="214748466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3356654833" sldId="214748466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532620091" sldId="214748466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3365844134" sldId="214748466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2128621740" sldId="214748466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975066921" sldId="214748466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836424355" sldId="214748466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575887766" sldId="214748466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183142605" sldId="214748467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3701508116" sldId="214748467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4098616386" sldId="214748467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79256555" sldId="214748467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4193252598" sldId="214748467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2372017957" sldId="214748467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482017487" sldId="214748467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2077785092" sldId="214748467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928982670" sldId="214748467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2528377967" sldId="214748467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23:57.893" v="75"/>
        <pc:sldMasterMkLst>
          <pc:docMk/>
          <pc:sldMasterMk cId="2623684746" sldId="2147484680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906740609" sldId="214748468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4149986901" sldId="214748468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799728736" sldId="214748468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040436569" sldId="214748468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389109274" sldId="214748468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224826428" sldId="214748468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832742110" sldId="214748468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721689262" sldId="214748468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3057808381" sldId="214748468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3045309486" sldId="214748469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032100128" sldId="214748469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013467381" sldId="214748469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449338014" sldId="214748469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963493866" sldId="214748469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473322889" sldId="214748469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4053545870" sldId="214748469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588668461" sldId="2147484697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1FBDCCD5-8C40-B01E-041A-F157D617C5AD}" dt="2023-06-06T22:23:57.893" v="75"/>
        <pc:sldMasterMkLst>
          <pc:docMk/>
          <pc:sldMasterMk cId="3631656496" sldId="2147484698"/>
        </pc:sldMasterMkLst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4027903229" sldId="2147484699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504796661" sldId="2147484700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511971878" sldId="2147484701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218211466" sldId="2147484702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20894401" sldId="2147484703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488572617" sldId="2147484704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65570892" sldId="2147484705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340628600" sldId="2147484706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3967329691" sldId="2147484707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278060392" sldId="2147484708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067098851" sldId="2147484709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56887147" sldId="2147484710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762954685" sldId="2147484711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478577260" sldId="2147484712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953250374" sldId="2147484713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254514366" sldId="2147484714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106212918" sldId="2147484715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66484683-9F08-983C-4214-0C9414D77EA5}"/>
    <pc:docChg chg="modSld addMainMaster delMainMaster">
      <pc:chgData name="Peter Nguty Acha (2018019)" userId="S::2018019@student.uwtsd.ac.uk::a6d22a6a-0d62-4089-86b6-9d212a615cc2" providerId="AD" clId="Web-{66484683-9F08-983C-4214-0C9414D77EA5}" dt="2023-05-25T21:52:07.680" v="214"/>
      <pc:docMkLst>
        <pc:docMk/>
      </pc:docMkLst>
      <pc:sldChg chg="addSp delSp modSp mod setBg modClrScheme addAnim delAnim setClrOvrMap chgLayout">
        <pc:chgData name="Peter Nguty Acha (2018019)" userId="S::2018019@student.uwtsd.ac.uk::a6d22a6a-0d62-4089-86b6-9d212a615cc2" providerId="AD" clId="Web-{66484683-9F08-983C-4214-0C9414D77EA5}" dt="2023-05-25T21:52:07.680" v="214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66484683-9F08-983C-4214-0C9414D77EA5}" dt="2023-05-25T21:52:07.680" v="21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66484683-9F08-983C-4214-0C9414D77EA5}" dt="2023-05-25T21:52:07.680" v="21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25:39.019" v="67"/>
          <ac:spMkLst>
            <pc:docMk/>
            <pc:sldMk cId="109857222" sldId="256"/>
            <ac:spMk id="9" creationId="{2D529E20-662F-4915-ACD7-970C026FDB7F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25:39.019" v="67"/>
          <ac:spMkLst>
            <pc:docMk/>
            <pc:sldMk cId="109857222" sldId="256"/>
            <ac:spMk id="11" creationId="{1AD5EB79-7F9A-4BBC-92A5-188382CBA1B6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34:34.993" v="86"/>
          <ac:spMkLst>
            <pc:docMk/>
            <pc:sldMk cId="109857222" sldId="256"/>
            <ac:spMk id="12" creationId="{D4723B02-0AAB-4F6E-BA41-8ED99D559D93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25:39.019" v="67"/>
          <ac:spMkLst>
            <pc:docMk/>
            <pc:sldMk cId="109857222" sldId="256"/>
            <ac:spMk id="13" creationId="{B9B8A17F-DC3A-4D9A-AA53-9BFB894CD7BA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34:34.993" v="86"/>
          <ac:spMkLst>
            <pc:docMk/>
            <pc:sldMk cId="109857222" sldId="256"/>
            <ac:spMk id="14" creationId="{11CAC6F2-0806-417B-BF5D-5AEF6195FA49}"/>
          </ac:spMkLst>
        </pc:spChg>
        <pc:spChg chg="add">
          <ac:chgData name="Peter Nguty Acha (2018019)" userId="S::2018019@student.uwtsd.ac.uk::a6d22a6a-0d62-4089-86b6-9d212a615cc2" providerId="AD" clId="Web-{66484683-9F08-983C-4214-0C9414D77EA5}" dt="2023-05-25T21:52:07.680" v="214"/>
          <ac:spMkLst>
            <pc:docMk/>
            <pc:sldMk cId="109857222" sldId="256"/>
            <ac:spMk id="33" creationId="{7AFAB042-2AE9-4720-B35C-800BD5592FD4}"/>
          </ac:spMkLst>
        </pc:spChg>
        <pc:grpChg chg="add del">
          <ac:chgData name="Peter Nguty Acha (2018019)" userId="S::2018019@student.uwtsd.ac.uk::a6d22a6a-0d62-4089-86b6-9d212a615cc2" providerId="AD" clId="Web-{66484683-9F08-983C-4214-0C9414D77EA5}" dt="2023-05-25T21:28:07.335" v="76"/>
          <ac:grpSpMkLst>
            <pc:docMk/>
            <pc:sldMk cId="109857222" sldId="256"/>
            <ac:grpSpMk id="10" creationId="{7E2D86BB-893F-471B-AD66-50E01777C082}"/>
          </ac:grpSpMkLst>
        </pc:grpChg>
        <pc:grpChg chg="add del">
          <ac:chgData name="Peter Nguty Acha (2018019)" userId="S::2018019@student.uwtsd.ac.uk::a6d22a6a-0d62-4089-86b6-9d212a615cc2" providerId="AD" clId="Web-{66484683-9F08-983C-4214-0C9414D77EA5}" dt="2023-05-25T21:52:07.680" v="214"/>
          <ac:grpSpMkLst>
            <pc:docMk/>
            <pc:sldMk cId="109857222" sldId="256"/>
            <ac:grpSpMk id="20" creationId="{25A657F0-42F3-40D3-BC75-7DA1F5C6A225}"/>
          </ac:grpSpMkLst>
        </pc:grpChg>
        <pc:grpChg chg="add del">
          <ac:chgData name="Peter Nguty Acha (2018019)" userId="S::2018019@student.uwtsd.ac.uk::a6d22a6a-0d62-4089-86b6-9d212a615cc2" providerId="AD" clId="Web-{66484683-9F08-983C-4214-0C9414D77EA5}" dt="2023-05-25T21:52:07.680" v="213"/>
          <ac:grpSpMkLst>
            <pc:docMk/>
            <pc:sldMk cId="109857222" sldId="256"/>
            <ac:grpSpMk id="28" creationId="{9CFD8FB6-4B7B-4E4E-9D83-267D4149D3E4}"/>
          </ac:grpSpMkLst>
        </pc:grpChg>
        <pc:picChg chg="add del mod ord">
          <ac:chgData name="Peter Nguty Acha (2018019)" userId="S::2018019@student.uwtsd.ac.uk::a6d22a6a-0d62-4089-86b6-9d212a615cc2" providerId="AD" clId="Web-{66484683-9F08-983C-4214-0C9414D77EA5}" dt="2023-05-25T21:25:54.097" v="70"/>
          <ac:picMkLst>
            <pc:docMk/>
            <pc:sldMk cId="109857222" sldId="256"/>
            <ac:picMk id="4" creationId="{B070D9E2-7C71-756C-543D-782C95E5FD46}"/>
          </ac:picMkLst>
        </pc:picChg>
        <pc:picChg chg="add del mod">
          <ac:chgData name="Peter Nguty Acha (2018019)" userId="S::2018019@student.uwtsd.ac.uk::a6d22a6a-0d62-4089-86b6-9d212a615cc2" providerId="AD" clId="Web-{66484683-9F08-983C-4214-0C9414D77EA5}" dt="2023-05-25T21:29:26.603" v="78"/>
          <ac:picMkLst>
            <pc:docMk/>
            <pc:sldMk cId="109857222" sldId="256"/>
            <ac:picMk id="5" creationId="{A24A3DDC-44A1-6599-675C-D9F18CAF7DB4}"/>
          </ac:picMkLst>
        </pc:picChg>
        <pc:picChg chg="add del mod">
          <ac:chgData name="Peter Nguty Acha (2018019)" userId="S::2018019@student.uwtsd.ac.uk::a6d22a6a-0d62-4089-86b6-9d212a615cc2" providerId="AD" clId="Web-{66484683-9F08-983C-4214-0C9414D77EA5}" dt="2023-05-25T21:32:13.177" v="80"/>
          <ac:picMkLst>
            <pc:docMk/>
            <pc:sldMk cId="109857222" sldId="256"/>
            <ac:picMk id="6" creationId="{FFEF13D0-A2FD-37D7-4932-5C07B66C865B}"/>
          </ac:picMkLst>
        </pc:picChg>
        <pc:picChg chg="add del mod">
          <ac:chgData name="Peter Nguty Acha (2018019)" userId="S::2018019@student.uwtsd.ac.uk::a6d22a6a-0d62-4089-86b6-9d212a615cc2" providerId="AD" clId="Web-{66484683-9F08-983C-4214-0C9414D77EA5}" dt="2023-05-25T21:34:54.072" v="87"/>
          <ac:picMkLst>
            <pc:docMk/>
            <pc:sldMk cId="109857222" sldId="256"/>
            <ac:picMk id="15" creationId="{4ED20BC8-948F-A032-6A4B-0A38FBAE8DE3}"/>
          </ac:picMkLst>
        </pc:picChg>
        <pc:picChg chg="add mod ord">
          <ac:chgData name="Peter Nguty Acha (2018019)" userId="S::2018019@student.uwtsd.ac.uk::a6d22a6a-0d62-4089-86b6-9d212a615cc2" providerId="AD" clId="Web-{66484683-9F08-983C-4214-0C9414D77EA5}" dt="2023-05-25T21:52:07.680" v="214"/>
          <ac:picMkLst>
            <pc:docMk/>
            <pc:sldMk cId="109857222" sldId="256"/>
            <ac:picMk id="16" creationId="{9A753E2D-555D-72F1-FB86-F082FB27589B}"/>
          </ac:picMkLst>
        </pc:picChg>
        <pc:picChg chg="add mod">
          <ac:chgData name="Peter Nguty Acha (2018019)" userId="S::2018019@student.uwtsd.ac.uk::a6d22a6a-0d62-4089-86b6-9d212a615cc2" providerId="AD" clId="Web-{66484683-9F08-983C-4214-0C9414D77EA5}" dt="2023-05-25T21:52:07.680" v="214"/>
          <ac:picMkLst>
            <pc:docMk/>
            <pc:sldMk cId="109857222" sldId="256"/>
            <ac:picMk id="17" creationId="{154CAABE-036B-710C-BB89-E6D1364C4813}"/>
          </ac:picMkLst>
        </pc:picChg>
      </pc:sldChg>
      <pc:sldChg chg="mod modClrScheme chgLayout">
        <pc:chgData name="Peter Nguty Acha (2018019)" userId="S::2018019@student.uwtsd.ac.uk::a6d22a6a-0d62-4089-86b6-9d212a615cc2" providerId="AD" clId="Web-{66484683-9F08-983C-4214-0C9414D77EA5}" dt="2023-05-25T21:22:40.389" v="62"/>
        <pc:sldMkLst>
          <pc:docMk/>
          <pc:sldMk cId="814867736" sldId="257"/>
        </pc:sldMkLst>
      </pc:sldChg>
      <pc:sldChg chg="delSp mod modClrScheme delDesignElem chgLayout">
        <pc:chgData name="Peter Nguty Acha (2018019)" userId="S::2018019@student.uwtsd.ac.uk::a6d22a6a-0d62-4089-86b6-9d212a615cc2" providerId="AD" clId="Web-{66484683-9F08-983C-4214-0C9414D77EA5}" dt="2023-05-25T21:22:40.389" v="62"/>
        <pc:sldMkLst>
          <pc:docMk/>
          <pc:sldMk cId="770211748" sldId="258"/>
        </pc:sldMkLst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770211748" sldId="258"/>
            <ac:spMk id="11" creationId="{6A733EBD-820A-4FA2-9A24-E3259DA7EA15}"/>
          </ac:spMkLst>
        </pc:spChg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770211748" sldId="258"/>
            <ac:spMk id="13" creationId="{6D4A187A-A5A0-48DF-94DB-432F7582DC83}"/>
          </ac:spMkLst>
        </pc:spChg>
      </pc:sldChg>
      <pc:sldChg chg="delSp mod modClrScheme delDesignElem chgLayout">
        <pc:chgData name="Peter Nguty Acha (2018019)" userId="S::2018019@student.uwtsd.ac.uk::a6d22a6a-0d62-4089-86b6-9d212a615cc2" providerId="AD" clId="Web-{66484683-9F08-983C-4214-0C9414D77EA5}" dt="2023-05-25T21:22:40.389" v="62"/>
        <pc:sldMkLst>
          <pc:docMk/>
          <pc:sldMk cId="2445965252" sldId="259"/>
        </pc:sldMkLst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2445965252" sldId="259"/>
            <ac:spMk id="30" creationId="{76F8EE72-2CC8-4EEE-817C-FE5700908B40}"/>
          </ac:spMkLst>
        </pc:spChg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2445965252" sldId="259"/>
            <ac:spMk id="36" creationId="{78154B1C-9452-4959-A313-5D592A346643}"/>
          </ac:spMkLst>
        </pc:spChg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2445965252" sldId="259"/>
            <ac:spMk id="37" creationId="{ED87115C-523F-444B-AF3E-D7FCDF2FB0BF}"/>
          </ac:spMkLst>
        </pc:spChg>
      </pc:sldChg>
      <pc:sldChg chg="mod modClrScheme chgLayout">
        <pc:chgData name="Peter Nguty Acha (2018019)" userId="S::2018019@student.uwtsd.ac.uk::a6d22a6a-0d62-4089-86b6-9d212a615cc2" providerId="AD" clId="Web-{66484683-9F08-983C-4214-0C9414D77EA5}" dt="2023-05-25T21:22:40.389" v="62"/>
        <pc:sldMkLst>
          <pc:docMk/>
          <pc:sldMk cId="536388671" sldId="260"/>
        </pc:sldMkLst>
      </pc:sldChg>
      <pc:sldChg chg="addSp delSp modSp mod setBg modClrScheme delDesignElem chgLayout">
        <pc:chgData name="Peter Nguty Acha (2018019)" userId="S::2018019@student.uwtsd.ac.uk::a6d22a6a-0d62-4089-86b6-9d212a615cc2" providerId="AD" clId="Web-{66484683-9F08-983C-4214-0C9414D77EA5}" dt="2023-05-25T21:50:47.724" v="207" actId="20577"/>
        <pc:sldMkLst>
          <pc:docMk/>
          <pc:sldMk cId="2589416811" sldId="261"/>
        </pc:sldMkLst>
        <pc:spChg chg="add mod">
          <ac:chgData name="Peter Nguty Acha (2018019)" userId="S::2018019@student.uwtsd.ac.uk::a6d22a6a-0d62-4089-86b6-9d212a615cc2" providerId="AD" clId="Web-{66484683-9F08-983C-4214-0C9414D77EA5}" dt="2023-05-25T21:16:05.940" v="57"/>
          <ac:spMkLst>
            <pc:docMk/>
            <pc:sldMk cId="2589416811" sldId="261"/>
            <ac:spMk id="7" creationId="{42F009DB-CCA4-8984-075D-B11F6E45B782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41:33.583" v="107"/>
          <ac:spMkLst>
            <pc:docMk/>
            <pc:sldMk cId="2589416811" sldId="261"/>
            <ac:spMk id="9" creationId="{00DE5073-97C6-3EAB-BD06-C9250E39B080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38.180" v="28"/>
          <ac:spMkLst>
            <pc:docMk/>
            <pc:sldMk cId="2589416811" sldId="261"/>
            <ac:spMk id="10" creationId="{262ABC4B-37D8-4218-BDD8-6DF6A00C0C80}"/>
          </ac:spMkLst>
        </pc:spChg>
        <pc:spChg chg="add del mod">
          <ac:chgData name="Peter Nguty Acha (2018019)" userId="S::2018019@student.uwtsd.ac.uk::a6d22a6a-0d62-4089-86b6-9d212a615cc2" providerId="AD" clId="Web-{66484683-9F08-983C-4214-0C9414D77EA5}" dt="2023-05-25T21:42:17.585" v="113"/>
          <ac:spMkLst>
            <pc:docMk/>
            <pc:sldMk cId="2589416811" sldId="261"/>
            <ac:spMk id="11" creationId="{4E213011-5DE4-E7B9-DF67-6F8AECCEE5FC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54.306" v="30"/>
          <ac:spMkLst>
            <pc:docMk/>
            <pc:sldMk cId="2589416811" sldId="261"/>
            <ac:spMk id="12" creationId="{1A9F23AD-7A55-49F3-A3EC-743F47F36B0E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54.306" v="30"/>
          <ac:spMkLst>
            <pc:docMk/>
            <pc:sldMk cId="2589416811" sldId="261"/>
            <ac:spMk id="13" creationId="{9527FCEA-6143-4C5E-8C45-8AC9237ADE89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54.306" v="30"/>
          <ac:spMkLst>
            <pc:docMk/>
            <pc:sldMk cId="2589416811" sldId="261"/>
            <ac:spMk id="14" creationId="{D7D9F91F-72C9-4DB9-ABD0-A8180D8262D5}"/>
          </ac:spMkLst>
        </pc:spChg>
        <pc:spChg chg="add mod">
          <ac:chgData name="Peter Nguty Acha (2018019)" userId="S::2018019@student.uwtsd.ac.uk::a6d22a6a-0d62-4089-86b6-9d212a615cc2" providerId="AD" clId="Web-{66484683-9F08-983C-4214-0C9414D77EA5}" dt="2023-05-25T21:50:47.724" v="207" actId="20577"/>
          <ac:spMkLst>
            <pc:docMk/>
            <pc:sldMk cId="2589416811" sldId="261"/>
            <ac:spMk id="15" creationId="{99E2572D-13C4-D83F-BC0E-F083B4BB5F10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54.306" v="30"/>
          <ac:spMkLst>
            <pc:docMk/>
            <pc:sldMk cId="2589416811" sldId="261"/>
            <ac:spMk id="16" creationId="{BE016956-CE9F-4946-8834-A8BC3529D0F6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07.978" v="32"/>
          <ac:spMkLst>
            <pc:docMk/>
            <pc:sldMk cId="2589416811" sldId="261"/>
            <ac:spMk id="18" creationId="{42A4FC2C-047E-45A5-965D-8E1E3BF09BC6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25.479" v="34"/>
          <ac:spMkLst>
            <pc:docMk/>
            <pc:sldMk cId="2589416811" sldId="261"/>
            <ac:spMk id="20" creationId="{AA3CC463-F933-4AC4-86E1-5AC14B0C3163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25.479" v="34"/>
          <ac:spMkLst>
            <pc:docMk/>
            <pc:sldMk cId="2589416811" sldId="261"/>
            <ac:spMk id="21" creationId="{6025D2DB-A12A-44DB-B00E-F4D622329EDD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25.479" v="34"/>
          <ac:spMkLst>
            <pc:docMk/>
            <pc:sldMk cId="2589416811" sldId="261"/>
            <ac:spMk id="22" creationId="{CE7E7877-F64E-4EEA-B778-138031EFF874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25.479" v="34"/>
          <ac:spMkLst>
            <pc:docMk/>
            <pc:sldMk cId="2589416811" sldId="261"/>
            <ac:spMk id="23" creationId="{7DD6C4F3-70FD-4F13-919C-702EE4886499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2:06.011" v="36"/>
          <ac:spMkLst>
            <pc:docMk/>
            <pc:sldMk cId="2589416811" sldId="261"/>
            <ac:spMk id="25" creationId="{BFDC535F-AC0A-417D-96AB-6706BECACD95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2:06.011" v="36"/>
          <ac:spMkLst>
            <pc:docMk/>
            <pc:sldMk cId="2589416811" sldId="261"/>
            <ac:spMk id="26" creationId="{97AAAF8E-31DB-4148-8FCA-4D8233D691C6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2:06.011" v="36"/>
          <ac:spMkLst>
            <pc:docMk/>
            <pc:sldMk cId="2589416811" sldId="261"/>
            <ac:spMk id="27" creationId="{AA274328-4774-4DF9-BA53-452565122FBB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2:06.011" v="36"/>
          <ac:spMkLst>
            <pc:docMk/>
            <pc:sldMk cId="2589416811" sldId="261"/>
            <ac:spMk id="28" creationId="{01C7B46D-2FEF-4FAA-915B-8B21A66BB647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6:05.940" v="57"/>
          <ac:spMkLst>
            <pc:docMk/>
            <pc:sldMk cId="2589416811" sldId="261"/>
            <ac:spMk id="30" creationId="{7F23EF37-19EC-4973-A7AF-4BBF68646D7D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2589416811" sldId="261"/>
            <ac:spMk id="35" creationId="{E8DC6FCD-811B-436E-9FEE-FC957486CD7E}"/>
          </ac:spMkLst>
        </pc:spChg>
        <pc:picChg chg="add del mod">
          <ac:chgData name="Peter Nguty Acha (2018019)" userId="S::2018019@student.uwtsd.ac.uk::a6d22a6a-0d62-4089-86b6-9d212a615cc2" providerId="AD" clId="Web-{66484683-9F08-983C-4214-0C9414D77EA5}" dt="2023-05-25T21:06:48.486" v="5"/>
          <ac:picMkLst>
            <pc:docMk/>
            <pc:sldMk cId="2589416811" sldId="261"/>
            <ac:picMk id="2" creationId="{5E9890B0-D209-F215-F625-A6539F5C2164}"/>
          </ac:picMkLst>
        </pc:picChg>
        <pc:picChg chg="add mod ord">
          <ac:chgData name="Peter Nguty Acha (2018019)" userId="S::2018019@student.uwtsd.ac.uk::a6d22a6a-0d62-4089-86b6-9d212a615cc2" providerId="AD" clId="Web-{66484683-9F08-983C-4214-0C9414D77EA5}" dt="2023-05-25T21:16:05.940" v="57"/>
          <ac:picMkLst>
            <pc:docMk/>
            <pc:sldMk cId="2589416811" sldId="261"/>
            <ac:picMk id="3" creationId="{67BC8F57-7A65-06E0-3BE9-E084D4D5B322}"/>
          </ac:picMkLst>
        </pc:picChg>
        <pc:picChg chg="add mod ord">
          <ac:chgData name="Peter Nguty Acha (2018019)" userId="S::2018019@student.uwtsd.ac.uk::a6d22a6a-0d62-4089-86b6-9d212a615cc2" providerId="AD" clId="Web-{66484683-9F08-983C-4214-0C9414D77EA5}" dt="2023-05-25T21:16:05.940" v="57"/>
          <ac:picMkLst>
            <pc:docMk/>
            <pc:sldMk cId="2589416811" sldId="261"/>
            <ac:picMk id="4" creationId="{4A80186B-CD86-CEE0-AF8D-F69BBD97FA4E}"/>
          </ac:picMkLst>
        </pc:picChg>
        <pc:picChg chg="add mod ord">
          <ac:chgData name="Peter Nguty Acha (2018019)" userId="S::2018019@student.uwtsd.ac.uk::a6d22a6a-0d62-4089-86b6-9d212a615cc2" providerId="AD" clId="Web-{66484683-9F08-983C-4214-0C9414D77EA5}" dt="2023-05-25T21:16:05.940" v="57"/>
          <ac:picMkLst>
            <pc:docMk/>
            <pc:sldMk cId="2589416811" sldId="261"/>
            <ac:picMk id="5" creationId="{95E928F6-7354-998A-7DAF-A6B1582A0B63}"/>
          </ac:picMkLst>
        </pc:picChg>
        <pc:picChg chg="add mod">
          <ac:chgData name="Peter Nguty Acha (2018019)" userId="S::2018019@student.uwtsd.ac.uk::a6d22a6a-0d62-4089-86b6-9d212a615cc2" providerId="AD" clId="Web-{66484683-9F08-983C-4214-0C9414D77EA5}" dt="2023-05-25T21:16:05.940" v="57"/>
          <ac:picMkLst>
            <pc:docMk/>
            <pc:sldMk cId="2589416811" sldId="261"/>
            <ac:picMk id="6" creationId="{E2AEA4CF-C434-5436-F790-881B26963EA8}"/>
          </ac:picMkLst>
        </pc:picChg>
      </pc:sldChg>
      <pc:sldMasterChg chg="del delSldLayout">
        <pc:chgData name="Peter Nguty Acha (2018019)" userId="S::2018019@student.uwtsd.ac.uk::a6d22a6a-0d62-4089-86b6-9d212a615cc2" providerId="AD" clId="Web-{66484683-9F08-983C-4214-0C9414D77EA5}" dt="2023-05-25T21:19:57.415" v="58"/>
        <pc:sldMasterMkLst>
          <pc:docMk/>
          <pc:sldMasterMk cId="813470660" sldId="2147483720"/>
        </pc:sldMasterMkLst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163288152" sldId="2147483721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329027399" sldId="2147483722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1142117919" sldId="2147483723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604879384" sldId="2147483724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4113685146" sldId="2147483725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344514708" sldId="2147483726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503344793" sldId="2147483727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448624817" sldId="2147483728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034513457" sldId="2147483729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113844265" sldId="2147483730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056365742" sldId="2147483731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1859782685" sldId="2147483732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3891811000" sldId="2147483733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1307759651" sldId="2147483734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181107161" sldId="2147483735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40860550" sldId="2147483736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644857284" sldId="214748373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66484683-9F08-983C-4214-0C9414D77EA5}" dt="2023-05-25T21:21:00.823" v="59"/>
        <pc:sldMasterMkLst>
          <pc:docMk/>
          <pc:sldMasterMk cId="3710792243" sldId="2147483738"/>
        </pc:sldMasterMkLst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24285231" sldId="214748373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3240745230" sldId="214748374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2585337544" sldId="214748374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292595988" sldId="214748374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598599609" sldId="214748374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1869676101" sldId="214748374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2079273065" sldId="214748374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2052560132" sldId="214748374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2704141471" sldId="214748374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704734082" sldId="214748374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3011201024" sldId="214748374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3458351310" sldId="214748375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52042903" sldId="214748375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126706519" sldId="214748375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741418326" sldId="214748375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118057344" sldId="214748375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101519535" sldId="214748375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66484683-9F08-983C-4214-0C9414D77EA5}" dt="2023-05-25T21:21:38.606" v="60"/>
        <pc:sldMasterMkLst>
          <pc:docMk/>
          <pc:sldMasterMk cId="688473101" sldId="2147483756"/>
        </pc:sldMasterMkLst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478442198" sldId="214748375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973016202" sldId="214748375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101805771" sldId="214748375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917274676" sldId="214748376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321203546" sldId="214748376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574718316" sldId="214748376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095900157" sldId="214748376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498544386" sldId="214748376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787301787" sldId="214748376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803364773" sldId="214748376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924904692" sldId="214748376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405607716" sldId="214748376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433710623" sldId="214748376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491841253" sldId="214748377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599320883" sldId="214748377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282005263" sldId="214748377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93068920" sldId="214748377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66484683-9F08-983C-4214-0C9414D77EA5}" dt="2023-05-25T21:22:30.638" v="61"/>
        <pc:sldMasterMkLst>
          <pc:docMk/>
          <pc:sldMasterMk cId="988984714" sldId="2147483774"/>
        </pc:sldMasterMkLst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524274507" sldId="214748377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176893489" sldId="214748377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1852557183" sldId="214748377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1957013723" sldId="214748377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115020424" sldId="214748377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4172804088" sldId="214748378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462890401" sldId="214748378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061396840" sldId="214748378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3223666408" sldId="214748378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449945542" sldId="214748378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755611471" sldId="214748378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1081227934" sldId="214748378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23235357" sldId="214748378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775823066" sldId="214748378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946862236" sldId="214748378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202059214" sldId="214748379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3813903622" sldId="214748379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66484683-9F08-983C-4214-0C9414D77EA5}" dt="2023-05-25T21:22:40.389" v="62"/>
        <pc:sldMasterMkLst>
          <pc:docMk/>
          <pc:sldMasterMk cId="3067014490" sldId="2147483792"/>
        </pc:sldMasterMkLst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984034003" sldId="214748379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292632590" sldId="214748379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710887034" sldId="214748379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524839159" sldId="214748379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313489838" sldId="214748379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1737854391" sldId="214748379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1100789429" sldId="214748379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894041925" sldId="214748380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2827718243" sldId="214748380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245560762" sldId="214748380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001847878" sldId="214748380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2390093805" sldId="214748380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986355300" sldId="214748380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134579728" sldId="214748380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4147375179" sldId="214748380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12920190" sldId="214748380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89978095" sldId="214748380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66484683-9F08-983C-4214-0C9414D77EA5}" dt="2023-05-25T21:22:40.389" v="62"/>
        <pc:sldMasterMkLst>
          <pc:docMk/>
          <pc:sldMasterMk cId="1988513745" sldId="2147483810"/>
        </pc:sldMasterMkLst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588971090" sldId="2147483811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451648375" sldId="2147483812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303573699" sldId="2147483813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4285799276" sldId="2147483814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4098776489" sldId="2147483815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610456073" sldId="2147483816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2706520378" sldId="2147483817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53541895" sldId="2147483818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628637382" sldId="2147483819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01692081" sldId="2147483820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307233390" sldId="2147483821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2169364443" sldId="2147483822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40671212" sldId="2147483823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822740641" sldId="2147483824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671938890" sldId="2147483825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950735421" sldId="2147483826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51817218" sldId="2147483827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4F7793E0-CDE3-0538-C8A2-0725633AAF2A}"/>
    <pc:docChg chg="modSld">
      <pc:chgData name="Peter Nguty Acha (2018019)" userId="S::2018019@student.uwtsd.ac.uk::a6d22a6a-0d62-4089-86b6-9d212a615cc2" providerId="AD" clId="Web-{4F7793E0-CDE3-0538-C8A2-0725633AAF2A}" dt="2023-06-08T12:38:25.314" v="3" actId="14100"/>
      <pc:docMkLst>
        <pc:docMk/>
      </pc:docMkLst>
      <pc:sldChg chg="modSp">
        <pc:chgData name="Peter Nguty Acha (2018019)" userId="S::2018019@student.uwtsd.ac.uk::a6d22a6a-0d62-4089-86b6-9d212a615cc2" providerId="AD" clId="Web-{4F7793E0-CDE3-0538-C8A2-0725633AAF2A}" dt="2023-06-08T12:38:25.314" v="3" actId="14100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4F7793E0-CDE3-0538-C8A2-0725633AAF2A}" dt="2023-06-08T12:38:25.314" v="3" actId="14100"/>
          <ac:spMkLst>
            <pc:docMk/>
            <pc:sldMk cId="2589416811" sldId="261"/>
            <ac:spMk id="12" creationId="{FF177EAA-AD73-3A0F-FCC1-0A4D98BFC3E9}"/>
          </ac:spMkLst>
        </pc:spChg>
        <pc:spChg chg="mod">
          <ac:chgData name="Peter Nguty Acha (2018019)" userId="S::2018019@student.uwtsd.ac.uk::a6d22a6a-0d62-4089-86b6-9d212a615cc2" providerId="AD" clId="Web-{4F7793E0-CDE3-0538-C8A2-0725633AAF2A}" dt="2023-06-08T12:37:51.969" v="1" actId="14100"/>
          <ac:spMkLst>
            <pc:docMk/>
            <pc:sldMk cId="2589416811" sldId="261"/>
            <ac:spMk id="19" creationId="{DDEC3982-10AC-A5F9-7113-E26994F5883D}"/>
          </ac:spMkLst>
        </pc:spChg>
      </pc:sldChg>
    </pc:docChg>
  </pc:docChgLst>
  <pc:docChgLst>
    <pc:chgData name="Peter Nguty Acha (2018019)" userId="S::2018019@student.uwtsd.ac.uk::a6d22a6a-0d62-4089-86b6-9d212a615cc2" providerId="AD" clId="Web-{B7B9F463-8F7E-BC8B-9AB4-431095E9CD5D}"/>
    <pc:docChg chg="modSld">
      <pc:chgData name="Peter Nguty Acha (2018019)" userId="S::2018019@student.uwtsd.ac.uk::a6d22a6a-0d62-4089-86b6-9d212a615cc2" providerId="AD" clId="Web-{B7B9F463-8F7E-BC8B-9AB4-431095E9CD5D}" dt="2023-06-07T20:46:35.485" v="1" actId="1076"/>
      <pc:docMkLst>
        <pc:docMk/>
      </pc:docMkLst>
      <pc:sldChg chg="modSp">
        <pc:chgData name="Peter Nguty Acha (2018019)" userId="S::2018019@student.uwtsd.ac.uk::a6d22a6a-0d62-4089-86b6-9d212a615cc2" providerId="AD" clId="Web-{B7B9F463-8F7E-BC8B-9AB4-431095E9CD5D}" dt="2023-06-07T20:46:35.485" v="1" actId="1076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B7B9F463-8F7E-BC8B-9AB4-431095E9CD5D}" dt="2023-06-07T20:46:35.485" v="1" actId="1076"/>
          <ac:picMkLst>
            <pc:docMk/>
            <pc:sldMk cId="2589416811" sldId="261"/>
            <ac:picMk id="11" creationId="{D2270BFE-0ADB-3086-5356-B41A9E364D20}"/>
          </ac:picMkLst>
        </pc:picChg>
      </pc:sldChg>
    </pc:docChg>
  </pc:docChgLst>
  <pc:docChgLst>
    <pc:chgData name="Peter Nguty Acha (2018019)" userId="S::2018019@student.uwtsd.ac.uk::a6d22a6a-0d62-4089-86b6-9d212a615cc2" providerId="AD" clId="Web-{AF359D00-1747-8668-1ADE-07AA7D813747}"/>
    <pc:docChg chg="modSld addMainMaster delMainMaster">
      <pc:chgData name="Peter Nguty Acha (2018019)" userId="S::2018019@student.uwtsd.ac.uk::a6d22a6a-0d62-4089-86b6-9d212a615cc2" providerId="AD" clId="Web-{AF359D00-1747-8668-1ADE-07AA7D813747}" dt="2023-06-06T21:14:10.705" v="8" actId="14100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AF359D00-1747-8668-1ADE-07AA7D813747}" dt="2023-06-06T21:07:54.961" v="5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Peter Nguty Acha (2018019)" userId="S::2018019@student.uwtsd.ac.uk::a6d22a6a-0d62-4089-86b6-9d212a615cc2" providerId="AD" clId="Web-{AF359D00-1747-8668-1ADE-07AA7D813747}" dt="2023-06-06T21:14:10.705" v="8" actId="14100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AF359D00-1747-8668-1ADE-07AA7D813747}" dt="2023-06-06T21:07:01.989" v="4" actId="14100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AF359D00-1747-8668-1ADE-07AA7D813747}" dt="2023-06-06T21:09:18.670" v="7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AF359D00-1747-8668-1ADE-07AA7D813747}" dt="2023-06-06T21:14:10.705" v="8" actId="14100"/>
          <ac:picMkLst>
            <pc:docMk/>
            <pc:sldMk cId="2589416811" sldId="261"/>
            <ac:picMk id="7" creationId="{C8DE487F-AA16-B7E5-A899-A6FB971573AE}"/>
          </ac:picMkLst>
        </pc:picChg>
      </pc:sldChg>
      <pc:sldChg chg="delSp modSp mod modClrScheme delDesignElem chgLayout">
        <pc:chgData name="Peter Nguty Acha (2018019)" userId="S::2018019@student.uwtsd.ac.uk::a6d22a6a-0d62-4089-86b6-9d212a615cc2" providerId="AD" clId="Web-{AF359D00-1747-8668-1ADE-07AA7D813747}" dt="2023-06-06T21:07:54.961" v="5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68101831" sldId="264"/>
            <ac:spMk id="2" creationId="{72EC937D-44D3-80DC-2BD1-667D0A3E3B8E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68101831" sldId="264"/>
            <ac:spMk id="216" creationId="{F9ED434F-8767-46CC-B26B-5AF62FF01E66}"/>
          </ac:spMkLst>
        </pc:spChg>
        <pc:grpChg chg="del">
          <ac:chgData name="Peter Nguty Acha (2018019)" userId="S::2018019@student.uwtsd.ac.uk::a6d22a6a-0d62-4089-86b6-9d212a615cc2" providerId="AD" clId="Web-{AF359D00-1747-8668-1ADE-07AA7D813747}" dt="2023-06-06T21:07:54.961" v="5"/>
          <ac:grpSpMkLst>
            <pc:docMk/>
            <pc:sldMk cId="68101831" sldId="264"/>
            <ac:grpSpMk id="212" creationId="{2F448CB3-7B4F-45D7-B7C0-DF553DF61453}"/>
          </ac:grpSpMkLst>
        </pc:grpChg>
        <pc:graphicFrameChg chg="mod ord">
          <ac:chgData name="Peter Nguty Acha (2018019)" userId="S::2018019@student.uwtsd.ac.uk::a6d22a6a-0d62-4089-86b6-9d212a615cc2" providerId="AD" clId="Web-{AF359D00-1747-8668-1ADE-07AA7D813747}" dt="2023-06-06T21:07:54.961" v="5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delSp modSp mod modClrScheme delDesignElem chgLayout">
        <pc:chgData name="Peter Nguty Acha (2018019)" userId="S::2018019@student.uwtsd.ac.uk::a6d22a6a-0d62-4089-86b6-9d212a615cc2" providerId="AD" clId="Web-{AF359D00-1747-8668-1ADE-07AA7D813747}" dt="2023-06-06T21:07:54.961" v="5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2434703972" sldId="265"/>
            <ac:spMk id="2" creationId="{5F3F5CD4-F703-D110-C25F-E91B9A6E2A0C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2434703972" sldId="265"/>
            <ac:spMk id="68" creationId="{6288FC2F-B192-42B2-90BE-517E1039BE0B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2434703972" sldId="265"/>
            <ac:spMk id="74" creationId="{F9ED434F-8767-46CC-B26B-5AF62FF01E66}"/>
          </ac:spMkLst>
        </pc:spChg>
        <pc:grpChg chg="del">
          <ac:chgData name="Peter Nguty Acha (2018019)" userId="S::2018019@student.uwtsd.ac.uk::a6d22a6a-0d62-4089-86b6-9d212a615cc2" providerId="AD" clId="Web-{AF359D00-1747-8668-1ADE-07AA7D813747}" dt="2023-06-06T21:07:54.961" v="5"/>
          <ac:grpSpMkLst>
            <pc:docMk/>
            <pc:sldMk cId="2434703972" sldId="265"/>
            <ac:grpSpMk id="57" creationId="{E5D4A15D-C852-47D7-A7E3-7F8FEE9FCA9D}"/>
          </ac:grpSpMkLst>
        </pc:grpChg>
        <pc:grpChg chg="del">
          <ac:chgData name="Peter Nguty Acha (2018019)" userId="S::2018019@student.uwtsd.ac.uk::a6d22a6a-0d62-4089-86b6-9d212a615cc2" providerId="AD" clId="Web-{AF359D00-1747-8668-1ADE-07AA7D813747}" dt="2023-06-06T21:07:54.961" v="5"/>
          <ac:grpSpMkLst>
            <pc:docMk/>
            <pc:sldMk cId="2434703972" sldId="265"/>
            <ac:grpSpMk id="70" creationId="{2F448CB3-7B4F-45D7-B7C0-DF553DF61453}"/>
          </ac:grpSpMkLst>
        </pc:grpChg>
      </pc:sldChg>
      <pc:sldChg chg="delSp modSp mod modClrScheme delDesignElem chgLayout">
        <pc:chgData name="Peter Nguty Acha (2018019)" userId="S::2018019@student.uwtsd.ac.uk::a6d22a6a-0d62-4089-86b6-9d212a615cc2" providerId="AD" clId="Web-{AF359D00-1747-8668-1ADE-07AA7D813747}" dt="2023-06-06T21:07:54.961" v="5"/>
        <pc:sldMkLst>
          <pc:docMk/>
          <pc:sldMk cId="3982114247" sldId="266"/>
        </pc:sldMkLst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" creationId="{0148857B-D693-362D-C7A8-5A38A70973DB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1" creationId="{079CE317-680B-449C-A423-71C1FE069B4C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3" creationId="{643780CE-2BE5-46F6-97B2-60DF30217ED3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5" creationId="{61A87A49-68E6-459E-A5A6-46229FF42125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7" creationId="{F6ACD5FC-CAFE-48EB-B765-60EED2E052F0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9" creationId="{9F33B405-D785-4738-B1C0-6A0AA5E98286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31" creationId="{4233DC0E-DE6C-4FB6-A529-51B162641AB8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33" creationId="{3870477F-E451-4BC3-863F-0E2FC572884B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35" creationId="{B4A81DE1-E2BC-4A31-99EE-71350421B0EA}"/>
          </ac:spMkLst>
        </pc:spChg>
        <pc:grpChg chg="del">
          <ac:chgData name="Peter Nguty Acha (2018019)" userId="S::2018019@student.uwtsd.ac.uk::a6d22a6a-0d62-4089-86b6-9d212a615cc2" providerId="AD" clId="Web-{AF359D00-1747-8668-1ADE-07AA7D813747}" dt="2023-06-06T21:07:54.961" v="5"/>
          <ac:grpSpMkLst>
            <pc:docMk/>
            <pc:sldMk cId="3982114247" sldId="266"/>
            <ac:grpSpMk id="10" creationId="{DDA34B8A-FA8D-4E16-AD72-7B60B1C2582A}"/>
          </ac:grpSpMkLst>
        </pc:grpChg>
      </pc:sldChg>
      <pc:sldMasterChg chg="del delSldLayout">
        <pc:chgData name="Peter Nguty Acha (2018019)" userId="S::2018019@student.uwtsd.ac.uk::a6d22a6a-0d62-4089-86b6-9d212a615cc2" providerId="AD" clId="Web-{AF359D00-1747-8668-1ADE-07AA7D813747}" dt="2023-06-06T21:07:54.961" v="5"/>
        <pc:sldMasterMkLst>
          <pc:docMk/>
          <pc:sldMasterMk cId="3613296974" sldId="2147484302"/>
        </pc:sldMasterMkLst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4284142168" sldId="2147484303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537516171" sldId="2147484304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800442837" sldId="2147484305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880999041" sldId="2147484306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501993485" sldId="2147484307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179105284" sldId="2147484308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520871988" sldId="2147484309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3084386718" sldId="2147484310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697598662" sldId="2147484311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199363236" sldId="2147484312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3167750499" sldId="2147484313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4147261958" sldId="2147484314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85780943" sldId="2147484315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167886684" sldId="2147484316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847316260" sldId="2147484317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332028190" sldId="2147484318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942653213" sldId="214748431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AF359D00-1747-8668-1ADE-07AA7D813747}" dt="2023-06-06T21:07:54.961" v="5"/>
        <pc:sldMasterMkLst>
          <pc:docMk/>
          <pc:sldMasterMk cId="2474761970" sldId="2147484320"/>
        </pc:sldMasterMkLst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4248164299" sldId="2147484321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1464118962" sldId="2147484322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522209011" sldId="2147484323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1983018686" sldId="2147484324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329030789" sldId="2147484325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340266680" sldId="2147484326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4011580884" sldId="2147484327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563035299" sldId="2147484328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194824304" sldId="2147484329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951217395" sldId="2147484330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1212001671" sldId="2147484331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4243705880" sldId="2147484332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659227575" sldId="2147484333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213199925" sldId="2147484334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3766806591" sldId="2147484335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3076456426" sldId="2147484336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3885932449" sldId="2147484337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0F5825EF-262B-5F9C-389D-EBC060A1106A}"/>
    <pc:docChg chg="modSld">
      <pc:chgData name="Peter Nguty Acha (2018019)" userId="S::2018019@student.uwtsd.ac.uk::a6d22a6a-0d62-4089-86b6-9d212a615cc2" providerId="AD" clId="Web-{0F5825EF-262B-5F9C-389D-EBC060A1106A}" dt="2023-06-06T09:43:57.993" v="4" actId="14100"/>
      <pc:docMkLst>
        <pc:docMk/>
      </pc:docMkLst>
      <pc:sldChg chg="addSp modSp">
        <pc:chgData name="Peter Nguty Acha (2018019)" userId="S::2018019@student.uwtsd.ac.uk::a6d22a6a-0d62-4089-86b6-9d212a615cc2" providerId="AD" clId="Web-{0F5825EF-262B-5F9C-389D-EBC060A1106A}" dt="2023-06-06T09:43:57.993" v="4" actId="14100"/>
        <pc:sldMkLst>
          <pc:docMk/>
          <pc:sldMk cId="2589416811" sldId="261"/>
        </pc:sldMkLst>
        <pc:picChg chg="add mod">
          <ac:chgData name="Peter Nguty Acha (2018019)" userId="S::2018019@student.uwtsd.ac.uk::a6d22a6a-0d62-4089-86b6-9d212a615cc2" providerId="AD" clId="Web-{0F5825EF-262B-5F9C-389D-EBC060A1106A}" dt="2023-06-06T09:43:57.993" v="4" actId="14100"/>
          <ac:picMkLst>
            <pc:docMk/>
            <pc:sldMk cId="2589416811" sldId="261"/>
            <ac:picMk id="5" creationId="{BA631CE7-6E92-2CE7-5674-493ECF15F2E1}"/>
          </ac:picMkLst>
        </pc:picChg>
      </pc:sldChg>
    </pc:docChg>
  </pc:docChgLst>
  <pc:docChgLst>
    <pc:chgData name="Peter Nguty Acha (2018019)" userId="S::2018019@student.uwtsd.ac.uk::a6d22a6a-0d62-4089-86b6-9d212a615cc2" providerId="AD" clId="Web-{BF565EE4-970C-1812-795A-002BB0CE36AD}"/>
    <pc:docChg chg="modSld">
      <pc:chgData name="Peter Nguty Acha (2018019)" userId="S::2018019@student.uwtsd.ac.uk::a6d22a6a-0d62-4089-86b6-9d212a615cc2" providerId="AD" clId="Web-{BF565EE4-970C-1812-795A-002BB0CE36AD}" dt="2023-06-08T12:30:56.062" v="188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BF565EE4-970C-1812-795A-002BB0CE36AD}" dt="2023-06-08T12:30:56.062" v="188" actId="14100"/>
        <pc:sldMkLst>
          <pc:docMk/>
          <pc:sldMk cId="2589416811" sldId="261"/>
        </pc:sldMkLst>
        <pc:spChg chg="add mod">
          <ac:chgData name="Peter Nguty Acha (2018019)" userId="S::2018019@student.uwtsd.ac.uk::a6d22a6a-0d62-4089-86b6-9d212a615cc2" providerId="AD" clId="Web-{BF565EE4-970C-1812-795A-002BB0CE36AD}" dt="2023-06-08T11:52:30.056" v="13" actId="14100"/>
          <ac:spMkLst>
            <pc:docMk/>
            <pc:sldMk cId="2589416811" sldId="261"/>
            <ac:spMk id="3" creationId="{C0F2630E-DC2B-D045-E5B3-63F2676FD681}"/>
          </ac:spMkLst>
        </pc:spChg>
        <pc:spChg chg="add del">
          <ac:chgData name="Peter Nguty Acha (2018019)" userId="S::2018019@student.uwtsd.ac.uk::a6d22a6a-0d62-4089-86b6-9d212a615cc2" providerId="AD" clId="Web-{BF565EE4-970C-1812-795A-002BB0CE36AD}" dt="2023-06-08T11:52:03.445" v="11"/>
          <ac:spMkLst>
            <pc:docMk/>
            <pc:sldMk cId="2589416811" sldId="261"/>
            <ac:spMk id="7" creationId="{F5C31A73-9D78-AFD5-87F8-C2E352DE7831}"/>
          </ac:spMkLst>
        </pc:spChg>
        <pc:spChg chg="add mod">
          <ac:chgData name="Peter Nguty Acha (2018019)" userId="S::2018019@student.uwtsd.ac.uk::a6d22a6a-0d62-4089-86b6-9d212a615cc2" providerId="AD" clId="Web-{BF565EE4-970C-1812-795A-002BB0CE36AD}" dt="2023-06-08T11:53:36.138" v="15" actId="1076"/>
          <ac:spMkLst>
            <pc:docMk/>
            <pc:sldMk cId="2589416811" sldId="261"/>
            <ac:spMk id="12" creationId="{FF177EAA-AD73-3A0F-FCC1-0A4D98BFC3E9}"/>
          </ac:spMkLst>
        </pc:spChg>
        <pc:spChg chg="mod">
          <ac:chgData name="Peter Nguty Acha (2018019)" userId="S::2018019@student.uwtsd.ac.uk::a6d22a6a-0d62-4089-86b6-9d212a615cc2" providerId="AD" clId="Web-{BF565EE4-970C-1812-795A-002BB0CE36AD}" dt="2023-06-08T11:50:33.315" v="7" actId="14100"/>
          <ac:spMkLst>
            <pc:docMk/>
            <pc:sldMk cId="2589416811" sldId="261"/>
            <ac:spMk id="13" creationId="{7DD846AB-205E-4BEB-7D3D-D74230DAB1F0}"/>
          </ac:spMkLst>
        </pc:spChg>
        <pc:spChg chg="add del mod">
          <ac:chgData name="Peter Nguty Acha (2018019)" userId="S::2018019@student.uwtsd.ac.uk::a6d22a6a-0d62-4089-86b6-9d212a615cc2" providerId="AD" clId="Web-{BF565EE4-970C-1812-795A-002BB0CE36AD}" dt="2023-06-08T11:58:34.609" v="52"/>
          <ac:spMkLst>
            <pc:docMk/>
            <pc:sldMk cId="2589416811" sldId="261"/>
            <ac:spMk id="15" creationId="{B68175FE-681C-3690-E638-D41716CEBAC4}"/>
          </ac:spMkLst>
        </pc:spChg>
        <pc:spChg chg="add mod">
          <ac:chgData name="Peter Nguty Acha (2018019)" userId="S::2018019@student.uwtsd.ac.uk::a6d22a6a-0d62-4089-86b6-9d212a615cc2" providerId="AD" clId="Web-{BF565EE4-970C-1812-795A-002BB0CE36AD}" dt="2023-06-08T12:06:09.292" v="162" actId="14100"/>
          <ac:spMkLst>
            <pc:docMk/>
            <pc:sldMk cId="2589416811" sldId="261"/>
            <ac:spMk id="16" creationId="{8E59121F-284D-CBA9-84CC-1A051CC02F91}"/>
          </ac:spMkLst>
        </pc:spChg>
        <pc:spChg chg="add mod">
          <ac:chgData name="Peter Nguty Acha (2018019)" userId="S::2018019@student.uwtsd.ac.uk::a6d22a6a-0d62-4089-86b6-9d212a615cc2" providerId="AD" clId="Web-{BF565EE4-970C-1812-795A-002BB0CE36AD}" dt="2023-06-08T12:07:07.764" v="171" actId="14100"/>
          <ac:spMkLst>
            <pc:docMk/>
            <pc:sldMk cId="2589416811" sldId="261"/>
            <ac:spMk id="17" creationId="{65273951-B182-1BC0-92E1-9AAFF7916D84}"/>
          </ac:spMkLst>
        </pc:spChg>
        <pc:spChg chg="add del mod">
          <ac:chgData name="Peter Nguty Acha (2018019)" userId="S::2018019@student.uwtsd.ac.uk::a6d22a6a-0d62-4089-86b6-9d212a615cc2" providerId="AD" clId="Web-{BF565EE4-970C-1812-795A-002BB0CE36AD}" dt="2023-06-08T12:08:47.036" v="179"/>
          <ac:spMkLst>
            <pc:docMk/>
            <pc:sldMk cId="2589416811" sldId="261"/>
            <ac:spMk id="18" creationId="{BECA6C0B-E2E1-5D6F-9286-42122FD62CCE}"/>
          </ac:spMkLst>
        </pc:spChg>
        <pc:spChg chg="add mod">
          <ac:chgData name="Peter Nguty Acha (2018019)" userId="S::2018019@student.uwtsd.ac.uk::a6d22a6a-0d62-4089-86b6-9d212a615cc2" providerId="AD" clId="Web-{BF565EE4-970C-1812-795A-002BB0CE36AD}" dt="2023-06-08T12:09:55.384" v="185" actId="14100"/>
          <ac:spMkLst>
            <pc:docMk/>
            <pc:sldMk cId="2589416811" sldId="261"/>
            <ac:spMk id="19" creationId="{DDEC3982-10AC-A5F9-7113-E26994F5883D}"/>
          </ac:spMkLst>
        </pc:spChg>
        <pc:picChg chg="mod">
          <ac:chgData name="Peter Nguty Acha (2018019)" userId="S::2018019@student.uwtsd.ac.uk::a6d22a6a-0d62-4089-86b6-9d212a615cc2" providerId="AD" clId="Web-{BF565EE4-970C-1812-795A-002BB0CE36AD}" dt="2023-06-08T12:30:56.062" v="188" actId="14100"/>
          <ac:picMkLst>
            <pc:docMk/>
            <pc:sldMk cId="2589416811" sldId="261"/>
            <ac:picMk id="4" creationId="{526067DD-DD7C-6865-8066-1FD3E64B0137}"/>
          </ac:picMkLst>
        </pc:picChg>
        <pc:picChg chg="mod">
          <ac:chgData name="Peter Nguty Acha (2018019)" userId="S::2018019@student.uwtsd.ac.uk::a6d22a6a-0d62-4089-86b6-9d212a615cc2" providerId="AD" clId="Web-{BF565EE4-970C-1812-795A-002BB0CE36AD}" dt="2023-06-08T11:50:55.691" v="8" actId="1076"/>
          <ac:picMkLst>
            <pc:docMk/>
            <pc:sldMk cId="2589416811" sldId="261"/>
            <ac:picMk id="6" creationId="{13D52119-3FD5-DCCF-B910-DC2B8BD97261}"/>
          </ac:picMkLst>
        </pc:picChg>
        <pc:picChg chg="add mod">
          <ac:chgData name="Peter Nguty Acha (2018019)" userId="S::2018019@student.uwtsd.ac.uk::a6d22a6a-0d62-4089-86b6-9d212a615cc2" providerId="AD" clId="Web-{BF565EE4-970C-1812-795A-002BB0CE36AD}" dt="2023-06-08T11:58:53.813" v="54" actId="14100"/>
          <ac:picMkLst>
            <pc:docMk/>
            <pc:sldMk cId="2589416811" sldId="261"/>
            <ac:picMk id="14" creationId="{794CEBF8-8106-8872-2AFE-664063BFFDF8}"/>
          </ac:picMkLst>
        </pc:picChg>
      </pc:sldChg>
    </pc:docChg>
  </pc:docChgLst>
  <pc:docChgLst>
    <pc:chgData name="Peter Nguty Acha (2018019)" userId="S::2018019@student.uwtsd.ac.uk::a6d22a6a-0d62-4089-86b6-9d212a615cc2" providerId="AD" clId="Web-{77991E02-2850-2B1B-0F72-7B715B7F5283}"/>
    <pc:docChg chg="addSld">
      <pc:chgData name="Peter Nguty Acha (2018019)" userId="S::2018019@student.uwtsd.ac.uk::a6d22a6a-0d62-4089-86b6-9d212a615cc2" providerId="AD" clId="Web-{77991E02-2850-2B1B-0F72-7B715B7F5283}" dt="2023-05-25T19:59:03.491" v="0"/>
      <pc:docMkLst>
        <pc:docMk/>
      </pc:docMkLst>
      <pc:sldChg chg="new">
        <pc:chgData name="Peter Nguty Acha (2018019)" userId="S::2018019@student.uwtsd.ac.uk::a6d22a6a-0d62-4089-86b6-9d212a615cc2" providerId="AD" clId="Web-{77991E02-2850-2B1B-0F72-7B715B7F5283}" dt="2023-05-25T19:59:03.491" v="0"/>
        <pc:sldMkLst>
          <pc:docMk/>
          <pc:sldMk cId="2589416811" sldId="261"/>
        </pc:sldMkLst>
      </pc:sldChg>
    </pc:docChg>
  </pc:docChgLst>
  <pc:docChgLst>
    <pc:chgData name="Peter Nguty Acha (2018019)" userId="S::2018019@student.uwtsd.ac.uk::a6d22a6a-0d62-4089-86b6-9d212a615cc2" providerId="AD" clId="Web-{B433D981-E30D-13BA-E29E-2938B9127D78}"/>
    <pc:docChg chg="delSld">
      <pc:chgData name="Peter Nguty Acha (2018019)" userId="S::2018019@student.uwtsd.ac.uk::a6d22a6a-0d62-4089-86b6-9d212a615cc2" providerId="AD" clId="Web-{B433D981-E30D-13BA-E29E-2938B9127D78}" dt="2023-06-06T21:48:16.489" v="0"/>
      <pc:docMkLst>
        <pc:docMk/>
      </pc:docMkLst>
      <pc:sldChg chg="del">
        <pc:chgData name="Peter Nguty Acha (2018019)" userId="S::2018019@student.uwtsd.ac.uk::a6d22a6a-0d62-4089-86b6-9d212a615cc2" providerId="AD" clId="Web-{B433D981-E30D-13BA-E29E-2938B9127D78}" dt="2023-06-06T21:48:16.489" v="0"/>
        <pc:sldMkLst>
          <pc:docMk/>
          <pc:sldMk cId="3982114247" sldId="266"/>
        </pc:sldMkLst>
      </pc:sldChg>
    </pc:docChg>
  </pc:docChgLst>
  <pc:docChgLst>
    <pc:chgData name="Peter Nguty Acha (2018019)" userId="S::2018019@student.uwtsd.ac.uk::a6d22a6a-0d62-4089-86b6-9d212a615cc2" providerId="AD" clId="Web-{568F11C6-B8F5-78DD-3F2E-373947630997}"/>
    <pc:docChg chg="modSld">
      <pc:chgData name="Peter Nguty Acha (2018019)" userId="S::2018019@student.uwtsd.ac.uk::a6d22a6a-0d62-4089-86b6-9d212a615cc2" providerId="AD" clId="Web-{568F11C6-B8F5-78DD-3F2E-373947630997}" dt="2023-06-08T18:04:05.328" v="6" actId="14100"/>
      <pc:docMkLst>
        <pc:docMk/>
      </pc:docMkLst>
      <pc:sldChg chg="modSp">
        <pc:chgData name="Peter Nguty Acha (2018019)" userId="S::2018019@student.uwtsd.ac.uk::a6d22a6a-0d62-4089-86b6-9d212a615cc2" providerId="AD" clId="Web-{568F11C6-B8F5-78DD-3F2E-373947630997}" dt="2023-06-08T18:04:05.328" v="6" actId="14100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568F11C6-B8F5-78DD-3F2E-373947630997}" dt="2023-06-08T18:04:05.328" v="6" actId="14100"/>
          <ac:picMkLst>
            <pc:docMk/>
            <pc:sldMk cId="2589416811" sldId="261"/>
            <ac:picMk id="11" creationId="{D2270BFE-0ADB-3086-5356-B41A9E364D20}"/>
          </ac:picMkLst>
        </pc:picChg>
      </pc:sldChg>
    </pc:docChg>
  </pc:docChgLst>
  <pc:docChgLst>
    <pc:chgData name="Peter Nguty Acha (2018019)" userId="S::2018019@student.uwtsd.ac.uk::a6d22a6a-0d62-4089-86b6-9d212a615cc2" providerId="AD" clId="Web-{5C6948B7-1E77-1848-5ACA-DFE3C8589C2D}"/>
    <pc:docChg chg="modSld addMainMaster delMainMaster">
      <pc:chgData name="Peter Nguty Acha (2018019)" userId="S::2018019@student.uwtsd.ac.uk::a6d22a6a-0d62-4089-86b6-9d212a615cc2" providerId="AD" clId="Web-{5C6948B7-1E77-1848-5ACA-DFE3C8589C2D}" dt="2023-06-06T10:55:09.136" v="2"/>
      <pc:docMkLst>
        <pc:docMk/>
      </pc:docMkLst>
      <pc:sldChg chg="addSp modSp mod modClrScheme chgLayout">
        <pc:chgData name="Peter Nguty Acha (2018019)" userId="S::2018019@student.uwtsd.ac.uk::a6d22a6a-0d62-4089-86b6-9d212a615cc2" providerId="AD" clId="Web-{5C6948B7-1E77-1848-5ACA-DFE3C8589C2D}" dt="2023-06-06T10:55:09.136" v="2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5C6948B7-1E77-1848-5ACA-DFE3C8589C2D}" dt="2023-06-06T10:55:09.136" v="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5C6948B7-1E77-1848-5ACA-DFE3C8589C2D}" dt="2023-06-06T10:55:09.136" v="2"/>
          <ac:spMkLst>
            <pc:docMk/>
            <pc:sldMk cId="109857222" sldId="256"/>
            <ac:spMk id="3" creationId="{00000000-0000-0000-0000-000000000000}"/>
          </ac:spMkLst>
        </pc:spChg>
        <pc:grpChg chg="add">
          <ac:chgData name="Peter Nguty Acha (2018019)" userId="S::2018019@student.uwtsd.ac.uk::a6d22a6a-0d62-4089-86b6-9d212a615cc2" providerId="AD" clId="Web-{5C6948B7-1E77-1848-5ACA-DFE3C8589C2D}" dt="2023-06-06T10:55:09.136" v="2"/>
          <ac:grpSpMkLst>
            <pc:docMk/>
            <pc:sldMk cId="109857222" sldId="256"/>
            <ac:grpSpMk id="19" creationId="{28F798B8-1C3B-4B89-8B9A-3F9613CD0775}"/>
          </ac:grpSpMkLst>
        </pc:grpChg>
        <pc:picChg chg="mod ord">
          <ac:chgData name="Peter Nguty Acha (2018019)" userId="S::2018019@student.uwtsd.ac.uk::a6d22a6a-0d62-4089-86b6-9d212a615cc2" providerId="AD" clId="Web-{5C6948B7-1E77-1848-5ACA-DFE3C8589C2D}" dt="2023-06-06T10:55:09.136" v="2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5C6948B7-1E77-1848-5ACA-DFE3C8589C2D}" dt="2023-06-06T10:55:09.136" v="2"/>
          <ac:picMkLst>
            <pc:docMk/>
            <pc:sldMk cId="109857222" sldId="256"/>
            <ac:picMk id="17" creationId="{154CAABE-036B-710C-BB89-E6D1364C4813}"/>
          </ac:picMkLst>
        </pc:picChg>
      </pc:sldChg>
      <pc:sldChg chg="delSp mod modClrScheme delDesignElem chgLayout">
        <pc:chgData name="Peter Nguty Acha (2018019)" userId="S::2018019@student.uwtsd.ac.uk::a6d22a6a-0d62-4089-86b6-9d212a615cc2" providerId="AD" clId="Web-{5C6948B7-1E77-1848-5ACA-DFE3C8589C2D}" dt="2023-06-06T10:54:59.042" v="1"/>
        <pc:sldMkLst>
          <pc:docMk/>
          <pc:sldMk cId="2589416811" sldId="261"/>
        </pc:sldMkLst>
        <pc:spChg chg="del">
          <ac:chgData name="Peter Nguty Acha (2018019)" userId="S::2018019@student.uwtsd.ac.uk::a6d22a6a-0d62-4089-86b6-9d212a615cc2" providerId="AD" clId="Web-{5C6948B7-1E77-1848-5ACA-DFE3C8589C2D}" dt="2023-06-06T10:54:29.588" v="0"/>
          <ac:spMkLst>
            <pc:docMk/>
            <pc:sldMk cId="2589416811" sldId="261"/>
            <ac:spMk id="33" creationId="{4F78DAAE-B0C3-49A3-8AB1-AD2FF0E3686F}"/>
          </ac:spMkLst>
        </pc:spChg>
        <pc:spChg chg="del">
          <ac:chgData name="Peter Nguty Acha (2018019)" userId="S::2018019@student.uwtsd.ac.uk::a6d22a6a-0d62-4089-86b6-9d212a615cc2" providerId="AD" clId="Web-{5C6948B7-1E77-1848-5ACA-DFE3C8589C2D}" dt="2023-06-06T10:54:29.588" v="0"/>
          <ac:spMkLst>
            <pc:docMk/>
            <pc:sldMk cId="2589416811" sldId="261"/>
            <ac:spMk id="38" creationId="{F6A8A81D-3338-4B0F-A26F-A3D259D27681}"/>
          </ac:spMkLst>
        </pc:spChg>
        <pc:spChg chg="del">
          <ac:chgData name="Peter Nguty Acha (2018019)" userId="S::2018019@student.uwtsd.ac.uk::a6d22a6a-0d62-4089-86b6-9d212a615cc2" providerId="AD" clId="Web-{5C6948B7-1E77-1848-5ACA-DFE3C8589C2D}" dt="2023-06-06T10:54:29.588" v="0"/>
          <ac:spMkLst>
            <pc:docMk/>
            <pc:sldMk cId="2589416811" sldId="261"/>
            <ac:spMk id="40" creationId="{40155665-7CE2-4939-AE5E-020DC1D20753}"/>
          </ac:spMkLst>
        </pc:spChg>
      </pc:sldChg>
      <pc:sldChg chg="modSp mod modClrScheme chgLayout">
        <pc:chgData name="Peter Nguty Acha (2018019)" userId="S::2018019@student.uwtsd.ac.uk::a6d22a6a-0d62-4089-86b6-9d212a615cc2" providerId="AD" clId="Web-{5C6948B7-1E77-1848-5ACA-DFE3C8589C2D}" dt="2023-06-06T10:54:59.042" v="1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5C6948B7-1E77-1848-5ACA-DFE3C8589C2D}" dt="2023-06-06T10:54:59.042" v="1"/>
          <ac:spMkLst>
            <pc:docMk/>
            <pc:sldMk cId="3851289150" sldId="263"/>
            <ac:spMk id="2" creationId="{C522188A-69FA-F748-C586-FEA596F92979}"/>
          </ac:spMkLst>
        </pc:spChg>
      </pc:sldChg>
      <pc:sldChg chg="modSp mod modClrScheme chgLayout">
        <pc:chgData name="Peter Nguty Acha (2018019)" userId="S::2018019@student.uwtsd.ac.uk::a6d22a6a-0d62-4089-86b6-9d212a615cc2" providerId="AD" clId="Web-{5C6948B7-1E77-1848-5ACA-DFE3C8589C2D}" dt="2023-06-06T10:54:59.042" v="1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5C6948B7-1E77-1848-5ACA-DFE3C8589C2D}" dt="2023-06-06T10:54:59.042" v="1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5C6948B7-1E77-1848-5ACA-DFE3C8589C2D}" dt="2023-06-06T10:54:59.042" v="1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MasterChg chg="del delSldLayout">
        <pc:chgData name="Peter Nguty Acha (2018019)" userId="S::2018019@student.uwtsd.ac.uk::a6d22a6a-0d62-4089-86b6-9d212a615cc2" providerId="AD" clId="Web-{5C6948B7-1E77-1848-5ACA-DFE3C8589C2D}" dt="2023-06-06T10:54:29.588" v="0"/>
        <pc:sldMasterMkLst>
          <pc:docMk/>
          <pc:sldMasterMk cId="247013763" sldId="2147484158"/>
        </pc:sldMasterMkLst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932711089" sldId="2147484159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710516912" sldId="2147484160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844794474" sldId="2147484161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260855886" sldId="2147484162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174958615" sldId="2147484163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997280548" sldId="2147484164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732827178" sldId="2147484165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014521218" sldId="2147484166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312812297" sldId="2147484167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618086479" sldId="2147484168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022268018" sldId="2147484169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834076414" sldId="2147484170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954810613" sldId="2147484171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88698674" sldId="2147484172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3127467178" sldId="2147484173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774012532" sldId="2147484174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535747160" sldId="214748417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5C6948B7-1E77-1848-5ACA-DFE3C8589C2D}" dt="2023-06-06T10:54:59.042" v="1"/>
        <pc:sldMasterMkLst>
          <pc:docMk/>
          <pc:sldMasterMk cId="2604573798" sldId="2147484176"/>
        </pc:sldMasterMkLst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70528070" sldId="2147484177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037382986" sldId="2147484178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732448523" sldId="2147484179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3401939791" sldId="2147484180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643859508" sldId="2147484181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464811674" sldId="2147484182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474700442" sldId="2147484183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106704825" sldId="2147484184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75918896" sldId="2147484185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622857923" sldId="2147484186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3060665091" sldId="2147484187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358388678" sldId="2147484188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774455034" sldId="2147484189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056832387" sldId="2147484190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74807271" sldId="2147484191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577169197" sldId="2147484192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191344257" sldId="2147484193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5C6948B7-1E77-1848-5ACA-DFE3C8589C2D}" dt="2023-06-06T10:54:59.042" v="1"/>
        <pc:sldMasterMkLst>
          <pc:docMk/>
          <pc:sldMasterMk cId="1846259052" sldId="2147484194"/>
        </pc:sldMasterMkLst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09052590" sldId="2147484195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1849367220" sldId="2147484196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238486131" sldId="2147484197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908994575" sldId="2147484198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8874773" sldId="2147484199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608592904" sldId="2147484200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933105633" sldId="2147484201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436046588" sldId="2147484202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1612326124" sldId="2147484203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906059980" sldId="2147484204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218987270" sldId="2147484205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563406989" sldId="2147484206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706902842" sldId="2147484207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553778042" sldId="2147484208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1434897287" sldId="2147484209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159471956" sldId="2147484210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350045310" sldId="2147484211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88FB276A-FB86-BBCF-DCED-8D556B758B2C}"/>
    <pc:docChg chg="addSld delSld modSld addMainMaster delMainMaster">
      <pc:chgData name="Peter Nguty Acha (2018019)" userId="S::2018019@student.uwtsd.ac.uk::a6d22a6a-0d62-4089-86b6-9d212a615cc2" providerId="AD" clId="Web-{88FB276A-FB86-BBCF-DCED-8D556B758B2C}" dt="2023-06-06T10:43:50.712" v="26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88FB276A-FB86-BBCF-DCED-8D556B758B2C}" dt="2023-06-06T10:31:43.107" v="19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88FB276A-FB86-BBCF-DCED-8D556B758B2C}" dt="2023-06-06T10:31:43.107" v="1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88FB276A-FB86-BBCF-DCED-8D556B758B2C}" dt="2023-06-06T10:31:43.107" v="19"/>
          <ac:spMkLst>
            <pc:docMk/>
            <pc:sldMk cId="109857222" sldId="256"/>
            <ac:spMk id="3" creationId="{00000000-0000-0000-0000-000000000000}"/>
          </ac:spMkLst>
        </pc:spChg>
      </pc:sldChg>
      <pc:sldChg chg="mod modClrScheme chgLayout">
        <pc:chgData name="Peter Nguty Acha (2018019)" userId="S::2018019@student.uwtsd.ac.uk::a6d22a6a-0d62-4089-86b6-9d212a615cc2" providerId="AD" clId="Web-{88FB276A-FB86-BBCF-DCED-8D556B758B2C}" dt="2023-06-06T10:31:43.107" v="19"/>
        <pc:sldMkLst>
          <pc:docMk/>
          <pc:sldMk cId="2589416811" sldId="261"/>
        </pc:sldMkLst>
      </pc:sldChg>
      <pc:sldChg chg="addSp delSp modSp mod modClrScheme setClrOvrMap delDesignElem chgLayout">
        <pc:chgData name="Peter Nguty Acha (2018019)" userId="S::2018019@student.uwtsd.ac.uk::a6d22a6a-0d62-4089-86b6-9d212a615cc2" providerId="AD" clId="Web-{88FB276A-FB86-BBCF-DCED-8D556B758B2C}" dt="2023-06-06T10:43:50.712" v="26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2" creationId="{C522188A-69FA-F748-C586-FEA596F92979}"/>
          </ac:spMkLst>
        </pc:spChg>
        <pc:spChg chg="mod or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3" creationId="{1D784F1D-2E42-DC7C-AFC9-E1F8DF501D03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0" creationId="{079CE317-680B-449C-A423-71C1FE069B4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2" creationId="{38ABDB68-E3D5-448E-97D3-06FFEF680193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4" creationId="{B8DD7FEB-D9F3-4F5B-982C-36B0664D0205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6" creationId="{96BA11E4-0636-4FA9-A836-2A4FB176449A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8" creationId="{5681882E-BDD0-4311-AF62-E8019628524D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30" creationId="{EADD3260-4BDA-459B-A162-5E1B897E38F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7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1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2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5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6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7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116" creationId="{283DA7DD-CA37-4ED7-8710-48E56B063BA4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125" creationId="{B92F2E3C-66CD-4DEB-BA14-2A5912B65A21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28" creationId="{20E145FF-1D18-4246-A2BA-9F6B4D53364C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29" creationId="{324E43EB-867C-4B35-9A5C-E435157C7297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30" creationId="{A7C0F5DA-B59F-4F13-8BB8-FFD8F2C572BC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31" creationId="{9CEA1DEC-CC9E-4776-9E08-048A15BFA6CA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32" creationId="{9CE399CF-F4B8-4832-A8CB-B93F6B1EF44B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33" creationId="{1F23E73A-FDC8-462C-83C1-3AA8961449CF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2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3" creationId="{324E43EB-867C-4B35-9A5C-E435157C7297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4" creationId="{A7C0F5DA-B59F-4F13-8BB8-FFD8F2C572BC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5" creationId="{9CEA1DEC-CC9E-4776-9E08-048A15BFA6CA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6" creationId="{9CE399CF-F4B8-4832-A8CB-B93F6B1EF44B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7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56.510" v="16"/>
          <ac:spMkLst>
            <pc:docMk/>
            <pc:sldMk cId="3851289150" sldId="263"/>
            <ac:spMk id="150" creationId="{59647F54-801D-44AB-8284-EDDFF7763139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56.510" v="16"/>
          <ac:spMkLst>
            <pc:docMk/>
            <pc:sldMk cId="3851289150" sldId="263"/>
            <ac:spMk id="159" creationId="{56981798-4550-46DA-9172-4846E2FB66E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56.510" v="16"/>
          <ac:spMkLst>
            <pc:docMk/>
            <pc:sldMk cId="3851289150" sldId="263"/>
            <ac:spMk id="160" creationId="{D82EB7D3-3AD8-4ED1-9E1A-2906E14635E3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56.510" v="16"/>
          <ac:spMkLst>
            <pc:docMk/>
            <pc:sldMk cId="3851289150" sldId="263"/>
            <ac:spMk id="161" creationId="{2D529E20-662F-4915-ACD7-970C026FDB7F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0" creationId="{079CE317-680B-449C-A423-71C1FE069B4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1" creationId="{643780CE-2BE5-46F6-97B2-60DF30217ED3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2" creationId="{61A87A49-68E6-459E-A5A6-46229FF42125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3" creationId="{F6ACD5FC-CAFE-48EB-B765-60EED2E052F0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4" creationId="{9F33B405-D785-4738-B1C0-6A0AA5E98286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5" creationId="{4233DC0E-DE6C-4FB6-A529-51B162641AB8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6" creationId="{3870477F-E451-4BC3-863F-0E2FC572884B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94" creationId="{B4A81DE1-E2BC-4A31-99EE-71350421B0EA}"/>
          </ac:spMkLst>
        </pc:spChg>
        <pc:grpChg chg="add del">
          <ac:chgData name="Peter Nguty Acha (2018019)" userId="S::2018019@student.uwtsd.ac.uk::a6d22a6a-0d62-4089-86b6-9d212a615cc2" providerId="AD" clId="Web-{88FB276A-FB86-BBCF-DCED-8D556B758B2C}" dt="2023-06-06T10:29:44.319" v="10"/>
          <ac:grpSpMkLst>
            <pc:docMk/>
            <pc:sldMk cId="3851289150" sldId="263"/>
            <ac:grpSpMk id="6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88FB276A-FB86-BBCF-DCED-8D556B758B2C}" dt="2023-06-06T10:30:44.041" v="14"/>
          <ac:grpSpMkLst>
            <pc:docMk/>
            <pc:sldMk cId="3851289150" sldId="263"/>
            <ac:grpSpMk id="7" creationId="{DDA34B8A-FA8D-4E16-AD72-7B60B1C2582A}"/>
          </ac:grpSpMkLst>
        </pc:grpChg>
        <pc:grpChg chg="add">
          <ac:chgData name="Peter Nguty Acha (2018019)" userId="S::2018019@student.uwtsd.ac.uk::a6d22a6a-0d62-4089-86b6-9d212a615cc2" providerId="AD" clId="Web-{88FB276A-FB86-BBCF-DCED-8D556B758B2C}" dt="2023-06-06T10:43:50.712" v="26"/>
          <ac:grpSpMkLst>
            <pc:docMk/>
            <pc:sldMk cId="3851289150" sldId="263"/>
            <ac:grpSpMk id="18" creationId="{7084313B-C03D-4981-9786-879159A60395}"/>
          </ac:grpSpMkLst>
        </pc:grpChg>
        <pc:grpChg chg="del">
          <ac:chgData name="Peter Nguty Acha (2018019)" userId="S::2018019@student.uwtsd.ac.uk::a6d22a6a-0d62-4089-86b6-9d212a615cc2" providerId="AD" clId="Web-{88FB276A-FB86-BBCF-DCED-8D556B758B2C}" dt="2023-06-06T10:25:36.882" v="0"/>
          <ac:grpSpMkLst>
            <pc:docMk/>
            <pc:sldMk cId="3851289150" sldId="263"/>
            <ac:grpSpMk id="105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88FB276A-FB86-BBCF-DCED-8D556B758B2C}" dt="2023-06-06T10:30:56.510" v="16"/>
          <ac:grpSpMkLst>
            <pc:docMk/>
            <pc:sldMk cId="3851289150" sldId="263"/>
            <ac:grpSpMk id="127" creationId="{FAEF28A3-012D-4640-B8B8-1EF6EAF7233B}"/>
          </ac:grpSpMkLst>
        </pc:grpChg>
        <pc:grpChg chg="add del">
          <ac:chgData name="Peter Nguty Acha (2018019)" userId="S::2018019@student.uwtsd.ac.uk::a6d22a6a-0d62-4089-86b6-9d212a615cc2" providerId="AD" clId="Web-{88FB276A-FB86-BBCF-DCED-8D556B758B2C}" dt="2023-06-06T10:31:17.043" v="18"/>
          <ac:grpSpMkLst>
            <pc:docMk/>
            <pc:sldMk cId="3851289150" sldId="263"/>
            <ac:grpSpMk id="163" creationId="{DDA34B8A-FA8D-4E16-AD72-7B60B1C2582A}"/>
          </ac:grpSpMkLst>
        </pc:grpChg>
        <pc:picChg chg="add del mod">
          <ac:chgData name="Peter Nguty Acha (2018019)" userId="S::2018019@student.uwtsd.ac.uk::a6d22a6a-0d62-4089-86b6-9d212a615cc2" providerId="AD" clId="Web-{88FB276A-FB86-BBCF-DCED-8D556B758B2C}" dt="2023-06-06T10:43:25.757" v="25"/>
          <ac:picMkLst>
            <pc:docMk/>
            <pc:sldMk cId="3851289150" sldId="263"/>
            <ac:picMk id="4" creationId="{1C84061E-9E4C-1A47-8B51-5DEECC796112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88FB276A-FB86-BBCF-DCED-8D556B758B2C}" dt="2023-06-06T10:31:43.107" v="19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88FB276A-FB86-BBCF-DCED-8D556B758B2C}" dt="2023-06-06T10:31:43.107" v="19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88FB276A-FB86-BBCF-DCED-8D556B758B2C}" dt="2023-06-06T10:31:43.107" v="19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new del">
        <pc:chgData name="Peter Nguty Acha (2018019)" userId="S::2018019@student.uwtsd.ac.uk::a6d22a6a-0d62-4089-86b6-9d212a615cc2" providerId="AD" clId="Web-{88FB276A-FB86-BBCF-DCED-8D556B758B2C}" dt="2023-06-06T10:43:17.803" v="24"/>
        <pc:sldMkLst>
          <pc:docMk/>
          <pc:sldMk cId="2462527691" sldId="265"/>
        </pc:sldMkLst>
        <pc:spChg chg="mod">
          <ac:chgData name="Peter Nguty Acha (2018019)" userId="S::2018019@student.uwtsd.ac.uk::a6d22a6a-0d62-4089-86b6-9d212a615cc2" providerId="AD" clId="Web-{88FB276A-FB86-BBCF-DCED-8D556B758B2C}" dt="2023-06-06T10:42:26.644" v="23" actId="20577"/>
          <ac:spMkLst>
            <pc:docMk/>
            <pc:sldMk cId="2462527691" sldId="265"/>
            <ac:spMk id="5" creationId="{7DE87895-1B47-80E0-0C03-B09829A6F3E6}"/>
          </ac:spMkLst>
        </pc:spChg>
      </pc:sldChg>
      <pc:sldMasterChg chg="del delSldLayout">
        <pc:chgData name="Peter Nguty Acha (2018019)" userId="S::2018019@student.uwtsd.ac.uk::a6d22a6a-0d62-4089-86b6-9d212a615cc2" providerId="AD" clId="Web-{88FB276A-FB86-BBCF-DCED-8D556B758B2C}" dt="2023-06-06T10:25:36.882" v="0"/>
        <pc:sldMasterMkLst>
          <pc:docMk/>
          <pc:sldMasterMk cId="2537022613" sldId="2147483918"/>
        </pc:sldMasterMkLst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562923419" sldId="2147483919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679664222" sldId="2147483920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420495949" sldId="2147483921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931522927" sldId="2147483922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1410805853" sldId="2147483923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1806594783" sldId="2147483924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64986547" sldId="2147483925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733882343" sldId="2147483926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4203435140" sldId="2147483927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909924320" sldId="2147483928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1642983764" sldId="2147483929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3604549303" sldId="2147483930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1330946473" sldId="2147483931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262789797" sldId="2147483932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3476048813" sldId="2147483933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351368348" sldId="2147483934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405884136" sldId="214748393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25:57.024" v="1"/>
        <pc:sldMasterMkLst>
          <pc:docMk/>
          <pc:sldMasterMk cId="2539435105" sldId="2147483936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3489399902" sldId="214748393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137302094" sldId="214748393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894175704" sldId="214748393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1266496397" sldId="214748394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493961418" sldId="214748394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4039575587" sldId="214748394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3529363429" sldId="214748394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574171485" sldId="214748394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920299551" sldId="214748394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080121993" sldId="214748394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320606803" sldId="214748394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3230435327" sldId="214748394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1711101510" sldId="214748394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1824819281" sldId="214748395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18013429" sldId="214748395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037737573" sldId="214748395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240002776" sldId="214748395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29:44.319" v="10"/>
        <pc:sldMasterMkLst>
          <pc:docMk/>
          <pc:sldMasterMk cId="987952702" sldId="2147483954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1302179608" sldId="214748395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3830230018" sldId="214748395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25257855" sldId="214748395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307108828" sldId="214748395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3856239273" sldId="214748395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4278700814" sldId="214748396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430977646" sldId="214748396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1467373948" sldId="214748396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989170840" sldId="214748396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942203118" sldId="214748396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397153757" sldId="214748396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1855379205" sldId="214748396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1371898171" sldId="214748396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3850214423" sldId="214748396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740817657" sldId="214748396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498611615" sldId="214748397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3499182365" sldId="214748397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29:56.319" v="11"/>
        <pc:sldMasterMkLst>
          <pc:docMk/>
          <pc:sldMasterMk cId="645477819" sldId="2147483972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4118176638" sldId="214748397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2641148640" sldId="214748397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1067049845" sldId="214748397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768432612" sldId="214748397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398297554" sldId="214748397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1294735572" sldId="214748397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2741834012" sldId="214748397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559260071" sldId="214748398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2350539662" sldId="214748398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165425744" sldId="214748398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2514391228" sldId="214748398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30:10.992" v="12"/>
        <pc:sldMasterMkLst>
          <pc:docMk/>
          <pc:sldMasterMk cId="747467166" sldId="2147483984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2228134859" sldId="214748398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1795873228" sldId="214748398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531086688" sldId="214748398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3644076627" sldId="214748398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571560215" sldId="214748398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3305230904" sldId="214748399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4085542514" sldId="214748399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648863432" sldId="214748399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2796649126" sldId="214748399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3761077882" sldId="214748399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2750905962" sldId="214748399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2743909629" sldId="214748399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448457393" sldId="214748399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3448126357" sldId="214748399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1580807046" sldId="214748399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4029880597" sldId="214748400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505607138" sldId="214748400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31:17.043" v="18"/>
        <pc:sldMasterMkLst>
          <pc:docMk/>
          <pc:sldMasterMk cId="468695529" sldId="2147484002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013095233" sldId="214748400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156819747" sldId="214748400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280251042" sldId="214748400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077016295" sldId="214748400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4097499309" sldId="214748400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748111588" sldId="214748400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597234042" sldId="214748400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498810894" sldId="214748401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985728795" sldId="214748401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967175548" sldId="214748401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1138399029" sldId="214748401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99919523" sldId="214748401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472302920" sldId="214748401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253880505" sldId="214748401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1068517755" sldId="214748401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650100757" sldId="214748401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355229076" sldId="214748401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31:43.107" v="19"/>
        <pc:sldMasterMkLst>
          <pc:docMk/>
          <pc:sldMasterMk cId="185730318" sldId="2147484020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3758475862" sldId="214748402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801112461" sldId="214748402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50701811" sldId="214748402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565073231" sldId="214748402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852680158" sldId="214748402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2399691254" sldId="214748402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747374340" sldId="214748402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216553849" sldId="214748402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580560461" sldId="214748402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574763273" sldId="214748403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205436515" sldId="2147484031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88FB276A-FB86-BBCF-DCED-8D556B758B2C}" dt="2023-06-06T10:31:43.107" v="19"/>
        <pc:sldMasterMkLst>
          <pc:docMk/>
          <pc:sldMasterMk cId="406656874" sldId="2147484032"/>
        </pc:sldMasterMkLst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859337968" sldId="2147484033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1550676358" sldId="2147484034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733845035" sldId="2147484035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631086025" sldId="2147484036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817221869" sldId="2147484037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244952490" sldId="2147484038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986882193" sldId="2147484039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1486042503" sldId="2147484040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533003701" sldId="2147484041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407923636" sldId="2147484042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480395260" sldId="2147484043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626766370" sldId="2147484044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552023739" sldId="2147484045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591645474" sldId="2147484046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981008101" sldId="2147484047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423695301" sldId="2147484048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1321881597" sldId="2147484049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1B26BB18-17F0-4E3E-3A63-9027B5644265}"/>
    <pc:docChg chg="modSld">
      <pc:chgData name="Peter Nguty Acha (2018019)" userId="S::2018019@student.uwtsd.ac.uk::a6d22a6a-0d62-4089-86b6-9d212a615cc2" providerId="AD" clId="Web-{1B26BB18-17F0-4E3E-3A63-9027B5644265}" dt="2023-06-07T21:30:24.435" v="9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1B26BB18-17F0-4E3E-3A63-9027B5644265}" dt="2023-06-07T21:30:24.435" v="9" actId="14100"/>
        <pc:sldMkLst>
          <pc:docMk/>
          <pc:sldMk cId="2589416811" sldId="261"/>
        </pc:sldMkLst>
        <pc:picChg chg="del">
          <ac:chgData name="Peter Nguty Acha (2018019)" userId="S::2018019@student.uwtsd.ac.uk::a6d22a6a-0d62-4089-86b6-9d212a615cc2" providerId="AD" clId="Web-{1B26BB18-17F0-4E3E-3A63-9027B5644265}" dt="2023-06-07T21:28:35.770" v="0"/>
          <ac:picMkLst>
            <pc:docMk/>
            <pc:sldMk cId="2589416811" sldId="261"/>
            <ac:picMk id="3" creationId="{7D9723CC-686F-216A-3DFF-3FB30EAB29FD}"/>
          </ac:picMkLst>
        </pc:picChg>
        <pc:picChg chg="add mod">
          <ac:chgData name="Peter Nguty Acha (2018019)" userId="S::2018019@student.uwtsd.ac.uk::a6d22a6a-0d62-4089-86b6-9d212a615cc2" providerId="AD" clId="Web-{1B26BB18-17F0-4E3E-3A63-9027B5644265}" dt="2023-06-07T21:30:24.435" v="9" actId="14100"/>
          <ac:picMkLst>
            <pc:docMk/>
            <pc:sldMk cId="2589416811" sldId="261"/>
            <ac:picMk id="4" creationId="{526067DD-DD7C-6865-8066-1FD3E64B0137}"/>
          </ac:picMkLst>
        </pc:picChg>
      </pc:sldChg>
    </pc:docChg>
  </pc:docChgLst>
  <pc:docChgLst>
    <pc:chgData name="Peter Nguty Acha (2018019)" userId="S::2018019@student.uwtsd.ac.uk::a6d22a6a-0d62-4089-86b6-9d212a615cc2" providerId="AD" clId="Web-{B4C61A1F-9C04-6DC4-CAF5-3BFA8419E3EA}"/>
    <pc:docChg chg="addSld delSld modSld">
      <pc:chgData name="Peter Nguty Acha (2018019)" userId="S::2018019@student.uwtsd.ac.uk::a6d22a6a-0d62-4089-86b6-9d212a615cc2" providerId="AD" clId="Web-{B4C61A1F-9C04-6DC4-CAF5-3BFA8419E3EA}" dt="2023-06-03T11:41:48.276" v="136"/>
      <pc:docMkLst>
        <pc:docMk/>
      </pc:docMkLst>
      <pc:sldChg chg="modSp">
        <pc:chgData name="Peter Nguty Acha (2018019)" userId="S::2018019@student.uwtsd.ac.uk::a6d22a6a-0d62-4089-86b6-9d212a615cc2" providerId="AD" clId="Web-{B4C61A1F-9C04-6DC4-CAF5-3BFA8419E3EA}" dt="2023-06-03T11:35:58.627" v="116" actId="20577"/>
        <pc:sldMkLst>
          <pc:docMk/>
          <pc:sldMk cId="492686855" sldId="262"/>
        </pc:sldMkLst>
        <pc:graphicFrameChg chg="modGraphic">
          <ac:chgData name="Peter Nguty Acha (2018019)" userId="S::2018019@student.uwtsd.ac.uk::a6d22a6a-0d62-4089-86b6-9d212a615cc2" providerId="AD" clId="Web-{B4C61A1F-9C04-6DC4-CAF5-3BFA8419E3EA}" dt="2023-06-03T11:35:58.627" v="116" actId="20577"/>
          <ac:graphicFrameMkLst>
            <pc:docMk/>
            <pc:sldMk cId="492686855" sldId="262"/>
            <ac:graphicFrameMk id="7" creationId="{0B4C06C8-57BB-9636-7169-6C4A61558D68}"/>
          </ac:graphicFrameMkLst>
        </pc:graphicFrameChg>
      </pc:sldChg>
      <pc:sldChg chg="new del">
        <pc:chgData name="Peter Nguty Acha (2018019)" userId="S::2018019@student.uwtsd.ac.uk::a6d22a6a-0d62-4089-86b6-9d212a615cc2" providerId="AD" clId="Web-{B4C61A1F-9C04-6DC4-CAF5-3BFA8419E3EA}" dt="2023-06-03T11:38:51.225" v="118"/>
        <pc:sldMkLst>
          <pc:docMk/>
          <pc:sldMk cId="728255540" sldId="263"/>
        </pc:sldMkLst>
      </pc:sldChg>
      <pc:sldChg chg="addSp delSp modSp new mod setBg setClrOvrMap">
        <pc:chgData name="Peter Nguty Acha (2018019)" userId="S::2018019@student.uwtsd.ac.uk::a6d22a6a-0d62-4089-86b6-9d212a615cc2" providerId="AD" clId="Web-{B4C61A1F-9C04-6DC4-CAF5-3BFA8419E3EA}" dt="2023-06-03T11:41:48.276" v="136"/>
        <pc:sldMkLst>
          <pc:docMk/>
          <pc:sldMk cId="3851289150" sldId="263"/>
        </pc:sldMkLst>
        <pc:spChg chg="mo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2" creationId="{C522188A-69FA-F748-C586-FEA596F92979}"/>
          </ac:spMkLst>
        </pc:spChg>
        <pc:spChg chg="add mo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3" creationId="{3152F5F7-5C49-1BF5-16D1-709AC30F70FA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1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1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3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5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7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9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23.243" v="125"/>
          <ac:spMkLst>
            <pc:docMk/>
            <pc:sldMk cId="3851289150" sldId="263"/>
            <ac:spMk id="32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23.243" v="125"/>
          <ac:spMkLst>
            <pc:docMk/>
            <pc:sldMk cId="3851289150" sldId="263"/>
            <ac:spMk id="33" creationId="{01109B5D-BC35-4376-98A2-F53B03E4E1B4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23.243" v="125"/>
          <ac:spMkLst>
            <pc:docMk/>
            <pc:sldMk cId="3851289150" sldId="263"/>
            <ac:spMk id="34" creationId="{94D90C11-98A3-40E3-B04C-A3025D6458A3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23.243" v="125"/>
          <ac:spMkLst>
            <pc:docMk/>
            <pc:sldMk cId="3851289150" sldId="263"/>
            <ac:spMk id="35" creationId="{A3B28FB1-97C9-4A9E-A45B-356508C2C38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0.259" v="127"/>
          <ac:spMkLst>
            <pc:docMk/>
            <pc:sldMk cId="3851289150" sldId="263"/>
            <ac:spMk id="38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0.259" v="127"/>
          <ac:spMkLst>
            <pc:docMk/>
            <pc:sldMk cId="3851289150" sldId="263"/>
            <ac:spMk id="39" creationId="{C314C310-850D-4491-AA52-C75BEA68B68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4.165" v="129"/>
          <ac:spMkLst>
            <pc:docMk/>
            <pc:sldMk cId="3851289150" sldId="263"/>
            <ac:spMk id="45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4.165" v="129"/>
          <ac:spMkLst>
            <pc:docMk/>
            <pc:sldMk cId="3851289150" sldId="263"/>
            <ac:spMk id="46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4.165" v="129"/>
          <ac:spMkLst>
            <pc:docMk/>
            <pc:sldMk cId="3851289150" sldId="263"/>
            <ac:spMk id="47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54.822" v="131"/>
          <ac:spMkLst>
            <pc:docMk/>
            <pc:sldMk cId="3851289150" sldId="263"/>
            <ac:spMk id="53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54.822" v="131"/>
          <ac:spMkLst>
            <pc:docMk/>
            <pc:sldMk cId="3851289150" sldId="263"/>
            <ac:spMk id="54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54.822" v="131"/>
          <ac:spMkLst>
            <pc:docMk/>
            <pc:sldMk cId="3851289150" sldId="263"/>
            <ac:spMk id="55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54.822" v="131"/>
          <ac:spMkLst>
            <pc:docMk/>
            <pc:sldMk cId="3851289150" sldId="263"/>
            <ac:spMk id="56" creationId="{425EBAFC-9388-432A-BCFD-EEA2F410D8E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5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0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1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2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3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4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48.230" v="135"/>
          <ac:spMkLst>
            <pc:docMk/>
            <pc:sldMk cId="3851289150" sldId="263"/>
            <ac:spMk id="67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48.230" v="135"/>
          <ac:spMkLst>
            <pc:docMk/>
            <pc:sldMk cId="3851289150" sldId="263"/>
            <ac:spMk id="68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48.230" v="135"/>
          <ac:spMkLst>
            <pc:docMk/>
            <pc:sldMk cId="3851289150" sldId="263"/>
            <ac:spMk id="69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48.230" v="135"/>
          <ac:spMkLst>
            <pc:docMk/>
            <pc:sldMk cId="3851289150" sldId="263"/>
            <ac:spMk id="70" creationId="{425EBAFC-9388-432A-BCFD-EEA2F410D8EC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3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4" creationId="{324E43EB-867C-4B35-9A5C-E435157C7297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5" creationId="{A7C0F5DA-B59F-4F13-8BB8-FFD8F2C572BC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6" creationId="{9CEA1DEC-CC9E-4776-9E08-048A15BFA6CA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7" creationId="{9CE399CF-F4B8-4832-A8CB-B93F6B1EF44B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8" creationId="{1F23E73A-FDC8-462C-83C1-3AA8961449CF}"/>
          </ac:spMkLst>
        </pc:spChg>
        <pc:grpChg chg="add del">
          <ac:chgData name="Peter Nguty Acha (2018019)" userId="S::2018019@student.uwtsd.ac.uk::a6d22a6a-0d62-4089-86b6-9d212a615cc2" providerId="AD" clId="Web-{B4C61A1F-9C04-6DC4-CAF5-3BFA8419E3EA}" dt="2023-06-03T11:39:55.274" v="123"/>
          <ac:grpSpMkLst>
            <pc:docMk/>
            <pc:sldMk cId="3851289150" sldId="263"/>
            <ac:grpSpMk id="8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23.243" v="125"/>
          <ac:grpSpMkLst>
            <pc:docMk/>
            <pc:sldMk cId="3851289150" sldId="263"/>
            <ac:grpSpMk id="31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40.259" v="127"/>
          <ac:grpSpMkLst>
            <pc:docMk/>
            <pc:sldMk cId="3851289150" sldId="263"/>
            <ac:grpSpMk id="3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40.259" v="127"/>
          <ac:grpSpMkLst>
            <pc:docMk/>
            <pc:sldMk cId="3851289150" sldId="263"/>
            <ac:grpSpMk id="40" creationId="{D4EC3799-3F52-48CE-85CC-83AED368EB42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44.165" v="129"/>
          <ac:grpSpMkLst>
            <pc:docMk/>
            <pc:sldMk cId="3851289150" sldId="263"/>
            <ac:grpSpMk id="44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44.165" v="129"/>
          <ac:grpSpMkLst>
            <pc:docMk/>
            <pc:sldMk cId="3851289150" sldId="263"/>
            <ac:grpSpMk id="48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54.822" v="131"/>
          <ac:grpSpMkLst>
            <pc:docMk/>
            <pc:sldMk cId="3851289150" sldId="263"/>
            <ac:grpSpMk id="52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1:07.916" v="133"/>
          <ac:grpSpMkLst>
            <pc:docMk/>
            <pc:sldMk cId="3851289150" sldId="263"/>
            <ac:grpSpMk id="58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1:48.230" v="135"/>
          <ac:grpSpMkLst>
            <pc:docMk/>
            <pc:sldMk cId="3851289150" sldId="263"/>
            <ac:grpSpMk id="66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B4C61A1F-9C04-6DC4-CAF5-3BFA8419E3EA}" dt="2023-06-03T11:41:48.276" v="136"/>
          <ac:grpSpMkLst>
            <pc:docMk/>
            <pc:sldMk cId="3851289150" sldId="263"/>
            <ac:grpSpMk id="72" creationId="{7084313B-C03D-4981-9786-879159A60395}"/>
          </ac:grpSpMkLst>
        </pc:grpChg>
        <pc:cxnChg chg="add del">
          <ac:chgData name="Peter Nguty Acha (2018019)" userId="S::2018019@student.uwtsd.ac.uk::a6d22a6a-0d62-4089-86b6-9d212a615cc2" providerId="AD" clId="Web-{B4C61A1F-9C04-6DC4-CAF5-3BFA8419E3EA}" dt="2023-06-03T11:40:40.259" v="127"/>
          <ac:cxnSpMkLst>
            <pc:docMk/>
            <pc:sldMk cId="3851289150" sldId="263"/>
            <ac:cxnSpMk id="42" creationId="{789E20C7-BB50-4317-93C7-90C8ED80B275}"/>
          </ac:cxnSpMkLst>
        </pc:cxnChg>
        <pc:cxnChg chg="add del">
          <ac:chgData name="Peter Nguty Acha (2018019)" userId="S::2018019@student.uwtsd.ac.uk::a6d22a6a-0d62-4089-86b6-9d212a615cc2" providerId="AD" clId="Web-{B4C61A1F-9C04-6DC4-CAF5-3BFA8419E3EA}" dt="2023-06-03T11:40:44.165" v="129"/>
          <ac:cxnSpMkLst>
            <pc:docMk/>
            <pc:sldMk cId="3851289150" sldId="263"/>
            <ac:cxnSpMk id="50" creationId="{AD23B2CD-009B-425A-9616-1E1AD1D5AB46}"/>
          </ac:cxnSpMkLst>
        </pc:cxnChg>
      </pc:sldChg>
    </pc:docChg>
  </pc:docChgLst>
  <pc:docChgLst>
    <pc:chgData name="Peter Nguty Acha (2018019)" userId="S::2018019@student.uwtsd.ac.uk::a6d22a6a-0d62-4089-86b6-9d212a615cc2" providerId="AD" clId="Web-{BA736E75-44D9-3E02-ED8B-E21580F8AF21}"/>
    <pc:docChg chg="addSld delSld modSld">
      <pc:chgData name="Peter Nguty Acha (2018019)" userId="S::2018019@student.uwtsd.ac.uk::a6d22a6a-0d62-4089-86b6-9d212a615cc2" providerId="AD" clId="Web-{BA736E75-44D9-3E02-ED8B-E21580F8AF21}" dt="2023-06-03T12:58:37.757" v="104"/>
      <pc:docMkLst>
        <pc:docMk/>
      </pc:docMkLst>
      <pc:sldChg chg="del">
        <pc:chgData name="Peter Nguty Acha (2018019)" userId="S::2018019@student.uwtsd.ac.uk::a6d22a6a-0d62-4089-86b6-9d212a615cc2" providerId="AD" clId="Web-{BA736E75-44D9-3E02-ED8B-E21580F8AF21}" dt="2023-06-03T12:45:40.868" v="17"/>
        <pc:sldMkLst>
          <pc:docMk/>
          <pc:sldMk cId="492686855" sldId="262"/>
        </pc:sldMkLst>
      </pc:sldChg>
      <pc:sldChg chg="addSp delSp modSp mod setBg setClrOvrMap">
        <pc:chgData name="Peter Nguty Acha (2018019)" userId="S::2018019@student.uwtsd.ac.uk::a6d22a6a-0d62-4089-86b6-9d212a615cc2" providerId="AD" clId="Web-{BA736E75-44D9-3E02-ED8B-E21580F8AF21}" dt="2023-06-03T12:57:47.068" v="103" actId="20577"/>
        <pc:sldMkLst>
          <pc:docMk/>
          <pc:sldMk cId="3851289150" sldId="263"/>
        </pc:sldMkLst>
        <pc:spChg chg="mod">
          <ac:chgData name="Peter Nguty Acha (2018019)" userId="S::2018019@student.uwtsd.ac.uk::a6d22a6a-0d62-4089-86b6-9d212a615cc2" providerId="AD" clId="Web-{BA736E75-44D9-3E02-ED8B-E21580F8AF21}" dt="2023-06-03T12:57:47.068" v="103" actId="20577"/>
          <ac:spMkLst>
            <pc:docMk/>
            <pc:sldMk cId="3851289150" sldId="263"/>
            <ac:spMk id="2" creationId="{C522188A-69FA-F748-C586-FEA596F92979}"/>
          </ac:spMkLst>
        </pc:spChg>
        <pc:spChg chg="add del mo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3" creationId="{3152F5F7-5C49-1BF5-16D1-709AC30F70FA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9" creationId="{A99190B9-52DD-45DC-BE21-AACE88FEC7FE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0" creationId="{D1EE260A-12FB-4D71-A318-71BED7FF314B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1" creationId="{B52EC39A-8D44-4CEF-820F-A442CFA42DE1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2" creationId="{2D010773-529F-4A3D-A0AB-E7CE12DC6173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3" creationId="{D7582733-2D5B-4103-A63C-0D0D81780468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4" creationId="{6D073C2A-0E86-458E-88D4-27124FDADCAA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5" creationId="{01A64F04-7AF7-48B9-A1B0-956BBCEEFE5A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6" creationId="{989ABE99-7694-4211-A627-459BE5422B62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7" creationId="{254B4214-6F53-497C-8322-9CE8158AA335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3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4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5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6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7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8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1:38.221" v="34"/>
          <ac:spMkLst>
            <pc:docMk/>
            <pc:sldMk cId="3851289150" sldId="263"/>
            <ac:spMk id="94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2:07.195" v="36"/>
          <ac:spMkLst>
            <pc:docMk/>
            <pc:sldMk cId="3851289150" sldId="263"/>
            <ac:spMk id="95" creationId="{6288FC2F-B192-42B2-90BE-517E1039BE0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1:38.221" v="34"/>
          <ac:spMkLst>
            <pc:docMk/>
            <pc:sldMk cId="3851289150" sldId="263"/>
            <ac:spMk id="96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1:38.221" v="34"/>
          <ac:spMkLst>
            <pc:docMk/>
            <pc:sldMk cId="3851289150" sldId="263"/>
            <ac:spMk id="98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2:07.195" v="36"/>
          <ac:spMkLst>
            <pc:docMk/>
            <pc:sldMk cId="3851289150" sldId="263"/>
            <ac:spMk id="101" creationId="{F9ED434F-8767-46CC-B26B-5AF62FF01E6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02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2:26.867" v="38"/>
          <ac:spMkLst>
            <pc:docMk/>
            <pc:sldMk cId="3851289150" sldId="263"/>
            <ac:spMk id="106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2:26.867" v="38"/>
          <ac:spMkLst>
            <pc:docMk/>
            <pc:sldMk cId="3851289150" sldId="263"/>
            <ac:spMk id="109" creationId="{6288FC2F-B192-42B2-90BE-517E1039BE0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18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19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20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21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22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23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5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6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7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8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9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40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2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3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4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5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6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7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0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1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2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3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4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5" creationId="{3152F5F7-5C49-1BF5-16D1-709AC30F70FA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87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88" creationId="{324E43EB-867C-4B35-9A5C-E435157C7297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89" creationId="{A7C0F5DA-B59F-4F13-8BB8-FFD8F2C572BC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90" creationId="{9CEA1DEC-CC9E-4776-9E08-048A15BFA6CA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91" creationId="{9CE399CF-F4B8-4832-A8CB-B93F6B1EF44B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92" creationId="{1F23E73A-FDC8-462C-83C1-3AA8961449CF}"/>
          </ac:spMkLst>
        </pc:spChg>
        <pc:grpChg chg="add del">
          <ac:chgData name="Peter Nguty Acha (2018019)" userId="S::2018019@student.uwtsd.ac.uk::a6d22a6a-0d62-4089-86b6-9d212a615cc2" providerId="AD" clId="Web-{BA736E75-44D9-3E02-ED8B-E21580F8AF21}" dt="2023-06-03T12:54:11.579" v="53"/>
          <ac:grpSpMkLst>
            <pc:docMk/>
            <pc:sldMk cId="3851289150" sldId="263"/>
            <ac:grpSpMk id="72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1:38.221" v="34"/>
          <ac:grpSpMkLst>
            <pc:docMk/>
            <pc:sldMk cId="3851289150" sldId="263"/>
            <ac:grpSpMk id="83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2:07.195" v="36"/>
          <ac:grpSpMkLst>
            <pc:docMk/>
            <pc:sldMk cId="3851289150" sldId="263"/>
            <ac:grpSpMk id="84" creationId="{E5D4A15D-C852-47D7-A7E3-7F8FEE9FCA9D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2:07.195" v="36"/>
          <ac:grpSpMkLst>
            <pc:docMk/>
            <pc:sldMk cId="3851289150" sldId="263"/>
            <ac:grpSpMk id="97" creationId="{2F448CB3-7B4F-45D7-B7C0-DF553DF61453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1:38.221" v="34"/>
          <ac:grpSpMkLst>
            <pc:docMk/>
            <pc:sldMk cId="3851289150" sldId="263"/>
            <ac:grpSpMk id="100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2:26.867" v="38"/>
          <ac:grpSpMkLst>
            <pc:docMk/>
            <pc:sldMk cId="3851289150" sldId="263"/>
            <ac:grpSpMk id="108" creationId="{E5D4A15D-C852-47D7-A7E3-7F8FEE9FCA9D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2:26.867" v="38"/>
          <ac:grpSpMkLst>
            <pc:docMk/>
            <pc:sldMk cId="3851289150" sldId="263"/>
            <ac:grpSpMk id="110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3:15.368" v="41"/>
          <ac:grpSpMkLst>
            <pc:docMk/>
            <pc:sldMk cId="3851289150" sldId="263"/>
            <ac:grpSpMk id="11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3:34.369" v="45"/>
          <ac:grpSpMkLst>
            <pc:docMk/>
            <pc:sldMk cId="3851289150" sldId="263"/>
            <ac:grpSpMk id="134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3:58.588" v="49"/>
          <ac:grpSpMkLst>
            <pc:docMk/>
            <pc:sldMk cId="3851289150" sldId="263"/>
            <ac:grpSpMk id="151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4:11.501" v="52"/>
          <ac:grpSpMkLst>
            <pc:docMk/>
            <pc:sldMk cId="3851289150" sldId="263"/>
            <ac:grpSpMk id="168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BA736E75-44D9-3E02-ED8B-E21580F8AF21}" dt="2023-06-03T12:54:11.579" v="53"/>
          <ac:grpSpMkLst>
            <pc:docMk/>
            <pc:sldMk cId="3851289150" sldId="263"/>
            <ac:grpSpMk id="177" creationId="{7084313B-C03D-4981-9786-879159A60395}"/>
          </ac:grpSpMkLst>
        </pc:grpChg>
        <pc:graphicFrameChg chg="add del">
          <ac:chgData name="Peter Nguty Acha (2018019)" userId="S::2018019@student.uwtsd.ac.uk::a6d22a6a-0d62-4089-86b6-9d212a615cc2" providerId="AD" clId="Web-{BA736E75-44D9-3E02-ED8B-E21580F8AF21}" dt="2023-06-03T12:52:07.195" v="36"/>
          <ac:graphicFrameMkLst>
            <pc:docMk/>
            <pc:sldMk cId="3851289150" sldId="263"/>
            <ac:graphicFrameMk id="80" creationId="{800A4578-64B4-13BC-A805-B0CC1D024FED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52:26.867" v="38"/>
          <ac:graphicFrameMkLst>
            <pc:docMk/>
            <pc:sldMk cId="3851289150" sldId="263"/>
            <ac:graphicFrameMk id="115" creationId="{D88DA4B1-BD9D-482C-065D-198FE8260D2F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53:15.368" v="41"/>
          <ac:graphicFrameMkLst>
            <pc:docMk/>
            <pc:sldMk cId="3851289150" sldId="263"/>
            <ac:graphicFrameMk id="124" creationId="{E4AD4982-AD26-25F4-33D0-A527B91247DF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53:34.369" v="45"/>
          <ac:graphicFrameMkLst>
            <pc:docMk/>
            <pc:sldMk cId="3851289150" sldId="263"/>
            <ac:graphicFrameMk id="141" creationId="{E9134016-A466-0577-B257-B3B9E17B15F3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53:58.588" v="49"/>
          <ac:graphicFrameMkLst>
            <pc:docMk/>
            <pc:sldMk cId="3851289150" sldId="263"/>
            <ac:graphicFrameMk id="158" creationId="{3400CF23-D2E5-B93B-0919-58214D997290}"/>
          </ac:graphicFrameMkLst>
        </pc:graphicFrameChg>
        <pc:graphicFrameChg chg="add">
          <ac:chgData name="Peter Nguty Acha (2018019)" userId="S::2018019@student.uwtsd.ac.uk::a6d22a6a-0d62-4089-86b6-9d212a615cc2" providerId="AD" clId="Web-{BA736E75-44D9-3E02-ED8B-E21580F8AF21}" dt="2023-06-03T12:54:11.579" v="53"/>
          <ac:graphicFrameMkLst>
            <pc:docMk/>
            <pc:sldMk cId="3851289150" sldId="263"/>
            <ac:graphicFrameMk id="193" creationId="{E4AD4982-AD26-25F4-33D0-A527B91247DF}"/>
          </ac:graphicFrameMkLst>
        </pc:graphicFrameChg>
        <pc:cxnChg chg="add del">
          <ac:chgData name="Peter Nguty Acha (2018019)" userId="S::2018019@student.uwtsd.ac.uk::a6d22a6a-0d62-4089-86b6-9d212a615cc2" providerId="AD" clId="Web-{BA736E75-44D9-3E02-ED8B-E21580F8AF21}" dt="2023-06-03T12:51:38.221" v="34"/>
          <ac:cxnSpMkLst>
            <pc:docMk/>
            <pc:sldMk cId="3851289150" sldId="263"/>
            <ac:cxnSpMk id="104" creationId="{AD23B2CD-009B-425A-9616-1E1AD1D5AB46}"/>
          </ac:cxnSpMkLst>
        </pc:cxnChg>
      </pc:sldChg>
      <pc:sldChg chg="addSp delSp modSp">
        <pc:chgData name="Peter Nguty Acha (2018019)" userId="S::2018019@student.uwtsd.ac.uk::a6d22a6a-0d62-4089-86b6-9d212a615cc2" providerId="AD" clId="Web-{BA736E75-44D9-3E02-ED8B-E21580F8AF21}" dt="2023-06-03T12:58:37.757" v="104"/>
        <pc:sldMkLst>
          <pc:docMk/>
          <pc:sldMk cId="68101831" sldId="264"/>
        </pc:sldMkLst>
        <pc:spChg chg="mod">
          <ac:chgData name="Peter Nguty Acha (2018019)" userId="S::2018019@student.uwtsd.ac.uk::a6d22a6a-0d62-4089-86b6-9d212a615cc2" providerId="AD" clId="Web-{BA736E75-44D9-3E02-ED8B-E21580F8AF21}" dt="2023-06-03T12:56:41.770" v="74" actId="20577"/>
          <ac:spMkLst>
            <pc:docMk/>
            <pc:sldMk cId="68101831" sldId="264"/>
            <ac:spMk id="2" creationId="{72EC937D-44D3-80DC-2BD1-667D0A3E3B8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62" creationId="{0646F091-17AA-F83C-3455-D916486294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1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2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3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4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5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0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2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4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6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8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16.531" v="1"/>
          <ac:spMkLst>
            <pc:docMk/>
            <pc:sldMk cId="68101831" sldId="264"/>
            <ac:spMk id="140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27.344" v="3"/>
          <ac:spMkLst>
            <pc:docMk/>
            <pc:sldMk cId="68101831" sldId="264"/>
            <ac:spMk id="143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46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47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48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49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50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3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4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5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6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7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0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1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2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3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4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67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68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69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70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71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4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5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6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7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8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81" creationId="{0646F091-17AA-F83C-3455-D916486294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3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4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5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6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7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7.908" v="57"/>
          <ac:spMkLst>
            <pc:docMk/>
            <pc:sldMk cId="68101831" sldId="264"/>
            <ac:spMk id="202" creationId="{CC28BCC9-4093-4FD5-83EB-7EC297F51396}"/>
          </ac:spMkLst>
        </pc:spChg>
        <pc:grpChg chg="add del">
          <ac:chgData name="Peter Nguty Acha (2018019)" userId="S::2018019@student.uwtsd.ac.uk::a6d22a6a-0d62-4089-86b6-9d212a615cc2" providerId="AD" clId="Web-{BA736E75-44D9-3E02-ED8B-E21580F8AF21}" dt="2023-06-03T12:41:16.531" v="1"/>
          <ac:grpSpMkLst>
            <pc:docMk/>
            <pc:sldMk cId="68101831" sldId="264"/>
            <ac:grpSpMk id="131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41:27.344" v="3"/>
          <ac:grpSpMkLst>
            <pc:docMk/>
            <pc:sldMk cId="68101831" sldId="264"/>
            <ac:grpSpMk id="142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5:17.908" v="57"/>
          <ac:grpSpMkLst>
            <pc:docMk/>
            <pc:sldMk cId="68101831" sldId="264"/>
            <ac:grpSpMk id="193" creationId="{08BCF048-8940-4354-B9EC-5AD74E283CE3}"/>
          </ac:grpSpMkLst>
        </pc:grpChg>
        <pc:graphicFrameChg chg="add del">
          <ac:chgData name="Peter Nguty Acha (2018019)" userId="S::2018019@student.uwtsd.ac.uk::a6d22a6a-0d62-4089-86b6-9d212a615cc2" providerId="AD" clId="Web-{BA736E75-44D9-3E02-ED8B-E21580F8AF21}" dt="2023-06-03T12:41:16.531" v="1"/>
          <ac:graphicFrameMkLst>
            <pc:docMk/>
            <pc:sldMk cId="68101831" sldId="264"/>
            <ac:graphicFrameMk id="127" creationId="{D99B8B70-8A0D-23EE-B012-3FAE435C02E0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1:27.344" v="3"/>
          <ac:graphicFrameMkLst>
            <pc:docMk/>
            <pc:sldMk cId="68101831" sldId="264"/>
            <ac:graphicFrameMk id="144" creationId="{E254E805-90E2-D01C-EAAB-75FA3341CFAD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1:36.875" v="5"/>
          <ac:graphicFrameMkLst>
            <pc:docMk/>
            <pc:sldMk cId="68101831" sldId="264"/>
            <ac:graphicFrameMk id="151" creationId="{ADFD6D70-4EBA-CADD-75E3-1EA77AF91CEC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4:05.004" v="7"/>
          <ac:graphicFrameMkLst>
            <pc:docMk/>
            <pc:sldMk cId="68101831" sldId="264"/>
            <ac:graphicFrameMk id="158" creationId="{A4E12179-4440-DAE3-B419-C2FAB4C3750B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4:12.598" v="9"/>
          <ac:graphicFrameMkLst>
            <pc:docMk/>
            <pc:sldMk cId="68101831" sldId="264"/>
            <ac:graphicFrameMk id="165" creationId="{143673B4-D1E9-1134-6F1E-DAFD6F4809BC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4:16.176" v="11"/>
          <ac:graphicFrameMkLst>
            <pc:docMk/>
            <pc:sldMk cId="68101831" sldId="264"/>
            <ac:graphicFrameMk id="172" creationId="{A4E12179-4440-DAE3-B419-C2FAB4C3750B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4:37.848" v="13"/>
          <ac:graphicFrameMkLst>
            <pc:docMk/>
            <pc:sldMk cId="68101831" sldId="264"/>
            <ac:graphicFrameMk id="179" creationId="{5B7F3428-F196-5440-8714-1591B57D783E}"/>
          </ac:graphicFrameMkLst>
        </pc:graphicFrameChg>
        <pc:graphicFrameChg chg="add mod modGraphic">
          <ac:chgData name="Peter Nguty Acha (2018019)" userId="S::2018019@student.uwtsd.ac.uk::a6d22a6a-0d62-4089-86b6-9d212a615cc2" providerId="AD" clId="Web-{BA736E75-44D9-3E02-ED8B-E21580F8AF21}" dt="2023-06-03T12:58:37.757" v="104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addSp delSp modSp new del mod setBg">
        <pc:chgData name="Peter Nguty Acha (2018019)" userId="S::2018019@student.uwtsd.ac.uk::a6d22a6a-0d62-4089-86b6-9d212a615cc2" providerId="AD" clId="Web-{BA736E75-44D9-3E02-ED8B-E21580F8AF21}" dt="2023-06-03T12:50:54.595" v="32"/>
        <pc:sldMkLst>
          <pc:docMk/>
          <pc:sldMk cId="2241341906" sldId="265"/>
        </pc:sldMkLst>
        <pc:spChg chg="add mod">
          <ac:chgData name="Peter Nguty Acha (2018019)" userId="S::2018019@student.uwtsd.ac.uk::a6d22a6a-0d62-4089-86b6-9d212a615cc2" providerId="AD" clId="Web-{BA736E75-44D9-3E02-ED8B-E21580F8AF21}" dt="2023-06-03T12:50:44.579" v="31"/>
          <ac:spMkLst>
            <pc:docMk/>
            <pc:sldMk cId="2241341906" sldId="265"/>
            <ac:spMk id="2" creationId="{2E87A924-9589-40FC-77A6-3350B4097F0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32.548" v="28"/>
          <ac:spMkLst>
            <pc:docMk/>
            <pc:sldMk cId="2241341906" sldId="265"/>
            <ac:spMk id="18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32.548" v="28"/>
          <ac:spMkLst>
            <pc:docMk/>
            <pc:sldMk cId="2241341906" sldId="265"/>
            <ac:spMk id="20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32.548" v="28"/>
          <ac:spMkLst>
            <pc:docMk/>
            <pc:sldMk cId="2241341906" sldId="265"/>
            <ac:spMk id="22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26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1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2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3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4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5" creationId="{A1081473-BB93-49A4-B605-4E2053739770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0:44.579" v="31"/>
          <ac:spMkLst>
            <pc:docMk/>
            <pc:sldMk cId="2241341906" sldId="265"/>
            <ac:spMk id="38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0:44.579" v="31"/>
          <ac:spMkLst>
            <pc:docMk/>
            <pc:sldMk cId="2241341906" sldId="265"/>
            <ac:spMk id="39" creationId="{B219AE65-9B94-44EA-BEF3-EF4BFA169C81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0:44.579" v="31"/>
          <ac:spMkLst>
            <pc:docMk/>
            <pc:sldMk cId="2241341906" sldId="265"/>
            <ac:spMk id="40" creationId="{F0C81A57-9CD5-461B-8FFE-4A8CB6CFBE01}"/>
          </ac:spMkLst>
        </pc:spChg>
        <pc:grpChg chg="add del">
          <ac:chgData name="Peter Nguty Acha (2018019)" userId="S::2018019@student.uwtsd.ac.uk::a6d22a6a-0d62-4089-86b6-9d212a615cc2" providerId="AD" clId="Web-{BA736E75-44D9-3E02-ED8B-E21580F8AF21}" dt="2023-06-03T12:50:32.548" v="28"/>
          <ac:grpSpMkLst>
            <pc:docMk/>
            <pc:sldMk cId="2241341906" sldId="265"/>
            <ac:grpSpMk id="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0:32.548" v="28"/>
          <ac:grpSpMkLst>
            <pc:docMk/>
            <pc:sldMk cId="2241341906" sldId="265"/>
            <ac:grpSpMk id="24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0:44.533" v="30"/>
          <ac:grpSpMkLst>
            <pc:docMk/>
            <pc:sldMk cId="2241341906" sldId="265"/>
            <ac:grpSpMk id="30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BA736E75-44D9-3E02-ED8B-E21580F8AF21}" dt="2023-06-03T12:50:44.579" v="31"/>
          <ac:grpSpMkLst>
            <pc:docMk/>
            <pc:sldMk cId="2241341906" sldId="265"/>
            <ac:grpSpMk id="37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BA736E75-44D9-3E02-ED8B-E21580F8AF21}" dt="2023-06-03T12:50:44.579" v="31"/>
          <ac:grpSpMkLst>
            <pc:docMk/>
            <pc:sldMk cId="2241341906" sldId="265"/>
            <ac:grpSpMk id="41" creationId="{3086C462-37F4-494D-8292-CCB95221CC1A}"/>
          </ac:grpSpMkLst>
        </pc:grpChg>
        <pc:cxnChg chg="add del">
          <ac:chgData name="Peter Nguty Acha (2018019)" userId="S::2018019@student.uwtsd.ac.uk::a6d22a6a-0d62-4089-86b6-9d212a615cc2" providerId="AD" clId="Web-{BA736E75-44D9-3E02-ED8B-E21580F8AF21}" dt="2023-06-03T12:50:32.548" v="28"/>
          <ac:cxnSpMkLst>
            <pc:docMk/>
            <pc:sldMk cId="2241341906" sldId="265"/>
            <ac:cxnSpMk id="28" creationId="{AD23B2CD-009B-425A-9616-1E1AD1D5AB46}"/>
          </ac:cxnSpMkLst>
        </pc:cxnChg>
        <pc:cxnChg chg="add">
          <ac:chgData name="Peter Nguty Acha (2018019)" userId="S::2018019@student.uwtsd.ac.uk::a6d22a6a-0d62-4089-86b6-9d212a615cc2" providerId="AD" clId="Web-{BA736E75-44D9-3E02-ED8B-E21580F8AF21}" dt="2023-06-03T12:50:44.579" v="31"/>
          <ac:cxnSpMkLst>
            <pc:docMk/>
            <pc:sldMk cId="2241341906" sldId="265"/>
            <ac:cxnSpMk id="43" creationId="{AD23B2CD-009B-425A-9616-1E1AD1D5AB46}"/>
          </ac:cxnSpMkLst>
        </pc:cxnChg>
      </pc:sldChg>
    </pc:docChg>
  </pc:docChgLst>
  <pc:docChgLst>
    <pc:chgData name="Peter Nguty Acha (2018019)" userId="S::2018019@student.uwtsd.ac.uk::a6d22a6a-0d62-4089-86b6-9d212a615cc2" providerId="AD" clId="Web-{CA4ABDF7-32DB-BC7F-B502-227C2B238057}"/>
    <pc:docChg chg="modSld">
      <pc:chgData name="Peter Nguty Acha (2018019)" userId="S::2018019@student.uwtsd.ac.uk::a6d22a6a-0d62-4089-86b6-9d212a615cc2" providerId="AD" clId="Web-{CA4ABDF7-32DB-BC7F-B502-227C2B238057}" dt="2023-06-07T21:10:43.450" v="13" actId="1076"/>
      <pc:docMkLst>
        <pc:docMk/>
      </pc:docMkLst>
      <pc:sldChg chg="addSp delSp modSp">
        <pc:chgData name="Peter Nguty Acha (2018019)" userId="S::2018019@student.uwtsd.ac.uk::a6d22a6a-0d62-4089-86b6-9d212a615cc2" providerId="AD" clId="Web-{CA4ABDF7-32DB-BC7F-B502-227C2B238057}" dt="2023-06-07T21:10:43.450" v="13" actId="1076"/>
        <pc:sldMkLst>
          <pc:docMk/>
          <pc:sldMk cId="2589416811" sldId="261"/>
        </pc:sldMkLst>
        <pc:picChg chg="add mod">
          <ac:chgData name="Peter Nguty Acha (2018019)" userId="S::2018019@student.uwtsd.ac.uk::a6d22a6a-0d62-4089-86b6-9d212a615cc2" providerId="AD" clId="Web-{CA4ABDF7-32DB-BC7F-B502-227C2B238057}" dt="2023-06-07T21:10:43.450" v="13" actId="1076"/>
          <ac:picMkLst>
            <pc:docMk/>
            <pc:sldMk cId="2589416811" sldId="261"/>
            <ac:picMk id="3" creationId="{7D9723CC-686F-216A-3DFF-3FB30EAB29FD}"/>
          </ac:picMkLst>
        </pc:picChg>
        <pc:picChg chg="del">
          <ac:chgData name="Peter Nguty Acha (2018019)" userId="S::2018019@student.uwtsd.ac.uk::a6d22a6a-0d62-4089-86b6-9d212a615cc2" providerId="AD" clId="Web-{CA4ABDF7-32DB-BC7F-B502-227C2B238057}" dt="2023-06-07T21:07:41.350" v="1"/>
          <ac:picMkLst>
            <pc:docMk/>
            <pc:sldMk cId="2589416811" sldId="261"/>
            <ac:picMk id="4" creationId="{4A80186B-CD86-CEE0-AF8D-F69BBD97FA4E}"/>
          </ac:picMkLst>
        </pc:picChg>
      </pc:sldChg>
    </pc:docChg>
  </pc:docChgLst>
  <pc:docChgLst>
    <pc:chgData name="Peter Nguty Acha (2018019)" userId="S::2018019@student.uwtsd.ac.uk::a6d22a6a-0d62-4089-86b6-9d212a615cc2" providerId="AD" clId="Web-{7E6995DE-815E-801C-8097-91559C8A9F9B}"/>
    <pc:docChg chg="addSld delSld modSld sldOrd addMainMaster delMainMaster">
      <pc:chgData name="Peter Nguty Acha (2018019)" userId="S::2018019@student.uwtsd.ac.uk::a6d22a6a-0d62-4089-86b6-9d212a615cc2" providerId="AD" clId="Web-{7E6995DE-815E-801C-8097-91559C8A9F9B}" dt="2023-06-06T19:13:23.255" v="170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7E6995DE-815E-801C-8097-91559C8A9F9B}" dt="2023-06-06T11:24:13.917" v="50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7E6995DE-815E-801C-8097-91559C8A9F9B}" dt="2023-06-06T11:24:13.917" v="5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7E6995DE-815E-801C-8097-91559C8A9F9B}" dt="2023-06-06T11:24:13.917" v="5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delDesignElem chgLayout">
        <pc:chgData name="Peter Nguty Acha (2018019)" userId="S::2018019@student.uwtsd.ac.uk::a6d22a6a-0d62-4089-86b6-9d212a615cc2" providerId="AD" clId="Web-{7E6995DE-815E-801C-8097-91559C8A9F9B}" dt="2023-06-06T11:25:32.216" v="55" actId="1076"/>
        <pc:sldMkLst>
          <pc:docMk/>
          <pc:sldMk cId="2589416811" sldId="261"/>
        </pc:sldMkLst>
        <pc:spChg chg="add del">
          <ac:chgData name="Peter Nguty Acha (2018019)" userId="S::2018019@student.uwtsd.ac.uk::a6d22a6a-0d62-4089-86b6-9d212a615cc2" providerId="AD" clId="Web-{7E6995DE-815E-801C-8097-91559C8A9F9B}" dt="2023-06-06T11:19:32.597" v="13"/>
          <ac:spMkLst>
            <pc:docMk/>
            <pc:sldMk cId="2589416811" sldId="261"/>
            <ac:spMk id="8" creationId="{C1F3D7A3-7F82-6BB5-0BCD-71E28DE29AEA}"/>
          </ac:spMkLst>
        </pc:spChg>
        <pc:spChg chg="add mod">
          <ac:chgData name="Peter Nguty Acha (2018019)" userId="S::2018019@student.uwtsd.ac.uk::a6d22a6a-0d62-4089-86b6-9d212a615cc2" providerId="AD" clId="Web-{7E6995DE-815E-801C-8097-91559C8A9F9B}" dt="2023-06-06T11:22:29.320" v="46" actId="20577"/>
          <ac:spMkLst>
            <pc:docMk/>
            <pc:sldMk cId="2589416811" sldId="261"/>
            <ac:spMk id="9" creationId="{A1808F25-9DDA-D0C5-81A2-16E573B73417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23:10.868" v="47"/>
          <ac:spMkLst>
            <pc:docMk/>
            <pc:sldMk cId="2589416811" sldId="261"/>
            <ac:spMk id="49" creationId="{CB92C8CA-51CB-4511-AEBA-C04E0B721A23}"/>
          </ac:spMkLst>
        </pc:spChg>
        <pc:picChg chg="mod">
          <ac:chgData name="Peter Nguty Acha (2018019)" userId="S::2018019@student.uwtsd.ac.uk::a6d22a6a-0d62-4089-86b6-9d212a615cc2" providerId="AD" clId="Web-{7E6995DE-815E-801C-8097-91559C8A9F9B}" dt="2023-06-06T11:25:32.216" v="55" actId="1076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7E6995DE-815E-801C-8097-91559C8A9F9B}" dt="2023-06-06T11:25:27.106" v="54" actId="1076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7E6995DE-815E-801C-8097-91559C8A9F9B}" dt="2023-06-06T11:17:25.859" v="11"/>
          <ac:picMkLst>
            <pc:docMk/>
            <pc:sldMk cId="2589416811" sldId="261"/>
            <ac:picMk id="4" creationId="{4A80186B-CD86-CEE0-AF8D-F69BBD97FA4E}"/>
          </ac:picMkLst>
        </pc:picChg>
        <pc:picChg chg="mod ord">
          <ac:chgData name="Peter Nguty Acha (2018019)" userId="S::2018019@student.uwtsd.ac.uk::a6d22a6a-0d62-4089-86b6-9d212a615cc2" providerId="AD" clId="Web-{7E6995DE-815E-801C-8097-91559C8A9F9B}" dt="2023-06-06T11:17:25.859" v="11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7E6995DE-815E-801C-8097-91559C8A9F9B}" dt="2023-06-06T11:24:44.933" v="52" actId="14100"/>
          <ac:picMkLst>
            <pc:docMk/>
            <pc:sldMk cId="2589416811" sldId="261"/>
            <ac:picMk id="6" creationId="{B1D310A2-3418-8C9A-104C-6BF5C1B5E8B2}"/>
          </ac:picMkLst>
        </pc:picChg>
        <pc:picChg chg="mod ord">
          <ac:chgData name="Peter Nguty Acha (2018019)" userId="S::2018019@student.uwtsd.ac.uk::a6d22a6a-0d62-4089-86b6-9d212a615cc2" providerId="AD" clId="Web-{7E6995DE-815E-801C-8097-91559C8A9F9B}" dt="2023-06-06T11:17:25.859" v="11"/>
          <ac:picMkLst>
            <pc:docMk/>
            <pc:sldMk cId="2589416811" sldId="261"/>
            <ac:picMk id="7" creationId="{C8DE487F-AA16-B7E5-A899-A6FB971573AE}"/>
          </ac:picMkLst>
        </pc:picChg>
      </pc:sldChg>
      <pc:sldChg chg="modSp add del mod modClrScheme chgLayout">
        <pc:chgData name="Peter Nguty Acha (2018019)" userId="S::2018019@student.uwtsd.ac.uk::a6d22a6a-0d62-4089-86b6-9d212a615cc2" providerId="AD" clId="Web-{7E6995DE-815E-801C-8097-91559C8A9F9B}" dt="2023-06-06T11:41:41.553" v="88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7E6995DE-815E-801C-8097-91559C8A9F9B}" dt="2023-06-06T11:24:13.917" v="50"/>
          <ac:spMkLst>
            <pc:docMk/>
            <pc:sldMk cId="3851289150" sldId="263"/>
            <ac:spMk id="2" creationId="{C522188A-69FA-F748-C586-FEA596F92979}"/>
          </ac:spMkLst>
        </pc:spChg>
      </pc:sldChg>
      <pc:sldChg chg="addSp delSp modSp mod setBg modClrScheme setClrOvrMap chgLayout">
        <pc:chgData name="Peter Nguty Acha (2018019)" userId="S::2018019@student.uwtsd.ac.uk::a6d22a6a-0d62-4089-86b6-9d212a615cc2" providerId="AD" clId="Web-{7E6995DE-815E-801C-8097-91559C8A9F9B}" dt="2023-06-06T19:12:50.879" v="169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7E6995DE-815E-801C-8097-91559C8A9F9B}" dt="2023-06-06T19:12:50.879" v="169"/>
          <ac:spMkLst>
            <pc:docMk/>
            <pc:sldMk cId="68101831" sldId="264"/>
            <ac:spMk id="2" creationId="{72EC937D-44D3-80DC-2BD1-667D0A3E3B8E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3:04.243" v="92"/>
          <ac:spMkLst>
            <pc:docMk/>
            <pc:sldMk cId="68101831" sldId="264"/>
            <ac:spMk id="197" creationId="{F9ED434F-8767-46CC-B26B-5AF62FF01E6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3:22.478" v="94"/>
          <ac:spMkLst>
            <pc:docMk/>
            <pc:sldMk cId="68101831" sldId="264"/>
            <ac:spMk id="200" creationId="{F9ED434F-8767-46CC-B26B-5AF62FF01E6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5:32.856" v="102"/>
          <ac:spMkLst>
            <pc:docMk/>
            <pc:sldMk cId="68101831" sldId="264"/>
            <ac:spMk id="204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9:12:50.879" v="169"/>
          <ac:spMkLst>
            <pc:docMk/>
            <pc:sldMk cId="68101831" sldId="264"/>
            <ac:spMk id="207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5:54.372" v="104"/>
          <ac:spMkLst>
            <pc:docMk/>
            <pc:sldMk cId="68101831" sldId="264"/>
            <ac:spMk id="210" creationId="{CC28BCC9-4093-4FD5-83EB-7EC297F51396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9:12:50.879" v="169"/>
          <ac:spMkLst>
            <pc:docMk/>
            <pc:sldMk cId="68101831" sldId="264"/>
            <ac:spMk id="216" creationId="{F9ED434F-8767-46CC-B26B-5AF62FF01E66}"/>
          </ac:spMkLst>
        </pc:spChg>
        <pc:grpChg chg="add del">
          <ac:chgData name="Peter Nguty Acha (2018019)" userId="S::2018019@student.uwtsd.ac.uk::a6d22a6a-0d62-4089-86b6-9d212a615cc2" providerId="AD" clId="Web-{7E6995DE-815E-801C-8097-91559C8A9F9B}" dt="2023-06-06T11:43:04.243" v="92"/>
          <ac:grpSpMkLst>
            <pc:docMk/>
            <pc:sldMk cId="68101831" sldId="264"/>
            <ac:grpSpMk id="190" creationId="{2F448CB3-7B4F-45D7-B7C0-DF553DF61453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5:32.856" v="102"/>
          <ac:grpSpMkLst>
            <pc:docMk/>
            <pc:sldMk cId="68101831" sldId="264"/>
            <ac:grpSpMk id="191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9:12:50.879" v="169"/>
          <ac:grpSpMkLst>
            <pc:docMk/>
            <pc:sldMk cId="68101831" sldId="264"/>
            <ac:grpSpMk id="192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3:22.478" v="94"/>
          <ac:grpSpMkLst>
            <pc:docMk/>
            <pc:sldMk cId="68101831" sldId="264"/>
            <ac:grpSpMk id="199" creationId="{2F448CB3-7B4F-45D7-B7C0-DF553DF61453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5:54.372" v="104"/>
          <ac:grpSpMkLst>
            <pc:docMk/>
            <pc:sldMk cId="68101831" sldId="264"/>
            <ac:grpSpMk id="206" creationId="{08BCF048-8940-4354-B9EC-5AD74E283CE3}"/>
          </ac:grpSpMkLst>
        </pc:grpChg>
        <pc:grpChg chg="add">
          <ac:chgData name="Peter Nguty Acha (2018019)" userId="S::2018019@student.uwtsd.ac.uk::a6d22a6a-0d62-4089-86b6-9d212a615cc2" providerId="AD" clId="Web-{7E6995DE-815E-801C-8097-91559C8A9F9B}" dt="2023-06-06T19:12:50.879" v="169"/>
          <ac:grpSpMkLst>
            <pc:docMk/>
            <pc:sldMk cId="68101831" sldId="264"/>
            <ac:grpSpMk id="212" creationId="{2F448CB3-7B4F-45D7-B7C0-DF553DF61453}"/>
          </ac:grpSpMkLst>
        </pc:grpChg>
        <pc:graphicFrameChg chg="mod ord modGraphic">
          <ac:chgData name="Peter Nguty Acha (2018019)" userId="S::2018019@student.uwtsd.ac.uk::a6d22a6a-0d62-4089-86b6-9d212a615cc2" providerId="AD" clId="Web-{7E6995DE-815E-801C-8097-91559C8A9F9B}" dt="2023-06-06T19:12:50.879" v="169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addSp delSp modSp new mod ord setBg setClrOvrMap">
        <pc:chgData name="Peter Nguty Acha (2018019)" userId="S::2018019@student.uwtsd.ac.uk::a6d22a6a-0d62-4089-86b6-9d212a615cc2" providerId="AD" clId="Web-{7E6995DE-815E-801C-8097-91559C8A9F9B}" dt="2023-06-06T11:41:54.335" v="90"/>
        <pc:sldMkLst>
          <pc:docMk/>
          <pc:sldMk cId="2434703972" sldId="265"/>
        </pc:sldMkLst>
        <pc:spChg chg="mod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2" creationId="{5F3F5CD4-F703-D110-C25F-E91B9A6E2A0C}"/>
          </ac:spMkLst>
        </pc:spChg>
        <pc:spChg chg="add del mod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3" creationId="{5C6B8CCC-5D34-588A-222E-CFDCC71D2584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1.006" v="82"/>
          <ac:spMkLst>
            <pc:docMk/>
            <pc:sldMk cId="2434703972" sldId="265"/>
            <ac:spMk id="1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0:52.536" v="80"/>
          <ac:spMkLst>
            <pc:docMk/>
            <pc:sldMk cId="2434703972" sldId="265"/>
            <ac:spMk id="20" creationId="{59647F54-801D-44AB-8284-EDDFF7763139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1.006" v="82"/>
          <ac:spMkLst>
            <pc:docMk/>
            <pc:sldMk cId="2434703972" sldId="265"/>
            <ac:spMk id="21" creationId="{C314C310-850D-4491-AA52-C75BEA68B68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0:52.536" v="80"/>
          <ac:spMkLst>
            <pc:docMk/>
            <pc:sldMk cId="2434703972" sldId="265"/>
            <ac:spMk id="22" creationId="{6E0488BA-180E-40D8-8350-4B179179556B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4.834" v="84"/>
          <ac:spMkLst>
            <pc:docMk/>
            <pc:sldMk cId="2434703972" sldId="265"/>
            <ac:spMk id="25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4.834" v="84"/>
          <ac:spMkLst>
            <pc:docMk/>
            <pc:sldMk cId="2434703972" sldId="265"/>
            <ac:spMk id="32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4.834" v="84"/>
          <ac:spMkLst>
            <pc:docMk/>
            <pc:sldMk cId="2434703972" sldId="265"/>
            <ac:spMk id="33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4.834" v="84"/>
          <ac:spMkLst>
            <pc:docMk/>
            <pc:sldMk cId="2434703972" sldId="265"/>
            <ac:spMk id="34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30.756" v="86"/>
          <ac:spMkLst>
            <pc:docMk/>
            <pc:sldMk cId="2434703972" sldId="265"/>
            <ac:spMk id="3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30.756" v="86"/>
          <ac:spMkLst>
            <pc:docMk/>
            <pc:sldMk cId="2434703972" sldId="265"/>
            <ac:spMk id="40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30.756" v="86"/>
          <ac:spMkLst>
            <pc:docMk/>
            <pc:sldMk cId="2434703972" sldId="265"/>
            <ac:spMk id="41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47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48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49" creationId="{F0C81A57-9CD5-461B-8FFE-4A8CB6CFBE01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68" creationId="{6288FC2F-B192-42B2-90BE-517E1039BE0B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74" creationId="{F9ED434F-8767-46CC-B26B-5AF62FF01E66}"/>
          </ac:spMkLst>
        </pc:spChg>
        <pc:grpChg chg="add del">
          <ac:chgData name="Peter Nguty Acha (2018019)" userId="S::2018019@student.uwtsd.ac.uk::a6d22a6a-0d62-4089-86b6-9d212a615cc2" providerId="AD" clId="Web-{7E6995DE-815E-801C-8097-91559C8A9F9B}" dt="2023-06-06T11:41:11.006" v="82"/>
          <ac:grpSpMkLst>
            <pc:docMk/>
            <pc:sldMk cId="2434703972" sldId="265"/>
            <ac:grpSpMk id="8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0:52.536" v="80"/>
          <ac:grpSpMkLst>
            <pc:docMk/>
            <pc:sldMk cId="2434703972" sldId="265"/>
            <ac:grpSpMk id="9" creationId="{FAEF28A3-012D-4640-B8B8-1EF6EAF7233B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11.006" v="82"/>
          <ac:grpSpMkLst>
            <pc:docMk/>
            <pc:sldMk cId="2434703972" sldId="265"/>
            <ac:grpSpMk id="23" creationId="{D4EC3799-3F52-48CE-85CC-83AED368EB42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14.834" v="84"/>
          <ac:grpSpMkLst>
            <pc:docMk/>
            <pc:sldMk cId="2434703972" sldId="265"/>
            <ac:grpSpMk id="30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14.834" v="84"/>
          <ac:grpSpMkLst>
            <pc:docMk/>
            <pc:sldMk cId="2434703972" sldId="265"/>
            <ac:grpSpMk id="35" creationId="{992A2039-50D4-4D49-A79F-C82A1D913162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30.756" v="86"/>
          <ac:grpSpMkLst>
            <pc:docMk/>
            <pc:sldMk cId="2434703972" sldId="265"/>
            <ac:grpSpMk id="3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30.756" v="86"/>
          <ac:grpSpMkLst>
            <pc:docMk/>
            <pc:sldMk cId="2434703972" sldId="265"/>
            <ac:grpSpMk id="42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54.335" v="90"/>
          <ac:grpSpMkLst>
            <pc:docMk/>
            <pc:sldMk cId="2434703972" sldId="265"/>
            <ac:grpSpMk id="45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54.335" v="90"/>
          <ac:grpSpMkLst>
            <pc:docMk/>
            <pc:sldMk cId="2434703972" sldId="265"/>
            <ac:grpSpMk id="50" creationId="{3086C462-37F4-494D-8292-CCB95221CC1A}"/>
          </ac:grpSpMkLst>
        </pc:grpChg>
        <pc:grpChg chg="add">
          <ac:chgData name="Peter Nguty Acha (2018019)" userId="S::2018019@student.uwtsd.ac.uk::a6d22a6a-0d62-4089-86b6-9d212a615cc2" providerId="AD" clId="Web-{7E6995DE-815E-801C-8097-91559C8A9F9B}" dt="2023-06-06T11:41:54.335" v="90"/>
          <ac:grpSpMkLst>
            <pc:docMk/>
            <pc:sldMk cId="2434703972" sldId="265"/>
            <ac:grpSpMk id="57" creationId="{E5D4A15D-C852-47D7-A7E3-7F8FEE9FCA9D}"/>
          </ac:grpSpMkLst>
        </pc:grpChg>
        <pc:grpChg chg="add">
          <ac:chgData name="Peter Nguty Acha (2018019)" userId="S::2018019@student.uwtsd.ac.uk::a6d22a6a-0d62-4089-86b6-9d212a615cc2" providerId="AD" clId="Web-{7E6995DE-815E-801C-8097-91559C8A9F9B}" dt="2023-06-06T11:41:54.335" v="90"/>
          <ac:grpSpMkLst>
            <pc:docMk/>
            <pc:sldMk cId="2434703972" sldId="265"/>
            <ac:grpSpMk id="70" creationId="{2F448CB3-7B4F-45D7-B7C0-DF553DF61453}"/>
          </ac:grpSpMkLst>
        </pc:grpChg>
        <pc:graphicFrameChg chg="add">
          <ac:chgData name="Peter Nguty Acha (2018019)" userId="S::2018019@student.uwtsd.ac.uk::a6d22a6a-0d62-4089-86b6-9d212a615cc2" providerId="AD" clId="Web-{7E6995DE-815E-801C-8097-91559C8A9F9B}" dt="2023-06-06T11:41:54.335" v="90"/>
          <ac:graphicFrameMkLst>
            <pc:docMk/>
            <pc:sldMk cId="2434703972" sldId="265"/>
            <ac:graphicFrameMk id="53" creationId="{718DFF7F-42F3-4EC8-270C-FADAA66AD5C4}"/>
          </ac:graphicFrameMkLst>
        </pc:graphicFrameChg>
        <pc:picChg chg="add del">
          <ac:chgData name="Peter Nguty Acha (2018019)" userId="S::2018019@student.uwtsd.ac.uk::a6d22a6a-0d62-4089-86b6-9d212a615cc2" providerId="AD" clId="Web-{7E6995DE-815E-801C-8097-91559C8A9F9B}" dt="2023-06-06T11:40:52.536" v="80"/>
          <ac:picMkLst>
            <pc:docMk/>
            <pc:sldMk cId="2434703972" sldId="265"/>
            <ac:picMk id="5" creationId="{4921889D-51DE-DB9E-D95B-942AA8B97AB0}"/>
          </ac:picMkLst>
        </pc:picChg>
        <pc:cxnChg chg="add del">
          <ac:chgData name="Peter Nguty Acha (2018019)" userId="S::2018019@student.uwtsd.ac.uk::a6d22a6a-0d62-4089-86b6-9d212a615cc2" providerId="AD" clId="Web-{7E6995DE-815E-801C-8097-91559C8A9F9B}" dt="2023-06-06T11:41:11.006" v="82"/>
          <ac:cxnSpMkLst>
            <pc:docMk/>
            <pc:sldMk cId="2434703972" sldId="265"/>
            <ac:cxnSpMk id="27" creationId="{789E20C7-BB50-4317-93C7-90C8ED80B275}"/>
          </ac:cxnSpMkLst>
        </pc:cxnChg>
        <pc:cxnChg chg="add del">
          <ac:chgData name="Peter Nguty Acha (2018019)" userId="S::2018019@student.uwtsd.ac.uk::a6d22a6a-0d62-4089-86b6-9d212a615cc2" providerId="AD" clId="Web-{7E6995DE-815E-801C-8097-91559C8A9F9B}" dt="2023-06-06T11:41:54.335" v="90"/>
          <ac:cxnSpMkLst>
            <pc:docMk/>
            <pc:sldMk cId="2434703972" sldId="265"/>
            <ac:cxnSpMk id="29" creationId="{AD23B2CD-009B-425A-9616-1E1AD1D5AB46}"/>
          </ac:cxnSpMkLst>
        </pc:cxnChg>
      </pc:sldChg>
      <pc:sldChg chg="addSp modSp new mod ord setBg setClrOvrMap">
        <pc:chgData name="Peter Nguty Acha (2018019)" userId="S::2018019@student.uwtsd.ac.uk::a6d22a6a-0d62-4089-86b6-9d212a615cc2" providerId="AD" clId="Web-{7E6995DE-815E-801C-8097-91559C8A9F9B}" dt="2023-06-06T19:13:23.255" v="170"/>
        <pc:sldMkLst>
          <pc:docMk/>
          <pc:sldMk cId="3982114247" sldId="266"/>
        </pc:sldMkLst>
        <pc:spChg chg="mod">
          <ac:chgData name="Peter Nguty Acha (2018019)" userId="S::2018019@student.uwtsd.ac.uk::a6d22a6a-0d62-4089-86b6-9d212a615cc2" providerId="AD" clId="Web-{7E6995DE-815E-801C-8097-91559C8A9F9B}" dt="2023-06-06T19:06:16.047" v="152" actId="20577"/>
          <ac:spMkLst>
            <pc:docMk/>
            <pc:sldMk cId="3982114247" sldId="266"/>
            <ac:spMk id="2" creationId="{0148857B-D693-362D-C7A8-5A38A70973DB}"/>
          </ac:spMkLst>
        </pc:spChg>
        <pc:spChg chg="add mo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5" creationId="{86C6E9D7-453C-5D44-F33A-ECA1438A3FED}"/>
          </ac:spMkLst>
        </pc:spChg>
        <pc:spChg chg="add mod">
          <ac:chgData name="Peter Nguty Acha (2018019)" userId="S::2018019@student.uwtsd.ac.uk::a6d22a6a-0d62-4089-86b6-9d212a615cc2" providerId="AD" clId="Web-{7E6995DE-815E-801C-8097-91559C8A9F9B}" dt="2023-06-06T19:10:44.232" v="160" actId="20577"/>
          <ac:spMkLst>
            <pc:docMk/>
            <pc:sldMk cId="3982114247" sldId="266"/>
            <ac:spMk id="6" creationId="{7E7343B3-BDBD-6F62-BDA5-9E436E52E881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1" creationId="{079CE317-680B-449C-A423-71C1FE069B4C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3" creationId="{643780CE-2BE5-46F6-97B2-60DF30217ED3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5" creationId="{61A87A49-68E6-459E-A5A6-46229FF42125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7" creationId="{F6ACD5FC-CAFE-48EB-B765-60EED2E052F0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9" creationId="{9F33B405-D785-4738-B1C0-6A0AA5E98286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31" creationId="{4233DC0E-DE6C-4FB6-A529-51B162641AB8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33" creationId="{3870477F-E451-4BC3-863F-0E2FC572884B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35" creationId="{B4A81DE1-E2BC-4A31-99EE-71350421B0EA}"/>
          </ac:spMkLst>
        </pc:spChg>
        <pc:grpChg chg="add">
          <ac:chgData name="Peter Nguty Acha (2018019)" userId="S::2018019@student.uwtsd.ac.uk::a6d22a6a-0d62-4089-86b6-9d212a615cc2" providerId="AD" clId="Web-{7E6995DE-815E-801C-8097-91559C8A9F9B}" dt="2023-06-06T18:59:49.841" v="143"/>
          <ac:grpSpMkLst>
            <pc:docMk/>
            <pc:sldMk cId="3982114247" sldId="266"/>
            <ac:grpSpMk id="10" creationId="{DDA34B8A-FA8D-4E16-AD72-7B60B1C2582A}"/>
          </ac:grpSpMkLst>
        </pc:grpChg>
        <pc:graphicFrameChg chg="add mod ord modGraphic">
          <ac:chgData name="Peter Nguty Acha (2018019)" userId="S::2018019@student.uwtsd.ac.uk::a6d22a6a-0d62-4089-86b6-9d212a615cc2" providerId="AD" clId="Web-{7E6995DE-815E-801C-8097-91559C8A9F9B}" dt="2023-06-06T19:00:44.015" v="144"/>
          <ac:graphicFrameMkLst>
            <pc:docMk/>
            <pc:sldMk cId="3982114247" sldId="266"/>
            <ac:graphicFrameMk id="4" creationId="{BFA02CFB-97FE-C259-906A-BB991D65B215}"/>
          </ac:graphicFrameMkLst>
        </pc:graphicFrameChg>
      </pc:sldChg>
      <pc:sldMasterChg chg="del delSldLayout">
        <pc:chgData name="Peter Nguty Acha (2018019)" userId="S::2018019@student.uwtsd.ac.uk::a6d22a6a-0d62-4089-86b6-9d212a615cc2" providerId="AD" clId="Web-{7E6995DE-815E-801C-8097-91559C8A9F9B}" dt="2023-06-06T11:23:10.868" v="47"/>
        <pc:sldMasterMkLst>
          <pc:docMk/>
          <pc:sldMasterMk cId="94708023" sldId="2147484230"/>
        </pc:sldMasterMkLst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912933297" sldId="2147484231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685975240" sldId="2147484232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52714129" sldId="2147484233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948431611" sldId="2147484234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765629541" sldId="2147484235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946882119" sldId="2147484236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643859992" sldId="2147484237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447868750" sldId="2147484238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354899198" sldId="2147484239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429566163" sldId="2147484240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176610191" sldId="2147484241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367780614" sldId="2147484242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4102882671" sldId="2147484243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419164106" sldId="2147484244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698323827" sldId="2147484245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3059113035" sldId="2147484246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288817194" sldId="214748424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7E6995DE-815E-801C-8097-91559C8A9F9B}" dt="2023-06-06T11:23:47.213" v="48"/>
        <pc:sldMasterMkLst>
          <pc:docMk/>
          <pc:sldMasterMk cId="950455087" sldId="2147484248"/>
        </pc:sldMasterMkLst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2316427031" sldId="214748424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590753866" sldId="214748425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2613652315" sldId="214748425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05180026" sldId="214748425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240084821" sldId="2147484253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2489659450" sldId="2147484254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322061584" sldId="2147484255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406280724" sldId="2147484256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1594558243" sldId="214748425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054238660" sldId="214748425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4207064322" sldId="214748425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1425760651" sldId="214748426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557842528" sldId="214748426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101455492" sldId="214748426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1204203861" sldId="2147484263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2006466455" sldId="2147484264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988305909" sldId="214748426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7E6995DE-815E-801C-8097-91559C8A9F9B}" dt="2023-06-06T11:24:07.932" v="49"/>
        <pc:sldMasterMkLst>
          <pc:docMk/>
          <pc:sldMasterMk cId="3458801935" sldId="2147484266"/>
        </pc:sldMasterMkLst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4021374728" sldId="214748426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380555647" sldId="214748426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2773165714" sldId="214748426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937340334" sldId="214748427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095154746" sldId="214748427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1629899995" sldId="214748427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1617315984" sldId="2147484273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4181058293" sldId="2147484274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632291607" sldId="2147484275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457652309" sldId="2147484276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2749175793" sldId="214748427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4254452598" sldId="214748427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185639218" sldId="214748427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844016171" sldId="214748428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1306313897" sldId="214748428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2979593868" sldId="214748428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1303635193" sldId="214748428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7E6995DE-815E-801C-8097-91559C8A9F9B}" dt="2023-06-06T11:24:13.917" v="50"/>
        <pc:sldMasterMkLst>
          <pc:docMk/>
          <pc:sldMasterMk cId="393942333" sldId="2147484284"/>
        </pc:sldMasterMkLst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428612585" sldId="2147484285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3797961060" sldId="2147484286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001623513" sldId="214748428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765193968" sldId="214748428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73616493" sldId="214748428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768226541" sldId="214748429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716914381" sldId="214748429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735393541" sldId="214748429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875969767" sldId="2147484293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2952165964" sldId="2147484294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650918067" sldId="2147484295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776867233" sldId="2147484296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2757444566" sldId="214748429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408425645" sldId="214748429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3302981442" sldId="214748429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2226935019" sldId="214748430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594577501" sldId="2147484301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7E6995DE-815E-801C-8097-91559C8A9F9B}" dt="2023-06-06T11:24:13.917" v="50"/>
        <pc:sldMasterMkLst>
          <pc:docMk/>
          <pc:sldMasterMk cId="3613296974" sldId="2147484302"/>
        </pc:sldMasterMkLst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4284142168" sldId="2147484303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537516171" sldId="2147484304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800442837" sldId="2147484305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880999041" sldId="2147484306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501993485" sldId="2147484307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179105284" sldId="2147484308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520871988" sldId="2147484309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3084386718" sldId="2147484310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697598662" sldId="2147484311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199363236" sldId="2147484312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3167750499" sldId="2147484313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4147261958" sldId="2147484314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85780943" sldId="2147484315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167886684" sldId="2147484316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847316260" sldId="2147484317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332028190" sldId="2147484318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942653213" sldId="2147484319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97D6E9EF-08B4-C80D-2C63-A6BB75441C8E}"/>
    <pc:docChg chg="modSld addMainMaster delMainMaster">
      <pc:chgData name="Peter Nguty Acha (2018019)" userId="S::2018019@student.uwtsd.ac.uk::a6d22a6a-0d62-4089-86b6-9d212a615cc2" providerId="AD" clId="Web-{97D6E9EF-08B4-C80D-2C63-A6BB75441C8E}" dt="2023-06-07T10:35:02.511" v="30" actId="14100"/>
      <pc:docMkLst>
        <pc:docMk/>
      </pc:docMkLst>
      <pc:sldChg chg="addSp delSp modSp mod setBg modClrScheme chgLayout">
        <pc:chgData name="Peter Nguty Acha (2018019)" userId="S::2018019@student.uwtsd.ac.uk::a6d22a6a-0d62-4089-86b6-9d212a615cc2" providerId="AD" clId="Web-{97D6E9EF-08B4-C80D-2C63-A6BB75441C8E}" dt="2023-06-07T10:22:32.126" v="10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97D6E9EF-08B4-C80D-2C63-A6BB75441C8E}" dt="2023-06-07T10:22:32.126" v="1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97D6E9EF-08B4-C80D-2C63-A6BB75441C8E}" dt="2023-06-07T10:22:32.126" v="1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eter Nguty Acha (2018019)" userId="S::2018019@student.uwtsd.ac.uk::a6d22a6a-0d62-4089-86b6-9d212a615cc2" providerId="AD" clId="Web-{97D6E9EF-08B4-C80D-2C63-A6BB75441C8E}" dt="2023-06-07T10:22:32.094" v="9"/>
          <ac:spMkLst>
            <pc:docMk/>
            <pc:sldMk cId="109857222" sldId="256"/>
            <ac:spMk id="105" creationId="{383ABEA8-C940-4E63-9425-2636E3E968C8}"/>
          </ac:spMkLst>
        </pc:spChg>
        <pc:spChg chg="add del">
          <ac:chgData name="Peter Nguty Acha (2018019)" userId="S::2018019@student.uwtsd.ac.uk::a6d22a6a-0d62-4089-86b6-9d212a615cc2" providerId="AD" clId="Web-{97D6E9EF-08B4-C80D-2C63-A6BB75441C8E}" dt="2023-06-07T10:22:32.094" v="9"/>
          <ac:spMkLst>
            <pc:docMk/>
            <pc:sldMk cId="109857222" sldId="256"/>
            <ac:spMk id="106" creationId="{94E1F0CE-2445-403C-A97B-5F9410D8FDB4}"/>
          </ac:spMkLst>
        </pc:spChg>
        <pc:grpChg chg="add del">
          <ac:chgData name="Peter Nguty Acha (2018019)" userId="S::2018019@student.uwtsd.ac.uk::a6d22a6a-0d62-4089-86b6-9d212a615cc2" providerId="AD" clId="Web-{97D6E9EF-08B4-C80D-2C63-A6BB75441C8E}" dt="2023-06-07T10:22:32.094" v="9"/>
          <ac:grpSpMkLst>
            <pc:docMk/>
            <pc:sldMk cId="109857222" sldId="256"/>
            <ac:grpSpMk id="107" creationId="{A2930BEC-23C3-4943-BF3E-1489DF19FE92}"/>
          </ac:grpSpMkLst>
        </pc:grpChg>
        <pc:picChg chg="mod ord">
          <ac:chgData name="Peter Nguty Acha (2018019)" userId="S::2018019@student.uwtsd.ac.uk::a6d22a6a-0d62-4089-86b6-9d212a615cc2" providerId="AD" clId="Web-{97D6E9EF-08B4-C80D-2C63-A6BB75441C8E}" dt="2023-06-07T10:22:32.126" v="10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97D6E9EF-08B4-C80D-2C63-A6BB75441C8E}" dt="2023-06-07T10:22:32.126" v="10"/>
          <ac:picMkLst>
            <pc:docMk/>
            <pc:sldMk cId="109857222" sldId="256"/>
            <ac:picMk id="17" creationId="{154CAABE-036B-710C-BB89-E6D1364C4813}"/>
          </ac:picMkLst>
        </pc:picChg>
        <pc:picChg chg="add del">
          <ac:chgData name="Peter Nguty Acha (2018019)" userId="S::2018019@student.uwtsd.ac.uk::a6d22a6a-0d62-4089-86b6-9d212a615cc2" providerId="AD" clId="Web-{97D6E9EF-08B4-C80D-2C63-A6BB75441C8E}" dt="2023-06-07T10:22:20" v="7"/>
          <ac:picMkLst>
            <pc:docMk/>
            <pc:sldMk cId="109857222" sldId="256"/>
            <ac:picMk id="38" creationId="{9F880591-BA07-4C92-8E95-14BA38953107}"/>
          </ac:picMkLst>
        </pc:picChg>
        <pc:picChg chg="add">
          <ac:chgData name="Peter Nguty Acha (2018019)" userId="S::2018019@student.uwtsd.ac.uk::a6d22a6a-0d62-4089-86b6-9d212a615cc2" providerId="AD" clId="Web-{97D6E9EF-08B4-C80D-2C63-A6BB75441C8E}" dt="2023-06-07T10:22:32.126" v="10"/>
          <ac:picMkLst>
            <pc:docMk/>
            <pc:sldMk cId="109857222" sldId="256"/>
            <ac:picMk id="126" creationId="{9F880591-BA07-4C92-8E95-14BA38953107}"/>
          </ac:picMkLst>
        </pc:picChg>
        <pc:cxnChg chg="add del">
          <ac:chgData name="Peter Nguty Acha (2018019)" userId="S::2018019@student.uwtsd.ac.uk::a6d22a6a-0d62-4089-86b6-9d212a615cc2" providerId="AD" clId="Web-{97D6E9EF-08B4-C80D-2C63-A6BB75441C8E}" dt="2023-06-07T10:22:20" v="7"/>
          <ac:cxnSpMkLst>
            <pc:docMk/>
            <pc:sldMk cId="109857222" sldId="256"/>
            <ac:cxnSpMk id="42" creationId="{DC818556-A646-4273-8456-BD6847086B89}"/>
          </ac:cxnSpMkLst>
        </pc:cxnChg>
        <pc:cxnChg chg="add del">
          <ac:chgData name="Peter Nguty Acha (2018019)" userId="S::2018019@student.uwtsd.ac.uk::a6d22a6a-0d62-4089-86b6-9d212a615cc2" providerId="AD" clId="Web-{97D6E9EF-08B4-C80D-2C63-A6BB75441C8E}" dt="2023-06-07T10:22:20" v="7"/>
          <ac:cxnSpMkLst>
            <pc:docMk/>
            <pc:sldMk cId="109857222" sldId="256"/>
            <ac:cxnSpMk id="43" creationId="{383ED470-0C4E-48F1-B8F7-74EB87507275}"/>
          </ac:cxnSpMkLst>
        </pc:cxnChg>
        <pc:cxnChg chg="add">
          <ac:chgData name="Peter Nguty Acha (2018019)" userId="S::2018019@student.uwtsd.ac.uk::a6d22a6a-0d62-4089-86b6-9d212a615cc2" providerId="AD" clId="Web-{97D6E9EF-08B4-C80D-2C63-A6BB75441C8E}" dt="2023-06-07T10:22:32.126" v="10"/>
          <ac:cxnSpMkLst>
            <pc:docMk/>
            <pc:sldMk cId="109857222" sldId="256"/>
            <ac:cxnSpMk id="127" creationId="{DC818556-A646-4273-8456-BD6847086B89}"/>
          </ac:cxnSpMkLst>
        </pc:cxnChg>
        <pc:cxnChg chg="add">
          <ac:chgData name="Peter Nguty Acha (2018019)" userId="S::2018019@student.uwtsd.ac.uk::a6d22a6a-0d62-4089-86b6-9d212a615cc2" providerId="AD" clId="Web-{97D6E9EF-08B4-C80D-2C63-A6BB75441C8E}" dt="2023-06-07T10:22:32.126" v="10"/>
          <ac:cxnSpMkLst>
            <pc:docMk/>
            <pc:sldMk cId="109857222" sldId="256"/>
            <ac:cxnSpMk id="128" creationId="{383ED470-0C4E-48F1-B8F7-74EB87507275}"/>
          </ac:cxnSpMkLst>
        </pc:cxnChg>
      </pc:sldChg>
      <pc:sldChg chg="modSp mod modClrScheme chgLayout">
        <pc:chgData name="Peter Nguty Acha (2018019)" userId="S::2018019@student.uwtsd.ac.uk::a6d22a6a-0d62-4089-86b6-9d212a615cc2" providerId="AD" clId="Web-{97D6E9EF-08B4-C80D-2C63-A6BB75441C8E}" dt="2023-06-07T10:35:02.511" v="30" actId="14100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97D6E9EF-08B4-C80D-2C63-A6BB75441C8E}" dt="2023-06-07T10:19:53.382" v="3" actId="1076"/>
          <ac:spMkLst>
            <pc:docMk/>
            <pc:sldMk cId="2589416811" sldId="261"/>
            <ac:spMk id="9" creationId="{A1808F25-9DDA-D0C5-81A2-16E573B73417}"/>
          </ac:spMkLst>
        </pc:spChg>
        <pc:picChg chg="mod">
          <ac:chgData name="Peter Nguty Acha (2018019)" userId="S::2018019@student.uwtsd.ac.uk::a6d22a6a-0d62-4089-86b6-9d212a615cc2" providerId="AD" clId="Web-{97D6E9EF-08B4-C80D-2C63-A6BB75441C8E}" dt="2023-06-07T10:34:23.024" v="28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28:23.333" v="12" actId="14100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30:38.356" v="25" actId="14100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35:02.511" v="30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34:46.885" v="29" actId="14100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30:43.325" v="26" actId="14100"/>
          <ac:picMkLst>
            <pc:docMk/>
            <pc:sldMk cId="2589416811" sldId="261"/>
            <ac:picMk id="7" creationId="{C8DE487F-AA16-B7E5-A899-A6FB971573AE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97D6E9EF-08B4-C80D-2C63-A6BB75441C8E}" dt="2023-06-07T10:21:19.668" v="5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97D6E9EF-08B4-C80D-2C63-A6BB75441C8E}" dt="2023-06-07T10:21:19.668" v="5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97D6E9EF-08B4-C80D-2C63-A6BB75441C8E}" dt="2023-06-07T10:21:19.668" v="5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mod modClrScheme chgLayout">
        <pc:chgData name="Peter Nguty Acha (2018019)" userId="S::2018019@student.uwtsd.ac.uk::a6d22a6a-0d62-4089-86b6-9d212a615cc2" providerId="AD" clId="Web-{97D6E9EF-08B4-C80D-2C63-A6BB75441C8E}" dt="2023-06-07T10:21:19.668" v="5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97D6E9EF-08B4-C80D-2C63-A6BB75441C8E}" dt="2023-06-07T10:21:19.668" v="5"/>
          <ac:spMkLst>
            <pc:docMk/>
            <pc:sldMk cId="2434703972" sldId="265"/>
            <ac:spMk id="2" creationId="{5F3F5CD4-F703-D110-C25F-E91B9A6E2A0C}"/>
          </ac:spMkLst>
        </pc:spChg>
      </pc:sldChg>
      <pc:sldMasterChg chg="del delSldLayout">
        <pc:chgData name="Peter Nguty Acha (2018019)" userId="S::2018019@student.uwtsd.ac.uk::a6d22a6a-0d62-4089-86b6-9d212a615cc2" providerId="AD" clId="Web-{97D6E9EF-08B4-C80D-2C63-A6BB75441C8E}" dt="2023-06-07T10:20:51.823" v="4"/>
        <pc:sldMasterMkLst>
          <pc:docMk/>
          <pc:sldMasterMk cId="1396138089" sldId="2147484980"/>
        </pc:sldMasterMkLst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31227671" sldId="2147484981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745340339" sldId="2147484982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3399194815" sldId="2147484983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928880122" sldId="2147484984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645787590" sldId="2147484985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2298466623" sldId="2147484986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28085511" sldId="2147484987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3783563501" sldId="2147484988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3830525760" sldId="2147484989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998246794" sldId="2147484990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523248580" sldId="214748499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97D6E9EF-08B4-C80D-2C63-A6BB75441C8E}" dt="2023-06-07T10:21:19.668" v="5"/>
        <pc:sldMasterMkLst>
          <pc:docMk/>
          <pc:sldMasterMk cId="722549957" sldId="2147484992"/>
        </pc:sldMasterMkLst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117408464" sldId="2147484993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972303965" sldId="2147484994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4132498373" sldId="2147484995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970576656" sldId="2147484996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692505535" sldId="2147484997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1114890174" sldId="2147484998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299621858" sldId="2147484999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331435749" sldId="2147485000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621359766" sldId="2147485001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136710664" sldId="2147485002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3119976413" sldId="2147485003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97D6E9EF-08B4-C80D-2C63-A6BB75441C8E}" dt="2023-06-07T10:21:19.668" v="5"/>
        <pc:sldMasterMkLst>
          <pc:docMk/>
          <pc:sldMasterMk cId="1751685183" sldId="2147485004"/>
        </pc:sldMasterMkLst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2671336181" sldId="2147485005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108784737" sldId="2147485006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418177273" sldId="2147485007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2290529112" sldId="2147485008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203260314" sldId="2147485009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71970354" sldId="2147485010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180688092" sldId="2147485011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282396077" sldId="2147485012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3122497424" sldId="2147485013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2921368842" sldId="2147485014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72283351" sldId="2147485015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393092791" sldId="2147485016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183955223" sldId="2147485017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082380318" sldId="2147485018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4068247323" sldId="2147485019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3318941509" sldId="2147485020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3858779927" sldId="2147485021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1D655E29-9F5A-D848-2925-9707EC878F03}"/>
    <pc:docChg chg="modSld">
      <pc:chgData name="Peter Nguty Acha (2018019)" userId="S::2018019@student.uwtsd.ac.uk::a6d22a6a-0d62-4089-86b6-9d212a615cc2" providerId="AD" clId="Web-{1D655E29-9F5A-D848-2925-9707EC878F03}" dt="2023-06-06T20:04:14.245" v="14" actId="20577"/>
      <pc:docMkLst>
        <pc:docMk/>
      </pc:docMkLst>
      <pc:sldChg chg="modSp">
        <pc:chgData name="Peter Nguty Acha (2018019)" userId="S::2018019@student.uwtsd.ac.uk::a6d22a6a-0d62-4089-86b6-9d212a615cc2" providerId="AD" clId="Web-{1D655E29-9F5A-D848-2925-9707EC878F03}" dt="2023-06-06T20:04:14.245" v="14" actId="20577"/>
        <pc:sldMkLst>
          <pc:docMk/>
          <pc:sldMk cId="68101831" sldId="264"/>
        </pc:sldMkLst>
        <pc:graphicFrameChg chg="modGraphic">
          <ac:chgData name="Peter Nguty Acha (2018019)" userId="S::2018019@student.uwtsd.ac.uk::a6d22a6a-0d62-4089-86b6-9d212a615cc2" providerId="AD" clId="Web-{1D655E29-9F5A-D848-2925-9707EC878F03}" dt="2023-06-06T20:04:14.245" v="14" actId="20577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">
        <pc:chgData name="Peter Nguty Acha (2018019)" userId="S::2018019@student.uwtsd.ac.uk::a6d22a6a-0d62-4089-86b6-9d212a615cc2" providerId="AD" clId="Web-{1D655E29-9F5A-D848-2925-9707EC878F03}" dt="2023-06-06T20:03:43.759" v="11" actId="20577"/>
        <pc:sldMkLst>
          <pc:docMk/>
          <pc:sldMk cId="2434703972" sldId="265"/>
        </pc:sldMkLst>
        <pc:graphicFrameChg chg="modGraphic">
          <ac:chgData name="Peter Nguty Acha (2018019)" userId="S::2018019@student.uwtsd.ac.uk::a6d22a6a-0d62-4089-86b6-9d212a615cc2" providerId="AD" clId="Web-{1D655E29-9F5A-D848-2925-9707EC878F03}" dt="2023-06-06T20:03:43.759" v="11" actId="20577"/>
          <ac:graphicFrameMkLst>
            <pc:docMk/>
            <pc:sldMk cId="2434703972" sldId="265"/>
            <ac:graphicFrameMk id="53" creationId="{718DFF7F-42F3-4EC8-270C-FADAA66AD5C4}"/>
          </ac:graphicFrameMkLst>
        </pc:graphicFrameChg>
      </pc:sldChg>
    </pc:docChg>
  </pc:docChgLst>
  <pc:docChgLst>
    <pc:chgData name="Peter Nguty Acha (2018019)" userId="S::2018019@student.uwtsd.ac.uk::a6d22a6a-0d62-4089-86b6-9d212a615cc2" providerId="AD" clId="Web-{B855BFD0-0C32-41F1-91D2-B5D4F9B2BB8F}"/>
    <pc:docChg chg="addSld modSld sldOrd addMainMaster delMainMaster">
      <pc:chgData name="Peter Nguty Acha (2018019)" userId="S::2018019@student.uwtsd.ac.uk::a6d22a6a-0d62-4089-86b6-9d212a615cc2" providerId="AD" clId="Web-{B855BFD0-0C32-41F1-91D2-B5D4F9B2BB8F}" dt="2023-05-25T18:34:39.609" v="531"/>
      <pc:docMkLst>
        <pc:docMk/>
      </pc:docMkLst>
      <pc:sldChg chg="addSp delSp modSp mod modClrScheme chgLayout">
        <pc:chgData name="Peter Nguty Acha (2018019)" userId="S::2018019@student.uwtsd.ac.uk::a6d22a6a-0d62-4089-86b6-9d212a615cc2" providerId="AD" clId="Web-{B855BFD0-0C32-41F1-91D2-B5D4F9B2BB8F}" dt="2023-05-25T17:47:27.188" v="457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B855BFD0-0C32-41F1-91D2-B5D4F9B2BB8F}" dt="2023-05-25T17:47:27.188" v="45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B855BFD0-0C32-41F1-91D2-B5D4F9B2BB8F}" dt="2023-05-25T17:47:27.188" v="457"/>
          <ac:spMkLst>
            <pc:docMk/>
            <pc:sldMk cId="109857222" sldId="256"/>
            <ac:spMk id="3" creationId="{00000000-0000-0000-0000-000000000000}"/>
          </ac:spMkLst>
        </pc:spChg>
        <pc:graphicFrameChg chg="add del">
          <ac:chgData name="Peter Nguty Acha (2018019)" userId="S::2018019@student.uwtsd.ac.uk::a6d22a6a-0d62-4089-86b6-9d212a615cc2" providerId="AD" clId="Web-{B855BFD0-0C32-41F1-91D2-B5D4F9B2BB8F}" dt="2023-05-25T17:37:06.220" v="112"/>
          <ac:graphicFrameMkLst>
            <pc:docMk/>
            <pc:sldMk cId="109857222" sldId="256"/>
            <ac:graphicFrameMk id="4" creationId="{AB13F83F-82E0-C97B-5491-04170A42542C}"/>
          </ac:graphicFrameMkLst>
        </pc:graphicFrameChg>
        <pc:graphicFrameChg chg="add del mod modGraphic">
          <ac:chgData name="Peter Nguty Acha (2018019)" userId="S::2018019@student.uwtsd.ac.uk::a6d22a6a-0d62-4089-86b6-9d212a615cc2" providerId="AD" clId="Web-{B855BFD0-0C32-41F1-91D2-B5D4F9B2BB8F}" dt="2023-05-25T17:39:11.542" v="237"/>
          <ac:graphicFrameMkLst>
            <pc:docMk/>
            <pc:sldMk cId="109857222" sldId="256"/>
            <ac:graphicFrameMk id="5" creationId="{F3657C4F-4BD3-24F7-B83A-5FCE78BB83D9}"/>
          </ac:graphicFrameMkLst>
        </pc:graphicFrameChg>
      </pc:sldChg>
      <pc:sldChg chg="addSp delSp modSp new mod setBg">
        <pc:chgData name="Peter Nguty Acha (2018019)" userId="S::2018019@student.uwtsd.ac.uk::a6d22a6a-0d62-4089-86b6-9d212a615cc2" providerId="AD" clId="Web-{B855BFD0-0C32-41F1-91D2-B5D4F9B2BB8F}" dt="2023-05-25T18:34:39.609" v="531"/>
        <pc:sldMkLst>
          <pc:docMk/>
          <pc:sldMk cId="814867736" sldId="257"/>
        </pc:sldMkLst>
        <pc:spChg chg="add mod ord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3" creationId="{22758393-DF6C-5425-A4D5-4A78FE1DEC19}"/>
          </ac:spMkLst>
        </pc:spChg>
        <pc:spChg chg="add mod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6" creationId="{A6D087DF-2C81-6809-4881-092553DBCD28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10.325" v="466"/>
          <ac:spMkLst>
            <pc:docMk/>
            <pc:sldMk cId="814867736" sldId="257"/>
            <ac:spMk id="8" creationId="{6A733EBD-820A-4FA2-9A24-E3259DA7EA15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10.325" v="466"/>
          <ac:spMkLst>
            <pc:docMk/>
            <pc:sldMk cId="814867736" sldId="257"/>
            <ac:spMk id="10" creationId="{6D4A187A-A5A0-48DF-94DB-432F7582DC83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0.467" v="468"/>
          <ac:spMkLst>
            <pc:docMk/>
            <pc:sldMk cId="814867736" sldId="257"/>
            <ac:spMk id="12" creationId="{72BE43CF-5A8F-4260-9B74-14E5BE9D6E4D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0.467" v="468"/>
          <ac:spMkLst>
            <pc:docMk/>
            <pc:sldMk cId="814867736" sldId="257"/>
            <ac:spMk id="13" creationId="{49AF1E17-E2EA-4DFA-ABA4-1FF1F27FA1BE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0.467" v="468"/>
          <ac:spMkLst>
            <pc:docMk/>
            <pc:sldMk cId="814867736" sldId="257"/>
            <ac:spMk id="14" creationId="{5B254329-6146-42F5-9E30-4BB7D9457956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6.530" v="470"/>
          <ac:spMkLst>
            <pc:docMk/>
            <pc:sldMk cId="814867736" sldId="257"/>
            <ac:spMk id="16" creationId="{6A733EBD-820A-4FA2-9A24-E3259DA7EA15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6.530" v="470"/>
          <ac:spMkLst>
            <pc:docMk/>
            <pc:sldMk cId="814867736" sldId="257"/>
            <ac:spMk id="17" creationId="{6D4A187A-A5A0-48DF-94DB-432F7582DC83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2:02.255" v="480"/>
          <ac:spMkLst>
            <pc:docMk/>
            <pc:sldMk cId="814867736" sldId="257"/>
            <ac:spMk id="19" creationId="{676411ED-5314-4C9A-A717-DD5A041FAF6C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2:02.255" v="480"/>
          <ac:spMkLst>
            <pc:docMk/>
            <pc:sldMk cId="814867736" sldId="257"/>
            <ac:spMk id="20" creationId="{01CD0F23-A289-474D-AC8E-7B770AB4CE58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2:02.255" v="480"/>
          <ac:spMkLst>
            <pc:docMk/>
            <pc:sldMk cId="814867736" sldId="257"/>
            <ac:spMk id="21" creationId="{B45CE986-4A76-4B58-8796-1E505901C6B8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26" creationId="{85F279D6-ED25-4D3F-9479-8ABB21867D9B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28" creationId="{38D0B1B4-C487-47EF-B7D0-421066454CB6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30" creationId="{0214736A-03B2-4B91-B0AF-B21213F3B9DF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35" creationId="{CD657031-5EFF-4D43-BC81-3D83214E61B4}"/>
          </ac:spMkLst>
        </pc:spChg>
        <pc:picChg chg="add mod">
          <ac:chgData name="Peter Nguty Acha (2018019)" userId="S::2018019@student.uwtsd.ac.uk::a6d22a6a-0d62-4089-86b6-9d212a615cc2" providerId="AD" clId="Web-{B855BFD0-0C32-41F1-91D2-B5D4F9B2BB8F}" dt="2023-05-25T18:34:39.609" v="531"/>
          <ac:picMkLst>
            <pc:docMk/>
            <pc:sldMk cId="814867736" sldId="257"/>
            <ac:picMk id="2" creationId="{2E48A68C-2471-7560-E653-4C1BBB61D040}"/>
          </ac:picMkLst>
        </pc:picChg>
        <pc:picChg chg="add mod">
          <ac:chgData name="Peter Nguty Acha (2018019)" userId="S::2018019@student.uwtsd.ac.uk::a6d22a6a-0d62-4089-86b6-9d212a615cc2" providerId="AD" clId="Web-{B855BFD0-0C32-41F1-91D2-B5D4F9B2BB8F}" dt="2023-05-25T18:34:39.609" v="531"/>
          <ac:picMkLst>
            <pc:docMk/>
            <pc:sldMk cId="814867736" sldId="257"/>
            <ac:picMk id="5" creationId="{37EF69FB-0229-81F0-5BD7-D5BCB6D86614}"/>
          </ac:picMkLst>
        </pc:picChg>
      </pc:sldChg>
      <pc:sldChg chg="addSp delSp modSp new mod setBg">
        <pc:chgData name="Peter Nguty Acha (2018019)" userId="S::2018019@student.uwtsd.ac.uk::a6d22a6a-0d62-4089-86b6-9d212a615cc2" providerId="AD" clId="Web-{B855BFD0-0C32-41F1-91D2-B5D4F9B2BB8F}" dt="2023-05-25T18:10:25.056" v="498"/>
        <pc:sldMkLst>
          <pc:docMk/>
          <pc:sldMk cId="770211748" sldId="258"/>
        </pc:sldMkLst>
        <pc:spChg chg="add del mod">
          <ac:chgData name="Peter Nguty Acha (2018019)" userId="S::2018019@student.uwtsd.ac.uk::a6d22a6a-0d62-4089-86b6-9d212a615cc2" providerId="AD" clId="Web-{B855BFD0-0C32-41F1-91D2-B5D4F9B2BB8F}" dt="2023-05-25T18:05:43.832" v="495"/>
          <ac:spMkLst>
            <pc:docMk/>
            <pc:sldMk cId="770211748" sldId="258"/>
            <ac:spMk id="4" creationId="{4523B64E-DACD-F94D-CCC1-7D5CE7330400}"/>
          </ac:spMkLst>
        </pc:spChg>
        <pc:picChg chg="add del mod">
          <ac:chgData name="Peter Nguty Acha (2018019)" userId="S::2018019@student.uwtsd.ac.uk::a6d22a6a-0d62-4089-86b6-9d212a615cc2" providerId="AD" clId="Web-{B855BFD0-0C32-41F1-91D2-B5D4F9B2BB8F}" dt="2023-05-25T18:01:33.516" v="484"/>
          <ac:picMkLst>
            <pc:docMk/>
            <pc:sldMk cId="770211748" sldId="258"/>
            <ac:picMk id="2" creationId="{9C310647-33E3-C1BE-8C88-CD9FB6F44275}"/>
          </ac:picMkLst>
        </pc:picChg>
        <pc:picChg chg="add del mod">
          <ac:chgData name="Peter Nguty Acha (2018019)" userId="S::2018019@student.uwtsd.ac.uk::a6d22a6a-0d62-4089-86b6-9d212a615cc2" providerId="AD" clId="Web-{B855BFD0-0C32-41F1-91D2-B5D4F9B2BB8F}" dt="2023-05-25T18:05:43.832" v="496"/>
          <ac:picMkLst>
            <pc:docMk/>
            <pc:sldMk cId="770211748" sldId="258"/>
            <ac:picMk id="3" creationId="{4E1B9FE4-02FC-FEB5-D3C3-498D53F3E028}"/>
          </ac:picMkLst>
        </pc:picChg>
        <pc:picChg chg="add mod">
          <ac:chgData name="Peter Nguty Acha (2018019)" userId="S::2018019@student.uwtsd.ac.uk::a6d22a6a-0d62-4089-86b6-9d212a615cc2" providerId="AD" clId="Web-{B855BFD0-0C32-41F1-91D2-B5D4F9B2BB8F}" dt="2023-05-25T18:10:25.056" v="498"/>
          <ac:picMkLst>
            <pc:docMk/>
            <pc:sldMk cId="770211748" sldId="258"/>
            <ac:picMk id="6" creationId="{5D018234-033C-664A-8A7E-8A6B67DC092B}"/>
          </ac:picMkLst>
        </pc:picChg>
      </pc:sldChg>
      <pc:sldChg chg="addSp delSp modSp new mod ord setBg">
        <pc:chgData name="Peter Nguty Acha (2018019)" userId="S::2018019@student.uwtsd.ac.uk::a6d22a6a-0d62-4089-86b6-9d212a615cc2" providerId="AD" clId="Web-{B855BFD0-0C32-41F1-91D2-B5D4F9B2BB8F}" dt="2023-05-25T18:32:20.468" v="526"/>
        <pc:sldMkLst>
          <pc:docMk/>
          <pc:sldMk cId="2445965252" sldId="259"/>
        </pc:sldMkLst>
        <pc:spChg chg="add mo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4" creationId="{3BF0BA9A-3318-EEB9-D562-5D964303DF52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6" creationId="{3DB0ED7D-0741-41C8-9BCD-85B80680FB6C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26:41.191" v="505"/>
          <ac:spMkLst>
            <pc:docMk/>
            <pc:sldMk cId="2445965252" sldId="259"/>
            <ac:spMk id="7" creationId="{6A733EBD-820A-4FA2-9A24-E3259DA7EA15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26:41.191" v="505"/>
          <ac:spMkLst>
            <pc:docMk/>
            <pc:sldMk cId="2445965252" sldId="259"/>
            <ac:spMk id="9" creationId="{6D4A187A-A5A0-48DF-94DB-432F7582DC83}"/>
          </ac:spMkLst>
        </pc:spChg>
        <pc:spChg chg="add mo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10" creationId="{2B9EDA30-FF32-C4C0-E7D5-358DE23B036B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1:10.603" v="519"/>
          <ac:spMkLst>
            <pc:docMk/>
            <pc:sldMk cId="2445965252" sldId="259"/>
            <ac:spMk id="15" creationId="{1CAB09B8-D77F-4FE0-AC8E-DD605CE51ED8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1:50.466" v="521"/>
          <ac:spMkLst>
            <pc:docMk/>
            <pc:sldMk cId="2445965252" sldId="259"/>
            <ac:spMk id="17" creationId="{206B0C47-1CFB-42F6-B66C-063C5B601FE4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1:50.466" v="521"/>
          <ac:spMkLst>
            <pc:docMk/>
            <pc:sldMk cId="2445965252" sldId="259"/>
            <ac:spMk id="18" creationId="{46D75838-7FA2-4AAF-9C77-E34C3B4AD969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1:50.466" v="521"/>
          <ac:spMkLst>
            <pc:docMk/>
            <pc:sldMk cId="2445965252" sldId="259"/>
            <ac:spMk id="19" creationId="{7F85B938-6BC7-4B98-9953-B70B364657BA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1" creationId="{05C87F97-50F5-4D43-9B71-C1D6EBA8B50E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2" creationId="{630B870F-AD2B-4960-A146-712A43F0FE2A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3" creationId="{4E7B0291-482C-4D02-AEC6-85BE052BE9E4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4" creationId="{7A724E19-CD8F-426C-BE70-7049BA896187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5" creationId="{D661C5D2-8711-46AB-9AFC-243849E6E05C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20.452" v="525"/>
          <ac:spMkLst>
            <pc:docMk/>
            <pc:sldMk cId="2445965252" sldId="259"/>
            <ac:spMk id="27" creationId="{76F8EE72-2CC8-4EEE-817C-FE5700908B40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20.452" v="525"/>
          <ac:spMkLst>
            <pc:docMk/>
            <pc:sldMk cId="2445965252" sldId="259"/>
            <ac:spMk id="28" creationId="{78154B1C-9452-4959-A313-5D592A346643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20.452" v="525"/>
          <ac:spMkLst>
            <pc:docMk/>
            <pc:sldMk cId="2445965252" sldId="259"/>
            <ac:spMk id="29" creationId="{ED87115C-523F-444B-AF3E-D7FCDF2FB0BF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1" creationId="{630B870F-AD2B-4960-A146-712A43F0FE2A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2" creationId="{7A724E19-CD8F-426C-BE70-7049BA896187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3" creationId="{D661C5D2-8711-46AB-9AFC-243849E6E05C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4" creationId="{05C87F97-50F5-4D43-9B71-C1D6EBA8B50E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5" creationId="{4E7B0291-482C-4D02-AEC6-85BE052BE9E4}"/>
          </ac:spMkLst>
        </pc:spChg>
        <pc:picChg chg="add del mod">
          <ac:chgData name="Peter Nguty Acha (2018019)" userId="S::2018019@student.uwtsd.ac.uk::a6d22a6a-0d62-4089-86b6-9d212a615cc2" providerId="AD" clId="Web-{B855BFD0-0C32-41F1-91D2-B5D4F9B2BB8F}" dt="2023-05-25T18:26:47.879" v="506"/>
          <ac:picMkLst>
            <pc:docMk/>
            <pc:sldMk cId="2445965252" sldId="259"/>
            <ac:picMk id="2" creationId="{1A16DF1A-BC93-EC44-613F-D789D06DE0C6}"/>
          </ac:picMkLst>
        </pc:picChg>
        <pc:picChg chg="add mod">
          <ac:chgData name="Peter Nguty Acha (2018019)" userId="S::2018019@student.uwtsd.ac.uk::a6d22a6a-0d62-4089-86b6-9d212a615cc2" providerId="AD" clId="Web-{B855BFD0-0C32-41F1-91D2-B5D4F9B2BB8F}" dt="2023-05-25T18:32:20.468" v="526"/>
          <ac:picMkLst>
            <pc:docMk/>
            <pc:sldMk cId="2445965252" sldId="259"/>
            <ac:picMk id="3" creationId="{4B6C8D63-9F47-EE13-6C6B-212EC369CD9E}"/>
          </ac:picMkLst>
        </pc:picChg>
        <pc:picChg chg="add mod ord">
          <ac:chgData name="Peter Nguty Acha (2018019)" userId="S::2018019@student.uwtsd.ac.uk::a6d22a6a-0d62-4089-86b6-9d212a615cc2" providerId="AD" clId="Web-{B855BFD0-0C32-41F1-91D2-B5D4F9B2BB8F}" dt="2023-05-25T18:32:20.468" v="526"/>
          <ac:picMkLst>
            <pc:docMk/>
            <pc:sldMk cId="2445965252" sldId="259"/>
            <ac:picMk id="8" creationId="{EB06F5EC-AE17-5697-0B5D-F5ED26ADED1E}"/>
          </ac:picMkLst>
        </pc:picChg>
      </pc:sldChg>
      <pc:sldMasterChg chg="add del addSldLayout delSldLayout">
        <pc:chgData name="Peter Nguty Acha (2018019)" userId="S::2018019@student.uwtsd.ac.uk::a6d22a6a-0d62-4089-86b6-9d212a615cc2" providerId="AD" clId="Web-{B855BFD0-0C32-41F1-91D2-B5D4F9B2BB8F}" dt="2023-05-25T17:47:09.374" v="456"/>
        <pc:sldMasterMkLst>
          <pc:docMk/>
          <pc:sldMasterMk cId="2460954070" sldId="2147483660"/>
        </pc:sldMasterMkLst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47:27.188" v="457"/>
        <pc:sldMasterMkLst>
          <pc:docMk/>
          <pc:sldMasterMk cId="2802676850" sldId="2147483672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681740489" sldId="214748367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2617404684" sldId="214748367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497590388" sldId="214748367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3815787095" sldId="214748367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302429538" sldId="214748367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4106972143" sldId="214748367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92985294" sldId="214748367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123483075" sldId="214748368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229735072" sldId="214748368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041028563" sldId="214748368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3055881022" sldId="214748368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9:04.588" v="235"/>
        <pc:sldMasterMkLst>
          <pc:docMk/>
          <pc:sldMasterMk cId="4219023423" sldId="2147483672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4275523728" sldId="214748367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076453607" sldId="214748367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560712633" sldId="214748367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075869833" sldId="214748367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500597223" sldId="214748367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296490660" sldId="214748367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864228421" sldId="214748367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488612612" sldId="214748368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3403450356" sldId="214748368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2554879040" sldId="214748368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976032440" sldId="2147483683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B855BFD0-0C32-41F1-91D2-B5D4F9B2BB8F}" dt="2023-05-25T17:47:27.188" v="457"/>
        <pc:sldMasterMkLst>
          <pc:docMk/>
          <pc:sldMasterMk cId="150147834" sldId="2147483684"/>
        </pc:sldMasterMkLst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192726664" sldId="2147483685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424857239" sldId="2147483686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2198279323" sldId="2147483687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235194211" sldId="2147483688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188388555" sldId="2147483689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769023666" sldId="2147483690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2442064688" sldId="2147483691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306063879" sldId="2147483692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581701624" sldId="2147483693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469620441" sldId="2147483694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000375864" sldId="2147483695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152998569" sldId="2147483696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565049455" sldId="2147483697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4256703944" sldId="2147483698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340984674" sldId="2147483699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531462006" sldId="2147483700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411858781" sldId="214748370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9:00.916" v="234"/>
        <pc:sldMasterMkLst>
          <pc:docMk/>
          <pc:sldMasterMk cId="3852314059" sldId="2147483684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927180972" sldId="214748368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2547344176" sldId="214748368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168986266" sldId="214748368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4130681326" sldId="214748368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665012133" sldId="214748368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1193685285" sldId="214748369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2089252061" sldId="214748369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964763169" sldId="214748369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622462023" sldId="214748369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456583582" sldId="214748369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379661971" sldId="214748369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8:52.743" v="233"/>
        <pc:sldMasterMkLst>
          <pc:docMk/>
          <pc:sldMasterMk cId="2816382489" sldId="2147483696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713773895" sldId="214748369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7613660" sldId="214748369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4213436210" sldId="214748369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691169711" sldId="214748370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155410641" sldId="214748370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523752614" sldId="214748370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3861215006" sldId="214748370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251030808" sldId="214748370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442172469" sldId="214748370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3846096315" sldId="214748370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1836602939" sldId="214748370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8:50.727" v="232"/>
        <pc:sldMasterMkLst>
          <pc:docMk/>
          <pc:sldMasterMk cId="1486492777" sldId="2147483708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2560628434" sldId="214748370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284517317" sldId="214748371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3999515028" sldId="214748371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827192237" sldId="214748371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4272871162" sldId="214748371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3131267425" sldId="214748371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4123988572" sldId="214748371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274542997" sldId="214748371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1273457257" sldId="214748371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3611823318" sldId="214748371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3279872415" sldId="214748371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8:48.993" v="231"/>
        <pc:sldMasterMkLst>
          <pc:docMk/>
          <pc:sldMasterMk cId="1421710015" sldId="2147483720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888485484" sldId="214748372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683021566" sldId="214748372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2614315005" sldId="214748372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2204415499" sldId="214748372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343267854" sldId="214748372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840472314" sldId="214748372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517657697" sldId="214748372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1780320350" sldId="214748372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2283669085" sldId="214748372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925970481" sldId="214748373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141549291" sldId="2147483731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F65E8402-CD1C-F54C-9A07-96E16A958927}"/>
    <pc:docChg chg="modSld addMainMaster delMainMaster">
      <pc:chgData name="Peter Nguty Acha (2018019)" userId="S::2018019@student.uwtsd.ac.uk::a6d22a6a-0d62-4089-86b6-9d212a615cc2" providerId="AD" clId="Web-{F65E8402-CD1C-F54C-9A07-96E16A958927}" dt="2023-05-30T16:18:00.533" v="22" actId="14100"/>
      <pc:docMkLst>
        <pc:docMk/>
      </pc:docMkLst>
      <pc:sldChg chg="addSp modSp mod modClrScheme addAnim chgLayout">
        <pc:chgData name="Peter Nguty Acha (2018019)" userId="S::2018019@student.uwtsd.ac.uk::a6d22a6a-0d62-4089-86b6-9d212a615cc2" providerId="AD" clId="Web-{F65E8402-CD1C-F54C-9A07-96E16A958927}" dt="2023-05-30T16:01:34.550" v="3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22" creationId="{2D529E20-662F-4915-ACD7-970C026FDB7F}"/>
          </ac:spMkLst>
        </pc:spChg>
        <pc:spChg chg="ad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24" creationId="{1AD5EB79-7F9A-4BBC-92A5-188382CBA1B6}"/>
          </ac:spMkLst>
        </pc:spChg>
        <pc:spChg chg="ad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26" creationId="{B9B8A17F-DC3A-4D9A-AA53-9BFB894CD7BA}"/>
          </ac:spMkLst>
        </pc:spChg>
        <pc:picChg chg="mod ord">
          <ac:chgData name="Peter Nguty Acha (2018019)" userId="S::2018019@student.uwtsd.ac.uk::a6d22a6a-0d62-4089-86b6-9d212a615cc2" providerId="AD" clId="Web-{F65E8402-CD1C-F54C-9A07-96E16A958927}" dt="2023-05-30T16:01:34.550" v="1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F65E8402-CD1C-F54C-9A07-96E16A958927}" dt="2023-05-30T16:01:34.550" v="1"/>
          <ac:picMkLst>
            <pc:docMk/>
            <pc:sldMk cId="109857222" sldId="256"/>
            <ac:picMk id="17" creationId="{154CAABE-036B-710C-BB89-E6D1364C4813}"/>
          </ac:picMkLst>
        </pc:picChg>
      </pc:sldChg>
      <pc:sldChg chg="addSp delSp modSp mod modClrScheme chgLayout">
        <pc:chgData name="Peter Nguty Acha (2018019)" userId="S::2018019@student.uwtsd.ac.uk::a6d22a6a-0d62-4089-86b6-9d212a615cc2" providerId="AD" clId="Web-{F65E8402-CD1C-F54C-9A07-96E16A958927}" dt="2023-05-30T16:18:00.533" v="22" actId="14100"/>
        <pc:sldMkLst>
          <pc:docMk/>
          <pc:sldMk cId="2589416811" sldId="261"/>
        </pc:sldMkLst>
        <pc:spChg chg="del">
          <ac:chgData name="Peter Nguty Acha (2018019)" userId="S::2018019@student.uwtsd.ac.uk::a6d22a6a-0d62-4089-86b6-9d212a615cc2" providerId="AD" clId="Web-{F65E8402-CD1C-F54C-9A07-96E16A958927}" dt="2023-05-30T16:03:35.481" v="4"/>
          <ac:spMkLst>
            <pc:docMk/>
            <pc:sldMk cId="2589416811" sldId="261"/>
            <ac:spMk id="7" creationId="{42F009DB-CCA4-8984-075D-B11F6E45B782}"/>
          </ac:spMkLst>
        </pc:spChg>
        <pc:picChg chg="add mod">
          <ac:chgData name="Peter Nguty Acha (2018019)" userId="S::2018019@student.uwtsd.ac.uk::a6d22a6a-0d62-4089-86b6-9d212a615cc2" providerId="AD" clId="Web-{F65E8402-CD1C-F54C-9A07-96E16A958927}" dt="2023-05-30T16:09:45.432" v="15" actId="14100"/>
          <ac:picMkLst>
            <pc:docMk/>
            <pc:sldMk cId="2589416811" sldId="261"/>
            <ac:picMk id="2" creationId="{2EBD1883-A886-C4A8-2011-2FF1447C1EC0}"/>
          </ac:picMkLst>
        </pc:picChg>
        <pc:picChg chg="del">
          <ac:chgData name="Peter Nguty Acha (2018019)" userId="S::2018019@student.uwtsd.ac.uk::a6d22a6a-0d62-4089-86b6-9d212a615cc2" providerId="AD" clId="Web-{F65E8402-CD1C-F54C-9A07-96E16A958927}" dt="2023-05-30T16:03:35.481" v="4"/>
          <ac:picMkLst>
            <pc:docMk/>
            <pc:sldMk cId="2589416811" sldId="261"/>
            <ac:picMk id="6" creationId="{E2AEA4CF-C434-5436-F790-881B26963EA8}"/>
          </ac:picMkLst>
        </pc:picChg>
        <pc:picChg chg="add mod">
          <ac:chgData name="Peter Nguty Acha (2018019)" userId="S::2018019@student.uwtsd.ac.uk::a6d22a6a-0d62-4089-86b6-9d212a615cc2" providerId="AD" clId="Web-{F65E8402-CD1C-F54C-9A07-96E16A958927}" dt="2023-05-30T16:18:00.533" v="22" actId="14100"/>
          <ac:picMkLst>
            <pc:docMk/>
            <pc:sldMk cId="2589416811" sldId="261"/>
            <ac:picMk id="8" creationId="{9ADD2F09-D8B8-0072-0A08-0E0D05A149DC}"/>
          </ac:picMkLst>
        </pc:picChg>
      </pc:sldChg>
      <pc:sldMasterChg chg="del delSldLayout">
        <pc:chgData name="Peter Nguty Acha (2018019)" userId="S::2018019@student.uwtsd.ac.uk::a6d22a6a-0d62-4089-86b6-9d212a615cc2" providerId="AD" clId="Web-{F65E8402-CD1C-F54C-9A07-96E16A958927}" dt="2023-05-30T16:01:17.720" v="0"/>
        <pc:sldMasterMkLst>
          <pc:docMk/>
          <pc:sldMasterMk cId="3504139536" sldId="2147483828"/>
        </pc:sldMasterMkLst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386941112" sldId="2147483829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156881458" sldId="2147483830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1644267754" sldId="2147483831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471536785" sldId="2147483832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804523223" sldId="2147483833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1699826205" sldId="2147483834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515252221" sldId="2147483835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461336922" sldId="2147483836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1833675961" sldId="2147483837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127855837" sldId="2147483838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25285162" sldId="2147483839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4185602355" sldId="2147483840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873821349" sldId="2147483841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104759014" sldId="2147483842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848082643" sldId="2147483843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747790460" sldId="2147483844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821412590" sldId="2147483845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F65E8402-CD1C-F54C-9A07-96E16A958927}" dt="2023-05-30T16:01:17.720" v="0"/>
        <pc:sldMasterMkLst>
          <pc:docMk/>
          <pc:sldMasterMk cId="508346393" sldId="2147483846"/>
        </pc:sldMasterMkLst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411371098" sldId="2147483847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887169877" sldId="2147483848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1641619244" sldId="2147483849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1715016963" sldId="2147483850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001287863" sldId="2147483851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255762198" sldId="2147483852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4214853232" sldId="2147483853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640960107" sldId="2147483854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583362745" sldId="2147483855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893708448" sldId="2147483856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659723415" sldId="2147483857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1034090555" sldId="2147483858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875840721" sldId="2147483859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622583112" sldId="2147483860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1085957681" sldId="2147483861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453193605" sldId="2147483862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057388026" sldId="2147483863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452693D0-B52B-8E56-7D4A-420810CD7475}"/>
    <pc:docChg chg="modSld">
      <pc:chgData name="Peter Nguty Acha (2018019)" userId="S::2018019@student.uwtsd.ac.uk::a6d22a6a-0d62-4089-86b6-9d212a615cc2" providerId="AD" clId="Web-{452693D0-B52B-8E56-7D4A-420810CD7475}" dt="2023-06-07T20:04:57.224" v="25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452693D0-B52B-8E56-7D4A-420810CD7475}" dt="2023-06-07T20:04:57.224" v="25" actId="14100"/>
        <pc:sldMkLst>
          <pc:docMk/>
          <pc:sldMk cId="2589416811" sldId="261"/>
        </pc:sldMkLst>
        <pc:picChg chg="del">
          <ac:chgData name="Peter Nguty Acha (2018019)" userId="S::2018019@student.uwtsd.ac.uk::a6d22a6a-0d62-4089-86b6-9d212a615cc2" providerId="AD" clId="Web-{452693D0-B52B-8E56-7D4A-420810CD7475}" dt="2023-06-07T19:49:59.363" v="20"/>
          <ac:picMkLst>
            <pc:docMk/>
            <pc:sldMk cId="2589416811" sldId="261"/>
            <ac:picMk id="2" creationId="{2EBD1883-A886-C4A8-2011-2FF1447C1EC0}"/>
          </ac:picMkLst>
        </pc:picChg>
        <pc:picChg chg="del">
          <ac:chgData name="Peter Nguty Acha (2018019)" userId="S::2018019@student.uwtsd.ac.uk::a6d22a6a-0d62-4089-86b6-9d212a615cc2" providerId="AD" clId="Web-{452693D0-B52B-8E56-7D4A-420810CD7475}" dt="2023-06-07T19:22:25.816" v="0"/>
          <ac:picMkLst>
            <pc:docMk/>
            <pc:sldMk cId="2589416811" sldId="261"/>
            <ac:picMk id="6" creationId="{B1D310A2-3418-8C9A-104C-6BF5C1B5E8B2}"/>
          </ac:picMkLst>
        </pc:picChg>
        <pc:picChg chg="add mod">
          <ac:chgData name="Peter Nguty Acha (2018019)" userId="S::2018019@student.uwtsd.ac.uk::a6d22a6a-0d62-4089-86b6-9d212a615cc2" providerId="AD" clId="Web-{452693D0-B52B-8E56-7D4A-420810CD7475}" dt="2023-06-07T19:35:31.924" v="13" actId="14100"/>
          <ac:picMkLst>
            <pc:docMk/>
            <pc:sldMk cId="2589416811" sldId="261"/>
            <ac:picMk id="8" creationId="{C8FB6093-3635-E23F-4A53-023F70CAB408}"/>
          </ac:picMkLst>
        </pc:picChg>
        <pc:picChg chg="add mod">
          <ac:chgData name="Peter Nguty Acha (2018019)" userId="S::2018019@student.uwtsd.ac.uk::a6d22a6a-0d62-4089-86b6-9d212a615cc2" providerId="AD" clId="Web-{452693D0-B52B-8E56-7D4A-420810CD7475}" dt="2023-06-07T19:38:52.819" v="19" actId="14100"/>
          <ac:picMkLst>
            <pc:docMk/>
            <pc:sldMk cId="2589416811" sldId="261"/>
            <ac:picMk id="10" creationId="{6E7A5E61-8F14-6241-1E06-49396B98A2FF}"/>
          </ac:picMkLst>
        </pc:picChg>
        <pc:picChg chg="add mod">
          <ac:chgData name="Peter Nguty Acha (2018019)" userId="S::2018019@student.uwtsd.ac.uk::a6d22a6a-0d62-4089-86b6-9d212a615cc2" providerId="AD" clId="Web-{452693D0-B52B-8E56-7D4A-420810CD7475}" dt="2023-06-07T20:04:57.224" v="25" actId="14100"/>
          <ac:picMkLst>
            <pc:docMk/>
            <pc:sldMk cId="2589416811" sldId="261"/>
            <ac:picMk id="11" creationId="{D2270BFE-0ADB-3086-5356-B41A9E364D20}"/>
          </ac:picMkLst>
        </pc:picChg>
      </pc:sldChg>
    </pc:docChg>
  </pc:docChgLst>
  <pc:docChgLst>
    <pc:chgData name="Peter Nguty Acha (2018019)" userId="S::2018019@student.uwtsd.ac.uk::a6d22a6a-0d62-4089-86b6-9d212a615cc2" providerId="AD" clId="Web-{85798747-9574-8466-E75E-402C91919B53}"/>
    <pc:docChg chg="modSld">
      <pc:chgData name="Peter Nguty Acha (2018019)" userId="S::2018019@student.uwtsd.ac.uk::a6d22a6a-0d62-4089-86b6-9d212a615cc2" providerId="AD" clId="Web-{85798747-9574-8466-E75E-402C91919B53}" dt="2023-06-06T08:24:28.103" v="5"/>
      <pc:docMkLst>
        <pc:docMk/>
      </pc:docMkLst>
      <pc:sldChg chg="modSp">
        <pc:chgData name="Peter Nguty Acha (2018019)" userId="S::2018019@student.uwtsd.ac.uk::a6d22a6a-0d62-4089-86b6-9d212a615cc2" providerId="AD" clId="Web-{85798747-9574-8466-E75E-402C91919B53}" dt="2023-06-06T08:11:57.259" v="4" actId="14100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85798747-9574-8466-E75E-402C91919B53}" dt="2023-06-06T08:11:57.259" v="4" actId="14100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85798747-9574-8466-E75E-402C91919B53}" dt="2023-06-06T08:11:47.430" v="2" actId="1076"/>
          <ac:picMkLst>
            <pc:docMk/>
            <pc:sldMk cId="2589416811" sldId="261"/>
            <ac:picMk id="7" creationId="{C8DE487F-AA16-B7E5-A899-A6FB971573AE}"/>
          </ac:picMkLst>
        </pc:picChg>
      </pc:sldChg>
      <pc:sldChg chg="delSp">
        <pc:chgData name="Peter Nguty Acha (2018019)" userId="S::2018019@student.uwtsd.ac.uk::a6d22a6a-0d62-4089-86b6-9d212a615cc2" providerId="AD" clId="Web-{85798747-9574-8466-E75E-402C91919B53}" dt="2023-06-06T08:24:28.103" v="5"/>
        <pc:sldMkLst>
          <pc:docMk/>
          <pc:sldMk cId="3851289150" sldId="263"/>
        </pc:sldMkLst>
        <pc:graphicFrameChg chg="del">
          <ac:chgData name="Peter Nguty Acha (2018019)" userId="S::2018019@student.uwtsd.ac.uk::a6d22a6a-0d62-4089-86b6-9d212a615cc2" providerId="AD" clId="Web-{85798747-9574-8466-E75E-402C91919B53}" dt="2023-06-06T08:24:28.103" v="5"/>
          <ac:graphicFrameMkLst>
            <pc:docMk/>
            <pc:sldMk cId="3851289150" sldId="263"/>
            <ac:graphicFrameMk id="193" creationId="{E4AD4982-AD26-25F4-33D0-A527B91247DF}"/>
          </ac:graphicFrameMkLst>
        </pc:graphicFrameChg>
      </pc:sldChg>
    </pc:docChg>
  </pc:docChgLst>
  <pc:docChgLst>
    <pc:chgData name="Peter Nguty Acha (2018019)" userId="S::2018019@student.uwtsd.ac.uk::a6d22a6a-0d62-4089-86b6-9d212a615cc2" providerId="AD" clId="Web-{EA5954BE-2503-7309-9C81-944EDECCC42D}"/>
    <pc:docChg chg="modSld">
      <pc:chgData name="Peter Nguty Acha (2018019)" userId="S::2018019@student.uwtsd.ac.uk::a6d22a6a-0d62-4089-86b6-9d212a615cc2" providerId="AD" clId="Web-{EA5954BE-2503-7309-9C81-944EDECCC42D}" dt="2023-05-30T16:40:09.868" v="21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EA5954BE-2503-7309-9C81-944EDECCC42D}" dt="2023-05-30T16:40:09.868" v="21" actId="14100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EA5954BE-2503-7309-9C81-944EDECCC42D}" dt="2023-05-30T16:38:15.142" v="20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EA5954BE-2503-7309-9C81-944EDECCC42D}" dt="2023-05-30T16:40:09.868" v="21" actId="14100"/>
          <ac:picMkLst>
            <pc:docMk/>
            <pc:sldMk cId="2589416811" sldId="261"/>
            <ac:picMk id="3" creationId="{67BC8F57-7A65-06E0-3BE9-E084D4D5B322}"/>
          </ac:picMkLst>
        </pc:picChg>
        <pc:picChg chg="del mod">
          <ac:chgData name="Peter Nguty Acha (2018019)" userId="S::2018019@student.uwtsd.ac.uk::a6d22a6a-0d62-4089-86b6-9d212a615cc2" providerId="AD" clId="Web-{EA5954BE-2503-7309-9C81-944EDECCC42D}" dt="2023-05-30T16:27:41.820" v="1"/>
          <ac:picMkLst>
            <pc:docMk/>
            <pc:sldMk cId="2589416811" sldId="261"/>
            <ac:picMk id="5" creationId="{95E928F6-7354-998A-7DAF-A6B1582A0B63}"/>
          </ac:picMkLst>
        </pc:picChg>
        <pc:picChg chg="add mod">
          <ac:chgData name="Peter Nguty Acha (2018019)" userId="S::2018019@student.uwtsd.ac.uk::a6d22a6a-0d62-4089-86b6-9d212a615cc2" providerId="AD" clId="Web-{EA5954BE-2503-7309-9C81-944EDECCC42D}" dt="2023-05-30T16:37:27.404" v="12" actId="1076"/>
          <ac:picMkLst>
            <pc:docMk/>
            <pc:sldMk cId="2589416811" sldId="261"/>
            <ac:picMk id="6" creationId="{B1D310A2-3418-8C9A-104C-6BF5C1B5E8B2}"/>
          </ac:picMkLst>
        </pc:picChg>
        <pc:picChg chg="add mod">
          <ac:chgData name="Peter Nguty Acha (2018019)" userId="S::2018019@student.uwtsd.ac.uk::a6d22a6a-0d62-4089-86b6-9d212a615cc2" providerId="AD" clId="Web-{EA5954BE-2503-7309-9C81-944EDECCC42D}" dt="2023-05-30T16:37:49.515" v="16" actId="14100"/>
          <ac:picMkLst>
            <pc:docMk/>
            <pc:sldMk cId="2589416811" sldId="261"/>
            <ac:picMk id="7" creationId="{C8DE487F-AA16-B7E5-A899-A6FB971573AE}"/>
          </ac:picMkLst>
        </pc:picChg>
      </pc:sldChg>
    </pc:docChg>
  </pc:docChgLst>
  <pc:docChgLst>
    <pc:chgData name="Peter Nguty Acha (2018019)" userId="S::2018019@student.uwtsd.ac.uk::a6d22a6a-0d62-4089-86b6-9d212a615cc2" providerId="AD" clId="Web-{3DFDAF74-B617-3A0C-8518-2B8655270115}"/>
    <pc:docChg chg="addSld delSld modSld">
      <pc:chgData name="Peter Nguty Acha (2018019)" userId="S::2018019@student.uwtsd.ac.uk::a6d22a6a-0d62-4089-86b6-9d212a615cc2" providerId="AD" clId="Web-{3DFDAF74-B617-3A0C-8518-2B8655270115}" dt="2023-06-03T12:38:27.536" v="113"/>
      <pc:docMkLst>
        <pc:docMk/>
      </pc:docMkLst>
      <pc:sldChg chg="modSp">
        <pc:chgData name="Peter Nguty Acha (2018019)" userId="S::2018019@student.uwtsd.ac.uk::a6d22a6a-0d62-4089-86b6-9d212a615cc2" providerId="AD" clId="Web-{3DFDAF74-B617-3A0C-8518-2B8655270115}" dt="2023-06-03T12:33:58.832" v="74" actId="1076"/>
        <pc:sldMkLst>
          <pc:docMk/>
          <pc:sldMk cId="492686855" sldId="262"/>
        </pc:sldMkLst>
        <pc:graphicFrameChg chg="mod">
          <ac:chgData name="Peter Nguty Acha (2018019)" userId="S::2018019@student.uwtsd.ac.uk::a6d22a6a-0d62-4089-86b6-9d212a615cc2" providerId="AD" clId="Web-{3DFDAF74-B617-3A0C-8518-2B8655270115}" dt="2023-06-03T12:33:58.832" v="74" actId="1076"/>
          <ac:graphicFrameMkLst>
            <pc:docMk/>
            <pc:sldMk cId="492686855" sldId="262"/>
            <ac:graphicFrameMk id="7" creationId="{0B4C06C8-57BB-9636-7169-6C4A61558D68}"/>
          </ac:graphicFrameMkLst>
        </pc:graphicFrameChg>
      </pc:sldChg>
      <pc:sldChg chg="addSp delSp modSp new mod setBg setClrOvrMap">
        <pc:chgData name="Peter Nguty Acha (2018019)" userId="S::2018019@student.uwtsd.ac.uk::a6d22a6a-0d62-4089-86b6-9d212a615cc2" providerId="AD" clId="Web-{3DFDAF74-B617-3A0C-8518-2B8655270115}" dt="2023-06-03T12:38:27.536" v="113"/>
        <pc:sldMkLst>
          <pc:docMk/>
          <pc:sldMk cId="68101831" sldId="264"/>
        </pc:sldMkLst>
        <pc:spChg chg="mo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2" creationId="{72EC937D-44D3-80DC-2BD1-667D0A3E3B8E}"/>
          </ac:spMkLst>
        </pc:spChg>
        <pc:spChg chg="add del mod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3" creationId="{0646F091-17AA-F83C-3455-D9164862949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21" v="53"/>
          <ac:spMkLst>
            <pc:docMk/>
            <pc:sldMk cId="68101831" sldId="264"/>
            <ac:spMk id="8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21" v="53"/>
          <ac:spMkLst>
            <pc:docMk/>
            <pc:sldMk cId="68101831" sldId="264"/>
            <ac:spMk id="10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21" v="53"/>
          <ac:spMkLst>
            <pc:docMk/>
            <pc:sldMk cId="68101831" sldId="264"/>
            <ac:spMk id="12" creationId="{425EBAFC-9388-432A-BCFD-EEA2F410D8E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17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19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21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23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25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27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28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29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30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31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05" v="52"/>
          <ac:spMkLst>
            <pc:docMk/>
            <pc:sldMk cId="68101831" sldId="264"/>
            <ac:spMk id="33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05" v="52"/>
          <ac:spMkLst>
            <pc:docMk/>
            <pc:sldMk cId="68101831" sldId="264"/>
            <ac:spMk id="34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39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40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41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42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43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48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50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52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7:54.188" v="62"/>
          <ac:spMkLst>
            <pc:docMk/>
            <pc:sldMk cId="68101831" sldId="264"/>
            <ac:spMk id="53" creationId="{F9ED434F-8767-46CC-B26B-5AF62FF01E6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54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56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4"/>
          <ac:spMkLst>
            <pc:docMk/>
            <pc:sldMk cId="68101831" sldId="264"/>
            <ac:spMk id="58" creationId="{CC28BCC9-4093-4FD5-83EB-7EC297F51396}"/>
          </ac:spMkLst>
        </pc:spChg>
        <pc:spChg chg="add mo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62" creationId="{0646F091-17AA-F83C-3455-D9164862949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67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6.358" v="100"/>
          <ac:spMkLst>
            <pc:docMk/>
            <pc:sldMk cId="68101831" sldId="264"/>
            <ac:spMk id="68" creationId="{6E0488BA-180E-40D8-8350-4B179179556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69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70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71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72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73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74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75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76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4.169" v="92"/>
          <ac:spMkLst>
            <pc:docMk/>
            <pc:sldMk cId="68101831" sldId="264"/>
            <ac:spMk id="77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4.169" v="92"/>
          <ac:spMkLst>
            <pc:docMk/>
            <pc:sldMk cId="68101831" sldId="264"/>
            <ac:spMk id="78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80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34.406" v="104"/>
          <ac:spMkLst>
            <pc:docMk/>
            <pc:sldMk cId="68101831" sldId="264"/>
            <ac:spMk id="82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09.139" v="94"/>
          <ac:spMkLst>
            <pc:docMk/>
            <pc:sldMk cId="68101831" sldId="264"/>
            <ac:spMk id="83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09.139" v="94"/>
          <ac:spMkLst>
            <pc:docMk/>
            <pc:sldMk cId="68101831" sldId="264"/>
            <ac:spMk id="84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09.139" v="94"/>
          <ac:spMkLst>
            <pc:docMk/>
            <pc:sldMk cId="68101831" sldId="264"/>
            <ac:spMk id="85" creationId="{425EBAFC-9388-432A-BCFD-EEA2F410D8E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34.406" v="104"/>
          <ac:spMkLst>
            <pc:docMk/>
            <pc:sldMk cId="68101831" sldId="264"/>
            <ac:spMk id="86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11.873" v="96"/>
          <ac:spMkLst>
            <pc:docMk/>
            <pc:sldMk cId="68101831" sldId="264"/>
            <ac:spMk id="87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11.873" v="96"/>
          <ac:spMkLst>
            <pc:docMk/>
            <pc:sldMk cId="68101831" sldId="264"/>
            <ac:spMk id="88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14.702" v="98"/>
          <ac:spMkLst>
            <pc:docMk/>
            <pc:sldMk cId="68101831" sldId="264"/>
            <ac:spMk id="92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14.702" v="98"/>
          <ac:spMkLst>
            <pc:docMk/>
            <pc:sldMk cId="68101831" sldId="264"/>
            <ac:spMk id="93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53.625" v="106"/>
          <ac:spMkLst>
            <pc:docMk/>
            <pc:sldMk cId="68101831" sldId="264"/>
            <ac:spMk id="98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53.625" v="106"/>
          <ac:spMkLst>
            <pc:docMk/>
            <pc:sldMk cId="68101831" sldId="264"/>
            <ac:spMk id="99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53.625" v="106"/>
          <ac:spMkLst>
            <pc:docMk/>
            <pc:sldMk cId="68101831" sldId="264"/>
            <ac:spMk id="100" creationId="{425EBAFC-9388-432A-BCFD-EEA2F410D8E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12.488" v="108"/>
          <ac:spMkLst>
            <pc:docMk/>
            <pc:sldMk cId="68101831" sldId="264"/>
            <ac:spMk id="102" creationId="{C314C310-850D-4491-AA52-C75BEA68B68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08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09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10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11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12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20" v="112"/>
          <ac:spMkLst>
            <pc:docMk/>
            <pc:sldMk cId="68101831" sldId="264"/>
            <ac:spMk id="114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20" v="112"/>
          <ac:spMkLst>
            <pc:docMk/>
            <pc:sldMk cId="68101831" sldId="264"/>
            <ac:spMk id="115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20" v="112"/>
          <ac:spMkLst>
            <pc:docMk/>
            <pc:sldMk cId="68101831" sldId="264"/>
            <ac:spMk id="116" creationId="{D54EC22E-2292-4292-A80B-E81DF64BFB26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1" creationId="{FB3EF4D6-026A-4D52-B916-967329EE3FFE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2" creationId="{4DB4846F-6AA5-4DB3-9581-D95F22BD5662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3" creationId="{D54EC22E-2292-4292-A80B-E81DF64BFB26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4" creationId="{CC1C7165-8A3A-44EB-88D0-4EFA36A004E2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5" creationId="{A1081473-BB93-49A4-B605-4E2053739770}"/>
          </ac:spMkLst>
        </pc:spChg>
        <pc:grpChg chg="add del">
          <ac:chgData name="Peter Nguty Acha (2018019)" userId="S::2018019@student.uwtsd.ac.uk::a6d22a6a-0d62-4089-86b6-9d212a615cc2" providerId="AD" clId="Web-{3DFDAF74-B617-3A0C-8518-2B8655270115}" dt="2023-06-03T12:24:56.505" v="52"/>
          <ac:grpSpMkLst>
            <pc:docMk/>
            <pc:sldMk cId="68101831" sldId="264"/>
            <ac:grpSpMk id="35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27:54.188" v="62"/>
          <ac:grpSpMkLst>
            <pc:docMk/>
            <pc:sldMk cId="68101831" sldId="264"/>
            <ac:grpSpMk id="49" creationId="{2F448CB3-7B4F-45D7-B7C0-DF553DF61453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29:40.287" v="64"/>
          <ac:grpSpMkLst>
            <pc:docMk/>
            <pc:sldMk cId="68101831" sldId="264"/>
            <ac:grpSpMk id="57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6:44.169" v="92"/>
          <ac:grpSpMkLst>
            <pc:docMk/>
            <pc:sldMk cId="68101831" sldId="264"/>
            <ac:grpSpMk id="79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7:11.873" v="96"/>
          <ac:grpSpMkLst>
            <pc:docMk/>
            <pc:sldMk cId="68101831" sldId="264"/>
            <ac:grpSpMk id="89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7:34.406" v="104"/>
          <ac:grpSpMkLst>
            <pc:docMk/>
            <pc:sldMk cId="68101831" sldId="264"/>
            <ac:grpSpMk id="90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7:14.702" v="98"/>
          <ac:grpSpMkLst>
            <pc:docMk/>
            <pc:sldMk cId="68101831" sldId="264"/>
            <ac:grpSpMk id="94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8:12.488" v="108"/>
          <ac:grpSpMkLst>
            <pc:docMk/>
            <pc:sldMk cId="68101831" sldId="264"/>
            <ac:grpSpMk id="103" creationId="{D4EC3799-3F52-48CE-85CC-83AED368EB42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8:27.520" v="112"/>
          <ac:grpSpMkLst>
            <pc:docMk/>
            <pc:sldMk cId="68101831" sldId="264"/>
            <ac:grpSpMk id="117" creationId="{992A2039-50D4-4D49-A79F-C82A1D913162}"/>
          </ac:grpSpMkLst>
        </pc:grpChg>
        <pc:graphicFrameChg chg="add del">
          <ac:chgData name="Peter Nguty Acha (2018019)" userId="S::2018019@student.uwtsd.ac.uk::a6d22a6a-0d62-4089-86b6-9d212a615cc2" providerId="AD" clId="Web-{3DFDAF74-B617-3A0C-8518-2B8655270115}" dt="2023-06-03T12:27:54.188" v="62"/>
          <ac:graphicFrameMkLst>
            <pc:docMk/>
            <pc:sldMk cId="68101831" sldId="264"/>
            <ac:graphicFrameMk id="45" creationId="{FD59D802-0008-FCD7-D482-3F358B745A0B}"/>
          </ac:graphicFrameMkLst>
        </pc:graphicFrameChg>
        <pc:graphicFrameChg chg="add del">
          <ac:chgData name="Peter Nguty Acha (2018019)" userId="S::2018019@student.uwtsd.ac.uk::a6d22a6a-0d62-4089-86b6-9d212a615cc2" providerId="AD" clId="Web-{3DFDAF74-B617-3A0C-8518-2B8655270115}" dt="2023-06-03T12:29:40.287" v="64"/>
          <ac:graphicFrameMkLst>
            <pc:docMk/>
            <pc:sldMk cId="68101831" sldId="264"/>
            <ac:graphicFrameMk id="60" creationId="{9EFCF323-30E3-8BD6-5C12-13A00A05343F}"/>
          </ac:graphicFrameMkLst>
        </pc:graphicFrameChg>
        <pc:picChg chg="add del">
          <ac:chgData name="Peter Nguty Acha (2018019)" userId="S::2018019@student.uwtsd.ac.uk::a6d22a6a-0d62-4089-86b6-9d212a615cc2" providerId="AD" clId="Web-{3DFDAF74-B617-3A0C-8518-2B8655270115}" dt="2023-06-03T12:37:26.358" v="100"/>
          <ac:picMkLst>
            <pc:docMk/>
            <pc:sldMk cId="68101831" sldId="264"/>
            <ac:picMk id="64" creationId="{CDC0669A-7DE8-7A12-BED1-7F85F5456857}"/>
          </ac:picMkLst>
        </pc:picChg>
        <pc:cxnChg chg="add del">
          <ac:chgData name="Peter Nguty Acha (2018019)" userId="S::2018019@student.uwtsd.ac.uk::a6d22a6a-0d62-4089-86b6-9d212a615cc2" providerId="AD" clId="Web-{3DFDAF74-B617-3A0C-8518-2B8655270115}" dt="2023-06-03T12:24:56.505" v="52"/>
          <ac:cxnSpMkLst>
            <pc:docMk/>
            <pc:sldMk cId="68101831" sldId="264"/>
            <ac:cxnSpMk id="37" creationId="{AD23B2CD-009B-425A-9616-1E1AD1D5AB46}"/>
          </ac:cxnSpMkLst>
        </pc:cxnChg>
        <pc:cxnChg chg="add del">
          <ac:chgData name="Peter Nguty Acha (2018019)" userId="S::2018019@student.uwtsd.ac.uk::a6d22a6a-0d62-4089-86b6-9d212a615cc2" providerId="AD" clId="Web-{3DFDAF74-B617-3A0C-8518-2B8655270115}" dt="2023-06-03T12:36:44.169" v="92"/>
          <ac:cxnSpMkLst>
            <pc:docMk/>
            <pc:sldMk cId="68101831" sldId="264"/>
            <ac:cxnSpMk id="81" creationId="{AD23B2CD-009B-425A-9616-1E1AD1D5AB46}"/>
          </ac:cxnSpMkLst>
        </pc:cxnChg>
        <pc:cxnChg chg="add del">
          <ac:chgData name="Peter Nguty Acha (2018019)" userId="S::2018019@student.uwtsd.ac.uk::a6d22a6a-0d62-4089-86b6-9d212a615cc2" providerId="AD" clId="Web-{3DFDAF74-B617-3A0C-8518-2B8655270115}" dt="2023-06-03T12:37:34.406" v="104"/>
          <ac:cxnSpMkLst>
            <pc:docMk/>
            <pc:sldMk cId="68101831" sldId="264"/>
            <ac:cxnSpMk id="96" creationId="{AD23B2CD-009B-425A-9616-1E1AD1D5AB46}"/>
          </ac:cxnSpMkLst>
        </pc:cxnChg>
        <pc:cxnChg chg="add del">
          <ac:chgData name="Peter Nguty Acha (2018019)" userId="S::2018019@student.uwtsd.ac.uk::a6d22a6a-0d62-4089-86b6-9d212a615cc2" providerId="AD" clId="Web-{3DFDAF74-B617-3A0C-8518-2B8655270115}" dt="2023-06-03T12:38:12.488" v="108"/>
          <ac:cxnSpMkLst>
            <pc:docMk/>
            <pc:sldMk cId="68101831" sldId="264"/>
            <ac:cxnSpMk id="106" creationId="{789E20C7-BB50-4317-93C7-90C8ED80B275}"/>
          </ac:cxnSpMkLst>
        </pc:cxnChg>
      </pc:sldChg>
      <pc:sldChg chg="addSp modSp new del">
        <pc:chgData name="Peter Nguty Acha (2018019)" userId="S::2018019@student.uwtsd.ac.uk::a6d22a6a-0d62-4089-86b6-9d212a615cc2" providerId="AD" clId="Web-{3DFDAF74-B617-3A0C-8518-2B8655270115}" dt="2023-06-03T12:01:07.931" v="14"/>
        <pc:sldMkLst>
          <pc:docMk/>
          <pc:sldMk cId="942890502" sldId="264"/>
        </pc:sldMkLst>
        <pc:spChg chg="mod">
          <ac:chgData name="Peter Nguty Acha (2018019)" userId="S::2018019@student.uwtsd.ac.uk::a6d22a6a-0d62-4089-86b6-9d212a615cc2" providerId="AD" clId="Web-{3DFDAF74-B617-3A0C-8518-2B8655270115}" dt="2023-06-03T12:00:21.522" v="11" actId="20577"/>
          <ac:spMkLst>
            <pc:docMk/>
            <pc:sldMk cId="942890502" sldId="264"/>
            <ac:spMk id="2" creationId="{7C1EAEF5-5185-5F35-FB72-9CFB0C24E1BA}"/>
          </ac:spMkLst>
        </pc:spChg>
        <pc:spChg chg="add mod">
          <ac:chgData name="Peter Nguty Acha (2018019)" userId="S::2018019@student.uwtsd.ac.uk::a6d22a6a-0d62-4089-86b6-9d212a615cc2" providerId="AD" clId="Web-{3DFDAF74-B617-3A0C-8518-2B8655270115}" dt="2023-06-03T12:00:46.398" v="13"/>
          <ac:spMkLst>
            <pc:docMk/>
            <pc:sldMk cId="942890502" sldId="264"/>
            <ac:spMk id="3" creationId="{8D610F39-D974-98CB-CBBD-08403BBEC403}"/>
          </ac:spMkLst>
        </pc:spChg>
      </pc:sldChg>
    </pc:docChg>
  </pc:docChgLst>
  <pc:docChgLst>
    <pc:chgData name="Peter Nguty Acha (2018019)" userId="S::2018019@student.uwtsd.ac.uk::a6d22a6a-0d62-4089-86b6-9d212a615cc2" providerId="AD" clId="Web-{ADF29205-90F1-66A9-B7E8-477D10FC52D6}"/>
    <pc:docChg chg="modSld addMainMaster delMainMaster">
      <pc:chgData name="Peter Nguty Acha (2018019)" userId="S::2018019@student.uwtsd.ac.uk::a6d22a6a-0d62-4089-86b6-9d212a615cc2" providerId="AD" clId="Web-{ADF29205-90F1-66A9-B7E8-477D10FC52D6}" dt="2023-06-06T10:14:18.473" v="13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ADF29205-90F1-66A9-B7E8-477D10FC52D6}" dt="2023-06-06T10:13:41.457" v="8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ADF29205-90F1-66A9-B7E8-477D10FC52D6}" dt="2023-06-06T10:13:41.457" v="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ADF29205-90F1-66A9-B7E8-477D10FC52D6}" dt="2023-06-06T10:13:41.457" v="8"/>
          <ac:spMkLst>
            <pc:docMk/>
            <pc:sldMk cId="109857222" sldId="256"/>
            <ac:spMk id="3" creationId="{00000000-0000-0000-0000-000000000000}"/>
          </ac:spMkLst>
        </pc:spChg>
      </pc:sldChg>
      <pc:sldChg chg="mod modClrScheme chgLayout">
        <pc:chgData name="Peter Nguty Acha (2018019)" userId="S::2018019@student.uwtsd.ac.uk::a6d22a6a-0d62-4089-86b6-9d212a615cc2" providerId="AD" clId="Web-{ADF29205-90F1-66A9-B7E8-477D10FC52D6}" dt="2023-06-06T10:13:41.457" v="8"/>
        <pc:sldMkLst>
          <pc:docMk/>
          <pc:sldMk cId="2589416811" sldId="261"/>
        </pc:sldMkLst>
      </pc:sldChg>
      <pc:sldChg chg="addSp delSp modSp mod modClrScheme delDesignElem chgLayout">
        <pc:chgData name="Peter Nguty Acha (2018019)" userId="S::2018019@student.uwtsd.ac.uk::a6d22a6a-0d62-4089-86b6-9d212a615cc2" providerId="AD" clId="Web-{ADF29205-90F1-66A9-B7E8-477D10FC52D6}" dt="2023-06-06T10:14:18.473" v="13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2" creationId="{C522188A-69FA-F748-C586-FEA596F92979}"/>
          </ac:spMkLst>
        </pc:spChg>
        <pc:spChg chg="add mo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3" creationId="{1D784F1D-2E42-DC7C-AFC9-E1F8DF501D03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36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41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43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49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51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57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0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1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2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3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9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103" creationId="{A1081473-BB93-49A4-B605-4E2053739770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28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29" creationId="{324E43EB-867C-4B35-9A5C-E435157C7297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30" creationId="{A7C0F5DA-B59F-4F13-8BB8-FFD8F2C572BC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31" creationId="{9CEA1DEC-CC9E-4776-9E08-048A15BFA6CA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32" creationId="{9CE399CF-F4B8-4832-A8CB-B93F6B1EF44B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33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87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88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89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90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91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92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08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0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2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4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6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8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0.987" v="5"/>
          <ac:spMkLst>
            <pc:docMk/>
            <pc:sldMk cId="3851289150" sldId="263"/>
            <ac:spMk id="221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0.987" v="5"/>
          <ac:spMkLst>
            <pc:docMk/>
            <pc:sldMk cId="3851289150" sldId="263"/>
            <ac:spMk id="222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0.987" v="5"/>
          <ac:spMkLst>
            <pc:docMk/>
            <pc:sldMk cId="3851289150" sldId="263"/>
            <ac:spMk id="223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3:35.176" v="7"/>
          <ac:spMkLst>
            <pc:docMk/>
            <pc:sldMk cId="3851289150" sldId="263"/>
            <ac:spMk id="22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3:35.176" v="7"/>
          <ac:spMkLst>
            <pc:docMk/>
            <pc:sldMk cId="3851289150" sldId="263"/>
            <ac:spMk id="230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3:35.176" v="7"/>
          <ac:spMkLst>
            <pc:docMk/>
            <pc:sldMk cId="3851289150" sldId="263"/>
            <ac:spMk id="231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3:35.176" v="7"/>
          <ac:spMkLst>
            <pc:docMk/>
            <pc:sldMk cId="3851289150" sldId="263"/>
            <ac:spMk id="232" creationId="{425EBAFC-9388-432A-BCFD-EEA2F410D8EC}"/>
          </ac:spMkLst>
        </pc:spChg>
        <pc:grpChg chg="add del">
          <ac:chgData name="Peter Nguty Acha (2018019)" userId="S::2018019@student.uwtsd.ac.uk::a6d22a6a-0d62-4089-86b6-9d212a615cc2" providerId="AD" clId="Web-{ADF29205-90F1-66A9-B7E8-477D10FC52D6}" dt="2023-06-06T10:14:13.895" v="10"/>
          <ac:grpSpMkLst>
            <pc:docMk/>
            <pc:sldMk cId="3851289150" sldId="263"/>
            <ac:grpSpMk id="5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4:18.411" v="12"/>
          <ac:grpSpMkLst>
            <pc:docMk/>
            <pc:sldMk cId="3851289150" sldId="263"/>
            <ac:grpSpMk id="65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ADF29205-90F1-66A9-B7E8-477D10FC52D6}" dt="2023-06-06T10:14:18.473" v="13"/>
          <ac:grpSpMkLst>
            <pc:docMk/>
            <pc:sldMk cId="3851289150" sldId="263"/>
            <ac:grpSpMk id="105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2:21.049" v="6"/>
          <ac:grpSpMkLst>
            <pc:docMk/>
            <pc:sldMk cId="3851289150" sldId="263"/>
            <ac:grpSpMk id="17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2:17.783" v="3"/>
          <ac:grpSpMkLst>
            <pc:docMk/>
            <pc:sldMk cId="3851289150" sldId="263"/>
            <ac:grpSpMk id="19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2:20.987" v="5"/>
          <ac:grpSpMkLst>
            <pc:docMk/>
            <pc:sldMk cId="3851289150" sldId="263"/>
            <ac:grpSpMk id="220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2:20.987" v="5"/>
          <ac:grpSpMkLst>
            <pc:docMk/>
            <pc:sldMk cId="3851289150" sldId="263"/>
            <ac:grpSpMk id="224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3:35.176" v="7"/>
          <ac:grpSpMkLst>
            <pc:docMk/>
            <pc:sldMk cId="3851289150" sldId="263"/>
            <ac:grpSpMk id="228" creationId="{7084313B-C03D-4981-9786-879159A60395}"/>
          </ac:grpSpMkLst>
        </pc:grpChg>
        <pc:cxnChg chg="add del">
          <ac:chgData name="Peter Nguty Acha (2018019)" userId="S::2018019@student.uwtsd.ac.uk::a6d22a6a-0d62-4089-86b6-9d212a615cc2" providerId="AD" clId="Web-{ADF29205-90F1-66A9-B7E8-477D10FC52D6}" dt="2023-06-06T10:12:20.987" v="5"/>
          <ac:cxnSpMkLst>
            <pc:docMk/>
            <pc:sldMk cId="3851289150" sldId="263"/>
            <ac:cxnSpMk id="226" creationId="{AD23B2CD-009B-425A-9616-1E1AD1D5AB46}"/>
          </ac:cxnSpMkLst>
        </pc:cxnChg>
      </pc:sldChg>
      <pc:sldChg chg="modSp mod modClrScheme chgLayout">
        <pc:chgData name="Peter Nguty Acha (2018019)" userId="S::2018019@student.uwtsd.ac.uk::a6d22a6a-0d62-4089-86b6-9d212a615cc2" providerId="AD" clId="Web-{ADF29205-90F1-66A9-B7E8-477D10FC52D6}" dt="2023-06-06T10:13:41.457" v="8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ADF29205-90F1-66A9-B7E8-477D10FC52D6}" dt="2023-06-06T10:13:41.457" v="8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ADF29205-90F1-66A9-B7E8-477D10FC52D6}" dt="2023-06-06T10:13:41.457" v="8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MasterChg chg="del delSldLayout">
        <pc:chgData name="Peter Nguty Acha (2018019)" userId="S::2018019@student.uwtsd.ac.uk::a6d22a6a-0d62-4089-86b6-9d212a615cc2" providerId="AD" clId="Web-{ADF29205-90F1-66A9-B7E8-477D10FC52D6}" dt="2023-06-06T10:13:35.176" v="7"/>
        <pc:sldMasterMkLst>
          <pc:docMk/>
          <pc:sldMasterMk cId="3610210058" sldId="2147483882"/>
        </pc:sldMasterMkLst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650901162" sldId="2147483883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4023655780" sldId="2147483884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2778939928" sldId="2147483885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2323434116" sldId="2147483886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49943143" sldId="2147483887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845720757" sldId="2147483888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936889487" sldId="2147483889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1770596525" sldId="2147483890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380204345" sldId="2147483891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1637888097" sldId="2147483892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937088393" sldId="2147483893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323365355" sldId="2147483894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2115324561" sldId="2147483895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1755117671" sldId="2147483896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718406113" sldId="2147483897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2243030260" sldId="2147483898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1627006547" sldId="214748389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ADF29205-90F1-66A9-B7E8-477D10FC52D6}" dt="2023-06-06T10:13:41.457" v="8"/>
        <pc:sldMasterMkLst>
          <pc:docMk/>
          <pc:sldMasterMk cId="905643015" sldId="2147483900"/>
        </pc:sldMasterMkLst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1032280510" sldId="2147483901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918205167" sldId="2147483902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428454198" sldId="2147483903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1263192075" sldId="2147483904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975089256" sldId="2147483905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437844885" sldId="2147483906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129878822" sldId="2147483907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094075048" sldId="2147483908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873911163" sldId="2147483909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003915046" sldId="2147483910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282015389" sldId="2147483911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108984619" sldId="2147483912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035444331" sldId="2147483913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1211996180" sldId="2147483914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827407536" sldId="2147483915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726499835" sldId="2147483916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353307642" sldId="2147483917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ADF29205-90F1-66A9-B7E8-477D10FC52D6}" dt="2023-06-06T10:13:41.457" v="8"/>
        <pc:sldMasterMkLst>
          <pc:docMk/>
          <pc:sldMasterMk cId="2537022613" sldId="2147483918"/>
        </pc:sldMasterMkLst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562923419" sldId="2147483919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679664222" sldId="2147483920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420495949" sldId="2147483921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931522927" sldId="2147483922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1410805853" sldId="2147483923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1806594783" sldId="2147483924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64986547" sldId="2147483925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733882343" sldId="2147483926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4203435140" sldId="2147483927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909924320" sldId="2147483928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1642983764" sldId="2147483929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3604549303" sldId="2147483930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1330946473" sldId="2147483931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262789797" sldId="2147483932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3476048813" sldId="2147483933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351368348" sldId="2147483934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405884136" sldId="2147483935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75329F60-B128-2306-38B1-2170FF7038E6}"/>
    <pc:docChg chg="modSld">
      <pc:chgData name="Peter Nguty Acha (2018019)" userId="S::2018019@student.uwtsd.ac.uk::a6d22a6a-0d62-4089-86b6-9d212a615cc2" providerId="AD" clId="Web-{75329F60-B128-2306-38B1-2170FF7038E6}" dt="2023-06-07T20:15:50.349" v="19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75329F60-B128-2306-38B1-2170FF7038E6}" dt="2023-06-07T20:15:50.349" v="19" actId="14100"/>
        <pc:sldMkLst>
          <pc:docMk/>
          <pc:sldMk cId="2589416811" sldId="261"/>
        </pc:sldMkLst>
        <pc:picChg chg="add mod">
          <ac:chgData name="Peter Nguty Acha (2018019)" userId="S::2018019@student.uwtsd.ac.uk::a6d22a6a-0d62-4089-86b6-9d212a615cc2" providerId="AD" clId="Web-{75329F60-B128-2306-38B1-2170FF7038E6}" dt="2023-06-07T20:15:50.349" v="19" actId="14100"/>
          <ac:picMkLst>
            <pc:docMk/>
            <pc:sldMk cId="2589416811" sldId="261"/>
            <ac:picMk id="2" creationId="{65AD5B36-CE46-964A-7EFC-6E043E42F70C}"/>
          </ac:picMkLst>
        </pc:picChg>
        <pc:picChg chg="del">
          <ac:chgData name="Peter Nguty Acha (2018019)" userId="S::2018019@student.uwtsd.ac.uk::a6d22a6a-0d62-4089-86b6-9d212a615cc2" providerId="AD" clId="Web-{75329F60-B128-2306-38B1-2170FF7038E6}" dt="2023-06-07T20:12:18.985" v="9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13:05.314" v="11" actId="14100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12:49.407" v="10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13:11.361" v="12" actId="14100"/>
          <ac:picMkLst>
            <pc:docMk/>
            <pc:sldMk cId="2589416811" sldId="261"/>
            <ac:picMk id="7" creationId="{C8DE487F-AA16-B7E5-A899-A6FB971573AE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07:40.431" v="6" actId="14100"/>
          <ac:picMkLst>
            <pc:docMk/>
            <pc:sldMk cId="2589416811" sldId="261"/>
            <ac:picMk id="8" creationId="{C8FB6093-3635-E23F-4A53-023F70CAB408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07:54.244" v="8" actId="14100"/>
          <ac:picMkLst>
            <pc:docMk/>
            <pc:sldMk cId="2589416811" sldId="261"/>
            <ac:picMk id="10" creationId="{6E7A5E61-8F14-6241-1E06-49396B98A2FF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07:07.118" v="5" actId="14100"/>
          <ac:picMkLst>
            <pc:docMk/>
            <pc:sldMk cId="2589416811" sldId="261"/>
            <ac:picMk id="11" creationId="{D2270BFE-0ADB-3086-5356-B41A9E364D20}"/>
          </ac:picMkLst>
        </pc:picChg>
      </pc:sldChg>
    </pc:docChg>
  </pc:docChgLst>
  <pc:docChgLst>
    <pc:chgData name="Peter Nguty Acha (2018019)" userId="S::2018019@student.uwtsd.ac.uk::a6d22a6a-0d62-4089-86b6-9d212a615cc2" providerId="AD" clId="Web-{785839BC-DE28-71C7-4D5B-E060C6A7A3A6}"/>
    <pc:docChg chg="modSld">
      <pc:chgData name="Peter Nguty Acha (2018019)" userId="S::2018019@student.uwtsd.ac.uk::a6d22a6a-0d62-4089-86b6-9d212a615cc2" providerId="AD" clId="Web-{785839BC-DE28-71C7-4D5B-E060C6A7A3A6}" dt="2023-06-08T10:28:48.631" v="88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785839BC-DE28-71C7-4D5B-E060C6A7A3A6}" dt="2023-06-08T10:28:48.631" v="88" actId="14100"/>
        <pc:sldMkLst>
          <pc:docMk/>
          <pc:sldMk cId="2589416811" sldId="261"/>
        </pc:sldMkLst>
        <pc:spChg chg="add del mod">
          <ac:chgData name="Peter Nguty Acha (2018019)" userId="S::2018019@student.uwtsd.ac.uk::a6d22a6a-0d62-4089-86b6-9d212a615cc2" providerId="AD" clId="Web-{785839BC-DE28-71C7-4D5B-E060C6A7A3A6}" dt="2023-06-08T10:22:24.804" v="22"/>
          <ac:spMkLst>
            <pc:docMk/>
            <pc:sldMk cId="2589416811" sldId="261"/>
            <ac:spMk id="12" creationId="{0BD5635F-9D4B-F425-0508-DCACAADCFB00}"/>
          </ac:spMkLst>
        </pc:spChg>
        <pc:spChg chg="add mod">
          <ac:chgData name="Peter Nguty Acha (2018019)" userId="S::2018019@student.uwtsd.ac.uk::a6d22a6a-0d62-4089-86b6-9d212a615cc2" providerId="AD" clId="Web-{785839BC-DE28-71C7-4D5B-E060C6A7A3A6}" dt="2023-06-08T10:26:40.704" v="79" actId="20577"/>
          <ac:spMkLst>
            <pc:docMk/>
            <pc:sldMk cId="2589416811" sldId="261"/>
            <ac:spMk id="13" creationId="{7DD846AB-205E-4BEB-7D3D-D74230DAB1F0}"/>
          </ac:spMkLst>
        </pc:spChg>
        <pc:picChg chg="add del mod">
          <ac:chgData name="Peter Nguty Acha (2018019)" userId="S::2018019@student.uwtsd.ac.uk::a6d22a6a-0d62-4089-86b6-9d212a615cc2" providerId="AD" clId="Web-{785839BC-DE28-71C7-4D5B-E060C6A7A3A6}" dt="2023-06-08T10:16:16.602" v="3"/>
          <ac:picMkLst>
            <pc:docMk/>
            <pc:sldMk cId="2589416811" sldId="261"/>
            <ac:picMk id="3" creationId="{21BD4FDC-AB02-9BFA-1865-5D87EC067935}"/>
          </ac:picMkLst>
        </pc:picChg>
        <pc:picChg chg="mod">
          <ac:chgData name="Peter Nguty Acha (2018019)" userId="S::2018019@student.uwtsd.ac.uk::a6d22a6a-0d62-4089-86b6-9d212a615cc2" providerId="AD" clId="Web-{785839BC-DE28-71C7-4D5B-E060C6A7A3A6}" dt="2023-06-08T09:54:51.741" v="1" actId="1076"/>
          <ac:picMkLst>
            <pc:docMk/>
            <pc:sldMk cId="2589416811" sldId="261"/>
            <ac:picMk id="4" creationId="{526067DD-DD7C-6865-8066-1FD3E64B0137}"/>
          </ac:picMkLst>
        </pc:picChg>
        <pc:picChg chg="add mod">
          <ac:chgData name="Peter Nguty Acha (2018019)" userId="S::2018019@student.uwtsd.ac.uk::a6d22a6a-0d62-4089-86b6-9d212a615cc2" providerId="AD" clId="Web-{785839BC-DE28-71C7-4D5B-E060C6A7A3A6}" dt="2023-06-08T10:28:48.631" v="88" actId="14100"/>
          <ac:picMkLst>
            <pc:docMk/>
            <pc:sldMk cId="2589416811" sldId="261"/>
            <ac:picMk id="6" creationId="{13D52119-3FD5-DCCF-B910-DC2B8BD97261}"/>
          </ac:picMkLst>
        </pc:picChg>
        <pc:picChg chg="del mod">
          <ac:chgData name="Peter Nguty Acha (2018019)" userId="S::2018019@student.uwtsd.ac.uk::a6d22a6a-0d62-4089-86b6-9d212a615cc2" providerId="AD" clId="Web-{785839BC-DE28-71C7-4D5B-E060C6A7A3A6}" dt="2023-06-08T10:20:08.908" v="6"/>
          <ac:picMkLst>
            <pc:docMk/>
            <pc:sldMk cId="2589416811" sldId="261"/>
            <ac:picMk id="7" creationId="{C8DE487F-AA16-B7E5-A899-A6FB971573AE}"/>
          </ac:picMkLst>
        </pc:picChg>
      </pc:sldChg>
    </pc:docChg>
  </pc:docChgLst>
  <pc:docChgLst>
    <pc:chgData name="Peter Nguty Acha (2018019)" userId="S::2018019@student.uwtsd.ac.uk::a6d22a6a-0d62-4089-86b6-9d212a615cc2" providerId="AD" clId="Web-{B32B0819-B56B-5185-5DA3-CE85D1789FB6}"/>
    <pc:docChg chg="addSld modSld addMainMaster delMainMaster">
      <pc:chgData name="Peter Nguty Acha (2018019)" userId="S::2018019@student.uwtsd.ac.uk::a6d22a6a-0d62-4089-86b6-9d212a615cc2" providerId="AD" clId="Web-{B32B0819-B56B-5185-5DA3-CE85D1789FB6}" dt="2023-05-30T17:15:21.992" v="80" actId="20577"/>
      <pc:docMkLst>
        <pc:docMk/>
      </pc:docMkLst>
      <pc:sldChg chg="delSp modSp mod modClrScheme delDesignElem chgLayout">
        <pc:chgData name="Peter Nguty Acha (2018019)" userId="S::2018019@student.uwtsd.ac.uk::a6d22a6a-0d62-4089-86b6-9d212a615cc2" providerId="AD" clId="Web-{B32B0819-B56B-5185-5DA3-CE85D1789FB6}" dt="2023-05-30T17:00:54.649" v="1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B32B0819-B56B-5185-5DA3-CE85D1789FB6}" dt="2023-05-30T17:00:54.649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B32B0819-B56B-5185-5DA3-CE85D1789FB6}" dt="2023-05-30T17:00:54.649" v="1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Peter Nguty Acha (2018019)" userId="S::2018019@student.uwtsd.ac.uk::a6d22a6a-0d62-4089-86b6-9d212a615cc2" providerId="AD" clId="Web-{B32B0819-B56B-5185-5DA3-CE85D1789FB6}" dt="2023-05-30T16:55:30.606" v="0"/>
          <ac:spMkLst>
            <pc:docMk/>
            <pc:sldMk cId="109857222" sldId="256"/>
            <ac:spMk id="22" creationId="{2D529E20-662F-4915-ACD7-970C026FDB7F}"/>
          </ac:spMkLst>
        </pc:spChg>
        <pc:spChg chg="del">
          <ac:chgData name="Peter Nguty Acha (2018019)" userId="S::2018019@student.uwtsd.ac.uk::a6d22a6a-0d62-4089-86b6-9d212a615cc2" providerId="AD" clId="Web-{B32B0819-B56B-5185-5DA3-CE85D1789FB6}" dt="2023-05-30T16:55:30.606" v="0"/>
          <ac:spMkLst>
            <pc:docMk/>
            <pc:sldMk cId="109857222" sldId="256"/>
            <ac:spMk id="24" creationId="{1AD5EB79-7F9A-4BBC-92A5-188382CBA1B6}"/>
          </ac:spMkLst>
        </pc:spChg>
        <pc:spChg chg="del">
          <ac:chgData name="Peter Nguty Acha (2018019)" userId="S::2018019@student.uwtsd.ac.uk::a6d22a6a-0d62-4089-86b6-9d212a615cc2" providerId="AD" clId="Web-{B32B0819-B56B-5185-5DA3-CE85D1789FB6}" dt="2023-05-30T16:55:30.606" v="0"/>
          <ac:spMkLst>
            <pc:docMk/>
            <pc:sldMk cId="109857222" sldId="256"/>
            <ac:spMk id="26" creationId="{B9B8A17F-DC3A-4D9A-AA53-9BFB894CD7BA}"/>
          </ac:spMkLst>
        </pc:spChg>
      </pc:sldChg>
      <pc:sldChg chg="mod modClrScheme chgLayout">
        <pc:chgData name="Peter Nguty Acha (2018019)" userId="S::2018019@student.uwtsd.ac.uk::a6d22a6a-0d62-4089-86b6-9d212a615cc2" providerId="AD" clId="Web-{B32B0819-B56B-5185-5DA3-CE85D1789FB6}" dt="2023-05-30T17:00:54.649" v="1"/>
        <pc:sldMkLst>
          <pc:docMk/>
          <pc:sldMk cId="2589416811" sldId="261"/>
        </pc:sldMkLst>
      </pc:sldChg>
      <pc:sldChg chg="addSp delSp modSp new">
        <pc:chgData name="Peter Nguty Acha (2018019)" userId="S::2018019@student.uwtsd.ac.uk::a6d22a6a-0d62-4089-86b6-9d212a615cc2" providerId="AD" clId="Web-{B32B0819-B56B-5185-5DA3-CE85D1789FB6}" dt="2023-05-30T17:15:21.992" v="80" actId="20577"/>
        <pc:sldMkLst>
          <pc:docMk/>
          <pc:sldMk cId="492686855" sldId="262"/>
        </pc:sldMkLst>
        <pc:spChg chg="mod">
          <ac:chgData name="Peter Nguty Acha (2018019)" userId="S::2018019@student.uwtsd.ac.uk::a6d22a6a-0d62-4089-86b6-9d212a615cc2" providerId="AD" clId="Web-{B32B0819-B56B-5185-5DA3-CE85D1789FB6}" dt="2023-05-30T17:15:21.992" v="80" actId="20577"/>
          <ac:spMkLst>
            <pc:docMk/>
            <pc:sldMk cId="492686855" sldId="262"/>
            <ac:spMk id="2" creationId="{2F96FBE4-AF56-EC5F-E5C0-50699F77244E}"/>
          </ac:spMkLst>
        </pc:spChg>
        <pc:spChg chg="mod">
          <ac:chgData name="Peter Nguty Acha (2018019)" userId="S::2018019@student.uwtsd.ac.uk::a6d22a6a-0d62-4089-86b6-9d212a615cc2" providerId="AD" clId="Web-{B32B0819-B56B-5185-5DA3-CE85D1789FB6}" dt="2023-05-30T17:13:28.895" v="38" actId="20577"/>
          <ac:spMkLst>
            <pc:docMk/>
            <pc:sldMk cId="492686855" sldId="262"/>
            <ac:spMk id="3" creationId="{7E60EA6F-C75C-779B-DB17-70A72848AAC1}"/>
          </ac:spMkLst>
        </pc:spChg>
        <pc:spChg chg="del">
          <ac:chgData name="Peter Nguty Acha (2018019)" userId="S::2018019@student.uwtsd.ac.uk::a6d22a6a-0d62-4089-86b6-9d212a615cc2" providerId="AD" clId="Web-{B32B0819-B56B-5185-5DA3-CE85D1789FB6}" dt="2023-05-30T17:13:56.489" v="52"/>
          <ac:spMkLst>
            <pc:docMk/>
            <pc:sldMk cId="492686855" sldId="262"/>
            <ac:spMk id="4" creationId="{0AFA4E1F-0B1E-ED06-F040-CDFD7ECE607A}"/>
          </ac:spMkLst>
        </pc:spChg>
        <pc:spChg chg="mod">
          <ac:chgData name="Peter Nguty Acha (2018019)" userId="S::2018019@student.uwtsd.ac.uk::a6d22a6a-0d62-4089-86b6-9d212a615cc2" providerId="AD" clId="Web-{B32B0819-B56B-5185-5DA3-CE85D1789FB6}" dt="2023-05-30T17:13:53.536" v="51" actId="20577"/>
          <ac:spMkLst>
            <pc:docMk/>
            <pc:sldMk cId="492686855" sldId="262"/>
            <ac:spMk id="5" creationId="{B942551E-97ED-4840-5CE7-028217B29CA3}"/>
          </ac:spMkLst>
        </pc:spChg>
        <pc:graphicFrameChg chg="add mod ord modGraphic">
          <ac:chgData name="Peter Nguty Acha (2018019)" userId="S::2018019@student.uwtsd.ac.uk::a6d22a6a-0d62-4089-86b6-9d212a615cc2" providerId="AD" clId="Web-{B32B0819-B56B-5185-5DA3-CE85D1789FB6}" dt="2023-05-30T17:13:56.489" v="52"/>
          <ac:graphicFrameMkLst>
            <pc:docMk/>
            <pc:sldMk cId="492686855" sldId="262"/>
            <ac:graphicFrameMk id="7" creationId="{0B4C06C8-57BB-9636-7169-6C4A61558D68}"/>
          </ac:graphicFrameMkLst>
        </pc:graphicFrameChg>
      </pc:sldChg>
      <pc:sldMasterChg chg="del delSldLayout">
        <pc:chgData name="Peter Nguty Acha (2018019)" userId="S::2018019@student.uwtsd.ac.uk::a6d22a6a-0d62-4089-86b6-9d212a615cc2" providerId="AD" clId="Web-{B32B0819-B56B-5185-5DA3-CE85D1789FB6}" dt="2023-05-30T16:55:30.606" v="0"/>
        <pc:sldMasterMkLst>
          <pc:docMk/>
          <pc:sldMasterMk cId="508346393" sldId="2147483846"/>
        </pc:sldMasterMkLst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411371098" sldId="2147483847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887169877" sldId="2147483848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1641619244" sldId="2147483849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1715016963" sldId="2147483850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001287863" sldId="2147483851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255762198" sldId="2147483852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4214853232" sldId="2147483853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640960107" sldId="2147483854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583362745" sldId="2147483855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893708448" sldId="2147483856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659723415" sldId="2147483857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1034090555" sldId="2147483858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875840721" sldId="2147483859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622583112" sldId="2147483860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1085957681" sldId="2147483861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453193605" sldId="2147483862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057388026" sldId="214748386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32B0819-B56B-5185-5DA3-CE85D1789FB6}" dt="2023-05-30T17:00:54.649" v="1"/>
        <pc:sldMasterMkLst>
          <pc:docMk/>
          <pc:sldMasterMk cId="294610612" sldId="2147483864"/>
        </pc:sldMasterMkLst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766000454" sldId="2147483865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783186208" sldId="2147483866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2632601408" sldId="2147483867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2057630979" sldId="2147483868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93737223" sldId="2147483869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1619228760" sldId="2147483870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722272435" sldId="2147483871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1383839280" sldId="2147483872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3545638035" sldId="2147483873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874067165" sldId="2147483874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2057888378" sldId="2147483875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1123935249" sldId="2147483876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1474932600" sldId="2147483877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642779241" sldId="2147483878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3126189164" sldId="2147483879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385059941" sldId="2147483880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2456600098" sldId="2147483881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B32B0819-B56B-5185-5DA3-CE85D1789FB6}" dt="2023-05-30T17:00:54.649" v="1"/>
        <pc:sldMasterMkLst>
          <pc:docMk/>
          <pc:sldMasterMk cId="3610210058" sldId="2147483882"/>
        </pc:sldMasterMkLst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650901162" sldId="2147483883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4023655780" sldId="2147483884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2778939928" sldId="2147483885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2323434116" sldId="2147483886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49943143" sldId="2147483887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845720757" sldId="2147483888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936889487" sldId="2147483889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1770596525" sldId="2147483890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380204345" sldId="2147483891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1637888097" sldId="2147483892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937088393" sldId="2147483893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323365355" sldId="2147483894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2115324561" sldId="2147483895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1755117671" sldId="2147483896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718406113" sldId="2147483897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2243030260" sldId="2147483898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1627006547" sldId="2147483899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B8CF353B-A849-95D8-2233-5A9B1FEB3DC6}"/>
    <pc:docChg chg="modSld">
      <pc:chgData name="Peter Nguty Acha (2018019)" userId="S::2018019@student.uwtsd.ac.uk::a6d22a6a-0d62-4089-86b6-9d212a615cc2" providerId="AD" clId="Web-{B8CF353B-A849-95D8-2233-5A9B1FEB3DC6}" dt="2023-06-06T09:41:45.079" v="1"/>
      <pc:docMkLst>
        <pc:docMk/>
      </pc:docMkLst>
      <pc:sldChg chg="delSp modSp">
        <pc:chgData name="Peter Nguty Acha (2018019)" userId="S::2018019@student.uwtsd.ac.uk::a6d22a6a-0d62-4089-86b6-9d212a615cc2" providerId="AD" clId="Web-{B8CF353B-A849-95D8-2233-5A9B1FEB3DC6}" dt="2023-06-06T09:41:45.079" v="1"/>
        <pc:sldMkLst>
          <pc:docMk/>
          <pc:sldMk cId="2589416811" sldId="261"/>
        </pc:sldMkLst>
        <pc:picChg chg="del mod">
          <ac:chgData name="Peter Nguty Acha (2018019)" userId="S::2018019@student.uwtsd.ac.uk::a6d22a6a-0d62-4089-86b6-9d212a615cc2" providerId="AD" clId="Web-{B8CF353B-A849-95D8-2233-5A9B1FEB3DC6}" dt="2023-06-06T09:41:45.079" v="1"/>
          <ac:picMkLst>
            <pc:docMk/>
            <pc:sldMk cId="2589416811" sldId="261"/>
            <ac:picMk id="8" creationId="{9ADD2F09-D8B8-0072-0A08-0E0D05A149DC}"/>
          </ac:picMkLst>
        </pc:picChg>
      </pc:sldChg>
    </pc:docChg>
  </pc:docChgLst>
  <pc:docChgLst>
    <pc:chgData name="Peter Nguty Acha (2018019)" userId="S::2018019@student.uwtsd.ac.uk::a6d22a6a-0d62-4089-86b6-9d212a615cc2" providerId="AD" clId="Web-{598F05A2-191F-6511-998D-A0FFEC8D5D65}"/>
    <pc:docChg chg="modSld">
      <pc:chgData name="Peter Nguty Acha (2018019)" userId="S::2018019@student.uwtsd.ac.uk::a6d22a6a-0d62-4089-86b6-9d212a615cc2" providerId="AD" clId="Web-{598F05A2-191F-6511-998D-A0FFEC8D5D65}" dt="2023-06-03T11:56:36.728" v="4" actId="20577"/>
      <pc:docMkLst>
        <pc:docMk/>
      </pc:docMkLst>
      <pc:sldChg chg="modSp">
        <pc:chgData name="Peter Nguty Acha (2018019)" userId="S::2018019@student.uwtsd.ac.uk::a6d22a6a-0d62-4089-86b6-9d212a615cc2" providerId="AD" clId="Web-{598F05A2-191F-6511-998D-A0FFEC8D5D65}" dt="2023-06-03T11:56:36.728" v="4" actId="20577"/>
        <pc:sldMkLst>
          <pc:docMk/>
          <pc:sldMk cId="492686855" sldId="262"/>
        </pc:sldMkLst>
        <pc:graphicFrameChg chg="modGraphic">
          <ac:chgData name="Peter Nguty Acha (2018019)" userId="S::2018019@student.uwtsd.ac.uk::a6d22a6a-0d62-4089-86b6-9d212a615cc2" providerId="AD" clId="Web-{598F05A2-191F-6511-998D-A0FFEC8D5D65}" dt="2023-06-03T11:56:36.728" v="4" actId="20577"/>
          <ac:graphicFrameMkLst>
            <pc:docMk/>
            <pc:sldMk cId="492686855" sldId="262"/>
            <ac:graphicFrameMk id="7" creationId="{0B4C06C8-57BB-9636-7169-6C4A61558D68}"/>
          </ac:graphicFrameMkLst>
        </pc:graphicFrameChg>
      </pc:sldChg>
    </pc:docChg>
  </pc:docChgLst>
  <pc:docChgLst>
    <pc:chgData name="Peter Nguty Acha (2018019)" userId="S::2018019@student.uwtsd.ac.uk::a6d22a6a-0d62-4089-86b6-9d212a615cc2" providerId="AD" clId="Web-{654F0A52-7E0C-B81D-6479-9F87A92003BC}"/>
    <pc:docChg chg="addSld">
      <pc:chgData name="Peter Nguty Acha (2018019)" userId="S::2018019@student.uwtsd.ac.uk::a6d22a6a-0d62-4089-86b6-9d212a615cc2" providerId="AD" clId="Web-{654F0A52-7E0C-B81D-6479-9F87A92003BC}" dt="2023-05-25T19:53:03.411" v="0"/>
      <pc:docMkLst>
        <pc:docMk/>
      </pc:docMkLst>
      <pc:sldChg chg="new">
        <pc:chgData name="Peter Nguty Acha (2018019)" userId="S::2018019@student.uwtsd.ac.uk::a6d22a6a-0d62-4089-86b6-9d212a615cc2" providerId="AD" clId="Web-{654F0A52-7E0C-B81D-6479-9F87A92003BC}" dt="2023-05-25T19:53:03.411" v="0"/>
        <pc:sldMkLst>
          <pc:docMk/>
          <pc:sldMk cId="536388671" sldId="260"/>
        </pc:sldMkLst>
      </pc:sldChg>
    </pc:docChg>
  </pc:docChgLst>
  <pc:docChgLst>
    <pc:chgData name="Peter Nguty Acha (2018019)" userId="S::2018019@student.uwtsd.ac.uk::a6d22a6a-0d62-4089-86b6-9d212a615cc2" providerId="AD" clId="Web-{52A182FC-9B2D-8585-3E18-EEBA4D7FDAF1}"/>
    <pc:docChg chg="mod modSld addMainMaster delMainMaster modMainMaster setSldSz">
      <pc:chgData name="Peter Nguty Acha (2018019)" userId="S::2018019@student.uwtsd.ac.uk::a6d22a6a-0d62-4089-86b6-9d212a615cc2" providerId="AD" clId="Web-{52A182FC-9B2D-8585-3E18-EEBA4D7FDAF1}" dt="2023-06-06T10:52:33.804" v="24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52A182FC-9B2D-8585-3E18-EEBA4D7FDAF1}" dt="2023-06-06T10:52:28.725" v="23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52A182FC-9B2D-8585-3E18-EEBA4D7FDAF1}" dt="2023-06-06T10:52:28.725" v="2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52A182FC-9B2D-8585-3E18-EEBA4D7FDAF1}" dt="2023-06-06T10:52:28.725" v="23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Peter Nguty Acha (2018019)" userId="S::2018019@student.uwtsd.ac.uk::a6d22a6a-0d62-4089-86b6-9d212a615cc2" providerId="AD" clId="Web-{52A182FC-9B2D-8585-3E18-EEBA4D7FDAF1}" dt="2023-06-06T10:51:17.395" v="9"/>
          <ac:picMkLst>
            <pc:docMk/>
            <pc:sldMk cId="109857222" sldId="256"/>
            <ac:picMk id="16" creationId="{9A753E2D-555D-72F1-FB86-F082FB27589B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1:17.395" v="9"/>
          <ac:picMkLst>
            <pc:docMk/>
            <pc:sldMk cId="109857222" sldId="256"/>
            <ac:picMk id="17" creationId="{154CAABE-036B-710C-BB89-E6D1364C4813}"/>
          </ac:picMkLst>
        </pc:picChg>
      </pc:sldChg>
      <pc:sldChg chg="addSp delSp modSp mod setBg modClrScheme delDesignElem chgLayout">
        <pc:chgData name="Peter Nguty Acha (2018019)" userId="S::2018019@student.uwtsd.ac.uk::a6d22a6a-0d62-4089-86b6-9d212a615cc2" providerId="AD" clId="Web-{52A182FC-9B2D-8585-3E18-EEBA4D7FDAF1}" dt="2023-06-06T10:52:33.804" v="24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52A182FC-9B2D-8585-3E18-EEBA4D7FDAF1}" dt="2023-06-06T10:52:33.804" v="24"/>
          <ac:spMkLst>
            <pc:docMk/>
            <pc:sldMk cId="2589416811" sldId="261"/>
            <ac:spMk id="15" creationId="{99E2572D-13C4-D83F-BC0E-F083B4BB5F10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0.973" v="12"/>
          <ac:spMkLst>
            <pc:docMk/>
            <pc:sldMk cId="2589416811" sldId="261"/>
            <ac:spMk id="17" creationId="{4F78DAAE-B0C3-49A3-8AB1-AD2FF0E3686F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0.973" v="12"/>
          <ac:spMkLst>
            <pc:docMk/>
            <pc:sldMk cId="2589416811" sldId="261"/>
            <ac:spMk id="19" creationId="{F6A8A81D-3338-4B0F-A26F-A3D259D27681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0.973" v="12"/>
          <ac:spMkLst>
            <pc:docMk/>
            <pc:sldMk cId="2589416811" sldId="261"/>
            <ac:spMk id="24" creationId="{40155665-7CE2-4939-AE5E-020DC1D20753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7.208" v="14"/>
          <ac:spMkLst>
            <pc:docMk/>
            <pc:sldMk cId="2589416811" sldId="261"/>
            <ac:spMk id="29" creationId="{85F279D6-ED25-4D3F-9479-8ABB21867D9B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7.208" v="14"/>
          <ac:spMkLst>
            <pc:docMk/>
            <pc:sldMk cId="2589416811" sldId="261"/>
            <ac:spMk id="31" creationId="{38D0B1B4-C487-47EF-B7D0-421066454CB6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7.208" v="14"/>
          <ac:spMkLst>
            <pc:docMk/>
            <pc:sldMk cId="2589416811" sldId="261"/>
            <ac:spMk id="32" creationId="{0214736A-03B2-4B91-B0AF-B21213F3B9DF}"/>
          </ac:spMkLst>
        </pc:spChg>
        <pc:spChg chg="add">
          <ac:chgData name="Peter Nguty Acha (2018019)" userId="S::2018019@student.uwtsd.ac.uk::a6d22a6a-0d62-4089-86b6-9d212a615cc2" providerId="AD" clId="Web-{52A182FC-9B2D-8585-3E18-EEBA4D7FDAF1}" dt="2023-06-06T10:52:33.804" v="24"/>
          <ac:spMkLst>
            <pc:docMk/>
            <pc:sldMk cId="2589416811" sldId="261"/>
            <ac:spMk id="33" creationId="{4F78DAAE-B0C3-49A3-8AB1-AD2FF0E3686F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45.708" v="16"/>
          <ac:spMkLst>
            <pc:docMk/>
            <pc:sldMk cId="2589416811" sldId="261"/>
            <ac:spMk id="34" creationId="{6DBDBE7B-6FA0-46FB-AA52-4426EB35C1D0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45.708" v="16"/>
          <ac:spMkLst>
            <pc:docMk/>
            <pc:sldMk cId="2589416811" sldId="261"/>
            <ac:spMk id="36" creationId="{0A0C8B9D-9EB7-4CEE-9F2E-57E91EBF96FB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45.708" v="16"/>
          <ac:spMkLst>
            <pc:docMk/>
            <pc:sldMk cId="2589416811" sldId="261"/>
            <ac:spMk id="37" creationId="{F83D7DDF-17C0-4989-9770-F2115973EB58}"/>
          </ac:spMkLst>
        </pc:spChg>
        <pc:spChg chg="add">
          <ac:chgData name="Peter Nguty Acha (2018019)" userId="S::2018019@student.uwtsd.ac.uk::a6d22a6a-0d62-4089-86b6-9d212a615cc2" providerId="AD" clId="Web-{52A182FC-9B2D-8585-3E18-EEBA4D7FDAF1}" dt="2023-06-06T10:52:33.804" v="24"/>
          <ac:spMkLst>
            <pc:docMk/>
            <pc:sldMk cId="2589416811" sldId="261"/>
            <ac:spMk id="38" creationId="{F6A8A81D-3338-4B0F-A26F-A3D259D27681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01.053" v="18"/>
          <ac:spMkLst>
            <pc:docMk/>
            <pc:sldMk cId="2589416811" sldId="261"/>
            <ac:spMk id="39" creationId="{3DB0ED7D-0741-41C8-9BCD-85B80680FB6C}"/>
          </ac:spMkLst>
        </pc:spChg>
        <pc:spChg chg="add">
          <ac:chgData name="Peter Nguty Acha (2018019)" userId="S::2018019@student.uwtsd.ac.uk::a6d22a6a-0d62-4089-86b6-9d212a615cc2" providerId="AD" clId="Web-{52A182FC-9B2D-8585-3E18-EEBA4D7FDAF1}" dt="2023-06-06T10:52:33.804" v="24"/>
          <ac:spMkLst>
            <pc:docMk/>
            <pc:sldMk cId="2589416811" sldId="261"/>
            <ac:spMk id="40" creationId="{40155665-7CE2-4939-AE5E-020DC1D20753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04.100" v="20"/>
          <ac:spMkLst>
            <pc:docMk/>
            <pc:sldMk cId="2589416811" sldId="261"/>
            <ac:spMk id="41" creationId="{EDE45543-B8D6-4BD5-85E4-FAF64A4C96AD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04.100" v="20"/>
          <ac:spMkLst>
            <pc:docMk/>
            <pc:sldMk cId="2589416811" sldId="261"/>
            <ac:spMk id="42" creationId="{D7F63E70-FDE5-46BE-8B41-CEE9D51D709E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2589416811" sldId="261"/>
            <ac:spMk id="44" creationId="{676411ED-5314-4C9A-A717-DD5A041FAF6C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2589416811" sldId="261"/>
            <ac:spMk id="45" creationId="{01CD0F23-A289-474D-AC8E-7B770AB4CE58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2589416811" sldId="261"/>
            <ac:spMk id="46" creationId="{B45CE986-4A76-4B58-8796-1E505901C6B8}"/>
          </ac:spMkLst>
        </pc:sp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7" creationId="{C8DE487F-AA16-B7E5-A899-A6FB971573AE}"/>
          </ac:picMkLst>
        </pc:picChg>
      </pc:sldChg>
      <pc:sldChg chg="delSp modSp mod modClrScheme delDesignElem chgLayout">
        <pc:chgData name="Peter Nguty Acha (2018019)" userId="S::2018019@student.uwtsd.ac.uk::a6d22a6a-0d62-4089-86b6-9d212a615cc2" providerId="AD" clId="Web-{52A182FC-9B2D-8585-3E18-EEBA4D7FDAF1}" dt="2023-06-06T10:52:28.725" v="23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52A182FC-9B2D-8585-3E18-EEBA4D7FDAF1}" dt="2023-06-06T10:52:28.725" v="23"/>
          <ac:spMkLst>
            <pc:docMk/>
            <pc:sldMk cId="3851289150" sldId="263"/>
            <ac:spMk id="2" creationId="{C522188A-69FA-F748-C586-FEA596F92979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k cId="3851289150" sldId="263"/>
            <ac:spMk id="3" creationId="{1D784F1D-2E42-DC7C-AFC9-E1F8DF501D03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2" creationId="{20E145FF-1D18-4246-A2BA-9F6B4D53364C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3" creationId="{324E43EB-867C-4B35-9A5C-E435157C7297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4" creationId="{A7C0F5DA-B59F-4F13-8BB8-FFD8F2C572BC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5" creationId="{9CEA1DEC-CC9E-4776-9E08-048A15BFA6CA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6" creationId="{9CE399CF-F4B8-4832-A8CB-B93F6B1EF44B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7" creationId="{1F23E73A-FDC8-462C-83C1-3AA8961449CF}"/>
          </ac:spMkLst>
        </pc:spChg>
        <pc:grpChg chg="del mod">
          <ac:chgData name="Peter Nguty Acha (2018019)" userId="S::2018019@student.uwtsd.ac.uk::a6d22a6a-0d62-4089-86b6-9d212a615cc2" providerId="AD" clId="Web-{52A182FC-9B2D-8585-3E18-EEBA4D7FDAF1}" dt="2023-06-06T10:52:19.006" v="22"/>
          <ac:grpSpMkLst>
            <pc:docMk/>
            <pc:sldMk cId="3851289150" sldId="263"/>
            <ac:grpSpMk id="18" creationId="{7084313B-C03D-4981-9786-879159A60395}"/>
          </ac:grpSpMkLst>
        </pc:grpChg>
      </pc:sldChg>
      <pc:sldChg chg="modSp mod modClrScheme chgLayout">
        <pc:chgData name="Peter Nguty Acha (2018019)" userId="S::2018019@student.uwtsd.ac.uk::a6d22a6a-0d62-4089-86b6-9d212a615cc2" providerId="AD" clId="Web-{52A182FC-9B2D-8585-3E18-EEBA4D7FDAF1}" dt="2023-06-06T10:52:28.725" v="23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52A182FC-9B2D-8585-3E18-EEBA4D7FDAF1}" dt="2023-06-06T10:52:28.725" v="23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52A182FC-9B2D-8585-3E18-EEBA4D7FDAF1}" dt="2023-06-06T10:52:28.725" v="23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MasterChg chg="modSp del delSldLayout modSldLayout">
        <pc:chgData name="Peter Nguty Acha (2018019)" userId="S::2018019@student.uwtsd.ac.uk::a6d22a6a-0d62-4089-86b6-9d212a615cc2" providerId="AD" clId="Web-{52A182FC-9B2D-8585-3E18-EEBA4D7FDAF1}" dt="2023-06-06T10:48:20.966" v="1"/>
        <pc:sldMasterMkLst>
          <pc:docMk/>
          <pc:sldMasterMk cId="406656874" sldId="2147484032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6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21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48:19.904" v="0"/>
          <ac:grpSpMkLst>
            <pc:docMk/>
            <pc:sldMasterMk cId="406656874" sldId="2147484032"/>
            <ac:grpSpMk id="8" creationId="{00000000-0000-0000-0000-000000000000}"/>
          </ac:grpSpMkLst>
        </pc:grp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859337968" sldId="214748403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1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12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859337968" sldId="2147484033"/>
              <ac:grpSpMk id="7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1550676358" sldId="214748403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550676358" sldId="2147484034"/>
              <ac:spMk id="3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733845035" sldId="214748403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733845035" sldId="214748403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733845035" sldId="214748403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733845035" sldId="2147484035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3733845035" sldId="2147484035"/>
              <ac:grpSpMk id="8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631086025" sldId="214748403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31086025" sldId="2147484036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31086025" sldId="2147484036"/>
              <ac:spMk id="4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817221869" sldId="214748403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817221869" sldId="214748403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817221869" sldId="2147484037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817221869" sldId="2147484037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817221869" sldId="2147484037"/>
              <ac:spMk id="6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244952490" sldId="214748403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244952490" sldId="2147484038"/>
              <ac:spMk id="9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986882193" sldId="214748403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986882193" sldId="2147484039"/>
              <ac:spMk id="7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1486042503" sldId="214748404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486042503" sldId="2147484040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486042503" sldId="2147484040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486042503" sldId="2147484040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486042503" sldId="2147484040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1486042503" sldId="2147484040"/>
              <ac:grpSpMk id="9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533003701" sldId="214748404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533003701" sldId="214748404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533003701" sldId="214748404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533003701" sldId="2147484041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533003701" sldId="2147484041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2533003701" sldId="2147484041"/>
              <ac:grpSpMk id="9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407923636" sldId="214748404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07923636" sldId="214748404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07923636" sldId="214748404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07923636" sldId="2147484042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07923636" sldId="2147484042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3407923636" sldId="2147484042"/>
              <ac:grpSpMk id="9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480395260" sldId="214748404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80395260" sldId="214748404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80395260" sldId="2147484043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80395260" sldId="2147484043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3480395260" sldId="2147484043"/>
              <ac:grpSpMk id="7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626766370" sldId="214748404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2626766370" sldId="2147484044"/>
              <ac:grpSpMk id="3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552023739" sldId="214748404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552023739" sldId="214748404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552023739" sldId="214748404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552023739" sldId="2147484045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552023739" sldId="2147484045"/>
              <ac:grpSpMk id="9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591645474" sldId="214748404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20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8:19.904" v="0"/>
            <ac:cxnSpMkLst>
              <pc:docMk/>
              <pc:sldMasterMk cId="406656874" sldId="2147484032"/>
              <pc:sldLayoutMk cId="3591645474" sldId="2147484046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8:19.904" v="0"/>
            <ac:cxnSpMkLst>
              <pc:docMk/>
              <pc:sldMasterMk cId="406656874" sldId="2147484032"/>
              <pc:sldLayoutMk cId="3591645474" sldId="2147484046"/>
              <ac:cxnSpMk id="18" creationId="{00000000-0000-0000-0000-000000000000}"/>
            </ac:cxnSpMkLst>
          </pc:cxn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981008101" sldId="214748404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4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42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8:19.904" v="0"/>
            <ac:cxnSpMkLst>
              <pc:docMk/>
              <pc:sldMasterMk cId="406656874" sldId="2147484032"/>
              <pc:sldLayoutMk cId="2981008101" sldId="2147484047"/>
              <ac:cxnSpMk id="43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8:19.904" v="0"/>
            <ac:cxnSpMkLst>
              <pc:docMk/>
              <pc:sldMasterMk cId="406656874" sldId="2147484032"/>
              <pc:sldLayoutMk cId="2981008101" sldId="2147484047"/>
              <ac:cxnSpMk id="44" creationId="{00000000-0000-0000-0000-000000000000}"/>
            </ac:cxnSpMkLst>
          </pc:cxn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423695301" sldId="214748404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23695301" sldId="214748404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23695301" sldId="214748404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23695301" sldId="2147484048"/>
              <ac:spMk id="4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1321881597" sldId="214748404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321881597" sldId="214748404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321881597" sldId="214748404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321881597" sldId="2147484049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321881597" sldId="2147484049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1321881597" sldId="2147484049"/>
              <ac:grpSpMk id="9" creationId="{00000000-0000-0000-0000-000000000000}"/>
            </ac:grpSpMkLst>
          </pc:grpChg>
        </pc:sldLayoutChg>
      </pc:sldMasterChg>
      <pc:sldMasterChg chg="modSp add del addSldLayout delSldLayout modSldLayout">
        <pc:chgData name="Peter Nguty Acha (2018019)" userId="S::2018019@student.uwtsd.ac.uk::a6d22a6a-0d62-4089-86b6-9d212a615cc2" providerId="AD" clId="Web-{52A182FC-9B2D-8585-3E18-EEBA4D7FDAF1}" dt="2023-06-06T10:48:32.951" v="3"/>
        <pc:sldMasterMkLst>
          <pc:docMk/>
          <pc:sldMasterMk cId="4058202720" sldId="2147484050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18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26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48:32.248" v="2"/>
          <ac:grpSpMkLst>
            <pc:docMk/>
            <pc:sldMasterMk cId="4058202720" sldId="2147484050"/>
            <ac:grpSpMk id="6" creationId="{00000000-0000-0000-0000-000000000000}"/>
          </ac:grpSpMkLst>
        </pc:grp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889021694" sldId="214748405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11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889021694" sldId="2147484051"/>
              <ac:grpSpMk id="6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1210417686" sldId="214748405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210417686" sldId="214748405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210417686" sldId="2147484052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916507664" sldId="214748405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916507664" sldId="214748405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916507664" sldId="214748405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916507664" sldId="2147484053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916507664" sldId="2147484053"/>
              <ac:spMk id="8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3916507664" sldId="2147484053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308536564" sldId="214748405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308536564" sldId="214748405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308536564" sldId="2147484054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308536564" sldId="2147484054"/>
              <ac:spMk id="7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1738902121" sldId="214748405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9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630156278" sldId="214748405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630156278" sldId="2147484056"/>
              <ac:spMk id="5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346336915" sldId="214748405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346336915" sldId="2147484057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346336915" sldId="2147484057"/>
              <ac:spMk id="5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135627931" sldId="214748405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135627931" sldId="2147484058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461021953" sldId="214748405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10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461021953" sldId="2147484059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72581250" sldId="214748406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10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372581250" sldId="2147484060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177064644" sldId="214748406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177064644" sldId="214748406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177064644" sldId="2147484061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177064644" sldId="2147484061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177064644" sldId="2147484061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3177064644" sldId="2147484061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659861447" sldId="214748406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1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2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659861447" sldId="2147484062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704792210" sldId="214748406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704792210" sldId="214748406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704792210" sldId="214748406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704792210" sldId="2147484063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704792210" sldId="2147484063"/>
              <ac:spMk id="7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704792210" sldId="2147484063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807221903" sldId="214748406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24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8:32.248" v="2"/>
            <ac:cxnSpMkLst>
              <pc:docMk/>
              <pc:sldMasterMk cId="4058202720" sldId="2147484050"/>
              <pc:sldLayoutMk cId="3807221903" sldId="2147484064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8:32.248" v="2"/>
            <ac:cxnSpMkLst>
              <pc:docMk/>
              <pc:sldMasterMk cId="4058202720" sldId="2147484050"/>
              <pc:sldLayoutMk cId="3807221903" sldId="2147484064"/>
              <ac:cxnSpMk id="18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830563026" sldId="214748406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3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39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8:32.248" v="2"/>
            <ac:cxnSpMkLst>
              <pc:docMk/>
              <pc:sldMasterMk cId="4058202720" sldId="2147484050"/>
              <pc:sldLayoutMk cId="2830563026" sldId="2147484065"/>
              <ac:cxnSpMk id="40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8:32.248" v="2"/>
            <ac:cxnSpMkLst>
              <pc:docMk/>
              <pc:sldMasterMk cId="4058202720" sldId="2147484050"/>
              <pc:sldLayoutMk cId="2830563026" sldId="2147484065"/>
              <ac:cxnSpMk id="41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59505814" sldId="214748406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59505814" sldId="2147484066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59505814" sldId="2147484066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59505814" sldId="2147484066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611831369" sldId="214748406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1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18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3611831369" sldId="2147484067"/>
              <ac:grpSpMk id="7" creationId="{00000000-0000-0000-0000-000000000000}"/>
            </ac:grpSpMkLst>
          </pc:grpChg>
        </pc:sldLayoutChg>
      </pc:sldMasterChg>
      <pc:sldMasterChg chg="modSp add del addSldLayout delSldLayout modSldLayout">
        <pc:chgData name="Peter Nguty Acha (2018019)" userId="S::2018019@student.uwtsd.ac.uk::a6d22a6a-0d62-4089-86b6-9d212a615cc2" providerId="AD" clId="Web-{52A182FC-9B2D-8585-3E18-EEBA4D7FDAF1}" dt="2023-06-06T10:49:33.047" v="5"/>
        <pc:sldMasterMkLst>
          <pc:docMk/>
          <pc:sldMasterMk cId="3386871744" sldId="2147484068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6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21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49:32.063" v="4"/>
          <ac:grpSpMkLst>
            <pc:docMk/>
            <pc:sldMasterMk cId="3386871744" sldId="2147484068"/>
            <ac:grpSpMk id="8" creationId="{00000000-0000-0000-0000-000000000000}"/>
          </ac:grpSpMkLst>
        </pc:grp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059991306" sldId="214748406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1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12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3059991306" sldId="2147484069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482567349" sldId="214748407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482567349" sldId="2147484070"/>
              <ac:spMk id="3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1328607918" sldId="214748407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328607918" sldId="214748407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328607918" sldId="214748407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328607918" sldId="2147484071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1328607918" sldId="2147484071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681349479" sldId="214748407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81349479" sldId="214748407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81349479" sldId="2147484072"/>
              <ac:spMk id="4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858418175" sldId="214748407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858418175" sldId="214748407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858418175" sldId="2147484073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858418175" sldId="2147484073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858418175" sldId="2147484073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1353503101" sldId="214748407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353503101" sldId="2147484074"/>
              <ac:spMk id="9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521599854" sldId="214748407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521599854" sldId="2147484075"/>
              <ac:spMk id="7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888081294" sldId="214748407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88081294" sldId="214748407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88081294" sldId="2147484076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88081294" sldId="2147484076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88081294" sldId="2147484076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2888081294" sldId="2147484076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804731527" sldId="214748407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04731527" sldId="214748407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04731527" sldId="214748407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04731527" sldId="2147484077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04731527" sldId="2147484077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2804731527" sldId="2147484077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1804591527" sldId="214748407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804591527" sldId="214748407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804591527" sldId="214748407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804591527" sldId="2147484078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804591527" sldId="2147484078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1804591527" sldId="2147484078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668641233" sldId="214748407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68641233" sldId="214748407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68641233" sldId="2147484079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68641233" sldId="2147484079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3668641233" sldId="2147484079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4028102700" sldId="214748408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4028102700" sldId="2147484080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116821798" sldId="214748408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116821798" sldId="214748408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116821798" sldId="214748408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116821798" sldId="2147484081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3116821798" sldId="2147484081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857359234" sldId="214748408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20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9:32.063" v="4"/>
            <ac:cxnSpMkLst>
              <pc:docMk/>
              <pc:sldMasterMk cId="3386871744" sldId="2147484068"/>
              <pc:sldLayoutMk cId="2857359234" sldId="2147484082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9:32.063" v="4"/>
            <ac:cxnSpMkLst>
              <pc:docMk/>
              <pc:sldMasterMk cId="3386871744" sldId="2147484068"/>
              <pc:sldLayoutMk cId="2857359234" sldId="2147484082"/>
              <ac:cxnSpMk id="18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762873902" sldId="214748408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4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42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9:32.063" v="4"/>
            <ac:cxnSpMkLst>
              <pc:docMk/>
              <pc:sldMasterMk cId="3386871744" sldId="2147484068"/>
              <pc:sldLayoutMk cId="762873902" sldId="2147484083"/>
              <ac:cxnSpMk id="43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9:32.063" v="4"/>
            <ac:cxnSpMkLst>
              <pc:docMk/>
              <pc:sldMasterMk cId="3386871744" sldId="2147484068"/>
              <pc:sldLayoutMk cId="762873902" sldId="2147484083"/>
              <ac:cxnSpMk id="44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935070983" sldId="214748408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935070983" sldId="214748408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935070983" sldId="214748408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935070983" sldId="2147484084"/>
              <ac:spMk id="4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837437697" sldId="214748408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37437697" sldId="214748408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37437697" sldId="214748408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37437697" sldId="2147484085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37437697" sldId="2147484085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2837437697" sldId="2147484085"/>
              <ac:grpSpMk id="9" creationId="{00000000-0000-0000-0000-000000000000}"/>
            </ac:grpSpMkLst>
          </pc:grpChg>
        </pc:sldLayoutChg>
      </pc:sldMasterChg>
      <pc:sldMasterChg chg="modSp add del addSldLayout delSldLayout modSldLayout">
        <pc:chgData name="Peter Nguty Acha (2018019)" userId="S::2018019@student.uwtsd.ac.uk::a6d22a6a-0d62-4089-86b6-9d212a615cc2" providerId="AD" clId="Web-{52A182FC-9B2D-8585-3E18-EEBA4D7FDAF1}" dt="2023-06-06T10:50:02.861" v="7"/>
        <pc:sldMasterMkLst>
          <pc:docMk/>
          <pc:sldMasterMk cId="3432117206" sldId="2147484086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6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21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50:02.157" v="6"/>
          <ac:grpSpMkLst>
            <pc:docMk/>
            <pc:sldMasterMk cId="3432117206" sldId="2147484086"/>
            <ac:grpSpMk id="8" creationId="{00000000-0000-0000-0000-000000000000}"/>
          </ac:grpSpMkLst>
        </pc:grp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4114392460" sldId="214748408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1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12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4114392460" sldId="2147484087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542012075" sldId="214748408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542012075" sldId="2147484088"/>
              <ac:spMk id="3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1435172810" sldId="214748408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435172810" sldId="214748408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435172810" sldId="214748408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435172810" sldId="2147484089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1435172810" sldId="2147484089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088430320" sldId="214748409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88430320" sldId="2147484090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88430320" sldId="2147484090"/>
              <ac:spMk id="4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9227287" sldId="214748409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9227287" sldId="214748409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9227287" sldId="2147484091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9227287" sldId="2147484091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9227287" sldId="2147484091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380924732" sldId="214748409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380924732" sldId="2147484092"/>
              <ac:spMk id="9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923575359" sldId="214748409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923575359" sldId="2147484093"/>
              <ac:spMk id="7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644208148" sldId="214748409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644208148" sldId="214748409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644208148" sldId="214748409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644208148" sldId="2147484094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644208148" sldId="2147484094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644208148" sldId="2147484094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687768269" sldId="214748409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687768269" sldId="214748409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687768269" sldId="214748409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687768269" sldId="2147484095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687768269" sldId="2147484095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2687768269" sldId="2147484095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4015438570" sldId="214748409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015438570" sldId="214748409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015438570" sldId="2147484096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015438570" sldId="2147484096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015438570" sldId="2147484096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4015438570" sldId="2147484096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4157949074" sldId="214748409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57949074" sldId="214748409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57949074" sldId="2147484097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57949074" sldId="2147484097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4157949074" sldId="2147484097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224426601" sldId="214748409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3224426601" sldId="2147484098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23566533" sldId="214748409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23566533" sldId="214748409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23566533" sldId="214748409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23566533" sldId="2147484099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223566533" sldId="2147484099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427331355" sldId="214748410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20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50:02.157" v="6"/>
            <ac:cxnSpMkLst>
              <pc:docMk/>
              <pc:sldMasterMk cId="3432117206" sldId="2147484086"/>
              <pc:sldLayoutMk cId="3427331355" sldId="2147484100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50:02.157" v="6"/>
            <ac:cxnSpMkLst>
              <pc:docMk/>
              <pc:sldMasterMk cId="3432117206" sldId="2147484086"/>
              <pc:sldLayoutMk cId="3427331355" sldId="2147484100"/>
              <ac:cxnSpMk id="18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136552312" sldId="214748410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4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42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50:02.157" v="6"/>
            <ac:cxnSpMkLst>
              <pc:docMk/>
              <pc:sldMasterMk cId="3432117206" sldId="2147484086"/>
              <pc:sldLayoutMk cId="3136552312" sldId="2147484101"/>
              <ac:cxnSpMk id="43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50:02.157" v="6"/>
            <ac:cxnSpMkLst>
              <pc:docMk/>
              <pc:sldMasterMk cId="3432117206" sldId="2147484086"/>
              <pc:sldLayoutMk cId="3136552312" sldId="2147484101"/>
              <ac:cxnSpMk id="44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098503122" sldId="214748410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98503122" sldId="214748410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98503122" sldId="214748410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98503122" sldId="2147484102"/>
              <ac:spMk id="4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1809755591" sldId="214748410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809755591" sldId="214748410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809755591" sldId="214748410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809755591" sldId="2147484103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809755591" sldId="2147484103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1809755591" sldId="2147484103"/>
              <ac:grpSpMk id="9" creationId="{00000000-0000-0000-0000-000000000000}"/>
            </ac:grpSpMkLst>
          </pc:grpChg>
        </pc:sldLayoutChg>
      </pc:sldMasterChg>
      <pc:sldMasterChg chg="modSp add del addSldLayout delSldLayout modSldLayout">
        <pc:chgData name="Peter Nguty Acha (2018019)" userId="S::2018019@student.uwtsd.ac.uk::a6d22a6a-0d62-4089-86b6-9d212a615cc2" providerId="AD" clId="Web-{52A182FC-9B2D-8585-3E18-EEBA4D7FDAF1}" dt="2023-06-06T10:51:18.020" v="10"/>
        <pc:sldMasterMkLst>
          <pc:docMk/>
          <pc:sldMasterMk cId="425669273" sldId="2147484104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18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26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51:17.395" v="9"/>
          <ac:grpSpMkLst>
            <pc:docMk/>
            <pc:sldMasterMk cId="425669273" sldId="2147484104"/>
            <ac:grpSpMk id="6" creationId="{00000000-0000-0000-0000-000000000000}"/>
          </ac:grpSpMkLst>
        </pc:grp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1178893076" sldId="214748410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11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1178893076" sldId="2147484105"/>
              <ac:grpSpMk id="6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1089574676" sldId="214748410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089574676" sldId="214748410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089574676" sldId="2147484106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2131414863" sldId="214748410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131414863" sldId="214748410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131414863" sldId="214748410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131414863" sldId="2147484107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131414863" sldId="2147484107"/>
              <ac:spMk id="8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2131414863" sldId="2147484107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971871338" sldId="214748410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971871338" sldId="214748410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971871338" sldId="2147484108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971871338" sldId="2147484108"/>
              <ac:spMk id="7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584348148" sldId="214748410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9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735557328" sldId="214748411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735557328" sldId="2147484110"/>
              <ac:spMk id="5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189256007" sldId="214748411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89256007" sldId="2147484111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89256007" sldId="2147484111"/>
              <ac:spMk id="5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4241063437" sldId="214748411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4241063437" sldId="2147484112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4136145854" sldId="214748411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10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4136145854" sldId="2147484113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01976465" sldId="214748411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10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301976465" sldId="2147484114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1612203665" sldId="214748411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612203665" sldId="214748411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612203665" sldId="2147484115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612203665" sldId="2147484115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612203665" sldId="2147484115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1612203665" sldId="2147484115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857956609" sldId="214748411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1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2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3857956609" sldId="2147484116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2484213529" sldId="214748411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484213529" sldId="214748411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484213529" sldId="214748411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484213529" sldId="2147484117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484213529" sldId="2147484117"/>
              <ac:spMk id="7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2484213529" sldId="2147484117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581200066" sldId="214748411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24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51:17.395" v="9"/>
            <ac:cxnSpMkLst>
              <pc:docMk/>
              <pc:sldMasterMk cId="425669273" sldId="2147484104"/>
              <pc:sldLayoutMk cId="3581200066" sldId="2147484118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51:17.395" v="9"/>
            <ac:cxnSpMkLst>
              <pc:docMk/>
              <pc:sldMasterMk cId="425669273" sldId="2147484104"/>
              <pc:sldLayoutMk cId="3581200066" sldId="2147484118"/>
              <ac:cxnSpMk id="18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847198931" sldId="214748411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3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39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51:17.395" v="9"/>
            <ac:cxnSpMkLst>
              <pc:docMk/>
              <pc:sldMasterMk cId="425669273" sldId="2147484104"/>
              <pc:sldLayoutMk cId="3847198931" sldId="2147484119"/>
              <ac:cxnSpMk id="40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51:17.395" v="9"/>
            <ac:cxnSpMkLst>
              <pc:docMk/>
              <pc:sldMasterMk cId="425669273" sldId="2147484104"/>
              <pc:sldLayoutMk cId="3847198931" sldId="2147484119"/>
              <ac:cxnSpMk id="41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439216031" sldId="214748412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439216031" sldId="2147484120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439216031" sldId="2147484120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439216031" sldId="2147484120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156901937" sldId="214748412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1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18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3156901937" sldId="2147484121"/>
              <ac:grpSpMk id="7" creationId="{00000000-0000-0000-0000-000000000000}"/>
            </ac:grpSpMkLst>
          </pc:grpChg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52A182FC-9B2D-8585-3E18-EEBA4D7FDAF1}" dt="2023-06-06T10:52:19.006" v="22"/>
        <pc:sldMasterMkLst>
          <pc:docMk/>
          <pc:sldMasterMk cId="2333980859" sldId="2147484122"/>
        </pc:sldMasterMkLst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516668020" sldId="2147484123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344783235" sldId="2147484124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91456392" sldId="2147484125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142061500" sldId="2147484126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841063228" sldId="2147484127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3036797001" sldId="2147484128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4168161527" sldId="2147484129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343091119" sldId="2147484130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647911649" sldId="2147484131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4029858573" sldId="2147484132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247395108" sldId="2147484133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910237520" sldId="2147484134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884338417" sldId="2147484135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20145032" sldId="2147484136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40028481" sldId="2147484137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704895022" sldId="2147484138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792218980" sldId="214748413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52A182FC-9B2D-8585-3E18-EEBA4D7FDAF1}" dt="2023-06-06T10:52:28.725" v="23"/>
        <pc:sldMasterMkLst>
          <pc:docMk/>
          <pc:sldMasterMk cId="1835714178" sldId="2147484140"/>
        </pc:sldMasterMkLst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365102334" sldId="2147484141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3028175422" sldId="2147484142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224375014" sldId="2147484143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3754882421" sldId="2147484144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1183606690" sldId="2147484145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4078637842" sldId="2147484146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1667759923" sldId="2147484147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049387749" sldId="2147484148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4082730629" sldId="2147484149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975861426" sldId="2147484150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1773376202" sldId="2147484151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356848835" sldId="2147484152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560342482" sldId="2147484153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4272176927" sldId="2147484154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5211613" sldId="2147484155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471024441" sldId="2147484156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541389846" sldId="2147484157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52A182FC-9B2D-8585-3E18-EEBA4D7FDAF1}" dt="2023-06-06T10:52:28.725" v="23"/>
        <pc:sldMasterMkLst>
          <pc:docMk/>
          <pc:sldMasterMk cId="247013763" sldId="2147484158"/>
        </pc:sldMasterMkLst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932711089" sldId="2147484159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710516912" sldId="2147484160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844794474" sldId="2147484161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260855886" sldId="2147484162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174958615" sldId="2147484163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997280548" sldId="2147484164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732827178" sldId="2147484165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014521218" sldId="2147484166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312812297" sldId="2147484167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618086479" sldId="2147484168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022268018" sldId="2147484169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834076414" sldId="2147484170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954810613" sldId="2147484171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88698674" sldId="2147484172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3127467178" sldId="2147484173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774012532" sldId="2147484174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535747160" sldId="2147484175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C5E15DFC-C3CA-031A-AD9D-3C5DB79BBE66}"/>
    <pc:docChg chg="modSld addMainMaster delMainMaster">
      <pc:chgData name="Peter Nguty Acha (2018019)" userId="S::2018019@student.uwtsd.ac.uk::a6d22a6a-0d62-4089-86b6-9d212a615cc2" providerId="AD" clId="Web-{C5E15DFC-C3CA-031A-AD9D-3C5DB79BBE66}" dt="2023-06-06T22:50:44.989" v="33"/>
      <pc:docMkLst>
        <pc:docMk/>
      </pc:docMkLst>
      <pc:sldChg chg="addSp delSp modSp mod setBg modClrScheme delDesignElem chgLayout">
        <pc:chgData name="Peter Nguty Acha (2018019)" userId="S::2018019@student.uwtsd.ac.uk::a6d22a6a-0d62-4089-86b6-9d212a615cc2" providerId="AD" clId="Web-{C5E15DFC-C3CA-031A-AD9D-3C5DB79BBE66}" dt="2023-06-06T22:50:44.989" v="33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C5E15DFC-C3CA-031A-AD9D-3C5DB79BBE66}" dt="2023-06-06T22:50:44.989" v="3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C5E15DFC-C3CA-031A-AD9D-3C5DB79BBE66}" dt="2023-06-06T22:50:44.989" v="3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36.039" v="5"/>
          <ac:spMkLst>
            <pc:docMk/>
            <pc:sldMk cId="109857222" sldId="256"/>
            <ac:spMk id="31" creationId="{56981798-4550-46DA-9172-4846E2FB66EC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36.039" v="5"/>
          <ac:spMkLst>
            <pc:docMk/>
            <pc:sldMk cId="109857222" sldId="256"/>
            <ac:spMk id="32" creationId="{2D529E20-662F-4915-ACD7-970C026FDB7F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56.541" v="7"/>
          <ac:spMkLst>
            <pc:docMk/>
            <pc:sldMk cId="109857222" sldId="256"/>
            <ac:spMk id="34" creationId="{2D529E20-662F-4915-ACD7-970C026FDB7F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56.541" v="7"/>
          <ac:spMkLst>
            <pc:docMk/>
            <pc:sldMk cId="109857222" sldId="256"/>
            <ac:spMk id="35" creationId="{1AD5EB79-7F9A-4BBC-92A5-188382CBA1B6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56.541" v="7"/>
          <ac:spMkLst>
            <pc:docMk/>
            <pc:sldMk cId="109857222" sldId="256"/>
            <ac:spMk id="36" creationId="{B9B8A17F-DC3A-4D9A-AA53-9BFB894CD7BA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4:27.011" v="11"/>
          <ac:spMkLst>
            <pc:docMk/>
            <pc:sldMk cId="109857222" sldId="256"/>
            <ac:spMk id="37" creationId="{7AFAB042-2AE9-4720-B35C-800BD5592FD4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5:13.936" v="13"/>
          <ac:spMkLst>
            <pc:docMk/>
            <pc:sldMk cId="109857222" sldId="256"/>
            <ac:spMk id="39" creationId="{E4F17063-EDA4-417B-946F-BA357F3B390D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5:13.936" v="13"/>
          <ac:spMkLst>
            <pc:docMk/>
            <pc:sldMk cId="109857222" sldId="256"/>
            <ac:spMk id="40" creationId="{D36F3EEA-55D4-4677-80E7-92D00B8F343B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5:13.936" v="13"/>
          <ac:spMkLst>
            <pc:docMk/>
            <pc:sldMk cId="109857222" sldId="256"/>
            <ac:spMk id="41" creationId="{C91E93A7-6C7F-4F77-9CB0-280D958EF4D2}"/>
          </ac:spMkLst>
        </pc:spChg>
        <pc:picChg chg="mod ord">
          <ac:chgData name="Peter Nguty Acha (2018019)" userId="S::2018019@student.uwtsd.ac.uk::a6d22a6a-0d62-4089-86b6-9d212a615cc2" providerId="AD" clId="Web-{C5E15DFC-C3CA-031A-AD9D-3C5DB79BBE66}" dt="2023-06-06T22:44:27.011" v="12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C5E15DFC-C3CA-031A-AD9D-3C5DB79BBE66}" dt="2023-06-06T22:44:27.011" v="12"/>
          <ac:picMkLst>
            <pc:docMk/>
            <pc:sldMk cId="109857222" sldId="256"/>
            <ac:picMk id="17" creationId="{154CAABE-036B-710C-BB89-E6D1364C4813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C5E15DFC-C3CA-031A-AD9D-3C5DB79BBE66}" dt="2023-06-06T22:50:44.989" v="33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C5E15DFC-C3CA-031A-AD9D-3C5DB79BBE66}" dt="2023-06-06T22:41:00.310" v="1" actId="1076"/>
          <ac:spMkLst>
            <pc:docMk/>
            <pc:sldMk cId="2589416811" sldId="261"/>
            <ac:spMk id="9" creationId="{A1808F25-9DDA-D0C5-81A2-16E573B73417}"/>
          </ac:spMkLst>
        </pc:spChg>
        <pc:picChg chg="mod">
          <ac:chgData name="Peter Nguty Acha (2018019)" userId="S::2018019@student.uwtsd.ac.uk::a6d22a6a-0d62-4089-86b6-9d212a615cc2" providerId="AD" clId="Web-{C5E15DFC-C3CA-031A-AD9D-3C5DB79BBE66}" dt="2023-06-06T22:47:48.821" v="20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6:30.613" v="16" actId="1076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8:52.216" v="27" actId="1076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8:14.839" v="23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8:03.963" v="22" actId="14100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8:46.419" v="26" actId="1076"/>
          <ac:picMkLst>
            <pc:docMk/>
            <pc:sldMk cId="2589416811" sldId="261"/>
            <ac:picMk id="7" creationId="{C8DE487F-AA16-B7E5-A899-A6FB971573AE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C5E15DFC-C3CA-031A-AD9D-3C5DB79BBE66}" dt="2023-06-06T22:50:44.989" v="33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C5E15DFC-C3CA-031A-AD9D-3C5DB79BBE66}" dt="2023-06-06T22:50:44.989" v="33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C5E15DFC-C3CA-031A-AD9D-3C5DB79BBE66}" dt="2023-06-06T22:50:44.989" v="33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mod modClrScheme chgLayout">
        <pc:chgData name="Peter Nguty Acha (2018019)" userId="S::2018019@student.uwtsd.ac.uk::a6d22a6a-0d62-4089-86b6-9d212a615cc2" providerId="AD" clId="Web-{C5E15DFC-C3CA-031A-AD9D-3C5DB79BBE66}" dt="2023-06-06T22:50:44.989" v="33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C5E15DFC-C3CA-031A-AD9D-3C5DB79BBE66}" dt="2023-06-06T22:50:44.989" v="33"/>
          <ac:spMkLst>
            <pc:docMk/>
            <pc:sldMk cId="2434703972" sldId="265"/>
            <ac:spMk id="2" creationId="{5F3F5CD4-F703-D110-C25F-E91B9A6E2A0C}"/>
          </ac:spMkLst>
        </pc:spChg>
      </pc:sldChg>
      <pc:sldMasterChg chg="del delSldLayout">
        <pc:chgData name="Peter Nguty Acha (2018019)" userId="S::2018019@student.uwtsd.ac.uk::a6d22a6a-0d62-4089-86b6-9d212a615cc2" providerId="AD" clId="Web-{C5E15DFC-C3CA-031A-AD9D-3C5DB79BBE66}" dt="2023-06-06T22:41:52.111" v="2"/>
        <pc:sldMasterMkLst>
          <pc:docMk/>
          <pc:sldMasterMk cId="1017089832" sldId="2147484770"/>
        </pc:sldMasterMkLst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620156246" sldId="2147484771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734300648" sldId="2147484772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723276918" sldId="2147484773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2286461532" sldId="2147484774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782698149" sldId="2147484775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2497043840" sldId="2147484776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942102438" sldId="2147484777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817453638" sldId="2147484778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065318594" sldId="2147484779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865697638" sldId="2147484780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573124589" sldId="2147484781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644526096" sldId="2147484782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2922776303" sldId="2147484783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019590729" sldId="2147484784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039252243" sldId="2147484785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878978417" sldId="2147484786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598650367" sldId="214748478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2:36.723" v="3"/>
        <pc:sldMasterMkLst>
          <pc:docMk/>
          <pc:sldMasterMk cId="3890865823" sldId="2147484788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982203828" sldId="214748478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441249824" sldId="214748479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4275448198" sldId="214748479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006965391" sldId="214748479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773489388" sldId="214748479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900962705" sldId="214748479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292496142" sldId="214748479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183058241" sldId="214748479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023071441" sldId="214748479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128889722" sldId="214748479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800390466" sldId="214748479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102379151" sldId="214748480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974550042" sldId="214748480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497298846" sldId="214748480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181720489" sldId="214748480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8468675" sldId="214748480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622622988" sldId="214748480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5:13.936" v="13"/>
        <pc:sldMasterMkLst>
          <pc:docMk/>
          <pc:sldMasterMk cId="81149124" sldId="2147484806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796438950" sldId="214748480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589746644" sldId="214748480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714397480" sldId="214748480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175790019" sldId="214748481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088770704" sldId="214748481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099955639" sldId="214748481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3338890623" sldId="214748481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3824703673" sldId="214748481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532001542" sldId="214748481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739273074" sldId="214748481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709377868" sldId="214748481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165147274" sldId="214748481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3686093648" sldId="214748481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3016423661" sldId="214748482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501204502" sldId="214748482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964084163" sldId="214748482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75248184" sldId="214748482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6:08.393" v="14"/>
        <pc:sldMasterMkLst>
          <pc:docMk/>
          <pc:sldMasterMk cId="2896640947" sldId="2147484824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831173925" sldId="214748482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3660697697" sldId="214748482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763491360" sldId="214748482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3832528440" sldId="214748482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900367383" sldId="214748482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2138901183" sldId="214748483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2824276636" sldId="214748483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355203666" sldId="214748483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3755101180" sldId="214748483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592642037" sldId="214748483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195088773" sldId="214748483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350493330" sldId="214748483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6839554" sldId="214748483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97860717" sldId="214748483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564119205" sldId="214748483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876301049" sldId="214748484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993992077" sldId="214748484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7:03.584" v="18"/>
        <pc:sldMasterMkLst>
          <pc:docMk/>
          <pc:sldMasterMk cId="3677547050" sldId="2147484842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56842983" sldId="214748484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821453249" sldId="214748484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81372610" sldId="214748484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781411171" sldId="214748484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370747079" sldId="214748484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059669432" sldId="214748484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597476926" sldId="214748484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855991260" sldId="214748485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616222452" sldId="214748485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422025307" sldId="214748485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957409316" sldId="214748485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1171852870" sldId="214748485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919750043" sldId="214748485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443973961" sldId="214748485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965093483" sldId="214748485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1761094170" sldId="214748485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730611617" sldId="214748485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7:22.460" v="19"/>
        <pc:sldMasterMkLst>
          <pc:docMk/>
          <pc:sldMasterMk cId="3405499986" sldId="2147484860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640696791" sldId="214748486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2230110758" sldId="214748486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360407505" sldId="214748486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976583614" sldId="214748486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747996741" sldId="214748486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767373238" sldId="214748486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965651663" sldId="214748486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487141736" sldId="214748486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648290024" sldId="214748486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2769916320" sldId="214748487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1644509161" sldId="214748487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25327765" sldId="214748487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498694298" sldId="214748487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1331676808" sldId="214748487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411494572" sldId="214748487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1428813907" sldId="214748487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138380868" sldId="214748487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9:16.421" v="28"/>
        <pc:sldMasterMkLst>
          <pc:docMk/>
          <pc:sldMasterMk cId="3043087734" sldId="2147484878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1899992886" sldId="214748487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358156248" sldId="214748488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495323770" sldId="214748488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265136523" sldId="214748488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903969121" sldId="214748488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121341524" sldId="214748488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673351731" sldId="214748488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920516681" sldId="214748488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4163697433" sldId="214748488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326082145" sldId="214748488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048138086" sldId="214748488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195067562" sldId="214748489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438257691" sldId="214748489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1441166307" sldId="214748489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497073921" sldId="214748489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97649888" sldId="214748489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444977989" sldId="214748489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9:38.938" v="29"/>
        <pc:sldMasterMkLst>
          <pc:docMk/>
          <pc:sldMasterMk cId="2199698810" sldId="2147484896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539425516" sldId="214748489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83535954" sldId="214748489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064319583" sldId="214748489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857697545" sldId="214748490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4204041250" sldId="214748490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403693819" sldId="214748490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984294192" sldId="214748490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229959145" sldId="214748490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309755595" sldId="214748490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461318146" sldId="214748490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65278429" sldId="214748490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2981608903" sldId="214748490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632326269" sldId="214748490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4025648919" sldId="214748491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338460814" sldId="214748491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00861820" sldId="214748491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2968802654" sldId="214748491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9:49.736" v="30"/>
        <pc:sldMasterMkLst>
          <pc:docMk/>
          <pc:sldMasterMk cId="678943699" sldId="2147484914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549241190" sldId="214748491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914811150" sldId="214748491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85405515" sldId="214748491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4043567053" sldId="214748491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1077159103" sldId="214748491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1289326224" sldId="214748492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011220261" sldId="214748492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141352412" sldId="214748492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3493337509" sldId="214748492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3370090512" sldId="214748492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1204476686" sldId="214748492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855011479" sldId="214748492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3684237184" sldId="214748492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1828124087" sldId="214748492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409749304" sldId="214748492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3340980986" sldId="214748493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211825538" sldId="214748493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9:59.689" v="31"/>
        <pc:sldMasterMkLst>
          <pc:docMk/>
          <pc:sldMasterMk cId="1982902075" sldId="2147484932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25283996" sldId="214748493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782761686" sldId="214748493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166136827" sldId="214748493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4245568788" sldId="214748493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149638073" sldId="214748493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1239303732" sldId="214748493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3080204317" sldId="214748493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308468695" sldId="214748494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3339623556" sldId="214748494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0555100" sldId="214748494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1185548769" sldId="214748494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1263602084" sldId="214748494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938617408" sldId="214748494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3353478604" sldId="214748494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3639955912" sldId="214748494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788924990" sldId="214748494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517482433" sldId="214748494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50:07.174" v="32"/>
        <pc:sldMasterMkLst>
          <pc:docMk/>
          <pc:sldMasterMk cId="902776957" sldId="2147484950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198095890" sldId="214748495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152477898" sldId="214748495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1766555808" sldId="214748495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586746232" sldId="214748495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3342042075" sldId="214748495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3214577955" sldId="214748495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956440374" sldId="214748495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614566572" sldId="214748495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723174110" sldId="214748495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975087823" sldId="214748496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3211955766" sldId="214748496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50:44.989" v="33"/>
        <pc:sldMasterMkLst>
          <pc:docMk/>
          <pc:sldMasterMk cId="1518949714" sldId="2147484962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1715430984" sldId="214748496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491791748" sldId="214748496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5355584" sldId="214748496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2425741521" sldId="214748496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214111957" sldId="214748496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966050590" sldId="214748496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167173550" sldId="214748496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420966106" sldId="214748497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842332449" sldId="214748497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830847230" sldId="214748497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1059476549" sldId="214748497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1233004234" sldId="214748497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1507178203" sldId="214748497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729224882" sldId="214748497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112922532" sldId="214748497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364048179" sldId="214748497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65454149" sldId="214748497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C5E15DFC-C3CA-031A-AD9D-3C5DB79BBE66}" dt="2023-06-06T22:50:44.989" v="33"/>
        <pc:sldMasterMkLst>
          <pc:docMk/>
          <pc:sldMasterMk cId="1396138089" sldId="2147484980"/>
        </pc:sldMasterMkLst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31227671" sldId="2147484981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745340339" sldId="2147484982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3399194815" sldId="2147484983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928880122" sldId="2147484984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645787590" sldId="2147484985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2298466623" sldId="2147484986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28085511" sldId="2147484987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3783563501" sldId="2147484988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3830525760" sldId="2147484989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998246794" sldId="2147484990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523248580" sldId="2147484991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528D4D7C-64D6-407D-B51D-B2EA2E0248C0}"/>
    <pc:docChg chg="modSld">
      <pc:chgData name="Peter Nguty Acha (2018019)" userId="S::2018019@student.uwtsd.ac.uk::a6d22a6a-0d62-4089-86b6-9d212a615cc2" providerId="AD" clId="Web-{528D4D7C-64D6-407D-B51D-B2EA2E0248C0}" dt="2023-06-03T14:15:35.444" v="0" actId="1076"/>
      <pc:docMkLst>
        <pc:docMk/>
      </pc:docMkLst>
      <pc:sldChg chg="modSp">
        <pc:chgData name="Peter Nguty Acha (2018019)" userId="S::2018019@student.uwtsd.ac.uk::a6d22a6a-0d62-4089-86b6-9d212a615cc2" providerId="AD" clId="Web-{528D4D7C-64D6-407D-B51D-B2EA2E0248C0}" dt="2023-06-03T14:15:35.444" v="0" actId="1076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528D4D7C-64D6-407D-B51D-B2EA2E0248C0}" dt="2023-06-03T14:15:35.444" v="0" actId="1076"/>
          <ac:picMkLst>
            <pc:docMk/>
            <pc:sldMk cId="2589416811" sldId="261"/>
            <ac:picMk id="6" creationId="{B1D310A2-3418-8C9A-104C-6BF5C1B5E8B2}"/>
          </ac:picMkLst>
        </pc:picChg>
      </pc:sldChg>
    </pc:docChg>
  </pc:docChgLst>
  <pc:docChgLst>
    <pc:chgData name="Peter Nguty Acha (2018019)" userId="S::2018019@student.uwtsd.ac.uk::a6d22a6a-0d62-4089-86b6-9d212a615cc2" providerId="AD" clId="Web-{1FD02D1E-5E33-6B07-9BA6-ED4164E282EA}"/>
    <pc:docChg chg="modSld addMainMaster delMainMaster">
      <pc:chgData name="Peter Nguty Acha (2018019)" userId="S::2018019@student.uwtsd.ac.uk::a6d22a6a-0d62-4089-86b6-9d212a615cc2" providerId="AD" clId="Web-{1FD02D1E-5E33-6B07-9BA6-ED4164E282EA}" dt="2023-05-27T14:48:32.584" v="0"/>
      <pc:docMkLst>
        <pc:docMk/>
      </pc:docMkLst>
      <pc:sldChg chg="delSp modSp mod modClrScheme delDesignElem chgLayout">
        <pc:chgData name="Peter Nguty Acha (2018019)" userId="S::2018019@student.uwtsd.ac.uk::a6d22a6a-0d62-4089-86b6-9d212a615cc2" providerId="AD" clId="Web-{1FD02D1E-5E33-6B07-9BA6-ED4164E282EA}" dt="2023-05-27T14:48:32.584" v="0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1FD02D1E-5E33-6B07-9BA6-ED4164E282EA}" dt="2023-05-27T14:48:32.584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1FD02D1E-5E33-6B07-9BA6-ED4164E282EA}" dt="2023-05-27T14:48:32.584" v="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Peter Nguty Acha (2018019)" userId="S::2018019@student.uwtsd.ac.uk::a6d22a6a-0d62-4089-86b6-9d212a615cc2" providerId="AD" clId="Web-{1FD02D1E-5E33-6B07-9BA6-ED4164E282EA}" dt="2023-05-27T14:48:32.584" v="0"/>
          <ac:spMkLst>
            <pc:docMk/>
            <pc:sldMk cId="109857222" sldId="256"/>
            <ac:spMk id="33" creationId="{7AFAB042-2AE9-4720-B35C-800BD5592FD4}"/>
          </ac:spMkLst>
        </pc:spChg>
      </pc:sldChg>
      <pc:sldChg chg="mod modClrScheme chgLayout">
        <pc:chgData name="Peter Nguty Acha (2018019)" userId="S::2018019@student.uwtsd.ac.uk::a6d22a6a-0d62-4089-86b6-9d212a615cc2" providerId="AD" clId="Web-{1FD02D1E-5E33-6B07-9BA6-ED4164E282EA}" dt="2023-05-27T14:48:32.584" v="0"/>
        <pc:sldMkLst>
          <pc:docMk/>
          <pc:sldMk cId="2589416811" sldId="261"/>
        </pc:sldMkLst>
      </pc:sldChg>
      <pc:sldMasterChg chg="del delSldLayout">
        <pc:chgData name="Peter Nguty Acha (2018019)" userId="S::2018019@student.uwtsd.ac.uk::a6d22a6a-0d62-4089-86b6-9d212a615cc2" providerId="AD" clId="Web-{1FD02D1E-5E33-6B07-9BA6-ED4164E282EA}" dt="2023-05-27T14:48:32.584" v="0"/>
        <pc:sldMasterMkLst>
          <pc:docMk/>
          <pc:sldMasterMk cId="1988513745" sldId="2147483810"/>
        </pc:sldMasterMkLst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588971090" sldId="2147483811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451648375" sldId="2147483812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303573699" sldId="2147483813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4285799276" sldId="2147483814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4098776489" sldId="2147483815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610456073" sldId="2147483816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2706520378" sldId="2147483817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53541895" sldId="2147483818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628637382" sldId="2147483819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01692081" sldId="2147483820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307233390" sldId="2147483821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2169364443" sldId="2147483822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40671212" sldId="2147483823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822740641" sldId="2147483824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671938890" sldId="2147483825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950735421" sldId="2147483826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51817218" sldId="2147483827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1FD02D1E-5E33-6B07-9BA6-ED4164E282EA}" dt="2023-05-27T14:48:32.584" v="0"/>
        <pc:sldMasterMkLst>
          <pc:docMk/>
          <pc:sldMasterMk cId="3504139536" sldId="2147483828"/>
        </pc:sldMasterMkLst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386941112" sldId="2147483829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156881458" sldId="2147483830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1644267754" sldId="2147483831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471536785" sldId="2147483832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804523223" sldId="2147483833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1699826205" sldId="2147483834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515252221" sldId="2147483835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461336922" sldId="2147483836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1833675961" sldId="2147483837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127855837" sldId="2147483838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25285162" sldId="2147483839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4185602355" sldId="2147483840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873821349" sldId="2147483841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104759014" sldId="2147483842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848082643" sldId="2147483843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747790460" sldId="2147483844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821412590" sldId="2147483845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D8CDD9-F063-4CB1-A29F-CCF8D8EF7019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BBB101-34D9-428E-8881-D3BC3A2B49B3}">
      <dgm:prSet/>
      <dgm:spPr/>
      <dgm:t>
        <a:bodyPr/>
        <a:lstStyle/>
        <a:p>
          <a:r>
            <a:rPr lang="en-US"/>
            <a:t>Eccles (1996) </a:t>
          </a:r>
        </a:p>
      </dgm:t>
    </dgm:pt>
    <dgm:pt modelId="{10E8AE3C-2B4E-4487-98B3-41C0B82D5510}" type="parTrans" cxnId="{02C85F00-B78E-4989-9CBC-84EFBBA49265}">
      <dgm:prSet/>
      <dgm:spPr/>
      <dgm:t>
        <a:bodyPr/>
        <a:lstStyle/>
        <a:p>
          <a:endParaRPr lang="en-US"/>
        </a:p>
      </dgm:t>
    </dgm:pt>
    <dgm:pt modelId="{9A2A1D79-87A4-4E95-82F6-4F0605C0FE04}" type="sibTrans" cxnId="{02C85F00-B78E-4989-9CBC-84EFBBA49265}">
      <dgm:prSet/>
      <dgm:spPr/>
      <dgm:t>
        <a:bodyPr/>
        <a:lstStyle/>
        <a:p>
          <a:endParaRPr lang="en-US"/>
        </a:p>
      </dgm:t>
    </dgm:pt>
    <dgm:pt modelId="{D20D14E0-F718-4AB2-99B5-42967387F573}">
      <dgm:prSet/>
      <dgm:spPr/>
      <dgm:t>
        <a:bodyPr/>
        <a:lstStyle/>
        <a:p>
          <a:r>
            <a:rPr lang="en-US"/>
            <a:t>Fransiscus and Long (1991a) </a:t>
          </a:r>
        </a:p>
      </dgm:t>
    </dgm:pt>
    <dgm:pt modelId="{2812C650-D9B1-4866-AC59-56529B34407A}" type="parTrans" cxnId="{30153EDF-F990-4322-9AE1-AF94265FB119}">
      <dgm:prSet/>
      <dgm:spPr/>
      <dgm:t>
        <a:bodyPr/>
        <a:lstStyle/>
        <a:p>
          <a:endParaRPr lang="en-US"/>
        </a:p>
      </dgm:t>
    </dgm:pt>
    <dgm:pt modelId="{BE1CBC3D-541E-4B86-A7D3-751214F0262D}" type="sibTrans" cxnId="{30153EDF-F990-4322-9AE1-AF94265FB119}">
      <dgm:prSet/>
      <dgm:spPr/>
      <dgm:t>
        <a:bodyPr/>
        <a:lstStyle/>
        <a:p>
          <a:endParaRPr lang="en-US"/>
        </a:p>
      </dgm:t>
    </dgm:pt>
    <dgm:pt modelId="{C0EAA617-4C8D-4469-A002-F466BDEA4409}">
      <dgm:prSet/>
      <dgm:spPr/>
      <dgm:t>
        <a:bodyPr/>
        <a:lstStyle/>
        <a:p>
          <a:r>
            <a:rPr lang="en-US"/>
            <a:t>Carey and </a:t>
          </a:r>
          <a:r>
            <a:rPr lang="en-US" err="1"/>
            <a:t>steegmann</a:t>
          </a:r>
          <a:r>
            <a:rPr lang="en-US"/>
            <a:t> (1981) </a:t>
          </a:r>
        </a:p>
      </dgm:t>
    </dgm:pt>
    <dgm:pt modelId="{5200EA0B-3145-4F19-BCB4-81390DC00FCB}" type="parTrans" cxnId="{D5F9720E-E32E-4972-9DD8-790EF940C96F}">
      <dgm:prSet/>
      <dgm:spPr/>
      <dgm:t>
        <a:bodyPr/>
        <a:lstStyle/>
        <a:p>
          <a:endParaRPr lang="en-US"/>
        </a:p>
      </dgm:t>
    </dgm:pt>
    <dgm:pt modelId="{DFF2D218-B904-4AEA-B90F-F9FDBA2C5935}" type="sibTrans" cxnId="{D5F9720E-E32E-4972-9DD8-790EF940C96F}">
      <dgm:prSet/>
      <dgm:spPr/>
      <dgm:t>
        <a:bodyPr/>
        <a:lstStyle/>
        <a:p>
          <a:endParaRPr lang="en-US"/>
        </a:p>
      </dgm:t>
    </dgm:pt>
    <dgm:pt modelId="{4428BD58-5442-4BB6-BCED-90E12367A5C4}">
      <dgm:prSet/>
      <dgm:spPr/>
      <dgm:t>
        <a:bodyPr/>
        <a:lstStyle/>
        <a:p>
          <a:r>
            <a:rPr lang="en-US"/>
            <a:t>Seren and Seren (2009) </a:t>
          </a:r>
        </a:p>
      </dgm:t>
    </dgm:pt>
    <dgm:pt modelId="{53535AC7-F910-49CB-88EB-793FBBAB7C41}" type="parTrans" cxnId="{B8A44E27-2D58-4A1B-AC2C-8D1DF3123A43}">
      <dgm:prSet/>
      <dgm:spPr/>
      <dgm:t>
        <a:bodyPr/>
        <a:lstStyle/>
        <a:p>
          <a:endParaRPr lang="en-US"/>
        </a:p>
      </dgm:t>
    </dgm:pt>
    <dgm:pt modelId="{9D4B4C4F-FBD3-4115-8460-B50C2F5409F3}" type="sibTrans" cxnId="{B8A44E27-2D58-4A1B-AC2C-8D1DF3123A43}">
      <dgm:prSet/>
      <dgm:spPr/>
      <dgm:t>
        <a:bodyPr/>
        <a:lstStyle/>
        <a:p>
          <a:endParaRPr lang="en-US"/>
        </a:p>
      </dgm:t>
    </dgm:pt>
    <dgm:pt modelId="{577C93D6-B824-4BD6-A660-CD6676165A12}">
      <dgm:prSet/>
      <dgm:spPr/>
      <dgm:t>
        <a:bodyPr/>
        <a:lstStyle/>
        <a:p>
          <a:r>
            <a:rPr lang="en-US"/>
            <a:t>Jackson and Huber (1943) </a:t>
          </a:r>
        </a:p>
      </dgm:t>
    </dgm:pt>
    <dgm:pt modelId="{0E4E16FA-DC4D-4FCD-B400-E9E21725BC25}" type="parTrans" cxnId="{03ECA1EB-8073-45A5-A284-3ED7A56E3288}">
      <dgm:prSet/>
      <dgm:spPr/>
      <dgm:t>
        <a:bodyPr/>
        <a:lstStyle/>
        <a:p>
          <a:endParaRPr lang="en-US"/>
        </a:p>
      </dgm:t>
    </dgm:pt>
    <dgm:pt modelId="{FBB24DE1-57FC-454C-9E6B-A05B3412B49C}" type="sibTrans" cxnId="{03ECA1EB-8073-45A5-A284-3ED7A56E3288}">
      <dgm:prSet/>
      <dgm:spPr/>
      <dgm:t>
        <a:bodyPr/>
        <a:lstStyle/>
        <a:p>
          <a:endParaRPr lang="en-US"/>
        </a:p>
      </dgm:t>
    </dgm:pt>
    <dgm:pt modelId="{47F7FCD3-168E-4BAB-BDA0-3BB5F2CF16F8}">
      <dgm:prSet/>
      <dgm:spPr/>
      <dgm:t>
        <a:bodyPr/>
        <a:lstStyle/>
        <a:p>
          <a:r>
            <a:rPr lang="en-US" err="1"/>
            <a:t>Vanpeperstraete</a:t>
          </a:r>
          <a:r>
            <a:rPr lang="en-US"/>
            <a:t> (1974) </a:t>
          </a:r>
        </a:p>
      </dgm:t>
    </dgm:pt>
    <dgm:pt modelId="{3B697899-9143-4B70-9894-074976A64743}" type="parTrans" cxnId="{EADEBEDD-3D3C-420A-A516-32DA1867F7CC}">
      <dgm:prSet/>
      <dgm:spPr/>
      <dgm:t>
        <a:bodyPr/>
        <a:lstStyle/>
        <a:p>
          <a:endParaRPr lang="en-US"/>
        </a:p>
      </dgm:t>
    </dgm:pt>
    <dgm:pt modelId="{D046EEF4-E885-4847-A22C-D2B0844DF766}" type="sibTrans" cxnId="{EADEBEDD-3D3C-420A-A516-32DA1867F7CC}">
      <dgm:prSet/>
      <dgm:spPr/>
      <dgm:t>
        <a:bodyPr/>
        <a:lstStyle/>
        <a:p>
          <a:endParaRPr lang="en-US"/>
        </a:p>
      </dgm:t>
    </dgm:pt>
    <dgm:pt modelId="{5D967586-0209-425C-9608-58967F5317DE}">
      <dgm:prSet/>
      <dgm:spPr/>
      <dgm:t>
        <a:bodyPr/>
        <a:lstStyle/>
        <a:p>
          <a:r>
            <a:rPr lang="en-US"/>
            <a:t>West (2008) </a:t>
          </a:r>
        </a:p>
      </dgm:t>
    </dgm:pt>
    <dgm:pt modelId="{CF300BEF-67CD-4125-9D4D-2852B9673F2B}" type="parTrans" cxnId="{4B6E416B-BFA7-40A8-BFA7-10C1642F2B45}">
      <dgm:prSet/>
      <dgm:spPr/>
      <dgm:t>
        <a:bodyPr/>
        <a:lstStyle/>
        <a:p>
          <a:endParaRPr lang="en-US"/>
        </a:p>
      </dgm:t>
    </dgm:pt>
    <dgm:pt modelId="{F5A4EBBF-BD10-4313-BD88-D10350BCCF43}" type="sibTrans" cxnId="{4B6E416B-BFA7-40A8-BFA7-10C1642F2B45}">
      <dgm:prSet/>
      <dgm:spPr/>
      <dgm:t>
        <a:bodyPr/>
        <a:lstStyle/>
        <a:p>
          <a:endParaRPr lang="en-US"/>
        </a:p>
      </dgm:t>
    </dgm:pt>
    <dgm:pt modelId="{286FAB86-D738-402B-85D1-379DC33718FF}">
      <dgm:prSet/>
      <dgm:spPr/>
      <dgm:t>
        <a:bodyPr/>
        <a:lstStyle/>
        <a:p>
          <a:r>
            <a:rPr lang="en-US"/>
            <a:t>Haris (1959) </a:t>
          </a:r>
        </a:p>
      </dgm:t>
    </dgm:pt>
    <dgm:pt modelId="{9CD76A69-6402-4C5B-BB93-8C7EB2485661}" type="parTrans" cxnId="{4EFA9713-6AEC-4EAC-B753-C3A01901A291}">
      <dgm:prSet/>
      <dgm:spPr/>
      <dgm:t>
        <a:bodyPr/>
        <a:lstStyle/>
        <a:p>
          <a:endParaRPr lang="en-US"/>
        </a:p>
      </dgm:t>
    </dgm:pt>
    <dgm:pt modelId="{676A6AAA-3258-4C52-8413-9AAB1A856574}" type="sibTrans" cxnId="{4EFA9713-6AEC-4EAC-B753-C3A01901A291}">
      <dgm:prSet/>
      <dgm:spPr/>
      <dgm:t>
        <a:bodyPr/>
        <a:lstStyle/>
        <a:p>
          <a:endParaRPr lang="en-US"/>
        </a:p>
      </dgm:t>
    </dgm:pt>
    <dgm:pt modelId="{3C6FFE84-6061-4899-9494-7FF33FFE4BE3}">
      <dgm:prSet/>
      <dgm:spPr/>
      <dgm:t>
        <a:bodyPr/>
        <a:lstStyle/>
        <a:p>
          <a:r>
            <a:rPr lang="en-US"/>
            <a:t>Brant and Helms (2007) </a:t>
          </a:r>
        </a:p>
      </dgm:t>
    </dgm:pt>
    <dgm:pt modelId="{7971DF25-4EB7-4E79-BA53-D660364C6D30}" type="parTrans" cxnId="{4AD0A00E-EFD2-4A9C-A3C6-0A5FF5332B2D}">
      <dgm:prSet/>
      <dgm:spPr/>
      <dgm:t>
        <a:bodyPr/>
        <a:lstStyle/>
        <a:p>
          <a:endParaRPr lang="en-US"/>
        </a:p>
      </dgm:t>
    </dgm:pt>
    <dgm:pt modelId="{BB1FC50D-B95A-42B8-A3BD-64EDBBAA9BBC}" type="sibTrans" cxnId="{4AD0A00E-EFD2-4A9C-A3C6-0A5FF5332B2D}">
      <dgm:prSet/>
      <dgm:spPr/>
      <dgm:t>
        <a:bodyPr/>
        <a:lstStyle/>
        <a:p>
          <a:endParaRPr lang="en-US"/>
        </a:p>
      </dgm:t>
    </dgm:pt>
    <dgm:pt modelId="{C737AC92-3847-4324-9E1C-ED3C78E1208F}">
      <dgm:prSet/>
      <dgm:spPr/>
      <dgm:t>
        <a:bodyPr/>
        <a:lstStyle/>
        <a:p>
          <a:r>
            <a:rPr lang="en-US" err="1"/>
            <a:t>Sandeau</a:t>
          </a:r>
          <a:r>
            <a:rPr lang="en-US"/>
            <a:t> et al (2010) </a:t>
          </a:r>
        </a:p>
      </dgm:t>
    </dgm:pt>
    <dgm:pt modelId="{0CBE7B6D-1A24-4949-ABBB-C49571460181}" type="parTrans" cxnId="{8A6910D9-006E-4D64-9EB2-B71810C87A76}">
      <dgm:prSet/>
      <dgm:spPr/>
      <dgm:t>
        <a:bodyPr/>
        <a:lstStyle/>
        <a:p>
          <a:endParaRPr lang="en-US"/>
        </a:p>
      </dgm:t>
    </dgm:pt>
    <dgm:pt modelId="{21E8AE8E-6EB4-4945-804E-F93BD2BEA2A7}" type="sibTrans" cxnId="{8A6910D9-006E-4D64-9EB2-B71810C87A76}">
      <dgm:prSet/>
      <dgm:spPr/>
      <dgm:t>
        <a:bodyPr/>
        <a:lstStyle/>
        <a:p>
          <a:endParaRPr lang="en-US"/>
        </a:p>
      </dgm:t>
    </dgm:pt>
    <dgm:pt modelId="{243385D3-08FE-4D0E-A361-C321E10D6F56}">
      <dgm:prSet/>
      <dgm:spPr/>
      <dgm:t>
        <a:bodyPr/>
        <a:lstStyle/>
        <a:p>
          <a:r>
            <a:rPr lang="en-US"/>
            <a:t>Keay et al (1987) </a:t>
          </a:r>
        </a:p>
      </dgm:t>
    </dgm:pt>
    <dgm:pt modelId="{75249C8F-BAF5-4A91-A0AF-339091475955}" type="parTrans" cxnId="{A3619E8E-F5BD-4B29-A100-B289B42970D1}">
      <dgm:prSet/>
      <dgm:spPr/>
      <dgm:t>
        <a:bodyPr/>
        <a:lstStyle/>
        <a:p>
          <a:endParaRPr lang="en-US"/>
        </a:p>
      </dgm:t>
    </dgm:pt>
    <dgm:pt modelId="{827A4DC4-0AD7-4ABE-857C-1CE06DA46477}" type="sibTrans" cxnId="{A3619E8E-F5BD-4B29-A100-B289B42970D1}">
      <dgm:prSet/>
      <dgm:spPr/>
      <dgm:t>
        <a:bodyPr/>
        <a:lstStyle/>
        <a:p>
          <a:endParaRPr lang="en-US"/>
        </a:p>
      </dgm:t>
    </dgm:pt>
    <dgm:pt modelId="{CCBE2F3D-96E0-474C-80D4-A4070561D495}">
      <dgm:prSet phldr="0"/>
      <dgm:spPr/>
      <dgm:t>
        <a:bodyPr/>
        <a:lstStyle/>
        <a:p>
          <a:pPr rtl="0"/>
          <a:r>
            <a:rPr lang="en-US">
              <a:solidFill>
                <a:srgbClr val="FFFFFF"/>
              </a:solidFill>
            </a:rPr>
            <a:t>Kuzel RJ (1993).</a:t>
          </a:r>
          <a:endParaRPr lang="en-US">
            <a:latin typeface="Century Gothic" panose="020B0502020202020204"/>
          </a:endParaRPr>
        </a:p>
      </dgm:t>
    </dgm:pt>
    <dgm:pt modelId="{B2EFAC01-7BBB-4E00-A1EB-6A731392A1C0}" type="parTrans" cxnId="{6FDEABBB-651E-4325-B9FA-A055B52A82C0}">
      <dgm:prSet/>
      <dgm:spPr/>
    </dgm:pt>
    <dgm:pt modelId="{8B4AD858-DAD2-4B0A-B13C-62707F04047D}" type="sibTrans" cxnId="{6FDEABBB-651E-4325-B9FA-A055B52A82C0}">
      <dgm:prSet/>
      <dgm:spPr/>
    </dgm:pt>
    <dgm:pt modelId="{38757902-82E0-42A2-998F-013A888A9887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Gwaltney</a:t>
          </a:r>
          <a:r>
            <a:rPr lang="en-US"/>
            <a:t> JM </a:t>
          </a:r>
          <a:r>
            <a:rPr lang="en-US">
              <a:latin typeface="Century Gothic" panose="020B0502020202020204"/>
            </a:rPr>
            <a:t>(</a:t>
          </a:r>
          <a:r>
            <a:rPr lang="en-US"/>
            <a:t>2005)</a:t>
          </a:r>
          <a:endParaRPr lang="en-US">
            <a:latin typeface="Century Gothic" panose="020B0502020202020204"/>
          </a:endParaRPr>
        </a:p>
      </dgm:t>
    </dgm:pt>
    <dgm:pt modelId="{E66B9B74-14E2-425A-9642-81710654854F}" type="parTrans" cxnId="{20DA2BE4-CD44-480C-BCD3-D9EC9E8C4FAC}">
      <dgm:prSet/>
      <dgm:spPr/>
    </dgm:pt>
    <dgm:pt modelId="{B21DFEE1-2E2D-4E64-A9A3-4E82AAA83FCC}" type="sibTrans" cxnId="{20DA2BE4-CD44-480C-BCD3-D9EC9E8C4FAC}">
      <dgm:prSet/>
      <dgm:spPr/>
    </dgm:pt>
    <dgm:pt modelId="{01C7F411-9EED-445C-B498-BD4C7613BB09}" type="pres">
      <dgm:prSet presAssocID="{74D8CDD9-F063-4CB1-A29F-CCF8D8EF7019}" presName="diagram" presStyleCnt="0">
        <dgm:presLayoutVars>
          <dgm:dir/>
          <dgm:resizeHandles val="exact"/>
        </dgm:presLayoutVars>
      </dgm:prSet>
      <dgm:spPr/>
    </dgm:pt>
    <dgm:pt modelId="{AC3F5486-385B-465F-9128-AB187F88E24E}" type="pres">
      <dgm:prSet presAssocID="{10BBB101-34D9-428E-8881-D3BC3A2B49B3}" presName="node" presStyleLbl="node1" presStyleIdx="0" presStyleCnt="13">
        <dgm:presLayoutVars>
          <dgm:bulletEnabled val="1"/>
        </dgm:presLayoutVars>
      </dgm:prSet>
      <dgm:spPr/>
    </dgm:pt>
    <dgm:pt modelId="{107A1040-F3FF-49D9-9648-4F10194FA018}" type="pres">
      <dgm:prSet presAssocID="{9A2A1D79-87A4-4E95-82F6-4F0605C0FE04}" presName="sibTrans" presStyleCnt="0"/>
      <dgm:spPr/>
    </dgm:pt>
    <dgm:pt modelId="{7067ED8F-F53A-4783-8D34-E110B59C3DEF}" type="pres">
      <dgm:prSet presAssocID="{D20D14E0-F718-4AB2-99B5-42967387F573}" presName="node" presStyleLbl="node1" presStyleIdx="1" presStyleCnt="13">
        <dgm:presLayoutVars>
          <dgm:bulletEnabled val="1"/>
        </dgm:presLayoutVars>
      </dgm:prSet>
      <dgm:spPr/>
    </dgm:pt>
    <dgm:pt modelId="{4A3F8817-A6F8-466A-BED5-6E9D41FD05F8}" type="pres">
      <dgm:prSet presAssocID="{BE1CBC3D-541E-4B86-A7D3-751214F0262D}" presName="sibTrans" presStyleCnt="0"/>
      <dgm:spPr/>
    </dgm:pt>
    <dgm:pt modelId="{A6E7ADD4-FF0C-4231-BD09-CD37926FFD7C}" type="pres">
      <dgm:prSet presAssocID="{C0EAA617-4C8D-4469-A002-F466BDEA4409}" presName="node" presStyleLbl="node1" presStyleIdx="2" presStyleCnt="13">
        <dgm:presLayoutVars>
          <dgm:bulletEnabled val="1"/>
        </dgm:presLayoutVars>
      </dgm:prSet>
      <dgm:spPr/>
    </dgm:pt>
    <dgm:pt modelId="{DD4A6795-4C39-4DA0-821C-B1E94184A2F7}" type="pres">
      <dgm:prSet presAssocID="{DFF2D218-B904-4AEA-B90F-F9FDBA2C5935}" presName="sibTrans" presStyleCnt="0"/>
      <dgm:spPr/>
    </dgm:pt>
    <dgm:pt modelId="{D0E3527F-BEC8-4769-924E-A5CC00A86B1B}" type="pres">
      <dgm:prSet presAssocID="{4428BD58-5442-4BB6-BCED-90E12367A5C4}" presName="node" presStyleLbl="node1" presStyleIdx="3" presStyleCnt="13">
        <dgm:presLayoutVars>
          <dgm:bulletEnabled val="1"/>
        </dgm:presLayoutVars>
      </dgm:prSet>
      <dgm:spPr/>
    </dgm:pt>
    <dgm:pt modelId="{C12B0039-6C6B-4324-8E6E-C2FFBEB37755}" type="pres">
      <dgm:prSet presAssocID="{9D4B4C4F-FBD3-4115-8460-B50C2F5409F3}" presName="sibTrans" presStyleCnt="0"/>
      <dgm:spPr/>
    </dgm:pt>
    <dgm:pt modelId="{67142618-AF46-4022-AEDE-0EEB07ADA8E8}" type="pres">
      <dgm:prSet presAssocID="{577C93D6-B824-4BD6-A660-CD6676165A12}" presName="node" presStyleLbl="node1" presStyleIdx="4" presStyleCnt="13">
        <dgm:presLayoutVars>
          <dgm:bulletEnabled val="1"/>
        </dgm:presLayoutVars>
      </dgm:prSet>
      <dgm:spPr/>
    </dgm:pt>
    <dgm:pt modelId="{D6042ED0-646B-4074-83AB-12FEB3F10DF6}" type="pres">
      <dgm:prSet presAssocID="{FBB24DE1-57FC-454C-9E6B-A05B3412B49C}" presName="sibTrans" presStyleCnt="0"/>
      <dgm:spPr/>
    </dgm:pt>
    <dgm:pt modelId="{87022A95-8C03-4567-85B3-175EA7137DF1}" type="pres">
      <dgm:prSet presAssocID="{47F7FCD3-168E-4BAB-BDA0-3BB5F2CF16F8}" presName="node" presStyleLbl="node1" presStyleIdx="5" presStyleCnt="13">
        <dgm:presLayoutVars>
          <dgm:bulletEnabled val="1"/>
        </dgm:presLayoutVars>
      </dgm:prSet>
      <dgm:spPr/>
    </dgm:pt>
    <dgm:pt modelId="{7A37334B-8CA9-4BE5-90AA-D1A56BE300E2}" type="pres">
      <dgm:prSet presAssocID="{D046EEF4-E885-4847-A22C-D2B0844DF766}" presName="sibTrans" presStyleCnt="0"/>
      <dgm:spPr/>
    </dgm:pt>
    <dgm:pt modelId="{A7B14A43-4FD0-42A7-B8EE-9F4C8DED168F}" type="pres">
      <dgm:prSet presAssocID="{5D967586-0209-425C-9608-58967F5317DE}" presName="node" presStyleLbl="node1" presStyleIdx="6" presStyleCnt="13">
        <dgm:presLayoutVars>
          <dgm:bulletEnabled val="1"/>
        </dgm:presLayoutVars>
      </dgm:prSet>
      <dgm:spPr/>
    </dgm:pt>
    <dgm:pt modelId="{4FE4ED7A-FA89-4DA5-AE67-E93DFB100F36}" type="pres">
      <dgm:prSet presAssocID="{F5A4EBBF-BD10-4313-BD88-D10350BCCF43}" presName="sibTrans" presStyleCnt="0"/>
      <dgm:spPr/>
    </dgm:pt>
    <dgm:pt modelId="{08CD71E1-E991-41A1-A787-96F9B359EA64}" type="pres">
      <dgm:prSet presAssocID="{286FAB86-D738-402B-85D1-379DC33718FF}" presName="node" presStyleLbl="node1" presStyleIdx="7" presStyleCnt="13">
        <dgm:presLayoutVars>
          <dgm:bulletEnabled val="1"/>
        </dgm:presLayoutVars>
      </dgm:prSet>
      <dgm:spPr/>
    </dgm:pt>
    <dgm:pt modelId="{10D26672-C0FB-46B1-862E-2A4870BE686B}" type="pres">
      <dgm:prSet presAssocID="{676A6AAA-3258-4C52-8413-9AAB1A856574}" presName="sibTrans" presStyleCnt="0"/>
      <dgm:spPr/>
    </dgm:pt>
    <dgm:pt modelId="{369B8B6E-8851-4C87-ABFE-5F09335B9831}" type="pres">
      <dgm:prSet presAssocID="{3C6FFE84-6061-4899-9494-7FF33FFE4BE3}" presName="node" presStyleLbl="node1" presStyleIdx="8" presStyleCnt="13">
        <dgm:presLayoutVars>
          <dgm:bulletEnabled val="1"/>
        </dgm:presLayoutVars>
      </dgm:prSet>
      <dgm:spPr/>
    </dgm:pt>
    <dgm:pt modelId="{AA22AC2A-8310-4A0E-A2ED-E6BAB787848F}" type="pres">
      <dgm:prSet presAssocID="{BB1FC50D-B95A-42B8-A3BD-64EDBBAA9BBC}" presName="sibTrans" presStyleCnt="0"/>
      <dgm:spPr/>
    </dgm:pt>
    <dgm:pt modelId="{2F5B0C48-3ED6-4B20-8C4D-F924C071DC01}" type="pres">
      <dgm:prSet presAssocID="{C737AC92-3847-4324-9E1C-ED3C78E1208F}" presName="node" presStyleLbl="node1" presStyleIdx="9" presStyleCnt="13">
        <dgm:presLayoutVars>
          <dgm:bulletEnabled val="1"/>
        </dgm:presLayoutVars>
      </dgm:prSet>
      <dgm:spPr/>
    </dgm:pt>
    <dgm:pt modelId="{C8885F2F-E85A-494B-93EE-A47FF0DB0AB8}" type="pres">
      <dgm:prSet presAssocID="{21E8AE8E-6EB4-4945-804E-F93BD2BEA2A7}" presName="sibTrans" presStyleCnt="0"/>
      <dgm:spPr/>
    </dgm:pt>
    <dgm:pt modelId="{99938D5A-F177-493B-AEE4-2677BE162F7B}" type="pres">
      <dgm:prSet presAssocID="{243385D3-08FE-4D0E-A361-C321E10D6F56}" presName="node" presStyleLbl="node1" presStyleIdx="10" presStyleCnt="13">
        <dgm:presLayoutVars>
          <dgm:bulletEnabled val="1"/>
        </dgm:presLayoutVars>
      </dgm:prSet>
      <dgm:spPr/>
    </dgm:pt>
    <dgm:pt modelId="{C464FA8D-68EE-4031-B362-11EEDE87F373}" type="pres">
      <dgm:prSet presAssocID="{827A4DC4-0AD7-4ABE-857C-1CE06DA46477}" presName="sibTrans" presStyleCnt="0"/>
      <dgm:spPr/>
    </dgm:pt>
    <dgm:pt modelId="{4EDBDB66-6B46-4C75-BFB3-4DD5795733D0}" type="pres">
      <dgm:prSet presAssocID="{CCBE2F3D-96E0-474C-80D4-A4070561D495}" presName="node" presStyleLbl="node1" presStyleIdx="11" presStyleCnt="13">
        <dgm:presLayoutVars>
          <dgm:bulletEnabled val="1"/>
        </dgm:presLayoutVars>
      </dgm:prSet>
      <dgm:spPr/>
    </dgm:pt>
    <dgm:pt modelId="{BA9B3950-AEBE-46F9-8ECC-E4B4EBD6CFA1}" type="pres">
      <dgm:prSet presAssocID="{8B4AD858-DAD2-4B0A-B13C-62707F04047D}" presName="sibTrans" presStyleCnt="0"/>
      <dgm:spPr/>
    </dgm:pt>
    <dgm:pt modelId="{E5F3CFC1-6D8D-4077-8FBE-635C0A1C4815}" type="pres">
      <dgm:prSet presAssocID="{38757902-82E0-42A2-998F-013A888A9887}" presName="node" presStyleLbl="node1" presStyleIdx="12" presStyleCnt="13">
        <dgm:presLayoutVars>
          <dgm:bulletEnabled val="1"/>
        </dgm:presLayoutVars>
      </dgm:prSet>
      <dgm:spPr/>
    </dgm:pt>
  </dgm:ptLst>
  <dgm:cxnLst>
    <dgm:cxn modelId="{02C85F00-B78E-4989-9CBC-84EFBBA49265}" srcId="{74D8CDD9-F063-4CB1-A29F-CCF8D8EF7019}" destId="{10BBB101-34D9-428E-8881-D3BC3A2B49B3}" srcOrd="0" destOrd="0" parTransId="{10E8AE3C-2B4E-4487-98B3-41C0B82D5510}" sibTransId="{9A2A1D79-87A4-4E95-82F6-4F0605C0FE04}"/>
    <dgm:cxn modelId="{D5F9720E-E32E-4972-9DD8-790EF940C96F}" srcId="{74D8CDD9-F063-4CB1-A29F-CCF8D8EF7019}" destId="{C0EAA617-4C8D-4469-A002-F466BDEA4409}" srcOrd="2" destOrd="0" parTransId="{5200EA0B-3145-4F19-BCB4-81390DC00FCB}" sibTransId="{DFF2D218-B904-4AEA-B90F-F9FDBA2C5935}"/>
    <dgm:cxn modelId="{4AD0A00E-EFD2-4A9C-A3C6-0A5FF5332B2D}" srcId="{74D8CDD9-F063-4CB1-A29F-CCF8D8EF7019}" destId="{3C6FFE84-6061-4899-9494-7FF33FFE4BE3}" srcOrd="8" destOrd="0" parTransId="{7971DF25-4EB7-4E79-BA53-D660364C6D30}" sibTransId="{BB1FC50D-B95A-42B8-A3BD-64EDBBAA9BBC}"/>
    <dgm:cxn modelId="{FCB56213-BD78-44D3-9F44-764444701E0F}" type="presOf" srcId="{243385D3-08FE-4D0E-A361-C321E10D6F56}" destId="{99938D5A-F177-493B-AEE4-2677BE162F7B}" srcOrd="0" destOrd="0" presId="urn:microsoft.com/office/officeart/2005/8/layout/default"/>
    <dgm:cxn modelId="{4EFA9713-6AEC-4EAC-B753-C3A01901A291}" srcId="{74D8CDD9-F063-4CB1-A29F-CCF8D8EF7019}" destId="{286FAB86-D738-402B-85D1-379DC33718FF}" srcOrd="7" destOrd="0" parTransId="{9CD76A69-6402-4C5B-BB93-8C7EB2485661}" sibTransId="{676A6AAA-3258-4C52-8413-9AAB1A856574}"/>
    <dgm:cxn modelId="{1B55D21C-1707-4247-90DF-06DE5EB06CE5}" type="presOf" srcId="{5D967586-0209-425C-9608-58967F5317DE}" destId="{A7B14A43-4FD0-42A7-B8EE-9F4C8DED168F}" srcOrd="0" destOrd="0" presId="urn:microsoft.com/office/officeart/2005/8/layout/default"/>
    <dgm:cxn modelId="{B8A44E27-2D58-4A1B-AC2C-8D1DF3123A43}" srcId="{74D8CDD9-F063-4CB1-A29F-CCF8D8EF7019}" destId="{4428BD58-5442-4BB6-BCED-90E12367A5C4}" srcOrd="3" destOrd="0" parTransId="{53535AC7-F910-49CB-88EB-793FBBAB7C41}" sibTransId="{9D4B4C4F-FBD3-4115-8460-B50C2F5409F3}"/>
    <dgm:cxn modelId="{3934AD36-9BA4-4EE2-B4A3-36134A951704}" type="presOf" srcId="{D20D14E0-F718-4AB2-99B5-42967387F573}" destId="{7067ED8F-F53A-4783-8D34-E110B59C3DEF}" srcOrd="0" destOrd="0" presId="urn:microsoft.com/office/officeart/2005/8/layout/default"/>
    <dgm:cxn modelId="{7267D73D-BEFF-49E1-82D7-5C744F3435D0}" type="presOf" srcId="{CCBE2F3D-96E0-474C-80D4-A4070561D495}" destId="{4EDBDB66-6B46-4C75-BFB3-4DD5795733D0}" srcOrd="0" destOrd="0" presId="urn:microsoft.com/office/officeart/2005/8/layout/default"/>
    <dgm:cxn modelId="{D92DC660-4A62-4AAF-97CF-48CF2E003DDA}" type="presOf" srcId="{74D8CDD9-F063-4CB1-A29F-CCF8D8EF7019}" destId="{01C7F411-9EED-445C-B498-BD4C7613BB09}" srcOrd="0" destOrd="0" presId="urn:microsoft.com/office/officeart/2005/8/layout/default"/>
    <dgm:cxn modelId="{9E738A69-13AA-4055-9442-B08105887DA1}" type="presOf" srcId="{577C93D6-B824-4BD6-A660-CD6676165A12}" destId="{67142618-AF46-4022-AEDE-0EEB07ADA8E8}" srcOrd="0" destOrd="0" presId="urn:microsoft.com/office/officeart/2005/8/layout/default"/>
    <dgm:cxn modelId="{4B6E416B-BFA7-40A8-BFA7-10C1642F2B45}" srcId="{74D8CDD9-F063-4CB1-A29F-CCF8D8EF7019}" destId="{5D967586-0209-425C-9608-58967F5317DE}" srcOrd="6" destOrd="0" parTransId="{CF300BEF-67CD-4125-9D4D-2852B9673F2B}" sibTransId="{F5A4EBBF-BD10-4313-BD88-D10350BCCF43}"/>
    <dgm:cxn modelId="{6C394A72-DEAF-46F8-BD3D-A487A22E0F57}" type="presOf" srcId="{C737AC92-3847-4324-9E1C-ED3C78E1208F}" destId="{2F5B0C48-3ED6-4B20-8C4D-F924C071DC01}" srcOrd="0" destOrd="0" presId="urn:microsoft.com/office/officeart/2005/8/layout/default"/>
    <dgm:cxn modelId="{A3619E8E-F5BD-4B29-A100-B289B42970D1}" srcId="{74D8CDD9-F063-4CB1-A29F-CCF8D8EF7019}" destId="{243385D3-08FE-4D0E-A361-C321E10D6F56}" srcOrd="10" destOrd="0" parTransId="{75249C8F-BAF5-4A91-A0AF-339091475955}" sibTransId="{827A4DC4-0AD7-4ABE-857C-1CE06DA46477}"/>
    <dgm:cxn modelId="{98B19899-A17F-4C89-B59C-F8362AE07780}" type="presOf" srcId="{4428BD58-5442-4BB6-BCED-90E12367A5C4}" destId="{D0E3527F-BEC8-4769-924E-A5CC00A86B1B}" srcOrd="0" destOrd="0" presId="urn:microsoft.com/office/officeart/2005/8/layout/default"/>
    <dgm:cxn modelId="{4D6BA2B2-E656-41CE-A672-B71974CCB774}" type="presOf" srcId="{47F7FCD3-168E-4BAB-BDA0-3BB5F2CF16F8}" destId="{87022A95-8C03-4567-85B3-175EA7137DF1}" srcOrd="0" destOrd="0" presId="urn:microsoft.com/office/officeart/2005/8/layout/default"/>
    <dgm:cxn modelId="{6FDEABBB-651E-4325-B9FA-A055B52A82C0}" srcId="{74D8CDD9-F063-4CB1-A29F-CCF8D8EF7019}" destId="{CCBE2F3D-96E0-474C-80D4-A4070561D495}" srcOrd="11" destOrd="0" parTransId="{B2EFAC01-7BBB-4E00-A1EB-6A731392A1C0}" sibTransId="{8B4AD858-DAD2-4B0A-B13C-62707F04047D}"/>
    <dgm:cxn modelId="{7039A3C6-056F-4BBF-8749-467AA66D3ECF}" type="presOf" srcId="{3C6FFE84-6061-4899-9494-7FF33FFE4BE3}" destId="{369B8B6E-8851-4C87-ABFE-5F09335B9831}" srcOrd="0" destOrd="0" presId="urn:microsoft.com/office/officeart/2005/8/layout/default"/>
    <dgm:cxn modelId="{DFFC0FD7-8CAB-4572-B10D-FA2BD468FF95}" type="presOf" srcId="{10BBB101-34D9-428E-8881-D3BC3A2B49B3}" destId="{AC3F5486-385B-465F-9128-AB187F88E24E}" srcOrd="0" destOrd="0" presId="urn:microsoft.com/office/officeart/2005/8/layout/default"/>
    <dgm:cxn modelId="{8A6910D9-006E-4D64-9EB2-B71810C87A76}" srcId="{74D8CDD9-F063-4CB1-A29F-CCF8D8EF7019}" destId="{C737AC92-3847-4324-9E1C-ED3C78E1208F}" srcOrd="9" destOrd="0" parTransId="{0CBE7B6D-1A24-4949-ABBB-C49571460181}" sibTransId="{21E8AE8E-6EB4-4945-804E-F93BD2BEA2A7}"/>
    <dgm:cxn modelId="{EADEBEDD-3D3C-420A-A516-32DA1867F7CC}" srcId="{74D8CDD9-F063-4CB1-A29F-CCF8D8EF7019}" destId="{47F7FCD3-168E-4BAB-BDA0-3BB5F2CF16F8}" srcOrd="5" destOrd="0" parTransId="{3B697899-9143-4B70-9894-074976A64743}" sibTransId="{D046EEF4-E885-4847-A22C-D2B0844DF766}"/>
    <dgm:cxn modelId="{30153EDF-F990-4322-9AE1-AF94265FB119}" srcId="{74D8CDD9-F063-4CB1-A29F-CCF8D8EF7019}" destId="{D20D14E0-F718-4AB2-99B5-42967387F573}" srcOrd="1" destOrd="0" parTransId="{2812C650-D9B1-4866-AC59-56529B34407A}" sibTransId="{BE1CBC3D-541E-4B86-A7D3-751214F0262D}"/>
    <dgm:cxn modelId="{20DA2BE4-CD44-480C-BCD3-D9EC9E8C4FAC}" srcId="{74D8CDD9-F063-4CB1-A29F-CCF8D8EF7019}" destId="{38757902-82E0-42A2-998F-013A888A9887}" srcOrd="12" destOrd="0" parTransId="{E66B9B74-14E2-425A-9642-81710654854F}" sibTransId="{B21DFEE1-2E2D-4E64-A9A3-4E82AAA83FCC}"/>
    <dgm:cxn modelId="{03ECA1EB-8073-45A5-A284-3ED7A56E3288}" srcId="{74D8CDD9-F063-4CB1-A29F-CCF8D8EF7019}" destId="{577C93D6-B824-4BD6-A660-CD6676165A12}" srcOrd="4" destOrd="0" parTransId="{0E4E16FA-DC4D-4FCD-B400-E9E21725BC25}" sibTransId="{FBB24DE1-57FC-454C-9E6B-A05B3412B49C}"/>
    <dgm:cxn modelId="{D656B9F4-BC18-4EE4-BBD6-3A252528CC22}" type="presOf" srcId="{C0EAA617-4C8D-4469-A002-F466BDEA4409}" destId="{A6E7ADD4-FF0C-4231-BD09-CD37926FFD7C}" srcOrd="0" destOrd="0" presId="urn:microsoft.com/office/officeart/2005/8/layout/default"/>
    <dgm:cxn modelId="{AE60B0FC-DB8E-437C-87FA-7FFA9EC2282D}" type="presOf" srcId="{286FAB86-D738-402B-85D1-379DC33718FF}" destId="{08CD71E1-E991-41A1-A787-96F9B359EA64}" srcOrd="0" destOrd="0" presId="urn:microsoft.com/office/officeart/2005/8/layout/default"/>
    <dgm:cxn modelId="{25DCA3FF-98E9-46E2-BC86-3FBAB640EB90}" type="presOf" srcId="{38757902-82E0-42A2-998F-013A888A9887}" destId="{E5F3CFC1-6D8D-4077-8FBE-635C0A1C4815}" srcOrd="0" destOrd="0" presId="urn:microsoft.com/office/officeart/2005/8/layout/default"/>
    <dgm:cxn modelId="{8D80EE27-50EF-4B07-82E0-2B8D46B702F4}" type="presParOf" srcId="{01C7F411-9EED-445C-B498-BD4C7613BB09}" destId="{AC3F5486-385B-465F-9128-AB187F88E24E}" srcOrd="0" destOrd="0" presId="urn:microsoft.com/office/officeart/2005/8/layout/default"/>
    <dgm:cxn modelId="{A9A465DD-9FC9-4A59-9EEE-5186086482BA}" type="presParOf" srcId="{01C7F411-9EED-445C-B498-BD4C7613BB09}" destId="{107A1040-F3FF-49D9-9648-4F10194FA018}" srcOrd="1" destOrd="0" presId="urn:microsoft.com/office/officeart/2005/8/layout/default"/>
    <dgm:cxn modelId="{DC903C53-184E-4FBC-AF5C-C44D0E212EEB}" type="presParOf" srcId="{01C7F411-9EED-445C-B498-BD4C7613BB09}" destId="{7067ED8F-F53A-4783-8D34-E110B59C3DEF}" srcOrd="2" destOrd="0" presId="urn:microsoft.com/office/officeart/2005/8/layout/default"/>
    <dgm:cxn modelId="{9B19EC26-265E-4CC1-90F0-8F9924ED1E98}" type="presParOf" srcId="{01C7F411-9EED-445C-B498-BD4C7613BB09}" destId="{4A3F8817-A6F8-466A-BED5-6E9D41FD05F8}" srcOrd="3" destOrd="0" presId="urn:microsoft.com/office/officeart/2005/8/layout/default"/>
    <dgm:cxn modelId="{C17F97B3-CC33-4CFD-A401-905E4F898C8E}" type="presParOf" srcId="{01C7F411-9EED-445C-B498-BD4C7613BB09}" destId="{A6E7ADD4-FF0C-4231-BD09-CD37926FFD7C}" srcOrd="4" destOrd="0" presId="urn:microsoft.com/office/officeart/2005/8/layout/default"/>
    <dgm:cxn modelId="{D1155FA6-5E32-4A2C-9465-C285FFFF4227}" type="presParOf" srcId="{01C7F411-9EED-445C-B498-BD4C7613BB09}" destId="{DD4A6795-4C39-4DA0-821C-B1E94184A2F7}" srcOrd="5" destOrd="0" presId="urn:microsoft.com/office/officeart/2005/8/layout/default"/>
    <dgm:cxn modelId="{D26FD1A7-819F-43A3-99E1-B6C42774A63E}" type="presParOf" srcId="{01C7F411-9EED-445C-B498-BD4C7613BB09}" destId="{D0E3527F-BEC8-4769-924E-A5CC00A86B1B}" srcOrd="6" destOrd="0" presId="urn:microsoft.com/office/officeart/2005/8/layout/default"/>
    <dgm:cxn modelId="{57B8D2BA-7B26-4CC2-AE42-E5F680029556}" type="presParOf" srcId="{01C7F411-9EED-445C-B498-BD4C7613BB09}" destId="{C12B0039-6C6B-4324-8E6E-C2FFBEB37755}" srcOrd="7" destOrd="0" presId="urn:microsoft.com/office/officeart/2005/8/layout/default"/>
    <dgm:cxn modelId="{E6A0709C-FDE8-4857-9E4F-5EBC95F27C1B}" type="presParOf" srcId="{01C7F411-9EED-445C-B498-BD4C7613BB09}" destId="{67142618-AF46-4022-AEDE-0EEB07ADA8E8}" srcOrd="8" destOrd="0" presId="urn:microsoft.com/office/officeart/2005/8/layout/default"/>
    <dgm:cxn modelId="{474967DF-04FD-4785-9F9F-791255FA5606}" type="presParOf" srcId="{01C7F411-9EED-445C-B498-BD4C7613BB09}" destId="{D6042ED0-646B-4074-83AB-12FEB3F10DF6}" srcOrd="9" destOrd="0" presId="urn:microsoft.com/office/officeart/2005/8/layout/default"/>
    <dgm:cxn modelId="{DF76F0AD-5098-4F3E-B23B-A374F66CB3FE}" type="presParOf" srcId="{01C7F411-9EED-445C-B498-BD4C7613BB09}" destId="{87022A95-8C03-4567-85B3-175EA7137DF1}" srcOrd="10" destOrd="0" presId="urn:microsoft.com/office/officeart/2005/8/layout/default"/>
    <dgm:cxn modelId="{3CC0AEAB-F6BB-4F0D-B896-FAA2219F3EAF}" type="presParOf" srcId="{01C7F411-9EED-445C-B498-BD4C7613BB09}" destId="{7A37334B-8CA9-4BE5-90AA-D1A56BE300E2}" srcOrd="11" destOrd="0" presId="urn:microsoft.com/office/officeart/2005/8/layout/default"/>
    <dgm:cxn modelId="{5C94DEA4-AE47-4899-A061-2DDFBA77D679}" type="presParOf" srcId="{01C7F411-9EED-445C-B498-BD4C7613BB09}" destId="{A7B14A43-4FD0-42A7-B8EE-9F4C8DED168F}" srcOrd="12" destOrd="0" presId="urn:microsoft.com/office/officeart/2005/8/layout/default"/>
    <dgm:cxn modelId="{A19DCB0A-1F1A-4D4F-A8D3-EC2625E5BC0D}" type="presParOf" srcId="{01C7F411-9EED-445C-B498-BD4C7613BB09}" destId="{4FE4ED7A-FA89-4DA5-AE67-E93DFB100F36}" srcOrd="13" destOrd="0" presId="urn:microsoft.com/office/officeart/2005/8/layout/default"/>
    <dgm:cxn modelId="{CE25FE55-091A-4C77-88C4-E11E6A2C2E77}" type="presParOf" srcId="{01C7F411-9EED-445C-B498-BD4C7613BB09}" destId="{08CD71E1-E991-41A1-A787-96F9B359EA64}" srcOrd="14" destOrd="0" presId="urn:microsoft.com/office/officeart/2005/8/layout/default"/>
    <dgm:cxn modelId="{79845889-89DA-4907-9D88-1EB2555A87FF}" type="presParOf" srcId="{01C7F411-9EED-445C-B498-BD4C7613BB09}" destId="{10D26672-C0FB-46B1-862E-2A4870BE686B}" srcOrd="15" destOrd="0" presId="urn:microsoft.com/office/officeart/2005/8/layout/default"/>
    <dgm:cxn modelId="{0D77E29E-A2AB-458E-A4A1-10BCBB21E3C8}" type="presParOf" srcId="{01C7F411-9EED-445C-B498-BD4C7613BB09}" destId="{369B8B6E-8851-4C87-ABFE-5F09335B9831}" srcOrd="16" destOrd="0" presId="urn:microsoft.com/office/officeart/2005/8/layout/default"/>
    <dgm:cxn modelId="{FAFF00AB-9132-41F2-976F-D6DBE12BCD7B}" type="presParOf" srcId="{01C7F411-9EED-445C-B498-BD4C7613BB09}" destId="{AA22AC2A-8310-4A0E-A2ED-E6BAB787848F}" srcOrd="17" destOrd="0" presId="urn:microsoft.com/office/officeart/2005/8/layout/default"/>
    <dgm:cxn modelId="{6CDB67CD-1062-4B29-992C-528EC1C1C9E9}" type="presParOf" srcId="{01C7F411-9EED-445C-B498-BD4C7613BB09}" destId="{2F5B0C48-3ED6-4B20-8C4D-F924C071DC01}" srcOrd="18" destOrd="0" presId="urn:microsoft.com/office/officeart/2005/8/layout/default"/>
    <dgm:cxn modelId="{6318F2F0-6AA7-4625-88A9-A54E4ABF533D}" type="presParOf" srcId="{01C7F411-9EED-445C-B498-BD4C7613BB09}" destId="{C8885F2F-E85A-494B-93EE-A47FF0DB0AB8}" srcOrd="19" destOrd="0" presId="urn:microsoft.com/office/officeart/2005/8/layout/default"/>
    <dgm:cxn modelId="{78A41DED-A49B-414E-B558-B11B68D2BB29}" type="presParOf" srcId="{01C7F411-9EED-445C-B498-BD4C7613BB09}" destId="{99938D5A-F177-493B-AEE4-2677BE162F7B}" srcOrd="20" destOrd="0" presId="urn:microsoft.com/office/officeart/2005/8/layout/default"/>
    <dgm:cxn modelId="{7EA43B0A-07DF-4B7D-BD1B-18AB5461594D}" type="presParOf" srcId="{01C7F411-9EED-445C-B498-BD4C7613BB09}" destId="{C464FA8D-68EE-4031-B362-11EEDE87F373}" srcOrd="21" destOrd="0" presId="urn:microsoft.com/office/officeart/2005/8/layout/default"/>
    <dgm:cxn modelId="{23174373-90E5-42E7-B485-0A7A5347B74F}" type="presParOf" srcId="{01C7F411-9EED-445C-B498-BD4C7613BB09}" destId="{4EDBDB66-6B46-4C75-BFB3-4DD5795733D0}" srcOrd="22" destOrd="0" presId="urn:microsoft.com/office/officeart/2005/8/layout/default"/>
    <dgm:cxn modelId="{84A4DC22-F937-4081-AE21-C0D1994F3E19}" type="presParOf" srcId="{01C7F411-9EED-445C-B498-BD4C7613BB09}" destId="{BA9B3950-AEBE-46F9-8ECC-E4B4EBD6CFA1}" srcOrd="23" destOrd="0" presId="urn:microsoft.com/office/officeart/2005/8/layout/default"/>
    <dgm:cxn modelId="{A4B0598A-9D78-432B-94C3-6401B4A59819}" type="presParOf" srcId="{01C7F411-9EED-445C-B498-BD4C7613BB09}" destId="{E5F3CFC1-6D8D-4077-8FBE-635C0A1C4815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ED33C1-7DEC-47F7-866A-3BD5144DA0FC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180A86B-40A5-413A-BC39-7B56894A0973}">
      <dgm:prSet/>
      <dgm:spPr/>
      <dgm:t>
        <a:bodyPr/>
        <a:lstStyle/>
        <a:p>
          <a:r>
            <a:rPr lang="en-GB"/>
            <a:t>Eccles, R. (1996). A role for the nasal cycle in respiratory defence. European Respiratory Journal, 9, 371–376</a:t>
          </a:r>
          <a:endParaRPr lang="en-US"/>
        </a:p>
      </dgm:t>
    </dgm:pt>
    <dgm:pt modelId="{B69965AF-2178-4DF3-9B1D-37FD1DCD6AEC}" type="parTrans" cxnId="{2B8C0129-2AC2-49E6-B661-0FA90ACDE9BB}">
      <dgm:prSet/>
      <dgm:spPr/>
      <dgm:t>
        <a:bodyPr/>
        <a:lstStyle/>
        <a:p>
          <a:endParaRPr lang="en-US"/>
        </a:p>
      </dgm:t>
    </dgm:pt>
    <dgm:pt modelId="{E8988BD7-3642-49B0-AD6A-3D4974FD3435}" type="sibTrans" cxnId="{2B8C0129-2AC2-49E6-B661-0FA90ACDE9BB}">
      <dgm:prSet/>
      <dgm:spPr/>
      <dgm:t>
        <a:bodyPr/>
        <a:lstStyle/>
        <a:p>
          <a:endParaRPr lang="en-US"/>
        </a:p>
      </dgm:t>
    </dgm:pt>
    <dgm:pt modelId="{195FF90C-9F7F-4FBD-8976-3F026DD2630A}">
      <dgm:prSet/>
      <dgm:spPr/>
      <dgm:t>
        <a:bodyPr/>
        <a:lstStyle/>
        <a:p>
          <a:r>
            <a:rPr lang="en-GB"/>
            <a:t>Franciscus, R. G., &amp; Long, J. C. (1991a). Variation in human nasal height and breadth. American Journal of Physical Anthropology, 85, 419–427.</a:t>
          </a:r>
          <a:endParaRPr lang="en-US"/>
        </a:p>
      </dgm:t>
    </dgm:pt>
    <dgm:pt modelId="{D453C0E4-340F-4DD7-AD93-9801A76706DD}" type="parTrans" cxnId="{DC77923E-FB2E-4242-8389-145C7F1EFEAB}">
      <dgm:prSet/>
      <dgm:spPr/>
      <dgm:t>
        <a:bodyPr/>
        <a:lstStyle/>
        <a:p>
          <a:endParaRPr lang="en-US"/>
        </a:p>
      </dgm:t>
    </dgm:pt>
    <dgm:pt modelId="{ABD7364A-DD31-41C5-8FB0-777A4C2F2CF1}" type="sibTrans" cxnId="{DC77923E-FB2E-4242-8389-145C7F1EFEAB}">
      <dgm:prSet/>
      <dgm:spPr/>
      <dgm:t>
        <a:bodyPr/>
        <a:lstStyle/>
        <a:p>
          <a:endParaRPr lang="en-US"/>
        </a:p>
      </dgm:t>
    </dgm:pt>
    <dgm:pt modelId="{837F1AD2-885C-4D26-B74E-BA2900E9A8B4}">
      <dgm:prSet/>
      <dgm:spPr/>
      <dgm:t>
        <a:bodyPr/>
        <a:lstStyle/>
        <a:p>
          <a:r>
            <a:rPr lang="en-GB"/>
            <a:t>Carey, J. W., &amp; </a:t>
          </a:r>
          <a:r>
            <a:rPr lang="en-GB" err="1"/>
            <a:t>Steegmann</a:t>
          </a:r>
          <a:r>
            <a:rPr lang="en-GB"/>
            <a:t>, A. T. J. (1981). Human nasal protrusion, latitude, and climate. American Journal of Physical Anthropology, 56, 313–319.</a:t>
          </a:r>
          <a:endParaRPr lang="en-US"/>
        </a:p>
      </dgm:t>
    </dgm:pt>
    <dgm:pt modelId="{7CC28858-6FC6-428B-9CC4-80255E159463}" type="parTrans" cxnId="{FEC34DEC-222F-4E7A-BF3D-90B03186A371}">
      <dgm:prSet/>
      <dgm:spPr/>
      <dgm:t>
        <a:bodyPr/>
        <a:lstStyle/>
        <a:p>
          <a:endParaRPr lang="en-US"/>
        </a:p>
      </dgm:t>
    </dgm:pt>
    <dgm:pt modelId="{53DDD6D4-24EC-40CA-9A00-FF6C13DCC836}" type="sibTrans" cxnId="{FEC34DEC-222F-4E7A-BF3D-90B03186A371}">
      <dgm:prSet/>
      <dgm:spPr/>
      <dgm:t>
        <a:bodyPr/>
        <a:lstStyle/>
        <a:p>
          <a:endParaRPr lang="en-US"/>
        </a:p>
      </dgm:t>
    </dgm:pt>
    <dgm:pt modelId="{A1C60BAB-81B3-4458-A3C9-26BAA3FB5411}">
      <dgm:prSet/>
      <dgm:spPr/>
      <dgm:t>
        <a:bodyPr/>
        <a:lstStyle/>
        <a:p>
          <a:r>
            <a:rPr lang="en-GB"/>
            <a:t>Seren, E., &amp; Seren, S. (2009). Morphological adaptation of the nasal valve area to climate. Medical Hypotheses, 72, 471–472.</a:t>
          </a:r>
          <a:endParaRPr lang="en-US"/>
        </a:p>
      </dgm:t>
    </dgm:pt>
    <dgm:pt modelId="{22D98CCC-50DB-408A-A55F-167F642E3B8F}" type="parTrans" cxnId="{2C4E51C3-731F-491B-85F8-8DB217C4EF51}">
      <dgm:prSet/>
      <dgm:spPr/>
      <dgm:t>
        <a:bodyPr/>
        <a:lstStyle/>
        <a:p>
          <a:endParaRPr lang="en-US"/>
        </a:p>
      </dgm:t>
    </dgm:pt>
    <dgm:pt modelId="{C95B6B17-22C2-4D85-8323-F59E2A2C2B98}" type="sibTrans" cxnId="{2C4E51C3-731F-491B-85F8-8DB217C4EF51}">
      <dgm:prSet/>
      <dgm:spPr/>
      <dgm:t>
        <a:bodyPr/>
        <a:lstStyle/>
        <a:p>
          <a:endParaRPr lang="en-US"/>
        </a:p>
      </dgm:t>
    </dgm:pt>
    <dgm:pt modelId="{53FDB48C-45BD-4190-81CF-09908582CDCD}">
      <dgm:prSet/>
      <dgm:spPr/>
      <dgm:t>
        <a:bodyPr/>
        <a:lstStyle/>
        <a:p>
          <a:r>
            <a:rPr lang="en-GB"/>
            <a:t>Jackson, C. L., &amp; Huber, J. F. (1943). Correlated applied anatomy of the bronchial tree and lungs with a system of nomenclature. Chest, 9, 319–326.</a:t>
          </a:r>
          <a:endParaRPr lang="en-US"/>
        </a:p>
      </dgm:t>
    </dgm:pt>
    <dgm:pt modelId="{4F5CCADB-03D8-484A-AD80-F41040734E58}" type="parTrans" cxnId="{0561E1D4-DCFD-47FB-A9DA-A7B5AEA42ACB}">
      <dgm:prSet/>
      <dgm:spPr/>
      <dgm:t>
        <a:bodyPr/>
        <a:lstStyle/>
        <a:p>
          <a:endParaRPr lang="en-US"/>
        </a:p>
      </dgm:t>
    </dgm:pt>
    <dgm:pt modelId="{270309AF-E7A3-4E3C-BFCA-E8B6A3C9E6B8}" type="sibTrans" cxnId="{0561E1D4-DCFD-47FB-A9DA-A7B5AEA42ACB}">
      <dgm:prSet/>
      <dgm:spPr/>
      <dgm:t>
        <a:bodyPr/>
        <a:lstStyle/>
        <a:p>
          <a:endParaRPr lang="en-US"/>
        </a:p>
      </dgm:t>
    </dgm:pt>
    <dgm:pt modelId="{BC6261A4-1F56-40DD-BF90-96DC42B245AA}">
      <dgm:prSet/>
      <dgm:spPr/>
      <dgm:t>
        <a:bodyPr/>
        <a:lstStyle/>
        <a:p>
          <a:r>
            <a:rPr lang="en-GB" err="1"/>
            <a:t>Vanpeperstraete</a:t>
          </a:r>
          <a:r>
            <a:rPr lang="en-GB"/>
            <a:t>, F. (1974). The cartilaginous skeleton of the bronchial tree. Advances in Anatomical Embryology Cell Biology, 48, 1–15.</a:t>
          </a:r>
          <a:endParaRPr lang="en-US"/>
        </a:p>
      </dgm:t>
    </dgm:pt>
    <dgm:pt modelId="{4CDF64EE-F6EC-47A6-9592-74D392D9DDD1}" type="parTrans" cxnId="{145A2FA3-9156-4487-96F0-369924D650A6}">
      <dgm:prSet/>
      <dgm:spPr/>
      <dgm:t>
        <a:bodyPr/>
        <a:lstStyle/>
        <a:p>
          <a:endParaRPr lang="en-US"/>
        </a:p>
      </dgm:t>
    </dgm:pt>
    <dgm:pt modelId="{D68E4A6E-827F-4CC3-993A-0DAF97CF104E}" type="sibTrans" cxnId="{145A2FA3-9156-4487-96F0-369924D650A6}">
      <dgm:prSet/>
      <dgm:spPr/>
      <dgm:t>
        <a:bodyPr/>
        <a:lstStyle/>
        <a:p>
          <a:endParaRPr lang="en-US"/>
        </a:p>
      </dgm:t>
    </dgm:pt>
    <dgm:pt modelId="{C644FE14-A4FC-4B7E-A191-932788C17DE0}">
      <dgm:prSet/>
      <dgm:spPr/>
      <dgm:t>
        <a:bodyPr/>
        <a:lstStyle/>
        <a:p>
          <a:r>
            <a:rPr lang="en-GB"/>
            <a:t>West, J. B. (2008). Respiratory physiology: The essentials. Wolters Kluwer Health/Lippincott Williams &amp; Wilkins</a:t>
          </a:r>
          <a:endParaRPr lang="en-US"/>
        </a:p>
      </dgm:t>
    </dgm:pt>
    <dgm:pt modelId="{EF662983-611E-4237-950F-120016FF1118}" type="parTrans" cxnId="{5E53A3DA-EEF6-43CC-BF96-5D1C52F3DFF9}">
      <dgm:prSet/>
      <dgm:spPr/>
      <dgm:t>
        <a:bodyPr/>
        <a:lstStyle/>
        <a:p>
          <a:endParaRPr lang="en-US"/>
        </a:p>
      </dgm:t>
    </dgm:pt>
    <dgm:pt modelId="{F5A66B76-06DB-4CA4-9E65-BEE933BCE1AF}" type="sibTrans" cxnId="{5E53A3DA-EEF6-43CC-BF96-5D1C52F3DFF9}">
      <dgm:prSet/>
      <dgm:spPr/>
      <dgm:t>
        <a:bodyPr/>
        <a:lstStyle/>
        <a:p>
          <a:endParaRPr lang="en-US"/>
        </a:p>
      </dgm:t>
    </dgm:pt>
    <dgm:pt modelId="{5C19EC91-4E24-44BF-9709-50E07E0BF43A}">
      <dgm:prSet/>
      <dgm:spPr/>
      <dgm:t>
        <a:bodyPr/>
        <a:lstStyle/>
        <a:p>
          <a:r>
            <a:rPr lang="en-GB"/>
            <a:t>Harris, R. S. (1959). Tracheal extension in respiration. Thorax, 14, 201–210.</a:t>
          </a:r>
          <a:endParaRPr lang="en-US"/>
        </a:p>
      </dgm:t>
    </dgm:pt>
    <dgm:pt modelId="{1E9A7EFD-13EA-4FA7-998B-5AB518A7E254}" type="parTrans" cxnId="{AA3863C5-337D-475F-9A76-3171ABCB2269}">
      <dgm:prSet/>
      <dgm:spPr/>
      <dgm:t>
        <a:bodyPr/>
        <a:lstStyle/>
        <a:p>
          <a:endParaRPr lang="en-US"/>
        </a:p>
      </dgm:t>
    </dgm:pt>
    <dgm:pt modelId="{49748B19-0AAC-4E1F-B01F-16438F1375E6}" type="sibTrans" cxnId="{AA3863C5-337D-475F-9A76-3171ABCB2269}">
      <dgm:prSet/>
      <dgm:spPr/>
      <dgm:t>
        <a:bodyPr/>
        <a:lstStyle/>
        <a:p>
          <a:endParaRPr lang="en-US"/>
        </a:p>
      </dgm:t>
    </dgm:pt>
    <dgm:pt modelId="{056BB3FC-97B1-44E0-8869-AF4F3260E4C7}">
      <dgm:prSet/>
      <dgm:spPr/>
      <dgm:t>
        <a:bodyPr/>
        <a:lstStyle/>
        <a:p>
          <a:r>
            <a:rPr lang="en-GB"/>
            <a:t>Brant, W. E., &amp; Helms, C. A. (2007). Fundamentals of diagnostic radiology. Philadelphia: Lippincott Williams &amp; Wilkins.</a:t>
          </a:r>
          <a:endParaRPr lang="en-US"/>
        </a:p>
      </dgm:t>
    </dgm:pt>
    <dgm:pt modelId="{EADE828C-416F-417F-A9CA-95F3E6E9251F}" type="parTrans" cxnId="{EB18CE92-BE53-415F-8753-74B3454A52EE}">
      <dgm:prSet/>
      <dgm:spPr/>
      <dgm:t>
        <a:bodyPr/>
        <a:lstStyle/>
        <a:p>
          <a:endParaRPr lang="en-US"/>
        </a:p>
      </dgm:t>
    </dgm:pt>
    <dgm:pt modelId="{4F1F00A3-2808-41C5-8653-E17971E14233}" type="sibTrans" cxnId="{EB18CE92-BE53-415F-8753-74B3454A52EE}">
      <dgm:prSet/>
      <dgm:spPr/>
      <dgm:t>
        <a:bodyPr/>
        <a:lstStyle/>
        <a:p>
          <a:endParaRPr lang="en-US"/>
        </a:p>
      </dgm:t>
    </dgm:pt>
    <dgm:pt modelId="{F07B4AD4-276A-431D-BCC9-C7C055268939}">
      <dgm:prSet/>
      <dgm:spPr/>
      <dgm:t>
        <a:bodyPr/>
        <a:lstStyle/>
        <a:p>
          <a:r>
            <a:rPr lang="en-GB" err="1"/>
            <a:t>Sandeau</a:t>
          </a:r>
          <a:r>
            <a:rPr lang="en-GB"/>
            <a:t>, J., Katz, I., Fodil, R., Louis, B., </a:t>
          </a:r>
          <a:r>
            <a:rPr lang="en-GB" err="1"/>
            <a:t>Apiou-Sbirlea</a:t>
          </a:r>
          <a:r>
            <a:rPr lang="en-GB"/>
            <a:t>, G., </a:t>
          </a:r>
          <a:r>
            <a:rPr lang="en-GB" err="1"/>
            <a:t>Caillibotte</a:t>
          </a:r>
          <a:r>
            <a:rPr lang="en-GB"/>
            <a:t>, G., &amp; </a:t>
          </a:r>
          <a:r>
            <a:rPr lang="en-GB" err="1"/>
            <a:t>Isabey</a:t>
          </a:r>
          <a:r>
            <a:rPr lang="en-GB"/>
            <a:t>, D. (2010). CFD simulation of particle deposition in a reconstructed human oral </a:t>
          </a:r>
          <a:r>
            <a:rPr lang="en-GB" err="1"/>
            <a:t>extrathoracic</a:t>
          </a:r>
          <a:r>
            <a:rPr lang="en-GB"/>
            <a:t> airway for air and helium-oxygen mixtures. Journal of Aerosol Science, 41, 281–294.</a:t>
          </a:r>
          <a:endParaRPr lang="en-US"/>
        </a:p>
      </dgm:t>
    </dgm:pt>
    <dgm:pt modelId="{A426FDD4-935A-426A-8767-3386DB14684B}" type="parTrans" cxnId="{066D8D9F-81CF-4B2B-9A98-5D90248DA6C4}">
      <dgm:prSet/>
      <dgm:spPr/>
      <dgm:t>
        <a:bodyPr/>
        <a:lstStyle/>
        <a:p>
          <a:endParaRPr lang="en-US"/>
        </a:p>
      </dgm:t>
    </dgm:pt>
    <dgm:pt modelId="{9604F281-DE84-42EC-ABFB-58349C5D736A}" type="sibTrans" cxnId="{066D8D9F-81CF-4B2B-9A98-5D90248DA6C4}">
      <dgm:prSet/>
      <dgm:spPr/>
      <dgm:t>
        <a:bodyPr/>
        <a:lstStyle/>
        <a:p>
          <a:endParaRPr lang="en-US"/>
        </a:p>
      </dgm:t>
    </dgm:pt>
    <dgm:pt modelId="{87F5D743-88B2-421D-8C77-9F0AD1595A83}">
      <dgm:prSet/>
      <dgm:spPr/>
      <dgm:t>
        <a:bodyPr/>
        <a:lstStyle/>
        <a:p>
          <a:r>
            <a:rPr lang="en-GB"/>
            <a:t>Moore, K. L., &amp; Dalley, A. F. (2006). Clinically oriented anatomy. Baltimore: Lippincott Williams and Wilkins</a:t>
          </a:r>
          <a:endParaRPr lang="en-US"/>
        </a:p>
      </dgm:t>
    </dgm:pt>
    <dgm:pt modelId="{3F6D9A3D-ACF3-4C71-9420-26530397F59E}" type="parTrans" cxnId="{0DC0F63C-FD59-4B6F-8E94-C9A7F4861A0D}">
      <dgm:prSet/>
      <dgm:spPr/>
      <dgm:t>
        <a:bodyPr/>
        <a:lstStyle/>
        <a:p>
          <a:endParaRPr lang="en-US"/>
        </a:p>
      </dgm:t>
    </dgm:pt>
    <dgm:pt modelId="{0330233E-83D0-49E0-B6E1-BEF44DA5C23F}" type="sibTrans" cxnId="{0DC0F63C-FD59-4B6F-8E94-C9A7F4861A0D}">
      <dgm:prSet/>
      <dgm:spPr/>
      <dgm:t>
        <a:bodyPr/>
        <a:lstStyle/>
        <a:p>
          <a:endParaRPr lang="en-US"/>
        </a:p>
      </dgm:t>
    </dgm:pt>
    <dgm:pt modelId="{F75FEAD5-DD4D-4B6A-9558-C297C39F8933}">
      <dgm:prSet/>
      <dgm:spPr/>
      <dgm:t>
        <a:bodyPr/>
        <a:lstStyle/>
        <a:p>
          <a:r>
            <a:rPr lang="en-GB"/>
            <a:t>Keay, D., Smith, I., White, A., &amp; Hardcastle, P. F. (1987). The nasal cycle and clinical examination of the nose. Clinical Otolaryngology &amp; Allied Sciences, 12, 345–348.</a:t>
          </a:r>
        </a:p>
      </dgm:t>
    </dgm:pt>
    <dgm:pt modelId="{DE6B1218-54BD-4437-A11F-50310E15C0E8}" type="parTrans" cxnId="{173B9F10-8DFB-4CEA-B64F-B9A58D6B7579}">
      <dgm:prSet/>
      <dgm:spPr/>
      <dgm:t>
        <a:bodyPr/>
        <a:lstStyle/>
        <a:p>
          <a:endParaRPr lang="en-US"/>
        </a:p>
      </dgm:t>
    </dgm:pt>
    <dgm:pt modelId="{E7998655-EE2F-4053-BFA2-4C34119653A8}" type="sibTrans" cxnId="{173B9F10-8DFB-4CEA-B64F-B9A58D6B7579}">
      <dgm:prSet/>
      <dgm:spPr/>
      <dgm:t>
        <a:bodyPr/>
        <a:lstStyle/>
        <a:p>
          <a:endParaRPr lang="en-US"/>
        </a:p>
      </dgm:t>
    </dgm:pt>
    <dgm:pt modelId="{E7582AB7-12CB-434D-9746-C256635E3728}">
      <dgm:prSet phldr="0"/>
      <dgm:spPr/>
      <dgm:t>
        <a:bodyPr/>
        <a:lstStyle/>
        <a:p>
          <a:pPr rtl="0"/>
          <a:r>
            <a:rPr lang="en-GB"/>
            <a:t>Kuzel, RJ; Clutter, DJ. Current perspectives on respiratory syncytial virus infection. Postgrad Med., 1993, 93, 129-132.</a:t>
          </a:r>
          <a:r>
            <a:rPr lang="en-GB">
              <a:latin typeface="Century Gothic" panose="020B0502020202020204"/>
            </a:rPr>
            <a:t> </a:t>
          </a:r>
        </a:p>
      </dgm:t>
    </dgm:pt>
    <dgm:pt modelId="{BCAB31E6-82AF-4529-9507-3759CFA78565}" type="parTrans" cxnId="{81E094CA-D7F4-4AD2-AC5E-0B8B009B0FAF}">
      <dgm:prSet/>
      <dgm:spPr/>
    </dgm:pt>
    <dgm:pt modelId="{88D624B7-3451-41C4-9992-8ECDA636CFD3}" type="sibTrans" cxnId="{81E094CA-D7F4-4AD2-AC5E-0B8B009B0FAF}">
      <dgm:prSet/>
      <dgm:spPr/>
    </dgm:pt>
    <dgm:pt modelId="{9FB64A42-90CB-48C0-B8A5-A1590E7D5D9B}">
      <dgm:prSet phldr="0"/>
      <dgm:spPr/>
      <dgm:t>
        <a:bodyPr/>
        <a:lstStyle/>
        <a:p>
          <a:pPr rtl="0"/>
          <a:r>
            <a:rPr lang="en-GB"/>
            <a:t>Gwaltney, JM. Acute bronchitis. In: G. L. Mandell, J. E. Bennet, &amp; R. Dolin (Eds.), Principles and Practice of infectious diseases. 6th ed. Philadelphia, Pa: Elsevier Churchill Livingstone; 2005. Chap 58.</a:t>
          </a:r>
          <a:endParaRPr lang="en-GB">
            <a:latin typeface="Century Gothic" panose="020B0502020202020204"/>
          </a:endParaRPr>
        </a:p>
      </dgm:t>
    </dgm:pt>
    <dgm:pt modelId="{45E8BD66-4C53-41BE-AF73-3AE95E874E10}" type="parTrans" cxnId="{E7459D99-AFF2-403D-97E3-A6A9D7408A4F}">
      <dgm:prSet/>
      <dgm:spPr/>
    </dgm:pt>
    <dgm:pt modelId="{34BBA596-0F3C-4364-A485-0239B16B041E}" type="sibTrans" cxnId="{E7459D99-AFF2-403D-97E3-A6A9D7408A4F}">
      <dgm:prSet/>
      <dgm:spPr/>
    </dgm:pt>
    <dgm:pt modelId="{7C3EABA9-CD63-48F0-ADF2-54649C2CFAF0}" type="pres">
      <dgm:prSet presAssocID="{B6ED33C1-7DEC-47F7-866A-3BD5144DA0FC}" presName="diagram" presStyleCnt="0">
        <dgm:presLayoutVars>
          <dgm:dir/>
          <dgm:resizeHandles val="exact"/>
        </dgm:presLayoutVars>
      </dgm:prSet>
      <dgm:spPr/>
    </dgm:pt>
    <dgm:pt modelId="{BA65FA28-6597-4782-BD60-F0B59F6C638F}" type="pres">
      <dgm:prSet presAssocID="{5180A86B-40A5-413A-BC39-7B56894A0973}" presName="node" presStyleLbl="node1" presStyleIdx="0" presStyleCnt="14">
        <dgm:presLayoutVars>
          <dgm:bulletEnabled val="1"/>
        </dgm:presLayoutVars>
      </dgm:prSet>
      <dgm:spPr/>
    </dgm:pt>
    <dgm:pt modelId="{C24478D4-769A-4825-A541-76BBC973597A}" type="pres">
      <dgm:prSet presAssocID="{E8988BD7-3642-49B0-AD6A-3D4974FD3435}" presName="sibTrans" presStyleCnt="0"/>
      <dgm:spPr/>
    </dgm:pt>
    <dgm:pt modelId="{50C8BD3D-A298-42F3-ABE6-AC7C663F23AD}" type="pres">
      <dgm:prSet presAssocID="{195FF90C-9F7F-4FBD-8976-3F026DD2630A}" presName="node" presStyleLbl="node1" presStyleIdx="1" presStyleCnt="14">
        <dgm:presLayoutVars>
          <dgm:bulletEnabled val="1"/>
        </dgm:presLayoutVars>
      </dgm:prSet>
      <dgm:spPr/>
    </dgm:pt>
    <dgm:pt modelId="{6558227E-51DC-4DA2-8CF5-4A55D886AA86}" type="pres">
      <dgm:prSet presAssocID="{ABD7364A-DD31-41C5-8FB0-777A4C2F2CF1}" presName="sibTrans" presStyleCnt="0"/>
      <dgm:spPr/>
    </dgm:pt>
    <dgm:pt modelId="{5DFF9F18-C67B-44A3-8F70-533EC18118CB}" type="pres">
      <dgm:prSet presAssocID="{837F1AD2-885C-4D26-B74E-BA2900E9A8B4}" presName="node" presStyleLbl="node1" presStyleIdx="2" presStyleCnt="14">
        <dgm:presLayoutVars>
          <dgm:bulletEnabled val="1"/>
        </dgm:presLayoutVars>
      </dgm:prSet>
      <dgm:spPr/>
    </dgm:pt>
    <dgm:pt modelId="{079A36F2-4B74-4319-9B34-1C2205B76FB5}" type="pres">
      <dgm:prSet presAssocID="{53DDD6D4-24EC-40CA-9A00-FF6C13DCC836}" presName="sibTrans" presStyleCnt="0"/>
      <dgm:spPr/>
    </dgm:pt>
    <dgm:pt modelId="{A77C3D01-BF4E-422F-B5DB-39377537B4C2}" type="pres">
      <dgm:prSet presAssocID="{A1C60BAB-81B3-4458-A3C9-26BAA3FB5411}" presName="node" presStyleLbl="node1" presStyleIdx="3" presStyleCnt="14">
        <dgm:presLayoutVars>
          <dgm:bulletEnabled val="1"/>
        </dgm:presLayoutVars>
      </dgm:prSet>
      <dgm:spPr/>
    </dgm:pt>
    <dgm:pt modelId="{E051D486-357D-48E5-A1C7-CD8B5596CA05}" type="pres">
      <dgm:prSet presAssocID="{C95B6B17-22C2-4D85-8323-F59E2A2C2B98}" presName="sibTrans" presStyleCnt="0"/>
      <dgm:spPr/>
    </dgm:pt>
    <dgm:pt modelId="{7EAB6D12-956C-4525-A01E-C0FC8BBB3AC7}" type="pres">
      <dgm:prSet presAssocID="{53FDB48C-45BD-4190-81CF-09908582CDCD}" presName="node" presStyleLbl="node1" presStyleIdx="4" presStyleCnt="14">
        <dgm:presLayoutVars>
          <dgm:bulletEnabled val="1"/>
        </dgm:presLayoutVars>
      </dgm:prSet>
      <dgm:spPr/>
    </dgm:pt>
    <dgm:pt modelId="{A52912FC-3788-4335-B470-E85B8F5851ED}" type="pres">
      <dgm:prSet presAssocID="{270309AF-E7A3-4E3C-BFCA-E8B6A3C9E6B8}" presName="sibTrans" presStyleCnt="0"/>
      <dgm:spPr/>
    </dgm:pt>
    <dgm:pt modelId="{439BE7B3-4E35-40B0-AA2C-6588E0AEBCC4}" type="pres">
      <dgm:prSet presAssocID="{BC6261A4-1F56-40DD-BF90-96DC42B245AA}" presName="node" presStyleLbl="node1" presStyleIdx="5" presStyleCnt="14">
        <dgm:presLayoutVars>
          <dgm:bulletEnabled val="1"/>
        </dgm:presLayoutVars>
      </dgm:prSet>
      <dgm:spPr/>
    </dgm:pt>
    <dgm:pt modelId="{3435042E-0AD0-4814-ABA5-6919AB65289A}" type="pres">
      <dgm:prSet presAssocID="{D68E4A6E-827F-4CC3-993A-0DAF97CF104E}" presName="sibTrans" presStyleCnt="0"/>
      <dgm:spPr/>
    </dgm:pt>
    <dgm:pt modelId="{F4FEF794-D9A6-48B9-97EF-4142F1911B5A}" type="pres">
      <dgm:prSet presAssocID="{C644FE14-A4FC-4B7E-A191-932788C17DE0}" presName="node" presStyleLbl="node1" presStyleIdx="6" presStyleCnt="14">
        <dgm:presLayoutVars>
          <dgm:bulletEnabled val="1"/>
        </dgm:presLayoutVars>
      </dgm:prSet>
      <dgm:spPr/>
    </dgm:pt>
    <dgm:pt modelId="{E09F0F3F-6C10-49AE-9E5B-45688A679801}" type="pres">
      <dgm:prSet presAssocID="{F5A66B76-06DB-4CA4-9E65-BEE933BCE1AF}" presName="sibTrans" presStyleCnt="0"/>
      <dgm:spPr/>
    </dgm:pt>
    <dgm:pt modelId="{DFFB93C6-F618-48AB-8FDF-7165BC3F1F4A}" type="pres">
      <dgm:prSet presAssocID="{5C19EC91-4E24-44BF-9709-50E07E0BF43A}" presName="node" presStyleLbl="node1" presStyleIdx="7" presStyleCnt="14">
        <dgm:presLayoutVars>
          <dgm:bulletEnabled val="1"/>
        </dgm:presLayoutVars>
      </dgm:prSet>
      <dgm:spPr/>
    </dgm:pt>
    <dgm:pt modelId="{22C0E310-0DB9-4F0D-87A4-7E83F61CDA9A}" type="pres">
      <dgm:prSet presAssocID="{49748B19-0AAC-4E1F-B01F-16438F1375E6}" presName="sibTrans" presStyleCnt="0"/>
      <dgm:spPr/>
    </dgm:pt>
    <dgm:pt modelId="{6B24DD0A-A26D-43C5-B6DB-A45BE8486DEB}" type="pres">
      <dgm:prSet presAssocID="{056BB3FC-97B1-44E0-8869-AF4F3260E4C7}" presName="node" presStyleLbl="node1" presStyleIdx="8" presStyleCnt="14">
        <dgm:presLayoutVars>
          <dgm:bulletEnabled val="1"/>
        </dgm:presLayoutVars>
      </dgm:prSet>
      <dgm:spPr/>
    </dgm:pt>
    <dgm:pt modelId="{7797D668-1641-46E9-96CD-9958EF1E5056}" type="pres">
      <dgm:prSet presAssocID="{4F1F00A3-2808-41C5-8653-E17971E14233}" presName="sibTrans" presStyleCnt="0"/>
      <dgm:spPr/>
    </dgm:pt>
    <dgm:pt modelId="{5B3D67E5-C048-410F-AAC4-C17B73D5CA38}" type="pres">
      <dgm:prSet presAssocID="{F07B4AD4-276A-431D-BCC9-C7C055268939}" presName="node" presStyleLbl="node1" presStyleIdx="9" presStyleCnt="14">
        <dgm:presLayoutVars>
          <dgm:bulletEnabled val="1"/>
        </dgm:presLayoutVars>
      </dgm:prSet>
      <dgm:spPr/>
    </dgm:pt>
    <dgm:pt modelId="{AA7F0238-DA51-48B4-8CF2-D25A29C31669}" type="pres">
      <dgm:prSet presAssocID="{9604F281-DE84-42EC-ABFB-58349C5D736A}" presName="sibTrans" presStyleCnt="0"/>
      <dgm:spPr/>
    </dgm:pt>
    <dgm:pt modelId="{5CF7D89D-85B2-49AC-90ED-A9B902575234}" type="pres">
      <dgm:prSet presAssocID="{87F5D743-88B2-421D-8C77-9F0AD1595A83}" presName="node" presStyleLbl="node1" presStyleIdx="10" presStyleCnt="14">
        <dgm:presLayoutVars>
          <dgm:bulletEnabled val="1"/>
        </dgm:presLayoutVars>
      </dgm:prSet>
      <dgm:spPr/>
    </dgm:pt>
    <dgm:pt modelId="{2E040F09-D8E5-4E74-9827-07EED2CDA1A6}" type="pres">
      <dgm:prSet presAssocID="{0330233E-83D0-49E0-B6E1-BEF44DA5C23F}" presName="sibTrans" presStyleCnt="0"/>
      <dgm:spPr/>
    </dgm:pt>
    <dgm:pt modelId="{61E300DA-0D9F-4955-8458-4CFF17E0B29D}" type="pres">
      <dgm:prSet presAssocID="{F75FEAD5-DD4D-4B6A-9558-C297C39F8933}" presName="node" presStyleLbl="node1" presStyleIdx="11" presStyleCnt="14">
        <dgm:presLayoutVars>
          <dgm:bulletEnabled val="1"/>
        </dgm:presLayoutVars>
      </dgm:prSet>
      <dgm:spPr/>
    </dgm:pt>
    <dgm:pt modelId="{70E0B11D-BEF4-49C1-B500-2F3E7D691281}" type="pres">
      <dgm:prSet presAssocID="{E7998655-EE2F-4053-BFA2-4C34119653A8}" presName="sibTrans" presStyleCnt="0"/>
      <dgm:spPr/>
    </dgm:pt>
    <dgm:pt modelId="{BBAB8050-60BE-42AD-87AA-717FFC7BFBDC}" type="pres">
      <dgm:prSet presAssocID="{E7582AB7-12CB-434D-9746-C256635E3728}" presName="node" presStyleLbl="node1" presStyleIdx="12" presStyleCnt="14">
        <dgm:presLayoutVars>
          <dgm:bulletEnabled val="1"/>
        </dgm:presLayoutVars>
      </dgm:prSet>
      <dgm:spPr/>
    </dgm:pt>
    <dgm:pt modelId="{076C96D3-DF8A-4FCE-846B-3615F2947010}" type="pres">
      <dgm:prSet presAssocID="{88D624B7-3451-41C4-9992-8ECDA636CFD3}" presName="sibTrans" presStyleCnt="0"/>
      <dgm:spPr/>
    </dgm:pt>
    <dgm:pt modelId="{A3FA0489-4F62-4B11-BA14-D0C8865AB9CE}" type="pres">
      <dgm:prSet presAssocID="{9FB64A42-90CB-48C0-B8A5-A1590E7D5D9B}" presName="node" presStyleLbl="node1" presStyleIdx="13" presStyleCnt="14">
        <dgm:presLayoutVars>
          <dgm:bulletEnabled val="1"/>
        </dgm:presLayoutVars>
      </dgm:prSet>
      <dgm:spPr/>
    </dgm:pt>
  </dgm:ptLst>
  <dgm:cxnLst>
    <dgm:cxn modelId="{ABA8DC00-E487-4C0A-AC34-A15FECC66A9F}" type="presOf" srcId="{53FDB48C-45BD-4190-81CF-09908582CDCD}" destId="{7EAB6D12-956C-4525-A01E-C0FC8BBB3AC7}" srcOrd="0" destOrd="0" presId="urn:microsoft.com/office/officeart/2005/8/layout/default"/>
    <dgm:cxn modelId="{B4EE5201-B3E3-40F9-8F1D-9643974EEA2D}" type="presOf" srcId="{837F1AD2-885C-4D26-B74E-BA2900E9A8B4}" destId="{5DFF9F18-C67B-44A3-8F70-533EC18118CB}" srcOrd="0" destOrd="0" presId="urn:microsoft.com/office/officeart/2005/8/layout/default"/>
    <dgm:cxn modelId="{5C031305-72EF-4864-9C18-598C21CA05BB}" type="presOf" srcId="{B6ED33C1-7DEC-47F7-866A-3BD5144DA0FC}" destId="{7C3EABA9-CD63-48F0-ADF2-54649C2CFAF0}" srcOrd="0" destOrd="0" presId="urn:microsoft.com/office/officeart/2005/8/layout/default"/>
    <dgm:cxn modelId="{173B9F10-8DFB-4CEA-B64F-B9A58D6B7579}" srcId="{B6ED33C1-7DEC-47F7-866A-3BD5144DA0FC}" destId="{F75FEAD5-DD4D-4B6A-9558-C297C39F8933}" srcOrd="11" destOrd="0" parTransId="{DE6B1218-54BD-4437-A11F-50310E15C0E8}" sibTransId="{E7998655-EE2F-4053-BFA2-4C34119653A8}"/>
    <dgm:cxn modelId="{2B8C0129-2AC2-49E6-B661-0FA90ACDE9BB}" srcId="{B6ED33C1-7DEC-47F7-866A-3BD5144DA0FC}" destId="{5180A86B-40A5-413A-BC39-7B56894A0973}" srcOrd="0" destOrd="0" parTransId="{B69965AF-2178-4DF3-9B1D-37FD1DCD6AEC}" sibTransId="{E8988BD7-3642-49B0-AD6A-3D4974FD3435}"/>
    <dgm:cxn modelId="{EF372038-61EE-45A1-A8AC-C6DAB635FD0D}" type="presOf" srcId="{87F5D743-88B2-421D-8C77-9F0AD1595A83}" destId="{5CF7D89D-85B2-49AC-90ED-A9B902575234}" srcOrd="0" destOrd="0" presId="urn:microsoft.com/office/officeart/2005/8/layout/default"/>
    <dgm:cxn modelId="{0DC0F63C-FD59-4B6F-8E94-C9A7F4861A0D}" srcId="{B6ED33C1-7DEC-47F7-866A-3BD5144DA0FC}" destId="{87F5D743-88B2-421D-8C77-9F0AD1595A83}" srcOrd="10" destOrd="0" parTransId="{3F6D9A3D-ACF3-4C71-9420-26530397F59E}" sibTransId="{0330233E-83D0-49E0-B6E1-BEF44DA5C23F}"/>
    <dgm:cxn modelId="{DC77923E-FB2E-4242-8389-145C7F1EFEAB}" srcId="{B6ED33C1-7DEC-47F7-866A-3BD5144DA0FC}" destId="{195FF90C-9F7F-4FBD-8976-3F026DD2630A}" srcOrd="1" destOrd="0" parTransId="{D453C0E4-340F-4DD7-AD93-9801A76706DD}" sibTransId="{ABD7364A-DD31-41C5-8FB0-777A4C2F2CF1}"/>
    <dgm:cxn modelId="{852B525C-9D14-4659-B2B6-70DEDEA663C4}" type="presOf" srcId="{F07B4AD4-276A-431D-BCC9-C7C055268939}" destId="{5B3D67E5-C048-410F-AAC4-C17B73D5CA38}" srcOrd="0" destOrd="0" presId="urn:microsoft.com/office/officeart/2005/8/layout/default"/>
    <dgm:cxn modelId="{9F7B3661-33C0-417B-8054-0D780EBEED2E}" type="presOf" srcId="{195FF90C-9F7F-4FBD-8976-3F026DD2630A}" destId="{50C8BD3D-A298-42F3-ABE6-AC7C663F23AD}" srcOrd="0" destOrd="0" presId="urn:microsoft.com/office/officeart/2005/8/layout/default"/>
    <dgm:cxn modelId="{CBB30F8C-0813-421D-813C-3C98169B922C}" type="presOf" srcId="{BC6261A4-1F56-40DD-BF90-96DC42B245AA}" destId="{439BE7B3-4E35-40B0-AA2C-6588E0AEBCC4}" srcOrd="0" destOrd="0" presId="urn:microsoft.com/office/officeart/2005/8/layout/default"/>
    <dgm:cxn modelId="{EB18CE92-BE53-415F-8753-74B3454A52EE}" srcId="{B6ED33C1-7DEC-47F7-866A-3BD5144DA0FC}" destId="{056BB3FC-97B1-44E0-8869-AF4F3260E4C7}" srcOrd="8" destOrd="0" parTransId="{EADE828C-416F-417F-A9CA-95F3E6E9251F}" sibTransId="{4F1F00A3-2808-41C5-8653-E17971E14233}"/>
    <dgm:cxn modelId="{E7459D99-AFF2-403D-97E3-A6A9D7408A4F}" srcId="{B6ED33C1-7DEC-47F7-866A-3BD5144DA0FC}" destId="{9FB64A42-90CB-48C0-B8A5-A1590E7D5D9B}" srcOrd="13" destOrd="0" parTransId="{45E8BD66-4C53-41BE-AF73-3AE95E874E10}" sibTransId="{34BBA596-0F3C-4364-A485-0239B16B041E}"/>
    <dgm:cxn modelId="{066D8D9F-81CF-4B2B-9A98-5D90248DA6C4}" srcId="{B6ED33C1-7DEC-47F7-866A-3BD5144DA0FC}" destId="{F07B4AD4-276A-431D-BCC9-C7C055268939}" srcOrd="9" destOrd="0" parTransId="{A426FDD4-935A-426A-8767-3386DB14684B}" sibTransId="{9604F281-DE84-42EC-ABFB-58349C5D736A}"/>
    <dgm:cxn modelId="{145A2FA3-9156-4487-96F0-369924D650A6}" srcId="{B6ED33C1-7DEC-47F7-866A-3BD5144DA0FC}" destId="{BC6261A4-1F56-40DD-BF90-96DC42B245AA}" srcOrd="5" destOrd="0" parTransId="{4CDF64EE-F6EC-47A6-9592-74D392D9DDD1}" sibTransId="{D68E4A6E-827F-4CC3-993A-0DAF97CF104E}"/>
    <dgm:cxn modelId="{2DAFF5A3-9440-4E86-8E18-901C15AF11E4}" type="presOf" srcId="{A1C60BAB-81B3-4458-A3C9-26BAA3FB5411}" destId="{A77C3D01-BF4E-422F-B5DB-39377537B4C2}" srcOrd="0" destOrd="0" presId="urn:microsoft.com/office/officeart/2005/8/layout/default"/>
    <dgm:cxn modelId="{29BE85B6-308F-4EC0-9CF3-578D9C9A7866}" type="presOf" srcId="{E7582AB7-12CB-434D-9746-C256635E3728}" destId="{BBAB8050-60BE-42AD-87AA-717FFC7BFBDC}" srcOrd="0" destOrd="0" presId="urn:microsoft.com/office/officeart/2005/8/layout/default"/>
    <dgm:cxn modelId="{726D47B9-9C3C-43B3-91C6-EAB612BFAA3C}" type="presOf" srcId="{5180A86B-40A5-413A-BC39-7B56894A0973}" destId="{BA65FA28-6597-4782-BD60-F0B59F6C638F}" srcOrd="0" destOrd="0" presId="urn:microsoft.com/office/officeart/2005/8/layout/default"/>
    <dgm:cxn modelId="{FC8900BA-3C53-46FC-AF0E-08AD3F8CA7DF}" type="presOf" srcId="{056BB3FC-97B1-44E0-8869-AF4F3260E4C7}" destId="{6B24DD0A-A26D-43C5-B6DB-A45BE8486DEB}" srcOrd="0" destOrd="0" presId="urn:microsoft.com/office/officeart/2005/8/layout/default"/>
    <dgm:cxn modelId="{D09BE5BD-8290-429A-AB1A-27012516EFFD}" type="presOf" srcId="{C644FE14-A4FC-4B7E-A191-932788C17DE0}" destId="{F4FEF794-D9A6-48B9-97EF-4142F1911B5A}" srcOrd="0" destOrd="0" presId="urn:microsoft.com/office/officeart/2005/8/layout/default"/>
    <dgm:cxn modelId="{71CC4EC1-B5E3-40A6-B0ED-98A846BFBCC4}" type="presOf" srcId="{9FB64A42-90CB-48C0-B8A5-A1590E7D5D9B}" destId="{A3FA0489-4F62-4B11-BA14-D0C8865AB9CE}" srcOrd="0" destOrd="0" presId="urn:microsoft.com/office/officeart/2005/8/layout/default"/>
    <dgm:cxn modelId="{2C4E51C3-731F-491B-85F8-8DB217C4EF51}" srcId="{B6ED33C1-7DEC-47F7-866A-3BD5144DA0FC}" destId="{A1C60BAB-81B3-4458-A3C9-26BAA3FB5411}" srcOrd="3" destOrd="0" parTransId="{22D98CCC-50DB-408A-A55F-167F642E3B8F}" sibTransId="{C95B6B17-22C2-4D85-8323-F59E2A2C2B98}"/>
    <dgm:cxn modelId="{AA3863C5-337D-475F-9A76-3171ABCB2269}" srcId="{B6ED33C1-7DEC-47F7-866A-3BD5144DA0FC}" destId="{5C19EC91-4E24-44BF-9709-50E07E0BF43A}" srcOrd="7" destOrd="0" parTransId="{1E9A7EFD-13EA-4FA7-998B-5AB518A7E254}" sibTransId="{49748B19-0AAC-4E1F-B01F-16438F1375E6}"/>
    <dgm:cxn modelId="{81E094CA-D7F4-4AD2-AC5E-0B8B009B0FAF}" srcId="{B6ED33C1-7DEC-47F7-866A-3BD5144DA0FC}" destId="{E7582AB7-12CB-434D-9746-C256635E3728}" srcOrd="12" destOrd="0" parTransId="{BCAB31E6-82AF-4529-9507-3759CFA78565}" sibTransId="{88D624B7-3451-41C4-9992-8ECDA636CFD3}"/>
    <dgm:cxn modelId="{0561E1D4-DCFD-47FB-A9DA-A7B5AEA42ACB}" srcId="{B6ED33C1-7DEC-47F7-866A-3BD5144DA0FC}" destId="{53FDB48C-45BD-4190-81CF-09908582CDCD}" srcOrd="4" destOrd="0" parTransId="{4F5CCADB-03D8-484A-AD80-F41040734E58}" sibTransId="{270309AF-E7A3-4E3C-BFCA-E8B6A3C9E6B8}"/>
    <dgm:cxn modelId="{5E53A3DA-EEF6-43CC-BF96-5D1C52F3DFF9}" srcId="{B6ED33C1-7DEC-47F7-866A-3BD5144DA0FC}" destId="{C644FE14-A4FC-4B7E-A191-932788C17DE0}" srcOrd="6" destOrd="0" parTransId="{EF662983-611E-4237-950F-120016FF1118}" sibTransId="{F5A66B76-06DB-4CA4-9E65-BEE933BCE1AF}"/>
    <dgm:cxn modelId="{D1F12ADD-CCE2-4BDC-AF5A-2E2447C7AE91}" type="presOf" srcId="{F75FEAD5-DD4D-4B6A-9558-C297C39F8933}" destId="{61E300DA-0D9F-4955-8458-4CFF17E0B29D}" srcOrd="0" destOrd="0" presId="urn:microsoft.com/office/officeart/2005/8/layout/default"/>
    <dgm:cxn modelId="{67D1D3DD-A29E-4E53-972A-DEC11ED4A5BE}" type="presOf" srcId="{5C19EC91-4E24-44BF-9709-50E07E0BF43A}" destId="{DFFB93C6-F618-48AB-8FDF-7165BC3F1F4A}" srcOrd="0" destOrd="0" presId="urn:microsoft.com/office/officeart/2005/8/layout/default"/>
    <dgm:cxn modelId="{FEC34DEC-222F-4E7A-BF3D-90B03186A371}" srcId="{B6ED33C1-7DEC-47F7-866A-3BD5144DA0FC}" destId="{837F1AD2-885C-4D26-B74E-BA2900E9A8B4}" srcOrd="2" destOrd="0" parTransId="{7CC28858-6FC6-428B-9CC4-80255E159463}" sibTransId="{53DDD6D4-24EC-40CA-9A00-FF6C13DCC836}"/>
    <dgm:cxn modelId="{DF5DD844-C69F-46AA-92E0-40CE9DFB4677}" type="presParOf" srcId="{7C3EABA9-CD63-48F0-ADF2-54649C2CFAF0}" destId="{BA65FA28-6597-4782-BD60-F0B59F6C638F}" srcOrd="0" destOrd="0" presId="urn:microsoft.com/office/officeart/2005/8/layout/default"/>
    <dgm:cxn modelId="{E3E85AE9-0F75-456D-A09F-461DC9503E1A}" type="presParOf" srcId="{7C3EABA9-CD63-48F0-ADF2-54649C2CFAF0}" destId="{C24478D4-769A-4825-A541-76BBC973597A}" srcOrd="1" destOrd="0" presId="urn:microsoft.com/office/officeart/2005/8/layout/default"/>
    <dgm:cxn modelId="{38D51DB5-0D24-4EAC-A964-B264B393217C}" type="presParOf" srcId="{7C3EABA9-CD63-48F0-ADF2-54649C2CFAF0}" destId="{50C8BD3D-A298-42F3-ABE6-AC7C663F23AD}" srcOrd="2" destOrd="0" presId="urn:microsoft.com/office/officeart/2005/8/layout/default"/>
    <dgm:cxn modelId="{40C25F63-4992-480A-9954-A503C4DFAABF}" type="presParOf" srcId="{7C3EABA9-CD63-48F0-ADF2-54649C2CFAF0}" destId="{6558227E-51DC-4DA2-8CF5-4A55D886AA86}" srcOrd="3" destOrd="0" presId="urn:microsoft.com/office/officeart/2005/8/layout/default"/>
    <dgm:cxn modelId="{C1FD4977-A008-45DA-9356-3C89A990E5B1}" type="presParOf" srcId="{7C3EABA9-CD63-48F0-ADF2-54649C2CFAF0}" destId="{5DFF9F18-C67B-44A3-8F70-533EC18118CB}" srcOrd="4" destOrd="0" presId="urn:microsoft.com/office/officeart/2005/8/layout/default"/>
    <dgm:cxn modelId="{5A12296C-C5DC-447E-974B-9A112F3E83AF}" type="presParOf" srcId="{7C3EABA9-CD63-48F0-ADF2-54649C2CFAF0}" destId="{079A36F2-4B74-4319-9B34-1C2205B76FB5}" srcOrd="5" destOrd="0" presId="urn:microsoft.com/office/officeart/2005/8/layout/default"/>
    <dgm:cxn modelId="{3E5662B3-0DA0-4DB3-A231-D22DD637C16B}" type="presParOf" srcId="{7C3EABA9-CD63-48F0-ADF2-54649C2CFAF0}" destId="{A77C3D01-BF4E-422F-B5DB-39377537B4C2}" srcOrd="6" destOrd="0" presId="urn:microsoft.com/office/officeart/2005/8/layout/default"/>
    <dgm:cxn modelId="{1208F709-E398-43BF-A798-556EEBCA07B2}" type="presParOf" srcId="{7C3EABA9-CD63-48F0-ADF2-54649C2CFAF0}" destId="{E051D486-357D-48E5-A1C7-CD8B5596CA05}" srcOrd="7" destOrd="0" presId="urn:microsoft.com/office/officeart/2005/8/layout/default"/>
    <dgm:cxn modelId="{50A8E264-8E37-467E-9FB9-2395C1DA86A9}" type="presParOf" srcId="{7C3EABA9-CD63-48F0-ADF2-54649C2CFAF0}" destId="{7EAB6D12-956C-4525-A01E-C0FC8BBB3AC7}" srcOrd="8" destOrd="0" presId="urn:microsoft.com/office/officeart/2005/8/layout/default"/>
    <dgm:cxn modelId="{2F46E796-D599-4050-B943-8EA46EFF1A48}" type="presParOf" srcId="{7C3EABA9-CD63-48F0-ADF2-54649C2CFAF0}" destId="{A52912FC-3788-4335-B470-E85B8F5851ED}" srcOrd="9" destOrd="0" presId="urn:microsoft.com/office/officeart/2005/8/layout/default"/>
    <dgm:cxn modelId="{92592794-7C6B-4AE9-B4CB-4313142D155C}" type="presParOf" srcId="{7C3EABA9-CD63-48F0-ADF2-54649C2CFAF0}" destId="{439BE7B3-4E35-40B0-AA2C-6588E0AEBCC4}" srcOrd="10" destOrd="0" presId="urn:microsoft.com/office/officeart/2005/8/layout/default"/>
    <dgm:cxn modelId="{37ABE2BE-901C-49CA-A426-95CD58BBAC61}" type="presParOf" srcId="{7C3EABA9-CD63-48F0-ADF2-54649C2CFAF0}" destId="{3435042E-0AD0-4814-ABA5-6919AB65289A}" srcOrd="11" destOrd="0" presId="urn:microsoft.com/office/officeart/2005/8/layout/default"/>
    <dgm:cxn modelId="{D7DB017E-F5F9-47AB-9439-5B15CAF8842B}" type="presParOf" srcId="{7C3EABA9-CD63-48F0-ADF2-54649C2CFAF0}" destId="{F4FEF794-D9A6-48B9-97EF-4142F1911B5A}" srcOrd="12" destOrd="0" presId="urn:microsoft.com/office/officeart/2005/8/layout/default"/>
    <dgm:cxn modelId="{EEC9E08C-B431-41B5-B2AC-D6C245E79849}" type="presParOf" srcId="{7C3EABA9-CD63-48F0-ADF2-54649C2CFAF0}" destId="{E09F0F3F-6C10-49AE-9E5B-45688A679801}" srcOrd="13" destOrd="0" presId="urn:microsoft.com/office/officeart/2005/8/layout/default"/>
    <dgm:cxn modelId="{121884FB-2C40-4433-9485-1D79944FEC49}" type="presParOf" srcId="{7C3EABA9-CD63-48F0-ADF2-54649C2CFAF0}" destId="{DFFB93C6-F618-48AB-8FDF-7165BC3F1F4A}" srcOrd="14" destOrd="0" presId="urn:microsoft.com/office/officeart/2005/8/layout/default"/>
    <dgm:cxn modelId="{E87A2AC8-1CBD-49B0-A489-CCCCC96FFD59}" type="presParOf" srcId="{7C3EABA9-CD63-48F0-ADF2-54649C2CFAF0}" destId="{22C0E310-0DB9-4F0D-87A4-7E83F61CDA9A}" srcOrd="15" destOrd="0" presId="urn:microsoft.com/office/officeart/2005/8/layout/default"/>
    <dgm:cxn modelId="{C428E8D9-6EF4-4DC3-BDE1-39FF86609176}" type="presParOf" srcId="{7C3EABA9-CD63-48F0-ADF2-54649C2CFAF0}" destId="{6B24DD0A-A26D-43C5-B6DB-A45BE8486DEB}" srcOrd="16" destOrd="0" presId="urn:microsoft.com/office/officeart/2005/8/layout/default"/>
    <dgm:cxn modelId="{B2A88F74-F7BF-4D7C-BE7C-3739E37B1025}" type="presParOf" srcId="{7C3EABA9-CD63-48F0-ADF2-54649C2CFAF0}" destId="{7797D668-1641-46E9-96CD-9958EF1E5056}" srcOrd="17" destOrd="0" presId="urn:microsoft.com/office/officeart/2005/8/layout/default"/>
    <dgm:cxn modelId="{04566EBF-F481-4E6E-A2AC-775CC0A56991}" type="presParOf" srcId="{7C3EABA9-CD63-48F0-ADF2-54649C2CFAF0}" destId="{5B3D67E5-C048-410F-AAC4-C17B73D5CA38}" srcOrd="18" destOrd="0" presId="urn:microsoft.com/office/officeart/2005/8/layout/default"/>
    <dgm:cxn modelId="{CB6DF035-D561-4459-BE84-8B3AF13CD47E}" type="presParOf" srcId="{7C3EABA9-CD63-48F0-ADF2-54649C2CFAF0}" destId="{AA7F0238-DA51-48B4-8CF2-D25A29C31669}" srcOrd="19" destOrd="0" presId="urn:microsoft.com/office/officeart/2005/8/layout/default"/>
    <dgm:cxn modelId="{B75D6669-39C4-4323-8F34-3DEF7646B5AD}" type="presParOf" srcId="{7C3EABA9-CD63-48F0-ADF2-54649C2CFAF0}" destId="{5CF7D89D-85B2-49AC-90ED-A9B902575234}" srcOrd="20" destOrd="0" presId="urn:microsoft.com/office/officeart/2005/8/layout/default"/>
    <dgm:cxn modelId="{6FF035EA-CBFE-4E4D-B855-82CDDD68AF16}" type="presParOf" srcId="{7C3EABA9-CD63-48F0-ADF2-54649C2CFAF0}" destId="{2E040F09-D8E5-4E74-9827-07EED2CDA1A6}" srcOrd="21" destOrd="0" presId="urn:microsoft.com/office/officeart/2005/8/layout/default"/>
    <dgm:cxn modelId="{2B487B1C-7DEF-4B42-8E3C-5C27C4271857}" type="presParOf" srcId="{7C3EABA9-CD63-48F0-ADF2-54649C2CFAF0}" destId="{61E300DA-0D9F-4955-8458-4CFF17E0B29D}" srcOrd="22" destOrd="0" presId="urn:microsoft.com/office/officeart/2005/8/layout/default"/>
    <dgm:cxn modelId="{880E761B-9101-495F-A275-E21768F4A8C4}" type="presParOf" srcId="{7C3EABA9-CD63-48F0-ADF2-54649C2CFAF0}" destId="{70E0B11D-BEF4-49C1-B500-2F3E7D691281}" srcOrd="23" destOrd="0" presId="urn:microsoft.com/office/officeart/2005/8/layout/default"/>
    <dgm:cxn modelId="{2F5FFEE0-00C3-471D-9C29-4279E7373BEB}" type="presParOf" srcId="{7C3EABA9-CD63-48F0-ADF2-54649C2CFAF0}" destId="{BBAB8050-60BE-42AD-87AA-717FFC7BFBDC}" srcOrd="24" destOrd="0" presId="urn:microsoft.com/office/officeart/2005/8/layout/default"/>
    <dgm:cxn modelId="{82D4490F-FA64-422A-BDD7-7D845C54A965}" type="presParOf" srcId="{7C3EABA9-CD63-48F0-ADF2-54649C2CFAF0}" destId="{076C96D3-DF8A-4FCE-846B-3615F2947010}" srcOrd="25" destOrd="0" presId="urn:microsoft.com/office/officeart/2005/8/layout/default"/>
    <dgm:cxn modelId="{D892C0FD-3F59-4CB0-85EE-A7D7A2E6870D}" type="presParOf" srcId="{7C3EABA9-CD63-48F0-ADF2-54649C2CFAF0}" destId="{A3FA0489-4F62-4B11-BA14-D0C8865AB9CE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3F5486-385B-465F-9128-AB187F88E24E}">
      <dsp:nvSpPr>
        <dsp:cNvPr id="0" name=""/>
        <dsp:cNvSpPr/>
      </dsp:nvSpPr>
      <dsp:spPr>
        <a:xfrm>
          <a:off x="193635" y="580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Eccles (1996) </a:t>
          </a:r>
        </a:p>
      </dsp:txBody>
      <dsp:txXfrm>
        <a:off x="193635" y="580"/>
        <a:ext cx="1710761" cy="1026456"/>
      </dsp:txXfrm>
    </dsp:sp>
    <dsp:sp modelId="{7067ED8F-F53A-4783-8D34-E110B59C3DEF}">
      <dsp:nvSpPr>
        <dsp:cNvPr id="0" name=""/>
        <dsp:cNvSpPr/>
      </dsp:nvSpPr>
      <dsp:spPr>
        <a:xfrm>
          <a:off x="2075473" y="580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Fransiscus and Long (1991a) </a:t>
          </a:r>
        </a:p>
      </dsp:txBody>
      <dsp:txXfrm>
        <a:off x="2075473" y="580"/>
        <a:ext cx="1710761" cy="1026456"/>
      </dsp:txXfrm>
    </dsp:sp>
    <dsp:sp modelId="{A6E7ADD4-FF0C-4231-BD09-CD37926FFD7C}">
      <dsp:nvSpPr>
        <dsp:cNvPr id="0" name=""/>
        <dsp:cNvSpPr/>
      </dsp:nvSpPr>
      <dsp:spPr>
        <a:xfrm>
          <a:off x="3957310" y="580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Carey and </a:t>
          </a:r>
          <a:r>
            <a:rPr lang="en-US" sz="1800" kern="1200" err="1"/>
            <a:t>steegmann</a:t>
          </a:r>
          <a:r>
            <a:rPr lang="en-US" sz="1800" kern="1200"/>
            <a:t> (1981) </a:t>
          </a:r>
        </a:p>
      </dsp:txBody>
      <dsp:txXfrm>
        <a:off x="3957310" y="580"/>
        <a:ext cx="1710761" cy="1026456"/>
      </dsp:txXfrm>
    </dsp:sp>
    <dsp:sp modelId="{D0E3527F-BEC8-4769-924E-A5CC00A86B1B}">
      <dsp:nvSpPr>
        <dsp:cNvPr id="0" name=""/>
        <dsp:cNvSpPr/>
      </dsp:nvSpPr>
      <dsp:spPr>
        <a:xfrm>
          <a:off x="5839148" y="580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Seren and Seren (2009) </a:t>
          </a:r>
        </a:p>
      </dsp:txBody>
      <dsp:txXfrm>
        <a:off x="5839148" y="580"/>
        <a:ext cx="1710761" cy="1026456"/>
      </dsp:txXfrm>
    </dsp:sp>
    <dsp:sp modelId="{67142618-AF46-4022-AEDE-0EEB07ADA8E8}">
      <dsp:nvSpPr>
        <dsp:cNvPr id="0" name=""/>
        <dsp:cNvSpPr/>
      </dsp:nvSpPr>
      <dsp:spPr>
        <a:xfrm>
          <a:off x="7720985" y="580"/>
          <a:ext cx="1710761" cy="10264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Jackson and Huber (1943) </a:t>
          </a:r>
        </a:p>
      </dsp:txBody>
      <dsp:txXfrm>
        <a:off x="7720985" y="580"/>
        <a:ext cx="1710761" cy="1026456"/>
      </dsp:txXfrm>
    </dsp:sp>
    <dsp:sp modelId="{87022A95-8C03-4567-85B3-175EA7137DF1}">
      <dsp:nvSpPr>
        <dsp:cNvPr id="0" name=""/>
        <dsp:cNvSpPr/>
      </dsp:nvSpPr>
      <dsp:spPr>
        <a:xfrm>
          <a:off x="193635" y="1198113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err="1"/>
            <a:t>Vanpeperstraete</a:t>
          </a:r>
          <a:r>
            <a:rPr lang="en-US" sz="1800" kern="1200"/>
            <a:t> (1974) </a:t>
          </a:r>
        </a:p>
      </dsp:txBody>
      <dsp:txXfrm>
        <a:off x="193635" y="1198113"/>
        <a:ext cx="1710761" cy="1026456"/>
      </dsp:txXfrm>
    </dsp:sp>
    <dsp:sp modelId="{A7B14A43-4FD0-42A7-B8EE-9F4C8DED168F}">
      <dsp:nvSpPr>
        <dsp:cNvPr id="0" name=""/>
        <dsp:cNvSpPr/>
      </dsp:nvSpPr>
      <dsp:spPr>
        <a:xfrm>
          <a:off x="2075473" y="1198113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West (2008) </a:t>
          </a:r>
        </a:p>
      </dsp:txBody>
      <dsp:txXfrm>
        <a:off x="2075473" y="1198113"/>
        <a:ext cx="1710761" cy="1026456"/>
      </dsp:txXfrm>
    </dsp:sp>
    <dsp:sp modelId="{08CD71E1-E991-41A1-A787-96F9B359EA64}">
      <dsp:nvSpPr>
        <dsp:cNvPr id="0" name=""/>
        <dsp:cNvSpPr/>
      </dsp:nvSpPr>
      <dsp:spPr>
        <a:xfrm>
          <a:off x="3957310" y="1198113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Haris (1959) </a:t>
          </a:r>
        </a:p>
      </dsp:txBody>
      <dsp:txXfrm>
        <a:off x="3957310" y="1198113"/>
        <a:ext cx="1710761" cy="1026456"/>
      </dsp:txXfrm>
    </dsp:sp>
    <dsp:sp modelId="{369B8B6E-8851-4C87-ABFE-5F09335B9831}">
      <dsp:nvSpPr>
        <dsp:cNvPr id="0" name=""/>
        <dsp:cNvSpPr/>
      </dsp:nvSpPr>
      <dsp:spPr>
        <a:xfrm>
          <a:off x="5839148" y="1198113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Brant and Helms (2007) </a:t>
          </a:r>
        </a:p>
      </dsp:txBody>
      <dsp:txXfrm>
        <a:off x="5839148" y="1198113"/>
        <a:ext cx="1710761" cy="1026456"/>
      </dsp:txXfrm>
    </dsp:sp>
    <dsp:sp modelId="{2F5B0C48-3ED6-4B20-8C4D-F924C071DC01}">
      <dsp:nvSpPr>
        <dsp:cNvPr id="0" name=""/>
        <dsp:cNvSpPr/>
      </dsp:nvSpPr>
      <dsp:spPr>
        <a:xfrm>
          <a:off x="7720985" y="1198113"/>
          <a:ext cx="1710761" cy="10264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err="1"/>
            <a:t>Sandeau</a:t>
          </a:r>
          <a:r>
            <a:rPr lang="en-US" sz="1800" kern="1200"/>
            <a:t> et al (2010) </a:t>
          </a:r>
        </a:p>
      </dsp:txBody>
      <dsp:txXfrm>
        <a:off x="7720985" y="1198113"/>
        <a:ext cx="1710761" cy="1026456"/>
      </dsp:txXfrm>
    </dsp:sp>
    <dsp:sp modelId="{99938D5A-F177-493B-AEE4-2677BE162F7B}">
      <dsp:nvSpPr>
        <dsp:cNvPr id="0" name=""/>
        <dsp:cNvSpPr/>
      </dsp:nvSpPr>
      <dsp:spPr>
        <a:xfrm>
          <a:off x="2075473" y="2395646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Keay et al (1987) </a:t>
          </a:r>
        </a:p>
      </dsp:txBody>
      <dsp:txXfrm>
        <a:off x="2075473" y="2395646"/>
        <a:ext cx="1710761" cy="1026456"/>
      </dsp:txXfrm>
    </dsp:sp>
    <dsp:sp modelId="{4EDBDB66-6B46-4C75-BFB3-4DD5795733D0}">
      <dsp:nvSpPr>
        <dsp:cNvPr id="0" name=""/>
        <dsp:cNvSpPr/>
      </dsp:nvSpPr>
      <dsp:spPr>
        <a:xfrm>
          <a:off x="3957310" y="2395646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rgbClr val="FFFFFF"/>
              </a:solidFill>
            </a:rPr>
            <a:t>Kuzel RJ (1993).</a:t>
          </a:r>
          <a:endParaRPr lang="en-US" sz="1800" kern="1200">
            <a:latin typeface="Century Gothic" panose="020B0502020202020204"/>
          </a:endParaRPr>
        </a:p>
      </dsp:txBody>
      <dsp:txXfrm>
        <a:off x="3957310" y="2395646"/>
        <a:ext cx="1710761" cy="1026456"/>
      </dsp:txXfrm>
    </dsp:sp>
    <dsp:sp modelId="{E5F3CFC1-6D8D-4077-8FBE-635C0A1C4815}">
      <dsp:nvSpPr>
        <dsp:cNvPr id="0" name=""/>
        <dsp:cNvSpPr/>
      </dsp:nvSpPr>
      <dsp:spPr>
        <a:xfrm>
          <a:off x="5839148" y="2395646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Century Gothic" panose="020B0502020202020204"/>
            </a:rPr>
            <a:t>Gwaltney</a:t>
          </a:r>
          <a:r>
            <a:rPr lang="en-US" sz="1800" kern="1200"/>
            <a:t> JM </a:t>
          </a:r>
          <a:r>
            <a:rPr lang="en-US" sz="1800" kern="1200">
              <a:latin typeface="Century Gothic" panose="020B0502020202020204"/>
            </a:rPr>
            <a:t>(</a:t>
          </a:r>
          <a:r>
            <a:rPr lang="en-US" sz="1800" kern="1200"/>
            <a:t>2005)</a:t>
          </a:r>
          <a:endParaRPr lang="en-US" sz="1800" kern="1200">
            <a:latin typeface="Century Gothic" panose="020B0502020202020204"/>
          </a:endParaRPr>
        </a:p>
      </dsp:txBody>
      <dsp:txXfrm>
        <a:off x="5839148" y="2395646"/>
        <a:ext cx="1710761" cy="10264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5FA28-6597-4782-BD60-F0B59F6C638F}">
      <dsp:nvSpPr>
        <dsp:cNvPr id="0" name=""/>
        <dsp:cNvSpPr/>
      </dsp:nvSpPr>
      <dsp:spPr>
        <a:xfrm>
          <a:off x="193635" y="580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Eccles, R. (1996). A role for the nasal cycle in respiratory defence. European Respiratory Journal, 9, 371–376</a:t>
          </a:r>
          <a:endParaRPr lang="en-US" sz="800" kern="1200"/>
        </a:p>
      </dsp:txBody>
      <dsp:txXfrm>
        <a:off x="193635" y="580"/>
        <a:ext cx="1710761" cy="1026456"/>
      </dsp:txXfrm>
    </dsp:sp>
    <dsp:sp modelId="{50C8BD3D-A298-42F3-ABE6-AC7C663F23AD}">
      <dsp:nvSpPr>
        <dsp:cNvPr id="0" name=""/>
        <dsp:cNvSpPr/>
      </dsp:nvSpPr>
      <dsp:spPr>
        <a:xfrm>
          <a:off x="2075473" y="580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Franciscus, R. G., &amp; Long, J. C. (1991a). Variation in human nasal height and breadth. American Journal of Physical Anthropology, 85, 419–427.</a:t>
          </a:r>
          <a:endParaRPr lang="en-US" sz="800" kern="1200"/>
        </a:p>
      </dsp:txBody>
      <dsp:txXfrm>
        <a:off x="2075473" y="580"/>
        <a:ext cx="1710761" cy="1026456"/>
      </dsp:txXfrm>
    </dsp:sp>
    <dsp:sp modelId="{5DFF9F18-C67B-44A3-8F70-533EC18118CB}">
      <dsp:nvSpPr>
        <dsp:cNvPr id="0" name=""/>
        <dsp:cNvSpPr/>
      </dsp:nvSpPr>
      <dsp:spPr>
        <a:xfrm>
          <a:off x="3957310" y="580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Carey, J. W., &amp; </a:t>
          </a:r>
          <a:r>
            <a:rPr lang="en-GB" sz="800" kern="1200" err="1"/>
            <a:t>Steegmann</a:t>
          </a:r>
          <a:r>
            <a:rPr lang="en-GB" sz="800" kern="1200"/>
            <a:t>, A. T. J. (1981). Human nasal protrusion, latitude, and climate. American Journal of Physical Anthropology, 56, 313–319.</a:t>
          </a:r>
          <a:endParaRPr lang="en-US" sz="800" kern="1200"/>
        </a:p>
      </dsp:txBody>
      <dsp:txXfrm>
        <a:off x="3957310" y="580"/>
        <a:ext cx="1710761" cy="1026456"/>
      </dsp:txXfrm>
    </dsp:sp>
    <dsp:sp modelId="{A77C3D01-BF4E-422F-B5DB-39377537B4C2}">
      <dsp:nvSpPr>
        <dsp:cNvPr id="0" name=""/>
        <dsp:cNvSpPr/>
      </dsp:nvSpPr>
      <dsp:spPr>
        <a:xfrm>
          <a:off x="5839148" y="580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Seren, E., &amp; Seren, S. (2009). Morphological adaptation of the nasal valve area to climate. Medical Hypotheses, 72, 471–472.</a:t>
          </a:r>
          <a:endParaRPr lang="en-US" sz="800" kern="1200"/>
        </a:p>
      </dsp:txBody>
      <dsp:txXfrm>
        <a:off x="5839148" y="580"/>
        <a:ext cx="1710761" cy="1026456"/>
      </dsp:txXfrm>
    </dsp:sp>
    <dsp:sp modelId="{7EAB6D12-956C-4525-A01E-C0FC8BBB3AC7}">
      <dsp:nvSpPr>
        <dsp:cNvPr id="0" name=""/>
        <dsp:cNvSpPr/>
      </dsp:nvSpPr>
      <dsp:spPr>
        <a:xfrm>
          <a:off x="7720985" y="580"/>
          <a:ext cx="1710761" cy="10264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Jackson, C. L., &amp; Huber, J. F. (1943). Correlated applied anatomy of the bronchial tree and lungs with a system of nomenclature. Chest, 9, 319–326.</a:t>
          </a:r>
          <a:endParaRPr lang="en-US" sz="800" kern="1200"/>
        </a:p>
      </dsp:txBody>
      <dsp:txXfrm>
        <a:off x="7720985" y="580"/>
        <a:ext cx="1710761" cy="1026456"/>
      </dsp:txXfrm>
    </dsp:sp>
    <dsp:sp modelId="{439BE7B3-4E35-40B0-AA2C-6588E0AEBCC4}">
      <dsp:nvSpPr>
        <dsp:cNvPr id="0" name=""/>
        <dsp:cNvSpPr/>
      </dsp:nvSpPr>
      <dsp:spPr>
        <a:xfrm>
          <a:off x="193635" y="1198113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err="1"/>
            <a:t>Vanpeperstraete</a:t>
          </a:r>
          <a:r>
            <a:rPr lang="en-GB" sz="800" kern="1200"/>
            <a:t>, F. (1974). The cartilaginous skeleton of the bronchial tree. Advances in Anatomical Embryology Cell Biology, 48, 1–15.</a:t>
          </a:r>
          <a:endParaRPr lang="en-US" sz="800" kern="1200"/>
        </a:p>
      </dsp:txBody>
      <dsp:txXfrm>
        <a:off x="193635" y="1198113"/>
        <a:ext cx="1710761" cy="1026456"/>
      </dsp:txXfrm>
    </dsp:sp>
    <dsp:sp modelId="{F4FEF794-D9A6-48B9-97EF-4142F1911B5A}">
      <dsp:nvSpPr>
        <dsp:cNvPr id="0" name=""/>
        <dsp:cNvSpPr/>
      </dsp:nvSpPr>
      <dsp:spPr>
        <a:xfrm>
          <a:off x="2075473" y="1198113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West, J. B. (2008). Respiratory physiology: The essentials. Wolters Kluwer Health/Lippincott Williams &amp; Wilkins</a:t>
          </a:r>
          <a:endParaRPr lang="en-US" sz="800" kern="1200"/>
        </a:p>
      </dsp:txBody>
      <dsp:txXfrm>
        <a:off x="2075473" y="1198113"/>
        <a:ext cx="1710761" cy="1026456"/>
      </dsp:txXfrm>
    </dsp:sp>
    <dsp:sp modelId="{DFFB93C6-F618-48AB-8FDF-7165BC3F1F4A}">
      <dsp:nvSpPr>
        <dsp:cNvPr id="0" name=""/>
        <dsp:cNvSpPr/>
      </dsp:nvSpPr>
      <dsp:spPr>
        <a:xfrm>
          <a:off x="3957310" y="1198113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Harris, R. S. (1959). Tracheal extension in respiration. Thorax, 14, 201–210.</a:t>
          </a:r>
          <a:endParaRPr lang="en-US" sz="800" kern="1200"/>
        </a:p>
      </dsp:txBody>
      <dsp:txXfrm>
        <a:off x="3957310" y="1198113"/>
        <a:ext cx="1710761" cy="1026456"/>
      </dsp:txXfrm>
    </dsp:sp>
    <dsp:sp modelId="{6B24DD0A-A26D-43C5-B6DB-A45BE8486DEB}">
      <dsp:nvSpPr>
        <dsp:cNvPr id="0" name=""/>
        <dsp:cNvSpPr/>
      </dsp:nvSpPr>
      <dsp:spPr>
        <a:xfrm>
          <a:off x="5839148" y="1198113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Brant, W. E., &amp; Helms, C. A. (2007). Fundamentals of diagnostic radiology. Philadelphia: Lippincott Williams &amp; Wilkins.</a:t>
          </a:r>
          <a:endParaRPr lang="en-US" sz="800" kern="1200"/>
        </a:p>
      </dsp:txBody>
      <dsp:txXfrm>
        <a:off x="5839148" y="1198113"/>
        <a:ext cx="1710761" cy="1026456"/>
      </dsp:txXfrm>
    </dsp:sp>
    <dsp:sp modelId="{5B3D67E5-C048-410F-AAC4-C17B73D5CA38}">
      <dsp:nvSpPr>
        <dsp:cNvPr id="0" name=""/>
        <dsp:cNvSpPr/>
      </dsp:nvSpPr>
      <dsp:spPr>
        <a:xfrm>
          <a:off x="7720985" y="1198113"/>
          <a:ext cx="1710761" cy="10264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err="1"/>
            <a:t>Sandeau</a:t>
          </a:r>
          <a:r>
            <a:rPr lang="en-GB" sz="800" kern="1200"/>
            <a:t>, J., Katz, I., Fodil, R., Louis, B., </a:t>
          </a:r>
          <a:r>
            <a:rPr lang="en-GB" sz="800" kern="1200" err="1"/>
            <a:t>Apiou-Sbirlea</a:t>
          </a:r>
          <a:r>
            <a:rPr lang="en-GB" sz="800" kern="1200"/>
            <a:t>, G., </a:t>
          </a:r>
          <a:r>
            <a:rPr lang="en-GB" sz="800" kern="1200" err="1"/>
            <a:t>Caillibotte</a:t>
          </a:r>
          <a:r>
            <a:rPr lang="en-GB" sz="800" kern="1200"/>
            <a:t>, G., &amp; </a:t>
          </a:r>
          <a:r>
            <a:rPr lang="en-GB" sz="800" kern="1200" err="1"/>
            <a:t>Isabey</a:t>
          </a:r>
          <a:r>
            <a:rPr lang="en-GB" sz="800" kern="1200"/>
            <a:t>, D. (2010). CFD simulation of particle deposition in a reconstructed human oral </a:t>
          </a:r>
          <a:r>
            <a:rPr lang="en-GB" sz="800" kern="1200" err="1"/>
            <a:t>extrathoracic</a:t>
          </a:r>
          <a:r>
            <a:rPr lang="en-GB" sz="800" kern="1200"/>
            <a:t> airway for air and helium-oxygen mixtures. Journal of Aerosol Science, 41, 281–294.</a:t>
          </a:r>
          <a:endParaRPr lang="en-US" sz="800" kern="1200"/>
        </a:p>
      </dsp:txBody>
      <dsp:txXfrm>
        <a:off x="7720985" y="1198113"/>
        <a:ext cx="1710761" cy="1026456"/>
      </dsp:txXfrm>
    </dsp:sp>
    <dsp:sp modelId="{5CF7D89D-85B2-49AC-90ED-A9B902575234}">
      <dsp:nvSpPr>
        <dsp:cNvPr id="0" name=""/>
        <dsp:cNvSpPr/>
      </dsp:nvSpPr>
      <dsp:spPr>
        <a:xfrm>
          <a:off x="1134554" y="2395646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Moore, K. L., &amp; Dalley, A. F. (2006). Clinically oriented anatomy. Baltimore: Lippincott Williams and Wilkins</a:t>
          </a:r>
          <a:endParaRPr lang="en-US" sz="800" kern="1200"/>
        </a:p>
      </dsp:txBody>
      <dsp:txXfrm>
        <a:off x="1134554" y="2395646"/>
        <a:ext cx="1710761" cy="1026456"/>
      </dsp:txXfrm>
    </dsp:sp>
    <dsp:sp modelId="{61E300DA-0D9F-4955-8458-4CFF17E0B29D}">
      <dsp:nvSpPr>
        <dsp:cNvPr id="0" name=""/>
        <dsp:cNvSpPr/>
      </dsp:nvSpPr>
      <dsp:spPr>
        <a:xfrm>
          <a:off x="3016391" y="2395646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Keay, D., Smith, I., White, A., &amp; Hardcastle, P. F. (1987). The nasal cycle and clinical examination of the nose. Clinical Otolaryngology &amp; Allied Sciences, 12, 345–348.</a:t>
          </a:r>
        </a:p>
      </dsp:txBody>
      <dsp:txXfrm>
        <a:off x="3016391" y="2395646"/>
        <a:ext cx="1710761" cy="1026456"/>
      </dsp:txXfrm>
    </dsp:sp>
    <dsp:sp modelId="{BBAB8050-60BE-42AD-87AA-717FFC7BFBDC}">
      <dsp:nvSpPr>
        <dsp:cNvPr id="0" name=""/>
        <dsp:cNvSpPr/>
      </dsp:nvSpPr>
      <dsp:spPr>
        <a:xfrm>
          <a:off x="4898229" y="2395646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Kuzel, RJ; Clutter, DJ. Current perspectives on respiratory syncytial virus infection. Postgrad Med., 1993, 93, 129-132.</a:t>
          </a:r>
          <a:r>
            <a:rPr lang="en-GB" sz="800" kern="1200">
              <a:latin typeface="Century Gothic" panose="020B0502020202020204"/>
            </a:rPr>
            <a:t> </a:t>
          </a:r>
        </a:p>
      </dsp:txBody>
      <dsp:txXfrm>
        <a:off x="4898229" y="2395646"/>
        <a:ext cx="1710761" cy="1026456"/>
      </dsp:txXfrm>
    </dsp:sp>
    <dsp:sp modelId="{A3FA0489-4F62-4B11-BA14-D0C8865AB9CE}">
      <dsp:nvSpPr>
        <dsp:cNvPr id="0" name=""/>
        <dsp:cNvSpPr/>
      </dsp:nvSpPr>
      <dsp:spPr>
        <a:xfrm>
          <a:off x="6780067" y="2395646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Gwaltney, JM. Acute bronchitis. In: G. L. Mandell, J. E. Bennet, &amp; R. Dolin (Eds.), Principles and Practice of infectious diseases. 6th ed. Philadelphia, Pa: Elsevier Churchill Livingstone; 2005. Chap 58.</a:t>
          </a:r>
          <a:endParaRPr lang="en-GB" sz="800" kern="1200">
            <a:latin typeface="Century Gothic" panose="020B0502020202020204"/>
          </a:endParaRPr>
        </a:p>
      </dsp:txBody>
      <dsp:txXfrm>
        <a:off x="6780067" y="2395646"/>
        <a:ext cx="1710761" cy="1026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89FA2-7885-4D58-B303-FB81C9D4480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40D10-6444-4EA4-9523-56AA301C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764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40D10-6444-4EA4-9523-56AA301C602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94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3361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784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77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529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260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70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688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396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497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368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833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0927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9552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3803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247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189415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779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6851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5005" r:id="rId1"/>
    <p:sldLayoutId id="2147485006" r:id="rId2"/>
    <p:sldLayoutId id="2147485007" r:id="rId3"/>
    <p:sldLayoutId id="2147485008" r:id="rId4"/>
    <p:sldLayoutId id="2147485009" r:id="rId5"/>
    <p:sldLayoutId id="2147485010" r:id="rId6"/>
    <p:sldLayoutId id="2147485011" r:id="rId7"/>
    <p:sldLayoutId id="2147485012" r:id="rId8"/>
    <p:sldLayoutId id="2147485013" r:id="rId9"/>
    <p:sldLayoutId id="2147485014" r:id="rId10"/>
    <p:sldLayoutId id="2147485015" r:id="rId11"/>
    <p:sldLayoutId id="2147485016" r:id="rId12"/>
    <p:sldLayoutId id="2147485017" r:id="rId13"/>
    <p:sldLayoutId id="2147485018" r:id="rId14"/>
    <p:sldLayoutId id="2147485019" r:id="rId15"/>
    <p:sldLayoutId id="2147485020" r:id="rId16"/>
    <p:sldLayoutId id="21474850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3.gif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6" descr="Location and Travel to the Birmingham Campus | UWTSD">
            <a:extLst>
              <a:ext uri="{FF2B5EF4-FFF2-40B4-BE49-F238E27FC236}">
                <a16:creationId xmlns:a16="http://schemas.microsoft.com/office/drawing/2014/main" id="{9A753E2D-555D-72F1-FB86-F082FB2758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33" b="12921"/>
          <a:stretch/>
        </p:blipFill>
        <p:spPr>
          <a:xfrm>
            <a:off x="20" y="975"/>
            <a:ext cx="6095980" cy="3428025"/>
          </a:xfrm>
          <a:prstGeom prst="rect">
            <a:avLst/>
          </a:prstGeom>
        </p:spPr>
      </p:pic>
      <p:pic>
        <p:nvPicPr>
          <p:cNvPr id="17" name="Picture 17" descr="SCVO | Sandwell Council of Voluntary Organisations.">
            <a:extLst>
              <a:ext uri="{FF2B5EF4-FFF2-40B4-BE49-F238E27FC236}">
                <a16:creationId xmlns:a16="http://schemas.microsoft.com/office/drawing/2014/main" id="{154CAABE-036B-710C-BB89-E6D1364C481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6889" b="1"/>
          <a:stretch/>
        </p:blipFill>
        <p:spPr>
          <a:xfrm>
            <a:off x="-1590" y="3429000"/>
            <a:ext cx="6096000" cy="3429000"/>
          </a:xfrm>
          <a:prstGeom prst="rect">
            <a:avLst/>
          </a:prstGeom>
        </p:spPr>
      </p:pic>
      <p:pic>
        <p:nvPicPr>
          <p:cNvPr id="126" name="Picture 21">
            <a:extLst>
              <a:ext uri="{FF2B5EF4-FFF2-40B4-BE49-F238E27FC236}">
                <a16:creationId xmlns:a16="http://schemas.microsoft.com/office/drawing/2014/main" id="{9F880591-BA07-4C92-8E95-14BA38953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7" y="1786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19899" y="1964267"/>
            <a:ext cx="4340225" cy="2421464"/>
          </a:xfrm>
        </p:spPr>
        <p:txBody>
          <a:bodyPr>
            <a:normAutofit/>
          </a:bodyPr>
          <a:lstStyle>
            <a:defPPr>
              <a:defRPr lang="en-GB"/>
            </a:defPPr>
            <a:lvl1pPr marL="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559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118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2676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0235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794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5353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2912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04718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cs typeface="Calibri Light"/>
              </a:rPr>
              <a:t>STUDENT= PETER NGUTY ACHA (2018019)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PROGRAMME= BSc Health and Social Care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MODULE = Introduction to Physiology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MODULE CODE = BMHP5003_BIRM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LECTURER = GILLIAN WEAVER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Assignment Title = Individual Academic Poster Presentation</a:t>
            </a:r>
            <a:br>
              <a:rPr lang="en-GB">
                <a:cs typeface="Calibri Light"/>
              </a:rPr>
            </a:br>
            <a:endParaRPr lang="en-GB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19899" y="4385732"/>
            <a:ext cx="4340225" cy="1405467"/>
          </a:xfrm>
        </p:spPr>
        <p:txBody>
          <a:bodyPr vert="horz" lIns="37808" tIns="18905" rIns="37808" bIns="18905" rtlCol="0">
            <a:normAutofit/>
          </a:bodyPr>
          <a:lstStyle>
            <a:defPPr>
              <a:defRPr lang="en-GB"/>
            </a:defPPr>
            <a:lvl1pPr marL="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559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118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2676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0235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794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5353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2912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04718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cs typeface="Calibri"/>
              </a:rPr>
              <a:t>THE RESPIRATORY SYSTEM</a:t>
            </a:r>
            <a:endParaRPr lang="en-GB"/>
          </a:p>
        </p:txBody>
      </p:sp>
      <p:cxnSp>
        <p:nvCxnSpPr>
          <p:cNvPr id="127" name="Straight Connector 23">
            <a:extLst>
              <a:ext uri="{FF2B5EF4-FFF2-40B4-BE49-F238E27FC236}">
                <a16:creationId xmlns:a16="http://schemas.microsoft.com/office/drawing/2014/main" id="{DC818556-A646-4273-8456-BD6847086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3733" y="0"/>
            <a:ext cx="680" cy="685800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8" name="Straight Connector 25">
            <a:extLst>
              <a:ext uri="{FF2B5EF4-FFF2-40B4-BE49-F238E27FC236}">
                <a16:creationId xmlns:a16="http://schemas.microsoft.com/office/drawing/2014/main" id="{383ED470-0C4E-48F1-B8F7-74EB87507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590" y="3426338"/>
            <a:ext cx="6087381" cy="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tempFileForShare_20230606-104111.jpg">
            <a:extLst>
              <a:ext uri="{FF2B5EF4-FFF2-40B4-BE49-F238E27FC236}">
                <a16:creationId xmlns:a16="http://schemas.microsoft.com/office/drawing/2014/main" id="{BA631CE7-6E92-2CE7-5674-493ECF15F2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000" r="-2" b="16411"/>
          <a:stretch/>
        </p:blipFill>
        <p:spPr>
          <a:xfrm>
            <a:off x="143170" y="3289387"/>
            <a:ext cx="5019724" cy="3218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808F25-9DDA-D0C5-81A2-16E573B73417}"/>
              </a:ext>
            </a:extLst>
          </p:cNvPr>
          <p:cNvSpPr txBox="1"/>
          <p:nvPr/>
        </p:nvSpPr>
        <p:spPr>
          <a:xfrm>
            <a:off x="-91194" y="6584381"/>
            <a:ext cx="2525019" cy="5377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67348">
              <a:spcAft>
                <a:spcPts val="617"/>
              </a:spcAft>
            </a:pPr>
            <a:r>
              <a:rPr lang="en-GB" sz="1447" kern="1200">
                <a:solidFill>
                  <a:srgbClr val="000000"/>
                </a:solidFill>
                <a:highlight>
                  <a:srgbClr val="0000FF"/>
                </a:highlight>
                <a:latin typeface="+mn-lt"/>
                <a:ea typeface="+mn-ea"/>
                <a:cs typeface="+mn-cs"/>
              </a:rPr>
              <a:t>THE RESPIRATORY SYSTEM</a:t>
            </a:r>
            <a:endParaRPr lang="en-GB">
              <a:solidFill>
                <a:srgbClr val="000000"/>
              </a:solidFill>
              <a:highlight>
                <a:srgbClr val="0000FF"/>
              </a:highlight>
            </a:endParaRPr>
          </a:p>
        </p:txBody>
      </p:sp>
      <p:pic>
        <p:nvPicPr>
          <p:cNvPr id="8" name="Picture 9" descr="Screenshot_20230607_202125_PDF Reader.jpg">
            <a:extLst>
              <a:ext uri="{FF2B5EF4-FFF2-40B4-BE49-F238E27FC236}">
                <a16:creationId xmlns:a16="http://schemas.microsoft.com/office/drawing/2014/main" id="{C8FB6093-3635-E23F-4A53-023F70CAB4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3673" y="3284056"/>
            <a:ext cx="3491345" cy="1772327"/>
          </a:xfrm>
          <a:prstGeom prst="rect">
            <a:avLst/>
          </a:prstGeom>
        </p:spPr>
      </p:pic>
      <p:pic>
        <p:nvPicPr>
          <p:cNvPr id="10" name="Picture 10" descr="Screenshot_20230607_203634_Samsung capture.jpg">
            <a:extLst>
              <a:ext uri="{FF2B5EF4-FFF2-40B4-BE49-F238E27FC236}">
                <a16:creationId xmlns:a16="http://schemas.microsoft.com/office/drawing/2014/main" id="{6E7A5E61-8F14-6241-1E06-49396B98A2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3673" y="5060128"/>
            <a:ext cx="3491344" cy="1448290"/>
          </a:xfrm>
          <a:prstGeom prst="rect">
            <a:avLst/>
          </a:prstGeom>
        </p:spPr>
      </p:pic>
      <p:pic>
        <p:nvPicPr>
          <p:cNvPr id="11" name="Picture 11" descr="How to perform chest auscultation and interpret the findings | Nursing ...">
            <a:extLst>
              <a:ext uri="{FF2B5EF4-FFF2-40B4-BE49-F238E27FC236}">
                <a16:creationId xmlns:a16="http://schemas.microsoft.com/office/drawing/2014/main" id="{D2270BFE-0ADB-3086-5356-B41A9E364D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03674" y="-1154588"/>
            <a:ext cx="3588325" cy="4354416"/>
          </a:xfrm>
          <a:prstGeom prst="rect">
            <a:avLst/>
          </a:prstGeom>
        </p:spPr>
      </p:pic>
      <p:pic>
        <p:nvPicPr>
          <p:cNvPr id="2" name="Picture 5" descr="Screenshot_20230607_211147_PDF Reader.jpg">
            <a:extLst>
              <a:ext uri="{FF2B5EF4-FFF2-40B4-BE49-F238E27FC236}">
                <a16:creationId xmlns:a16="http://schemas.microsoft.com/office/drawing/2014/main" id="{65AD5B36-CE46-964A-7EFC-6E043E42F7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0873" y="3278678"/>
            <a:ext cx="3269672" cy="3237806"/>
          </a:xfrm>
          <a:prstGeom prst="rect">
            <a:avLst/>
          </a:prstGeom>
        </p:spPr>
      </p:pic>
      <p:pic>
        <p:nvPicPr>
          <p:cNvPr id="4" name="Picture 5" descr="Screenshot_20230607_221703_Google.jpg">
            <a:extLst>
              <a:ext uri="{FF2B5EF4-FFF2-40B4-BE49-F238E27FC236}">
                <a16:creationId xmlns:a16="http://schemas.microsoft.com/office/drawing/2014/main" id="{526067DD-DD7C-6865-8066-1FD3E64B01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546" y="-1155233"/>
            <a:ext cx="5029198" cy="4360938"/>
          </a:xfrm>
          <a:prstGeom prst="rect">
            <a:avLst/>
          </a:prstGeom>
        </p:spPr>
      </p:pic>
      <p:pic>
        <p:nvPicPr>
          <p:cNvPr id="6" name="Picture 11" descr="💊 Infection des sinus (sinusite) symptômes et traitement - 2021">
            <a:extLst>
              <a:ext uri="{FF2B5EF4-FFF2-40B4-BE49-F238E27FC236}">
                <a16:creationId xmlns:a16="http://schemas.microsoft.com/office/drawing/2014/main" id="{13D52119-3FD5-DCCF-B910-DC2B8BD972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50874" y="-1160620"/>
            <a:ext cx="3269672" cy="280614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846AB-205E-4BEB-7D3D-D74230DAB1F0}"/>
              </a:ext>
            </a:extLst>
          </p:cNvPr>
          <p:cNvSpPr txBox="1"/>
          <p:nvPr/>
        </p:nvSpPr>
        <p:spPr>
          <a:xfrm rot="-10800000" flipV="1">
            <a:off x="5638801" y="805566"/>
            <a:ext cx="27709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CILIA HELPS FILTER DUST AND OTHER IRRITANTS OUT OF YOUR AIRWAYS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F2630E-DC2B-D045-E5B3-63F2676FD681}"/>
              </a:ext>
            </a:extLst>
          </p:cNvPr>
          <p:cNvSpPr txBox="1"/>
          <p:nvPr/>
        </p:nvSpPr>
        <p:spPr>
          <a:xfrm>
            <a:off x="7024254" y="401781"/>
            <a:ext cx="595746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2" name="Arrow: Up 11">
            <a:extLst>
              <a:ext uri="{FF2B5EF4-FFF2-40B4-BE49-F238E27FC236}">
                <a16:creationId xmlns:a16="http://schemas.microsoft.com/office/drawing/2014/main" id="{FF177EAA-AD73-3A0F-FCC1-0A4D98BFC3E9}"/>
              </a:ext>
            </a:extLst>
          </p:cNvPr>
          <p:cNvSpPr/>
          <p:nvPr/>
        </p:nvSpPr>
        <p:spPr>
          <a:xfrm>
            <a:off x="6982690" y="-124691"/>
            <a:ext cx="124691" cy="748145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4" descr="What are the turbinates? - Isaac Namdar, MD">
            <a:extLst>
              <a:ext uri="{FF2B5EF4-FFF2-40B4-BE49-F238E27FC236}">
                <a16:creationId xmlns:a16="http://schemas.microsoft.com/office/drawing/2014/main" id="{794CEBF8-8106-8872-2AFE-664063BFFDF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62550" y="1606261"/>
            <a:ext cx="2531918" cy="167813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E59121F-284D-CBA9-84CC-1A051CC02F91}"/>
              </a:ext>
            </a:extLst>
          </p:cNvPr>
          <p:cNvSpPr txBox="1"/>
          <p:nvPr/>
        </p:nvSpPr>
        <p:spPr>
          <a:xfrm>
            <a:off x="7329054" y="1814945"/>
            <a:ext cx="1080654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cs typeface="Calibri"/>
              </a:rPr>
              <a:t>NASAL TURBINATES PLAY IMPORTANT ROLE BY WAR MING ,REGULATING NSAL AIR FLOW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5273951-B182-1BC0-92E1-9AAFF7916D84}"/>
              </a:ext>
            </a:extLst>
          </p:cNvPr>
          <p:cNvSpPr txBox="1"/>
          <p:nvPr/>
        </p:nvSpPr>
        <p:spPr>
          <a:xfrm>
            <a:off x="6026727" y="1717964"/>
            <a:ext cx="997528" cy="4156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DDEC3982-10AC-A5F9-7113-E26994F5883D}"/>
              </a:ext>
            </a:extLst>
          </p:cNvPr>
          <p:cNvSpPr/>
          <p:nvPr/>
        </p:nvSpPr>
        <p:spPr>
          <a:xfrm>
            <a:off x="6262252" y="1884218"/>
            <a:ext cx="166257" cy="55418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416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F5CD4-F703-D110-C25F-E91B9A6E2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                       CITATIONS</a:t>
            </a:r>
          </a:p>
        </p:txBody>
      </p:sp>
      <p:graphicFrame>
        <p:nvGraphicFramePr>
          <p:cNvPr id="53" name="TextBox 2">
            <a:extLst>
              <a:ext uri="{FF2B5EF4-FFF2-40B4-BE49-F238E27FC236}">
                <a16:creationId xmlns:a16="http://schemas.microsoft.com/office/drawing/2014/main" id="{718DFF7F-42F3-4EC8-270C-FADAA66AD5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042190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47039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C937D-44D3-80DC-2BD1-667D0A3E3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GB"/>
            </a:defPPr>
            <a:lvl1pPr marL="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559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118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2676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0235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794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5353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2912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04718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FFFFFF"/>
                </a:solidFill>
              </a:rPr>
              <a:t>                     REFERENCE LIST</a:t>
            </a:r>
          </a:p>
        </p:txBody>
      </p:sp>
      <p:graphicFrame>
        <p:nvGraphicFramePr>
          <p:cNvPr id="188" name="Content Placeholder 2">
            <a:extLst>
              <a:ext uri="{FF2B5EF4-FFF2-40B4-BE49-F238E27FC236}">
                <a16:creationId xmlns:a16="http://schemas.microsoft.com/office/drawing/2014/main" id="{A4E12179-4440-DAE3-B419-C2FAB4C375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686028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018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Application>Microsoft Office PowerPoint</Application>
  <PresentationFormat>Widescreen</PresentationFormat>
  <Slides>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Celestial</vt:lpstr>
      <vt:lpstr>STUDENT= PETER NGUTY ACHA (2018019) PROGRAMME= BSc Health and Social Care MODULE = Introduction to Physiology MODULE CODE = BMHP5003_BIRM LECTURER = GILLIAN WEAVER Assignment Title = Individual Academic Poster Presentation </vt:lpstr>
      <vt:lpstr>PowerPoint Presentation</vt:lpstr>
      <vt:lpstr>                       CITATIONS</vt:lpstr>
      <vt:lpstr>                     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</cp:revision>
  <dcterms:created xsi:type="dcterms:W3CDTF">2023-05-25T17:27:30Z</dcterms:created>
  <dcterms:modified xsi:type="dcterms:W3CDTF">2023-06-08T18:04:10Z</dcterms:modified>
</cp:coreProperties>
</file>