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1" r:id="rId15"/>
    <p:sldId id="270"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Velisaru (2323535)" userId="4f9ba383-2a8e-4eed-95d6-3f64b506d8eb" providerId="ADAL" clId="{92446856-CECD-45EE-83B2-5228C3EC0B5E}"/>
    <pc:docChg chg="undo custSel addSld delSld modSld sldOrd">
      <pc:chgData name="Andreea Velisaru (2323535)" userId="4f9ba383-2a8e-4eed-95d6-3f64b506d8eb" providerId="ADAL" clId="{92446856-CECD-45EE-83B2-5228C3EC0B5E}" dt="2026-03-08T12:40:17.093" v="152" actId="1076"/>
      <pc:docMkLst>
        <pc:docMk/>
      </pc:docMkLst>
      <pc:sldChg chg="addSp delSp modSp mod setBg setClrOvrMap">
        <pc:chgData name="Andreea Velisaru (2323535)" userId="4f9ba383-2a8e-4eed-95d6-3f64b506d8eb" providerId="ADAL" clId="{92446856-CECD-45EE-83B2-5228C3EC0B5E}" dt="2026-03-08T12:38:22.801" v="139" actId="21"/>
        <pc:sldMkLst>
          <pc:docMk/>
          <pc:sldMk cId="0" sldId="256"/>
        </pc:sldMkLst>
        <pc:spChg chg="mod">
          <ac:chgData name="Andreea Velisaru (2323535)" userId="4f9ba383-2a8e-4eed-95d6-3f64b506d8eb" providerId="ADAL" clId="{92446856-CECD-45EE-83B2-5228C3EC0B5E}" dt="2026-03-08T12:35:38.404" v="76" actId="26606"/>
          <ac:spMkLst>
            <pc:docMk/>
            <pc:sldMk cId="0" sldId="256"/>
            <ac:spMk id="2" creationId="{00000000-0000-0000-0000-000000000000}"/>
          </ac:spMkLst>
        </pc:spChg>
        <pc:spChg chg="mod">
          <ac:chgData name="Andreea Velisaru (2323535)" userId="4f9ba383-2a8e-4eed-95d6-3f64b506d8eb" providerId="ADAL" clId="{92446856-CECD-45EE-83B2-5228C3EC0B5E}" dt="2026-03-08T12:35:38.404" v="76" actId="26606"/>
          <ac:spMkLst>
            <pc:docMk/>
            <pc:sldMk cId="0" sldId="256"/>
            <ac:spMk id="3" creationId="{00000000-0000-0000-0000-000000000000}"/>
          </ac:spMkLst>
        </pc:spChg>
        <pc:spChg chg="add del mod">
          <ac:chgData name="Andreea Velisaru (2323535)" userId="4f9ba383-2a8e-4eed-95d6-3f64b506d8eb" providerId="ADAL" clId="{92446856-CECD-45EE-83B2-5228C3EC0B5E}" dt="2026-03-08T12:38:22.801" v="139" actId="21"/>
          <ac:spMkLst>
            <pc:docMk/>
            <pc:sldMk cId="0" sldId="256"/>
            <ac:spMk id="4" creationId="{00000000-0000-0000-0000-000000000000}"/>
          </ac:spMkLst>
        </pc:spChg>
        <pc:spChg chg="add del">
          <ac:chgData name="Andreea Velisaru (2323535)" userId="4f9ba383-2a8e-4eed-95d6-3f64b506d8eb" providerId="ADAL" clId="{92446856-CECD-45EE-83B2-5228C3EC0B5E}" dt="2026-03-08T12:35:37.692" v="73" actId="26606"/>
          <ac:spMkLst>
            <pc:docMk/>
            <pc:sldMk cId="0" sldId="256"/>
            <ac:spMk id="9" creationId="{1E214AA7-F028-4A0D-8698-61AEC754D1BC}"/>
          </ac:spMkLst>
        </pc:spChg>
        <pc:spChg chg="add del">
          <ac:chgData name="Andreea Velisaru (2323535)" userId="4f9ba383-2a8e-4eed-95d6-3f64b506d8eb" providerId="ADAL" clId="{92446856-CECD-45EE-83B2-5228C3EC0B5E}" dt="2026-03-08T12:35:38.394" v="75" actId="26606"/>
          <ac:spMkLst>
            <pc:docMk/>
            <pc:sldMk cId="0" sldId="256"/>
            <ac:spMk id="13" creationId="{B36F400F-DF28-43BC-8D8E-4929793B392A}"/>
          </ac:spMkLst>
        </pc:spChg>
        <pc:spChg chg="add">
          <ac:chgData name="Andreea Velisaru (2323535)" userId="4f9ba383-2a8e-4eed-95d6-3f64b506d8eb" providerId="ADAL" clId="{92446856-CECD-45EE-83B2-5228C3EC0B5E}" dt="2026-03-08T12:35:38.404" v="76" actId="26606"/>
          <ac:spMkLst>
            <pc:docMk/>
            <pc:sldMk cId="0" sldId="256"/>
            <ac:spMk id="15" creationId="{D8515DC8-3701-44EB-999C-D5402B90C956}"/>
          </ac:spMkLst>
        </pc:spChg>
        <pc:cxnChg chg="add del">
          <ac:chgData name="Andreea Velisaru (2323535)" userId="4f9ba383-2a8e-4eed-95d6-3f64b506d8eb" providerId="ADAL" clId="{92446856-CECD-45EE-83B2-5228C3EC0B5E}" dt="2026-03-08T12:35:37.692" v="73" actId="26606"/>
          <ac:cxnSpMkLst>
            <pc:docMk/>
            <pc:sldMk cId="0" sldId="256"/>
            <ac:cxnSpMk id="11" creationId="{D6206FDC-2777-4D7F-AF9C-73413DA664C9}"/>
          </ac:cxnSpMkLst>
        </pc:cxnChg>
      </pc:sldChg>
      <pc:sldChg chg="addSp delSp modSp mod setBg setClrOvrMap">
        <pc:chgData name="Andreea Velisaru (2323535)" userId="4f9ba383-2a8e-4eed-95d6-3f64b506d8eb" providerId="ADAL" clId="{92446856-CECD-45EE-83B2-5228C3EC0B5E}" dt="2026-03-08T12:37:37.039" v="124" actId="21"/>
        <pc:sldMkLst>
          <pc:docMk/>
          <pc:sldMk cId="0" sldId="257"/>
        </pc:sldMkLst>
        <pc:spChg chg="mod">
          <ac:chgData name="Andreea Velisaru (2323535)" userId="4f9ba383-2a8e-4eed-95d6-3f64b506d8eb" providerId="ADAL" clId="{92446856-CECD-45EE-83B2-5228C3EC0B5E}" dt="2026-03-08T12:35:21.923" v="71" actId="26606"/>
          <ac:spMkLst>
            <pc:docMk/>
            <pc:sldMk cId="0" sldId="257"/>
            <ac:spMk id="2" creationId="{00000000-0000-0000-0000-000000000000}"/>
          </ac:spMkLst>
        </pc:spChg>
        <pc:spChg chg="mod">
          <ac:chgData name="Andreea Velisaru (2323535)" userId="4f9ba383-2a8e-4eed-95d6-3f64b506d8eb" providerId="ADAL" clId="{92446856-CECD-45EE-83B2-5228C3EC0B5E}" dt="2026-03-08T12:35:21.923" v="71" actId="26606"/>
          <ac:spMkLst>
            <pc:docMk/>
            <pc:sldMk cId="0" sldId="257"/>
            <ac:spMk id="3" creationId="{00000000-0000-0000-0000-000000000000}"/>
          </ac:spMkLst>
        </pc:spChg>
        <pc:spChg chg="del mod">
          <ac:chgData name="Andreea Velisaru (2323535)" userId="4f9ba383-2a8e-4eed-95d6-3f64b506d8eb" providerId="ADAL" clId="{92446856-CECD-45EE-83B2-5228C3EC0B5E}" dt="2026-03-08T12:37:37.039" v="124" actId="21"/>
          <ac:spMkLst>
            <pc:docMk/>
            <pc:sldMk cId="0" sldId="257"/>
            <ac:spMk id="4" creationId="{00000000-0000-0000-0000-000000000000}"/>
          </ac:spMkLst>
        </pc:spChg>
        <pc:spChg chg="add">
          <ac:chgData name="Andreea Velisaru (2323535)" userId="4f9ba383-2a8e-4eed-95d6-3f64b506d8eb" providerId="ADAL" clId="{92446856-CECD-45EE-83B2-5228C3EC0B5E}" dt="2026-03-08T12:35:21.923" v="71" actId="26606"/>
          <ac:spMkLst>
            <pc:docMk/>
            <pc:sldMk cId="0" sldId="257"/>
            <ac:spMk id="9" creationId="{FEF085B8-A2C0-4A6F-B663-CCC56F3CD373}"/>
          </ac:spMkLst>
        </pc:spChg>
        <pc:spChg chg="add">
          <ac:chgData name="Andreea Velisaru (2323535)" userId="4f9ba383-2a8e-4eed-95d6-3f64b506d8eb" providerId="ADAL" clId="{92446856-CECD-45EE-83B2-5228C3EC0B5E}" dt="2026-03-08T12:35:21.923" v="71" actId="26606"/>
          <ac:spMkLst>
            <pc:docMk/>
            <pc:sldMk cId="0" sldId="257"/>
            <ac:spMk id="11" creationId="{2658F6D6-96E0-421A-96D6-3DF404008543}"/>
          </ac:spMkLst>
        </pc:spChg>
        <pc:spChg chg="add">
          <ac:chgData name="Andreea Velisaru (2323535)" userId="4f9ba383-2a8e-4eed-95d6-3f64b506d8eb" providerId="ADAL" clId="{92446856-CECD-45EE-83B2-5228C3EC0B5E}" dt="2026-03-08T12:35:21.923" v="71" actId="26606"/>
          <ac:spMkLst>
            <pc:docMk/>
            <pc:sldMk cId="0" sldId="257"/>
            <ac:spMk id="13" creationId="{3CF62545-93A0-4FD5-9B48-48DCA794CBA1}"/>
          </ac:spMkLst>
        </pc:spChg>
      </pc:sldChg>
      <pc:sldChg chg="addSp delSp modSp mod setBg setClrOvrMap">
        <pc:chgData name="Andreea Velisaru (2323535)" userId="4f9ba383-2a8e-4eed-95d6-3f64b506d8eb" providerId="ADAL" clId="{92446856-CECD-45EE-83B2-5228C3EC0B5E}" dt="2026-03-08T12:37:33.731" v="123" actId="21"/>
        <pc:sldMkLst>
          <pc:docMk/>
          <pc:sldMk cId="0" sldId="258"/>
        </pc:sldMkLst>
        <pc:spChg chg="mod">
          <ac:chgData name="Andreea Velisaru (2323535)" userId="4f9ba383-2a8e-4eed-95d6-3f64b506d8eb" providerId="ADAL" clId="{92446856-CECD-45EE-83B2-5228C3EC0B5E}" dt="2026-03-08T12:35:17.925" v="70" actId="26606"/>
          <ac:spMkLst>
            <pc:docMk/>
            <pc:sldMk cId="0" sldId="258"/>
            <ac:spMk id="2" creationId="{00000000-0000-0000-0000-000000000000}"/>
          </ac:spMkLst>
        </pc:spChg>
        <pc:spChg chg="mod">
          <ac:chgData name="Andreea Velisaru (2323535)" userId="4f9ba383-2a8e-4eed-95d6-3f64b506d8eb" providerId="ADAL" clId="{92446856-CECD-45EE-83B2-5228C3EC0B5E}" dt="2026-03-08T12:35:17.925" v="70" actId="26606"/>
          <ac:spMkLst>
            <pc:docMk/>
            <pc:sldMk cId="0" sldId="258"/>
            <ac:spMk id="3" creationId="{00000000-0000-0000-0000-000000000000}"/>
          </ac:spMkLst>
        </pc:spChg>
        <pc:spChg chg="del mod">
          <ac:chgData name="Andreea Velisaru (2323535)" userId="4f9ba383-2a8e-4eed-95d6-3f64b506d8eb" providerId="ADAL" clId="{92446856-CECD-45EE-83B2-5228C3EC0B5E}" dt="2026-03-08T12:37:33.731" v="123" actId="21"/>
          <ac:spMkLst>
            <pc:docMk/>
            <pc:sldMk cId="0" sldId="258"/>
            <ac:spMk id="4" creationId="{00000000-0000-0000-0000-000000000000}"/>
          </ac:spMkLst>
        </pc:spChg>
        <pc:spChg chg="add">
          <ac:chgData name="Andreea Velisaru (2323535)" userId="4f9ba383-2a8e-4eed-95d6-3f64b506d8eb" providerId="ADAL" clId="{92446856-CECD-45EE-83B2-5228C3EC0B5E}" dt="2026-03-08T12:35:17.925" v="70" actId="26606"/>
          <ac:spMkLst>
            <pc:docMk/>
            <pc:sldMk cId="0" sldId="258"/>
            <ac:spMk id="9" creationId="{1E214AA7-F028-4A0D-8698-61AEC754D1BC}"/>
          </ac:spMkLst>
        </pc:spChg>
        <pc:cxnChg chg="add">
          <ac:chgData name="Andreea Velisaru (2323535)" userId="4f9ba383-2a8e-4eed-95d6-3f64b506d8eb" providerId="ADAL" clId="{92446856-CECD-45EE-83B2-5228C3EC0B5E}" dt="2026-03-08T12:35:17.925" v="70" actId="26606"/>
          <ac:cxnSpMkLst>
            <pc:docMk/>
            <pc:sldMk cId="0" sldId="258"/>
            <ac:cxnSpMk id="11" creationId="{D6206FDC-2777-4D7F-AF9C-73413DA664C9}"/>
          </ac:cxnSpMkLst>
        </pc:cxnChg>
      </pc:sldChg>
      <pc:sldChg chg="addSp delSp modSp mod setBg setClrOvrMap">
        <pc:chgData name="Andreea Velisaru (2323535)" userId="4f9ba383-2a8e-4eed-95d6-3f64b506d8eb" providerId="ADAL" clId="{92446856-CECD-45EE-83B2-5228C3EC0B5E}" dt="2026-03-08T12:37:30.642" v="122" actId="21"/>
        <pc:sldMkLst>
          <pc:docMk/>
          <pc:sldMk cId="0" sldId="259"/>
        </pc:sldMkLst>
        <pc:spChg chg="mod">
          <ac:chgData name="Andreea Velisaru (2323535)" userId="4f9ba383-2a8e-4eed-95d6-3f64b506d8eb" providerId="ADAL" clId="{92446856-CECD-45EE-83B2-5228C3EC0B5E}" dt="2026-03-08T12:35:12.177" v="69" actId="26606"/>
          <ac:spMkLst>
            <pc:docMk/>
            <pc:sldMk cId="0" sldId="259"/>
            <ac:spMk id="2" creationId="{00000000-0000-0000-0000-000000000000}"/>
          </ac:spMkLst>
        </pc:spChg>
        <pc:spChg chg="mod">
          <ac:chgData name="Andreea Velisaru (2323535)" userId="4f9ba383-2a8e-4eed-95d6-3f64b506d8eb" providerId="ADAL" clId="{92446856-CECD-45EE-83B2-5228C3EC0B5E}" dt="2026-03-08T12:35:12.177" v="69" actId="26606"/>
          <ac:spMkLst>
            <pc:docMk/>
            <pc:sldMk cId="0" sldId="259"/>
            <ac:spMk id="3" creationId="{00000000-0000-0000-0000-000000000000}"/>
          </ac:spMkLst>
        </pc:spChg>
        <pc:spChg chg="del mod">
          <ac:chgData name="Andreea Velisaru (2323535)" userId="4f9ba383-2a8e-4eed-95d6-3f64b506d8eb" providerId="ADAL" clId="{92446856-CECD-45EE-83B2-5228C3EC0B5E}" dt="2026-03-08T12:37:30.642" v="122" actId="21"/>
          <ac:spMkLst>
            <pc:docMk/>
            <pc:sldMk cId="0" sldId="259"/>
            <ac:spMk id="4" creationId="{00000000-0000-0000-0000-000000000000}"/>
          </ac:spMkLst>
        </pc:spChg>
        <pc:spChg chg="add">
          <ac:chgData name="Andreea Velisaru (2323535)" userId="4f9ba383-2a8e-4eed-95d6-3f64b506d8eb" providerId="ADAL" clId="{92446856-CECD-45EE-83B2-5228C3EC0B5E}" dt="2026-03-08T12:35:12.177" v="69" actId="26606"/>
          <ac:spMkLst>
            <pc:docMk/>
            <pc:sldMk cId="0" sldId="259"/>
            <ac:spMk id="9" creationId="{FEF085B8-A2C0-4A6F-B663-CCC56F3CD373}"/>
          </ac:spMkLst>
        </pc:spChg>
        <pc:spChg chg="add">
          <ac:chgData name="Andreea Velisaru (2323535)" userId="4f9ba383-2a8e-4eed-95d6-3f64b506d8eb" providerId="ADAL" clId="{92446856-CECD-45EE-83B2-5228C3EC0B5E}" dt="2026-03-08T12:35:12.177" v="69" actId="26606"/>
          <ac:spMkLst>
            <pc:docMk/>
            <pc:sldMk cId="0" sldId="259"/>
            <ac:spMk id="11" creationId="{2658F6D6-96E0-421A-96D6-3DF404008543}"/>
          </ac:spMkLst>
        </pc:spChg>
        <pc:spChg chg="add">
          <ac:chgData name="Andreea Velisaru (2323535)" userId="4f9ba383-2a8e-4eed-95d6-3f64b506d8eb" providerId="ADAL" clId="{92446856-CECD-45EE-83B2-5228C3EC0B5E}" dt="2026-03-08T12:35:12.177" v="69" actId="26606"/>
          <ac:spMkLst>
            <pc:docMk/>
            <pc:sldMk cId="0" sldId="259"/>
            <ac:spMk id="13" creationId="{3CF62545-93A0-4FD5-9B48-48DCA794CBA1}"/>
          </ac:spMkLst>
        </pc:spChg>
      </pc:sldChg>
      <pc:sldChg chg="addSp delSp modSp mod setBg setClrOvrMap">
        <pc:chgData name="Andreea Velisaru (2323535)" userId="4f9ba383-2a8e-4eed-95d6-3f64b506d8eb" providerId="ADAL" clId="{92446856-CECD-45EE-83B2-5228C3EC0B5E}" dt="2026-03-08T12:37:27.378" v="121" actId="21"/>
        <pc:sldMkLst>
          <pc:docMk/>
          <pc:sldMk cId="0" sldId="260"/>
        </pc:sldMkLst>
        <pc:spChg chg="mod">
          <ac:chgData name="Andreea Velisaru (2323535)" userId="4f9ba383-2a8e-4eed-95d6-3f64b506d8eb" providerId="ADAL" clId="{92446856-CECD-45EE-83B2-5228C3EC0B5E}" dt="2026-03-08T12:35:04.557" v="68" actId="26606"/>
          <ac:spMkLst>
            <pc:docMk/>
            <pc:sldMk cId="0" sldId="260"/>
            <ac:spMk id="2" creationId="{00000000-0000-0000-0000-000000000000}"/>
          </ac:spMkLst>
        </pc:spChg>
        <pc:spChg chg="mod">
          <ac:chgData name="Andreea Velisaru (2323535)" userId="4f9ba383-2a8e-4eed-95d6-3f64b506d8eb" providerId="ADAL" clId="{92446856-CECD-45EE-83B2-5228C3EC0B5E}" dt="2026-03-08T12:35:04.557" v="68" actId="26606"/>
          <ac:spMkLst>
            <pc:docMk/>
            <pc:sldMk cId="0" sldId="260"/>
            <ac:spMk id="3" creationId="{00000000-0000-0000-0000-000000000000}"/>
          </ac:spMkLst>
        </pc:spChg>
        <pc:spChg chg="del mod">
          <ac:chgData name="Andreea Velisaru (2323535)" userId="4f9ba383-2a8e-4eed-95d6-3f64b506d8eb" providerId="ADAL" clId="{92446856-CECD-45EE-83B2-5228C3EC0B5E}" dt="2026-03-08T12:37:27.378" v="121" actId="21"/>
          <ac:spMkLst>
            <pc:docMk/>
            <pc:sldMk cId="0" sldId="260"/>
            <ac:spMk id="4" creationId="{00000000-0000-0000-0000-000000000000}"/>
          </ac:spMkLst>
        </pc:spChg>
        <pc:spChg chg="add">
          <ac:chgData name="Andreea Velisaru (2323535)" userId="4f9ba383-2a8e-4eed-95d6-3f64b506d8eb" providerId="ADAL" clId="{92446856-CECD-45EE-83B2-5228C3EC0B5E}" dt="2026-03-08T12:35:04.557" v="68" actId="26606"/>
          <ac:spMkLst>
            <pc:docMk/>
            <pc:sldMk cId="0" sldId="260"/>
            <ac:spMk id="9" creationId="{1E214AA7-F028-4A0D-8698-61AEC754D1BC}"/>
          </ac:spMkLst>
        </pc:spChg>
        <pc:cxnChg chg="add">
          <ac:chgData name="Andreea Velisaru (2323535)" userId="4f9ba383-2a8e-4eed-95d6-3f64b506d8eb" providerId="ADAL" clId="{92446856-CECD-45EE-83B2-5228C3EC0B5E}" dt="2026-03-08T12:35:04.557" v="68" actId="26606"/>
          <ac:cxnSpMkLst>
            <pc:docMk/>
            <pc:sldMk cId="0" sldId="260"/>
            <ac:cxnSpMk id="11" creationId="{D6206FDC-2777-4D7F-AF9C-73413DA664C9}"/>
          </ac:cxnSpMkLst>
        </pc:cxnChg>
      </pc:sldChg>
      <pc:sldChg chg="addSp delSp modSp mod setBg setClrOvrMap">
        <pc:chgData name="Andreea Velisaru (2323535)" userId="4f9ba383-2a8e-4eed-95d6-3f64b506d8eb" providerId="ADAL" clId="{92446856-CECD-45EE-83B2-5228C3EC0B5E}" dt="2026-03-08T12:37:23.753" v="120" actId="21"/>
        <pc:sldMkLst>
          <pc:docMk/>
          <pc:sldMk cId="0" sldId="261"/>
        </pc:sldMkLst>
        <pc:spChg chg="mod">
          <ac:chgData name="Andreea Velisaru (2323535)" userId="4f9ba383-2a8e-4eed-95d6-3f64b506d8eb" providerId="ADAL" clId="{92446856-CECD-45EE-83B2-5228C3EC0B5E}" dt="2026-03-08T12:34:57.288" v="67" actId="26606"/>
          <ac:spMkLst>
            <pc:docMk/>
            <pc:sldMk cId="0" sldId="261"/>
            <ac:spMk id="2" creationId="{00000000-0000-0000-0000-000000000000}"/>
          </ac:spMkLst>
        </pc:spChg>
        <pc:spChg chg="mod">
          <ac:chgData name="Andreea Velisaru (2323535)" userId="4f9ba383-2a8e-4eed-95d6-3f64b506d8eb" providerId="ADAL" clId="{92446856-CECD-45EE-83B2-5228C3EC0B5E}" dt="2026-03-08T12:34:57.288" v="67" actId="26606"/>
          <ac:spMkLst>
            <pc:docMk/>
            <pc:sldMk cId="0" sldId="261"/>
            <ac:spMk id="3" creationId="{00000000-0000-0000-0000-000000000000}"/>
          </ac:spMkLst>
        </pc:spChg>
        <pc:spChg chg="del mod">
          <ac:chgData name="Andreea Velisaru (2323535)" userId="4f9ba383-2a8e-4eed-95d6-3f64b506d8eb" providerId="ADAL" clId="{92446856-CECD-45EE-83B2-5228C3EC0B5E}" dt="2026-03-08T12:37:23.753" v="120" actId="21"/>
          <ac:spMkLst>
            <pc:docMk/>
            <pc:sldMk cId="0" sldId="261"/>
            <ac:spMk id="4" creationId="{00000000-0000-0000-0000-000000000000}"/>
          </ac:spMkLst>
        </pc:spChg>
        <pc:spChg chg="add">
          <ac:chgData name="Andreea Velisaru (2323535)" userId="4f9ba383-2a8e-4eed-95d6-3f64b506d8eb" providerId="ADAL" clId="{92446856-CECD-45EE-83B2-5228C3EC0B5E}" dt="2026-03-08T12:34:57.288" v="67" actId="26606"/>
          <ac:spMkLst>
            <pc:docMk/>
            <pc:sldMk cId="0" sldId="261"/>
            <ac:spMk id="9" creationId="{FEF085B8-A2C0-4A6F-B663-CCC56F3CD373}"/>
          </ac:spMkLst>
        </pc:spChg>
        <pc:spChg chg="add">
          <ac:chgData name="Andreea Velisaru (2323535)" userId="4f9ba383-2a8e-4eed-95d6-3f64b506d8eb" providerId="ADAL" clId="{92446856-CECD-45EE-83B2-5228C3EC0B5E}" dt="2026-03-08T12:34:57.288" v="67" actId="26606"/>
          <ac:spMkLst>
            <pc:docMk/>
            <pc:sldMk cId="0" sldId="261"/>
            <ac:spMk id="11" creationId="{2658F6D6-96E0-421A-96D6-3DF404008543}"/>
          </ac:spMkLst>
        </pc:spChg>
        <pc:spChg chg="add">
          <ac:chgData name="Andreea Velisaru (2323535)" userId="4f9ba383-2a8e-4eed-95d6-3f64b506d8eb" providerId="ADAL" clId="{92446856-CECD-45EE-83B2-5228C3EC0B5E}" dt="2026-03-08T12:34:57.288" v="67" actId="26606"/>
          <ac:spMkLst>
            <pc:docMk/>
            <pc:sldMk cId="0" sldId="261"/>
            <ac:spMk id="13" creationId="{3CF62545-93A0-4FD5-9B48-48DCA794CBA1}"/>
          </ac:spMkLst>
        </pc:spChg>
      </pc:sldChg>
      <pc:sldChg chg="addSp delSp modSp mod setBg setClrOvrMap">
        <pc:chgData name="Andreea Velisaru (2323535)" userId="4f9ba383-2a8e-4eed-95d6-3f64b506d8eb" providerId="ADAL" clId="{92446856-CECD-45EE-83B2-5228C3EC0B5E}" dt="2026-03-08T12:37:20.461" v="119" actId="21"/>
        <pc:sldMkLst>
          <pc:docMk/>
          <pc:sldMk cId="0" sldId="262"/>
        </pc:sldMkLst>
        <pc:spChg chg="mod">
          <ac:chgData name="Andreea Velisaru (2323535)" userId="4f9ba383-2a8e-4eed-95d6-3f64b506d8eb" providerId="ADAL" clId="{92446856-CECD-45EE-83B2-5228C3EC0B5E}" dt="2026-03-08T12:34:50.683" v="66" actId="26606"/>
          <ac:spMkLst>
            <pc:docMk/>
            <pc:sldMk cId="0" sldId="262"/>
            <ac:spMk id="2" creationId="{00000000-0000-0000-0000-000000000000}"/>
          </ac:spMkLst>
        </pc:spChg>
        <pc:spChg chg="mod">
          <ac:chgData name="Andreea Velisaru (2323535)" userId="4f9ba383-2a8e-4eed-95d6-3f64b506d8eb" providerId="ADAL" clId="{92446856-CECD-45EE-83B2-5228C3EC0B5E}" dt="2026-03-08T12:34:50.683" v="66" actId="26606"/>
          <ac:spMkLst>
            <pc:docMk/>
            <pc:sldMk cId="0" sldId="262"/>
            <ac:spMk id="3" creationId="{00000000-0000-0000-0000-000000000000}"/>
          </ac:spMkLst>
        </pc:spChg>
        <pc:spChg chg="del mod">
          <ac:chgData name="Andreea Velisaru (2323535)" userId="4f9ba383-2a8e-4eed-95d6-3f64b506d8eb" providerId="ADAL" clId="{92446856-CECD-45EE-83B2-5228C3EC0B5E}" dt="2026-03-08T12:37:20.461" v="119" actId="21"/>
          <ac:spMkLst>
            <pc:docMk/>
            <pc:sldMk cId="0" sldId="262"/>
            <ac:spMk id="4" creationId="{00000000-0000-0000-0000-000000000000}"/>
          </ac:spMkLst>
        </pc:spChg>
        <pc:spChg chg="add del">
          <ac:chgData name="Andreea Velisaru (2323535)" userId="4f9ba383-2a8e-4eed-95d6-3f64b506d8eb" providerId="ADAL" clId="{92446856-CECD-45EE-83B2-5228C3EC0B5E}" dt="2026-03-08T12:34:50.661" v="65" actId="26606"/>
          <ac:spMkLst>
            <pc:docMk/>
            <pc:sldMk cId="0" sldId="262"/>
            <ac:spMk id="9" creationId="{D8515DC8-3701-44EB-999C-D5402B90C956}"/>
          </ac:spMkLst>
        </pc:spChg>
        <pc:spChg chg="add">
          <ac:chgData name="Andreea Velisaru (2323535)" userId="4f9ba383-2a8e-4eed-95d6-3f64b506d8eb" providerId="ADAL" clId="{92446856-CECD-45EE-83B2-5228C3EC0B5E}" dt="2026-03-08T12:34:50.683" v="66" actId="26606"/>
          <ac:spMkLst>
            <pc:docMk/>
            <pc:sldMk cId="0" sldId="262"/>
            <ac:spMk id="12" creationId="{4C608BEB-860E-4094-8511-78603564A75E}"/>
          </ac:spMkLst>
        </pc:spChg>
        <pc:cxnChg chg="add">
          <ac:chgData name="Andreea Velisaru (2323535)" userId="4f9ba383-2a8e-4eed-95d6-3f64b506d8eb" providerId="ADAL" clId="{92446856-CECD-45EE-83B2-5228C3EC0B5E}" dt="2026-03-08T12:34:50.683" v="66" actId="26606"/>
          <ac:cxnSpMkLst>
            <pc:docMk/>
            <pc:sldMk cId="0" sldId="262"/>
            <ac:cxnSpMk id="11" creationId="{1F16A8D4-FE87-4604-88B2-394B5D1EB437}"/>
          </ac:cxnSpMkLst>
        </pc:cxnChg>
      </pc:sldChg>
      <pc:sldChg chg="addSp delSp modSp mod setBg setClrOvrMap">
        <pc:chgData name="Andreea Velisaru (2323535)" userId="4f9ba383-2a8e-4eed-95d6-3f64b506d8eb" providerId="ADAL" clId="{92446856-CECD-45EE-83B2-5228C3EC0B5E}" dt="2026-03-08T12:37:17.376" v="118" actId="21"/>
        <pc:sldMkLst>
          <pc:docMk/>
          <pc:sldMk cId="0" sldId="263"/>
        </pc:sldMkLst>
        <pc:spChg chg="mod">
          <ac:chgData name="Andreea Velisaru (2323535)" userId="4f9ba383-2a8e-4eed-95d6-3f64b506d8eb" providerId="ADAL" clId="{92446856-CECD-45EE-83B2-5228C3EC0B5E}" dt="2026-03-08T12:34:38.569" v="63" actId="26606"/>
          <ac:spMkLst>
            <pc:docMk/>
            <pc:sldMk cId="0" sldId="263"/>
            <ac:spMk id="2" creationId="{00000000-0000-0000-0000-000000000000}"/>
          </ac:spMkLst>
        </pc:spChg>
        <pc:spChg chg="mod">
          <ac:chgData name="Andreea Velisaru (2323535)" userId="4f9ba383-2a8e-4eed-95d6-3f64b506d8eb" providerId="ADAL" clId="{92446856-CECD-45EE-83B2-5228C3EC0B5E}" dt="2026-03-08T12:34:38.569" v="63" actId="26606"/>
          <ac:spMkLst>
            <pc:docMk/>
            <pc:sldMk cId="0" sldId="263"/>
            <ac:spMk id="3" creationId="{00000000-0000-0000-0000-000000000000}"/>
          </ac:spMkLst>
        </pc:spChg>
        <pc:spChg chg="del mod">
          <ac:chgData name="Andreea Velisaru (2323535)" userId="4f9ba383-2a8e-4eed-95d6-3f64b506d8eb" providerId="ADAL" clId="{92446856-CECD-45EE-83B2-5228C3EC0B5E}" dt="2026-03-08T12:37:17.376" v="118" actId="21"/>
          <ac:spMkLst>
            <pc:docMk/>
            <pc:sldMk cId="0" sldId="263"/>
            <ac:spMk id="4" creationId="{00000000-0000-0000-0000-000000000000}"/>
          </ac:spMkLst>
        </pc:spChg>
        <pc:spChg chg="add del">
          <ac:chgData name="Andreea Velisaru (2323535)" userId="4f9ba383-2a8e-4eed-95d6-3f64b506d8eb" providerId="ADAL" clId="{92446856-CECD-45EE-83B2-5228C3EC0B5E}" dt="2026-03-08T12:34:38.545" v="62" actId="26606"/>
          <ac:spMkLst>
            <pc:docMk/>
            <pc:sldMk cId="0" sldId="263"/>
            <ac:spMk id="9" creationId="{1DE7243B-5109-444B-8FAF-7437C66BC0E9}"/>
          </ac:spMkLst>
        </pc:spChg>
        <pc:spChg chg="add del">
          <ac:chgData name="Andreea Velisaru (2323535)" userId="4f9ba383-2a8e-4eed-95d6-3f64b506d8eb" providerId="ADAL" clId="{92446856-CECD-45EE-83B2-5228C3EC0B5E}" dt="2026-03-08T12:34:38.545" v="62" actId="26606"/>
          <ac:spMkLst>
            <pc:docMk/>
            <pc:sldMk cId="0" sldId="263"/>
            <ac:spMk id="11" creationId="{4C5D6221-DA7B-4611-AA26-7D8E349FDE96}"/>
          </ac:spMkLst>
        </pc:spChg>
        <pc:spChg chg="add">
          <ac:chgData name="Andreea Velisaru (2323535)" userId="4f9ba383-2a8e-4eed-95d6-3f64b506d8eb" providerId="ADAL" clId="{92446856-CECD-45EE-83B2-5228C3EC0B5E}" dt="2026-03-08T12:34:38.569" v="63" actId="26606"/>
          <ac:spMkLst>
            <pc:docMk/>
            <pc:sldMk cId="0" sldId="263"/>
            <ac:spMk id="13" creationId="{3CF62545-93A0-4FD5-9B48-48DCA794CBA1}"/>
          </ac:spMkLst>
        </pc:spChg>
        <pc:spChg chg="add">
          <ac:chgData name="Andreea Velisaru (2323535)" userId="4f9ba383-2a8e-4eed-95d6-3f64b506d8eb" providerId="ADAL" clId="{92446856-CECD-45EE-83B2-5228C3EC0B5E}" dt="2026-03-08T12:34:38.569" v="63" actId="26606"/>
          <ac:spMkLst>
            <pc:docMk/>
            <pc:sldMk cId="0" sldId="263"/>
            <ac:spMk id="14" creationId="{FEF085B8-A2C0-4A6F-B663-CCC56F3CD373}"/>
          </ac:spMkLst>
        </pc:spChg>
        <pc:spChg chg="add">
          <ac:chgData name="Andreea Velisaru (2323535)" userId="4f9ba383-2a8e-4eed-95d6-3f64b506d8eb" providerId="ADAL" clId="{92446856-CECD-45EE-83B2-5228C3EC0B5E}" dt="2026-03-08T12:34:38.569" v="63" actId="26606"/>
          <ac:spMkLst>
            <pc:docMk/>
            <pc:sldMk cId="0" sldId="263"/>
            <ac:spMk id="15" creationId="{2658F6D6-96E0-421A-96D6-3DF404008543}"/>
          </ac:spMkLst>
        </pc:spChg>
      </pc:sldChg>
      <pc:sldChg chg="addSp modSp mod setBg">
        <pc:chgData name="Andreea Velisaru (2323535)" userId="4f9ba383-2a8e-4eed-95d6-3f64b506d8eb" providerId="ADAL" clId="{92446856-CECD-45EE-83B2-5228C3EC0B5E}" dt="2026-03-08T12:36:40.313" v="114" actId="20577"/>
        <pc:sldMkLst>
          <pc:docMk/>
          <pc:sldMk cId="0" sldId="264"/>
        </pc:sldMkLst>
        <pc:spChg chg="mod">
          <ac:chgData name="Andreea Velisaru (2323535)" userId="4f9ba383-2a8e-4eed-95d6-3f64b506d8eb" providerId="ADAL" clId="{92446856-CECD-45EE-83B2-5228C3EC0B5E}" dt="2026-03-08T12:34:31.400" v="60" actId="26606"/>
          <ac:spMkLst>
            <pc:docMk/>
            <pc:sldMk cId="0" sldId="264"/>
            <ac:spMk id="2" creationId="{00000000-0000-0000-0000-000000000000}"/>
          </ac:spMkLst>
        </pc:spChg>
        <pc:spChg chg="mod">
          <ac:chgData name="Andreea Velisaru (2323535)" userId="4f9ba383-2a8e-4eed-95d6-3f64b506d8eb" providerId="ADAL" clId="{92446856-CECD-45EE-83B2-5228C3EC0B5E}" dt="2026-03-08T12:34:31.400" v="60" actId="26606"/>
          <ac:spMkLst>
            <pc:docMk/>
            <pc:sldMk cId="0" sldId="264"/>
            <ac:spMk id="3" creationId="{00000000-0000-0000-0000-000000000000}"/>
          </ac:spMkLst>
        </pc:spChg>
        <pc:spChg chg="mod">
          <ac:chgData name="Andreea Velisaru (2323535)" userId="4f9ba383-2a8e-4eed-95d6-3f64b506d8eb" providerId="ADAL" clId="{92446856-CECD-45EE-83B2-5228C3EC0B5E}" dt="2026-03-08T12:36:40.313" v="114" actId="20577"/>
          <ac:spMkLst>
            <pc:docMk/>
            <pc:sldMk cId="0" sldId="264"/>
            <ac:spMk id="4" creationId="{00000000-0000-0000-0000-000000000000}"/>
          </ac:spMkLst>
        </pc:spChg>
        <pc:spChg chg="add">
          <ac:chgData name="Andreea Velisaru (2323535)" userId="4f9ba383-2a8e-4eed-95d6-3f64b506d8eb" providerId="ADAL" clId="{92446856-CECD-45EE-83B2-5228C3EC0B5E}" dt="2026-03-08T12:34:31.400" v="60" actId="26606"/>
          <ac:spMkLst>
            <pc:docMk/>
            <pc:sldMk cId="0" sldId="264"/>
            <ac:spMk id="9" creationId="{E35A04CF-97D4-4FF7-B359-C546B1F62E54}"/>
          </ac:spMkLst>
        </pc:spChg>
        <pc:spChg chg="add">
          <ac:chgData name="Andreea Velisaru (2323535)" userId="4f9ba383-2a8e-4eed-95d6-3f64b506d8eb" providerId="ADAL" clId="{92446856-CECD-45EE-83B2-5228C3EC0B5E}" dt="2026-03-08T12:34:31.400" v="60" actId="26606"/>
          <ac:spMkLst>
            <pc:docMk/>
            <pc:sldMk cId="0" sldId="264"/>
            <ac:spMk id="11" creationId="{1DE7243B-5109-444B-8FAF-7437C66BC0E9}"/>
          </ac:spMkLst>
        </pc:spChg>
        <pc:spChg chg="add">
          <ac:chgData name="Andreea Velisaru (2323535)" userId="4f9ba383-2a8e-4eed-95d6-3f64b506d8eb" providerId="ADAL" clId="{92446856-CECD-45EE-83B2-5228C3EC0B5E}" dt="2026-03-08T12:34:31.400" v="60" actId="26606"/>
          <ac:spMkLst>
            <pc:docMk/>
            <pc:sldMk cId="0" sldId="264"/>
            <ac:spMk id="13" creationId="{4C5D6221-DA7B-4611-AA26-7D8E349FDE96}"/>
          </ac:spMkLst>
        </pc:spChg>
      </pc:sldChg>
      <pc:sldChg chg="addSp delSp modSp mod setBg setClrOvrMap">
        <pc:chgData name="Andreea Velisaru (2323535)" userId="4f9ba383-2a8e-4eed-95d6-3f64b506d8eb" providerId="ADAL" clId="{92446856-CECD-45EE-83B2-5228C3EC0B5E}" dt="2026-03-08T12:37:11.835" v="117" actId="21"/>
        <pc:sldMkLst>
          <pc:docMk/>
          <pc:sldMk cId="0" sldId="265"/>
        </pc:sldMkLst>
        <pc:spChg chg="mod">
          <ac:chgData name="Andreea Velisaru (2323535)" userId="4f9ba383-2a8e-4eed-95d6-3f64b506d8eb" providerId="ADAL" clId="{92446856-CECD-45EE-83B2-5228C3EC0B5E}" dt="2026-03-08T12:35:48.929" v="77" actId="26606"/>
          <ac:spMkLst>
            <pc:docMk/>
            <pc:sldMk cId="0" sldId="265"/>
            <ac:spMk id="2" creationId="{00000000-0000-0000-0000-000000000000}"/>
          </ac:spMkLst>
        </pc:spChg>
        <pc:spChg chg="mod">
          <ac:chgData name="Andreea Velisaru (2323535)" userId="4f9ba383-2a8e-4eed-95d6-3f64b506d8eb" providerId="ADAL" clId="{92446856-CECD-45EE-83B2-5228C3EC0B5E}" dt="2026-03-08T12:35:48.929" v="77" actId="26606"/>
          <ac:spMkLst>
            <pc:docMk/>
            <pc:sldMk cId="0" sldId="265"/>
            <ac:spMk id="3" creationId="{00000000-0000-0000-0000-000000000000}"/>
          </ac:spMkLst>
        </pc:spChg>
        <pc:spChg chg="del mod">
          <ac:chgData name="Andreea Velisaru (2323535)" userId="4f9ba383-2a8e-4eed-95d6-3f64b506d8eb" providerId="ADAL" clId="{92446856-CECD-45EE-83B2-5228C3EC0B5E}" dt="2026-03-08T12:37:11.835" v="117" actId="21"/>
          <ac:spMkLst>
            <pc:docMk/>
            <pc:sldMk cId="0" sldId="265"/>
            <ac:spMk id="4" creationId="{00000000-0000-0000-0000-000000000000}"/>
          </ac:spMkLst>
        </pc:spChg>
        <pc:spChg chg="add del">
          <ac:chgData name="Andreea Velisaru (2323535)" userId="4f9ba383-2a8e-4eed-95d6-3f64b506d8eb" providerId="ADAL" clId="{92446856-CECD-45EE-83B2-5228C3EC0B5E}" dt="2026-03-08T12:35:48.929" v="77" actId="26606"/>
          <ac:spMkLst>
            <pc:docMk/>
            <pc:sldMk cId="0" sldId="265"/>
            <ac:spMk id="9" creationId="{1DE7243B-5109-444B-8FAF-7437C66BC0E9}"/>
          </ac:spMkLst>
        </pc:spChg>
        <pc:spChg chg="add del">
          <ac:chgData name="Andreea Velisaru (2323535)" userId="4f9ba383-2a8e-4eed-95d6-3f64b506d8eb" providerId="ADAL" clId="{92446856-CECD-45EE-83B2-5228C3EC0B5E}" dt="2026-03-08T12:35:48.929" v="77" actId="26606"/>
          <ac:spMkLst>
            <pc:docMk/>
            <pc:sldMk cId="0" sldId="265"/>
            <ac:spMk id="11" creationId="{4C5D6221-DA7B-4611-AA26-7D8E349FDE96}"/>
          </ac:spMkLst>
        </pc:spChg>
        <pc:spChg chg="add">
          <ac:chgData name="Andreea Velisaru (2323535)" userId="4f9ba383-2a8e-4eed-95d6-3f64b506d8eb" providerId="ADAL" clId="{92446856-CECD-45EE-83B2-5228C3EC0B5E}" dt="2026-03-08T12:35:48.929" v="77" actId="26606"/>
          <ac:spMkLst>
            <pc:docMk/>
            <pc:sldMk cId="0" sldId="265"/>
            <ac:spMk id="16" creationId="{FEF085B8-A2C0-4A6F-B663-CCC56F3CD373}"/>
          </ac:spMkLst>
        </pc:spChg>
        <pc:spChg chg="add">
          <ac:chgData name="Andreea Velisaru (2323535)" userId="4f9ba383-2a8e-4eed-95d6-3f64b506d8eb" providerId="ADAL" clId="{92446856-CECD-45EE-83B2-5228C3EC0B5E}" dt="2026-03-08T12:35:48.929" v="77" actId="26606"/>
          <ac:spMkLst>
            <pc:docMk/>
            <pc:sldMk cId="0" sldId="265"/>
            <ac:spMk id="18" creationId="{2658F6D6-96E0-421A-96D6-3DF404008543}"/>
          </ac:spMkLst>
        </pc:spChg>
        <pc:spChg chg="add">
          <ac:chgData name="Andreea Velisaru (2323535)" userId="4f9ba383-2a8e-4eed-95d6-3f64b506d8eb" providerId="ADAL" clId="{92446856-CECD-45EE-83B2-5228C3EC0B5E}" dt="2026-03-08T12:35:48.929" v="77" actId="26606"/>
          <ac:spMkLst>
            <pc:docMk/>
            <pc:sldMk cId="0" sldId="265"/>
            <ac:spMk id="20" creationId="{3CF62545-93A0-4FD5-9B48-48DCA794CBA1}"/>
          </ac:spMkLst>
        </pc:spChg>
      </pc:sldChg>
      <pc:sldChg chg="addSp delSp modSp mod setBg setClrOvrMap">
        <pc:chgData name="Andreea Velisaru (2323535)" userId="4f9ba383-2a8e-4eed-95d6-3f64b506d8eb" providerId="ADAL" clId="{92446856-CECD-45EE-83B2-5228C3EC0B5E}" dt="2026-03-08T12:37:04.066" v="115" actId="21"/>
        <pc:sldMkLst>
          <pc:docMk/>
          <pc:sldMk cId="0" sldId="266"/>
        </pc:sldMkLst>
        <pc:spChg chg="mod">
          <ac:chgData name="Andreea Velisaru (2323535)" userId="4f9ba383-2a8e-4eed-95d6-3f64b506d8eb" providerId="ADAL" clId="{92446856-CECD-45EE-83B2-5228C3EC0B5E}" dt="2026-03-08T12:34:11.950" v="58" actId="26606"/>
          <ac:spMkLst>
            <pc:docMk/>
            <pc:sldMk cId="0" sldId="266"/>
            <ac:spMk id="2" creationId="{00000000-0000-0000-0000-000000000000}"/>
          </ac:spMkLst>
        </pc:spChg>
        <pc:spChg chg="mod">
          <ac:chgData name="Andreea Velisaru (2323535)" userId="4f9ba383-2a8e-4eed-95d6-3f64b506d8eb" providerId="ADAL" clId="{92446856-CECD-45EE-83B2-5228C3EC0B5E}" dt="2026-03-08T12:34:11.950" v="58" actId="26606"/>
          <ac:spMkLst>
            <pc:docMk/>
            <pc:sldMk cId="0" sldId="266"/>
            <ac:spMk id="3" creationId="{00000000-0000-0000-0000-000000000000}"/>
          </ac:spMkLst>
        </pc:spChg>
        <pc:spChg chg="del mod">
          <ac:chgData name="Andreea Velisaru (2323535)" userId="4f9ba383-2a8e-4eed-95d6-3f64b506d8eb" providerId="ADAL" clId="{92446856-CECD-45EE-83B2-5228C3EC0B5E}" dt="2026-03-08T12:37:04.066" v="115" actId="21"/>
          <ac:spMkLst>
            <pc:docMk/>
            <pc:sldMk cId="0" sldId="266"/>
            <ac:spMk id="4" creationId="{00000000-0000-0000-0000-000000000000}"/>
          </ac:spMkLst>
        </pc:spChg>
        <pc:spChg chg="add">
          <ac:chgData name="Andreea Velisaru (2323535)" userId="4f9ba383-2a8e-4eed-95d6-3f64b506d8eb" providerId="ADAL" clId="{92446856-CECD-45EE-83B2-5228C3EC0B5E}" dt="2026-03-08T12:34:11.950" v="58" actId="26606"/>
          <ac:spMkLst>
            <pc:docMk/>
            <pc:sldMk cId="0" sldId="266"/>
            <ac:spMk id="9" creationId="{1E214AA7-F028-4A0D-8698-61AEC754D1BC}"/>
          </ac:spMkLst>
        </pc:spChg>
        <pc:cxnChg chg="add">
          <ac:chgData name="Andreea Velisaru (2323535)" userId="4f9ba383-2a8e-4eed-95d6-3f64b506d8eb" providerId="ADAL" clId="{92446856-CECD-45EE-83B2-5228C3EC0B5E}" dt="2026-03-08T12:34:11.950" v="58" actId="26606"/>
          <ac:cxnSpMkLst>
            <pc:docMk/>
            <pc:sldMk cId="0" sldId="266"/>
            <ac:cxnSpMk id="11" creationId="{D6206FDC-2777-4D7F-AF9C-73413DA664C9}"/>
          </ac:cxnSpMkLst>
        </pc:cxnChg>
      </pc:sldChg>
      <pc:sldChg chg="addSp delSp modSp mod setBg setClrOvrMap">
        <pc:chgData name="Andreea Velisaru (2323535)" userId="4f9ba383-2a8e-4eed-95d6-3f64b506d8eb" providerId="ADAL" clId="{92446856-CECD-45EE-83B2-5228C3EC0B5E}" dt="2026-03-08T12:37:08.502" v="116" actId="21"/>
        <pc:sldMkLst>
          <pc:docMk/>
          <pc:sldMk cId="0" sldId="267"/>
        </pc:sldMkLst>
        <pc:spChg chg="mod">
          <ac:chgData name="Andreea Velisaru (2323535)" userId="4f9ba383-2a8e-4eed-95d6-3f64b506d8eb" providerId="ADAL" clId="{92446856-CECD-45EE-83B2-5228C3EC0B5E}" dt="2026-03-08T12:34:02.482" v="57" actId="26606"/>
          <ac:spMkLst>
            <pc:docMk/>
            <pc:sldMk cId="0" sldId="267"/>
            <ac:spMk id="2" creationId="{00000000-0000-0000-0000-000000000000}"/>
          </ac:spMkLst>
        </pc:spChg>
        <pc:spChg chg="mod">
          <ac:chgData name="Andreea Velisaru (2323535)" userId="4f9ba383-2a8e-4eed-95d6-3f64b506d8eb" providerId="ADAL" clId="{92446856-CECD-45EE-83B2-5228C3EC0B5E}" dt="2026-03-08T12:34:02.482" v="57" actId="26606"/>
          <ac:spMkLst>
            <pc:docMk/>
            <pc:sldMk cId="0" sldId="267"/>
            <ac:spMk id="3" creationId="{00000000-0000-0000-0000-000000000000}"/>
          </ac:spMkLst>
        </pc:spChg>
        <pc:spChg chg="del mod">
          <ac:chgData name="Andreea Velisaru (2323535)" userId="4f9ba383-2a8e-4eed-95d6-3f64b506d8eb" providerId="ADAL" clId="{92446856-CECD-45EE-83B2-5228C3EC0B5E}" dt="2026-03-08T12:37:08.502" v="116" actId="21"/>
          <ac:spMkLst>
            <pc:docMk/>
            <pc:sldMk cId="0" sldId="267"/>
            <ac:spMk id="4" creationId="{00000000-0000-0000-0000-000000000000}"/>
          </ac:spMkLst>
        </pc:spChg>
        <pc:spChg chg="add del">
          <ac:chgData name="Andreea Velisaru (2323535)" userId="4f9ba383-2a8e-4eed-95d6-3f64b506d8eb" providerId="ADAL" clId="{92446856-CECD-45EE-83B2-5228C3EC0B5E}" dt="2026-03-08T12:34:02.470" v="56" actId="26606"/>
          <ac:spMkLst>
            <pc:docMk/>
            <pc:sldMk cId="0" sldId="267"/>
            <ac:spMk id="9" creationId="{E35A04CF-97D4-4FF7-B359-C546B1F62E54}"/>
          </ac:spMkLst>
        </pc:spChg>
        <pc:spChg chg="add del">
          <ac:chgData name="Andreea Velisaru (2323535)" userId="4f9ba383-2a8e-4eed-95d6-3f64b506d8eb" providerId="ADAL" clId="{92446856-CECD-45EE-83B2-5228C3EC0B5E}" dt="2026-03-08T12:34:02.470" v="56" actId="26606"/>
          <ac:spMkLst>
            <pc:docMk/>
            <pc:sldMk cId="0" sldId="267"/>
            <ac:spMk id="11" creationId="{1DE7243B-5109-444B-8FAF-7437C66BC0E9}"/>
          </ac:spMkLst>
        </pc:spChg>
        <pc:spChg chg="add del">
          <ac:chgData name="Andreea Velisaru (2323535)" userId="4f9ba383-2a8e-4eed-95d6-3f64b506d8eb" providerId="ADAL" clId="{92446856-CECD-45EE-83B2-5228C3EC0B5E}" dt="2026-03-08T12:34:02.470" v="56" actId="26606"/>
          <ac:spMkLst>
            <pc:docMk/>
            <pc:sldMk cId="0" sldId="267"/>
            <ac:spMk id="13" creationId="{4C5D6221-DA7B-4611-AA26-7D8E349FDE96}"/>
          </ac:spMkLst>
        </pc:spChg>
        <pc:spChg chg="add">
          <ac:chgData name="Andreea Velisaru (2323535)" userId="4f9ba383-2a8e-4eed-95d6-3f64b506d8eb" providerId="ADAL" clId="{92446856-CECD-45EE-83B2-5228C3EC0B5E}" dt="2026-03-08T12:34:02.482" v="57" actId="26606"/>
          <ac:spMkLst>
            <pc:docMk/>
            <pc:sldMk cId="0" sldId="267"/>
            <ac:spMk id="15" creationId="{FEF085B8-A2C0-4A6F-B663-CCC56F3CD373}"/>
          </ac:spMkLst>
        </pc:spChg>
        <pc:spChg chg="add">
          <ac:chgData name="Andreea Velisaru (2323535)" userId="4f9ba383-2a8e-4eed-95d6-3f64b506d8eb" providerId="ADAL" clId="{92446856-CECD-45EE-83B2-5228C3EC0B5E}" dt="2026-03-08T12:34:02.482" v="57" actId="26606"/>
          <ac:spMkLst>
            <pc:docMk/>
            <pc:sldMk cId="0" sldId="267"/>
            <ac:spMk id="16" creationId="{2658F6D6-96E0-421A-96D6-3DF404008543}"/>
          </ac:spMkLst>
        </pc:spChg>
        <pc:spChg chg="add">
          <ac:chgData name="Andreea Velisaru (2323535)" userId="4f9ba383-2a8e-4eed-95d6-3f64b506d8eb" providerId="ADAL" clId="{92446856-CECD-45EE-83B2-5228C3EC0B5E}" dt="2026-03-08T12:34:02.482" v="57" actId="26606"/>
          <ac:spMkLst>
            <pc:docMk/>
            <pc:sldMk cId="0" sldId="267"/>
            <ac:spMk id="17" creationId="{3CF62545-93A0-4FD5-9B48-48DCA794CBA1}"/>
          </ac:spMkLst>
        </pc:spChg>
      </pc:sldChg>
      <pc:sldChg chg="addSp delSp modSp mod setBg">
        <pc:chgData name="Andreea Velisaru (2323535)" userId="4f9ba383-2a8e-4eed-95d6-3f64b506d8eb" providerId="ADAL" clId="{92446856-CECD-45EE-83B2-5228C3EC0B5E}" dt="2026-03-08T12:39:24.340" v="142" actId="26606"/>
        <pc:sldMkLst>
          <pc:docMk/>
          <pc:sldMk cId="0" sldId="268"/>
        </pc:sldMkLst>
        <pc:spChg chg="mod">
          <ac:chgData name="Andreea Velisaru (2323535)" userId="4f9ba383-2a8e-4eed-95d6-3f64b506d8eb" providerId="ADAL" clId="{92446856-CECD-45EE-83B2-5228C3EC0B5E}" dt="2026-03-08T12:39:24.340" v="142" actId="26606"/>
          <ac:spMkLst>
            <pc:docMk/>
            <pc:sldMk cId="0" sldId="268"/>
            <ac:spMk id="2" creationId="{00000000-0000-0000-0000-000000000000}"/>
          </ac:spMkLst>
        </pc:spChg>
        <pc:spChg chg="add del mod">
          <ac:chgData name="Andreea Velisaru (2323535)" userId="4f9ba383-2a8e-4eed-95d6-3f64b506d8eb" providerId="ADAL" clId="{92446856-CECD-45EE-83B2-5228C3EC0B5E}" dt="2026-03-08T12:29:39.244" v="7" actId="139"/>
          <ac:spMkLst>
            <pc:docMk/>
            <pc:sldMk cId="0" sldId="268"/>
            <ac:spMk id="3" creationId="{23D3E69B-DFD9-6B29-6B21-6B590058976D}"/>
          </ac:spMkLst>
        </pc:spChg>
        <pc:spChg chg="mod">
          <ac:chgData name="Andreea Velisaru (2323535)" userId="4f9ba383-2a8e-4eed-95d6-3f64b506d8eb" providerId="ADAL" clId="{92446856-CECD-45EE-83B2-5228C3EC0B5E}" dt="2026-03-08T12:39:24.340" v="142" actId="26606"/>
          <ac:spMkLst>
            <pc:docMk/>
            <pc:sldMk cId="0" sldId="268"/>
            <ac:spMk id="4" creationId="{00000000-0000-0000-0000-000000000000}"/>
          </ac:spMkLst>
        </pc:spChg>
        <pc:spChg chg="add del">
          <ac:chgData name="Andreea Velisaru (2323535)" userId="4f9ba383-2a8e-4eed-95d6-3f64b506d8eb" providerId="ADAL" clId="{92446856-CECD-45EE-83B2-5228C3EC0B5E}" dt="2026-03-08T12:39:24.340" v="142" actId="26606"/>
          <ac:spMkLst>
            <pc:docMk/>
            <pc:sldMk cId="0" sldId="268"/>
            <ac:spMk id="12" creationId="{0E91F5CA-B392-444C-88E3-BF5BAAEBDEB0}"/>
          </ac:spMkLst>
        </pc:spChg>
        <pc:spChg chg="add del">
          <ac:chgData name="Andreea Velisaru (2323535)" userId="4f9ba383-2a8e-4eed-95d6-3f64b506d8eb" providerId="ADAL" clId="{92446856-CECD-45EE-83B2-5228C3EC0B5E}" dt="2026-03-08T12:39:24.340" v="142" actId="26606"/>
          <ac:spMkLst>
            <pc:docMk/>
            <pc:sldMk cId="0" sldId="268"/>
            <ac:spMk id="14" creationId="{DFCA2118-59A2-4310-A4B2-F2CBA821E842}"/>
          </ac:spMkLst>
        </pc:spChg>
        <pc:grpChg chg="add">
          <ac:chgData name="Andreea Velisaru (2323535)" userId="4f9ba383-2a8e-4eed-95d6-3f64b506d8eb" providerId="ADAL" clId="{92446856-CECD-45EE-83B2-5228C3EC0B5E}" dt="2026-03-08T12:39:24.340" v="142" actId="26606"/>
          <ac:grpSpMkLst>
            <pc:docMk/>
            <pc:sldMk cId="0" sldId="268"/>
            <ac:grpSpMk id="19" creationId="{BE6E7D98-3D55-80C4-C8EA-40EC70EB12A7}"/>
          </ac:grpSpMkLst>
        </pc:grpChg>
        <pc:picChg chg="del mod">
          <ac:chgData name="Andreea Velisaru (2323535)" userId="4f9ba383-2a8e-4eed-95d6-3f64b506d8eb" providerId="ADAL" clId="{92446856-CECD-45EE-83B2-5228C3EC0B5E}" dt="2026-03-08T12:38:58.627" v="140" actId="478"/>
          <ac:picMkLst>
            <pc:docMk/>
            <pc:sldMk cId="0" sldId="268"/>
            <ac:picMk id="7" creationId="{AA73BA45-8874-F0ED-E8ED-A5009043EFBC}"/>
          </ac:picMkLst>
        </pc:picChg>
        <pc:picChg chg="add mod">
          <ac:chgData name="Andreea Velisaru (2323535)" userId="4f9ba383-2a8e-4eed-95d6-3f64b506d8eb" providerId="ADAL" clId="{92446856-CECD-45EE-83B2-5228C3EC0B5E}" dt="2026-03-08T12:39:24.340" v="142" actId="26606"/>
          <ac:picMkLst>
            <pc:docMk/>
            <pc:sldMk cId="0" sldId="268"/>
            <ac:picMk id="8" creationId="{C549E8B6-A931-144F-63B9-F41B00D58E6A}"/>
          </ac:picMkLst>
        </pc:picChg>
      </pc:sldChg>
      <pc:sldChg chg="modSp del mod">
        <pc:chgData name="Andreea Velisaru (2323535)" userId="4f9ba383-2a8e-4eed-95d6-3f64b506d8eb" providerId="ADAL" clId="{92446856-CECD-45EE-83B2-5228C3EC0B5E}" dt="2026-03-08T12:31:14.774" v="18" actId="2696"/>
        <pc:sldMkLst>
          <pc:docMk/>
          <pc:sldMk cId="0" sldId="269"/>
        </pc:sldMkLst>
        <pc:picChg chg="mod">
          <ac:chgData name="Andreea Velisaru (2323535)" userId="4f9ba383-2a8e-4eed-95d6-3f64b506d8eb" providerId="ADAL" clId="{92446856-CECD-45EE-83B2-5228C3EC0B5E}" dt="2026-03-08T12:31:06.166" v="17" actId="14861"/>
          <ac:picMkLst>
            <pc:docMk/>
            <pc:sldMk cId="0" sldId="269"/>
            <ac:picMk id="7" creationId="{DEBD37B8-51D2-B4D2-E346-966047A8DEEB}"/>
          </ac:picMkLst>
        </pc:picChg>
      </pc:sldChg>
      <pc:sldChg chg="addSp modSp mod setBg setClrOvrMap">
        <pc:chgData name="Andreea Velisaru (2323535)" userId="4f9ba383-2a8e-4eed-95d6-3f64b506d8eb" providerId="ADAL" clId="{92446856-CECD-45EE-83B2-5228C3EC0B5E}" dt="2026-03-08T12:39:59.006" v="149" actId="26606"/>
        <pc:sldMkLst>
          <pc:docMk/>
          <pc:sldMk cId="0" sldId="270"/>
        </pc:sldMkLst>
        <pc:spChg chg="mod">
          <ac:chgData name="Andreea Velisaru (2323535)" userId="4f9ba383-2a8e-4eed-95d6-3f64b506d8eb" providerId="ADAL" clId="{92446856-CECD-45EE-83B2-5228C3EC0B5E}" dt="2026-03-08T12:39:59.006" v="149" actId="26606"/>
          <ac:spMkLst>
            <pc:docMk/>
            <pc:sldMk cId="0" sldId="270"/>
            <ac:spMk id="2" creationId="{00000000-0000-0000-0000-000000000000}"/>
          </ac:spMkLst>
        </pc:spChg>
        <pc:spChg chg="mod">
          <ac:chgData name="Andreea Velisaru (2323535)" userId="4f9ba383-2a8e-4eed-95d6-3f64b506d8eb" providerId="ADAL" clId="{92446856-CECD-45EE-83B2-5228C3EC0B5E}" dt="2026-03-08T12:39:59.006" v="149" actId="26606"/>
          <ac:spMkLst>
            <pc:docMk/>
            <pc:sldMk cId="0" sldId="270"/>
            <ac:spMk id="3" creationId="{00000000-0000-0000-0000-000000000000}"/>
          </ac:spMkLst>
        </pc:spChg>
        <pc:spChg chg="mod">
          <ac:chgData name="Andreea Velisaru (2323535)" userId="4f9ba383-2a8e-4eed-95d6-3f64b506d8eb" providerId="ADAL" clId="{92446856-CECD-45EE-83B2-5228C3EC0B5E}" dt="2026-03-08T12:39:59.006" v="149" actId="26606"/>
          <ac:spMkLst>
            <pc:docMk/>
            <pc:sldMk cId="0" sldId="270"/>
            <ac:spMk id="4" creationId="{00000000-0000-0000-0000-000000000000}"/>
          </ac:spMkLst>
        </pc:spChg>
        <pc:spChg chg="add">
          <ac:chgData name="Andreea Velisaru (2323535)" userId="4f9ba383-2a8e-4eed-95d6-3f64b506d8eb" providerId="ADAL" clId="{92446856-CECD-45EE-83B2-5228C3EC0B5E}" dt="2026-03-08T12:39:59.006" v="149" actId="26606"/>
          <ac:spMkLst>
            <pc:docMk/>
            <pc:sldMk cId="0" sldId="270"/>
            <ac:spMk id="9" creationId="{1E214AA7-F028-4A0D-8698-61AEC754D1BC}"/>
          </ac:spMkLst>
        </pc:spChg>
        <pc:cxnChg chg="add">
          <ac:chgData name="Andreea Velisaru (2323535)" userId="4f9ba383-2a8e-4eed-95d6-3f64b506d8eb" providerId="ADAL" clId="{92446856-CECD-45EE-83B2-5228C3EC0B5E}" dt="2026-03-08T12:39:59.006" v="149" actId="26606"/>
          <ac:cxnSpMkLst>
            <pc:docMk/>
            <pc:sldMk cId="0" sldId="270"/>
            <ac:cxnSpMk id="11" creationId="{D6206FDC-2777-4D7F-AF9C-73413DA664C9}"/>
          </ac:cxnSpMkLst>
        </pc:cxnChg>
      </pc:sldChg>
      <pc:sldChg chg="new del">
        <pc:chgData name="Andreea Velisaru (2323535)" userId="4f9ba383-2a8e-4eed-95d6-3f64b506d8eb" providerId="ADAL" clId="{92446856-CECD-45EE-83B2-5228C3EC0B5E}" dt="2026-03-08T12:28:44.592" v="1" actId="680"/>
        <pc:sldMkLst>
          <pc:docMk/>
          <pc:sldMk cId="21052690" sldId="271"/>
        </pc:sldMkLst>
      </pc:sldChg>
      <pc:sldChg chg="addSp delSp modSp new mod ord setBg">
        <pc:chgData name="Andreea Velisaru (2323535)" userId="4f9ba383-2a8e-4eed-95d6-3f64b506d8eb" providerId="ADAL" clId="{92446856-CECD-45EE-83B2-5228C3EC0B5E}" dt="2026-03-08T12:40:17.093" v="152" actId="1076"/>
        <pc:sldMkLst>
          <pc:docMk/>
          <pc:sldMk cId="297681406" sldId="271"/>
        </pc:sldMkLst>
        <pc:spChg chg="del mod">
          <ac:chgData name="Andreea Velisaru (2323535)" userId="4f9ba383-2a8e-4eed-95d6-3f64b506d8eb" providerId="ADAL" clId="{92446856-CECD-45EE-83B2-5228C3EC0B5E}" dt="2026-03-08T12:32:23.612" v="31" actId="21"/>
          <ac:spMkLst>
            <pc:docMk/>
            <pc:sldMk cId="297681406" sldId="271"/>
            <ac:spMk id="2" creationId="{3FB7DD67-237C-AA1C-AB67-DF86E01B959E}"/>
          </ac:spMkLst>
        </pc:spChg>
        <pc:spChg chg="mod ord">
          <ac:chgData name="Andreea Velisaru (2323535)" userId="4f9ba383-2a8e-4eed-95d6-3f64b506d8eb" providerId="ADAL" clId="{92446856-CECD-45EE-83B2-5228C3EC0B5E}" dt="2026-03-08T12:39:51.320" v="148" actId="26606"/>
          <ac:spMkLst>
            <pc:docMk/>
            <pc:sldMk cId="297681406" sldId="271"/>
            <ac:spMk id="3" creationId="{6E0FC639-F89B-98CB-97CE-1681610D778A}"/>
          </ac:spMkLst>
        </pc:spChg>
        <pc:spChg chg="add del">
          <ac:chgData name="Andreea Velisaru (2323535)" userId="4f9ba383-2a8e-4eed-95d6-3f64b506d8eb" providerId="ADAL" clId="{92446856-CECD-45EE-83B2-5228C3EC0B5E}" dt="2026-03-08T12:39:51.320" v="148" actId="26606"/>
          <ac:spMkLst>
            <pc:docMk/>
            <pc:sldMk cId="297681406" sldId="271"/>
            <ac:spMk id="14" creationId="{2EB492CD-616E-47F8-933B-5E2D952A0593}"/>
          </ac:spMkLst>
        </pc:spChg>
        <pc:spChg chg="add del">
          <ac:chgData name="Andreea Velisaru (2323535)" userId="4f9ba383-2a8e-4eed-95d6-3f64b506d8eb" providerId="ADAL" clId="{92446856-CECD-45EE-83B2-5228C3EC0B5E}" dt="2026-03-08T12:39:51.320" v="148" actId="26606"/>
          <ac:spMkLst>
            <pc:docMk/>
            <pc:sldMk cId="297681406" sldId="271"/>
            <ac:spMk id="16" creationId="{59383CF9-23B5-4335-9B21-1791C4CF1C75}"/>
          </ac:spMkLst>
        </pc:spChg>
        <pc:spChg chg="add del">
          <ac:chgData name="Andreea Velisaru (2323535)" userId="4f9ba383-2a8e-4eed-95d6-3f64b506d8eb" providerId="ADAL" clId="{92446856-CECD-45EE-83B2-5228C3EC0B5E}" dt="2026-03-08T12:39:51.320" v="148" actId="26606"/>
          <ac:spMkLst>
            <pc:docMk/>
            <pc:sldMk cId="297681406" sldId="271"/>
            <ac:spMk id="18" creationId="{0007FE00-9498-4706-B255-6437B0252C02}"/>
          </ac:spMkLst>
        </pc:spChg>
        <pc:spChg chg="add del">
          <ac:chgData name="Andreea Velisaru (2323535)" userId="4f9ba383-2a8e-4eed-95d6-3f64b506d8eb" providerId="ADAL" clId="{92446856-CECD-45EE-83B2-5228C3EC0B5E}" dt="2026-03-08T12:39:51.313" v="147" actId="26606"/>
          <ac:spMkLst>
            <pc:docMk/>
            <pc:sldMk cId="297681406" sldId="271"/>
            <ac:spMk id="23" creationId="{AE3A741D-C19B-960A-5803-1C5887147820}"/>
          </ac:spMkLst>
        </pc:spChg>
        <pc:spChg chg="add del">
          <ac:chgData name="Andreea Velisaru (2323535)" userId="4f9ba383-2a8e-4eed-95d6-3f64b506d8eb" providerId="ADAL" clId="{92446856-CECD-45EE-83B2-5228C3EC0B5E}" dt="2026-03-08T12:39:51.313" v="147" actId="26606"/>
          <ac:spMkLst>
            <pc:docMk/>
            <pc:sldMk cId="297681406" sldId="271"/>
            <ac:spMk id="25" creationId="{9C3A50E9-9119-7BC3-083B-2D84CCC78E47}"/>
          </ac:spMkLst>
        </pc:spChg>
        <pc:spChg chg="add del">
          <ac:chgData name="Andreea Velisaru (2323535)" userId="4f9ba383-2a8e-4eed-95d6-3f64b506d8eb" providerId="ADAL" clId="{92446856-CECD-45EE-83B2-5228C3EC0B5E}" dt="2026-03-08T12:39:51.313" v="147" actId="26606"/>
          <ac:spMkLst>
            <pc:docMk/>
            <pc:sldMk cId="297681406" sldId="271"/>
            <ac:spMk id="27" creationId="{DC39DE25-0E4E-0AA7-0932-1D78C2372786}"/>
          </ac:spMkLst>
        </pc:spChg>
        <pc:spChg chg="add del">
          <ac:chgData name="Andreea Velisaru (2323535)" userId="4f9ba383-2a8e-4eed-95d6-3f64b506d8eb" providerId="ADAL" clId="{92446856-CECD-45EE-83B2-5228C3EC0B5E}" dt="2026-03-08T12:39:51.313" v="147" actId="26606"/>
          <ac:spMkLst>
            <pc:docMk/>
            <pc:sldMk cId="297681406" sldId="271"/>
            <ac:spMk id="29" creationId="{8D6EA299-0840-6DEA-E670-C49AEBC87E89}"/>
          </ac:spMkLst>
        </pc:spChg>
        <pc:grpChg chg="add">
          <ac:chgData name="Andreea Velisaru (2323535)" userId="4f9ba383-2a8e-4eed-95d6-3f64b506d8eb" providerId="ADAL" clId="{92446856-CECD-45EE-83B2-5228C3EC0B5E}" dt="2026-03-08T12:39:51.320" v="148" actId="26606"/>
          <ac:grpSpMkLst>
            <pc:docMk/>
            <pc:sldMk cId="297681406" sldId="271"/>
            <ac:grpSpMk id="31" creationId="{BE589684-54CA-64D8-C963-5F19FF75BF72}"/>
          </ac:grpSpMkLst>
        </pc:grpChg>
        <pc:picChg chg="add del mod">
          <ac:chgData name="Andreea Velisaru (2323535)" userId="4f9ba383-2a8e-4eed-95d6-3f64b506d8eb" providerId="ADAL" clId="{92446856-CECD-45EE-83B2-5228C3EC0B5E}" dt="2026-03-08T12:33:22.060" v="51" actId="478"/>
          <ac:picMkLst>
            <pc:docMk/>
            <pc:sldMk cId="297681406" sldId="271"/>
            <ac:picMk id="6" creationId="{736A9B6C-C024-E3F4-0B1C-4E2EE61B2EDE}"/>
          </ac:picMkLst>
        </pc:picChg>
        <pc:picChg chg="add del mod">
          <ac:chgData name="Andreea Velisaru (2323535)" userId="4f9ba383-2a8e-4eed-95d6-3f64b506d8eb" providerId="ADAL" clId="{92446856-CECD-45EE-83B2-5228C3EC0B5E}" dt="2026-03-08T12:39:36.788" v="144" actId="21"/>
          <ac:picMkLst>
            <pc:docMk/>
            <pc:sldMk cId="297681406" sldId="271"/>
            <ac:picMk id="9" creationId="{020F3612-33CE-E89A-6D90-7EA2288E3630}"/>
          </ac:picMkLst>
        </pc:picChg>
        <pc:picChg chg="add mod">
          <ac:chgData name="Andreea Velisaru (2323535)" userId="4f9ba383-2a8e-4eed-95d6-3f64b506d8eb" providerId="ADAL" clId="{92446856-CECD-45EE-83B2-5228C3EC0B5E}" dt="2026-03-08T12:40:17.093" v="152" actId="1076"/>
          <ac:picMkLst>
            <pc:docMk/>
            <pc:sldMk cId="297681406" sldId="271"/>
            <ac:picMk id="12" creationId="{0317D21A-28E7-A5D7-3541-96BCF147CBE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EFA18B-4AC9-9D40-8DA1-996745FB7CAD}" type="datetimeFigureOut">
              <a:rPr lang="en-US" smtClean="0"/>
              <a:t>3/8/26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5FF7BC-349D-BC40-B8DE-4D9E62AD4686}" type="slidenum">
              <a:rPr lang="en-US" smtClean="0"/>
              <a:t>‹#›</a:t>
            </a:fld>
            <a:endParaRPr lang="en-US"/>
          </a:p>
        </p:txBody>
      </p:sp>
    </p:spTree>
    <p:extLst>
      <p:ext uri="{BB962C8B-B14F-4D97-AF65-F5344CB8AC3E}">
        <p14:creationId xmlns:p14="http://schemas.microsoft.com/office/powerpoint/2010/main" val="3992079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presentation examines the NHS App as a modern digital development in UK health and social care. I will outline why it is important and evaluate its influence on services, staff, and patients. In this presentation I am pitching this innovation to decision‑makers, focusing on evidence, impact, and practical implementation.</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Here I introduce the topic. Digital systems are transforming how care is delivered across the UK. The NHS App, launched in 2018, is a key example. I will evaluate its effects on service operations, healthcare staff, and service users. I will summarise key evidence and explain why this innovation is relevant for modern UK service provision.</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explains what the NHS App is. It is a digital platform accessible by phone or web. It lets people arrange appointments, request medicines, and view records. It was also used for COVID certification and is used widely across NHS services. This overview ensures clarity on what the technology is before evaluating impact and value for services.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Here I explain functionality. Users log in securely, and the app links with clinical computer systems. It serves as a digital gateway for patients and supports the NHS goal of prioritising digital access where appropriate. Understanding the technical pathway helps leaders assess feasibility, integration needs, and governance.</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section evaluates service delivery. Digitising bookings and prescriptions improves efficiency and reduces paperwork. Digital triage helps direct patients faster. However, older IT systems do not always integrate smoothly. Service delivery changes are central to operational planning and commissioning decisions.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Benefits include improved workflow and reduced pressure on phone lines. A key obstacle is legacy technology. Addressing this requires coordinated national investment in interoperable systems. Barriers and solutions help organisations plan investment and risk management.</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For staff, admin duties decrease, freeing time for care. However, workers must build digital skills. Flexible working becomes more common. Importantly, work is redistributed, not eliminated. Workforce readiness is essential for safe and effective digital transformation.</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Patients benefit from constant access and clearer information, improving independence. Yet people lacking digital skills or access may be left behind, raising inequality concerns. Patient experience and equity are critical when evaluating service quality and accessibility.</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Key barriers include unequal digital access and limited staff training time. Solutions involve education programmes, protected professional development time, and digital champions. Policy frameworks should steer implementation. Recommendations are evidence‑informed and linked to realistic service constraints.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summary, the NHS App improves efficiency and access while supporting both staff and patients. Nonetheless, challenges must be addressed through funding, planning, and inclusive strategies. Its future potential remains strong. These conclusions support strategic planning and future digital investment decisions.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sources include official NHS and government guidance supporting the analysis. </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Additional academic and policy references informing the evaluation. </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3/8/26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igital.nhs.uk/services/nhs-app"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ico.org.uk/for-organisations/uk-gdpr-guidance-and-resources/" TargetMode="External"/><Relationship Id="rId5" Type="http://schemas.openxmlformats.org/officeDocument/2006/relationships/hyperlink" Target="https://www.gov.uk/government/publications/a-plan-for-digital-health-and-social-care" TargetMode="External"/><Relationship Id="rId4" Type="http://schemas.openxmlformats.org/officeDocument/2006/relationships/hyperlink" Target="https://www.england.nhs.uk/digitaltechnology/"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health.org.uk/reports-and-analysis/analysis/digitising-the-nhs-and-adult-social-care-what-could-it-cost?utm_source=chatgpt.co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topol.hee.nhs.uk/" TargetMode="External"/><Relationship Id="rId4" Type="http://schemas.openxmlformats.org/officeDocument/2006/relationships/hyperlink" Target="https://www.ons.gov.uk"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8515DC8-3701-44EB-999C-D5402B90C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6114" y="0"/>
            <a:ext cx="6736143" cy="6858000"/>
          </a:xfrm>
          <a:prstGeom prst="rect">
            <a:avLst/>
          </a:prstGeom>
          <a:solidFill>
            <a:schemeClr val="tx2">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9012" y="951129"/>
            <a:ext cx="7505975" cy="1325563"/>
          </a:xfrm>
        </p:spPr>
        <p:txBody>
          <a:bodyPr vert="horz" lIns="91440" tIns="45720" rIns="91440" bIns="45720" rtlCol="0" anchor="ctr">
            <a:normAutofit/>
          </a:bodyPr>
          <a:lstStyle/>
          <a:p>
            <a:pPr defTabSz="914400">
              <a:lnSpc>
                <a:spcPct val="90000"/>
              </a:lnSpc>
            </a:pPr>
            <a:r>
              <a:rPr lang="en-US" sz="3500" kern="1200">
                <a:solidFill>
                  <a:schemeClr val="tx1"/>
                </a:solidFill>
                <a:latin typeface="+mj-lt"/>
                <a:ea typeface="+mj-ea"/>
                <a:cs typeface="+mj-cs"/>
              </a:rPr>
              <a:t>BMHP6026 Digital Innovation Presentation</a:t>
            </a:r>
          </a:p>
        </p:txBody>
      </p:sp>
      <p:sp>
        <p:nvSpPr>
          <p:cNvPr id="3" name="Content Placeholder 2"/>
          <p:cNvSpPr>
            <a:spLocks noGrp="1"/>
          </p:cNvSpPr>
          <p:nvPr>
            <p:ph idx="1"/>
          </p:nvPr>
        </p:nvSpPr>
        <p:spPr>
          <a:xfrm>
            <a:off x="1446144" y="2715659"/>
            <a:ext cx="2944119" cy="3461304"/>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The NHS App within UK Health and Social Care</a:t>
            </a:r>
          </a:p>
          <a:p>
            <a:pPr indent="-228600" defTabSz="914400">
              <a:lnSpc>
                <a:spcPct val="90000"/>
              </a:lnSpc>
              <a:buFont typeface="Arial" panose="020B0604020202020204" pitchFamily="34" charset="0"/>
              <a:buChar char="•"/>
            </a:pPr>
            <a:r>
              <a:rPr lang="en-US" sz="1700"/>
              <a:t>Name: Andreea Velisaru </a:t>
            </a:r>
          </a:p>
          <a:p>
            <a:pPr indent="-228600" defTabSz="914400">
              <a:lnSpc>
                <a:spcPct val="90000"/>
              </a:lnSpc>
              <a:buFont typeface="Arial" panose="020B0604020202020204" pitchFamily="34" charset="0"/>
              <a:buChar char="•"/>
            </a:pPr>
            <a:r>
              <a:rPr lang="en-US" sz="1700"/>
              <a:t>Student ID:2323535</a:t>
            </a:r>
          </a:p>
          <a:p>
            <a:pPr indent="-228600" defTabSz="914400">
              <a:lnSpc>
                <a:spcPct val="90000"/>
              </a:lnSpc>
              <a:buFont typeface="Arial" panose="020B0604020202020204" pitchFamily="34" charset="0"/>
              <a:buChar char="•"/>
            </a:pPr>
            <a:r>
              <a:rPr lang="en-US" sz="1700"/>
              <a:t>Module Tutor:Martin </a:t>
            </a:r>
          </a:p>
          <a:p>
            <a:pPr indent="-228600" defTabSz="914400">
              <a:lnSpc>
                <a:spcPct val="90000"/>
              </a:lnSpc>
              <a:buFont typeface="Arial" panose="020B0604020202020204" pitchFamily="34" charset="0"/>
              <a:buChar char="•"/>
            </a:pPr>
            <a:r>
              <a:rPr lang="en-US" sz="1700"/>
              <a:t>Module Code: BMHP6026</a:t>
            </a:r>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vert="horz" lIns="91440" tIns="45720" rIns="91440" bIns="45720" rtlCol="0" anchor="ctr">
            <a:normAutofit/>
          </a:bodyPr>
          <a:lstStyle/>
          <a:p>
            <a:pPr algn="l" defTabSz="914400">
              <a:lnSpc>
                <a:spcPct val="90000"/>
              </a:lnSpc>
            </a:pPr>
            <a:r>
              <a:rPr lang="en-US" kern="1200">
                <a:solidFill>
                  <a:schemeClr val="tx1"/>
                </a:solidFill>
                <a:latin typeface="+mj-lt"/>
                <a:ea typeface="+mj-ea"/>
                <a:cs typeface="+mj-cs"/>
              </a:rPr>
              <a:t>Introduction</a:t>
            </a:r>
          </a:p>
        </p:txBody>
      </p:sp>
      <p:sp>
        <p:nvSpPr>
          <p:cNvPr id="3" name="Content Placeholder 2"/>
          <p:cNvSpPr>
            <a:spLocks noGrp="1"/>
          </p:cNvSpPr>
          <p:nvPr>
            <p:ph idx="1"/>
          </p:nvPr>
        </p:nvSpPr>
        <p:spPr>
          <a:xfrm>
            <a:off x="628650" y="2010833"/>
            <a:ext cx="3822700" cy="4166130"/>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Digital technology reshaping UK care systems</a:t>
            </a:r>
          </a:p>
          <a:p>
            <a:pPr indent="-228600" defTabSz="914400">
              <a:lnSpc>
                <a:spcPct val="90000"/>
              </a:lnSpc>
              <a:buFont typeface="Arial" panose="020B0604020202020204" pitchFamily="34" charset="0"/>
              <a:buChar char="•"/>
            </a:pPr>
            <a:r>
              <a:rPr lang="en-US" sz="1700"/>
              <a:t>Selected innovation: NHS App (introduced 2018)</a:t>
            </a:r>
          </a:p>
          <a:p>
            <a:pPr indent="-228600" defTabSz="914400">
              <a:lnSpc>
                <a:spcPct val="90000"/>
              </a:lnSpc>
              <a:buFont typeface="Arial" panose="020B0604020202020204" pitchFamily="34" charset="0"/>
              <a:buChar char="•"/>
            </a:pPr>
            <a:r>
              <a:rPr lang="en-US" sz="1700"/>
              <a:t>Significance: improves access, efficiency, engagement</a:t>
            </a:r>
          </a:p>
          <a:p>
            <a:pPr indent="-228600" defTabSz="914400">
              <a:lnSpc>
                <a:spcPct val="90000"/>
              </a:lnSpc>
              <a:buFont typeface="Arial" panose="020B0604020202020204" pitchFamily="34" charset="0"/>
              <a:buChar char="•"/>
            </a:pPr>
            <a:r>
              <a:rPr lang="en-US" sz="1700"/>
              <a:t>Focus areas: Service Delivery, Workforce, Patients</a:t>
            </a:r>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9949" y="995318"/>
            <a:ext cx="7404101" cy="1193968"/>
          </a:xfrm>
          <a:solidFill>
            <a:srgbClr val="FFFFFF"/>
          </a:solidFill>
          <a:ln w="38100">
            <a:solidFill>
              <a:srgbClr val="7F7F7F"/>
            </a:solidFill>
            <a:miter lim="800000"/>
          </a:ln>
        </p:spPr>
        <p:txBody>
          <a:bodyPr vert="horz" lIns="91440" tIns="45720" rIns="91440" bIns="45720" rtlCol="0" anchor="ctr">
            <a:normAutofit/>
          </a:bodyPr>
          <a:lstStyle/>
          <a:p>
            <a:pPr defTabSz="914400">
              <a:lnSpc>
                <a:spcPct val="90000"/>
              </a:lnSpc>
            </a:pPr>
            <a:r>
              <a:rPr lang="en-US" sz="3100" kern="1200">
                <a:solidFill>
                  <a:srgbClr val="3F3F3F"/>
                </a:solidFill>
                <a:latin typeface="+mj-lt"/>
                <a:ea typeface="+mj-ea"/>
                <a:cs typeface="+mj-cs"/>
              </a:rPr>
              <a:t>Overview of the Innovation</a:t>
            </a:r>
          </a:p>
        </p:txBody>
      </p:sp>
      <p:sp>
        <p:nvSpPr>
          <p:cNvPr id="3" name="Content Placeholder 2"/>
          <p:cNvSpPr>
            <a:spLocks noGrp="1"/>
          </p:cNvSpPr>
          <p:nvPr>
            <p:ph idx="1"/>
          </p:nvPr>
        </p:nvSpPr>
        <p:spPr>
          <a:xfrm>
            <a:off x="1107686" y="2888250"/>
            <a:ext cx="3223013" cy="2959777"/>
          </a:xfrm>
        </p:spPr>
        <p:txBody>
          <a:bodyPr vert="horz" lIns="91440" tIns="45720" rIns="91440" bIns="45720" rtlCol="0" anchor="t">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Smartphone and web-based NHS platform</a:t>
            </a:r>
          </a:p>
          <a:p>
            <a:pPr indent="-228600" defTabSz="914400">
              <a:lnSpc>
                <a:spcPct val="90000"/>
              </a:lnSpc>
              <a:buFont typeface="Arial" panose="020B0604020202020204" pitchFamily="34" charset="0"/>
              <a:buChar char="•"/>
            </a:pPr>
            <a:r>
              <a:rPr lang="en-US" sz="1700"/>
              <a:t>Main tools: appointment booking, prescriptions, records</a:t>
            </a:r>
          </a:p>
          <a:p>
            <a:pPr indent="-228600" defTabSz="914400">
              <a:lnSpc>
                <a:spcPct val="90000"/>
              </a:lnSpc>
              <a:buFont typeface="Arial" panose="020B0604020202020204" pitchFamily="34" charset="0"/>
              <a:buChar char="•"/>
            </a:pPr>
            <a:r>
              <a:rPr lang="en-US" sz="1700"/>
              <a:t>Includes COVID certification and alerts</a:t>
            </a:r>
          </a:p>
          <a:p>
            <a:pPr indent="-228600" defTabSz="914400">
              <a:lnSpc>
                <a:spcPct val="90000"/>
              </a:lnSpc>
              <a:buFont typeface="Arial" panose="020B0604020202020204" pitchFamily="34" charset="0"/>
              <a:buChar char="•"/>
            </a:pPr>
            <a:r>
              <a:rPr lang="en-US" sz="1700"/>
              <a:t>Used in GP practices and hospitals nationwide</a:t>
            </a:r>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vert="horz" lIns="91440" tIns="45720" rIns="91440" bIns="45720" rtlCol="0" anchor="ctr">
            <a:normAutofit/>
          </a:bodyPr>
          <a:lstStyle/>
          <a:p>
            <a:pPr algn="l" defTabSz="914400">
              <a:lnSpc>
                <a:spcPct val="90000"/>
              </a:lnSpc>
            </a:pPr>
            <a:r>
              <a:rPr lang="en-US" kern="1200">
                <a:solidFill>
                  <a:schemeClr val="tx1"/>
                </a:solidFill>
                <a:latin typeface="+mj-lt"/>
                <a:ea typeface="+mj-ea"/>
                <a:cs typeface="+mj-cs"/>
              </a:rPr>
              <a:t>How It Works</a:t>
            </a:r>
          </a:p>
        </p:txBody>
      </p:sp>
      <p:sp>
        <p:nvSpPr>
          <p:cNvPr id="3" name="Content Placeholder 2"/>
          <p:cNvSpPr>
            <a:spLocks noGrp="1"/>
          </p:cNvSpPr>
          <p:nvPr>
            <p:ph idx="1"/>
          </p:nvPr>
        </p:nvSpPr>
        <p:spPr>
          <a:xfrm>
            <a:off x="628650" y="2010833"/>
            <a:ext cx="3822700" cy="4166130"/>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Secure sign-in through NHS login</a:t>
            </a:r>
          </a:p>
          <a:p>
            <a:pPr indent="-228600" defTabSz="914400">
              <a:lnSpc>
                <a:spcPct val="90000"/>
              </a:lnSpc>
              <a:buFont typeface="Arial" panose="020B0604020202020204" pitchFamily="34" charset="0"/>
              <a:buChar char="•"/>
            </a:pPr>
            <a:r>
              <a:rPr lang="en-US" sz="1700"/>
              <a:t>Connects with GP and hospital IT systems</a:t>
            </a:r>
          </a:p>
          <a:p>
            <a:pPr indent="-228600" defTabSz="914400">
              <a:lnSpc>
                <a:spcPct val="90000"/>
              </a:lnSpc>
              <a:buFont typeface="Arial" panose="020B0604020202020204" pitchFamily="34" charset="0"/>
              <a:buChar char="•"/>
            </a:pPr>
            <a:r>
              <a:rPr lang="en-US" sz="1700"/>
              <a:t>Acts as a patient digital access point</a:t>
            </a:r>
          </a:p>
          <a:p>
            <a:pPr indent="-228600" defTabSz="914400">
              <a:lnSpc>
                <a:spcPct val="90000"/>
              </a:lnSpc>
              <a:buFont typeface="Arial" panose="020B0604020202020204" pitchFamily="34" charset="0"/>
              <a:buChar char="•"/>
            </a:pPr>
            <a:r>
              <a:rPr lang="en-US" sz="1700"/>
              <a:t>Supports national digital-first strategy</a:t>
            </a:r>
          </a:p>
        </p:txBody>
      </p:sp>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9949" y="995318"/>
            <a:ext cx="7404101" cy="1193968"/>
          </a:xfrm>
          <a:solidFill>
            <a:srgbClr val="FFFFFF"/>
          </a:solidFill>
          <a:ln w="38100">
            <a:solidFill>
              <a:srgbClr val="7F7F7F"/>
            </a:solidFill>
            <a:miter lim="800000"/>
          </a:ln>
        </p:spPr>
        <p:txBody>
          <a:bodyPr vert="horz" lIns="91440" tIns="45720" rIns="91440" bIns="45720" rtlCol="0" anchor="ctr">
            <a:normAutofit/>
          </a:bodyPr>
          <a:lstStyle/>
          <a:p>
            <a:pPr defTabSz="914400">
              <a:lnSpc>
                <a:spcPct val="90000"/>
              </a:lnSpc>
            </a:pPr>
            <a:r>
              <a:rPr lang="en-US" sz="3100" kern="1200">
                <a:solidFill>
                  <a:srgbClr val="3F3F3F"/>
                </a:solidFill>
                <a:latin typeface="+mj-lt"/>
                <a:ea typeface="+mj-ea"/>
                <a:cs typeface="+mj-cs"/>
              </a:rPr>
              <a:t>Impact on Service Delivery</a:t>
            </a:r>
          </a:p>
        </p:txBody>
      </p:sp>
      <p:sp>
        <p:nvSpPr>
          <p:cNvPr id="3" name="Content Placeholder 2"/>
          <p:cNvSpPr>
            <a:spLocks noGrp="1"/>
          </p:cNvSpPr>
          <p:nvPr>
            <p:ph idx="1"/>
          </p:nvPr>
        </p:nvSpPr>
        <p:spPr>
          <a:xfrm>
            <a:off x="1107686" y="2888250"/>
            <a:ext cx="3223013" cy="2959777"/>
          </a:xfrm>
        </p:spPr>
        <p:txBody>
          <a:bodyPr vert="horz" lIns="91440" tIns="45720" rIns="91440" bIns="45720" rtlCol="0" anchor="t">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Moves key services to digital format</a:t>
            </a:r>
          </a:p>
          <a:p>
            <a:pPr indent="-228600" defTabSz="914400">
              <a:lnSpc>
                <a:spcPct val="90000"/>
              </a:lnSpc>
              <a:buFont typeface="Arial" panose="020B0604020202020204" pitchFamily="34" charset="0"/>
              <a:buChar char="•"/>
            </a:pPr>
            <a:r>
              <a:rPr lang="en-US" sz="1700"/>
              <a:t>Streamlines processes and cuts admin tasks</a:t>
            </a:r>
          </a:p>
          <a:p>
            <a:pPr indent="-228600" defTabSz="914400">
              <a:lnSpc>
                <a:spcPct val="90000"/>
              </a:lnSpc>
              <a:buFont typeface="Arial" panose="020B0604020202020204" pitchFamily="34" charset="0"/>
              <a:buChar char="•"/>
            </a:pPr>
            <a:r>
              <a:rPr lang="en-US" sz="1700"/>
              <a:t>Speeds up triage and care navigation</a:t>
            </a:r>
          </a:p>
          <a:p>
            <a:pPr indent="-228600" defTabSz="914400">
              <a:lnSpc>
                <a:spcPct val="90000"/>
              </a:lnSpc>
              <a:buFont typeface="Arial" panose="020B0604020202020204" pitchFamily="34" charset="0"/>
              <a:buChar char="•"/>
            </a:pPr>
            <a:r>
              <a:rPr lang="en-US" sz="1700"/>
              <a:t>Limitation: system compatibility issues</a:t>
            </a:r>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vert="horz" lIns="91440" tIns="45720" rIns="91440" bIns="45720" rtlCol="0" anchor="ctr">
            <a:normAutofit/>
          </a:bodyPr>
          <a:lstStyle/>
          <a:p>
            <a:pPr algn="l" defTabSz="914400">
              <a:lnSpc>
                <a:spcPct val="90000"/>
              </a:lnSpc>
            </a:pPr>
            <a:r>
              <a:rPr lang="en-US" kern="1200">
                <a:solidFill>
                  <a:schemeClr val="tx1"/>
                </a:solidFill>
                <a:latin typeface="+mj-lt"/>
                <a:ea typeface="+mj-ea"/>
                <a:cs typeface="+mj-cs"/>
              </a:rPr>
              <a:t>Service Delivery – Benefits &amp; Barriers</a:t>
            </a:r>
          </a:p>
        </p:txBody>
      </p:sp>
      <p:sp>
        <p:nvSpPr>
          <p:cNvPr id="3" name="Content Placeholder 2"/>
          <p:cNvSpPr>
            <a:spLocks noGrp="1"/>
          </p:cNvSpPr>
          <p:nvPr>
            <p:ph idx="1"/>
          </p:nvPr>
        </p:nvSpPr>
        <p:spPr>
          <a:xfrm>
            <a:off x="628650" y="2010833"/>
            <a:ext cx="3822700" cy="4166130"/>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Advantage: smoother and faster workflows</a:t>
            </a:r>
          </a:p>
          <a:p>
            <a:pPr indent="-228600" defTabSz="914400">
              <a:lnSpc>
                <a:spcPct val="90000"/>
              </a:lnSpc>
              <a:buFont typeface="Arial" panose="020B0604020202020204" pitchFamily="34" charset="0"/>
              <a:buChar char="•"/>
            </a:pPr>
            <a:r>
              <a:rPr lang="en-US" sz="1700"/>
              <a:t>Advantage: fewer incoming phone requests</a:t>
            </a:r>
          </a:p>
          <a:p>
            <a:pPr indent="-228600" defTabSz="914400">
              <a:lnSpc>
                <a:spcPct val="90000"/>
              </a:lnSpc>
              <a:buFont typeface="Arial" panose="020B0604020202020204" pitchFamily="34" charset="0"/>
              <a:buChar char="•"/>
            </a:pPr>
            <a:r>
              <a:rPr lang="en-US" sz="1700"/>
              <a:t>Barrier: outdated infrastructure</a:t>
            </a:r>
          </a:p>
          <a:p>
            <a:pPr indent="-228600" defTabSz="914400">
              <a:lnSpc>
                <a:spcPct val="90000"/>
              </a:lnSpc>
              <a:buFont typeface="Arial" panose="020B0604020202020204" pitchFamily="34" charset="0"/>
              <a:buChar char="•"/>
            </a:pPr>
            <a:r>
              <a:rPr lang="en-US" sz="1700"/>
              <a:t>Response: invest in national system integration</a:t>
            </a:r>
          </a:p>
        </p:txBody>
      </p:sp>
    </p:spTree>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vert="horz" lIns="91440" tIns="45720" rIns="91440" bIns="45720" rtlCol="0" anchor="t">
            <a:normAutofit/>
          </a:bodyPr>
          <a:lstStyle/>
          <a:p>
            <a:pPr algn="l" defTabSz="914400">
              <a:lnSpc>
                <a:spcPct val="90000"/>
              </a:lnSpc>
            </a:pPr>
            <a:r>
              <a:rPr lang="en-US" sz="3500" kern="1200">
                <a:solidFill>
                  <a:srgbClr val="FFFFFF"/>
                </a:solidFill>
                <a:latin typeface="+mj-lt"/>
                <a:ea typeface="+mj-ea"/>
                <a:cs typeface="+mj-cs"/>
              </a:rPr>
              <a:t>Impact on Workforce</a:t>
            </a:r>
          </a:p>
        </p:txBody>
      </p:sp>
      <p:sp>
        <p:nvSpPr>
          <p:cNvPr id="3" name="Content Placeholder 2"/>
          <p:cNvSpPr>
            <a:spLocks noGrp="1"/>
          </p:cNvSpPr>
          <p:nvPr>
            <p:ph idx="1"/>
          </p:nvPr>
        </p:nvSpPr>
        <p:spPr>
          <a:xfrm>
            <a:off x="3285641" y="1412489"/>
            <a:ext cx="2570462" cy="4363844"/>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Lowers routine administrative workload</a:t>
            </a:r>
          </a:p>
          <a:p>
            <a:pPr indent="-228600" defTabSz="914400">
              <a:lnSpc>
                <a:spcPct val="90000"/>
              </a:lnSpc>
              <a:buFont typeface="Arial" panose="020B0604020202020204" pitchFamily="34" charset="0"/>
              <a:buChar char="•"/>
            </a:pPr>
            <a:r>
              <a:rPr lang="en-US" sz="1700"/>
              <a:t>Demands stronger digital capability</a:t>
            </a:r>
          </a:p>
          <a:p>
            <a:pPr indent="-228600" defTabSz="914400">
              <a:lnSpc>
                <a:spcPct val="90000"/>
              </a:lnSpc>
              <a:buFont typeface="Arial" panose="020B0604020202020204" pitchFamily="34" charset="0"/>
              <a:buChar char="•"/>
            </a:pPr>
            <a:r>
              <a:rPr lang="en-US" sz="1700"/>
              <a:t>Supports remote and blended work models</a:t>
            </a:r>
          </a:p>
          <a:p>
            <a:pPr indent="-228600" defTabSz="914400">
              <a:lnSpc>
                <a:spcPct val="90000"/>
              </a:lnSpc>
              <a:buFont typeface="Arial" panose="020B0604020202020204" pitchFamily="34" charset="0"/>
              <a:buChar char="•"/>
            </a:pPr>
            <a:r>
              <a:rPr lang="en-US" sz="1700"/>
              <a:t>Challenge: tasks shift rather than reduce</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vert="horz" lIns="91440" tIns="45720" rIns="91440" bIns="45720" rtlCol="0" anchor="ctr">
            <a:normAutofit/>
          </a:bodyPr>
          <a:lstStyle/>
          <a:p>
            <a:pPr algn="l" defTabSz="914400">
              <a:lnSpc>
                <a:spcPct val="90000"/>
              </a:lnSpc>
            </a:pPr>
            <a:r>
              <a:rPr lang="en-US" kern="1200">
                <a:solidFill>
                  <a:schemeClr val="tx1"/>
                </a:solidFill>
                <a:latin typeface="+mj-lt"/>
                <a:ea typeface="+mj-ea"/>
                <a:cs typeface="+mj-cs"/>
              </a:rPr>
              <a:t>Impact on Patients / Service Users</a:t>
            </a:r>
          </a:p>
        </p:txBody>
      </p:sp>
      <p:sp>
        <p:nvSpPr>
          <p:cNvPr id="3" name="Content Placeholder 2"/>
          <p:cNvSpPr>
            <a:spLocks noGrp="1"/>
          </p:cNvSpPr>
          <p:nvPr>
            <p:ph idx="1"/>
          </p:nvPr>
        </p:nvSpPr>
        <p:spPr>
          <a:xfrm>
            <a:off x="628650" y="2010833"/>
            <a:ext cx="3822700" cy="4166130"/>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Round-the-clock access to services</a:t>
            </a:r>
          </a:p>
          <a:p>
            <a:pPr indent="-228600" defTabSz="914400">
              <a:lnSpc>
                <a:spcPct val="90000"/>
              </a:lnSpc>
              <a:buFont typeface="Arial" panose="020B0604020202020204" pitchFamily="34" charset="0"/>
              <a:buChar char="•"/>
            </a:pPr>
            <a:r>
              <a:rPr lang="en-US" sz="1700"/>
              <a:t>Better visibility of personal health data</a:t>
            </a:r>
          </a:p>
          <a:p>
            <a:pPr indent="-228600" defTabSz="914400">
              <a:lnSpc>
                <a:spcPct val="90000"/>
              </a:lnSpc>
              <a:buFont typeface="Arial" panose="020B0604020202020204" pitchFamily="34" charset="0"/>
              <a:buChar char="•"/>
            </a:pPr>
            <a:r>
              <a:rPr lang="en-US" sz="1700"/>
              <a:t>Greater convenience and self-management</a:t>
            </a:r>
          </a:p>
          <a:p>
            <a:pPr indent="-228600" defTabSz="914400">
              <a:lnSpc>
                <a:spcPct val="90000"/>
              </a:lnSpc>
              <a:buFont typeface="Arial" panose="020B0604020202020204" pitchFamily="34" charset="0"/>
              <a:buChar char="•"/>
            </a:pPr>
            <a:r>
              <a:rPr lang="en-US" sz="1700"/>
              <a:t>Risk: exclusion of digitally disadvantaged groups</a:t>
            </a:r>
          </a:p>
        </p:txBody>
      </p:sp>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5999"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74171"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03504" y="1412489"/>
            <a:ext cx="2153321" cy="2156621"/>
          </a:xfrm>
        </p:spPr>
        <p:txBody>
          <a:bodyPr vert="horz" lIns="91440" tIns="45720" rIns="91440" bIns="45720" rtlCol="0" anchor="t">
            <a:normAutofit/>
          </a:bodyPr>
          <a:lstStyle/>
          <a:p>
            <a:pPr algn="l" defTabSz="914400">
              <a:lnSpc>
                <a:spcPct val="90000"/>
              </a:lnSpc>
            </a:pPr>
            <a:r>
              <a:rPr lang="en-US" sz="1900" kern="1200">
                <a:solidFill>
                  <a:srgbClr val="FFFFFF"/>
                </a:solidFill>
                <a:latin typeface="+mj-lt"/>
                <a:ea typeface="+mj-ea"/>
                <a:cs typeface="+mj-cs"/>
              </a:rPr>
              <a:t>Challenges and Recommendations</a:t>
            </a:r>
          </a:p>
        </p:txBody>
      </p:sp>
      <p:sp>
        <p:nvSpPr>
          <p:cNvPr id="3" name="Content Placeholder 2"/>
          <p:cNvSpPr>
            <a:spLocks noGrp="1"/>
          </p:cNvSpPr>
          <p:nvPr>
            <p:ph idx="1"/>
          </p:nvPr>
        </p:nvSpPr>
        <p:spPr>
          <a:xfrm>
            <a:off x="3899244" y="1412489"/>
            <a:ext cx="2194560" cy="4363844"/>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Issue: digital inequality</a:t>
            </a:r>
          </a:p>
          <a:p>
            <a:pPr indent="-228600" defTabSz="914400">
              <a:lnSpc>
                <a:spcPct val="90000"/>
              </a:lnSpc>
              <a:buFont typeface="Arial" panose="020B0604020202020204" pitchFamily="34" charset="0"/>
              <a:buChar char="•"/>
            </a:pPr>
            <a:r>
              <a:rPr lang="en-US" sz="1700"/>
              <a:t>Action: digital skills and access support</a:t>
            </a:r>
          </a:p>
          <a:p>
            <a:pPr indent="-228600" defTabSz="914400">
              <a:lnSpc>
                <a:spcPct val="90000"/>
              </a:lnSpc>
              <a:buFont typeface="Arial" panose="020B0604020202020204" pitchFamily="34" charset="0"/>
              <a:buChar char="•"/>
            </a:pPr>
            <a:r>
              <a:rPr lang="en-US" sz="1700"/>
              <a:t>Issue: limited staff training capacity</a:t>
            </a:r>
          </a:p>
          <a:p>
            <a:pPr indent="-228600" defTabSz="914400">
              <a:lnSpc>
                <a:spcPct val="90000"/>
              </a:lnSpc>
              <a:buFont typeface="Arial" panose="020B0604020202020204" pitchFamily="34" charset="0"/>
              <a:buChar char="•"/>
            </a:pPr>
            <a:r>
              <a:rPr lang="en-US" sz="1700"/>
              <a:t>Action: protected learning time and digital leaders</a:t>
            </a:r>
          </a:p>
          <a:p>
            <a:pPr indent="-228600" defTabSz="914400">
              <a:lnSpc>
                <a:spcPct val="90000"/>
              </a:lnSpc>
              <a:buFont typeface="Arial" panose="020B0604020202020204" pitchFamily="34" charset="0"/>
              <a:buChar char="•"/>
            </a:pPr>
            <a:r>
              <a:rPr lang="en-US" sz="1700"/>
              <a:t>Policies should guide evidence-based rollout</a:t>
            </a:r>
          </a:p>
        </p:txBody>
      </p:sp>
      <p:sp>
        <p:nvSpPr>
          <p:cNvPr id="4" name="TextBox 3"/>
          <p:cNvSpPr txBox="1"/>
          <p:nvPr/>
        </p:nvSpPr>
        <p:spPr>
          <a:xfrm>
            <a:off x="6338703" y="1412489"/>
            <a:ext cx="2194560" cy="4363844"/>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defRPr sz="1000">
                <a:solidFill>
                  <a:srgbClr val="646464"/>
                </a:solidFill>
              </a:defRPr>
            </a:pPr>
            <a:endParaRPr lang="en-US" sz="17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vert="horz" lIns="91440" tIns="45720" rIns="91440" bIns="45720" rtlCol="0" anchor="ctr">
            <a:normAutofit/>
          </a:bodyPr>
          <a:lstStyle/>
          <a:p>
            <a:pPr algn="l" defTabSz="914400">
              <a:lnSpc>
                <a:spcPct val="90000"/>
              </a:lnSpc>
            </a:pPr>
            <a:r>
              <a:rPr lang="en-US" kern="1200">
                <a:solidFill>
                  <a:schemeClr val="tx1"/>
                </a:solidFill>
                <a:latin typeface="+mj-lt"/>
                <a:ea typeface="+mj-ea"/>
                <a:cs typeface="+mj-cs"/>
              </a:rPr>
              <a:t>Conclusion</a:t>
            </a:r>
          </a:p>
        </p:txBody>
      </p:sp>
      <p:sp>
        <p:nvSpPr>
          <p:cNvPr id="3" name="Content Placeholder 2"/>
          <p:cNvSpPr>
            <a:spLocks noGrp="1"/>
          </p:cNvSpPr>
          <p:nvPr>
            <p:ph idx="1"/>
          </p:nvPr>
        </p:nvSpPr>
        <p:spPr>
          <a:xfrm>
            <a:off x="628650" y="2010833"/>
            <a:ext cx="3822700" cy="4166130"/>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NHS App enhances access and system efficiency</a:t>
            </a:r>
          </a:p>
          <a:p>
            <a:pPr indent="-228600" defTabSz="914400">
              <a:lnSpc>
                <a:spcPct val="90000"/>
              </a:lnSpc>
              <a:buFont typeface="Arial" panose="020B0604020202020204" pitchFamily="34" charset="0"/>
              <a:buChar char="•"/>
            </a:pPr>
            <a:r>
              <a:rPr lang="en-US" sz="1700"/>
              <a:t>Clear benefits for staff and patients</a:t>
            </a:r>
          </a:p>
          <a:p>
            <a:pPr indent="-228600" defTabSz="914400">
              <a:lnSpc>
                <a:spcPct val="90000"/>
              </a:lnSpc>
              <a:buFont typeface="Arial" panose="020B0604020202020204" pitchFamily="34" charset="0"/>
              <a:buChar char="•"/>
            </a:pPr>
            <a:r>
              <a:rPr lang="en-US" sz="1700"/>
              <a:t>Barriers require investment and planning</a:t>
            </a:r>
          </a:p>
          <a:p>
            <a:pPr indent="-228600" defTabSz="914400">
              <a:lnSpc>
                <a:spcPct val="90000"/>
              </a:lnSpc>
              <a:buFont typeface="Arial" panose="020B0604020202020204" pitchFamily="34" charset="0"/>
              <a:buChar char="•"/>
            </a:pPr>
            <a:r>
              <a:rPr lang="en-US" sz="1700"/>
              <a:t>Strong long-term sustainability potential</a:t>
            </a:r>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9949" y="995318"/>
            <a:ext cx="7404101" cy="1193968"/>
          </a:xfrm>
          <a:solidFill>
            <a:srgbClr val="FFFFFF"/>
          </a:solidFill>
          <a:ln w="38100">
            <a:solidFill>
              <a:srgbClr val="7F7F7F"/>
            </a:solidFill>
            <a:miter lim="800000"/>
          </a:ln>
        </p:spPr>
        <p:txBody>
          <a:bodyPr vert="horz" lIns="91440" tIns="45720" rIns="91440" bIns="45720" rtlCol="0" anchor="ctr">
            <a:normAutofit/>
          </a:bodyPr>
          <a:lstStyle/>
          <a:p>
            <a:pPr defTabSz="914400">
              <a:lnSpc>
                <a:spcPct val="90000"/>
              </a:lnSpc>
            </a:pPr>
            <a:r>
              <a:rPr lang="en-US" sz="3100" kern="1200">
                <a:solidFill>
                  <a:srgbClr val="3F3F3F"/>
                </a:solidFill>
                <a:latin typeface="+mj-lt"/>
                <a:ea typeface="+mj-ea"/>
                <a:cs typeface="+mj-cs"/>
              </a:rPr>
              <a:t>References (1/2)</a:t>
            </a:r>
          </a:p>
        </p:txBody>
      </p:sp>
      <p:sp>
        <p:nvSpPr>
          <p:cNvPr id="3" name="Content Placeholder 2"/>
          <p:cNvSpPr>
            <a:spLocks noGrp="1"/>
          </p:cNvSpPr>
          <p:nvPr>
            <p:ph idx="1"/>
          </p:nvPr>
        </p:nvSpPr>
        <p:spPr>
          <a:xfrm>
            <a:off x="1107686" y="2888250"/>
            <a:ext cx="3223013" cy="2959777"/>
          </a:xfrm>
        </p:spPr>
        <p:txBody>
          <a:bodyPr vert="horz" lIns="91440" tIns="45720" rIns="91440" bIns="45720" rtlCol="0" anchor="t">
            <a:normAutofit/>
          </a:bodyPr>
          <a:lstStyle/>
          <a:p>
            <a:pPr indent="-228600" defTabSz="914400">
              <a:lnSpc>
                <a:spcPct val="90000"/>
              </a:lnSpc>
              <a:buFont typeface="Arial" panose="020B0604020202020204" pitchFamily="34" charset="0"/>
              <a:buChar char="•"/>
            </a:pPr>
            <a:endParaRPr lang="en-US" sz="900"/>
          </a:p>
          <a:p>
            <a:pPr indent="-228600" defTabSz="914400">
              <a:lnSpc>
                <a:spcPct val="90000"/>
              </a:lnSpc>
              <a:buFont typeface="Arial" panose="020B0604020202020204" pitchFamily="34" charset="0"/>
              <a:buChar char="•"/>
            </a:pPr>
            <a:r>
              <a:rPr lang="en-US" sz="900"/>
              <a:t>NHS Digital – NHS App </a:t>
            </a:r>
            <a:r>
              <a:rPr lang="en-US" sz="900" b="0" i="0" u="none" strike="noStrike">
                <a:effectLst/>
              </a:rPr>
              <a:t>NHS Digital (2024) </a:t>
            </a:r>
            <a:r>
              <a:rPr lang="en-US" sz="900" b="0" i="1" u="none" strike="noStrike">
                <a:effectLst/>
              </a:rPr>
              <a:t>NHS App</a:t>
            </a:r>
            <a:r>
              <a:rPr lang="en-US" sz="900" b="0" i="0" u="none" strike="noStrike">
                <a:effectLst/>
              </a:rPr>
              <a:t>. Available at: </a:t>
            </a:r>
            <a:r>
              <a:rPr lang="en-US" sz="900" b="0" i="0">
                <a:effectLst/>
                <a:hlinkClick r:id="rId3"/>
              </a:rPr>
              <a:t>https://digital.nhs.uk/services/nhs-app</a:t>
            </a:r>
            <a:endParaRPr lang="en-US" sz="900"/>
          </a:p>
          <a:p>
            <a:pPr indent="-228600" defTabSz="914400">
              <a:lnSpc>
                <a:spcPct val="90000"/>
              </a:lnSpc>
              <a:buFont typeface="Arial" panose="020B0604020202020204" pitchFamily="34" charset="0"/>
              <a:buChar char="•"/>
            </a:pPr>
            <a:r>
              <a:rPr lang="en-US" sz="900"/>
              <a:t>NHS England – What Good Looks Like</a:t>
            </a:r>
          </a:p>
          <a:p>
            <a:pPr indent="-228600" defTabSz="914400">
              <a:lnSpc>
                <a:spcPct val="90000"/>
              </a:lnSpc>
              <a:buFont typeface="Arial" panose="020B0604020202020204" pitchFamily="34" charset="0"/>
              <a:buChar char="•"/>
            </a:pPr>
            <a:r>
              <a:rPr lang="en-US" sz="900" b="0" i="0" u="none" strike="noStrike">
                <a:effectLst/>
              </a:rPr>
              <a:t>NHS England (2023) </a:t>
            </a:r>
            <a:r>
              <a:rPr lang="en-US" sz="900" b="0" i="1" u="none" strike="noStrike">
                <a:effectLst/>
              </a:rPr>
              <a:t>Transforming NHS services through digital technology</a:t>
            </a:r>
            <a:r>
              <a:rPr lang="en-US" sz="900" b="0" i="0" u="none" strike="noStrike">
                <a:effectLst/>
              </a:rPr>
              <a:t>. Available at: </a:t>
            </a:r>
            <a:r>
              <a:rPr lang="en-US" sz="900" b="0" i="0">
                <a:effectLst/>
                <a:hlinkClick r:id="rId4"/>
              </a:rPr>
              <a:t>https://www.england.nhs.uk/digitaltechnology/</a:t>
            </a:r>
            <a:endParaRPr lang="en-US" sz="900"/>
          </a:p>
          <a:p>
            <a:pPr indent="-228600" defTabSz="914400">
              <a:lnSpc>
                <a:spcPct val="90000"/>
              </a:lnSpc>
              <a:buFont typeface="Arial" panose="020B0604020202020204" pitchFamily="34" charset="0"/>
              <a:buChar char="•"/>
            </a:pPr>
            <a:r>
              <a:rPr lang="en-US" sz="900"/>
              <a:t>Department of Health and Social Care – Digital Plan</a:t>
            </a:r>
            <a:r>
              <a:rPr lang="en-US" sz="900" b="0" i="0" u="none" strike="noStrike">
                <a:effectLst/>
              </a:rPr>
              <a:t>Department of Health and Social Care (2022) </a:t>
            </a:r>
            <a:r>
              <a:rPr lang="en-US" sz="900" b="0" i="1" u="none" strike="noStrike">
                <a:effectLst/>
              </a:rPr>
              <a:t>A Plan for Digital Health and Social Care</a:t>
            </a:r>
            <a:r>
              <a:rPr lang="en-US" sz="900" b="0" i="0" u="none" strike="noStrike">
                <a:effectLst/>
              </a:rPr>
              <a:t>. Available at: </a:t>
            </a:r>
            <a:r>
              <a:rPr lang="en-US" sz="900" b="0" i="0" u="none" strike="noStrike">
                <a:effectLst/>
                <a:hlinkClick r:id="rId5"/>
              </a:rPr>
              <a:t>https://www.gov.uk/government/publications/a-plan-for-digital-health-and-social-care</a:t>
            </a:r>
            <a:endParaRPr lang="en-US" sz="900"/>
          </a:p>
          <a:p>
            <a:pPr indent="-228600" defTabSz="914400">
              <a:lnSpc>
                <a:spcPct val="90000"/>
              </a:lnSpc>
              <a:buFont typeface="Arial" panose="020B0604020202020204" pitchFamily="34" charset="0"/>
              <a:buChar char="•"/>
            </a:pPr>
            <a:r>
              <a:rPr lang="en-US" sz="900"/>
              <a:t>Information Commissioner’s Office – GDPR Guide</a:t>
            </a:r>
            <a:r>
              <a:rPr lang="en-US" sz="900" b="0" i="0" u="none" strike="noStrike">
                <a:effectLst/>
              </a:rPr>
              <a:t>(2023) </a:t>
            </a:r>
            <a:r>
              <a:rPr lang="en-US" sz="900" b="0" i="1" u="none" strike="noStrike">
                <a:effectLst/>
              </a:rPr>
              <a:t>Guide to GDPR and data protection</a:t>
            </a:r>
            <a:r>
              <a:rPr lang="en-US" sz="900" b="0" i="0" u="none" strike="noStrike">
                <a:effectLst/>
              </a:rPr>
              <a:t>. </a:t>
            </a:r>
            <a:r>
              <a:rPr lang="en-US" sz="900"/>
              <a:t> </a:t>
            </a:r>
            <a:r>
              <a:rPr lang="en-US" sz="900" b="0" i="0" u="none" strike="noStrike">
                <a:effectLst/>
              </a:rPr>
              <a:t>Available at: </a:t>
            </a:r>
            <a:r>
              <a:rPr lang="en-US" sz="900" b="0" i="0">
                <a:effectLst/>
                <a:hlinkClick r:id="rId6"/>
              </a:rPr>
              <a:t>https://ico.org.uk/for-organisations/uk-gdpr-guidance-and-resources/</a:t>
            </a:r>
            <a:endParaRPr lang="en-US" sz="900"/>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vert="horz" lIns="91440" tIns="45720" rIns="91440" bIns="45720" rtlCol="0" anchor="ctr">
            <a:normAutofit/>
          </a:bodyPr>
          <a:lstStyle/>
          <a:p>
            <a:pPr algn="l" defTabSz="914400">
              <a:lnSpc>
                <a:spcPct val="90000"/>
              </a:lnSpc>
            </a:pPr>
            <a:r>
              <a:rPr lang="en-US" kern="1200">
                <a:solidFill>
                  <a:schemeClr val="tx1"/>
                </a:solidFill>
                <a:latin typeface="+mj-lt"/>
                <a:ea typeface="+mj-ea"/>
                <a:cs typeface="+mj-cs"/>
              </a:rPr>
              <a:t>References (2/2)</a:t>
            </a:r>
          </a:p>
        </p:txBody>
      </p:sp>
      <p:sp>
        <p:nvSpPr>
          <p:cNvPr id="3" name="Content Placeholder 2"/>
          <p:cNvSpPr>
            <a:spLocks noGrp="1"/>
          </p:cNvSpPr>
          <p:nvPr>
            <p:ph idx="1"/>
          </p:nvPr>
        </p:nvSpPr>
        <p:spPr>
          <a:xfrm>
            <a:off x="628650" y="2010833"/>
            <a:ext cx="3822700" cy="4166130"/>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200"/>
          </a:p>
          <a:p>
            <a:pPr indent="-228600" defTabSz="914400">
              <a:lnSpc>
                <a:spcPct val="90000"/>
              </a:lnSpc>
              <a:buFont typeface="Arial" panose="020B0604020202020204" pitchFamily="34" charset="0"/>
              <a:buChar char="•"/>
            </a:pPr>
            <a:r>
              <a:rPr lang="en-US" sz="1200"/>
              <a:t>Health Foundation – Digital Change Report</a:t>
            </a:r>
            <a:r>
              <a:rPr lang="en-US" sz="1200" b="0" i="0" u="none" strike="noStrike">
                <a:effectLst/>
              </a:rPr>
              <a:t>(2025) </a:t>
            </a:r>
            <a:r>
              <a:rPr lang="en-US" sz="1200" b="0" i="1" u="none" strike="noStrike">
                <a:effectLst/>
              </a:rPr>
              <a:t>Digitising the NHS and adult social care: what could it cost?</a:t>
            </a:r>
            <a:r>
              <a:rPr lang="en-US" sz="1200" b="0" i="0" u="none" strike="noStrike">
                <a:effectLst/>
              </a:rPr>
              <a:t> Available at: </a:t>
            </a:r>
            <a:r>
              <a:rPr lang="en-US" sz="1200" b="0" i="0">
                <a:effectLst/>
                <a:hlinkClick r:id="rId3"/>
              </a:rPr>
              <a:t>https://www.health.org.uk/reports-and-analysis/analysis/digitising-the-nhs-and-adult-social-care-what-could-it-cost</a:t>
            </a:r>
            <a:endParaRPr lang="en-US" sz="1200"/>
          </a:p>
          <a:p>
            <a:pPr indent="-228600" defTabSz="914400">
              <a:lnSpc>
                <a:spcPct val="90000"/>
              </a:lnSpc>
              <a:buFont typeface="Arial" panose="020B0604020202020204" pitchFamily="34" charset="0"/>
              <a:buChar char="•"/>
            </a:pPr>
            <a:r>
              <a:rPr lang="en-US" sz="1200"/>
              <a:t>Office for National Statistics – Digital Divide Data</a:t>
            </a:r>
            <a:r>
              <a:rPr lang="en-US" sz="1200" b="0" i="0" u="none" strike="noStrike">
                <a:effectLst/>
              </a:rPr>
              <a:t>) (2022) </a:t>
            </a:r>
            <a:r>
              <a:rPr lang="en-US" sz="1200" b="0" i="1" u="none" strike="noStrike">
                <a:effectLst/>
              </a:rPr>
              <a:t>Exploring the UK’s digital divide</a:t>
            </a:r>
            <a:r>
              <a:rPr lang="en-US" sz="1200" b="0" i="0" u="none" strike="noStrike">
                <a:effectLst/>
              </a:rPr>
              <a:t>. Available at: </a:t>
            </a:r>
            <a:r>
              <a:rPr lang="en-US" sz="1200" b="0" i="0" u="none" strike="noStrike">
                <a:effectLst/>
                <a:hlinkClick r:id="rId4"/>
              </a:rPr>
              <a:t>https://www.ons.gov.uk</a:t>
            </a:r>
            <a:endParaRPr lang="en-US" sz="1200"/>
          </a:p>
          <a:p>
            <a:pPr indent="-228600" defTabSz="914400">
              <a:lnSpc>
                <a:spcPct val="90000"/>
              </a:lnSpc>
              <a:buFont typeface="Arial" panose="020B0604020202020204" pitchFamily="34" charset="0"/>
              <a:buChar char="•"/>
            </a:pPr>
            <a:r>
              <a:rPr lang="en-US" sz="1200"/>
              <a:t>BMJ – Greenhalgh et al. Digital Transformation Study </a:t>
            </a:r>
            <a:r>
              <a:rPr lang="en-US" sz="1200" b="0" i="0" u="none" strike="noStrike">
                <a:effectLst/>
              </a:rPr>
              <a:t>(2020) ‘Digital transformation of health services’, </a:t>
            </a:r>
            <a:r>
              <a:rPr lang="en-US" sz="1200" b="0" i="1" u="none" strike="noStrike">
                <a:effectLst/>
              </a:rPr>
              <a:t>BMJ</a:t>
            </a:r>
            <a:r>
              <a:rPr lang="en-US" sz="1200" b="0" i="0" u="none" strike="noStrike">
                <a:effectLst/>
              </a:rPr>
              <a:t>, 371, m4721. Available at: https://www.bmj.com/content/371/bmj.m4721</a:t>
            </a:r>
            <a:endParaRPr lang="en-US" sz="1200"/>
          </a:p>
          <a:p>
            <a:pPr indent="-228600" defTabSz="914400">
              <a:lnSpc>
                <a:spcPct val="90000"/>
              </a:lnSpc>
              <a:buFont typeface="Arial" panose="020B0604020202020204" pitchFamily="34" charset="0"/>
              <a:buChar char="•"/>
            </a:pPr>
            <a:r>
              <a:rPr lang="en-US" sz="1200"/>
              <a:t>JMIR – Shaw et al. Digital Adoption Research </a:t>
            </a:r>
            <a:r>
              <a:rPr lang="en-US" sz="1200" b="0" i="0" u="none" strike="noStrike">
                <a:effectLst/>
              </a:rPr>
              <a:t>(2021) ‘Digital health adoption and impacts’, </a:t>
            </a:r>
            <a:r>
              <a:rPr lang="en-US" sz="1200" b="0" i="1" u="none" strike="noStrike">
                <a:effectLst/>
              </a:rPr>
              <a:t>Journal of Medical Internet Research</a:t>
            </a:r>
            <a:r>
              <a:rPr lang="en-US" sz="1200" b="0" i="0" u="none" strike="noStrike">
                <a:effectLst/>
              </a:rPr>
              <a:t>, 23(2), e25745. Available at: https://www.jmir.org/2021/2/e25745</a:t>
            </a:r>
            <a:endParaRPr lang="en-US" sz="1200"/>
          </a:p>
          <a:p>
            <a:pPr indent="-228600" defTabSz="914400">
              <a:lnSpc>
                <a:spcPct val="90000"/>
              </a:lnSpc>
              <a:buFont typeface="Arial" panose="020B0604020202020204" pitchFamily="34" charset="0"/>
              <a:buChar char="•"/>
            </a:pPr>
            <a:r>
              <a:rPr lang="en-US" sz="1200"/>
              <a:t>Topol Review – Future Workforce Skills </a:t>
            </a:r>
            <a:r>
              <a:rPr lang="en-US" sz="1200" b="0" i="0" u="none" strike="noStrike">
                <a:effectLst/>
              </a:rPr>
              <a:t>(2019) </a:t>
            </a:r>
            <a:r>
              <a:rPr lang="en-US" sz="1200" b="0" i="1" u="none" strike="noStrike">
                <a:effectLst/>
              </a:rPr>
              <a:t>The Topol Review: Preparing the healthcare workforce to deliver the digital future</a:t>
            </a:r>
            <a:r>
              <a:rPr lang="en-US" sz="1200" b="0" i="0" u="none" strike="noStrike">
                <a:effectLst/>
              </a:rPr>
              <a:t>. Available at: </a:t>
            </a:r>
            <a:r>
              <a:rPr lang="en-US" sz="1200" b="0" i="0">
                <a:effectLst/>
                <a:hlinkClick r:id="rId5"/>
              </a:rPr>
              <a:t>https://topol.hee.nhs.uk</a:t>
            </a:r>
            <a:endParaRPr lang="en-US" sz="1200"/>
          </a:p>
        </p:txBody>
      </p:sp>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1143000" y="5143501"/>
            <a:ext cx="6858000" cy="757317"/>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defRPr sz="3600"/>
            </a:pPr>
            <a:r>
              <a:rPr lang="en-US" sz="2800">
                <a:latin typeface="+mj-lt"/>
                <a:ea typeface="+mj-ea"/>
                <a:cs typeface="+mj-cs"/>
              </a:rPr>
              <a:t>Visual Example: NHS App </a:t>
            </a:r>
          </a:p>
        </p:txBody>
      </p:sp>
      <p:sp>
        <p:nvSpPr>
          <p:cNvPr id="4" name="TextBox 3"/>
          <p:cNvSpPr txBox="1"/>
          <p:nvPr/>
        </p:nvSpPr>
        <p:spPr>
          <a:xfrm>
            <a:off x="1143000" y="5887370"/>
            <a:ext cx="6858000" cy="468980"/>
          </a:xfrm>
          <a:prstGeom prst="rect">
            <a:avLst/>
          </a:prstGeom>
        </p:spPr>
        <p:txBody>
          <a:bodyPr vert="horz" lIns="91440" tIns="45720" rIns="91440" bIns="45720" rtlCol="0">
            <a:normAutofit/>
          </a:bodyPr>
          <a:lstStyle/>
          <a:p>
            <a:pPr algn="ctr" defTabSz="914400">
              <a:lnSpc>
                <a:spcPct val="90000"/>
              </a:lnSpc>
              <a:spcBef>
                <a:spcPts val="1000"/>
              </a:spcBef>
              <a:defRPr sz="1000">
                <a:solidFill>
                  <a:srgbClr val="646464"/>
                </a:solidFill>
              </a:defRPr>
            </a:pPr>
            <a:r>
              <a:rPr lang="en-US" sz="1600"/>
              <a:t>BMHP6026 | NHS App Digital Innovation</a:t>
            </a:r>
          </a:p>
        </p:txBody>
      </p:sp>
      <p:pic>
        <p:nvPicPr>
          <p:cNvPr id="8" name="Picture 7">
            <a:extLst>
              <a:ext uri="{FF2B5EF4-FFF2-40B4-BE49-F238E27FC236}">
                <a16:creationId xmlns:a16="http://schemas.microsoft.com/office/drawing/2014/main" id="{C549E8B6-A931-144F-63B9-F41B00D58E6A}"/>
              </a:ext>
            </a:extLst>
          </p:cNvPr>
          <p:cNvPicPr>
            <a:picLocks noChangeAspect="1"/>
          </p:cNvPicPr>
          <p:nvPr/>
        </p:nvPicPr>
        <p:blipFill>
          <a:blip r:embed="rId2"/>
          <a:srcRect t="741" b="22290"/>
          <a:stretch>
            <a:fillRect/>
          </a:stretch>
        </p:blipFill>
        <p:spPr>
          <a:xfrm>
            <a:off x="658060" y="886767"/>
            <a:ext cx="7828421" cy="4006930"/>
          </a:xfrm>
          <a:prstGeom prst="rect">
            <a:avLst/>
          </a:prstGeom>
        </p:spPr>
      </p:pic>
      <p:grpSp>
        <p:nvGrpSpPr>
          <p:cNvPr id="19" name="Group 18">
            <a:extLst>
              <a:ext uri="{FF2B5EF4-FFF2-40B4-BE49-F238E27FC236}">
                <a16:creationId xmlns:a16="http://schemas.microsoft.com/office/drawing/2014/main" id="{BE6E7D98-3D55-80C4-C8EA-40EC70EB12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7519" y="4888672"/>
            <a:ext cx="7829255" cy="123363"/>
            <a:chOff x="876692" y="4888672"/>
            <a:chExt cx="10439007" cy="123363"/>
          </a:xfrm>
        </p:grpSpPr>
        <p:sp>
          <p:nvSpPr>
            <p:cNvPr id="20" name="Rectangle 19">
              <a:extLst>
                <a:ext uri="{FF2B5EF4-FFF2-40B4-BE49-F238E27FC236}">
                  <a16:creationId xmlns:a16="http://schemas.microsoft.com/office/drawing/2014/main" id="{BA306F60-DCBC-4BDA-A680-F76005620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515" y="-269151"/>
              <a:ext cx="123362" cy="10439007"/>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C26A085-CFBC-6FED-8A8F-E9371A3AF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719273" y="2415609"/>
              <a:ext cx="123362" cy="5069490"/>
            </a:xfrm>
            <a:prstGeom prst="rect">
              <a:avLst/>
            </a:prstGeom>
            <a:gradFill>
              <a:gsLst>
                <a:gs pos="30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0317D21A-28E7-A5D7-3541-96BCF147CBEA}"/>
              </a:ext>
            </a:extLst>
          </p:cNvPr>
          <p:cNvPicPr>
            <a:picLocks noChangeAspect="1"/>
          </p:cNvPicPr>
          <p:nvPr/>
        </p:nvPicPr>
        <p:blipFill>
          <a:blip r:embed="rId2"/>
          <a:srcRect r="3023" b="2"/>
          <a:stretch>
            <a:fillRect/>
          </a:stretch>
        </p:blipFill>
        <p:spPr>
          <a:xfrm>
            <a:off x="-159373" y="0"/>
            <a:ext cx="6311424" cy="6623922"/>
          </a:xfrm>
          <a:prstGeom prst="rect">
            <a:avLst/>
          </a:prstGeom>
        </p:spPr>
      </p:pic>
      <p:grpSp>
        <p:nvGrpSpPr>
          <p:cNvPr id="31" name="Group 30">
            <a:extLst>
              <a:ext uri="{FF2B5EF4-FFF2-40B4-BE49-F238E27FC236}">
                <a16:creationId xmlns:a16="http://schemas.microsoft.com/office/drawing/2014/main" id="{BE589684-54CA-64D8-C963-5F19FF75BF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3522" y="5858828"/>
            <a:ext cx="4805178" cy="123363"/>
            <a:chOff x="7015162" y="5858828"/>
            <a:chExt cx="4300544" cy="123363"/>
          </a:xfrm>
        </p:grpSpPr>
        <p:sp>
          <p:nvSpPr>
            <p:cNvPr id="24" name="Rectangle 23">
              <a:extLst>
                <a:ext uri="{FF2B5EF4-FFF2-40B4-BE49-F238E27FC236}">
                  <a16:creationId xmlns:a16="http://schemas.microsoft.com/office/drawing/2014/main" id="{9B56B8E8-B789-DA4D-E4BE-03FA3165B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255D907-377D-0DF9-B4A4-4B44C46FB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E0FC639-F89B-98CB-97CE-1681610D778A}"/>
              </a:ext>
            </a:extLst>
          </p:cNvPr>
          <p:cNvSpPr>
            <a:spLocks noGrp="1"/>
          </p:cNvSpPr>
          <p:nvPr>
            <p:ph idx="1"/>
          </p:nvPr>
        </p:nvSpPr>
        <p:spPr>
          <a:xfrm>
            <a:off x="5932713" y="2533476"/>
            <a:ext cx="2554061" cy="3447832"/>
          </a:xfrm>
        </p:spPr>
        <p:txBody>
          <a:bodyPr anchor="t">
            <a:normAutofit/>
          </a:bodyPr>
          <a:lstStyle/>
          <a:p>
            <a:r>
              <a:rPr lang="en-GB" sz="1700"/>
              <a:t>Visual Example: NHS App </a:t>
            </a:r>
            <a:endParaRPr lang="en-US" sz="1700"/>
          </a:p>
        </p:txBody>
      </p:sp>
    </p:spTree>
    <p:extLst>
      <p:ext uri="{BB962C8B-B14F-4D97-AF65-F5344CB8AC3E}">
        <p14:creationId xmlns:p14="http://schemas.microsoft.com/office/powerpoint/2010/main" val="2976814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9949" y="995318"/>
            <a:ext cx="7404101" cy="1193968"/>
          </a:xfrm>
          <a:solidFill>
            <a:srgbClr val="FFFFFF"/>
          </a:solidFill>
          <a:ln w="38100">
            <a:solidFill>
              <a:srgbClr val="7F7F7F"/>
            </a:solidFill>
            <a:miter lim="800000"/>
          </a:ln>
        </p:spPr>
        <p:txBody>
          <a:bodyPr vert="horz" lIns="91440" tIns="45720" rIns="91440" bIns="45720" rtlCol="0" anchor="ctr">
            <a:normAutofit/>
          </a:bodyPr>
          <a:lstStyle/>
          <a:p>
            <a:pPr defTabSz="914400">
              <a:lnSpc>
                <a:spcPct val="90000"/>
              </a:lnSpc>
            </a:pPr>
            <a:r>
              <a:rPr lang="en-US" sz="3100" kern="1200">
                <a:solidFill>
                  <a:srgbClr val="3F3F3F"/>
                </a:solidFill>
                <a:latin typeface="+mj-lt"/>
                <a:ea typeface="+mj-ea"/>
                <a:cs typeface="+mj-cs"/>
              </a:rPr>
              <a:t>References (3/3)</a:t>
            </a:r>
          </a:p>
        </p:txBody>
      </p:sp>
      <p:sp>
        <p:nvSpPr>
          <p:cNvPr id="3" name="Content Placeholder 2"/>
          <p:cNvSpPr>
            <a:spLocks noGrp="1"/>
          </p:cNvSpPr>
          <p:nvPr>
            <p:ph idx="1"/>
          </p:nvPr>
        </p:nvSpPr>
        <p:spPr>
          <a:xfrm>
            <a:off x="1107686" y="2888250"/>
            <a:ext cx="3223013" cy="2959777"/>
          </a:xfrm>
        </p:spPr>
        <p:txBody>
          <a:bodyPr vert="horz" lIns="91440" tIns="45720" rIns="91440" bIns="45720" rtlCol="0" anchor="t">
            <a:normAutofit/>
          </a:bodyPr>
          <a:lstStyle/>
          <a:p>
            <a:pPr indent="-228600" defTabSz="914400">
              <a:lnSpc>
                <a:spcPct val="90000"/>
              </a:lnSpc>
              <a:buFont typeface="Arial" panose="020B0604020202020204" pitchFamily="34" charset="0"/>
              <a:buChar char="•"/>
            </a:pPr>
            <a:endParaRPr lang="en-US" sz="1300"/>
          </a:p>
          <a:p>
            <a:pPr indent="-228600" defTabSz="914400">
              <a:lnSpc>
                <a:spcPct val="90000"/>
              </a:lnSpc>
              <a:buFont typeface="Arial" panose="020B0604020202020204" pitchFamily="34" charset="0"/>
              <a:buChar char="•"/>
            </a:pPr>
            <a:r>
              <a:rPr lang="en-US" sz="1300"/>
              <a:t>NICE (2022) Evidence standards framework for digital health technologies. https://www.nice.org.uk</a:t>
            </a:r>
          </a:p>
          <a:p>
            <a:pPr indent="-228600" defTabSz="914400">
              <a:lnSpc>
                <a:spcPct val="90000"/>
              </a:lnSpc>
              <a:buFont typeface="Arial" panose="020B0604020202020204" pitchFamily="34" charset="0"/>
              <a:buChar char="•"/>
            </a:pPr>
            <a:r>
              <a:rPr lang="en-US" sz="1300"/>
              <a:t>GOV.UK (2022) A Plan for Digital Health and Social Care. https://www.gov.uk</a:t>
            </a:r>
          </a:p>
          <a:p>
            <a:pPr indent="-228600" defTabSz="914400">
              <a:lnSpc>
                <a:spcPct val="90000"/>
              </a:lnSpc>
              <a:buFont typeface="Arial" panose="020B0604020202020204" pitchFamily="34" charset="0"/>
              <a:buChar char="•"/>
            </a:pPr>
            <a:r>
              <a:rPr lang="en-US" sz="1300"/>
              <a:t>NHS England (2023) Digital strategy updates. https://www.england.nhs.uk</a:t>
            </a:r>
          </a:p>
          <a:p>
            <a:pPr indent="-228600" defTabSz="914400">
              <a:lnSpc>
                <a:spcPct val="90000"/>
              </a:lnSpc>
              <a:buFont typeface="Arial" panose="020B0604020202020204" pitchFamily="34" charset="0"/>
              <a:buChar char="•"/>
            </a:pPr>
            <a:r>
              <a:rPr lang="en-US" sz="1300"/>
              <a:t>BMJ (2021) Evaluating digital-first primary care models.</a:t>
            </a:r>
          </a:p>
          <a:p>
            <a:pPr indent="-228600" defTabSz="914400">
              <a:lnSpc>
                <a:spcPct val="90000"/>
              </a:lnSpc>
              <a:buFont typeface="Arial" panose="020B0604020202020204" pitchFamily="34" charset="0"/>
              <a:buChar char="•"/>
            </a:pPr>
            <a:r>
              <a:rPr lang="en-US" sz="1300"/>
              <a:t>King’s Fund (2023) Digital transformation in the NHS. https://www.kingsfund.org.uk</a:t>
            </a:r>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4813298" y="2888250"/>
            <a:ext cx="3219445" cy="2959778"/>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defRPr sz="1000">
                <a:solidFill>
                  <a:srgbClr val="646464"/>
                </a:solidFill>
              </a:defRPr>
            </a:pPr>
            <a:r>
              <a:rPr lang="en-US" sz="1700"/>
              <a:t>BMHP6026 | NHS App Digital Innovation</a:t>
            </a:r>
          </a:p>
        </p:txBody>
      </p:sp>
    </p:spTree>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On-screen Show (4:3)</PresentationFormat>
  <Paragraphs>0</Paragraphs>
  <Slides>15</Slides>
  <Notes>12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BMHP6026 Digital Innovation Presentation</vt:lpstr>
      <vt:lpstr>Introduction</vt:lpstr>
      <vt:lpstr>Overview of the Innovation</vt:lpstr>
      <vt:lpstr>How It Works</vt:lpstr>
      <vt:lpstr>Impact on Service Delivery</vt:lpstr>
      <vt:lpstr>Service Delivery – Benefits &amp; Barriers</vt:lpstr>
      <vt:lpstr>Impact on Workforce</vt:lpstr>
      <vt:lpstr>Impact on Patients / Service Users</vt:lpstr>
      <vt:lpstr>Challenges and Recommendations</vt:lpstr>
      <vt:lpstr>Conclusion</vt:lpstr>
      <vt:lpstr>References (1/2)</vt:lpstr>
      <vt:lpstr>References (2/2)</vt:lpstr>
      <vt:lpstr>PowerPoint Presentation</vt:lpstr>
      <vt:lpstr>PowerPoint Presentation</vt:lpstr>
      <vt:lpstr>References (3/3)</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BMHP6026 Digital Innovation Presentation</dc:title>
  <dc:subject/>
  <dc:creator/>
  <cp:keywords/>
  <dc:description>generated using python-pptx</dc:description>
  <cp:lastModifiedBy>Andreea Velisaru (2323535)</cp:lastModifiedBy>
  <cp:revision>4</cp:revision>
  <dcterms:created xsi:type="dcterms:W3CDTF">2013-01-27T09:14:16Z</dcterms:created>
  <dcterms:modified xsi:type="dcterms:W3CDTF">2026-03-08T12:40:22Z</dcterms:modified>
  <cp:category/>
</cp:coreProperties>
</file>