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  <p:sldId id="260" r:id="rId5"/>
    <p:sldId id="263" r:id="rId6"/>
    <p:sldId id="261" r:id="rId7"/>
    <p:sldId id="262" r:id="rId8"/>
    <p:sldId id="259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B561AFC-8B55-E06B-FDF9-BCDB3042E8A5}" v="309" dt="2022-07-31T11:03:15.093"/>
    <p1510:client id="{39943290-2839-E02A-90D7-33075A008CE5}" v="22" dt="2022-07-31T11:12:46.589"/>
    <p1510:client id="{8F09665A-00FA-4048-A1FB-1949FFA3BE2B}" v="186" dt="2022-07-27T18:23:54.8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ams Adamu (2109261)" userId="S::2109261@student.uwtsd.ac.uk::cc597d8d-c0ad-48f6-9922-dc77d288125c" providerId="AD" clId="Web-{8F09665A-00FA-4048-A1FB-1949FFA3BE2B}"/>
    <pc:docChg chg="addSld modSld addMainMaster delMainMaster">
      <pc:chgData name="Adams Adamu (2109261)" userId="S::2109261@student.uwtsd.ac.uk::cc597d8d-c0ad-48f6-9922-dc77d288125c" providerId="AD" clId="Web-{8F09665A-00FA-4048-A1FB-1949FFA3BE2B}" dt="2022-07-27T18:24:03.146" v="186"/>
      <pc:docMkLst>
        <pc:docMk/>
      </pc:docMkLst>
      <pc:sldChg chg="addSp delSp modSp mod setBg modClrScheme addAnim chgLayout">
        <pc:chgData name="Adams Adamu (2109261)" userId="S::2109261@student.uwtsd.ac.uk::cc597d8d-c0ad-48f6-9922-dc77d288125c" providerId="AD" clId="Web-{8F09665A-00FA-4048-A1FB-1949FFA3BE2B}" dt="2022-07-27T18:15:57.774" v="13" actId="1076"/>
        <pc:sldMkLst>
          <pc:docMk/>
          <pc:sldMk cId="109857222" sldId="256"/>
        </pc:sldMkLst>
        <pc:spChg chg="mod">
          <ac:chgData name="Adams Adamu (2109261)" userId="S::2109261@student.uwtsd.ac.uk::cc597d8d-c0ad-48f6-9922-dc77d288125c" providerId="AD" clId="Web-{8F09665A-00FA-4048-A1FB-1949FFA3BE2B}" dt="2022-07-27T18:14:44.350" v="8" actId="1076"/>
          <ac:spMkLst>
            <pc:docMk/>
            <pc:sldMk cId="109857222" sldId="256"/>
            <ac:spMk id="2" creationId="{00000000-0000-0000-0000-000000000000}"/>
          </ac:spMkLst>
        </pc:spChg>
        <pc:spChg chg="del mod">
          <ac:chgData name="Adams Adamu (2109261)" userId="S::2109261@student.uwtsd.ac.uk::cc597d8d-c0ad-48f6-9922-dc77d288125c" providerId="AD" clId="Web-{8F09665A-00FA-4048-A1FB-1949FFA3BE2B}" dt="2022-07-27T18:14:27.381" v="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14:22.599" v="5"/>
          <ac:spMkLst>
            <pc:docMk/>
            <pc:sldMk cId="109857222" sldId="256"/>
            <ac:spMk id="8" creationId="{A5D0B0D3-D735-4619-AA45-B57B791E1744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14:22.599" v="5"/>
          <ac:spMkLst>
            <pc:docMk/>
            <pc:sldMk cId="109857222" sldId="256"/>
            <ac:spMk id="10" creationId="{CF7F2079-504C-499A-A644-58F4DDC7643B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14:22.599" v="5"/>
          <ac:spMkLst>
            <pc:docMk/>
            <pc:sldMk cId="109857222" sldId="256"/>
            <ac:spMk id="20" creationId="{3D505D40-32E9-4C48-81F8-AD80433BE6B7}"/>
          </ac:spMkLst>
        </pc:spChg>
        <pc:grpChg chg="add">
          <ac:chgData name="Adams Adamu (2109261)" userId="S::2109261@student.uwtsd.ac.uk::cc597d8d-c0ad-48f6-9922-dc77d288125c" providerId="AD" clId="Web-{8F09665A-00FA-4048-A1FB-1949FFA3BE2B}" dt="2022-07-27T18:14:22.599" v="5"/>
          <ac:grpSpMkLst>
            <pc:docMk/>
            <pc:sldMk cId="109857222" sldId="256"/>
            <ac:grpSpMk id="12" creationId="{DBBA0A0D-8F6A-400A-9E49-8C008E2C7DB1}"/>
          </ac:grpSpMkLst>
        </pc:grpChg>
        <pc:grpChg chg="add">
          <ac:chgData name="Adams Adamu (2109261)" userId="S::2109261@student.uwtsd.ac.uk::cc597d8d-c0ad-48f6-9922-dc77d288125c" providerId="AD" clId="Web-{8F09665A-00FA-4048-A1FB-1949FFA3BE2B}" dt="2022-07-27T18:14:22.599" v="5"/>
          <ac:grpSpMkLst>
            <pc:docMk/>
            <pc:sldMk cId="109857222" sldId="256"/>
            <ac:grpSpMk id="22" creationId="{C507BF36-B92B-4CAC-BCA7-8364B51E1F09}"/>
          </ac:grpSpMkLst>
        </pc:grpChg>
        <pc:picChg chg="add mod">
          <ac:chgData name="Adams Adamu (2109261)" userId="S::2109261@student.uwtsd.ac.uk::cc597d8d-c0ad-48f6-9922-dc77d288125c" providerId="AD" clId="Web-{8F09665A-00FA-4048-A1FB-1949FFA3BE2B}" dt="2022-07-27T18:15:57.774" v="13" actId="1076"/>
          <ac:picMkLst>
            <pc:docMk/>
            <pc:sldMk cId="109857222" sldId="256"/>
            <ac:picMk id="4" creationId="{04909BD4-1D65-A88D-78C4-4DBE307F743C}"/>
          </ac:picMkLst>
        </pc:picChg>
      </pc:sldChg>
      <pc:sldChg chg="modSp new">
        <pc:chgData name="Adams Adamu (2109261)" userId="S::2109261@student.uwtsd.ac.uk::cc597d8d-c0ad-48f6-9922-dc77d288125c" providerId="AD" clId="Web-{8F09665A-00FA-4048-A1FB-1949FFA3BE2B}" dt="2022-07-27T18:17:45.745" v="74" actId="20577"/>
        <pc:sldMkLst>
          <pc:docMk/>
          <pc:sldMk cId="1326095726" sldId="257"/>
        </pc:sldMkLst>
        <pc:spChg chg="mod">
          <ac:chgData name="Adams Adamu (2109261)" userId="S::2109261@student.uwtsd.ac.uk::cc597d8d-c0ad-48f6-9922-dc77d288125c" providerId="AD" clId="Web-{8F09665A-00FA-4048-A1FB-1949FFA3BE2B}" dt="2022-07-27T18:16:29.134" v="20" actId="20577"/>
          <ac:spMkLst>
            <pc:docMk/>
            <pc:sldMk cId="1326095726" sldId="257"/>
            <ac:spMk id="2" creationId="{6067DBB8-F535-4D34-7202-52DC02AEC72C}"/>
          </ac:spMkLst>
        </pc:spChg>
        <pc:spChg chg="mod">
          <ac:chgData name="Adams Adamu (2109261)" userId="S::2109261@student.uwtsd.ac.uk::cc597d8d-c0ad-48f6-9922-dc77d288125c" providerId="AD" clId="Web-{8F09665A-00FA-4048-A1FB-1949FFA3BE2B}" dt="2022-07-27T18:17:45.745" v="74" actId="20577"/>
          <ac:spMkLst>
            <pc:docMk/>
            <pc:sldMk cId="1326095726" sldId="257"/>
            <ac:spMk id="3" creationId="{14FC809C-C3EA-45F0-9A64-3AB627512FF9}"/>
          </ac:spMkLst>
        </pc:spChg>
      </pc:sldChg>
      <pc:sldChg chg="addSp delSp modSp new mod setBg">
        <pc:chgData name="Adams Adamu (2109261)" userId="S::2109261@student.uwtsd.ac.uk::cc597d8d-c0ad-48f6-9922-dc77d288125c" providerId="AD" clId="Web-{8F09665A-00FA-4048-A1FB-1949FFA3BE2B}" dt="2022-07-27T18:20:16.531" v="105"/>
        <pc:sldMkLst>
          <pc:docMk/>
          <pc:sldMk cId="3543392472" sldId="258"/>
        </pc:sldMkLst>
        <pc:spChg chg="mod">
          <ac:chgData name="Adams Adamu (2109261)" userId="S::2109261@student.uwtsd.ac.uk::cc597d8d-c0ad-48f6-9922-dc77d288125c" providerId="AD" clId="Web-{8F09665A-00FA-4048-A1FB-1949FFA3BE2B}" dt="2022-07-27T18:20:16.531" v="105"/>
          <ac:spMkLst>
            <pc:docMk/>
            <pc:sldMk cId="3543392472" sldId="258"/>
            <ac:spMk id="2" creationId="{C27EC019-987D-BBB7-E482-8444C712AF52}"/>
          </ac:spMkLst>
        </pc:spChg>
        <pc:spChg chg="add del">
          <ac:chgData name="Adams Adamu (2109261)" userId="S::2109261@student.uwtsd.ac.uk::cc597d8d-c0ad-48f6-9922-dc77d288125c" providerId="AD" clId="Web-{8F09665A-00FA-4048-A1FB-1949FFA3BE2B}" dt="2022-07-27T18:20:16.531" v="105"/>
          <ac:spMkLst>
            <pc:docMk/>
            <pc:sldMk cId="3543392472" sldId="258"/>
            <ac:spMk id="3" creationId="{4A20DA72-5185-4476-3918-5DFADB1A0F33}"/>
          </ac:spMkLst>
        </pc:spChg>
        <pc:spChg chg="add del">
          <ac:chgData name="Adams Adamu (2109261)" userId="S::2109261@student.uwtsd.ac.uk::cc597d8d-c0ad-48f6-9922-dc77d288125c" providerId="AD" clId="Web-{8F09665A-00FA-4048-A1FB-1949FFA3BE2B}" dt="2022-07-27T18:20:16.500" v="104"/>
          <ac:spMkLst>
            <pc:docMk/>
            <pc:sldMk cId="3543392472" sldId="258"/>
            <ac:spMk id="9" creationId="{435959F4-53DA-47FF-BC24-1E5B75C69876}"/>
          </ac:spMkLst>
        </pc:spChg>
        <pc:spChg chg="add del">
          <ac:chgData name="Adams Adamu (2109261)" userId="S::2109261@student.uwtsd.ac.uk::cc597d8d-c0ad-48f6-9922-dc77d288125c" providerId="AD" clId="Web-{8F09665A-00FA-4048-A1FB-1949FFA3BE2B}" dt="2022-07-27T18:20:16.500" v="104"/>
          <ac:spMkLst>
            <pc:docMk/>
            <pc:sldMk cId="3543392472" sldId="258"/>
            <ac:spMk id="20" creationId="{59226104-0061-4319-8237-9C001BF85D49}"/>
          </ac:spMkLst>
        </pc:spChg>
        <pc:spChg chg="add del">
          <ac:chgData name="Adams Adamu (2109261)" userId="S::2109261@student.uwtsd.ac.uk::cc597d8d-c0ad-48f6-9922-dc77d288125c" providerId="AD" clId="Web-{8F09665A-00FA-4048-A1FB-1949FFA3BE2B}" dt="2022-07-27T18:20:16.500" v="104"/>
          <ac:spMkLst>
            <pc:docMk/>
            <pc:sldMk cId="3543392472" sldId="258"/>
            <ac:spMk id="30" creationId="{A5D0B0D3-D735-4619-AA45-B57B791E1744}"/>
          </ac:spMkLst>
        </pc:spChg>
        <pc:spChg chg="add del">
          <ac:chgData name="Adams Adamu (2109261)" userId="S::2109261@student.uwtsd.ac.uk::cc597d8d-c0ad-48f6-9922-dc77d288125c" providerId="AD" clId="Web-{8F09665A-00FA-4048-A1FB-1949FFA3BE2B}" dt="2022-07-27T18:20:16.500" v="104"/>
          <ac:spMkLst>
            <pc:docMk/>
            <pc:sldMk cId="3543392472" sldId="258"/>
            <ac:spMk id="32" creationId="{752C2BA4-3BBE-4D22-A0D9-8D2A7B8F1C71}"/>
          </ac:spMkLst>
        </pc:spChg>
        <pc:spChg chg="add del">
          <ac:chgData name="Adams Adamu (2109261)" userId="S::2109261@student.uwtsd.ac.uk::cc597d8d-c0ad-48f6-9922-dc77d288125c" providerId="AD" clId="Web-{8F09665A-00FA-4048-A1FB-1949FFA3BE2B}" dt="2022-07-27T18:20:16.500" v="104"/>
          <ac:spMkLst>
            <pc:docMk/>
            <pc:sldMk cId="3543392472" sldId="258"/>
            <ac:spMk id="34" creationId="{82AA7049-B18D-49D6-AD7D-DBB9E19FBB78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0:16.531" v="105"/>
          <ac:spMkLst>
            <pc:docMk/>
            <pc:sldMk cId="3543392472" sldId="258"/>
            <ac:spMk id="51" creationId="{435959F4-53DA-47FF-BC24-1E5B75C69876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0:16.531" v="105"/>
          <ac:spMkLst>
            <pc:docMk/>
            <pc:sldMk cId="3543392472" sldId="258"/>
            <ac:spMk id="53" creationId="{59226104-0061-4319-8237-9C001BF85D49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0:16.531" v="105"/>
          <ac:spMkLst>
            <pc:docMk/>
            <pc:sldMk cId="3543392472" sldId="258"/>
            <ac:spMk id="55" creationId="{A5D0B0D3-D735-4619-AA45-B57B791E1744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0:16.531" v="105"/>
          <ac:spMkLst>
            <pc:docMk/>
            <pc:sldMk cId="3543392472" sldId="258"/>
            <ac:spMk id="56" creationId="{752C2BA4-3BBE-4D22-A0D9-8D2A7B8F1C71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0:16.531" v="105"/>
          <ac:spMkLst>
            <pc:docMk/>
            <pc:sldMk cId="3543392472" sldId="258"/>
            <ac:spMk id="58" creationId="{82AA7049-B18D-49D6-AD7D-DBB9E19FBB78}"/>
          </ac:spMkLst>
        </pc:spChg>
        <pc:grpChg chg="add del">
          <ac:chgData name="Adams Adamu (2109261)" userId="S::2109261@student.uwtsd.ac.uk::cc597d8d-c0ad-48f6-9922-dc77d288125c" providerId="AD" clId="Web-{8F09665A-00FA-4048-A1FB-1949FFA3BE2B}" dt="2022-07-27T18:20:16.500" v="104"/>
          <ac:grpSpMkLst>
            <pc:docMk/>
            <pc:sldMk cId="3543392472" sldId="258"/>
            <ac:grpSpMk id="11" creationId="{A7CF83E8-F6F0-41E3-B580-7412A04DDFB5}"/>
          </ac:grpSpMkLst>
        </pc:grpChg>
        <pc:grpChg chg="add del">
          <ac:chgData name="Adams Adamu (2109261)" userId="S::2109261@student.uwtsd.ac.uk::cc597d8d-c0ad-48f6-9922-dc77d288125c" providerId="AD" clId="Web-{8F09665A-00FA-4048-A1FB-1949FFA3BE2B}" dt="2022-07-27T18:20:16.500" v="104"/>
          <ac:grpSpMkLst>
            <pc:docMk/>
            <pc:sldMk cId="3543392472" sldId="258"/>
            <ac:grpSpMk id="22" creationId="{51B01909-73B8-4486-A749-C643B1D7E361}"/>
          </ac:grpSpMkLst>
        </pc:grpChg>
        <pc:grpChg chg="add del">
          <ac:chgData name="Adams Adamu (2109261)" userId="S::2109261@student.uwtsd.ac.uk::cc597d8d-c0ad-48f6-9922-dc77d288125c" providerId="AD" clId="Web-{8F09665A-00FA-4048-A1FB-1949FFA3BE2B}" dt="2022-07-27T18:20:16.500" v="104"/>
          <ac:grpSpMkLst>
            <pc:docMk/>
            <pc:sldMk cId="3543392472" sldId="258"/>
            <ac:grpSpMk id="36" creationId="{3850DB66-16D1-4953-A6E3-FCA3DC5F276F}"/>
          </ac:grpSpMkLst>
        </pc:grpChg>
        <pc:grpChg chg="add del">
          <ac:chgData name="Adams Adamu (2109261)" userId="S::2109261@student.uwtsd.ac.uk::cc597d8d-c0ad-48f6-9922-dc77d288125c" providerId="AD" clId="Web-{8F09665A-00FA-4048-A1FB-1949FFA3BE2B}" dt="2022-07-27T18:20:16.500" v="104"/>
          <ac:grpSpMkLst>
            <pc:docMk/>
            <pc:sldMk cId="3543392472" sldId="258"/>
            <ac:grpSpMk id="43" creationId="{06B4C967-D337-479B-87CA-7587B7FCFF5E}"/>
          </ac:grpSpMkLst>
        </pc:grpChg>
        <pc:grpChg chg="add">
          <ac:chgData name="Adams Adamu (2109261)" userId="S::2109261@student.uwtsd.ac.uk::cc597d8d-c0ad-48f6-9922-dc77d288125c" providerId="AD" clId="Web-{8F09665A-00FA-4048-A1FB-1949FFA3BE2B}" dt="2022-07-27T18:20:16.531" v="105"/>
          <ac:grpSpMkLst>
            <pc:docMk/>
            <pc:sldMk cId="3543392472" sldId="258"/>
            <ac:grpSpMk id="52" creationId="{A7CF83E8-F6F0-41E3-B580-7412A04DDFB5}"/>
          </ac:grpSpMkLst>
        </pc:grpChg>
        <pc:grpChg chg="add">
          <ac:chgData name="Adams Adamu (2109261)" userId="S::2109261@student.uwtsd.ac.uk::cc597d8d-c0ad-48f6-9922-dc77d288125c" providerId="AD" clId="Web-{8F09665A-00FA-4048-A1FB-1949FFA3BE2B}" dt="2022-07-27T18:20:16.531" v="105"/>
          <ac:grpSpMkLst>
            <pc:docMk/>
            <pc:sldMk cId="3543392472" sldId="258"/>
            <ac:grpSpMk id="54" creationId="{51B01909-73B8-4486-A749-C643B1D7E361}"/>
          </ac:grpSpMkLst>
        </pc:grpChg>
        <pc:grpChg chg="add">
          <ac:chgData name="Adams Adamu (2109261)" userId="S::2109261@student.uwtsd.ac.uk::cc597d8d-c0ad-48f6-9922-dc77d288125c" providerId="AD" clId="Web-{8F09665A-00FA-4048-A1FB-1949FFA3BE2B}" dt="2022-07-27T18:20:16.531" v="105"/>
          <ac:grpSpMkLst>
            <pc:docMk/>
            <pc:sldMk cId="3543392472" sldId="258"/>
            <ac:grpSpMk id="59" creationId="{3850DB66-16D1-4953-A6E3-FCA3DC5F276F}"/>
          </ac:grpSpMkLst>
        </pc:grpChg>
        <pc:grpChg chg="add">
          <ac:chgData name="Adams Adamu (2109261)" userId="S::2109261@student.uwtsd.ac.uk::cc597d8d-c0ad-48f6-9922-dc77d288125c" providerId="AD" clId="Web-{8F09665A-00FA-4048-A1FB-1949FFA3BE2B}" dt="2022-07-27T18:20:16.531" v="105"/>
          <ac:grpSpMkLst>
            <pc:docMk/>
            <pc:sldMk cId="3543392472" sldId="258"/>
            <ac:grpSpMk id="60" creationId="{06B4C967-D337-479B-87CA-7587B7FCFF5E}"/>
          </ac:grpSpMkLst>
        </pc:grpChg>
        <pc:picChg chg="add del">
          <ac:chgData name="Adams Adamu (2109261)" userId="S::2109261@student.uwtsd.ac.uk::cc597d8d-c0ad-48f6-9922-dc77d288125c" providerId="AD" clId="Web-{8F09665A-00FA-4048-A1FB-1949FFA3BE2B}" dt="2022-07-27T18:20:16.500" v="104"/>
          <ac:picMkLst>
            <pc:docMk/>
            <pc:sldMk cId="3543392472" sldId="258"/>
            <ac:picMk id="5" creationId="{1C77BE47-91AE-471F-823F-D8E8E0BE385A}"/>
          </ac:picMkLst>
        </pc:picChg>
        <pc:picChg chg="add">
          <ac:chgData name="Adams Adamu (2109261)" userId="S::2109261@student.uwtsd.ac.uk::cc597d8d-c0ad-48f6-9922-dc77d288125c" providerId="AD" clId="Web-{8F09665A-00FA-4048-A1FB-1949FFA3BE2B}" dt="2022-07-27T18:20:16.531" v="105"/>
          <ac:picMkLst>
            <pc:docMk/>
            <pc:sldMk cId="3543392472" sldId="258"/>
            <ac:picMk id="57" creationId="{E33010D6-37D7-895C-ABBE-8AF46769A62C}"/>
          </ac:picMkLst>
        </pc:picChg>
      </pc:sldChg>
      <pc:sldChg chg="addSp delSp modSp new mod setBg">
        <pc:chgData name="Adams Adamu (2109261)" userId="S::2109261@student.uwtsd.ac.uk::cc597d8d-c0ad-48f6-9922-dc77d288125c" providerId="AD" clId="Web-{8F09665A-00FA-4048-A1FB-1949FFA3BE2B}" dt="2022-07-27T18:20:02.827" v="102"/>
        <pc:sldMkLst>
          <pc:docMk/>
          <pc:sldMk cId="263540797" sldId="259"/>
        </pc:sldMkLst>
        <pc:spChg chg="mod">
          <ac:chgData name="Adams Adamu (2109261)" userId="S::2109261@student.uwtsd.ac.uk::cc597d8d-c0ad-48f6-9922-dc77d288125c" providerId="AD" clId="Web-{8F09665A-00FA-4048-A1FB-1949FFA3BE2B}" dt="2022-07-27T18:20:02.827" v="102"/>
          <ac:spMkLst>
            <pc:docMk/>
            <pc:sldMk cId="263540797" sldId="259"/>
            <ac:spMk id="2" creationId="{ACBD54DB-5772-C9E9-5068-59D12160DDD3}"/>
          </ac:spMkLst>
        </pc:spChg>
        <pc:spChg chg="del">
          <ac:chgData name="Adams Adamu (2109261)" userId="S::2109261@student.uwtsd.ac.uk::cc597d8d-c0ad-48f6-9922-dc77d288125c" providerId="AD" clId="Web-{8F09665A-00FA-4048-A1FB-1949FFA3BE2B}" dt="2022-07-27T18:19:30.701" v="99"/>
          <ac:spMkLst>
            <pc:docMk/>
            <pc:sldMk cId="263540797" sldId="259"/>
            <ac:spMk id="3" creationId="{97A9818C-751F-8C5E-89B7-6F68D4949042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0:02.827" v="102"/>
          <ac:spMkLst>
            <pc:docMk/>
            <pc:sldMk cId="263540797" sldId="259"/>
            <ac:spMk id="9" creationId="{435959F4-53DA-47FF-BC24-1E5B75C69876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0:02.827" v="102"/>
          <ac:spMkLst>
            <pc:docMk/>
            <pc:sldMk cId="263540797" sldId="259"/>
            <ac:spMk id="20" creationId="{59226104-0061-4319-8237-9C001BF85D49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0:02.827" v="102"/>
          <ac:spMkLst>
            <pc:docMk/>
            <pc:sldMk cId="263540797" sldId="259"/>
            <ac:spMk id="30" creationId="{A5D0B0D3-D735-4619-AA45-B57B791E1744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0:02.827" v="102"/>
          <ac:spMkLst>
            <pc:docMk/>
            <pc:sldMk cId="263540797" sldId="259"/>
            <ac:spMk id="32" creationId="{3D505D40-32E9-4C48-81F8-AD80433BE6B7}"/>
          </ac:spMkLst>
        </pc:spChg>
        <pc:grpChg chg="add">
          <ac:chgData name="Adams Adamu (2109261)" userId="S::2109261@student.uwtsd.ac.uk::cc597d8d-c0ad-48f6-9922-dc77d288125c" providerId="AD" clId="Web-{8F09665A-00FA-4048-A1FB-1949FFA3BE2B}" dt="2022-07-27T18:20:02.827" v="102"/>
          <ac:grpSpMkLst>
            <pc:docMk/>
            <pc:sldMk cId="263540797" sldId="259"/>
            <ac:grpSpMk id="11" creationId="{A7CF83E8-F6F0-41E3-B580-7412A04DDFB5}"/>
          </ac:grpSpMkLst>
        </pc:grpChg>
        <pc:grpChg chg="add">
          <ac:chgData name="Adams Adamu (2109261)" userId="S::2109261@student.uwtsd.ac.uk::cc597d8d-c0ad-48f6-9922-dc77d288125c" providerId="AD" clId="Web-{8F09665A-00FA-4048-A1FB-1949FFA3BE2B}" dt="2022-07-27T18:20:02.827" v="102"/>
          <ac:grpSpMkLst>
            <pc:docMk/>
            <pc:sldMk cId="263540797" sldId="259"/>
            <ac:grpSpMk id="22" creationId="{51B01909-73B8-4486-A749-C643B1D7E361}"/>
          </ac:grpSpMkLst>
        </pc:grpChg>
        <pc:grpChg chg="add">
          <ac:chgData name="Adams Adamu (2109261)" userId="S::2109261@student.uwtsd.ac.uk::cc597d8d-c0ad-48f6-9922-dc77d288125c" providerId="AD" clId="Web-{8F09665A-00FA-4048-A1FB-1949FFA3BE2B}" dt="2022-07-27T18:20:02.827" v="102"/>
          <ac:grpSpMkLst>
            <pc:docMk/>
            <pc:sldMk cId="263540797" sldId="259"/>
            <ac:grpSpMk id="34" creationId="{C507BF36-B92B-4CAC-BCA7-8364B51E1F09}"/>
          </ac:grpSpMkLst>
        </pc:grpChg>
        <pc:grpChg chg="add">
          <ac:chgData name="Adams Adamu (2109261)" userId="S::2109261@student.uwtsd.ac.uk::cc597d8d-c0ad-48f6-9922-dc77d288125c" providerId="AD" clId="Web-{8F09665A-00FA-4048-A1FB-1949FFA3BE2B}" dt="2022-07-27T18:20:02.827" v="102"/>
          <ac:grpSpMkLst>
            <pc:docMk/>
            <pc:sldMk cId="263540797" sldId="259"/>
            <ac:grpSpMk id="43" creationId="{DBBA0A0D-8F6A-400A-9E49-8C008E2C7DB1}"/>
          </ac:grpSpMkLst>
        </pc:grpChg>
        <pc:picChg chg="add mod ord">
          <ac:chgData name="Adams Adamu (2109261)" userId="S::2109261@student.uwtsd.ac.uk::cc597d8d-c0ad-48f6-9922-dc77d288125c" providerId="AD" clId="Web-{8F09665A-00FA-4048-A1FB-1949FFA3BE2B}" dt="2022-07-27T18:20:02.827" v="102"/>
          <ac:picMkLst>
            <pc:docMk/>
            <pc:sldMk cId="263540797" sldId="259"/>
            <ac:picMk id="4" creationId="{0607AC50-76A6-97A4-9E8B-960E79C9F9E7}"/>
          </ac:picMkLst>
        </pc:picChg>
      </pc:sldChg>
      <pc:sldChg chg="addSp delSp modSp new mod setBg">
        <pc:chgData name="Adams Adamu (2109261)" userId="S::2109261@student.uwtsd.ac.uk::cc597d8d-c0ad-48f6-9922-dc77d288125c" providerId="AD" clId="Web-{8F09665A-00FA-4048-A1FB-1949FFA3BE2B}" dt="2022-07-27T18:22:28.675" v="145"/>
        <pc:sldMkLst>
          <pc:docMk/>
          <pc:sldMk cId="3311103392" sldId="260"/>
        </pc:sldMkLst>
        <pc:spChg chg="mod">
          <ac:chgData name="Adams Adamu (2109261)" userId="S::2109261@student.uwtsd.ac.uk::cc597d8d-c0ad-48f6-9922-dc77d288125c" providerId="AD" clId="Web-{8F09665A-00FA-4048-A1FB-1949FFA3BE2B}" dt="2022-07-27T18:22:28.675" v="145"/>
          <ac:spMkLst>
            <pc:docMk/>
            <pc:sldMk cId="3311103392" sldId="260"/>
            <ac:spMk id="2" creationId="{763F90B8-75D6-C0B4-1359-D6CAADD27D1B}"/>
          </ac:spMkLst>
        </pc:spChg>
        <pc:spChg chg="del">
          <ac:chgData name="Adams Adamu (2109261)" userId="S::2109261@student.uwtsd.ac.uk::cc597d8d-c0ad-48f6-9922-dc77d288125c" providerId="AD" clId="Web-{8F09665A-00FA-4048-A1FB-1949FFA3BE2B}" dt="2022-07-27T18:22:28.675" v="145"/>
          <ac:spMkLst>
            <pc:docMk/>
            <pc:sldMk cId="3311103392" sldId="260"/>
            <ac:spMk id="3" creationId="{4D652EC8-1FED-D6BE-A81B-EA15A96A8C24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2:28.675" v="145"/>
          <ac:spMkLst>
            <pc:docMk/>
            <pc:sldMk cId="3311103392" sldId="260"/>
            <ac:spMk id="9" creationId="{435959F4-53DA-47FF-BC24-1E5B75C69876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2:28.675" v="145"/>
          <ac:spMkLst>
            <pc:docMk/>
            <pc:sldMk cId="3311103392" sldId="260"/>
            <ac:spMk id="20" creationId="{59226104-0061-4319-8237-9C001BF85D49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2:28.675" v="145"/>
          <ac:spMkLst>
            <pc:docMk/>
            <pc:sldMk cId="3311103392" sldId="260"/>
            <ac:spMk id="30" creationId="{A5D0B0D3-D735-4619-AA45-B57B791E1744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2:28.675" v="145"/>
          <ac:spMkLst>
            <pc:docMk/>
            <pc:sldMk cId="3311103392" sldId="260"/>
            <ac:spMk id="32" creationId="{752C2BA4-3BBE-4D22-A0D9-8D2A7B8F1C71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2:28.675" v="145"/>
          <ac:spMkLst>
            <pc:docMk/>
            <pc:sldMk cId="3311103392" sldId="260"/>
            <ac:spMk id="34" creationId="{82AA7049-B18D-49D6-AD7D-DBB9E19FBB78}"/>
          </ac:spMkLst>
        </pc:spChg>
        <pc:grpChg chg="add">
          <ac:chgData name="Adams Adamu (2109261)" userId="S::2109261@student.uwtsd.ac.uk::cc597d8d-c0ad-48f6-9922-dc77d288125c" providerId="AD" clId="Web-{8F09665A-00FA-4048-A1FB-1949FFA3BE2B}" dt="2022-07-27T18:22:28.675" v="145"/>
          <ac:grpSpMkLst>
            <pc:docMk/>
            <pc:sldMk cId="3311103392" sldId="260"/>
            <ac:grpSpMk id="11" creationId="{A7CF83E8-F6F0-41E3-B580-7412A04DDFB5}"/>
          </ac:grpSpMkLst>
        </pc:grpChg>
        <pc:grpChg chg="add">
          <ac:chgData name="Adams Adamu (2109261)" userId="S::2109261@student.uwtsd.ac.uk::cc597d8d-c0ad-48f6-9922-dc77d288125c" providerId="AD" clId="Web-{8F09665A-00FA-4048-A1FB-1949FFA3BE2B}" dt="2022-07-27T18:22:28.675" v="145"/>
          <ac:grpSpMkLst>
            <pc:docMk/>
            <pc:sldMk cId="3311103392" sldId="260"/>
            <ac:grpSpMk id="22" creationId="{51B01909-73B8-4486-A749-C643B1D7E361}"/>
          </ac:grpSpMkLst>
        </pc:grpChg>
        <pc:grpChg chg="add">
          <ac:chgData name="Adams Adamu (2109261)" userId="S::2109261@student.uwtsd.ac.uk::cc597d8d-c0ad-48f6-9922-dc77d288125c" providerId="AD" clId="Web-{8F09665A-00FA-4048-A1FB-1949FFA3BE2B}" dt="2022-07-27T18:22:28.675" v="145"/>
          <ac:grpSpMkLst>
            <pc:docMk/>
            <pc:sldMk cId="3311103392" sldId="260"/>
            <ac:grpSpMk id="36" creationId="{3850DB66-16D1-4953-A6E3-FCA3DC5F276F}"/>
          </ac:grpSpMkLst>
        </pc:grpChg>
        <pc:grpChg chg="add">
          <ac:chgData name="Adams Adamu (2109261)" userId="S::2109261@student.uwtsd.ac.uk::cc597d8d-c0ad-48f6-9922-dc77d288125c" providerId="AD" clId="Web-{8F09665A-00FA-4048-A1FB-1949FFA3BE2B}" dt="2022-07-27T18:22:28.675" v="145"/>
          <ac:grpSpMkLst>
            <pc:docMk/>
            <pc:sldMk cId="3311103392" sldId="260"/>
            <ac:grpSpMk id="43" creationId="{06B4C967-D337-479B-87CA-7587B7FCFF5E}"/>
          </ac:grpSpMkLst>
        </pc:grpChg>
        <pc:picChg chg="add">
          <ac:chgData name="Adams Adamu (2109261)" userId="S::2109261@student.uwtsd.ac.uk::cc597d8d-c0ad-48f6-9922-dc77d288125c" providerId="AD" clId="Web-{8F09665A-00FA-4048-A1FB-1949FFA3BE2B}" dt="2022-07-27T18:22:28.675" v="145"/>
          <ac:picMkLst>
            <pc:docMk/>
            <pc:sldMk cId="3311103392" sldId="260"/>
            <ac:picMk id="5" creationId="{9515C872-6E7A-6F50-4EA3-B279DB8FD276}"/>
          </ac:picMkLst>
        </pc:picChg>
      </pc:sldChg>
      <pc:sldChg chg="addSp delSp modSp new mod setBg">
        <pc:chgData name="Adams Adamu (2109261)" userId="S::2109261@student.uwtsd.ac.uk::cc597d8d-c0ad-48f6-9922-dc77d288125c" providerId="AD" clId="Web-{8F09665A-00FA-4048-A1FB-1949FFA3BE2B}" dt="2022-07-27T18:22:18.331" v="144"/>
        <pc:sldMkLst>
          <pc:docMk/>
          <pc:sldMk cId="1756949933" sldId="261"/>
        </pc:sldMkLst>
        <pc:spChg chg="mod">
          <ac:chgData name="Adams Adamu (2109261)" userId="S::2109261@student.uwtsd.ac.uk::cc597d8d-c0ad-48f6-9922-dc77d288125c" providerId="AD" clId="Web-{8F09665A-00FA-4048-A1FB-1949FFA3BE2B}" dt="2022-07-27T18:22:18.331" v="144"/>
          <ac:spMkLst>
            <pc:docMk/>
            <pc:sldMk cId="1756949933" sldId="261"/>
            <ac:spMk id="2" creationId="{C9457103-4E46-60A4-2DF2-B0277FC859B9}"/>
          </ac:spMkLst>
        </pc:spChg>
        <pc:spChg chg="del">
          <ac:chgData name="Adams Adamu (2109261)" userId="S::2109261@student.uwtsd.ac.uk::cc597d8d-c0ad-48f6-9922-dc77d288125c" providerId="AD" clId="Web-{8F09665A-00FA-4048-A1FB-1949FFA3BE2B}" dt="2022-07-27T18:22:18.331" v="144"/>
          <ac:spMkLst>
            <pc:docMk/>
            <pc:sldMk cId="1756949933" sldId="261"/>
            <ac:spMk id="3" creationId="{98D2655D-F319-EF29-6CA5-4B8BB632F359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2:18.331" v="144"/>
          <ac:spMkLst>
            <pc:docMk/>
            <pc:sldMk cId="1756949933" sldId="261"/>
            <ac:spMk id="9" creationId="{435959F4-53DA-47FF-BC24-1E5B75C69876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2:18.331" v="144"/>
          <ac:spMkLst>
            <pc:docMk/>
            <pc:sldMk cId="1756949933" sldId="261"/>
            <ac:spMk id="20" creationId="{59226104-0061-4319-8237-9C001BF85D49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2:18.331" v="144"/>
          <ac:spMkLst>
            <pc:docMk/>
            <pc:sldMk cId="1756949933" sldId="261"/>
            <ac:spMk id="30" creationId="{A5D0B0D3-D735-4619-AA45-B57B791E1744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2:18.331" v="144"/>
          <ac:spMkLst>
            <pc:docMk/>
            <pc:sldMk cId="1756949933" sldId="261"/>
            <ac:spMk id="32" creationId="{752C2BA4-3BBE-4D22-A0D9-8D2A7B8F1C71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2:18.331" v="144"/>
          <ac:spMkLst>
            <pc:docMk/>
            <pc:sldMk cId="1756949933" sldId="261"/>
            <ac:spMk id="34" creationId="{82AA7049-B18D-49D6-AD7D-DBB9E19FBB78}"/>
          </ac:spMkLst>
        </pc:spChg>
        <pc:grpChg chg="add">
          <ac:chgData name="Adams Adamu (2109261)" userId="S::2109261@student.uwtsd.ac.uk::cc597d8d-c0ad-48f6-9922-dc77d288125c" providerId="AD" clId="Web-{8F09665A-00FA-4048-A1FB-1949FFA3BE2B}" dt="2022-07-27T18:22:18.331" v="144"/>
          <ac:grpSpMkLst>
            <pc:docMk/>
            <pc:sldMk cId="1756949933" sldId="261"/>
            <ac:grpSpMk id="11" creationId="{A7CF83E8-F6F0-41E3-B580-7412A04DDFB5}"/>
          </ac:grpSpMkLst>
        </pc:grpChg>
        <pc:grpChg chg="add">
          <ac:chgData name="Adams Adamu (2109261)" userId="S::2109261@student.uwtsd.ac.uk::cc597d8d-c0ad-48f6-9922-dc77d288125c" providerId="AD" clId="Web-{8F09665A-00FA-4048-A1FB-1949FFA3BE2B}" dt="2022-07-27T18:22:18.331" v="144"/>
          <ac:grpSpMkLst>
            <pc:docMk/>
            <pc:sldMk cId="1756949933" sldId="261"/>
            <ac:grpSpMk id="22" creationId="{51B01909-73B8-4486-A749-C643B1D7E361}"/>
          </ac:grpSpMkLst>
        </pc:grpChg>
        <pc:grpChg chg="add">
          <ac:chgData name="Adams Adamu (2109261)" userId="S::2109261@student.uwtsd.ac.uk::cc597d8d-c0ad-48f6-9922-dc77d288125c" providerId="AD" clId="Web-{8F09665A-00FA-4048-A1FB-1949FFA3BE2B}" dt="2022-07-27T18:22:18.331" v="144"/>
          <ac:grpSpMkLst>
            <pc:docMk/>
            <pc:sldMk cId="1756949933" sldId="261"/>
            <ac:grpSpMk id="36" creationId="{3850DB66-16D1-4953-A6E3-FCA3DC5F276F}"/>
          </ac:grpSpMkLst>
        </pc:grpChg>
        <pc:grpChg chg="add">
          <ac:chgData name="Adams Adamu (2109261)" userId="S::2109261@student.uwtsd.ac.uk::cc597d8d-c0ad-48f6-9922-dc77d288125c" providerId="AD" clId="Web-{8F09665A-00FA-4048-A1FB-1949FFA3BE2B}" dt="2022-07-27T18:22:18.331" v="144"/>
          <ac:grpSpMkLst>
            <pc:docMk/>
            <pc:sldMk cId="1756949933" sldId="261"/>
            <ac:grpSpMk id="43" creationId="{06B4C967-D337-479B-87CA-7587B7FCFF5E}"/>
          </ac:grpSpMkLst>
        </pc:grpChg>
        <pc:picChg chg="add">
          <ac:chgData name="Adams Adamu (2109261)" userId="S::2109261@student.uwtsd.ac.uk::cc597d8d-c0ad-48f6-9922-dc77d288125c" providerId="AD" clId="Web-{8F09665A-00FA-4048-A1FB-1949FFA3BE2B}" dt="2022-07-27T18:22:18.331" v="144"/>
          <ac:picMkLst>
            <pc:docMk/>
            <pc:sldMk cId="1756949933" sldId="261"/>
            <ac:picMk id="5" creationId="{471BF62F-AD28-8309-1F59-17B0ABB9B1EF}"/>
          </ac:picMkLst>
        </pc:picChg>
      </pc:sldChg>
      <pc:sldChg chg="addSp delSp modSp new mod setBg">
        <pc:chgData name="Adams Adamu (2109261)" userId="S::2109261@student.uwtsd.ac.uk::cc597d8d-c0ad-48f6-9922-dc77d288125c" providerId="AD" clId="Web-{8F09665A-00FA-4048-A1FB-1949FFA3BE2B}" dt="2022-07-27T18:22:11.518" v="143"/>
        <pc:sldMkLst>
          <pc:docMk/>
          <pc:sldMk cId="1192610045" sldId="262"/>
        </pc:sldMkLst>
        <pc:spChg chg="mod">
          <ac:chgData name="Adams Adamu (2109261)" userId="S::2109261@student.uwtsd.ac.uk::cc597d8d-c0ad-48f6-9922-dc77d288125c" providerId="AD" clId="Web-{8F09665A-00FA-4048-A1FB-1949FFA3BE2B}" dt="2022-07-27T18:22:11.518" v="143"/>
          <ac:spMkLst>
            <pc:docMk/>
            <pc:sldMk cId="1192610045" sldId="262"/>
            <ac:spMk id="2" creationId="{611E73D6-824A-8DCC-D1EE-66A8964262D5}"/>
          </ac:spMkLst>
        </pc:spChg>
        <pc:spChg chg="del">
          <ac:chgData name="Adams Adamu (2109261)" userId="S::2109261@student.uwtsd.ac.uk::cc597d8d-c0ad-48f6-9922-dc77d288125c" providerId="AD" clId="Web-{8F09665A-00FA-4048-A1FB-1949FFA3BE2B}" dt="2022-07-27T18:22:11.518" v="143"/>
          <ac:spMkLst>
            <pc:docMk/>
            <pc:sldMk cId="1192610045" sldId="262"/>
            <ac:spMk id="3" creationId="{5F1409C2-FC35-E3BB-71F2-20ED179F47BD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2:11.518" v="143"/>
          <ac:spMkLst>
            <pc:docMk/>
            <pc:sldMk cId="1192610045" sldId="262"/>
            <ac:spMk id="9" creationId="{435959F4-53DA-47FF-BC24-1E5B75C69876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2:11.518" v="143"/>
          <ac:spMkLst>
            <pc:docMk/>
            <pc:sldMk cId="1192610045" sldId="262"/>
            <ac:spMk id="20" creationId="{59226104-0061-4319-8237-9C001BF85D49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2:11.518" v="143"/>
          <ac:spMkLst>
            <pc:docMk/>
            <pc:sldMk cId="1192610045" sldId="262"/>
            <ac:spMk id="30" creationId="{A5D0B0D3-D735-4619-AA45-B57B791E1744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2:11.518" v="143"/>
          <ac:spMkLst>
            <pc:docMk/>
            <pc:sldMk cId="1192610045" sldId="262"/>
            <ac:spMk id="32" creationId="{752C2BA4-3BBE-4D22-A0D9-8D2A7B8F1C71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2:11.518" v="143"/>
          <ac:spMkLst>
            <pc:docMk/>
            <pc:sldMk cId="1192610045" sldId="262"/>
            <ac:spMk id="34" creationId="{82AA7049-B18D-49D6-AD7D-DBB9E19FBB78}"/>
          </ac:spMkLst>
        </pc:spChg>
        <pc:grpChg chg="add">
          <ac:chgData name="Adams Adamu (2109261)" userId="S::2109261@student.uwtsd.ac.uk::cc597d8d-c0ad-48f6-9922-dc77d288125c" providerId="AD" clId="Web-{8F09665A-00FA-4048-A1FB-1949FFA3BE2B}" dt="2022-07-27T18:22:11.518" v="143"/>
          <ac:grpSpMkLst>
            <pc:docMk/>
            <pc:sldMk cId="1192610045" sldId="262"/>
            <ac:grpSpMk id="11" creationId="{A7CF83E8-F6F0-41E3-B580-7412A04DDFB5}"/>
          </ac:grpSpMkLst>
        </pc:grpChg>
        <pc:grpChg chg="add">
          <ac:chgData name="Adams Adamu (2109261)" userId="S::2109261@student.uwtsd.ac.uk::cc597d8d-c0ad-48f6-9922-dc77d288125c" providerId="AD" clId="Web-{8F09665A-00FA-4048-A1FB-1949FFA3BE2B}" dt="2022-07-27T18:22:11.518" v="143"/>
          <ac:grpSpMkLst>
            <pc:docMk/>
            <pc:sldMk cId="1192610045" sldId="262"/>
            <ac:grpSpMk id="22" creationId="{51B01909-73B8-4486-A749-C643B1D7E361}"/>
          </ac:grpSpMkLst>
        </pc:grpChg>
        <pc:grpChg chg="add">
          <ac:chgData name="Adams Adamu (2109261)" userId="S::2109261@student.uwtsd.ac.uk::cc597d8d-c0ad-48f6-9922-dc77d288125c" providerId="AD" clId="Web-{8F09665A-00FA-4048-A1FB-1949FFA3BE2B}" dt="2022-07-27T18:22:11.518" v="143"/>
          <ac:grpSpMkLst>
            <pc:docMk/>
            <pc:sldMk cId="1192610045" sldId="262"/>
            <ac:grpSpMk id="36" creationId="{3850DB66-16D1-4953-A6E3-FCA3DC5F276F}"/>
          </ac:grpSpMkLst>
        </pc:grpChg>
        <pc:grpChg chg="add">
          <ac:chgData name="Adams Adamu (2109261)" userId="S::2109261@student.uwtsd.ac.uk::cc597d8d-c0ad-48f6-9922-dc77d288125c" providerId="AD" clId="Web-{8F09665A-00FA-4048-A1FB-1949FFA3BE2B}" dt="2022-07-27T18:22:11.518" v="143"/>
          <ac:grpSpMkLst>
            <pc:docMk/>
            <pc:sldMk cId="1192610045" sldId="262"/>
            <ac:grpSpMk id="43" creationId="{06B4C967-D337-479B-87CA-7587B7FCFF5E}"/>
          </ac:grpSpMkLst>
        </pc:grpChg>
        <pc:picChg chg="add">
          <ac:chgData name="Adams Adamu (2109261)" userId="S::2109261@student.uwtsd.ac.uk::cc597d8d-c0ad-48f6-9922-dc77d288125c" providerId="AD" clId="Web-{8F09665A-00FA-4048-A1FB-1949FFA3BE2B}" dt="2022-07-27T18:22:11.518" v="143"/>
          <ac:picMkLst>
            <pc:docMk/>
            <pc:sldMk cId="1192610045" sldId="262"/>
            <ac:picMk id="5" creationId="{AEC1A369-2645-574E-6F55-7AA6D704F959}"/>
          </ac:picMkLst>
        </pc:picChg>
      </pc:sldChg>
      <pc:sldChg chg="addSp delSp modSp new mod setBg">
        <pc:chgData name="Adams Adamu (2109261)" userId="S::2109261@student.uwtsd.ac.uk::cc597d8d-c0ad-48f6-9922-dc77d288125c" providerId="AD" clId="Web-{8F09665A-00FA-4048-A1FB-1949FFA3BE2B}" dt="2022-07-27T18:22:05.456" v="142"/>
        <pc:sldMkLst>
          <pc:docMk/>
          <pc:sldMk cId="1232432717" sldId="263"/>
        </pc:sldMkLst>
        <pc:spChg chg="mod">
          <ac:chgData name="Adams Adamu (2109261)" userId="S::2109261@student.uwtsd.ac.uk::cc597d8d-c0ad-48f6-9922-dc77d288125c" providerId="AD" clId="Web-{8F09665A-00FA-4048-A1FB-1949FFA3BE2B}" dt="2022-07-27T18:22:05.456" v="142"/>
          <ac:spMkLst>
            <pc:docMk/>
            <pc:sldMk cId="1232432717" sldId="263"/>
            <ac:spMk id="2" creationId="{A3D198E6-B5A5-C070-EA53-703C1449C15F}"/>
          </ac:spMkLst>
        </pc:spChg>
        <pc:spChg chg="del">
          <ac:chgData name="Adams Adamu (2109261)" userId="S::2109261@student.uwtsd.ac.uk::cc597d8d-c0ad-48f6-9922-dc77d288125c" providerId="AD" clId="Web-{8F09665A-00FA-4048-A1FB-1949FFA3BE2B}" dt="2022-07-27T18:22:05.456" v="142"/>
          <ac:spMkLst>
            <pc:docMk/>
            <pc:sldMk cId="1232432717" sldId="263"/>
            <ac:spMk id="3" creationId="{C12A6CAF-F333-357F-DF7D-9A2436DD8AF0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2:05.456" v="142"/>
          <ac:spMkLst>
            <pc:docMk/>
            <pc:sldMk cId="1232432717" sldId="263"/>
            <ac:spMk id="9" creationId="{435959F4-53DA-47FF-BC24-1E5B75C69876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2:05.456" v="142"/>
          <ac:spMkLst>
            <pc:docMk/>
            <pc:sldMk cId="1232432717" sldId="263"/>
            <ac:spMk id="20" creationId="{59226104-0061-4319-8237-9C001BF85D49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2:05.456" v="142"/>
          <ac:spMkLst>
            <pc:docMk/>
            <pc:sldMk cId="1232432717" sldId="263"/>
            <ac:spMk id="30" creationId="{A5D0B0D3-D735-4619-AA45-B57B791E1744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2:05.456" v="142"/>
          <ac:spMkLst>
            <pc:docMk/>
            <pc:sldMk cId="1232432717" sldId="263"/>
            <ac:spMk id="32" creationId="{752C2BA4-3BBE-4D22-A0D9-8D2A7B8F1C71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2:05.456" v="142"/>
          <ac:spMkLst>
            <pc:docMk/>
            <pc:sldMk cId="1232432717" sldId="263"/>
            <ac:spMk id="34" creationId="{82AA7049-B18D-49D6-AD7D-DBB9E19FBB78}"/>
          </ac:spMkLst>
        </pc:spChg>
        <pc:grpChg chg="add">
          <ac:chgData name="Adams Adamu (2109261)" userId="S::2109261@student.uwtsd.ac.uk::cc597d8d-c0ad-48f6-9922-dc77d288125c" providerId="AD" clId="Web-{8F09665A-00FA-4048-A1FB-1949FFA3BE2B}" dt="2022-07-27T18:22:05.456" v="142"/>
          <ac:grpSpMkLst>
            <pc:docMk/>
            <pc:sldMk cId="1232432717" sldId="263"/>
            <ac:grpSpMk id="11" creationId="{A7CF83E8-F6F0-41E3-B580-7412A04DDFB5}"/>
          </ac:grpSpMkLst>
        </pc:grpChg>
        <pc:grpChg chg="add">
          <ac:chgData name="Adams Adamu (2109261)" userId="S::2109261@student.uwtsd.ac.uk::cc597d8d-c0ad-48f6-9922-dc77d288125c" providerId="AD" clId="Web-{8F09665A-00FA-4048-A1FB-1949FFA3BE2B}" dt="2022-07-27T18:22:05.456" v="142"/>
          <ac:grpSpMkLst>
            <pc:docMk/>
            <pc:sldMk cId="1232432717" sldId="263"/>
            <ac:grpSpMk id="22" creationId="{51B01909-73B8-4486-A749-C643B1D7E361}"/>
          </ac:grpSpMkLst>
        </pc:grpChg>
        <pc:grpChg chg="add">
          <ac:chgData name="Adams Adamu (2109261)" userId="S::2109261@student.uwtsd.ac.uk::cc597d8d-c0ad-48f6-9922-dc77d288125c" providerId="AD" clId="Web-{8F09665A-00FA-4048-A1FB-1949FFA3BE2B}" dt="2022-07-27T18:22:05.456" v="142"/>
          <ac:grpSpMkLst>
            <pc:docMk/>
            <pc:sldMk cId="1232432717" sldId="263"/>
            <ac:grpSpMk id="36" creationId="{3850DB66-16D1-4953-A6E3-FCA3DC5F276F}"/>
          </ac:grpSpMkLst>
        </pc:grpChg>
        <pc:grpChg chg="add">
          <ac:chgData name="Adams Adamu (2109261)" userId="S::2109261@student.uwtsd.ac.uk::cc597d8d-c0ad-48f6-9922-dc77d288125c" providerId="AD" clId="Web-{8F09665A-00FA-4048-A1FB-1949FFA3BE2B}" dt="2022-07-27T18:22:05.456" v="142"/>
          <ac:grpSpMkLst>
            <pc:docMk/>
            <pc:sldMk cId="1232432717" sldId="263"/>
            <ac:grpSpMk id="43" creationId="{06B4C967-D337-479B-87CA-7587B7FCFF5E}"/>
          </ac:grpSpMkLst>
        </pc:grpChg>
        <pc:picChg chg="add">
          <ac:chgData name="Adams Adamu (2109261)" userId="S::2109261@student.uwtsd.ac.uk::cc597d8d-c0ad-48f6-9922-dc77d288125c" providerId="AD" clId="Web-{8F09665A-00FA-4048-A1FB-1949FFA3BE2B}" dt="2022-07-27T18:22:05.456" v="142"/>
          <ac:picMkLst>
            <pc:docMk/>
            <pc:sldMk cId="1232432717" sldId="263"/>
            <ac:picMk id="5" creationId="{CFF9968B-C116-FCF5-0DCA-5CBDC60ECA11}"/>
          </ac:picMkLst>
        </pc:picChg>
      </pc:sldChg>
      <pc:sldChg chg="addSp delSp modSp new mod setBg">
        <pc:chgData name="Adams Adamu (2109261)" userId="S::2109261@student.uwtsd.ac.uk::cc597d8d-c0ad-48f6-9922-dc77d288125c" providerId="AD" clId="Web-{8F09665A-00FA-4048-A1FB-1949FFA3BE2B}" dt="2022-07-27T18:21:59.924" v="141"/>
        <pc:sldMkLst>
          <pc:docMk/>
          <pc:sldMk cId="1234740448" sldId="264"/>
        </pc:sldMkLst>
        <pc:spChg chg="mod">
          <ac:chgData name="Adams Adamu (2109261)" userId="S::2109261@student.uwtsd.ac.uk::cc597d8d-c0ad-48f6-9922-dc77d288125c" providerId="AD" clId="Web-{8F09665A-00FA-4048-A1FB-1949FFA3BE2B}" dt="2022-07-27T18:21:59.924" v="141"/>
          <ac:spMkLst>
            <pc:docMk/>
            <pc:sldMk cId="1234740448" sldId="264"/>
            <ac:spMk id="2" creationId="{52154749-00ED-A96F-A1B5-127634CAEDC1}"/>
          </ac:spMkLst>
        </pc:spChg>
        <pc:spChg chg="del">
          <ac:chgData name="Adams Adamu (2109261)" userId="S::2109261@student.uwtsd.ac.uk::cc597d8d-c0ad-48f6-9922-dc77d288125c" providerId="AD" clId="Web-{8F09665A-00FA-4048-A1FB-1949FFA3BE2B}" dt="2022-07-27T18:21:59.924" v="141"/>
          <ac:spMkLst>
            <pc:docMk/>
            <pc:sldMk cId="1234740448" sldId="264"/>
            <ac:spMk id="3" creationId="{062BDC04-F4FC-A259-4C74-7B887B35653A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1:59.924" v="141"/>
          <ac:spMkLst>
            <pc:docMk/>
            <pc:sldMk cId="1234740448" sldId="264"/>
            <ac:spMk id="9" creationId="{435959F4-53DA-47FF-BC24-1E5B75C69876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1:59.924" v="141"/>
          <ac:spMkLst>
            <pc:docMk/>
            <pc:sldMk cId="1234740448" sldId="264"/>
            <ac:spMk id="20" creationId="{59226104-0061-4319-8237-9C001BF85D49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1:59.924" v="141"/>
          <ac:spMkLst>
            <pc:docMk/>
            <pc:sldMk cId="1234740448" sldId="264"/>
            <ac:spMk id="30" creationId="{A5D0B0D3-D735-4619-AA45-B57B791E1744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1:59.924" v="141"/>
          <ac:spMkLst>
            <pc:docMk/>
            <pc:sldMk cId="1234740448" sldId="264"/>
            <ac:spMk id="32" creationId="{752C2BA4-3BBE-4D22-A0D9-8D2A7B8F1C71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1:59.924" v="141"/>
          <ac:spMkLst>
            <pc:docMk/>
            <pc:sldMk cId="1234740448" sldId="264"/>
            <ac:spMk id="34" creationId="{82AA7049-B18D-49D6-AD7D-DBB9E19FBB78}"/>
          </ac:spMkLst>
        </pc:spChg>
        <pc:grpChg chg="add">
          <ac:chgData name="Adams Adamu (2109261)" userId="S::2109261@student.uwtsd.ac.uk::cc597d8d-c0ad-48f6-9922-dc77d288125c" providerId="AD" clId="Web-{8F09665A-00FA-4048-A1FB-1949FFA3BE2B}" dt="2022-07-27T18:21:59.924" v="141"/>
          <ac:grpSpMkLst>
            <pc:docMk/>
            <pc:sldMk cId="1234740448" sldId="264"/>
            <ac:grpSpMk id="11" creationId="{A7CF83E8-F6F0-41E3-B580-7412A04DDFB5}"/>
          </ac:grpSpMkLst>
        </pc:grpChg>
        <pc:grpChg chg="add">
          <ac:chgData name="Adams Adamu (2109261)" userId="S::2109261@student.uwtsd.ac.uk::cc597d8d-c0ad-48f6-9922-dc77d288125c" providerId="AD" clId="Web-{8F09665A-00FA-4048-A1FB-1949FFA3BE2B}" dt="2022-07-27T18:21:59.924" v="141"/>
          <ac:grpSpMkLst>
            <pc:docMk/>
            <pc:sldMk cId="1234740448" sldId="264"/>
            <ac:grpSpMk id="22" creationId="{51B01909-73B8-4486-A749-C643B1D7E361}"/>
          </ac:grpSpMkLst>
        </pc:grpChg>
        <pc:grpChg chg="add">
          <ac:chgData name="Adams Adamu (2109261)" userId="S::2109261@student.uwtsd.ac.uk::cc597d8d-c0ad-48f6-9922-dc77d288125c" providerId="AD" clId="Web-{8F09665A-00FA-4048-A1FB-1949FFA3BE2B}" dt="2022-07-27T18:21:59.924" v="141"/>
          <ac:grpSpMkLst>
            <pc:docMk/>
            <pc:sldMk cId="1234740448" sldId="264"/>
            <ac:grpSpMk id="36" creationId="{3850DB66-16D1-4953-A6E3-FCA3DC5F276F}"/>
          </ac:grpSpMkLst>
        </pc:grpChg>
        <pc:grpChg chg="add">
          <ac:chgData name="Adams Adamu (2109261)" userId="S::2109261@student.uwtsd.ac.uk::cc597d8d-c0ad-48f6-9922-dc77d288125c" providerId="AD" clId="Web-{8F09665A-00FA-4048-A1FB-1949FFA3BE2B}" dt="2022-07-27T18:21:59.924" v="141"/>
          <ac:grpSpMkLst>
            <pc:docMk/>
            <pc:sldMk cId="1234740448" sldId="264"/>
            <ac:grpSpMk id="43" creationId="{06B4C967-D337-479B-87CA-7587B7FCFF5E}"/>
          </ac:grpSpMkLst>
        </pc:grpChg>
        <pc:picChg chg="add">
          <ac:chgData name="Adams Adamu (2109261)" userId="S::2109261@student.uwtsd.ac.uk::cc597d8d-c0ad-48f6-9922-dc77d288125c" providerId="AD" clId="Web-{8F09665A-00FA-4048-A1FB-1949FFA3BE2B}" dt="2022-07-27T18:21:59.924" v="141"/>
          <ac:picMkLst>
            <pc:docMk/>
            <pc:sldMk cId="1234740448" sldId="264"/>
            <ac:picMk id="5" creationId="{3A939638-2256-21B6-035E-22B4C91F6112}"/>
          </ac:picMkLst>
        </pc:picChg>
      </pc:sldChg>
      <pc:sldChg chg="addSp modSp new mod setBg">
        <pc:chgData name="Adams Adamu (2109261)" userId="S::2109261@student.uwtsd.ac.uk::cc597d8d-c0ad-48f6-9922-dc77d288125c" providerId="AD" clId="Web-{8F09665A-00FA-4048-A1FB-1949FFA3BE2B}" dt="2022-07-27T18:24:03.146" v="186"/>
        <pc:sldMkLst>
          <pc:docMk/>
          <pc:sldMk cId="2033769473" sldId="265"/>
        </pc:sldMkLst>
        <pc:spChg chg="mod">
          <ac:chgData name="Adams Adamu (2109261)" userId="S::2109261@student.uwtsd.ac.uk::cc597d8d-c0ad-48f6-9922-dc77d288125c" providerId="AD" clId="Web-{8F09665A-00FA-4048-A1FB-1949FFA3BE2B}" dt="2022-07-27T18:24:03.146" v="186"/>
          <ac:spMkLst>
            <pc:docMk/>
            <pc:sldMk cId="2033769473" sldId="265"/>
            <ac:spMk id="2" creationId="{E1C63A56-2201-61ED-7D95-C4A72A00C98E}"/>
          </ac:spMkLst>
        </pc:spChg>
        <pc:spChg chg="mod">
          <ac:chgData name="Adams Adamu (2109261)" userId="S::2109261@student.uwtsd.ac.uk::cc597d8d-c0ad-48f6-9922-dc77d288125c" providerId="AD" clId="Web-{8F09665A-00FA-4048-A1FB-1949FFA3BE2B}" dt="2022-07-27T18:24:03.146" v="186"/>
          <ac:spMkLst>
            <pc:docMk/>
            <pc:sldMk cId="2033769473" sldId="265"/>
            <ac:spMk id="3" creationId="{16E4C652-52BE-483C-2D89-35ADCB3874D8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4:03.146" v="186"/>
          <ac:spMkLst>
            <pc:docMk/>
            <pc:sldMk cId="2033769473" sldId="265"/>
            <ac:spMk id="9" creationId="{2F9C493A-9F03-49B4-B3FB-19CE5AC115BE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4:03.146" v="186"/>
          <ac:spMkLst>
            <pc:docMk/>
            <pc:sldMk cId="2033769473" sldId="265"/>
            <ac:spMk id="11" creationId="{90A46C7D-C1BB-49B8-8D37-39742820E964}"/>
          </ac:spMkLst>
        </pc:spChg>
        <pc:spChg chg="add">
          <ac:chgData name="Adams Adamu (2109261)" userId="S::2109261@student.uwtsd.ac.uk::cc597d8d-c0ad-48f6-9922-dc77d288125c" providerId="AD" clId="Web-{8F09665A-00FA-4048-A1FB-1949FFA3BE2B}" dt="2022-07-27T18:24:03.146" v="186"/>
          <ac:spMkLst>
            <pc:docMk/>
            <pc:sldMk cId="2033769473" sldId="265"/>
            <ac:spMk id="21" creationId="{55820E42-2F9D-41EF-B67F-522A133B3373}"/>
          </ac:spMkLst>
        </pc:spChg>
        <pc:grpChg chg="add">
          <ac:chgData name="Adams Adamu (2109261)" userId="S::2109261@student.uwtsd.ac.uk::cc597d8d-c0ad-48f6-9922-dc77d288125c" providerId="AD" clId="Web-{8F09665A-00FA-4048-A1FB-1949FFA3BE2B}" dt="2022-07-27T18:24:03.146" v="186"/>
          <ac:grpSpMkLst>
            <pc:docMk/>
            <pc:sldMk cId="2033769473" sldId="265"/>
            <ac:grpSpMk id="13" creationId="{61BBAB6F-65E6-4E2B-B363-6AB27C84E0C1}"/>
          </ac:grpSpMkLst>
        </pc:grpChg>
        <pc:grpChg chg="add">
          <ac:chgData name="Adams Adamu (2109261)" userId="S::2109261@student.uwtsd.ac.uk::cc597d8d-c0ad-48f6-9922-dc77d288125c" providerId="AD" clId="Web-{8F09665A-00FA-4048-A1FB-1949FFA3BE2B}" dt="2022-07-27T18:24:03.146" v="186"/>
          <ac:grpSpMkLst>
            <pc:docMk/>
            <pc:sldMk cId="2033769473" sldId="265"/>
            <ac:grpSpMk id="23" creationId="{13D9BC31-B57D-4933-AD83-94F462D4C2F9}"/>
          </ac:grpSpMkLst>
        </pc:grpChg>
        <pc:picChg chg="add">
          <ac:chgData name="Adams Adamu (2109261)" userId="S::2109261@student.uwtsd.ac.uk::cc597d8d-c0ad-48f6-9922-dc77d288125c" providerId="AD" clId="Web-{8F09665A-00FA-4048-A1FB-1949FFA3BE2B}" dt="2022-07-27T18:24:03.146" v="186"/>
          <ac:picMkLst>
            <pc:docMk/>
            <pc:sldMk cId="2033769473" sldId="265"/>
            <ac:picMk id="5" creationId="{1BA0A0C9-2D4D-10B2-AC21-C1BA466711CA}"/>
          </ac:picMkLst>
        </pc:picChg>
      </pc:sldChg>
      <pc:sldMasterChg chg="del delSldLayout">
        <pc:chgData name="Adams Adamu (2109261)" userId="S::2109261@student.uwtsd.ac.uk::cc597d8d-c0ad-48f6-9922-dc77d288125c" providerId="AD" clId="Web-{8F09665A-00FA-4048-A1FB-1949FFA3BE2B}" dt="2022-07-27T18:14:22.599" v="5"/>
        <pc:sldMasterMkLst>
          <pc:docMk/>
          <pc:sldMasterMk cId="2460954070" sldId="2147483660"/>
        </pc:sldMasterMkLst>
        <pc:sldLayoutChg chg="del">
          <pc:chgData name="Adams Adamu (2109261)" userId="S::2109261@student.uwtsd.ac.uk::cc597d8d-c0ad-48f6-9922-dc77d288125c" providerId="AD" clId="Web-{8F09665A-00FA-4048-A1FB-1949FFA3BE2B}" dt="2022-07-27T18:14:22.599" v="5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Adams Adamu (2109261)" userId="S::2109261@student.uwtsd.ac.uk::cc597d8d-c0ad-48f6-9922-dc77d288125c" providerId="AD" clId="Web-{8F09665A-00FA-4048-A1FB-1949FFA3BE2B}" dt="2022-07-27T18:14:22.599" v="5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Adams Adamu (2109261)" userId="S::2109261@student.uwtsd.ac.uk::cc597d8d-c0ad-48f6-9922-dc77d288125c" providerId="AD" clId="Web-{8F09665A-00FA-4048-A1FB-1949FFA3BE2B}" dt="2022-07-27T18:14:22.599" v="5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Adams Adamu (2109261)" userId="S::2109261@student.uwtsd.ac.uk::cc597d8d-c0ad-48f6-9922-dc77d288125c" providerId="AD" clId="Web-{8F09665A-00FA-4048-A1FB-1949FFA3BE2B}" dt="2022-07-27T18:14:22.599" v="5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Adams Adamu (2109261)" userId="S::2109261@student.uwtsd.ac.uk::cc597d8d-c0ad-48f6-9922-dc77d288125c" providerId="AD" clId="Web-{8F09665A-00FA-4048-A1FB-1949FFA3BE2B}" dt="2022-07-27T18:14:22.599" v="5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Adams Adamu (2109261)" userId="S::2109261@student.uwtsd.ac.uk::cc597d8d-c0ad-48f6-9922-dc77d288125c" providerId="AD" clId="Web-{8F09665A-00FA-4048-A1FB-1949FFA3BE2B}" dt="2022-07-27T18:14:22.599" v="5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Adams Adamu (2109261)" userId="S::2109261@student.uwtsd.ac.uk::cc597d8d-c0ad-48f6-9922-dc77d288125c" providerId="AD" clId="Web-{8F09665A-00FA-4048-A1FB-1949FFA3BE2B}" dt="2022-07-27T18:14:22.599" v="5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Adams Adamu (2109261)" userId="S::2109261@student.uwtsd.ac.uk::cc597d8d-c0ad-48f6-9922-dc77d288125c" providerId="AD" clId="Web-{8F09665A-00FA-4048-A1FB-1949FFA3BE2B}" dt="2022-07-27T18:14:22.599" v="5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Adams Adamu (2109261)" userId="S::2109261@student.uwtsd.ac.uk::cc597d8d-c0ad-48f6-9922-dc77d288125c" providerId="AD" clId="Web-{8F09665A-00FA-4048-A1FB-1949FFA3BE2B}" dt="2022-07-27T18:14:22.599" v="5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Adams Adamu (2109261)" userId="S::2109261@student.uwtsd.ac.uk::cc597d8d-c0ad-48f6-9922-dc77d288125c" providerId="AD" clId="Web-{8F09665A-00FA-4048-A1FB-1949FFA3BE2B}" dt="2022-07-27T18:14:22.599" v="5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Adams Adamu (2109261)" userId="S::2109261@student.uwtsd.ac.uk::cc597d8d-c0ad-48f6-9922-dc77d288125c" providerId="AD" clId="Web-{8F09665A-00FA-4048-A1FB-1949FFA3BE2B}" dt="2022-07-27T18:14:22.599" v="5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Adams Adamu (2109261)" userId="S::2109261@student.uwtsd.ac.uk::cc597d8d-c0ad-48f6-9922-dc77d288125c" providerId="AD" clId="Web-{8F09665A-00FA-4048-A1FB-1949FFA3BE2B}" dt="2022-07-27T18:14:22.599" v="5"/>
        <pc:sldMasterMkLst>
          <pc:docMk/>
          <pc:sldMasterMk cId="2935749159" sldId="2147483685"/>
        </pc:sldMasterMkLst>
        <pc:sldLayoutChg chg="add">
          <pc:chgData name="Adams Adamu (2109261)" userId="S::2109261@student.uwtsd.ac.uk::cc597d8d-c0ad-48f6-9922-dc77d288125c" providerId="AD" clId="Web-{8F09665A-00FA-4048-A1FB-1949FFA3BE2B}" dt="2022-07-27T18:14:22.599" v="5"/>
          <pc:sldLayoutMkLst>
            <pc:docMk/>
            <pc:sldMasterMk cId="2935749159" sldId="2147483685"/>
            <pc:sldLayoutMk cId="2090177065" sldId="2147483674"/>
          </pc:sldLayoutMkLst>
        </pc:sldLayoutChg>
        <pc:sldLayoutChg chg="add">
          <pc:chgData name="Adams Adamu (2109261)" userId="S::2109261@student.uwtsd.ac.uk::cc597d8d-c0ad-48f6-9922-dc77d288125c" providerId="AD" clId="Web-{8F09665A-00FA-4048-A1FB-1949FFA3BE2B}" dt="2022-07-27T18:14:22.599" v="5"/>
          <pc:sldLayoutMkLst>
            <pc:docMk/>
            <pc:sldMasterMk cId="2935749159" sldId="2147483685"/>
            <pc:sldLayoutMk cId="1331813990" sldId="2147483675"/>
          </pc:sldLayoutMkLst>
        </pc:sldLayoutChg>
        <pc:sldLayoutChg chg="add">
          <pc:chgData name="Adams Adamu (2109261)" userId="S::2109261@student.uwtsd.ac.uk::cc597d8d-c0ad-48f6-9922-dc77d288125c" providerId="AD" clId="Web-{8F09665A-00FA-4048-A1FB-1949FFA3BE2B}" dt="2022-07-27T18:14:22.599" v="5"/>
          <pc:sldLayoutMkLst>
            <pc:docMk/>
            <pc:sldMasterMk cId="2935749159" sldId="2147483685"/>
            <pc:sldLayoutMk cId="136092602" sldId="2147483676"/>
          </pc:sldLayoutMkLst>
        </pc:sldLayoutChg>
        <pc:sldLayoutChg chg="add">
          <pc:chgData name="Adams Adamu (2109261)" userId="S::2109261@student.uwtsd.ac.uk::cc597d8d-c0ad-48f6-9922-dc77d288125c" providerId="AD" clId="Web-{8F09665A-00FA-4048-A1FB-1949FFA3BE2B}" dt="2022-07-27T18:14:22.599" v="5"/>
          <pc:sldLayoutMkLst>
            <pc:docMk/>
            <pc:sldMasterMk cId="2935749159" sldId="2147483685"/>
            <pc:sldLayoutMk cId="514861622" sldId="2147483677"/>
          </pc:sldLayoutMkLst>
        </pc:sldLayoutChg>
        <pc:sldLayoutChg chg="add">
          <pc:chgData name="Adams Adamu (2109261)" userId="S::2109261@student.uwtsd.ac.uk::cc597d8d-c0ad-48f6-9922-dc77d288125c" providerId="AD" clId="Web-{8F09665A-00FA-4048-A1FB-1949FFA3BE2B}" dt="2022-07-27T18:14:22.599" v="5"/>
          <pc:sldLayoutMkLst>
            <pc:docMk/>
            <pc:sldMasterMk cId="2935749159" sldId="2147483685"/>
            <pc:sldLayoutMk cId="3638945247" sldId="2147483678"/>
          </pc:sldLayoutMkLst>
        </pc:sldLayoutChg>
        <pc:sldLayoutChg chg="add">
          <pc:chgData name="Adams Adamu (2109261)" userId="S::2109261@student.uwtsd.ac.uk::cc597d8d-c0ad-48f6-9922-dc77d288125c" providerId="AD" clId="Web-{8F09665A-00FA-4048-A1FB-1949FFA3BE2B}" dt="2022-07-27T18:14:22.599" v="5"/>
          <pc:sldLayoutMkLst>
            <pc:docMk/>
            <pc:sldMasterMk cId="2935749159" sldId="2147483685"/>
            <pc:sldLayoutMk cId="3273297760" sldId="2147483679"/>
          </pc:sldLayoutMkLst>
        </pc:sldLayoutChg>
        <pc:sldLayoutChg chg="add">
          <pc:chgData name="Adams Adamu (2109261)" userId="S::2109261@student.uwtsd.ac.uk::cc597d8d-c0ad-48f6-9922-dc77d288125c" providerId="AD" clId="Web-{8F09665A-00FA-4048-A1FB-1949FFA3BE2B}" dt="2022-07-27T18:14:22.599" v="5"/>
          <pc:sldLayoutMkLst>
            <pc:docMk/>
            <pc:sldMasterMk cId="2935749159" sldId="2147483685"/>
            <pc:sldLayoutMk cId="1308259100" sldId="2147483680"/>
          </pc:sldLayoutMkLst>
        </pc:sldLayoutChg>
        <pc:sldLayoutChg chg="add">
          <pc:chgData name="Adams Adamu (2109261)" userId="S::2109261@student.uwtsd.ac.uk::cc597d8d-c0ad-48f6-9922-dc77d288125c" providerId="AD" clId="Web-{8F09665A-00FA-4048-A1FB-1949FFA3BE2B}" dt="2022-07-27T18:14:22.599" v="5"/>
          <pc:sldLayoutMkLst>
            <pc:docMk/>
            <pc:sldMasterMk cId="2935749159" sldId="2147483685"/>
            <pc:sldLayoutMk cId="1660299391" sldId="2147483681"/>
          </pc:sldLayoutMkLst>
        </pc:sldLayoutChg>
        <pc:sldLayoutChg chg="add">
          <pc:chgData name="Adams Adamu (2109261)" userId="S::2109261@student.uwtsd.ac.uk::cc597d8d-c0ad-48f6-9922-dc77d288125c" providerId="AD" clId="Web-{8F09665A-00FA-4048-A1FB-1949FFA3BE2B}" dt="2022-07-27T18:14:22.599" v="5"/>
          <pc:sldLayoutMkLst>
            <pc:docMk/>
            <pc:sldMasterMk cId="2935749159" sldId="2147483685"/>
            <pc:sldLayoutMk cId="1409297056" sldId="2147483682"/>
          </pc:sldLayoutMkLst>
        </pc:sldLayoutChg>
        <pc:sldLayoutChg chg="add">
          <pc:chgData name="Adams Adamu (2109261)" userId="S::2109261@student.uwtsd.ac.uk::cc597d8d-c0ad-48f6-9922-dc77d288125c" providerId="AD" clId="Web-{8F09665A-00FA-4048-A1FB-1949FFA3BE2B}" dt="2022-07-27T18:14:22.599" v="5"/>
          <pc:sldLayoutMkLst>
            <pc:docMk/>
            <pc:sldMasterMk cId="2935749159" sldId="2147483685"/>
            <pc:sldLayoutMk cId="3259773386" sldId="2147483683"/>
          </pc:sldLayoutMkLst>
        </pc:sldLayoutChg>
        <pc:sldLayoutChg chg="add">
          <pc:chgData name="Adams Adamu (2109261)" userId="S::2109261@student.uwtsd.ac.uk::cc597d8d-c0ad-48f6-9922-dc77d288125c" providerId="AD" clId="Web-{8F09665A-00FA-4048-A1FB-1949FFA3BE2B}" dt="2022-07-27T18:14:22.599" v="5"/>
          <pc:sldLayoutMkLst>
            <pc:docMk/>
            <pc:sldMasterMk cId="2935749159" sldId="2147483685"/>
            <pc:sldLayoutMk cId="1717293948" sldId="2147483684"/>
          </pc:sldLayoutMkLst>
        </pc:sldLayoutChg>
      </pc:sldMasterChg>
    </pc:docChg>
  </pc:docChgLst>
  <pc:docChgLst>
    <pc:chgData name="Adams Adamu (2109261)" userId="S::2109261@student.uwtsd.ac.uk::cc597d8d-c0ad-48f6-9922-dc77d288125c" providerId="AD" clId="Web-{2B561AFC-8B55-E06B-FDF9-BCDB3042E8A5}"/>
    <pc:docChg chg="addSld delSld modSld">
      <pc:chgData name="Adams Adamu (2109261)" userId="S::2109261@student.uwtsd.ac.uk::cc597d8d-c0ad-48f6-9922-dc77d288125c" providerId="AD" clId="Web-{2B561AFC-8B55-E06B-FDF9-BCDB3042E8A5}" dt="2022-07-31T11:03:15.093" v="309" actId="20577"/>
      <pc:docMkLst>
        <pc:docMk/>
      </pc:docMkLst>
      <pc:sldChg chg="addSp delSp modSp">
        <pc:chgData name="Adams Adamu (2109261)" userId="S::2109261@student.uwtsd.ac.uk::cc597d8d-c0ad-48f6-9922-dc77d288125c" providerId="AD" clId="Web-{2B561AFC-8B55-E06B-FDF9-BCDB3042E8A5}" dt="2022-07-31T10:53:07.376" v="243"/>
        <pc:sldMkLst>
          <pc:docMk/>
          <pc:sldMk cId="109857222" sldId="256"/>
        </pc:sldMkLst>
        <pc:spChg chg="mod">
          <ac:chgData name="Adams Adamu (2109261)" userId="S::2109261@student.uwtsd.ac.uk::cc597d8d-c0ad-48f6-9922-dc77d288125c" providerId="AD" clId="Web-{2B561AFC-8B55-E06B-FDF9-BCDB3042E8A5}" dt="2022-07-31T10:53:07.376" v="243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Adams Adamu (2109261)" userId="S::2109261@student.uwtsd.ac.uk::cc597d8d-c0ad-48f6-9922-dc77d288125c" providerId="AD" clId="Web-{2B561AFC-8B55-E06B-FDF9-BCDB3042E8A5}" dt="2022-07-31T10:53:07.376" v="243"/>
          <ac:spMkLst>
            <pc:docMk/>
            <pc:sldMk cId="109857222" sldId="256"/>
            <ac:spMk id="8" creationId="{A5D0B0D3-D735-4619-AA45-B57B791E1744}"/>
          </ac:spMkLst>
        </pc:spChg>
        <pc:spChg chg="del">
          <ac:chgData name="Adams Adamu (2109261)" userId="S::2109261@student.uwtsd.ac.uk::cc597d8d-c0ad-48f6-9922-dc77d288125c" providerId="AD" clId="Web-{2B561AFC-8B55-E06B-FDF9-BCDB3042E8A5}" dt="2022-07-31T10:53:07.376" v="243"/>
          <ac:spMkLst>
            <pc:docMk/>
            <pc:sldMk cId="109857222" sldId="256"/>
            <ac:spMk id="10" creationId="{CF7F2079-504C-499A-A644-58F4DDC7643B}"/>
          </ac:spMkLst>
        </pc:spChg>
        <pc:spChg chg="del">
          <ac:chgData name="Adams Adamu (2109261)" userId="S::2109261@student.uwtsd.ac.uk::cc597d8d-c0ad-48f6-9922-dc77d288125c" providerId="AD" clId="Web-{2B561AFC-8B55-E06B-FDF9-BCDB3042E8A5}" dt="2022-07-31T10:53:07.376" v="243"/>
          <ac:spMkLst>
            <pc:docMk/>
            <pc:sldMk cId="109857222" sldId="256"/>
            <ac:spMk id="20" creationId="{3D505D40-32E9-4C48-81F8-AD80433BE6B7}"/>
          </ac:spMkLst>
        </pc:spChg>
        <pc:spChg chg="add">
          <ac:chgData name="Adams Adamu (2109261)" userId="S::2109261@student.uwtsd.ac.uk::cc597d8d-c0ad-48f6-9922-dc77d288125c" providerId="AD" clId="Web-{2B561AFC-8B55-E06B-FDF9-BCDB3042E8A5}" dt="2022-07-31T10:53:07.376" v="243"/>
          <ac:spMkLst>
            <pc:docMk/>
            <pc:sldMk cId="109857222" sldId="256"/>
            <ac:spMk id="34" creationId="{A5D0B0D3-D735-4619-AA45-B57B791E1744}"/>
          </ac:spMkLst>
        </pc:spChg>
        <pc:spChg chg="add">
          <ac:chgData name="Adams Adamu (2109261)" userId="S::2109261@student.uwtsd.ac.uk::cc597d8d-c0ad-48f6-9922-dc77d288125c" providerId="AD" clId="Web-{2B561AFC-8B55-E06B-FDF9-BCDB3042E8A5}" dt="2022-07-31T10:53:07.376" v="243"/>
          <ac:spMkLst>
            <pc:docMk/>
            <pc:sldMk cId="109857222" sldId="256"/>
            <ac:spMk id="36" creationId="{D1DEB8A1-0BB8-48FD-8739-36D42B5F2E9C}"/>
          </ac:spMkLst>
        </pc:spChg>
        <pc:spChg chg="add">
          <ac:chgData name="Adams Adamu (2109261)" userId="S::2109261@student.uwtsd.ac.uk::cc597d8d-c0ad-48f6-9922-dc77d288125c" providerId="AD" clId="Web-{2B561AFC-8B55-E06B-FDF9-BCDB3042E8A5}" dt="2022-07-31T10:53:07.376" v="243"/>
          <ac:spMkLst>
            <pc:docMk/>
            <pc:sldMk cId="109857222" sldId="256"/>
            <ac:spMk id="46" creationId="{8E888BFA-FA2E-44AF-9D7B-16D609CD43A8}"/>
          </ac:spMkLst>
        </pc:spChg>
        <pc:grpChg chg="del">
          <ac:chgData name="Adams Adamu (2109261)" userId="S::2109261@student.uwtsd.ac.uk::cc597d8d-c0ad-48f6-9922-dc77d288125c" providerId="AD" clId="Web-{2B561AFC-8B55-E06B-FDF9-BCDB3042E8A5}" dt="2022-07-31T10:53:07.376" v="243"/>
          <ac:grpSpMkLst>
            <pc:docMk/>
            <pc:sldMk cId="109857222" sldId="256"/>
            <ac:grpSpMk id="12" creationId="{DBBA0A0D-8F6A-400A-9E49-8C008E2C7DB1}"/>
          </ac:grpSpMkLst>
        </pc:grpChg>
        <pc:grpChg chg="del">
          <ac:chgData name="Adams Adamu (2109261)" userId="S::2109261@student.uwtsd.ac.uk::cc597d8d-c0ad-48f6-9922-dc77d288125c" providerId="AD" clId="Web-{2B561AFC-8B55-E06B-FDF9-BCDB3042E8A5}" dt="2022-07-31T10:53:07.376" v="243"/>
          <ac:grpSpMkLst>
            <pc:docMk/>
            <pc:sldMk cId="109857222" sldId="256"/>
            <ac:grpSpMk id="22" creationId="{C507BF36-B92B-4CAC-BCA7-8364B51E1F09}"/>
          </ac:grpSpMkLst>
        </pc:grpChg>
        <pc:grpChg chg="add">
          <ac:chgData name="Adams Adamu (2109261)" userId="S::2109261@student.uwtsd.ac.uk::cc597d8d-c0ad-48f6-9922-dc77d288125c" providerId="AD" clId="Web-{2B561AFC-8B55-E06B-FDF9-BCDB3042E8A5}" dt="2022-07-31T10:53:07.376" v="243"/>
          <ac:grpSpMkLst>
            <pc:docMk/>
            <pc:sldMk cId="109857222" sldId="256"/>
            <ac:grpSpMk id="38" creationId="{06B4C967-D337-479B-87CA-7587B7FCFF5E}"/>
          </ac:grpSpMkLst>
        </pc:grpChg>
        <pc:grpChg chg="add">
          <ac:chgData name="Adams Adamu (2109261)" userId="S::2109261@student.uwtsd.ac.uk::cc597d8d-c0ad-48f6-9922-dc77d288125c" providerId="AD" clId="Web-{2B561AFC-8B55-E06B-FDF9-BCDB3042E8A5}" dt="2022-07-31T10:53:07.376" v="243"/>
          <ac:grpSpMkLst>
            <pc:docMk/>
            <pc:sldMk cId="109857222" sldId="256"/>
            <ac:grpSpMk id="48" creationId="{67CE019E-45F4-43D5-9AB7-9B668C6E6AD6}"/>
          </ac:grpSpMkLst>
        </pc:grpChg>
        <pc:picChg chg="del">
          <ac:chgData name="Adams Adamu (2109261)" userId="S::2109261@student.uwtsd.ac.uk::cc597d8d-c0ad-48f6-9922-dc77d288125c" providerId="AD" clId="Web-{2B561AFC-8B55-E06B-FDF9-BCDB3042E8A5}" dt="2022-07-31T10:24:42.296" v="0"/>
          <ac:picMkLst>
            <pc:docMk/>
            <pc:sldMk cId="109857222" sldId="256"/>
            <ac:picMk id="4" creationId="{04909BD4-1D65-A88D-78C4-4DBE307F743C}"/>
          </ac:picMkLst>
        </pc:picChg>
      </pc:sldChg>
      <pc:sldChg chg="addSp modSp mod setBg addAnim">
        <pc:chgData name="Adams Adamu (2109261)" userId="S::2109261@student.uwtsd.ac.uk::cc597d8d-c0ad-48f6-9922-dc77d288125c" providerId="AD" clId="Web-{2B561AFC-8B55-E06B-FDF9-BCDB3042E8A5}" dt="2022-07-31T10:56:21.831" v="256" actId="1076"/>
        <pc:sldMkLst>
          <pc:docMk/>
          <pc:sldMk cId="1326095726" sldId="257"/>
        </pc:sldMkLst>
        <pc:spChg chg="mod">
          <ac:chgData name="Adams Adamu (2109261)" userId="S::2109261@student.uwtsd.ac.uk::cc597d8d-c0ad-48f6-9922-dc77d288125c" providerId="AD" clId="Web-{2B561AFC-8B55-E06B-FDF9-BCDB3042E8A5}" dt="2022-07-31T10:53:01.766" v="241"/>
          <ac:spMkLst>
            <pc:docMk/>
            <pc:sldMk cId="1326095726" sldId="257"/>
            <ac:spMk id="2" creationId="{6067DBB8-F535-4D34-7202-52DC02AEC72C}"/>
          </ac:spMkLst>
        </pc:spChg>
        <pc:spChg chg="mod">
          <ac:chgData name="Adams Adamu (2109261)" userId="S::2109261@student.uwtsd.ac.uk::cc597d8d-c0ad-48f6-9922-dc77d288125c" providerId="AD" clId="Web-{2B561AFC-8B55-E06B-FDF9-BCDB3042E8A5}" dt="2022-07-31T10:53:01.766" v="241"/>
          <ac:spMkLst>
            <pc:docMk/>
            <pc:sldMk cId="1326095726" sldId="257"/>
            <ac:spMk id="3" creationId="{14FC809C-C3EA-45F0-9A64-3AB627512FF9}"/>
          </ac:spMkLst>
        </pc:spChg>
        <pc:spChg chg="add">
          <ac:chgData name="Adams Adamu (2109261)" userId="S::2109261@student.uwtsd.ac.uk::cc597d8d-c0ad-48f6-9922-dc77d288125c" providerId="AD" clId="Web-{2B561AFC-8B55-E06B-FDF9-BCDB3042E8A5}" dt="2022-07-31T10:53:01.766" v="241"/>
          <ac:spMkLst>
            <pc:docMk/>
            <pc:sldMk cId="1326095726" sldId="257"/>
            <ac:spMk id="9" creationId="{435959F4-53DA-47FF-BC24-1E5B75C69876}"/>
          </ac:spMkLst>
        </pc:spChg>
        <pc:spChg chg="add">
          <ac:chgData name="Adams Adamu (2109261)" userId="S::2109261@student.uwtsd.ac.uk::cc597d8d-c0ad-48f6-9922-dc77d288125c" providerId="AD" clId="Web-{2B561AFC-8B55-E06B-FDF9-BCDB3042E8A5}" dt="2022-07-31T10:53:01.766" v="241"/>
          <ac:spMkLst>
            <pc:docMk/>
            <pc:sldMk cId="1326095726" sldId="257"/>
            <ac:spMk id="20" creationId="{59226104-0061-4319-8237-9C001BF85D49}"/>
          </ac:spMkLst>
        </pc:spChg>
        <pc:spChg chg="add">
          <ac:chgData name="Adams Adamu (2109261)" userId="S::2109261@student.uwtsd.ac.uk::cc597d8d-c0ad-48f6-9922-dc77d288125c" providerId="AD" clId="Web-{2B561AFC-8B55-E06B-FDF9-BCDB3042E8A5}" dt="2022-07-31T10:53:01.766" v="241"/>
          <ac:spMkLst>
            <pc:docMk/>
            <pc:sldMk cId="1326095726" sldId="257"/>
            <ac:spMk id="30" creationId="{A5D0B0D3-D735-4619-AA45-B57B791E1744}"/>
          </ac:spMkLst>
        </pc:spChg>
        <pc:spChg chg="add">
          <ac:chgData name="Adams Adamu (2109261)" userId="S::2109261@student.uwtsd.ac.uk::cc597d8d-c0ad-48f6-9922-dc77d288125c" providerId="AD" clId="Web-{2B561AFC-8B55-E06B-FDF9-BCDB3042E8A5}" dt="2022-07-31T10:53:01.766" v="241"/>
          <ac:spMkLst>
            <pc:docMk/>
            <pc:sldMk cId="1326095726" sldId="257"/>
            <ac:spMk id="32" creationId="{948AEA76-67F2-4344-A189-9BFFE0076388}"/>
          </ac:spMkLst>
        </pc:spChg>
        <pc:grpChg chg="add">
          <ac:chgData name="Adams Adamu (2109261)" userId="S::2109261@student.uwtsd.ac.uk::cc597d8d-c0ad-48f6-9922-dc77d288125c" providerId="AD" clId="Web-{2B561AFC-8B55-E06B-FDF9-BCDB3042E8A5}" dt="2022-07-31T10:53:01.766" v="241"/>
          <ac:grpSpMkLst>
            <pc:docMk/>
            <pc:sldMk cId="1326095726" sldId="257"/>
            <ac:grpSpMk id="11" creationId="{A7CF83E8-F6F0-41E3-B580-7412A04DDFB5}"/>
          </ac:grpSpMkLst>
        </pc:grpChg>
        <pc:grpChg chg="add">
          <ac:chgData name="Adams Adamu (2109261)" userId="S::2109261@student.uwtsd.ac.uk::cc597d8d-c0ad-48f6-9922-dc77d288125c" providerId="AD" clId="Web-{2B561AFC-8B55-E06B-FDF9-BCDB3042E8A5}" dt="2022-07-31T10:53:01.766" v="241"/>
          <ac:grpSpMkLst>
            <pc:docMk/>
            <pc:sldMk cId="1326095726" sldId="257"/>
            <ac:grpSpMk id="22" creationId="{51B01909-73B8-4486-A749-C643B1D7E361}"/>
          </ac:grpSpMkLst>
        </pc:grpChg>
        <pc:grpChg chg="add">
          <ac:chgData name="Adams Adamu (2109261)" userId="S::2109261@student.uwtsd.ac.uk::cc597d8d-c0ad-48f6-9922-dc77d288125c" providerId="AD" clId="Web-{2B561AFC-8B55-E06B-FDF9-BCDB3042E8A5}" dt="2022-07-31T10:53:01.766" v="241"/>
          <ac:grpSpMkLst>
            <pc:docMk/>
            <pc:sldMk cId="1326095726" sldId="257"/>
            <ac:grpSpMk id="34" creationId="{DBBA0A0D-8F6A-400A-9E49-8C008E2C7DB1}"/>
          </ac:grpSpMkLst>
        </pc:grpChg>
        <pc:picChg chg="add mod">
          <ac:chgData name="Adams Adamu (2109261)" userId="S::2109261@student.uwtsd.ac.uk::cc597d8d-c0ad-48f6-9922-dc77d288125c" providerId="AD" clId="Web-{2B561AFC-8B55-E06B-FDF9-BCDB3042E8A5}" dt="2022-07-31T10:56:21.831" v="256" actId="1076"/>
          <ac:picMkLst>
            <pc:docMk/>
            <pc:sldMk cId="1326095726" sldId="257"/>
            <ac:picMk id="4" creationId="{429A81D0-D9CB-6759-BB48-22837D940EFA}"/>
          </ac:picMkLst>
        </pc:picChg>
        <pc:picChg chg="add">
          <ac:chgData name="Adams Adamu (2109261)" userId="S::2109261@student.uwtsd.ac.uk::cc597d8d-c0ad-48f6-9922-dc77d288125c" providerId="AD" clId="Web-{2B561AFC-8B55-E06B-FDF9-BCDB3042E8A5}" dt="2022-07-31T10:53:01.766" v="241"/>
          <ac:picMkLst>
            <pc:docMk/>
            <pc:sldMk cId="1326095726" sldId="257"/>
            <ac:picMk id="5" creationId="{8F622B3D-DDB4-1538-32BC-EE3F6CF618E1}"/>
          </ac:picMkLst>
        </pc:picChg>
      </pc:sldChg>
      <pc:sldChg chg="addSp delSp modSp addAnim">
        <pc:chgData name="Adams Adamu (2109261)" userId="S::2109261@student.uwtsd.ac.uk::cc597d8d-c0ad-48f6-9922-dc77d288125c" providerId="AD" clId="Web-{2B561AFC-8B55-E06B-FDF9-BCDB3042E8A5}" dt="2022-07-31T10:52:54.984" v="240"/>
        <pc:sldMkLst>
          <pc:docMk/>
          <pc:sldMk cId="3543392472" sldId="258"/>
        </pc:sldMkLst>
        <pc:spChg chg="mod">
          <ac:chgData name="Adams Adamu (2109261)" userId="S::2109261@student.uwtsd.ac.uk::cc597d8d-c0ad-48f6-9922-dc77d288125c" providerId="AD" clId="Web-{2B561AFC-8B55-E06B-FDF9-BCDB3042E8A5}" dt="2022-07-31T10:52:54.984" v="239"/>
          <ac:spMkLst>
            <pc:docMk/>
            <pc:sldMk cId="3543392472" sldId="258"/>
            <ac:spMk id="2" creationId="{C27EC019-987D-BBB7-E482-8444C712AF52}"/>
          </ac:spMkLst>
        </pc:spChg>
        <pc:spChg chg="del">
          <ac:chgData name="Adams Adamu (2109261)" userId="S::2109261@student.uwtsd.ac.uk::cc597d8d-c0ad-48f6-9922-dc77d288125c" providerId="AD" clId="Web-{2B561AFC-8B55-E06B-FDF9-BCDB3042E8A5}" dt="2022-07-31T10:52:54.984" v="239"/>
          <ac:spMkLst>
            <pc:docMk/>
            <pc:sldMk cId="3543392472" sldId="258"/>
            <ac:spMk id="51" creationId="{435959F4-53DA-47FF-BC24-1E5B75C69876}"/>
          </ac:spMkLst>
        </pc:spChg>
        <pc:spChg chg="del">
          <ac:chgData name="Adams Adamu (2109261)" userId="S::2109261@student.uwtsd.ac.uk::cc597d8d-c0ad-48f6-9922-dc77d288125c" providerId="AD" clId="Web-{2B561AFC-8B55-E06B-FDF9-BCDB3042E8A5}" dt="2022-07-31T10:52:54.984" v="239"/>
          <ac:spMkLst>
            <pc:docMk/>
            <pc:sldMk cId="3543392472" sldId="258"/>
            <ac:spMk id="53" creationId="{59226104-0061-4319-8237-9C001BF85D49}"/>
          </ac:spMkLst>
        </pc:spChg>
        <pc:spChg chg="del">
          <ac:chgData name="Adams Adamu (2109261)" userId="S::2109261@student.uwtsd.ac.uk::cc597d8d-c0ad-48f6-9922-dc77d288125c" providerId="AD" clId="Web-{2B561AFC-8B55-E06B-FDF9-BCDB3042E8A5}" dt="2022-07-31T10:52:54.984" v="239"/>
          <ac:spMkLst>
            <pc:docMk/>
            <pc:sldMk cId="3543392472" sldId="258"/>
            <ac:spMk id="55" creationId="{A5D0B0D3-D735-4619-AA45-B57B791E1744}"/>
          </ac:spMkLst>
        </pc:spChg>
        <pc:spChg chg="del">
          <ac:chgData name="Adams Adamu (2109261)" userId="S::2109261@student.uwtsd.ac.uk::cc597d8d-c0ad-48f6-9922-dc77d288125c" providerId="AD" clId="Web-{2B561AFC-8B55-E06B-FDF9-BCDB3042E8A5}" dt="2022-07-31T10:52:54.984" v="239"/>
          <ac:spMkLst>
            <pc:docMk/>
            <pc:sldMk cId="3543392472" sldId="258"/>
            <ac:spMk id="56" creationId="{752C2BA4-3BBE-4D22-A0D9-8D2A7B8F1C71}"/>
          </ac:spMkLst>
        </pc:spChg>
        <pc:spChg chg="del">
          <ac:chgData name="Adams Adamu (2109261)" userId="S::2109261@student.uwtsd.ac.uk::cc597d8d-c0ad-48f6-9922-dc77d288125c" providerId="AD" clId="Web-{2B561AFC-8B55-E06B-FDF9-BCDB3042E8A5}" dt="2022-07-31T10:52:54.984" v="239"/>
          <ac:spMkLst>
            <pc:docMk/>
            <pc:sldMk cId="3543392472" sldId="258"/>
            <ac:spMk id="58" creationId="{82AA7049-B18D-49D6-AD7D-DBB9E19FBB78}"/>
          </ac:spMkLst>
        </pc:spChg>
        <pc:spChg chg="add">
          <ac:chgData name="Adams Adamu (2109261)" userId="S::2109261@student.uwtsd.ac.uk::cc597d8d-c0ad-48f6-9922-dc77d288125c" providerId="AD" clId="Web-{2B561AFC-8B55-E06B-FDF9-BCDB3042E8A5}" dt="2022-07-31T10:52:54.984" v="239"/>
          <ac:spMkLst>
            <pc:docMk/>
            <pc:sldMk cId="3543392472" sldId="258"/>
            <ac:spMk id="66" creationId="{435959F4-53DA-47FF-BC24-1E5B75C69876}"/>
          </ac:spMkLst>
        </pc:spChg>
        <pc:spChg chg="add">
          <ac:chgData name="Adams Adamu (2109261)" userId="S::2109261@student.uwtsd.ac.uk::cc597d8d-c0ad-48f6-9922-dc77d288125c" providerId="AD" clId="Web-{2B561AFC-8B55-E06B-FDF9-BCDB3042E8A5}" dt="2022-07-31T10:52:54.984" v="239"/>
          <ac:spMkLst>
            <pc:docMk/>
            <pc:sldMk cId="3543392472" sldId="258"/>
            <ac:spMk id="77" creationId="{59226104-0061-4319-8237-9C001BF85D49}"/>
          </ac:spMkLst>
        </pc:spChg>
        <pc:spChg chg="add">
          <ac:chgData name="Adams Adamu (2109261)" userId="S::2109261@student.uwtsd.ac.uk::cc597d8d-c0ad-48f6-9922-dc77d288125c" providerId="AD" clId="Web-{2B561AFC-8B55-E06B-FDF9-BCDB3042E8A5}" dt="2022-07-31T10:52:54.984" v="239"/>
          <ac:spMkLst>
            <pc:docMk/>
            <pc:sldMk cId="3543392472" sldId="258"/>
            <ac:spMk id="87" creationId="{A5D0B0D3-D735-4619-AA45-B57B791E1744}"/>
          </ac:spMkLst>
        </pc:spChg>
        <pc:spChg chg="add">
          <ac:chgData name="Adams Adamu (2109261)" userId="S::2109261@student.uwtsd.ac.uk::cc597d8d-c0ad-48f6-9922-dc77d288125c" providerId="AD" clId="Web-{2B561AFC-8B55-E06B-FDF9-BCDB3042E8A5}" dt="2022-07-31T10:52:54.984" v="239"/>
          <ac:spMkLst>
            <pc:docMk/>
            <pc:sldMk cId="3543392472" sldId="258"/>
            <ac:spMk id="89" creationId="{948AEA76-67F2-4344-A189-9BFFE0076388}"/>
          </ac:spMkLst>
        </pc:spChg>
        <pc:grpChg chg="del">
          <ac:chgData name="Adams Adamu (2109261)" userId="S::2109261@student.uwtsd.ac.uk::cc597d8d-c0ad-48f6-9922-dc77d288125c" providerId="AD" clId="Web-{2B561AFC-8B55-E06B-FDF9-BCDB3042E8A5}" dt="2022-07-31T10:52:54.984" v="239"/>
          <ac:grpSpMkLst>
            <pc:docMk/>
            <pc:sldMk cId="3543392472" sldId="258"/>
            <ac:grpSpMk id="52" creationId="{A7CF83E8-F6F0-41E3-B580-7412A04DDFB5}"/>
          </ac:grpSpMkLst>
        </pc:grpChg>
        <pc:grpChg chg="del">
          <ac:chgData name="Adams Adamu (2109261)" userId="S::2109261@student.uwtsd.ac.uk::cc597d8d-c0ad-48f6-9922-dc77d288125c" providerId="AD" clId="Web-{2B561AFC-8B55-E06B-FDF9-BCDB3042E8A5}" dt="2022-07-31T10:52:54.984" v="239"/>
          <ac:grpSpMkLst>
            <pc:docMk/>
            <pc:sldMk cId="3543392472" sldId="258"/>
            <ac:grpSpMk id="54" creationId="{51B01909-73B8-4486-A749-C643B1D7E361}"/>
          </ac:grpSpMkLst>
        </pc:grpChg>
        <pc:grpChg chg="del">
          <ac:chgData name="Adams Adamu (2109261)" userId="S::2109261@student.uwtsd.ac.uk::cc597d8d-c0ad-48f6-9922-dc77d288125c" providerId="AD" clId="Web-{2B561AFC-8B55-E06B-FDF9-BCDB3042E8A5}" dt="2022-07-31T10:52:54.984" v="239"/>
          <ac:grpSpMkLst>
            <pc:docMk/>
            <pc:sldMk cId="3543392472" sldId="258"/>
            <ac:grpSpMk id="59" creationId="{3850DB66-16D1-4953-A6E3-FCA3DC5F276F}"/>
          </ac:grpSpMkLst>
        </pc:grpChg>
        <pc:grpChg chg="del">
          <ac:chgData name="Adams Adamu (2109261)" userId="S::2109261@student.uwtsd.ac.uk::cc597d8d-c0ad-48f6-9922-dc77d288125c" providerId="AD" clId="Web-{2B561AFC-8B55-E06B-FDF9-BCDB3042E8A5}" dt="2022-07-31T10:52:54.984" v="239"/>
          <ac:grpSpMkLst>
            <pc:docMk/>
            <pc:sldMk cId="3543392472" sldId="258"/>
            <ac:grpSpMk id="60" creationId="{06B4C967-D337-479B-87CA-7587B7FCFF5E}"/>
          </ac:grpSpMkLst>
        </pc:grpChg>
        <pc:grpChg chg="add">
          <ac:chgData name="Adams Adamu (2109261)" userId="S::2109261@student.uwtsd.ac.uk::cc597d8d-c0ad-48f6-9922-dc77d288125c" providerId="AD" clId="Web-{2B561AFC-8B55-E06B-FDF9-BCDB3042E8A5}" dt="2022-07-31T10:52:54.984" v="239"/>
          <ac:grpSpMkLst>
            <pc:docMk/>
            <pc:sldMk cId="3543392472" sldId="258"/>
            <ac:grpSpMk id="68" creationId="{A7CF83E8-F6F0-41E3-B580-7412A04DDFB5}"/>
          </ac:grpSpMkLst>
        </pc:grpChg>
        <pc:grpChg chg="add">
          <ac:chgData name="Adams Adamu (2109261)" userId="S::2109261@student.uwtsd.ac.uk::cc597d8d-c0ad-48f6-9922-dc77d288125c" providerId="AD" clId="Web-{2B561AFC-8B55-E06B-FDF9-BCDB3042E8A5}" dt="2022-07-31T10:52:54.984" v="239"/>
          <ac:grpSpMkLst>
            <pc:docMk/>
            <pc:sldMk cId="3543392472" sldId="258"/>
            <ac:grpSpMk id="79" creationId="{51B01909-73B8-4486-A749-C643B1D7E361}"/>
          </ac:grpSpMkLst>
        </pc:grpChg>
        <pc:grpChg chg="add">
          <ac:chgData name="Adams Adamu (2109261)" userId="S::2109261@student.uwtsd.ac.uk::cc597d8d-c0ad-48f6-9922-dc77d288125c" providerId="AD" clId="Web-{2B561AFC-8B55-E06B-FDF9-BCDB3042E8A5}" dt="2022-07-31T10:52:54.984" v="239"/>
          <ac:grpSpMkLst>
            <pc:docMk/>
            <pc:sldMk cId="3543392472" sldId="258"/>
            <ac:grpSpMk id="91" creationId="{DBBA0A0D-8F6A-400A-9E49-8C008E2C7DB1}"/>
          </ac:grpSpMkLst>
        </pc:grpChg>
        <pc:picChg chg="del">
          <ac:chgData name="Adams Adamu (2109261)" userId="S::2109261@student.uwtsd.ac.uk::cc597d8d-c0ad-48f6-9922-dc77d288125c" providerId="AD" clId="Web-{2B561AFC-8B55-E06B-FDF9-BCDB3042E8A5}" dt="2022-07-31T10:29:24.018" v="36"/>
          <ac:picMkLst>
            <pc:docMk/>
            <pc:sldMk cId="3543392472" sldId="258"/>
            <ac:picMk id="57" creationId="{E33010D6-37D7-895C-ABBE-8AF46769A62C}"/>
          </ac:picMkLst>
        </pc:picChg>
        <pc:picChg chg="add">
          <ac:chgData name="Adams Adamu (2109261)" userId="S::2109261@student.uwtsd.ac.uk::cc597d8d-c0ad-48f6-9922-dc77d288125c" providerId="AD" clId="Web-{2B561AFC-8B55-E06B-FDF9-BCDB3042E8A5}" dt="2022-07-31T10:52:54.984" v="239"/>
          <ac:picMkLst>
            <pc:docMk/>
            <pc:sldMk cId="3543392472" sldId="258"/>
            <ac:picMk id="62" creationId="{D9C9511F-CB88-EACA-D792-A5666278953E}"/>
          </ac:picMkLst>
        </pc:picChg>
      </pc:sldChg>
      <pc:sldChg chg="del">
        <pc:chgData name="Adams Adamu (2109261)" userId="S::2109261@student.uwtsd.ac.uk::cc597d8d-c0ad-48f6-9922-dc77d288125c" providerId="AD" clId="Web-{2B561AFC-8B55-E06B-FDF9-BCDB3042E8A5}" dt="2022-07-31T10:30:09.537" v="53"/>
        <pc:sldMkLst>
          <pc:docMk/>
          <pc:sldMk cId="263540797" sldId="259"/>
        </pc:sldMkLst>
      </pc:sldChg>
      <pc:sldChg chg="addSp delSp modSp new">
        <pc:chgData name="Adams Adamu (2109261)" userId="S::2109261@student.uwtsd.ac.uk::cc597d8d-c0ad-48f6-9922-dc77d288125c" providerId="AD" clId="Web-{2B561AFC-8B55-E06B-FDF9-BCDB3042E8A5}" dt="2022-07-31T10:36:37.713" v="110" actId="1076"/>
        <pc:sldMkLst>
          <pc:docMk/>
          <pc:sldMk cId="3109537793" sldId="259"/>
        </pc:sldMkLst>
        <pc:spChg chg="del">
          <ac:chgData name="Adams Adamu (2109261)" userId="S::2109261@student.uwtsd.ac.uk::cc597d8d-c0ad-48f6-9922-dc77d288125c" providerId="AD" clId="Web-{2B561AFC-8B55-E06B-FDF9-BCDB3042E8A5}" dt="2022-07-31T10:31:36.860" v="62"/>
          <ac:spMkLst>
            <pc:docMk/>
            <pc:sldMk cId="3109537793" sldId="259"/>
            <ac:spMk id="2" creationId="{18FB68DE-FC01-0388-3439-82889C97A0E8}"/>
          </ac:spMkLst>
        </pc:spChg>
        <pc:spChg chg="del">
          <ac:chgData name="Adams Adamu (2109261)" userId="S::2109261@student.uwtsd.ac.uk::cc597d8d-c0ad-48f6-9922-dc77d288125c" providerId="AD" clId="Web-{2B561AFC-8B55-E06B-FDF9-BCDB3042E8A5}" dt="2022-07-31T10:31:33.266" v="61"/>
          <ac:spMkLst>
            <pc:docMk/>
            <pc:sldMk cId="3109537793" sldId="259"/>
            <ac:spMk id="3" creationId="{0A85F5EC-4429-4818-DF2D-8BEA38903285}"/>
          </ac:spMkLst>
        </pc:spChg>
        <pc:spChg chg="add del mod">
          <ac:chgData name="Adams Adamu (2109261)" userId="S::2109261@student.uwtsd.ac.uk::cc597d8d-c0ad-48f6-9922-dc77d288125c" providerId="AD" clId="Web-{2B561AFC-8B55-E06B-FDF9-BCDB3042E8A5}" dt="2022-07-31T10:34:38.127" v="103"/>
          <ac:spMkLst>
            <pc:docMk/>
            <pc:sldMk cId="3109537793" sldId="259"/>
            <ac:spMk id="7" creationId="{BE02070B-6C1F-781D-3211-FD0407E7762F}"/>
          </ac:spMkLst>
        </pc:spChg>
        <pc:spChg chg="add del mod">
          <ac:chgData name="Adams Adamu (2109261)" userId="S::2109261@student.uwtsd.ac.uk::cc597d8d-c0ad-48f6-9922-dc77d288125c" providerId="AD" clId="Web-{2B561AFC-8B55-E06B-FDF9-BCDB3042E8A5}" dt="2022-07-31T10:34:54.909" v="105"/>
          <ac:spMkLst>
            <pc:docMk/>
            <pc:sldMk cId="3109537793" sldId="259"/>
            <ac:spMk id="11" creationId="{21DA35CA-C7DC-DDDE-045C-39657FAFDA7D}"/>
          </ac:spMkLst>
        </pc:spChg>
        <pc:spChg chg="add del mod">
          <ac:chgData name="Adams Adamu (2109261)" userId="S::2109261@student.uwtsd.ac.uk::cc597d8d-c0ad-48f6-9922-dc77d288125c" providerId="AD" clId="Web-{2B561AFC-8B55-E06B-FDF9-BCDB3042E8A5}" dt="2022-07-31T10:35:31.099" v="107"/>
          <ac:spMkLst>
            <pc:docMk/>
            <pc:sldMk cId="3109537793" sldId="259"/>
            <ac:spMk id="15" creationId="{1C80B544-B924-1165-A21C-BB98CD27841D}"/>
          </ac:spMkLst>
        </pc:spChg>
        <pc:spChg chg="add del mod">
          <ac:chgData name="Adams Adamu (2109261)" userId="S::2109261@student.uwtsd.ac.uk::cc597d8d-c0ad-48f6-9922-dc77d288125c" providerId="AD" clId="Web-{2B561AFC-8B55-E06B-FDF9-BCDB3042E8A5}" dt="2022-07-31T10:36:32.385" v="109"/>
          <ac:spMkLst>
            <pc:docMk/>
            <pc:sldMk cId="3109537793" sldId="259"/>
            <ac:spMk id="19" creationId="{848990C9-472A-8236-E9CE-00681148D297}"/>
          </ac:spMkLst>
        </pc:spChg>
        <pc:graphicFrameChg chg="add del mod ord modGraphic">
          <ac:chgData name="Adams Adamu (2109261)" userId="S::2109261@student.uwtsd.ac.uk::cc597d8d-c0ad-48f6-9922-dc77d288125c" providerId="AD" clId="Web-{2B561AFC-8B55-E06B-FDF9-BCDB3042E8A5}" dt="2022-07-31T10:33:27.654" v="102"/>
          <ac:graphicFrameMkLst>
            <pc:docMk/>
            <pc:sldMk cId="3109537793" sldId="259"/>
            <ac:graphicFrameMk id="5" creationId="{41FD20A3-5233-A7F2-D8F4-F6EF6A38226B}"/>
          </ac:graphicFrameMkLst>
        </pc:graphicFrameChg>
        <pc:graphicFrameChg chg="add del mod ord modGraphic">
          <ac:chgData name="Adams Adamu (2109261)" userId="S::2109261@student.uwtsd.ac.uk::cc597d8d-c0ad-48f6-9922-dc77d288125c" providerId="AD" clId="Web-{2B561AFC-8B55-E06B-FDF9-BCDB3042E8A5}" dt="2022-07-31T10:34:41.581" v="104"/>
          <ac:graphicFrameMkLst>
            <pc:docMk/>
            <pc:sldMk cId="3109537793" sldId="259"/>
            <ac:graphicFrameMk id="9" creationId="{DD1098FA-FA24-1563-12EB-635F6B5CAA99}"/>
          </ac:graphicFrameMkLst>
        </pc:graphicFrameChg>
        <pc:graphicFrameChg chg="add del mod ord modGraphic">
          <ac:chgData name="Adams Adamu (2109261)" userId="S::2109261@student.uwtsd.ac.uk::cc597d8d-c0ad-48f6-9922-dc77d288125c" providerId="AD" clId="Web-{2B561AFC-8B55-E06B-FDF9-BCDB3042E8A5}" dt="2022-07-31T10:34:56.238" v="106"/>
          <ac:graphicFrameMkLst>
            <pc:docMk/>
            <pc:sldMk cId="3109537793" sldId="259"/>
            <ac:graphicFrameMk id="13" creationId="{8B915EF2-83E2-D625-5B67-BF33FC26F6D8}"/>
          </ac:graphicFrameMkLst>
        </pc:graphicFrameChg>
        <pc:graphicFrameChg chg="add del mod ord modGraphic">
          <ac:chgData name="Adams Adamu (2109261)" userId="S::2109261@student.uwtsd.ac.uk::cc597d8d-c0ad-48f6-9922-dc77d288125c" providerId="AD" clId="Web-{2B561AFC-8B55-E06B-FDF9-BCDB3042E8A5}" dt="2022-07-31T10:35:38.990" v="108"/>
          <ac:graphicFrameMkLst>
            <pc:docMk/>
            <pc:sldMk cId="3109537793" sldId="259"/>
            <ac:graphicFrameMk id="17" creationId="{D74C2DD7-9AB9-4A48-1773-E4264FBE0AA8}"/>
          </ac:graphicFrameMkLst>
        </pc:graphicFrameChg>
        <pc:graphicFrameChg chg="add mod ord modGraphic">
          <ac:chgData name="Adams Adamu (2109261)" userId="S::2109261@student.uwtsd.ac.uk::cc597d8d-c0ad-48f6-9922-dc77d288125c" providerId="AD" clId="Web-{2B561AFC-8B55-E06B-FDF9-BCDB3042E8A5}" dt="2022-07-31T10:36:37.713" v="110" actId="1076"/>
          <ac:graphicFrameMkLst>
            <pc:docMk/>
            <pc:sldMk cId="3109537793" sldId="259"/>
            <ac:graphicFrameMk id="21" creationId="{A036D32C-2454-7E81-482F-69F9B1B65305}"/>
          </ac:graphicFrameMkLst>
        </pc:graphicFrameChg>
      </pc:sldChg>
      <pc:sldChg chg="del">
        <pc:chgData name="Adams Adamu (2109261)" userId="S::2109261@student.uwtsd.ac.uk::cc597d8d-c0ad-48f6-9922-dc77d288125c" providerId="AD" clId="Web-{2B561AFC-8B55-E06B-FDF9-BCDB3042E8A5}" dt="2022-07-31T10:30:11.834" v="54"/>
        <pc:sldMkLst>
          <pc:docMk/>
          <pc:sldMk cId="3311103392" sldId="260"/>
        </pc:sldMkLst>
      </pc:sldChg>
      <pc:sldChg chg="addSp delSp modSp new">
        <pc:chgData name="Adams Adamu (2109261)" userId="S::2109261@student.uwtsd.ac.uk::cc597d8d-c0ad-48f6-9922-dc77d288125c" providerId="AD" clId="Web-{2B561AFC-8B55-E06B-FDF9-BCDB3042E8A5}" dt="2022-07-31T10:45:05.857" v="138" actId="1076"/>
        <pc:sldMkLst>
          <pc:docMk/>
          <pc:sldMk cId="3989031212" sldId="260"/>
        </pc:sldMkLst>
        <pc:spChg chg="del">
          <ac:chgData name="Adams Adamu (2109261)" userId="S::2109261@student.uwtsd.ac.uk::cc597d8d-c0ad-48f6-9922-dc77d288125c" providerId="AD" clId="Web-{2B561AFC-8B55-E06B-FDF9-BCDB3042E8A5}" dt="2022-07-31T10:44:47.074" v="132"/>
          <ac:spMkLst>
            <pc:docMk/>
            <pc:sldMk cId="3989031212" sldId="260"/>
            <ac:spMk id="2" creationId="{FA75D523-5A83-CC34-DD9D-7F63E44D931C}"/>
          </ac:spMkLst>
        </pc:spChg>
        <pc:spChg chg="del">
          <ac:chgData name="Adams Adamu (2109261)" userId="S::2109261@student.uwtsd.ac.uk::cc597d8d-c0ad-48f6-9922-dc77d288125c" providerId="AD" clId="Web-{2B561AFC-8B55-E06B-FDF9-BCDB3042E8A5}" dt="2022-07-31T10:44:49.246" v="133"/>
          <ac:spMkLst>
            <pc:docMk/>
            <pc:sldMk cId="3989031212" sldId="260"/>
            <ac:spMk id="3" creationId="{309F7AAB-56E0-E8C6-A1D2-5C36CEFAB5F2}"/>
          </ac:spMkLst>
        </pc:spChg>
        <pc:picChg chg="add mod">
          <ac:chgData name="Adams Adamu (2109261)" userId="S::2109261@student.uwtsd.ac.uk::cc597d8d-c0ad-48f6-9922-dc77d288125c" providerId="AD" clId="Web-{2B561AFC-8B55-E06B-FDF9-BCDB3042E8A5}" dt="2022-07-31T10:45:05.857" v="138" actId="1076"/>
          <ac:picMkLst>
            <pc:docMk/>
            <pc:sldMk cId="3989031212" sldId="260"/>
            <ac:picMk id="4" creationId="{1CF2D14F-BEC6-454F-54A1-4151A644265E}"/>
          </ac:picMkLst>
        </pc:picChg>
      </pc:sldChg>
      <pc:sldChg chg="del">
        <pc:chgData name="Adams Adamu (2109261)" userId="S::2109261@student.uwtsd.ac.uk::cc597d8d-c0ad-48f6-9922-dc77d288125c" providerId="AD" clId="Web-{2B561AFC-8B55-E06B-FDF9-BCDB3042E8A5}" dt="2022-07-31T10:30:14.193" v="56"/>
        <pc:sldMkLst>
          <pc:docMk/>
          <pc:sldMk cId="1756949933" sldId="261"/>
        </pc:sldMkLst>
      </pc:sldChg>
      <pc:sldChg chg="addSp delSp modSp new mod setBg">
        <pc:chgData name="Adams Adamu (2109261)" userId="S::2109261@student.uwtsd.ac.uk::cc597d8d-c0ad-48f6-9922-dc77d288125c" providerId="AD" clId="Web-{2B561AFC-8B55-E06B-FDF9-BCDB3042E8A5}" dt="2022-07-31T11:03:15.093" v="309" actId="20577"/>
        <pc:sldMkLst>
          <pc:docMk/>
          <pc:sldMk cId="3825138920" sldId="261"/>
        </pc:sldMkLst>
        <pc:spChg chg="mod">
          <ac:chgData name="Adams Adamu (2109261)" userId="S::2109261@student.uwtsd.ac.uk::cc597d8d-c0ad-48f6-9922-dc77d288125c" providerId="AD" clId="Web-{2B561AFC-8B55-E06B-FDF9-BCDB3042E8A5}" dt="2022-07-31T11:02:07.307" v="257"/>
          <ac:spMkLst>
            <pc:docMk/>
            <pc:sldMk cId="3825138920" sldId="261"/>
            <ac:spMk id="2" creationId="{62C7CC48-7910-3B1F-ED6A-EBC73929D67A}"/>
          </ac:spMkLst>
        </pc:spChg>
        <pc:spChg chg="del mod">
          <ac:chgData name="Adams Adamu (2109261)" userId="S::2109261@student.uwtsd.ac.uk::cc597d8d-c0ad-48f6-9922-dc77d288125c" providerId="AD" clId="Web-{2B561AFC-8B55-E06B-FDF9-BCDB3042E8A5}" dt="2022-07-31T10:49:38.315" v="189"/>
          <ac:spMkLst>
            <pc:docMk/>
            <pc:sldMk cId="3825138920" sldId="261"/>
            <ac:spMk id="3" creationId="{D17CFE7B-34D4-606D-F5CD-5F80425D85E6}"/>
          </ac:spMkLst>
        </pc:spChg>
        <pc:spChg chg="add del">
          <ac:chgData name="Adams Adamu (2109261)" userId="S::2109261@student.uwtsd.ac.uk::cc597d8d-c0ad-48f6-9922-dc77d288125c" providerId="AD" clId="Web-{2B561AFC-8B55-E06B-FDF9-BCDB3042E8A5}" dt="2022-07-31T10:49:38.283" v="188"/>
          <ac:spMkLst>
            <pc:docMk/>
            <pc:sldMk cId="3825138920" sldId="261"/>
            <ac:spMk id="9" creationId="{2F9C493A-9F03-49B4-B3FB-19CE5AC115BE}"/>
          </ac:spMkLst>
        </pc:spChg>
        <pc:spChg chg="add del">
          <ac:chgData name="Adams Adamu (2109261)" userId="S::2109261@student.uwtsd.ac.uk::cc597d8d-c0ad-48f6-9922-dc77d288125c" providerId="AD" clId="Web-{2B561AFC-8B55-E06B-FDF9-BCDB3042E8A5}" dt="2022-07-31T10:49:38.283" v="188"/>
          <ac:spMkLst>
            <pc:docMk/>
            <pc:sldMk cId="3825138920" sldId="261"/>
            <ac:spMk id="11" creationId="{90A46C7D-C1BB-49B8-8D37-39742820E964}"/>
          </ac:spMkLst>
        </pc:spChg>
        <pc:spChg chg="add del">
          <ac:chgData name="Adams Adamu (2109261)" userId="S::2109261@student.uwtsd.ac.uk::cc597d8d-c0ad-48f6-9922-dc77d288125c" providerId="AD" clId="Web-{2B561AFC-8B55-E06B-FDF9-BCDB3042E8A5}" dt="2022-07-31T10:49:38.283" v="188"/>
          <ac:spMkLst>
            <pc:docMk/>
            <pc:sldMk cId="3825138920" sldId="261"/>
            <ac:spMk id="21" creationId="{55820E42-2F9D-41EF-B67F-522A133B3373}"/>
          </ac:spMkLst>
        </pc:spChg>
        <pc:spChg chg="add del">
          <ac:chgData name="Adams Adamu (2109261)" userId="S::2109261@student.uwtsd.ac.uk::cc597d8d-c0ad-48f6-9922-dc77d288125c" providerId="AD" clId="Web-{2B561AFC-8B55-E06B-FDF9-BCDB3042E8A5}" dt="2022-07-31T11:02:07.307" v="257"/>
          <ac:spMkLst>
            <pc:docMk/>
            <pc:sldMk cId="3825138920" sldId="261"/>
            <ac:spMk id="32" creationId="{142D98E1-37D2-4470-BF74-845E897954C6}"/>
          </ac:spMkLst>
        </pc:spChg>
        <pc:spChg chg="add">
          <ac:chgData name="Adams Adamu (2109261)" userId="S::2109261@student.uwtsd.ac.uk::cc597d8d-c0ad-48f6-9922-dc77d288125c" providerId="AD" clId="Web-{2B561AFC-8B55-E06B-FDF9-BCDB3042E8A5}" dt="2022-07-31T11:02:07.307" v="257"/>
          <ac:spMkLst>
            <pc:docMk/>
            <pc:sldMk cId="3825138920" sldId="261"/>
            <ac:spMk id="40" creationId="{2F9C493A-9F03-49B4-B3FB-19CE5AC115BE}"/>
          </ac:spMkLst>
        </pc:spChg>
        <pc:spChg chg="add">
          <ac:chgData name="Adams Adamu (2109261)" userId="S::2109261@student.uwtsd.ac.uk::cc597d8d-c0ad-48f6-9922-dc77d288125c" providerId="AD" clId="Web-{2B561AFC-8B55-E06B-FDF9-BCDB3042E8A5}" dt="2022-07-31T11:02:07.307" v="257"/>
          <ac:spMkLst>
            <pc:docMk/>
            <pc:sldMk cId="3825138920" sldId="261"/>
            <ac:spMk id="42" creationId="{90A46C7D-C1BB-49B8-8D37-39742820E964}"/>
          </ac:spMkLst>
        </pc:spChg>
        <pc:spChg chg="add">
          <ac:chgData name="Adams Adamu (2109261)" userId="S::2109261@student.uwtsd.ac.uk::cc597d8d-c0ad-48f6-9922-dc77d288125c" providerId="AD" clId="Web-{2B561AFC-8B55-E06B-FDF9-BCDB3042E8A5}" dt="2022-07-31T11:02:07.307" v="257"/>
          <ac:spMkLst>
            <pc:docMk/>
            <pc:sldMk cId="3825138920" sldId="261"/>
            <ac:spMk id="52" creationId="{D5B4F0F5-BE58-4EC0-B650-A71A07437CDD}"/>
          </ac:spMkLst>
        </pc:spChg>
        <pc:spChg chg="add mod">
          <ac:chgData name="Adams Adamu (2109261)" userId="S::2109261@student.uwtsd.ac.uk::cc597d8d-c0ad-48f6-9922-dc77d288125c" providerId="AD" clId="Web-{2B561AFC-8B55-E06B-FDF9-BCDB3042E8A5}" dt="2022-07-31T11:03:15.093" v="309" actId="20577"/>
          <ac:spMkLst>
            <pc:docMk/>
            <pc:sldMk cId="3825138920" sldId="261"/>
            <ac:spMk id="95" creationId="{D9D41453-C7CF-8F7F-6DC6-FF4E75D8F00A}"/>
          </ac:spMkLst>
        </pc:spChg>
        <pc:grpChg chg="add del">
          <ac:chgData name="Adams Adamu (2109261)" userId="S::2109261@student.uwtsd.ac.uk::cc597d8d-c0ad-48f6-9922-dc77d288125c" providerId="AD" clId="Web-{2B561AFC-8B55-E06B-FDF9-BCDB3042E8A5}" dt="2022-07-31T10:49:38.283" v="188"/>
          <ac:grpSpMkLst>
            <pc:docMk/>
            <pc:sldMk cId="3825138920" sldId="261"/>
            <ac:grpSpMk id="13" creationId="{61BBAB6F-65E6-4E2B-B363-6AB27C84E0C1}"/>
          </ac:grpSpMkLst>
        </pc:grpChg>
        <pc:grpChg chg="add del">
          <ac:chgData name="Adams Adamu (2109261)" userId="S::2109261@student.uwtsd.ac.uk::cc597d8d-c0ad-48f6-9922-dc77d288125c" providerId="AD" clId="Web-{2B561AFC-8B55-E06B-FDF9-BCDB3042E8A5}" dt="2022-07-31T10:49:38.283" v="188"/>
          <ac:grpSpMkLst>
            <pc:docMk/>
            <pc:sldMk cId="3825138920" sldId="261"/>
            <ac:grpSpMk id="23" creationId="{13D9BC31-B57D-4933-AD83-94F462D4C2F9}"/>
          </ac:grpSpMkLst>
        </pc:grpChg>
        <pc:grpChg chg="add del">
          <ac:chgData name="Adams Adamu (2109261)" userId="S::2109261@student.uwtsd.ac.uk::cc597d8d-c0ad-48f6-9922-dc77d288125c" providerId="AD" clId="Web-{2B561AFC-8B55-E06B-FDF9-BCDB3042E8A5}" dt="2022-07-31T11:02:07.307" v="257"/>
          <ac:grpSpMkLst>
            <pc:docMk/>
            <pc:sldMk cId="3825138920" sldId="261"/>
            <ac:grpSpMk id="33" creationId="{91868ACA-CC8C-4FA4-8E32-6DB1C7DA9E27}"/>
          </ac:grpSpMkLst>
        </pc:grpChg>
        <pc:grpChg chg="add">
          <ac:chgData name="Adams Adamu (2109261)" userId="S::2109261@student.uwtsd.ac.uk::cc597d8d-c0ad-48f6-9922-dc77d288125c" providerId="AD" clId="Web-{2B561AFC-8B55-E06B-FDF9-BCDB3042E8A5}" dt="2022-07-31T11:02:07.307" v="257"/>
          <ac:grpSpMkLst>
            <pc:docMk/>
            <pc:sldMk cId="3825138920" sldId="261"/>
            <ac:grpSpMk id="44" creationId="{C13D619A-1417-41F6-AB84-3DA81D94BD75}"/>
          </ac:grpSpMkLst>
        </pc:grpChg>
        <pc:grpChg chg="add">
          <ac:chgData name="Adams Adamu (2109261)" userId="S::2109261@student.uwtsd.ac.uk::cc597d8d-c0ad-48f6-9922-dc77d288125c" providerId="AD" clId="Web-{2B561AFC-8B55-E06B-FDF9-BCDB3042E8A5}" dt="2022-07-31T11:02:07.307" v="257"/>
          <ac:grpSpMkLst>
            <pc:docMk/>
            <pc:sldMk cId="3825138920" sldId="261"/>
            <ac:grpSpMk id="54" creationId="{E700C1F5-B637-45FE-96CC-270D263A597B}"/>
          </ac:grpSpMkLst>
        </pc:grpChg>
        <pc:graphicFrameChg chg="add del mod modGraphic">
          <ac:chgData name="Adams Adamu (2109261)" userId="S::2109261@student.uwtsd.ac.uk::cc597d8d-c0ad-48f6-9922-dc77d288125c" providerId="AD" clId="Web-{2B561AFC-8B55-E06B-FDF9-BCDB3042E8A5}" dt="2022-07-31T11:02:20.215" v="258"/>
          <ac:graphicFrameMkLst>
            <pc:docMk/>
            <pc:sldMk cId="3825138920" sldId="261"/>
            <ac:graphicFrameMk id="35" creationId="{8A76664D-35DC-988E-C6E1-DB08C582D347}"/>
          </ac:graphicFrameMkLst>
        </pc:graphicFrameChg>
        <pc:picChg chg="add del">
          <ac:chgData name="Adams Adamu (2109261)" userId="S::2109261@student.uwtsd.ac.uk::cc597d8d-c0ad-48f6-9922-dc77d288125c" providerId="AD" clId="Web-{2B561AFC-8B55-E06B-FDF9-BCDB3042E8A5}" dt="2022-07-31T10:49:38.283" v="188"/>
          <ac:picMkLst>
            <pc:docMk/>
            <pc:sldMk cId="3825138920" sldId="261"/>
            <ac:picMk id="5" creationId="{4694F7BA-102A-9C21-1108-E8E4168785A1}"/>
          </ac:picMkLst>
        </pc:picChg>
      </pc:sldChg>
      <pc:sldChg chg="del">
        <pc:chgData name="Adams Adamu (2109261)" userId="S::2109261@student.uwtsd.ac.uk::cc597d8d-c0ad-48f6-9922-dc77d288125c" providerId="AD" clId="Web-{2B561AFC-8B55-E06B-FDF9-BCDB3042E8A5}" dt="2022-07-31T10:30:14.834" v="57"/>
        <pc:sldMkLst>
          <pc:docMk/>
          <pc:sldMk cId="1192610045" sldId="262"/>
        </pc:sldMkLst>
      </pc:sldChg>
      <pc:sldChg chg="addSp modSp new mod setBg">
        <pc:chgData name="Adams Adamu (2109261)" userId="S::2109261@student.uwtsd.ac.uk::cc597d8d-c0ad-48f6-9922-dc77d288125c" providerId="AD" clId="Web-{2B561AFC-8B55-E06B-FDF9-BCDB3042E8A5}" dt="2022-07-31T10:51:49.855" v="238" actId="20577"/>
        <pc:sldMkLst>
          <pc:docMk/>
          <pc:sldMk cId="2544316188" sldId="262"/>
        </pc:sldMkLst>
        <pc:spChg chg="mod">
          <ac:chgData name="Adams Adamu (2109261)" userId="S::2109261@student.uwtsd.ac.uk::cc597d8d-c0ad-48f6-9922-dc77d288125c" providerId="AD" clId="Web-{2B561AFC-8B55-E06B-FDF9-BCDB3042E8A5}" dt="2022-07-31T10:51:30.838" v="236"/>
          <ac:spMkLst>
            <pc:docMk/>
            <pc:sldMk cId="2544316188" sldId="262"/>
            <ac:spMk id="2" creationId="{B8AF1A44-ABBD-88E0-23A0-639E53700603}"/>
          </ac:spMkLst>
        </pc:spChg>
        <pc:spChg chg="mod">
          <ac:chgData name="Adams Adamu (2109261)" userId="S::2109261@student.uwtsd.ac.uk::cc597d8d-c0ad-48f6-9922-dc77d288125c" providerId="AD" clId="Web-{2B561AFC-8B55-E06B-FDF9-BCDB3042E8A5}" dt="2022-07-31T10:51:49.855" v="238" actId="20577"/>
          <ac:spMkLst>
            <pc:docMk/>
            <pc:sldMk cId="2544316188" sldId="262"/>
            <ac:spMk id="3" creationId="{FE1C7234-E7F8-47B8-FECD-5465227A57B9}"/>
          </ac:spMkLst>
        </pc:spChg>
        <pc:spChg chg="add">
          <ac:chgData name="Adams Adamu (2109261)" userId="S::2109261@student.uwtsd.ac.uk::cc597d8d-c0ad-48f6-9922-dc77d288125c" providerId="AD" clId="Web-{2B561AFC-8B55-E06B-FDF9-BCDB3042E8A5}" dt="2022-07-31T10:51:30.838" v="236"/>
          <ac:spMkLst>
            <pc:docMk/>
            <pc:sldMk cId="2544316188" sldId="262"/>
            <ac:spMk id="8" creationId="{142D98E1-37D2-4470-BF74-845E897954C6}"/>
          </ac:spMkLst>
        </pc:spChg>
        <pc:spChg chg="add">
          <ac:chgData name="Adams Adamu (2109261)" userId="S::2109261@student.uwtsd.ac.uk::cc597d8d-c0ad-48f6-9922-dc77d288125c" providerId="AD" clId="Web-{2B561AFC-8B55-E06B-FDF9-BCDB3042E8A5}" dt="2022-07-31T10:51:30.838" v="236"/>
          <ac:spMkLst>
            <pc:docMk/>
            <pc:sldMk cId="2544316188" sldId="262"/>
            <ac:spMk id="10" creationId="{3AB5BF24-836F-4A13-AAE6-3EEB92256D25}"/>
          </ac:spMkLst>
        </pc:spChg>
        <pc:spChg chg="add">
          <ac:chgData name="Adams Adamu (2109261)" userId="S::2109261@student.uwtsd.ac.uk::cc597d8d-c0ad-48f6-9922-dc77d288125c" providerId="AD" clId="Web-{2B561AFC-8B55-E06B-FDF9-BCDB3042E8A5}" dt="2022-07-31T10:51:30.838" v="236"/>
          <ac:spMkLst>
            <pc:docMk/>
            <pc:sldMk cId="2544316188" sldId="262"/>
            <ac:spMk id="20" creationId="{01AB72E4-85FE-4925-94E8-F8DC756A0A07}"/>
          </ac:spMkLst>
        </pc:spChg>
        <pc:grpChg chg="add">
          <ac:chgData name="Adams Adamu (2109261)" userId="S::2109261@student.uwtsd.ac.uk::cc597d8d-c0ad-48f6-9922-dc77d288125c" providerId="AD" clId="Web-{2B561AFC-8B55-E06B-FDF9-BCDB3042E8A5}" dt="2022-07-31T10:51:30.838" v="236"/>
          <ac:grpSpMkLst>
            <pc:docMk/>
            <pc:sldMk cId="2544316188" sldId="262"/>
            <ac:grpSpMk id="12" creationId="{AFA309B8-3551-4D00-8F72-F8224F39C893}"/>
          </ac:grpSpMkLst>
        </pc:grpChg>
        <pc:grpChg chg="add">
          <ac:chgData name="Adams Adamu (2109261)" userId="S::2109261@student.uwtsd.ac.uk::cc597d8d-c0ad-48f6-9922-dc77d288125c" providerId="AD" clId="Web-{2B561AFC-8B55-E06B-FDF9-BCDB3042E8A5}" dt="2022-07-31T10:51:30.838" v="236"/>
          <ac:grpSpMkLst>
            <pc:docMk/>
            <pc:sldMk cId="2544316188" sldId="262"/>
            <ac:grpSpMk id="22" creationId="{2B5F2BAA-9430-49D4-AFB2-873C0C5B32F0}"/>
          </ac:grpSpMkLst>
        </pc:grpChg>
      </pc:sldChg>
      <pc:sldChg chg="del">
        <pc:chgData name="Adams Adamu (2109261)" userId="S::2109261@student.uwtsd.ac.uk::cc597d8d-c0ad-48f6-9922-dc77d288125c" providerId="AD" clId="Web-{2B561AFC-8B55-E06B-FDF9-BCDB3042E8A5}" dt="2022-07-31T10:30:16.569" v="58"/>
        <pc:sldMkLst>
          <pc:docMk/>
          <pc:sldMk cId="1232432717" sldId="263"/>
        </pc:sldMkLst>
      </pc:sldChg>
      <pc:sldChg chg="new del">
        <pc:chgData name="Adams Adamu (2109261)" userId="S::2109261@student.uwtsd.ac.uk::cc597d8d-c0ad-48f6-9922-dc77d288125c" providerId="AD" clId="Web-{2B561AFC-8B55-E06B-FDF9-BCDB3042E8A5}" dt="2022-07-31T10:54:22.193" v="245"/>
        <pc:sldMkLst>
          <pc:docMk/>
          <pc:sldMk cId="2485525580" sldId="263"/>
        </pc:sldMkLst>
      </pc:sldChg>
      <pc:sldChg chg="addSp delSp modSp new">
        <pc:chgData name="Adams Adamu (2109261)" userId="S::2109261@student.uwtsd.ac.uk::cc597d8d-c0ad-48f6-9922-dc77d288125c" providerId="AD" clId="Web-{2B561AFC-8B55-E06B-FDF9-BCDB3042E8A5}" dt="2022-07-31T10:55:35.453" v="252" actId="1076"/>
        <pc:sldMkLst>
          <pc:docMk/>
          <pc:sldMk cId="2892639720" sldId="263"/>
        </pc:sldMkLst>
        <pc:spChg chg="del">
          <ac:chgData name="Adams Adamu (2109261)" userId="S::2109261@student.uwtsd.ac.uk::cc597d8d-c0ad-48f6-9922-dc77d288125c" providerId="AD" clId="Web-{2B561AFC-8B55-E06B-FDF9-BCDB3042E8A5}" dt="2022-07-31T10:55:21.140" v="248"/>
          <ac:spMkLst>
            <pc:docMk/>
            <pc:sldMk cId="2892639720" sldId="263"/>
            <ac:spMk id="2" creationId="{A49C5ED7-41BC-49E8-93EF-5AFFD6DAE0B9}"/>
          </ac:spMkLst>
        </pc:spChg>
        <pc:spChg chg="del">
          <ac:chgData name="Adams Adamu (2109261)" userId="S::2109261@student.uwtsd.ac.uk::cc597d8d-c0ad-48f6-9922-dc77d288125c" providerId="AD" clId="Web-{2B561AFC-8B55-E06B-FDF9-BCDB3042E8A5}" dt="2022-07-31T10:55:24.468" v="249"/>
          <ac:spMkLst>
            <pc:docMk/>
            <pc:sldMk cId="2892639720" sldId="263"/>
            <ac:spMk id="3" creationId="{D314108A-B5E4-2819-71AC-D6FB109DF60C}"/>
          </ac:spMkLst>
        </pc:spChg>
        <pc:picChg chg="add mod">
          <ac:chgData name="Adams Adamu (2109261)" userId="S::2109261@student.uwtsd.ac.uk::cc597d8d-c0ad-48f6-9922-dc77d288125c" providerId="AD" clId="Web-{2B561AFC-8B55-E06B-FDF9-BCDB3042E8A5}" dt="2022-07-31T10:55:35.453" v="252" actId="1076"/>
          <ac:picMkLst>
            <pc:docMk/>
            <pc:sldMk cId="2892639720" sldId="263"/>
            <ac:picMk id="4" creationId="{532A5C4B-B1BE-599B-0C1D-7363EB02A134}"/>
          </ac:picMkLst>
        </pc:picChg>
      </pc:sldChg>
      <pc:sldChg chg="del">
        <pc:chgData name="Adams Adamu (2109261)" userId="S::2109261@student.uwtsd.ac.uk::cc597d8d-c0ad-48f6-9922-dc77d288125c" providerId="AD" clId="Web-{2B561AFC-8B55-E06B-FDF9-BCDB3042E8A5}" dt="2022-07-31T10:30:19.428" v="59"/>
        <pc:sldMkLst>
          <pc:docMk/>
          <pc:sldMk cId="1234740448" sldId="264"/>
        </pc:sldMkLst>
      </pc:sldChg>
      <pc:sldChg chg="del">
        <pc:chgData name="Adams Adamu (2109261)" userId="S::2109261@student.uwtsd.ac.uk::cc597d8d-c0ad-48f6-9922-dc77d288125c" providerId="AD" clId="Web-{2B561AFC-8B55-E06B-FDF9-BCDB3042E8A5}" dt="2022-07-31T10:30:12.318" v="55"/>
        <pc:sldMkLst>
          <pc:docMk/>
          <pc:sldMk cId="2033769473" sldId="265"/>
        </pc:sldMkLst>
      </pc:sldChg>
    </pc:docChg>
  </pc:docChgLst>
  <pc:docChgLst>
    <pc:chgData name="Adams Adamu (2109261)" userId="S::2109261@student.uwtsd.ac.uk::cc597d8d-c0ad-48f6-9922-dc77d288125c" providerId="AD" clId="Web-{39943290-2839-E02A-90D7-33075A008CE5}"/>
    <pc:docChg chg="modSld">
      <pc:chgData name="Adams Adamu (2109261)" userId="S::2109261@student.uwtsd.ac.uk::cc597d8d-c0ad-48f6-9922-dc77d288125c" providerId="AD" clId="Web-{39943290-2839-E02A-90D7-33075A008CE5}" dt="2022-07-31T11:12:45.011" v="7"/>
      <pc:docMkLst>
        <pc:docMk/>
      </pc:docMkLst>
      <pc:sldChg chg="modSp">
        <pc:chgData name="Adams Adamu (2109261)" userId="S::2109261@student.uwtsd.ac.uk::cc597d8d-c0ad-48f6-9922-dc77d288125c" providerId="AD" clId="Web-{39943290-2839-E02A-90D7-33075A008CE5}" dt="2022-07-31T11:12:45.011" v="7"/>
        <pc:sldMkLst>
          <pc:docMk/>
          <pc:sldMk cId="3109537793" sldId="259"/>
        </pc:sldMkLst>
        <pc:graphicFrameChg chg="mod modGraphic">
          <ac:chgData name="Adams Adamu (2109261)" userId="S::2109261@student.uwtsd.ac.uk::cc597d8d-c0ad-48f6-9922-dc77d288125c" providerId="AD" clId="Web-{39943290-2839-E02A-90D7-33075A008CE5}" dt="2022-07-31T11:12:45.011" v="7"/>
          <ac:graphicFrameMkLst>
            <pc:docMk/>
            <pc:sldMk cId="3109537793" sldId="259"/>
            <ac:graphicFrameMk id="21" creationId="{A036D32C-2454-7E81-482F-69F9B1B65305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10072922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10072922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7/31/2022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082591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7/31/2022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059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6602993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10072922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3509963"/>
            <a:ext cx="10072922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7/31/2022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409297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717" y="2521885"/>
            <a:ext cx="4645152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2136" y="2521885"/>
            <a:ext cx="4611138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7/31/2022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963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597733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7"/>
            <a:ext cx="1007292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521884"/>
            <a:ext cx="4845387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352" y="3366390"/>
            <a:ext cx="4845387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34025" y="2521884"/>
            <a:ext cx="4869249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34025" y="3366390"/>
            <a:ext cx="4869249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7/31/2022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72939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87068"/>
            <a:ext cx="10077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7/31/2022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5233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638945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7/31/2022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01770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4315386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420086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4315386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7/31/2022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318139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3932237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4200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7/31/2022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0926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7/31/2022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33456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5148616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974374" y="787067"/>
            <a:ext cx="2628900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5719" y="787067"/>
            <a:ext cx="7039402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7/31/2022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7283627" y="125032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732977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10776050" y="5204030"/>
            <a:ext cx="886141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717" y="2521885"/>
            <a:ext cx="10077557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5718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7/31/2022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5718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55367" y="6356350"/>
            <a:ext cx="5298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35749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D1DEB8A1-0BB8-48FD-8739-36D42B5F2E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45620" y="-21648"/>
            <a:ext cx="1446380" cy="2080204"/>
          </a:xfrm>
          <a:custGeom>
            <a:avLst/>
            <a:gdLst>
              <a:gd name="connsiteX0" fmla="*/ 0 w 2331138"/>
              <a:gd name="connsiteY0" fmla="*/ 0 h 3352676"/>
              <a:gd name="connsiteX1" fmla="*/ 2331138 w 2331138"/>
              <a:gd name="connsiteY1" fmla="*/ 0 h 3352676"/>
              <a:gd name="connsiteX2" fmla="*/ 2331138 w 2331138"/>
              <a:gd name="connsiteY2" fmla="*/ 3352676 h 3352676"/>
              <a:gd name="connsiteX3" fmla="*/ 2097210 w 2331138"/>
              <a:gd name="connsiteY3" fmla="*/ 3226228 h 3352676"/>
              <a:gd name="connsiteX4" fmla="*/ 214881 w 2331138"/>
              <a:gd name="connsiteY4" fmla="*/ 1176738 h 3352676"/>
              <a:gd name="connsiteX5" fmla="*/ 1129 w 2331138"/>
              <a:gd name="connsiteY5" fmla="*/ 67475 h 3352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1138" h="3352676">
                <a:moveTo>
                  <a:pt x="0" y="0"/>
                </a:moveTo>
                <a:lnTo>
                  <a:pt x="2331138" y="0"/>
                </a:lnTo>
                <a:lnTo>
                  <a:pt x="2331138" y="3352676"/>
                </a:lnTo>
                <a:lnTo>
                  <a:pt x="2097210" y="3226228"/>
                </a:lnTo>
                <a:cubicBezTo>
                  <a:pt x="1273150" y="2744079"/>
                  <a:pt x="560886" y="2027200"/>
                  <a:pt x="214881" y="1176738"/>
                </a:cubicBezTo>
                <a:cubicBezTo>
                  <a:pt x="72781" y="827511"/>
                  <a:pt x="14297" y="430630"/>
                  <a:pt x="1129" y="67475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38" name="Graphic 78">
            <a:extLst>
              <a:ext uri="{FF2B5EF4-FFF2-40B4-BE49-F238E27FC236}">
                <a16:creationId xmlns:a16="http://schemas.microsoft.com/office/drawing/2014/main" id="{06B4C967-D337-479B-87CA-7587B7FCF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064000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39" name="Graphic 78">
              <a:extLst>
                <a:ext uri="{FF2B5EF4-FFF2-40B4-BE49-F238E27FC236}">
                  <a16:creationId xmlns:a16="http://schemas.microsoft.com/office/drawing/2014/main" id="{6EF1A9DB-7052-4254-8534-9AAED6F6B6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0" name="Graphic 78">
              <a:extLst>
                <a:ext uri="{FF2B5EF4-FFF2-40B4-BE49-F238E27FC236}">
                  <a16:creationId xmlns:a16="http://schemas.microsoft.com/office/drawing/2014/main" id="{55D44775-F9E3-4142-8CDB-277AEF2F3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41" name="Graphic 78">
                <a:extLst>
                  <a:ext uri="{FF2B5EF4-FFF2-40B4-BE49-F238E27FC236}">
                    <a16:creationId xmlns:a16="http://schemas.microsoft.com/office/drawing/2014/main" id="{93BB9C83-6DC3-450C-BFAD-0CB5EAD294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2" name="Graphic 78">
                <a:extLst>
                  <a:ext uri="{FF2B5EF4-FFF2-40B4-BE49-F238E27FC236}">
                    <a16:creationId xmlns:a16="http://schemas.microsoft.com/office/drawing/2014/main" id="{4E01AF91-A65B-4AE1-96C9-4168BD8F90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3" name="Graphic 78">
                <a:extLst>
                  <a:ext uri="{FF2B5EF4-FFF2-40B4-BE49-F238E27FC236}">
                    <a16:creationId xmlns:a16="http://schemas.microsoft.com/office/drawing/2014/main" id="{0AD45C08-DFB9-441F-A901-BCB9B03058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4" name="Graphic 78">
                <a:extLst>
                  <a:ext uri="{FF2B5EF4-FFF2-40B4-BE49-F238E27FC236}">
                    <a16:creationId xmlns:a16="http://schemas.microsoft.com/office/drawing/2014/main" id="{E05BEC0E-4EE4-42C4-BF0B-15F9AC5181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46" name="Freeform: Shape 45">
            <a:extLst>
              <a:ext uri="{FF2B5EF4-FFF2-40B4-BE49-F238E27FC236}">
                <a16:creationId xmlns:a16="http://schemas.microsoft.com/office/drawing/2014/main" id="{8E888BFA-FA2E-44AF-9D7B-16D609CD43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852911"/>
            <a:ext cx="4238069" cy="4005090"/>
          </a:xfrm>
          <a:custGeom>
            <a:avLst/>
            <a:gdLst>
              <a:gd name="connsiteX0" fmla="*/ 0 w 4238069"/>
              <a:gd name="connsiteY0" fmla="*/ 0 h 1903025"/>
              <a:gd name="connsiteX1" fmla="*/ 113310 w 4238069"/>
              <a:gd name="connsiteY1" fmla="*/ 8960 h 1903025"/>
              <a:gd name="connsiteX2" fmla="*/ 291503 w 4238069"/>
              <a:gd name="connsiteY2" fmla="*/ 37000 h 1903025"/>
              <a:gd name="connsiteX3" fmla="*/ 3082930 w 4238069"/>
              <a:gd name="connsiteY3" fmla="*/ 1104916 h 1903025"/>
              <a:gd name="connsiteX4" fmla="*/ 3881548 w 4238069"/>
              <a:gd name="connsiteY4" fmla="*/ 1668276 h 1903025"/>
              <a:gd name="connsiteX5" fmla="*/ 4238069 w 4238069"/>
              <a:gd name="connsiteY5" fmla="*/ 1903025 h 1903025"/>
              <a:gd name="connsiteX6" fmla="*/ 0 w 4238069"/>
              <a:gd name="connsiteY6" fmla="*/ 1903025 h 1903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8069" h="1903025">
                <a:moveTo>
                  <a:pt x="0" y="0"/>
                </a:moveTo>
                <a:lnTo>
                  <a:pt x="113310" y="8960"/>
                </a:lnTo>
                <a:cubicBezTo>
                  <a:pt x="173365" y="16155"/>
                  <a:pt x="232870" y="25632"/>
                  <a:pt x="291503" y="37000"/>
                </a:cubicBezTo>
                <a:cubicBezTo>
                  <a:pt x="1250780" y="222537"/>
                  <a:pt x="2264787" y="499636"/>
                  <a:pt x="3082930" y="1104916"/>
                </a:cubicBezTo>
                <a:cubicBezTo>
                  <a:pt x="3348371" y="1301283"/>
                  <a:pt x="3614239" y="1488349"/>
                  <a:pt x="3881548" y="1668276"/>
                </a:cubicBezTo>
                <a:lnTo>
                  <a:pt x="4238069" y="1903025"/>
                </a:lnTo>
                <a:lnTo>
                  <a:pt x="0" y="1903025"/>
                </a:lnTo>
                <a:close/>
              </a:path>
            </a:pathLst>
          </a:custGeom>
          <a:solidFill>
            <a:schemeClr val="tx2">
              <a:lumMod val="40000"/>
              <a:lumOff val="6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64000" y="1122363"/>
            <a:ext cx="6539274" cy="1978346"/>
          </a:xfrm>
        </p:spPr>
        <p:txBody>
          <a:bodyPr>
            <a:normAutofit/>
          </a:bodyPr>
          <a:lstStyle/>
          <a:p>
            <a:r>
              <a:rPr lang="en-GB" i="0">
                <a:ea typeface="+mj-lt"/>
                <a:cs typeface="+mj-lt"/>
              </a:rPr>
              <a:t>BMSW4002</a:t>
            </a:r>
            <a:br>
              <a:rPr lang="en-GB" i="0">
                <a:ea typeface="+mj-lt"/>
                <a:cs typeface="+mj-lt"/>
              </a:rPr>
            </a:br>
            <a:r>
              <a:rPr lang="en-GB" i="0"/>
              <a:t>Lecturer: Dami </a:t>
            </a:r>
            <a:r>
              <a:rPr lang="en-GB" i="0" err="1"/>
              <a:t>Pokubo</a:t>
            </a:r>
            <a:br>
              <a:rPr lang="en-GB" i="0"/>
            </a:br>
            <a:endParaRPr lang="en-US"/>
          </a:p>
        </p:txBody>
      </p:sp>
      <p:grpSp>
        <p:nvGrpSpPr>
          <p:cNvPr id="48" name="Group 47">
            <a:extLst>
              <a:ext uri="{FF2B5EF4-FFF2-40B4-BE49-F238E27FC236}">
                <a16:creationId xmlns:a16="http://schemas.microsoft.com/office/drawing/2014/main" id="{67CE019E-45F4-43D5-9AB7-9B668C6E6A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458881" y="3428995"/>
            <a:ext cx="886141" cy="802496"/>
            <a:chOff x="10948005" y="3272152"/>
            <a:chExt cx="868640" cy="786648"/>
          </a:xfrm>
          <a:solidFill>
            <a:schemeClr val="tx2">
              <a:lumMod val="60000"/>
              <a:lumOff val="40000"/>
            </a:schemeClr>
          </a:solidFill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EC480AF2-3BB1-4050-B21E-AB449FE507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B3E90887-79C9-41C0-B858-2F1BBDB0D7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98C19F66-7FD5-40E7-9815-B07EFECA60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2" name="Graphic 12">
              <a:extLst>
                <a:ext uri="{FF2B5EF4-FFF2-40B4-BE49-F238E27FC236}">
                  <a16:creationId xmlns:a16="http://schemas.microsoft.com/office/drawing/2014/main" id="{D5C72724-3286-4EB9-9914-3494FBE166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Graphic 15">
              <a:extLst>
                <a:ext uri="{FF2B5EF4-FFF2-40B4-BE49-F238E27FC236}">
                  <a16:creationId xmlns:a16="http://schemas.microsoft.com/office/drawing/2014/main" id="{932523A8-D1B0-4E30-B39D-0D5333498E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4" name="Graphic 15">
              <a:extLst>
                <a:ext uri="{FF2B5EF4-FFF2-40B4-BE49-F238E27FC236}">
                  <a16:creationId xmlns:a16="http://schemas.microsoft.com/office/drawing/2014/main" id="{2FA0DBAA-ACBC-42C4-88B2-1EBB6EC007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51AE6197-E637-4088-81E6-76DCE41A5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2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23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4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25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6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7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8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 useBgFill="1">
        <p:nvSpPr>
          <p:cNvPr id="30" name="Rectangle 29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pic>
        <p:nvPicPr>
          <p:cNvPr id="5" name="Picture 4" descr="Multi-coloured dialogue boxes">
            <a:extLst>
              <a:ext uri="{FF2B5EF4-FFF2-40B4-BE49-F238E27FC236}">
                <a16:creationId xmlns:a16="http://schemas.microsoft.com/office/drawing/2014/main" id="{8F622B3D-DDB4-1538-32BC-EE3F6CF618E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919" r="4" b="6545"/>
          <a:stretch/>
        </p:blipFill>
        <p:spPr>
          <a:xfrm>
            <a:off x="20" y="10"/>
            <a:ext cx="12185156" cy="6857990"/>
          </a:xfrm>
          <a:prstGeom prst="rect">
            <a:avLst/>
          </a:prstGeom>
        </p:spPr>
      </p:pic>
      <p:sp>
        <p:nvSpPr>
          <p:cNvPr id="32" name="Rectangle 31">
            <a:extLst>
              <a:ext uri="{FF2B5EF4-FFF2-40B4-BE49-F238E27FC236}">
                <a16:creationId xmlns:a16="http://schemas.microsoft.com/office/drawing/2014/main" id="{948AEA76-67F2-4344-A189-9BFFE0076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67DBB8-F535-4D34-7202-52DC02AEC7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99521"/>
            <a:ext cx="5565648" cy="21796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FC809C-C3EA-45F0-9A64-3AB627512FF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" y="3624760"/>
            <a:ext cx="5565648" cy="163304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b="1">
                <a:solidFill>
                  <a:srgbClr val="FFFFFF"/>
                </a:solidFill>
              </a:rPr>
              <a:t>This is a presentation on communication</a:t>
            </a:r>
          </a:p>
        </p:txBody>
      </p:sp>
      <p:grpSp>
        <p:nvGrpSpPr>
          <p:cNvPr id="34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35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36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37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8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9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0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4" name="Picture 5" descr="Qr code&#10;&#10;Description automatically generated">
            <a:extLst>
              <a:ext uri="{FF2B5EF4-FFF2-40B4-BE49-F238E27FC236}">
                <a16:creationId xmlns:a16="http://schemas.microsoft.com/office/drawing/2014/main" id="{429A81D0-D9CB-6759-BB48-22837D940E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12000" y="1892300"/>
            <a:ext cx="4267200" cy="247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60957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Freeform: Shape 65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68" name="Group 67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72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4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79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0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1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82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3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4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5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 useBgFill="1">
        <p:nvSpPr>
          <p:cNvPr id="87" name="Rectangle 86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pic>
        <p:nvPicPr>
          <p:cNvPr id="62" name="Picture 61" descr="Wood human figure">
            <a:extLst>
              <a:ext uri="{FF2B5EF4-FFF2-40B4-BE49-F238E27FC236}">
                <a16:creationId xmlns:a16="http://schemas.microsoft.com/office/drawing/2014/main" id="{D9C9511F-CB88-EACA-D792-A5666278953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4" b="15560"/>
          <a:stretch/>
        </p:blipFill>
        <p:spPr>
          <a:xfrm>
            <a:off x="20" y="10"/>
            <a:ext cx="12185156" cy="6857990"/>
          </a:xfrm>
          <a:prstGeom prst="rect">
            <a:avLst/>
          </a:prstGeom>
        </p:spPr>
      </p:pic>
      <p:sp>
        <p:nvSpPr>
          <p:cNvPr id="89" name="Rectangle 88">
            <a:extLst>
              <a:ext uri="{FF2B5EF4-FFF2-40B4-BE49-F238E27FC236}">
                <a16:creationId xmlns:a16="http://schemas.microsoft.com/office/drawing/2014/main" id="{948AEA76-67F2-4344-A189-9BFFE0076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7EC019-987D-BBB7-E482-8444C712AF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99521"/>
            <a:ext cx="5565648" cy="2179601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>
                <a:solidFill>
                  <a:srgbClr val="FFFFFF"/>
                </a:solidFill>
              </a:rPr>
              <a:t>WHAT IS  COMMUNICATION?</a:t>
            </a:r>
            <a:br>
              <a:rPr lang="en-US" sz="2800">
                <a:solidFill>
                  <a:srgbClr val="FFFFFF"/>
                </a:solidFill>
              </a:rPr>
            </a:br>
            <a:r>
              <a:rPr lang="en-US" sz="2800">
                <a:solidFill>
                  <a:srgbClr val="FFFFFF"/>
                </a:solidFill>
              </a:rPr>
              <a:t>-thought</a:t>
            </a:r>
            <a:br>
              <a:rPr lang="en-US" sz="2800">
                <a:solidFill>
                  <a:srgbClr val="FFFFFF"/>
                </a:solidFill>
              </a:rPr>
            </a:br>
            <a:r>
              <a:rPr lang="en-US" sz="2800">
                <a:solidFill>
                  <a:srgbClr val="FFFFFF"/>
                </a:solidFill>
              </a:rPr>
              <a:t>-ideas</a:t>
            </a:r>
            <a:br>
              <a:rPr lang="en-US" sz="2800">
                <a:solidFill>
                  <a:srgbClr val="FFFFFF"/>
                </a:solidFill>
              </a:rPr>
            </a:br>
            <a:r>
              <a:rPr lang="en-US" sz="2800">
                <a:solidFill>
                  <a:srgbClr val="FFFFFF"/>
                </a:solidFill>
              </a:rPr>
              <a:t>-emotions</a:t>
            </a:r>
          </a:p>
        </p:txBody>
      </p:sp>
      <p:grpSp>
        <p:nvGrpSpPr>
          <p:cNvPr id="91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2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3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4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95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96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97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543392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1CF2D14F-BEC6-454F-54A1-4151A644265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73995" y="1093627"/>
            <a:ext cx="9255917" cy="46707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90312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Diagram&#10;&#10;Description automatically generated">
            <a:extLst>
              <a:ext uri="{FF2B5EF4-FFF2-40B4-BE49-F238E27FC236}">
                <a16:creationId xmlns:a16="http://schemas.microsoft.com/office/drawing/2014/main" id="{532A5C4B-B1BE-599B-0C1D-7363EB02A13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0700" y="1267798"/>
            <a:ext cx="8369300" cy="4335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263972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98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C7CC48-7910-3B1F-ED6A-EBC73929D6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</p:spPr>
        <p:txBody>
          <a:bodyPr>
            <a:normAutofit/>
          </a:bodyPr>
          <a:lstStyle/>
          <a:p>
            <a:r>
              <a:rPr lang="en-GB"/>
              <a:t>CHANNEL OF COMMUNICATION</a:t>
            </a:r>
          </a:p>
        </p:txBody>
      </p:sp>
      <p:grpSp>
        <p:nvGrpSpPr>
          <p:cNvPr id="44" name="Graphic 78">
            <a:extLst>
              <a:ext uri="{FF2B5EF4-FFF2-40B4-BE49-F238E27FC236}">
                <a16:creationId xmlns:a16="http://schemas.microsoft.com/office/drawing/2014/main" id="{C13D619A-1417-41F6-AB84-3DA81D94BD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2345718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45" name="Graphic 78">
              <a:extLst>
                <a:ext uri="{FF2B5EF4-FFF2-40B4-BE49-F238E27FC236}">
                  <a16:creationId xmlns:a16="http://schemas.microsoft.com/office/drawing/2014/main" id="{ABA075C2-6990-484C-907A-08DB4DF5A9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6" name="Graphic 78">
              <a:extLst>
                <a:ext uri="{FF2B5EF4-FFF2-40B4-BE49-F238E27FC236}">
                  <a16:creationId xmlns:a16="http://schemas.microsoft.com/office/drawing/2014/main" id="{EC9D29F2-21D6-461F-8BD7-533101D86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47" name="Graphic 78">
                <a:extLst>
                  <a:ext uri="{FF2B5EF4-FFF2-40B4-BE49-F238E27FC236}">
                    <a16:creationId xmlns:a16="http://schemas.microsoft.com/office/drawing/2014/main" id="{F1CB2E23-919F-4FDA-9880-7AEF61BF397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8" name="Graphic 78">
                <a:extLst>
                  <a:ext uri="{FF2B5EF4-FFF2-40B4-BE49-F238E27FC236}">
                    <a16:creationId xmlns:a16="http://schemas.microsoft.com/office/drawing/2014/main" id="{2BBC6B41-7E8B-40C0-8289-6918BCA68F3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9" name="Graphic 78">
                <a:extLst>
                  <a:ext uri="{FF2B5EF4-FFF2-40B4-BE49-F238E27FC236}">
                    <a16:creationId xmlns:a16="http://schemas.microsoft.com/office/drawing/2014/main" id="{67E04027-1EC8-4CBE-A4D2-F09F6AF0E02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50" name="Graphic 78">
                <a:extLst>
                  <a:ext uri="{FF2B5EF4-FFF2-40B4-BE49-F238E27FC236}">
                    <a16:creationId xmlns:a16="http://schemas.microsoft.com/office/drawing/2014/main" id="{5EC8762A-B2EC-4710-9F10-B93BE2075E8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52" name="Freeform: Shape 51">
            <a:extLst>
              <a:ext uri="{FF2B5EF4-FFF2-40B4-BE49-F238E27FC236}">
                <a16:creationId xmlns:a16="http://schemas.microsoft.com/office/drawing/2014/main" id="{D5B4F0F5-BE58-4EC0-B650-A71A07437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54" name="Group 53">
            <a:extLst>
              <a:ext uri="{FF2B5EF4-FFF2-40B4-BE49-F238E27FC236}">
                <a16:creationId xmlns:a16="http://schemas.microsoft.com/office/drawing/2014/main" id="{E700C1F5-B637-45FE-96CC-270D263A5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83DA22C9-3830-4323-9087-6D7C1E6AA3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A5AC4DA9-FD16-4055-8D2D-95D615C03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8BA7D58E-9AB5-4B54-A635-2E86BEC7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8" name="Graphic 12">
              <a:extLst>
                <a:ext uri="{FF2B5EF4-FFF2-40B4-BE49-F238E27FC236}">
                  <a16:creationId xmlns:a16="http://schemas.microsoft.com/office/drawing/2014/main" id="{B7D72779-BBD2-4D64-B6B1-E052E227EB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9" name="Graphic 15">
              <a:extLst>
                <a:ext uri="{FF2B5EF4-FFF2-40B4-BE49-F238E27FC236}">
                  <a16:creationId xmlns:a16="http://schemas.microsoft.com/office/drawing/2014/main" id="{569BD34C-BFEF-4FB1-A094-2D9E687CD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0" name="Graphic 15">
              <a:extLst>
                <a:ext uri="{FF2B5EF4-FFF2-40B4-BE49-F238E27FC236}">
                  <a16:creationId xmlns:a16="http://schemas.microsoft.com/office/drawing/2014/main" id="{DC258A66-ED52-4FA3-96CE-7932E91F5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BEC6A48C-21EF-4485-9836-0445500033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5" name="Content Placeholder 94">
            <a:extLst>
              <a:ext uri="{FF2B5EF4-FFF2-40B4-BE49-F238E27FC236}">
                <a16:creationId xmlns:a16="http://schemas.microsoft.com/office/drawing/2014/main" id="{D9D41453-C7CF-8F7F-6DC6-FF4E75D8F0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342900" indent="-342900" algn="ctr">
              <a:buFont typeface="Wingdings" panose="020B0604020202020204" pitchFamily="34" charset="0"/>
              <a:buChar char="Ø"/>
            </a:pPr>
            <a:r>
              <a:rPr lang="en-GB"/>
              <a:t>Face to face</a:t>
            </a:r>
            <a:endParaRPr lang="en-US"/>
          </a:p>
          <a:p>
            <a:pPr marL="342900" indent="-342900" algn="ctr">
              <a:buFont typeface="Wingdings" panose="020B0604020202020204" pitchFamily="34" charset="0"/>
              <a:buChar char="Ø"/>
            </a:pPr>
            <a:r>
              <a:rPr lang="en-GB"/>
              <a:t>Videocall</a:t>
            </a:r>
          </a:p>
          <a:p>
            <a:pPr marL="342900" indent="-342900" algn="ctr">
              <a:buFont typeface="Wingdings" panose="020B0604020202020204" pitchFamily="34" charset="0"/>
              <a:buChar char="Ø"/>
            </a:pPr>
            <a:r>
              <a:rPr lang="en-GB"/>
              <a:t>Phone call</a:t>
            </a:r>
          </a:p>
          <a:p>
            <a:pPr marL="342900" indent="-342900" algn="ctr">
              <a:buFont typeface="Wingdings" panose="020B0604020202020204" pitchFamily="34" charset="0"/>
              <a:buChar char="Ø"/>
            </a:pPr>
            <a:r>
              <a:rPr lang="en-GB"/>
              <a:t>Messages</a:t>
            </a:r>
          </a:p>
          <a:p>
            <a:pPr marL="342900" indent="-342900" algn="ctr">
              <a:buFont typeface="Wingdings" panose="020B0604020202020204" pitchFamily="34" charset="0"/>
              <a:buChar char="Ø"/>
            </a:pPr>
            <a:r>
              <a:rPr lang="en-GB"/>
              <a:t>Emails</a:t>
            </a:r>
          </a:p>
          <a:p>
            <a:pPr marL="342900" indent="-342900" algn="ctr">
              <a:buFont typeface="Wingdings" panose="020B0604020202020204" pitchFamily="34" charset="0"/>
              <a:buChar char="Ø"/>
            </a:pPr>
            <a:r>
              <a:rPr lang="en-GB"/>
              <a:t>Poster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51389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AF1A44-ABBD-88E0-23A0-639E537006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1524000"/>
            <a:ext cx="3763141" cy="4359964"/>
          </a:xfrm>
        </p:spPr>
        <p:txBody>
          <a:bodyPr anchor="t">
            <a:normAutofit/>
          </a:bodyPr>
          <a:lstStyle/>
          <a:p>
            <a:r>
              <a:rPr lang="en-GB" sz="2800"/>
              <a:t>BARRIERS TO COMMUNICATION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AB5BF24-836F-4A13-AAE6-3EEB92256D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285870" y="-1272272"/>
            <a:ext cx="1349830" cy="3894372"/>
          </a:xfrm>
          <a:custGeom>
            <a:avLst/>
            <a:gdLst>
              <a:gd name="connsiteX0" fmla="*/ 0 w 2331138"/>
              <a:gd name="connsiteY0" fmla="*/ 0 h 3352676"/>
              <a:gd name="connsiteX1" fmla="*/ 2331138 w 2331138"/>
              <a:gd name="connsiteY1" fmla="*/ 0 h 3352676"/>
              <a:gd name="connsiteX2" fmla="*/ 2331138 w 2331138"/>
              <a:gd name="connsiteY2" fmla="*/ 3352676 h 3352676"/>
              <a:gd name="connsiteX3" fmla="*/ 2097210 w 2331138"/>
              <a:gd name="connsiteY3" fmla="*/ 3226228 h 3352676"/>
              <a:gd name="connsiteX4" fmla="*/ 214881 w 2331138"/>
              <a:gd name="connsiteY4" fmla="*/ 1176738 h 3352676"/>
              <a:gd name="connsiteX5" fmla="*/ 1129 w 2331138"/>
              <a:gd name="connsiteY5" fmla="*/ 67475 h 3352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1138" h="3352676">
                <a:moveTo>
                  <a:pt x="0" y="0"/>
                </a:moveTo>
                <a:lnTo>
                  <a:pt x="2331138" y="0"/>
                </a:lnTo>
                <a:lnTo>
                  <a:pt x="2331138" y="3352676"/>
                </a:lnTo>
                <a:lnTo>
                  <a:pt x="2097210" y="3226228"/>
                </a:lnTo>
                <a:cubicBezTo>
                  <a:pt x="1273150" y="2744079"/>
                  <a:pt x="560886" y="2027200"/>
                  <a:pt x="214881" y="1176738"/>
                </a:cubicBezTo>
                <a:cubicBezTo>
                  <a:pt x="72781" y="827511"/>
                  <a:pt x="14297" y="430630"/>
                  <a:pt x="1129" y="67475"/>
                </a:cubicBezTo>
                <a:close/>
              </a:path>
            </a:pathLst>
          </a:custGeom>
          <a:solidFill>
            <a:schemeClr val="tx2">
              <a:lumMod val="60000"/>
              <a:lumOff val="4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2" name="Graphic 78">
            <a:extLst>
              <a:ext uri="{FF2B5EF4-FFF2-40B4-BE49-F238E27FC236}">
                <a16:creationId xmlns:a16="http://schemas.microsoft.com/office/drawing/2014/main" id="{AFA309B8-3551-4D00-8F72-F8224F39C8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14577" y="1628048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3" name="Graphic 78">
              <a:extLst>
                <a:ext uri="{FF2B5EF4-FFF2-40B4-BE49-F238E27FC236}">
                  <a16:creationId xmlns:a16="http://schemas.microsoft.com/office/drawing/2014/main" id="{8C5ABE74-2784-4339-960F-DE07433564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4" name="Graphic 78">
              <a:extLst>
                <a:ext uri="{FF2B5EF4-FFF2-40B4-BE49-F238E27FC236}">
                  <a16:creationId xmlns:a16="http://schemas.microsoft.com/office/drawing/2014/main" id="{9B02DBFF-C7B0-4205-8D48-C39852D94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0AE5FE2D-F4EC-428F-94E7-AAE7762219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BA1B0A68-AF93-4CFA-A1EE-324301A9BFB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4F9EB863-21D4-401D-9E61-1D25B48C9DB0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F3093249-66A1-4C01-B378-49E15A9AB72D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1C7234-E7F8-47B8-FECD-5465227A5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0339" y="1930973"/>
            <a:ext cx="4454307" cy="395299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 panose="020B0604020202020204" pitchFamily="34" charset="0"/>
              <a:buChar char="v"/>
            </a:pPr>
            <a:r>
              <a:rPr lang="en-GB"/>
              <a:t>Language</a:t>
            </a:r>
            <a:endParaRPr lang="en-US"/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en-GB"/>
              <a:t>Psychology</a:t>
            </a:r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en-GB"/>
              <a:t>Culture</a:t>
            </a:r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en-GB"/>
              <a:t>Religion</a:t>
            </a:r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en-GB"/>
              <a:t>Emotions</a:t>
            </a:r>
          </a:p>
          <a:p>
            <a:pPr marL="342900" indent="-342900">
              <a:buFont typeface="Wingdings" panose="020B0604020202020204" pitchFamily="34" charset="0"/>
              <a:buChar char="v"/>
            </a:pPr>
            <a:r>
              <a:rPr lang="en-GB"/>
              <a:t>Age</a:t>
            </a:r>
          </a:p>
          <a:p>
            <a:endParaRPr lang="en-GB"/>
          </a:p>
          <a:p>
            <a:endParaRPr lang="en-GB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1AB72E4-85FE-4925-94E8-F8DC756A0A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1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2" name="Group 21">
            <a:extLst>
              <a:ext uri="{FF2B5EF4-FFF2-40B4-BE49-F238E27FC236}">
                <a16:creationId xmlns:a16="http://schemas.microsoft.com/office/drawing/2014/main" id="{2B5F2BAA-9430-49D4-AFB2-873C0C5B3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>
              <a:lumMod val="60000"/>
              <a:lumOff val="40000"/>
            </a:schemeClr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934902B3-2AE0-4E5A-A88A-6F2E21C69B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9207F540-3EC2-4C41-BB1C-64800269E1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00680360-D392-4B29-AAE9-59D48E5485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Graphic 12">
              <a:extLst>
                <a:ext uri="{FF2B5EF4-FFF2-40B4-BE49-F238E27FC236}">
                  <a16:creationId xmlns:a16="http://schemas.microsoft.com/office/drawing/2014/main" id="{9E693E54-E127-4A47-A6B4-2D6169CF3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Graphic 15">
              <a:extLst>
                <a:ext uri="{FF2B5EF4-FFF2-40B4-BE49-F238E27FC236}">
                  <a16:creationId xmlns:a16="http://schemas.microsoft.com/office/drawing/2014/main" id="{AE27342A-086B-4F33-95AE-81BCA416DA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3EEBDF54-E0D8-4010-A38F-616CF8255A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E4438AD-CF0A-44D7-9B3E-5C01024978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5443161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" name="Content Placeholder 20">
            <a:extLst>
              <a:ext uri="{FF2B5EF4-FFF2-40B4-BE49-F238E27FC236}">
                <a16:creationId xmlns:a16="http://schemas.microsoft.com/office/drawing/2014/main" id="{A036D32C-2454-7E81-482F-69F9B1B653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0019107"/>
              </p:ext>
            </p:extLst>
          </p:nvPr>
        </p:nvGraphicFramePr>
        <p:xfrm>
          <a:off x="1335088" y="688976"/>
          <a:ext cx="10077449" cy="52951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39079">
                  <a:extLst>
                    <a:ext uri="{9D8B030D-6E8A-4147-A177-3AD203B41FA5}">
                      <a16:colId xmlns:a16="http://schemas.microsoft.com/office/drawing/2014/main" val="4019544895"/>
                    </a:ext>
                  </a:extLst>
                </a:gridCol>
                <a:gridCol w="6438370">
                  <a:extLst>
                    <a:ext uri="{9D8B030D-6E8A-4147-A177-3AD203B41FA5}">
                      <a16:colId xmlns:a16="http://schemas.microsoft.com/office/drawing/2014/main" val="1774182757"/>
                    </a:ext>
                  </a:extLst>
                </a:gridCol>
              </a:tblGrid>
              <a:tr h="882523">
                <a:tc>
                  <a:txBody>
                    <a:bodyPr/>
                    <a:lstStyle/>
                    <a:p>
                      <a:pPr marL="0" algn="ctr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kern="1200">
                          <a:effectLst/>
                        </a:rPr>
                        <a:t>Teamwork Evaluation 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ctr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2400" kern="1200">
                          <a:effectLst/>
                        </a:rPr>
                        <a:t>Team responses. 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645076825"/>
                  </a:ext>
                </a:extLst>
              </a:tr>
              <a:tr h="882523"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Who was in your team? 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ADAMS, ADRIAN, HAMID, ALLAHYAR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532674422"/>
                  </a:ext>
                </a:extLst>
              </a:tr>
              <a:tr h="882523"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What were the key strengths of your team? 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COMUNICATION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979852750"/>
                  </a:ext>
                </a:extLst>
              </a:tr>
              <a:tr h="882523"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What were the challenges that you overcame as a team?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TIME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562365850"/>
                  </a:ext>
                </a:extLst>
              </a:tr>
              <a:tr h="882523">
                <a:tc>
                  <a:txBody>
                    <a:bodyPr/>
                    <a:lstStyle/>
                    <a:p>
                      <a:pPr marL="0" marR="0" indent="0" algn="l" rtl="0" eaLnBrk="1" fontAlgn="auto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What would you do differently if you worked as a team again?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BE MORE UNITED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1267743375"/>
                  </a:ext>
                </a:extLst>
              </a:tr>
              <a:tr h="882523"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How would you rate your team working? Out of 10? 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tc>
                  <a:txBody>
                    <a:bodyPr/>
                    <a:lstStyle/>
                    <a:p>
                      <a:pPr marL="0" algn="l" rtl="0" eaLnBrk="1" latinLnBrk="0" hangingPunct="1"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800" kern="1200">
                          <a:effectLst/>
                        </a:rPr>
                        <a:t> 6</a:t>
                      </a:r>
                      <a:endParaRPr lang="en-GB">
                        <a:effectLst/>
                      </a:endParaRPr>
                    </a:p>
                  </a:txBody>
                  <a:tcPr marL="0" marR="0" marT="0" marB="0" anchor="ctr"/>
                </a:tc>
                <a:extLst>
                  <a:ext uri="{0D108BD9-81ED-4DB2-BD59-A6C34878D82A}">
                    <a16:rowId xmlns:a16="http://schemas.microsoft.com/office/drawing/2014/main" val="214327328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9537793"/>
      </p:ext>
    </p:extLst>
  </p:cSld>
  <p:clrMapOvr>
    <a:masterClrMapping/>
  </p:clrMapOvr>
</p:sld>
</file>

<file path=ppt/theme/theme1.xml><?xml version="1.0" encoding="utf-8"?>
<a:theme xmlns:a="http://schemas.openxmlformats.org/drawingml/2006/main" name="RocaVTI">
  <a:themeElements>
    <a:clrScheme name="Custom 101">
      <a:dk1>
        <a:sysClr val="windowText" lastClr="000000"/>
      </a:dk1>
      <a:lt1>
        <a:sysClr val="window" lastClr="FFFFFF"/>
      </a:lt1>
      <a:dk2>
        <a:srgbClr val="463443"/>
      </a:dk2>
      <a:lt2>
        <a:srgbClr val="F3F0E9"/>
      </a:lt2>
      <a:accent1>
        <a:srgbClr val="D45E5E"/>
      </a:accent1>
      <a:accent2>
        <a:srgbClr val="D49D8C"/>
      </a:accent2>
      <a:accent3>
        <a:srgbClr val="BF873A"/>
      </a:accent3>
      <a:accent4>
        <a:srgbClr val="C05050"/>
      </a:accent4>
      <a:accent5>
        <a:srgbClr val="A89F68"/>
      </a:accent5>
      <a:accent6>
        <a:srgbClr val="8F6B8A"/>
      </a:accent6>
      <a:hlink>
        <a:srgbClr val="D75681"/>
      </a:hlink>
      <a:folHlink>
        <a:srgbClr val="6C9D92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RocaVTI</vt:lpstr>
      <vt:lpstr>BMSW4002 Lecturer: Dami Pokubo </vt:lpstr>
      <vt:lpstr>INTRODUCTION</vt:lpstr>
      <vt:lpstr>WHAT IS  COMMUNICATION? -thought -ideas -emotions</vt:lpstr>
      <vt:lpstr>PowerPoint Presentation</vt:lpstr>
      <vt:lpstr>PowerPoint Presentation</vt:lpstr>
      <vt:lpstr>CHANNEL OF COMMUNICATION</vt:lpstr>
      <vt:lpstr>BARRIERS TO COMMUNICATION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2022-07-27T18:14:07Z</dcterms:created>
  <dcterms:modified xsi:type="dcterms:W3CDTF">2022-07-31T11:12:58Z</dcterms:modified>
</cp:coreProperties>
</file>