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DF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urul Amin" userId="6dd1a31165ea4a5a" providerId="LiveId" clId="{CA014F02-4E4E-4979-A61E-D8BCD868ABDE}"/>
    <pc:docChg chg="custSel modSld">
      <pc:chgData name="Nurul Amin" userId="6dd1a31165ea4a5a" providerId="LiveId" clId="{CA014F02-4E4E-4979-A61E-D8BCD868ABDE}" dt="2022-11-22T20:04:56.735" v="83" actId="27636"/>
      <pc:docMkLst>
        <pc:docMk/>
      </pc:docMkLst>
      <pc:sldChg chg="modSp mod">
        <pc:chgData name="Nurul Amin" userId="6dd1a31165ea4a5a" providerId="LiveId" clId="{CA014F02-4E4E-4979-A61E-D8BCD868ABDE}" dt="2022-11-22T20:04:56.735" v="83" actId="27636"/>
        <pc:sldMkLst>
          <pc:docMk/>
          <pc:sldMk cId="2620288653" sldId="256"/>
        </pc:sldMkLst>
        <pc:spChg chg="mod">
          <ac:chgData name="Nurul Amin" userId="6dd1a31165ea4a5a" providerId="LiveId" clId="{CA014F02-4E4E-4979-A61E-D8BCD868ABDE}" dt="2022-11-22T20:04:56.735" v="83" actId="27636"/>
          <ac:spMkLst>
            <pc:docMk/>
            <pc:sldMk cId="2620288653" sldId="256"/>
            <ac:spMk id="3" creationId="{6FD4F64F-367D-48B2-B754-62CBF7D8CBC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E61C5F-9C79-4DBD-9391-6F19DC15ABF5}" type="datetimeFigureOut">
              <a:rPr lang="en-US" smtClean="0"/>
              <a:pPr/>
              <a:t>11/22/2022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13C4DFE-D13F-4DF4-BF69-1D33B8522AF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7878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pPr/>
              <a:t>11/22/2022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314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pPr/>
              <a:t>11/22/2022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2654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pPr/>
              <a:t>11/22/2022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07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pPr/>
              <a:t>11/22/2022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332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pPr/>
              <a:t>11/22/2022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378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pPr/>
              <a:t>11/22/2022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863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pPr/>
              <a:t>11/22/2022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311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pPr/>
              <a:t>11/22/2022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548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pPr/>
              <a:t>11/22/2022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369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61C5F-9C79-4DBD-9391-6F19DC15ABF5}" type="datetimeFigureOut">
              <a:rPr lang="en-US" smtClean="0"/>
              <a:pPr/>
              <a:t>11/22/2022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C4DFE-D13F-4DF4-BF69-1D33B8522A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360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6DE61C5F-9C79-4DBD-9391-6F19DC15ABF5}" type="datetimeFigureOut">
              <a:rPr lang="en-US" smtClean="0"/>
              <a:pPr/>
              <a:t>11/22/2022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813C4DFE-D13F-4DF4-BF69-1D33B8522A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291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0F258-D612-4FEE-99C3-F927EE9661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 </a:t>
            </a:r>
            <a:r>
              <a:rPr lang="en-GB"/>
              <a:t>Signo De </a:t>
            </a:r>
            <a:r>
              <a:rPr lang="en-US"/>
              <a:t>precaución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D4F64F-367D-48B2-B754-62CBF7D8CB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2705337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 err="1"/>
              <a:t>Preparado</a:t>
            </a:r>
            <a:r>
              <a:rPr lang="en-US" sz="2400" dirty="0"/>
              <a:t> </a:t>
            </a:r>
            <a:r>
              <a:rPr lang="en-US" sz="2400" dirty="0" err="1"/>
              <a:t>por</a:t>
            </a:r>
            <a:r>
              <a:rPr lang="en-US" sz="2400" dirty="0"/>
              <a:t>:</a:t>
            </a:r>
          </a:p>
          <a:p>
            <a:endParaRPr lang="en-US" sz="2400" dirty="0"/>
          </a:p>
          <a:p>
            <a:r>
              <a:rPr lang="en-US" sz="2400" dirty="0"/>
              <a:t>Nurul Amin</a:t>
            </a:r>
          </a:p>
          <a:p>
            <a:r>
              <a:rPr lang="en-US" sz="2400" dirty="0"/>
              <a:t>ID: 2109799</a:t>
            </a:r>
          </a:p>
          <a:p>
            <a:r>
              <a:rPr lang="en-US" sz="2400" dirty="0"/>
              <a:t>Lecturer: Rodrigo Aguilera </a:t>
            </a:r>
          </a:p>
          <a:p>
            <a:r>
              <a:rPr lang="en-US" sz="2400" dirty="0"/>
              <a:t>BMIH5003 </a:t>
            </a:r>
          </a:p>
        </p:txBody>
      </p:sp>
    </p:spTree>
    <p:extLst>
      <p:ext uri="{BB962C8B-B14F-4D97-AF65-F5344CB8AC3E}">
        <p14:creationId xmlns:p14="http://schemas.microsoft.com/office/powerpoint/2010/main" val="2620288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235676" y="1841156"/>
            <a:ext cx="9700053" cy="3496962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ttps://tse1.mm.bing.net/th?id=OIP.hQ_tU7bhe-tTa94z5TwIygHaGo&amp;pid=Api&amp;P=0&amp;w=194&amp;h=17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598" y="2139326"/>
            <a:ext cx="2582563" cy="23870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7554" y="2224217"/>
            <a:ext cx="5870338" cy="263291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5486399" y="2573020"/>
            <a:ext cx="416422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dirty="0" err="1">
                <a:latin typeface="Arial Black" panose="020B0A04020102020204" pitchFamily="34" charset="0"/>
              </a:rPr>
              <a:t>Precaución</a:t>
            </a:r>
            <a:endParaRPr lang="en-US" sz="3200" dirty="0">
              <a:latin typeface="Arial Black" panose="020B0A04020102020204" pitchFamily="34" charset="0"/>
            </a:endParaRPr>
          </a:p>
          <a:p>
            <a:pPr algn="ctr"/>
            <a:r>
              <a:rPr lang="es-ES" sz="2000" b="1" dirty="0"/>
              <a:t>Ser consciente de la caída</a:t>
            </a:r>
          </a:p>
          <a:p>
            <a:pPr algn="ctr"/>
            <a:endParaRPr lang="en-US" sz="20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5362832" y="3612939"/>
            <a:ext cx="438664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 Black" panose="020B0A04020102020204" pitchFamily="34" charset="0"/>
              </a:rPr>
              <a:t>Caution</a:t>
            </a:r>
          </a:p>
          <a:p>
            <a:pPr algn="ctr"/>
            <a:r>
              <a:rPr lang="en-US" sz="2000" b="1" dirty="0"/>
              <a:t>Be aware of drop</a:t>
            </a:r>
          </a:p>
        </p:txBody>
      </p:sp>
    </p:spTree>
    <p:extLst>
      <p:ext uri="{BB962C8B-B14F-4D97-AF65-F5344CB8AC3E}">
        <p14:creationId xmlns:p14="http://schemas.microsoft.com/office/powerpoint/2010/main" val="1237974482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0</TotalTime>
  <Words>28</Words>
  <Application>Microsoft Office PowerPoint</Application>
  <PresentationFormat>Widescreen</PresentationFormat>
  <Paragraphs>11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 Black</vt:lpstr>
      <vt:lpstr>Corbel</vt:lpstr>
      <vt:lpstr>Basis</vt:lpstr>
      <vt:lpstr> Signo De precaución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Caution Sign</dc:title>
  <dc:creator>Fuad Muhtasim</dc:creator>
  <cp:lastModifiedBy>Nurul Amin</cp:lastModifiedBy>
  <cp:revision>15</cp:revision>
  <dcterms:created xsi:type="dcterms:W3CDTF">2021-11-02T14:30:53Z</dcterms:created>
  <dcterms:modified xsi:type="dcterms:W3CDTF">2022-11-22T20:05:02Z</dcterms:modified>
</cp:coreProperties>
</file>