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84" r:id="rId4"/>
    <p:sldId id="258" r:id="rId5"/>
    <p:sldId id="277" r:id="rId6"/>
    <p:sldId id="282" r:id="rId7"/>
    <p:sldId id="280" r:id="rId8"/>
    <p:sldId id="278" r:id="rId9"/>
    <p:sldId id="260" r:id="rId10"/>
    <p:sldId id="283" r:id="rId11"/>
    <p:sldId id="279" r:id="rId12"/>
    <p:sldId id="261" r:id="rId13"/>
    <p:sldId id="285" r:id="rId14"/>
    <p:sldId id="286" r:id="rId15"/>
    <p:sldId id="287" r:id="rId16"/>
    <p:sldId id="262" r:id="rId17"/>
    <p:sldId id="288" r:id="rId18"/>
    <p:sldId id="289" r:id="rId19"/>
    <p:sldId id="263" r:id="rId20"/>
    <p:sldId id="290" r:id="rId21"/>
    <p:sldId id="264" r:id="rId22"/>
    <p:sldId id="265" r:id="rId23"/>
    <p:sldId id="266" r:id="rId24"/>
    <p:sldId id="269" r:id="rId25"/>
    <p:sldId id="270" r:id="rId26"/>
    <p:sldId id="271" r:id="rId27"/>
    <p:sldId id="272" r:id="rId28"/>
    <p:sldId id="273" r:id="rId29"/>
    <p:sldId id="274" r:id="rId30"/>
    <p:sldId id="291" r:id="rId31"/>
    <p:sldId id="275" r:id="rId32"/>
    <p:sldId id="267" r:id="rId33"/>
    <p:sldId id="268" r:id="rId3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4E2366-5538-4070-A53B-6132AF33423A}" v="27" dt="2025-10-05T19:04:12.0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2" d="100"/>
          <a:sy n="52" d="100"/>
        </p:scale>
        <p:origin x="828" y="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John" userId="e6694ea556e16cdf" providerId="LiveId" clId="{CB183380-A334-4632-9A39-F86B70A90F4E}"/>
    <pc:docChg chg="undo custSel modSld">
      <pc:chgData name="Stephanie John" userId="e6694ea556e16cdf" providerId="LiveId" clId="{CB183380-A334-4632-9A39-F86B70A90F4E}" dt="2025-10-05T19:05:23.240" v="93" actId="403"/>
      <pc:docMkLst>
        <pc:docMk/>
      </pc:docMkLst>
      <pc:sldChg chg="modSp mod">
        <pc:chgData name="Stephanie John" userId="e6694ea556e16cdf" providerId="LiveId" clId="{CB183380-A334-4632-9A39-F86B70A90F4E}" dt="2025-10-05T19:05:23.240" v="93" actId="403"/>
        <pc:sldMkLst>
          <pc:docMk/>
          <pc:sldMk cId="0" sldId="263"/>
        </pc:sldMkLst>
        <pc:spChg chg="mod">
          <ac:chgData name="Stephanie John" userId="e6694ea556e16cdf" providerId="LiveId" clId="{CB183380-A334-4632-9A39-F86B70A90F4E}" dt="2025-10-05T19:05:23.240" v="93" actId="403"/>
          <ac:spMkLst>
            <pc:docMk/>
            <pc:sldMk cId="0" sldId="263"/>
            <ac:spMk id="2" creationId="{00000000-0000-0000-0000-000000000000}"/>
          </ac:spMkLst>
        </pc:spChg>
      </pc:sldChg>
      <pc:sldChg chg="modSp mod">
        <pc:chgData name="Stephanie John" userId="e6694ea556e16cdf" providerId="LiveId" clId="{CB183380-A334-4632-9A39-F86B70A90F4E}" dt="2025-10-01T10:35:51.960" v="20" actId="1076"/>
        <pc:sldMkLst>
          <pc:docMk/>
          <pc:sldMk cId="0" sldId="275"/>
        </pc:sldMkLst>
        <pc:graphicFrameChg chg="mod modGraphic">
          <ac:chgData name="Stephanie John" userId="e6694ea556e16cdf" providerId="LiveId" clId="{CB183380-A334-4632-9A39-F86B70A90F4E}" dt="2025-10-01T10:35:51.960" v="20" actId="1076"/>
          <ac:graphicFrameMkLst>
            <pc:docMk/>
            <pc:sldMk cId="0" sldId="275"/>
            <ac:graphicFrameMk id="5" creationId="{03CA97FB-3407-7875-637E-8E19F5671E6B}"/>
          </ac:graphicFrameMkLst>
        </pc:graphicFrameChg>
      </pc:sldChg>
      <pc:sldChg chg="modSp mod">
        <pc:chgData name="Stephanie John" userId="e6694ea556e16cdf" providerId="LiveId" clId="{CB183380-A334-4632-9A39-F86B70A90F4E}" dt="2025-10-05T19:00:07.731" v="22" actId="20577"/>
        <pc:sldMkLst>
          <pc:docMk/>
          <pc:sldMk cId="0" sldId="277"/>
        </pc:sldMkLst>
        <pc:graphicFrameChg chg="modGraphic">
          <ac:chgData name="Stephanie John" userId="e6694ea556e16cdf" providerId="LiveId" clId="{CB183380-A334-4632-9A39-F86B70A90F4E}" dt="2025-10-05T19:00:07.731" v="22" actId="20577"/>
          <ac:graphicFrameMkLst>
            <pc:docMk/>
            <pc:sldMk cId="0" sldId="277"/>
            <ac:graphicFrameMk id="13" creationId="{291DEF78-E247-785C-F625-11D569EE38ED}"/>
          </ac:graphicFrameMkLst>
        </pc:graphicFrameChg>
      </pc:sldChg>
      <pc:sldChg chg="addSp delSp modSp mod">
        <pc:chgData name="Stephanie John" userId="e6694ea556e16cdf" providerId="LiveId" clId="{CB183380-A334-4632-9A39-F86B70A90F4E}" dt="2025-10-01T10:34:30.302" v="12" actId="403"/>
        <pc:sldMkLst>
          <pc:docMk/>
          <pc:sldMk cId="176580753" sldId="284"/>
        </pc:sldMkLst>
        <pc:spChg chg="mod ord">
          <ac:chgData name="Stephanie John" userId="e6694ea556e16cdf" providerId="LiveId" clId="{CB183380-A334-4632-9A39-F86B70A90F4E}" dt="2025-10-01T10:34:30.302" v="12" actId="403"/>
          <ac:spMkLst>
            <pc:docMk/>
            <pc:sldMk cId="176580753" sldId="284"/>
            <ac:spMk id="2" creationId="{5187948A-7B87-0C69-079D-AA113E13AAE1}"/>
          </ac:spMkLst>
        </pc:spChg>
        <pc:spChg chg="add">
          <ac:chgData name="Stephanie John" userId="e6694ea556e16cdf" providerId="LiveId" clId="{CB183380-A334-4632-9A39-F86B70A90F4E}" dt="2025-10-01T10:34:07.234" v="6" actId="26606"/>
          <ac:spMkLst>
            <pc:docMk/>
            <pc:sldMk cId="176580753" sldId="284"/>
            <ac:spMk id="2079" creationId="{8D42B8BD-40AF-488E-8A79-D7256C917229}"/>
          </ac:spMkLst>
        </pc:spChg>
        <pc:spChg chg="add">
          <ac:chgData name="Stephanie John" userId="e6694ea556e16cdf" providerId="LiveId" clId="{CB183380-A334-4632-9A39-F86B70A90F4E}" dt="2025-10-01T10:34:07.234" v="6" actId="26606"/>
          <ac:spMkLst>
            <pc:docMk/>
            <pc:sldMk cId="176580753" sldId="284"/>
            <ac:spMk id="2080" creationId="{C681C32C-7AFC-4BB3-9088-65CBDFC5D1C2}"/>
          </ac:spMkLst>
        </pc:spChg>
        <pc:spChg chg="add">
          <ac:chgData name="Stephanie John" userId="e6694ea556e16cdf" providerId="LiveId" clId="{CB183380-A334-4632-9A39-F86B70A90F4E}" dt="2025-10-01T10:34:07.234" v="6" actId="26606"/>
          <ac:spMkLst>
            <pc:docMk/>
            <pc:sldMk cId="176580753" sldId="284"/>
            <ac:spMk id="2081" creationId="{199C0ED0-69DE-4C31-A5CF-E2A46FD30226}"/>
          </ac:spMkLst>
        </pc:spChg>
        <pc:picChg chg="mod ord">
          <ac:chgData name="Stephanie John" userId="e6694ea556e16cdf" providerId="LiveId" clId="{CB183380-A334-4632-9A39-F86B70A90F4E}" dt="2025-10-01T10:34:07.234" v="6" actId="26606"/>
          <ac:picMkLst>
            <pc:docMk/>
            <pc:sldMk cId="176580753" sldId="284"/>
            <ac:picMk id="2050" creationId="{9C63B1D8-4508-F060-60E0-C9039C7EE1AF}"/>
          </ac:picMkLst>
        </pc:picChg>
      </pc:sldChg>
      <pc:sldChg chg="modAnim">
        <pc:chgData name="Stephanie John" userId="e6694ea556e16cdf" providerId="LiveId" clId="{CB183380-A334-4632-9A39-F86B70A90F4E}" dt="2025-10-05T19:01:04.952" v="24"/>
        <pc:sldMkLst>
          <pc:docMk/>
          <pc:sldMk cId="252298168" sldId="285"/>
        </pc:sldMkLst>
      </pc:sldChg>
      <pc:sldChg chg="addSp delSp modSp mod setBg setClrOvrMap">
        <pc:chgData name="Stephanie John" userId="e6694ea556e16cdf" providerId="LiveId" clId="{CB183380-A334-4632-9A39-F86B70A90F4E}" dt="2025-10-05T19:04:44.010" v="83" actId="26606"/>
        <pc:sldMkLst>
          <pc:docMk/>
          <pc:sldMk cId="2615475871" sldId="287"/>
        </pc:sldMkLst>
        <pc:spChg chg="mod">
          <ac:chgData name="Stephanie John" userId="e6694ea556e16cdf" providerId="LiveId" clId="{CB183380-A334-4632-9A39-F86B70A90F4E}" dt="2025-10-05T19:04:43.967" v="82" actId="26606"/>
          <ac:spMkLst>
            <pc:docMk/>
            <pc:sldMk cId="2615475871" sldId="287"/>
            <ac:spMk id="2" creationId="{FFA12C74-CE80-E665-F80A-6C9FA52A84A5}"/>
          </ac:spMkLst>
        </pc:spChg>
        <pc:spChg chg="add del">
          <ac:chgData name="Stephanie John" userId="e6694ea556e16cdf" providerId="LiveId" clId="{CB183380-A334-4632-9A39-F86B70A90F4E}" dt="2025-10-05T19:04:44.010" v="83" actId="26606"/>
          <ac:spMkLst>
            <pc:docMk/>
            <pc:sldMk cId="2615475871" sldId="287"/>
            <ac:spMk id="31" creationId="{B50AB553-2A96-4A92-96F2-93548E096954}"/>
          </ac:spMkLst>
        </pc:spChg>
        <pc:spChg chg="add del">
          <ac:chgData name="Stephanie John" userId="e6694ea556e16cdf" providerId="LiveId" clId="{CB183380-A334-4632-9A39-F86B70A90F4E}" dt="2025-10-05T19:04:39.495" v="80" actId="26606"/>
          <ac:spMkLst>
            <pc:docMk/>
            <pc:sldMk cId="2615475871" sldId="287"/>
            <ac:spMk id="36" creationId="{C0763A76-9F1C-4FC5-82B7-DD475DA461B2}"/>
          </ac:spMkLst>
        </pc:spChg>
        <pc:spChg chg="add del">
          <ac:chgData name="Stephanie John" userId="e6694ea556e16cdf" providerId="LiveId" clId="{CB183380-A334-4632-9A39-F86B70A90F4E}" dt="2025-10-05T19:04:39.495" v="80" actId="26606"/>
          <ac:spMkLst>
            <pc:docMk/>
            <pc:sldMk cId="2615475871" sldId="287"/>
            <ac:spMk id="38" creationId="{E81BF4F6-F2CF-4984-9D14-D6966D92F99F}"/>
          </ac:spMkLst>
        </pc:spChg>
        <pc:spChg chg="add del">
          <ac:chgData name="Stephanie John" userId="e6694ea556e16cdf" providerId="LiveId" clId="{CB183380-A334-4632-9A39-F86B70A90F4E}" dt="2025-10-05T19:04:43.967" v="82" actId="26606"/>
          <ac:spMkLst>
            <pc:docMk/>
            <pc:sldMk cId="2615475871" sldId="287"/>
            <ac:spMk id="40" creationId="{C0763A76-9F1C-4FC5-82B7-DD475DA461B2}"/>
          </ac:spMkLst>
        </pc:spChg>
        <pc:spChg chg="add del">
          <ac:chgData name="Stephanie John" userId="e6694ea556e16cdf" providerId="LiveId" clId="{CB183380-A334-4632-9A39-F86B70A90F4E}" dt="2025-10-05T19:04:43.967" v="82" actId="26606"/>
          <ac:spMkLst>
            <pc:docMk/>
            <pc:sldMk cId="2615475871" sldId="287"/>
            <ac:spMk id="41" creationId="{E81BF4F6-F2CF-4984-9D14-D6966D92F99F}"/>
          </ac:spMkLst>
        </pc:spChg>
        <pc:spChg chg="add">
          <ac:chgData name="Stephanie John" userId="e6694ea556e16cdf" providerId="LiveId" clId="{CB183380-A334-4632-9A39-F86B70A90F4E}" dt="2025-10-05T19:04:44.010" v="83" actId="26606"/>
          <ac:spMkLst>
            <pc:docMk/>
            <pc:sldMk cId="2615475871" sldId="287"/>
            <ac:spMk id="43" creationId="{B50AB553-2A96-4A92-96F2-93548E096954}"/>
          </ac:spMkLst>
        </pc:spChg>
        <pc:graphicFrameChg chg="mod modGraphic">
          <ac:chgData name="Stephanie John" userId="e6694ea556e16cdf" providerId="LiveId" clId="{CB183380-A334-4632-9A39-F86B70A90F4E}" dt="2025-10-05T19:04:44.010" v="83" actId="26606"/>
          <ac:graphicFrameMkLst>
            <pc:docMk/>
            <pc:sldMk cId="2615475871" sldId="287"/>
            <ac:graphicFrameMk id="20" creationId="{3F676922-59E9-F221-7B96-1CCF1DE86DF9}"/>
          </ac:graphicFrameMkLst>
        </pc:graphicFrameChg>
        <pc:picChg chg="mod ord">
          <ac:chgData name="Stephanie John" userId="e6694ea556e16cdf" providerId="LiveId" clId="{CB183380-A334-4632-9A39-F86B70A90F4E}" dt="2025-10-05T19:04:43.967" v="82" actId="26606"/>
          <ac:picMkLst>
            <pc:docMk/>
            <pc:sldMk cId="2615475871" sldId="287"/>
            <ac:picMk id="7" creationId="{6D3E6E7A-8389-F727-6BFA-7C732DD44DBB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diagrams/_rels/data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ata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diagrams/_rels/data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diagrams/_rels/drawing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BD30BD-B6C6-4F01-8208-A7566B1EC642}" type="doc">
      <dgm:prSet loTypeId="urn:microsoft.com/office/officeart/2005/8/layout/hList1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B79D0F4-317C-4883-90CD-AC54E2FACE42}" type="pres">
      <dgm:prSet presAssocID="{4CBD30BD-B6C6-4F01-8208-A7566B1EC642}" presName="Name0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F257F65E-4570-41B7-A78E-5349A7FEC030}" type="presOf" srcId="{4CBD30BD-B6C6-4F01-8208-A7566B1EC642}" destId="{3B79D0F4-317C-4883-90CD-AC54E2FACE42}" srcOrd="0" destOrd="0" presId="urn:microsoft.com/office/officeart/2005/8/layout/hList1"/>
  </dgm:cxnLst>
  <dgm:bg>
    <a:blipFill>
      <a:blip xmlns:r="http://schemas.openxmlformats.org/officeDocument/2006/relationships" r:embed="rId1"/>
      <a:stretch>
        <a:fillRect/>
      </a:stretch>
    </a:blip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CBD30BD-B6C6-4F01-8208-A7566B1EC642}" type="doc">
      <dgm:prSet loTypeId="urn:microsoft.com/office/officeart/2005/8/layout/hList1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B79D0F4-317C-4883-90CD-AC54E2FACE42}" type="pres">
      <dgm:prSet presAssocID="{4CBD30BD-B6C6-4F01-8208-A7566B1EC642}" presName="Name0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F257F65E-4570-41B7-A78E-5349A7FEC030}" type="presOf" srcId="{4CBD30BD-B6C6-4F01-8208-A7566B1EC642}" destId="{3B79D0F4-317C-4883-90CD-AC54E2FACE42}" srcOrd="0" destOrd="0" presId="urn:microsoft.com/office/officeart/2005/8/layout/hList1"/>
  </dgm:cxnLst>
  <dgm:bg>
    <a:blipFill>
      <a:blip xmlns:r="http://schemas.openxmlformats.org/officeDocument/2006/relationships" r:embed="rId1"/>
      <a:stretch>
        <a:fillRect/>
      </a:stretch>
    </a:blip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1BEFEF2-AE61-4FB5-AC0E-941AE33578FF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AF6A596-B584-43E2-9119-1BBE902335FF}">
      <dgm:prSet phldrT="[Text]"/>
      <dgm:spPr/>
      <dgm:t>
        <a:bodyPr/>
        <a:lstStyle/>
        <a:p>
          <a:r>
            <a:rPr lang="en-GB" b="1" dirty="0"/>
            <a:t>NHS Wales/England: Local Health Boards or NHS Trusts</a:t>
          </a:r>
          <a:endParaRPr lang="en-GB" dirty="0"/>
        </a:p>
      </dgm:t>
    </dgm:pt>
    <dgm:pt modelId="{BCE866EA-E7DC-45B8-A703-78A79846A595}" type="parTrans" cxnId="{D7A65150-E0A3-423E-9023-E52C46BA4A16}">
      <dgm:prSet/>
      <dgm:spPr/>
      <dgm:t>
        <a:bodyPr/>
        <a:lstStyle/>
        <a:p>
          <a:endParaRPr lang="en-GB"/>
        </a:p>
      </dgm:t>
    </dgm:pt>
    <dgm:pt modelId="{089583EA-0F80-4DE5-B0F1-578E27F9EECB}" type="sibTrans" cxnId="{D7A65150-E0A3-423E-9023-E52C46BA4A16}">
      <dgm:prSet/>
      <dgm:spPr/>
      <dgm:t>
        <a:bodyPr/>
        <a:lstStyle/>
        <a:p>
          <a:endParaRPr lang="en-GB"/>
        </a:p>
      </dgm:t>
    </dgm:pt>
    <dgm:pt modelId="{8EE5F734-14EE-46F1-B367-7A9C6716D1C7}">
      <dgm:prSet phldrT="[Text]" custT="1"/>
      <dgm:spPr/>
      <dgm:t>
        <a:bodyPr/>
        <a:lstStyle/>
        <a:p>
          <a:endParaRPr lang="en-GB" sz="2000" dirty="0"/>
        </a:p>
      </dgm:t>
    </dgm:pt>
    <dgm:pt modelId="{2D0A56E0-BF94-4C4F-BEBA-E3CB39BC4402}" type="parTrans" cxnId="{64B5C3D2-2DCC-4A30-A78B-D3FF5FEF944A}">
      <dgm:prSet/>
      <dgm:spPr/>
      <dgm:t>
        <a:bodyPr/>
        <a:lstStyle/>
        <a:p>
          <a:endParaRPr lang="en-GB"/>
        </a:p>
      </dgm:t>
    </dgm:pt>
    <dgm:pt modelId="{84A39C5B-AF2F-489C-AF20-862F9ED8C73C}" type="sibTrans" cxnId="{64B5C3D2-2DCC-4A30-A78B-D3FF5FEF944A}">
      <dgm:prSet/>
      <dgm:spPr/>
      <dgm:t>
        <a:bodyPr/>
        <a:lstStyle/>
        <a:p>
          <a:endParaRPr lang="en-GB"/>
        </a:p>
      </dgm:t>
    </dgm:pt>
    <dgm:pt modelId="{3CCBD041-9A03-4F29-80C0-B5CA32B32248}">
      <dgm:prSet phldrT="[Text]"/>
      <dgm:spPr/>
      <dgm:t>
        <a:bodyPr/>
        <a:lstStyle/>
        <a:p>
          <a:r>
            <a:rPr lang="en-GB" b="1" dirty="0"/>
            <a:t>Hierarchy (Levels of Responsibility)</a:t>
          </a:r>
          <a:endParaRPr lang="en-GB" dirty="0"/>
        </a:p>
      </dgm:t>
    </dgm:pt>
    <dgm:pt modelId="{A0FB8726-1449-4B3B-B652-86E47074C59A}" type="parTrans" cxnId="{CC1F3A04-B578-419B-ABD3-5D6B49B27C3C}">
      <dgm:prSet/>
      <dgm:spPr/>
      <dgm:t>
        <a:bodyPr/>
        <a:lstStyle/>
        <a:p>
          <a:endParaRPr lang="en-GB"/>
        </a:p>
      </dgm:t>
    </dgm:pt>
    <dgm:pt modelId="{634B3540-EAE7-47EB-AAD2-D6CACEF5125E}" type="sibTrans" cxnId="{CC1F3A04-B578-419B-ABD3-5D6B49B27C3C}">
      <dgm:prSet/>
      <dgm:spPr/>
      <dgm:t>
        <a:bodyPr/>
        <a:lstStyle/>
        <a:p>
          <a:endParaRPr lang="en-GB"/>
        </a:p>
      </dgm:t>
    </dgm:pt>
    <dgm:pt modelId="{38BCF23A-794A-484C-83AC-FE1FE7CD83BC}">
      <dgm:prSet phldrT="[Text]" custT="1"/>
      <dgm:spPr/>
      <dgm:t>
        <a:bodyPr/>
        <a:lstStyle/>
        <a:p>
          <a:endParaRPr lang="en-GB" sz="1800" dirty="0"/>
        </a:p>
      </dgm:t>
    </dgm:pt>
    <dgm:pt modelId="{3721ABA7-9899-4CAF-9BB8-671BBE7EF4AD}" type="parTrans" cxnId="{7E1A3AD7-BCE1-434C-869C-78027B6931CF}">
      <dgm:prSet/>
      <dgm:spPr/>
      <dgm:t>
        <a:bodyPr/>
        <a:lstStyle/>
        <a:p>
          <a:endParaRPr lang="en-GB"/>
        </a:p>
      </dgm:t>
    </dgm:pt>
    <dgm:pt modelId="{57C28545-AAED-4CB0-8A2E-1EC02A87C0F2}" type="sibTrans" cxnId="{7E1A3AD7-BCE1-434C-869C-78027B6931CF}">
      <dgm:prSet/>
      <dgm:spPr/>
      <dgm:t>
        <a:bodyPr/>
        <a:lstStyle/>
        <a:p>
          <a:endParaRPr lang="en-GB"/>
        </a:p>
      </dgm:t>
    </dgm:pt>
    <dgm:pt modelId="{45B04F4E-A085-4519-BE54-834781841D5B}">
      <dgm:prSet phldrT="[Text]"/>
      <dgm:spPr/>
      <dgm:t>
        <a:bodyPr/>
        <a:lstStyle/>
        <a:p>
          <a:r>
            <a:rPr lang="en-GB" b="1" dirty="0"/>
            <a:t>Why have this structure?</a:t>
          </a:r>
          <a:endParaRPr lang="en-GB" dirty="0"/>
        </a:p>
      </dgm:t>
    </dgm:pt>
    <dgm:pt modelId="{77965153-6E60-424D-B0ED-9328C1269192}" type="parTrans" cxnId="{AC0F2A76-2D63-48B5-B62F-25E80ECD1D5A}">
      <dgm:prSet/>
      <dgm:spPr/>
      <dgm:t>
        <a:bodyPr/>
        <a:lstStyle/>
        <a:p>
          <a:endParaRPr lang="en-GB"/>
        </a:p>
      </dgm:t>
    </dgm:pt>
    <dgm:pt modelId="{25942061-C915-4933-AF37-3A0A791C0F8C}" type="sibTrans" cxnId="{AC0F2A76-2D63-48B5-B62F-25E80ECD1D5A}">
      <dgm:prSet/>
      <dgm:spPr/>
      <dgm:t>
        <a:bodyPr/>
        <a:lstStyle/>
        <a:p>
          <a:endParaRPr lang="en-GB"/>
        </a:p>
      </dgm:t>
    </dgm:pt>
    <dgm:pt modelId="{59EC961A-739B-41BC-AF9B-A0B32A09E318}">
      <dgm:prSet phldrT="[Text]" custT="1"/>
      <dgm:spPr/>
      <dgm:t>
        <a:bodyPr/>
        <a:lstStyle/>
        <a:p>
          <a:endParaRPr lang="en-GB" sz="1800" dirty="0"/>
        </a:p>
      </dgm:t>
    </dgm:pt>
    <dgm:pt modelId="{9D11DBC3-5984-474E-B305-F3FFB3C6E6B8}" type="parTrans" cxnId="{BD9534AA-DB27-462A-94AA-25746BC029BD}">
      <dgm:prSet/>
      <dgm:spPr/>
      <dgm:t>
        <a:bodyPr/>
        <a:lstStyle/>
        <a:p>
          <a:endParaRPr lang="en-GB"/>
        </a:p>
      </dgm:t>
    </dgm:pt>
    <dgm:pt modelId="{5847FDFE-C275-4DD2-8CFC-C26ED2A8CBAD}" type="sibTrans" cxnId="{BD9534AA-DB27-462A-94AA-25746BC029BD}">
      <dgm:prSet/>
      <dgm:spPr/>
      <dgm:t>
        <a:bodyPr/>
        <a:lstStyle/>
        <a:p>
          <a:endParaRPr lang="en-GB"/>
        </a:p>
      </dgm:t>
    </dgm:pt>
    <dgm:pt modelId="{664F4FC5-71B5-4752-86C1-4EE976170871}">
      <dgm:prSet custT="1"/>
      <dgm:spPr/>
      <dgm:t>
        <a:bodyPr/>
        <a:lstStyle/>
        <a:p>
          <a:r>
            <a:rPr lang="en-GB" sz="2000" dirty="0"/>
            <a:t>They make sure services are safe, funded, and meet government standards.</a:t>
          </a:r>
          <a:endParaRPr lang="en-US" sz="2000" dirty="0"/>
        </a:p>
      </dgm:t>
    </dgm:pt>
    <dgm:pt modelId="{29C11325-3190-4CEA-8A61-4451FF208CA7}" type="parTrans" cxnId="{A685E0F5-BDBF-45D4-ADF8-89042A1B8936}">
      <dgm:prSet/>
      <dgm:spPr/>
      <dgm:t>
        <a:bodyPr/>
        <a:lstStyle/>
        <a:p>
          <a:endParaRPr lang="en-GB"/>
        </a:p>
      </dgm:t>
    </dgm:pt>
    <dgm:pt modelId="{05051048-0575-491D-9006-FFA9049F6EFE}" type="sibTrans" cxnId="{A685E0F5-BDBF-45D4-ADF8-89042A1B8936}">
      <dgm:prSet/>
      <dgm:spPr/>
      <dgm:t>
        <a:bodyPr/>
        <a:lstStyle/>
        <a:p>
          <a:endParaRPr lang="en-GB"/>
        </a:p>
      </dgm:t>
    </dgm:pt>
    <dgm:pt modelId="{12BA8DE5-C527-4170-B827-BD5624D3A362}">
      <dgm:prSet custT="1"/>
      <dgm:spPr/>
      <dgm:t>
        <a:bodyPr/>
        <a:lstStyle/>
        <a:p>
          <a:r>
            <a:rPr lang="en-GB" sz="1800" b="1" dirty="0"/>
            <a:t>Senior Managers</a:t>
          </a:r>
          <a:r>
            <a:rPr lang="en-GB" sz="1800" dirty="0"/>
            <a:t> – organise budgets, staff, and day-to-day running of hospitals and services.</a:t>
          </a:r>
          <a:endParaRPr lang="en-US" sz="1800" dirty="0"/>
        </a:p>
      </dgm:t>
    </dgm:pt>
    <dgm:pt modelId="{4ACC39BA-2DE3-4BBA-8EC2-DA6545AC8C40}" type="parTrans" cxnId="{2FCD5EEC-A7E3-4CDA-9F05-265514F0FDCE}">
      <dgm:prSet/>
      <dgm:spPr/>
      <dgm:t>
        <a:bodyPr/>
        <a:lstStyle/>
        <a:p>
          <a:endParaRPr lang="en-GB"/>
        </a:p>
      </dgm:t>
    </dgm:pt>
    <dgm:pt modelId="{7A7B64F4-6710-44F6-882C-E072E211ACD5}" type="sibTrans" cxnId="{2FCD5EEC-A7E3-4CDA-9F05-265514F0FDCE}">
      <dgm:prSet/>
      <dgm:spPr/>
      <dgm:t>
        <a:bodyPr/>
        <a:lstStyle/>
        <a:p>
          <a:endParaRPr lang="en-GB"/>
        </a:p>
      </dgm:t>
    </dgm:pt>
    <dgm:pt modelId="{EAC030E6-EFC8-4CCA-B43A-2D0DC77B7593}">
      <dgm:prSet custT="1"/>
      <dgm:spPr/>
      <dgm:t>
        <a:bodyPr/>
        <a:lstStyle/>
        <a:p>
          <a:r>
            <a:rPr lang="en-GB" sz="1800" b="1" dirty="0"/>
            <a:t>Clinicians (Doctors, Nurses, Therapists, Pharmacists)</a:t>
          </a:r>
          <a:r>
            <a:rPr lang="en-GB" sz="1800" dirty="0"/>
            <a:t> – provide care directly to patients.</a:t>
          </a:r>
          <a:endParaRPr lang="en-US" sz="1800" dirty="0"/>
        </a:p>
      </dgm:t>
    </dgm:pt>
    <dgm:pt modelId="{87DE84E8-76E5-47C8-9C96-BD8C5965E905}" type="parTrans" cxnId="{B262E679-9CBB-424C-924B-C0FB37299E5C}">
      <dgm:prSet/>
      <dgm:spPr/>
      <dgm:t>
        <a:bodyPr/>
        <a:lstStyle/>
        <a:p>
          <a:endParaRPr lang="en-GB"/>
        </a:p>
      </dgm:t>
    </dgm:pt>
    <dgm:pt modelId="{0FE2D594-AC2D-4454-9345-B276516AE98A}" type="sibTrans" cxnId="{B262E679-9CBB-424C-924B-C0FB37299E5C}">
      <dgm:prSet/>
      <dgm:spPr/>
      <dgm:t>
        <a:bodyPr/>
        <a:lstStyle/>
        <a:p>
          <a:endParaRPr lang="en-GB"/>
        </a:p>
      </dgm:t>
    </dgm:pt>
    <dgm:pt modelId="{48DA8630-9A47-4F3B-8A66-0676B6EA156E}">
      <dgm:prSet custT="1"/>
      <dgm:spPr/>
      <dgm:t>
        <a:bodyPr/>
        <a:lstStyle/>
        <a:p>
          <a:r>
            <a:rPr lang="en-GB" sz="1800" b="1" dirty="0"/>
            <a:t>Support Staff (Healthcare assistants, admin, cleaners, porters)</a:t>
          </a:r>
          <a:r>
            <a:rPr lang="en-GB" sz="1800" dirty="0"/>
            <a:t> – keep services running smoothly.</a:t>
          </a:r>
          <a:endParaRPr lang="en-US" sz="1800" dirty="0"/>
        </a:p>
      </dgm:t>
    </dgm:pt>
    <dgm:pt modelId="{5AA56643-E9FA-4E76-AB2E-8FC58FBEEC26}" type="parTrans" cxnId="{938C65D4-15C4-4B4F-886F-917CAF0CA296}">
      <dgm:prSet/>
      <dgm:spPr/>
      <dgm:t>
        <a:bodyPr/>
        <a:lstStyle/>
        <a:p>
          <a:endParaRPr lang="en-GB"/>
        </a:p>
      </dgm:t>
    </dgm:pt>
    <dgm:pt modelId="{27EE8AC3-6371-40CB-96C1-14FCD99FE561}" type="sibTrans" cxnId="{938C65D4-15C4-4B4F-886F-917CAF0CA296}">
      <dgm:prSet/>
      <dgm:spPr/>
      <dgm:t>
        <a:bodyPr/>
        <a:lstStyle/>
        <a:p>
          <a:endParaRPr lang="en-GB"/>
        </a:p>
      </dgm:t>
    </dgm:pt>
    <dgm:pt modelId="{756567FD-72A8-4276-9EE8-4EA7C5368167}">
      <dgm:prSet custT="1"/>
      <dgm:spPr/>
      <dgm:t>
        <a:bodyPr/>
        <a:lstStyle/>
        <a:p>
          <a:r>
            <a:rPr lang="en-GB" sz="1800" dirty="0"/>
            <a:t>Promotes </a:t>
          </a:r>
          <a:r>
            <a:rPr lang="en-GB" sz="1800" b="1" dirty="0"/>
            <a:t>teamwork</a:t>
          </a:r>
          <a:r>
            <a:rPr lang="en-GB" sz="1800" dirty="0"/>
            <a:t> – doctors, nurses, social workers and educators can work together effectively.</a:t>
          </a:r>
          <a:endParaRPr lang="en-US" sz="1800" dirty="0"/>
        </a:p>
      </dgm:t>
    </dgm:pt>
    <dgm:pt modelId="{CA575F9E-A8B6-4608-B42C-7093639561C8}" type="parTrans" cxnId="{A37EC380-84F7-4059-B2BA-B86F6DB646CB}">
      <dgm:prSet/>
      <dgm:spPr/>
      <dgm:t>
        <a:bodyPr/>
        <a:lstStyle/>
        <a:p>
          <a:endParaRPr lang="en-GB"/>
        </a:p>
      </dgm:t>
    </dgm:pt>
    <dgm:pt modelId="{711B51EA-644E-4D95-94DA-7496AAD0D0B6}" type="sibTrans" cxnId="{A37EC380-84F7-4059-B2BA-B86F6DB646CB}">
      <dgm:prSet/>
      <dgm:spPr/>
      <dgm:t>
        <a:bodyPr/>
        <a:lstStyle/>
        <a:p>
          <a:endParaRPr lang="en-GB"/>
        </a:p>
      </dgm:t>
    </dgm:pt>
    <dgm:pt modelId="{A3CD1332-36D4-4132-A073-9D744829BFB5}">
      <dgm:prSet custT="1"/>
      <dgm:spPr/>
      <dgm:t>
        <a:bodyPr/>
        <a:lstStyle/>
        <a:p>
          <a:r>
            <a:rPr lang="en-GB" sz="1800" dirty="0"/>
            <a:t>Helps with </a:t>
          </a:r>
          <a:r>
            <a:rPr lang="en-GB" sz="1800" b="1" dirty="0"/>
            <a:t>safety and quality</a:t>
          </a:r>
          <a:r>
            <a:rPr lang="en-GB" sz="1800" dirty="0"/>
            <a:t> – decisions flow from leadership to frontline staff so care is consistent.</a:t>
          </a:r>
          <a:endParaRPr lang="en-US" sz="1800" dirty="0"/>
        </a:p>
      </dgm:t>
    </dgm:pt>
    <dgm:pt modelId="{AF4DEF62-81AF-4089-B912-AB7EEE3FF897}" type="parTrans" cxnId="{0119A755-FC82-4FF3-B2A6-675E63ACDF8D}">
      <dgm:prSet/>
      <dgm:spPr/>
      <dgm:t>
        <a:bodyPr/>
        <a:lstStyle/>
        <a:p>
          <a:endParaRPr lang="en-GB"/>
        </a:p>
      </dgm:t>
    </dgm:pt>
    <dgm:pt modelId="{FA394FA8-A2C9-4164-80D5-CCD253D2BD25}" type="sibTrans" cxnId="{0119A755-FC82-4FF3-B2A6-675E63ACDF8D}">
      <dgm:prSet/>
      <dgm:spPr/>
      <dgm:t>
        <a:bodyPr/>
        <a:lstStyle/>
        <a:p>
          <a:endParaRPr lang="en-GB"/>
        </a:p>
      </dgm:t>
    </dgm:pt>
    <dgm:pt modelId="{90C45398-75C1-4DD2-A483-8A3ABA984648}">
      <dgm:prSet phldrT="[Text]" custT="1"/>
      <dgm:spPr/>
      <dgm:t>
        <a:bodyPr/>
        <a:lstStyle/>
        <a:p>
          <a:r>
            <a:rPr lang="en-GB" sz="2000" dirty="0"/>
            <a:t>These are the organisations that manage hospitals, GP services, and community health care.</a:t>
          </a:r>
        </a:p>
      </dgm:t>
    </dgm:pt>
    <dgm:pt modelId="{5F747184-8E35-41DD-AF55-E2A8B0D2506D}" type="parTrans" cxnId="{433A6FC8-F2E9-4146-A4D0-F9D56DC4C287}">
      <dgm:prSet/>
      <dgm:spPr/>
      <dgm:t>
        <a:bodyPr/>
        <a:lstStyle/>
        <a:p>
          <a:endParaRPr lang="en-GB"/>
        </a:p>
      </dgm:t>
    </dgm:pt>
    <dgm:pt modelId="{4646D8CD-1C88-41A7-B25F-6A59F68F8B04}" type="sibTrans" cxnId="{433A6FC8-F2E9-4146-A4D0-F9D56DC4C287}">
      <dgm:prSet/>
      <dgm:spPr/>
      <dgm:t>
        <a:bodyPr/>
        <a:lstStyle/>
        <a:p>
          <a:endParaRPr lang="en-GB"/>
        </a:p>
      </dgm:t>
    </dgm:pt>
    <dgm:pt modelId="{25A10483-BCCC-4AF6-B22F-1CAC7D5F98B1}">
      <dgm:prSet phldrT="[Text]" custT="1"/>
      <dgm:spPr/>
      <dgm:t>
        <a:bodyPr/>
        <a:lstStyle/>
        <a:p>
          <a:r>
            <a:rPr lang="en-GB" sz="1800" b="1" dirty="0"/>
            <a:t>Board</a:t>
          </a:r>
          <a:r>
            <a:rPr lang="en-GB" sz="1800" dirty="0"/>
            <a:t> – sets the vision, strategy, and overall direction.</a:t>
          </a:r>
        </a:p>
      </dgm:t>
    </dgm:pt>
    <dgm:pt modelId="{62FE6168-7A5C-4B10-BFE5-994D94EAB8A8}" type="parTrans" cxnId="{612C5D5F-AEE5-41FE-999B-DE707E2D5976}">
      <dgm:prSet/>
      <dgm:spPr/>
      <dgm:t>
        <a:bodyPr/>
        <a:lstStyle/>
        <a:p>
          <a:endParaRPr lang="en-GB"/>
        </a:p>
      </dgm:t>
    </dgm:pt>
    <dgm:pt modelId="{7338C578-0DEA-4CA7-9FB1-EFCEEE3383C7}" type="sibTrans" cxnId="{612C5D5F-AEE5-41FE-999B-DE707E2D5976}">
      <dgm:prSet/>
      <dgm:spPr/>
      <dgm:t>
        <a:bodyPr/>
        <a:lstStyle/>
        <a:p>
          <a:endParaRPr lang="en-GB"/>
        </a:p>
      </dgm:t>
    </dgm:pt>
    <dgm:pt modelId="{24F49121-5166-4D76-9C3F-C93D883DBEDB}">
      <dgm:prSet phldrT="[Text]" custT="1"/>
      <dgm:spPr/>
      <dgm:t>
        <a:bodyPr/>
        <a:lstStyle/>
        <a:p>
          <a:r>
            <a:rPr lang="en-GB" sz="1800" dirty="0"/>
            <a:t>Ensures </a:t>
          </a:r>
          <a:r>
            <a:rPr lang="en-GB" sz="1800" b="1" dirty="0"/>
            <a:t>accountability</a:t>
          </a:r>
          <a:r>
            <a:rPr lang="en-GB" sz="1800" dirty="0"/>
            <a:t> – everyone knows who they answer to and what their role is.</a:t>
          </a:r>
        </a:p>
      </dgm:t>
    </dgm:pt>
    <dgm:pt modelId="{78BDAC7D-7DBB-41AE-8946-55462EA9D4C9}" type="parTrans" cxnId="{DD5A8CA1-9158-431C-AA55-72B36F50B309}">
      <dgm:prSet/>
      <dgm:spPr/>
      <dgm:t>
        <a:bodyPr/>
        <a:lstStyle/>
        <a:p>
          <a:endParaRPr lang="en-GB"/>
        </a:p>
      </dgm:t>
    </dgm:pt>
    <dgm:pt modelId="{C61D048B-54C7-4CC3-96E3-647EA845AABB}" type="sibTrans" cxnId="{DD5A8CA1-9158-431C-AA55-72B36F50B309}">
      <dgm:prSet/>
      <dgm:spPr/>
      <dgm:t>
        <a:bodyPr/>
        <a:lstStyle/>
        <a:p>
          <a:endParaRPr lang="en-GB"/>
        </a:p>
      </dgm:t>
    </dgm:pt>
    <dgm:pt modelId="{292D35B7-0085-4701-B669-E4484619260A}" type="pres">
      <dgm:prSet presAssocID="{51BEFEF2-AE61-4FB5-AC0E-941AE33578FF}" presName="Name0" presStyleCnt="0">
        <dgm:presLayoutVars>
          <dgm:dir/>
          <dgm:animLvl val="lvl"/>
          <dgm:resizeHandles val="exact"/>
        </dgm:presLayoutVars>
      </dgm:prSet>
      <dgm:spPr/>
    </dgm:pt>
    <dgm:pt modelId="{5A16329A-F3C2-42C5-B561-1269ACC55E40}" type="pres">
      <dgm:prSet presAssocID="{6AF6A596-B584-43E2-9119-1BBE902335FF}" presName="composite" presStyleCnt="0"/>
      <dgm:spPr/>
    </dgm:pt>
    <dgm:pt modelId="{AF355FDF-8A03-4C88-AD45-F6C2F1BDD208}" type="pres">
      <dgm:prSet presAssocID="{6AF6A596-B584-43E2-9119-1BBE902335FF}" presName="parTx" presStyleLbl="alignNode1" presStyleIdx="0" presStyleCnt="3" custScaleY="138497">
        <dgm:presLayoutVars>
          <dgm:chMax val="0"/>
          <dgm:chPref val="0"/>
          <dgm:bulletEnabled val="1"/>
        </dgm:presLayoutVars>
      </dgm:prSet>
      <dgm:spPr/>
    </dgm:pt>
    <dgm:pt modelId="{6949F39C-E226-4074-A74C-127B72CBB2AE}" type="pres">
      <dgm:prSet presAssocID="{6AF6A596-B584-43E2-9119-1BBE902335FF}" presName="desTx" presStyleLbl="alignAccFollowNode1" presStyleIdx="0" presStyleCnt="3">
        <dgm:presLayoutVars>
          <dgm:bulletEnabled val="1"/>
        </dgm:presLayoutVars>
      </dgm:prSet>
      <dgm:spPr/>
    </dgm:pt>
    <dgm:pt modelId="{F9BCD2BF-F7E9-4F86-A780-62D6FEF763C9}" type="pres">
      <dgm:prSet presAssocID="{089583EA-0F80-4DE5-B0F1-578E27F9EECB}" presName="space" presStyleCnt="0"/>
      <dgm:spPr/>
    </dgm:pt>
    <dgm:pt modelId="{A18DE2FA-B595-4D1E-A58D-E8177113FAB2}" type="pres">
      <dgm:prSet presAssocID="{3CCBD041-9A03-4F29-80C0-B5CA32B32248}" presName="composite" presStyleCnt="0"/>
      <dgm:spPr/>
    </dgm:pt>
    <dgm:pt modelId="{3DF6F11A-ADBA-478E-BD1A-907B65F57745}" type="pres">
      <dgm:prSet presAssocID="{3CCBD041-9A03-4F29-80C0-B5CA32B32248}" presName="parTx" presStyleLbl="alignNode1" presStyleIdx="1" presStyleCnt="3" custScaleY="159907">
        <dgm:presLayoutVars>
          <dgm:chMax val="0"/>
          <dgm:chPref val="0"/>
          <dgm:bulletEnabled val="1"/>
        </dgm:presLayoutVars>
      </dgm:prSet>
      <dgm:spPr/>
    </dgm:pt>
    <dgm:pt modelId="{AE03F055-970C-46E5-87D8-088441BB7BFD}" type="pres">
      <dgm:prSet presAssocID="{3CCBD041-9A03-4F29-80C0-B5CA32B32248}" presName="desTx" presStyleLbl="alignAccFollowNode1" presStyleIdx="1" presStyleCnt="3">
        <dgm:presLayoutVars>
          <dgm:bulletEnabled val="1"/>
        </dgm:presLayoutVars>
      </dgm:prSet>
      <dgm:spPr/>
    </dgm:pt>
    <dgm:pt modelId="{FD408E19-9C5F-4E74-9DA2-202B6684B1B8}" type="pres">
      <dgm:prSet presAssocID="{634B3540-EAE7-47EB-AAD2-D6CACEF5125E}" presName="space" presStyleCnt="0"/>
      <dgm:spPr/>
    </dgm:pt>
    <dgm:pt modelId="{A56FFB63-9D0E-4E19-995B-5C15A88F4C9F}" type="pres">
      <dgm:prSet presAssocID="{45B04F4E-A085-4519-BE54-834781841D5B}" presName="composite" presStyleCnt="0"/>
      <dgm:spPr/>
    </dgm:pt>
    <dgm:pt modelId="{A9BB08BF-73F8-43E4-8AC3-E6E5D062E3BB}" type="pres">
      <dgm:prSet presAssocID="{45B04F4E-A085-4519-BE54-834781841D5B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09B54E49-3845-4442-8A2C-C92365F66FC2}" type="pres">
      <dgm:prSet presAssocID="{45B04F4E-A085-4519-BE54-834781841D5B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CC1F3A04-B578-419B-ABD3-5D6B49B27C3C}" srcId="{51BEFEF2-AE61-4FB5-AC0E-941AE33578FF}" destId="{3CCBD041-9A03-4F29-80C0-B5CA32B32248}" srcOrd="1" destOrd="0" parTransId="{A0FB8726-1449-4B3B-B652-86E47074C59A}" sibTransId="{634B3540-EAE7-47EB-AAD2-D6CACEF5125E}"/>
    <dgm:cxn modelId="{2B3D0107-A7C8-48C1-AF46-E1BD556613C5}" type="presOf" srcId="{6AF6A596-B584-43E2-9119-1BBE902335FF}" destId="{AF355FDF-8A03-4C88-AD45-F6C2F1BDD208}" srcOrd="0" destOrd="0" presId="urn:microsoft.com/office/officeart/2005/8/layout/hList1"/>
    <dgm:cxn modelId="{2FA0DC31-7BDC-4FC6-A692-0B6963994F1F}" type="presOf" srcId="{59EC961A-739B-41BC-AF9B-A0B32A09E318}" destId="{09B54E49-3845-4442-8A2C-C92365F66FC2}" srcOrd="0" destOrd="0" presId="urn:microsoft.com/office/officeart/2005/8/layout/hList1"/>
    <dgm:cxn modelId="{D4D03737-7AF8-49F7-9512-209FE4CFC419}" type="presOf" srcId="{8EE5F734-14EE-46F1-B367-7A9C6716D1C7}" destId="{6949F39C-E226-4074-A74C-127B72CBB2AE}" srcOrd="0" destOrd="0" presId="urn:microsoft.com/office/officeart/2005/8/layout/hList1"/>
    <dgm:cxn modelId="{612C5D5F-AEE5-41FE-999B-DE707E2D5976}" srcId="{3CCBD041-9A03-4F29-80C0-B5CA32B32248}" destId="{25A10483-BCCC-4AF6-B22F-1CAC7D5F98B1}" srcOrd="1" destOrd="0" parTransId="{62FE6168-7A5C-4B10-BFE5-994D94EAB8A8}" sibTransId="{7338C578-0DEA-4CA7-9FB1-EFCEEE3383C7}"/>
    <dgm:cxn modelId="{AB743042-FAFA-42A8-A883-80CA902957EB}" type="presOf" srcId="{756567FD-72A8-4276-9EE8-4EA7C5368167}" destId="{09B54E49-3845-4442-8A2C-C92365F66FC2}" srcOrd="0" destOrd="2" presId="urn:microsoft.com/office/officeart/2005/8/layout/hList1"/>
    <dgm:cxn modelId="{D48B8E44-AEC8-408E-8ECE-03583A4592A2}" type="presOf" srcId="{12BA8DE5-C527-4170-B827-BD5624D3A362}" destId="{AE03F055-970C-46E5-87D8-088441BB7BFD}" srcOrd="0" destOrd="2" presId="urn:microsoft.com/office/officeart/2005/8/layout/hList1"/>
    <dgm:cxn modelId="{5026A447-F223-4385-AE34-5920F8D8B60F}" type="presOf" srcId="{45B04F4E-A085-4519-BE54-834781841D5B}" destId="{A9BB08BF-73F8-43E4-8AC3-E6E5D062E3BB}" srcOrd="0" destOrd="0" presId="urn:microsoft.com/office/officeart/2005/8/layout/hList1"/>
    <dgm:cxn modelId="{32A31B49-5DE0-4CC0-9640-853BF5D15EF6}" type="presOf" srcId="{EAC030E6-EFC8-4CCA-B43A-2D0DC77B7593}" destId="{AE03F055-970C-46E5-87D8-088441BB7BFD}" srcOrd="0" destOrd="3" presId="urn:microsoft.com/office/officeart/2005/8/layout/hList1"/>
    <dgm:cxn modelId="{0E92956D-DA62-41F2-821D-5D22571984E1}" type="presOf" srcId="{664F4FC5-71B5-4752-86C1-4EE976170871}" destId="{6949F39C-E226-4074-A74C-127B72CBB2AE}" srcOrd="0" destOrd="2" presId="urn:microsoft.com/office/officeart/2005/8/layout/hList1"/>
    <dgm:cxn modelId="{D7A65150-E0A3-423E-9023-E52C46BA4A16}" srcId="{51BEFEF2-AE61-4FB5-AC0E-941AE33578FF}" destId="{6AF6A596-B584-43E2-9119-1BBE902335FF}" srcOrd="0" destOrd="0" parTransId="{BCE866EA-E7DC-45B8-A703-78A79846A595}" sibTransId="{089583EA-0F80-4DE5-B0F1-578E27F9EECB}"/>
    <dgm:cxn modelId="{40F8C754-827B-4204-AF44-15E54E1732E9}" type="presOf" srcId="{51BEFEF2-AE61-4FB5-AC0E-941AE33578FF}" destId="{292D35B7-0085-4701-B669-E4484619260A}" srcOrd="0" destOrd="0" presId="urn:microsoft.com/office/officeart/2005/8/layout/hList1"/>
    <dgm:cxn modelId="{54633D75-BEDE-4DE0-9D70-801307984CC7}" type="presOf" srcId="{24F49121-5166-4D76-9C3F-C93D883DBEDB}" destId="{09B54E49-3845-4442-8A2C-C92365F66FC2}" srcOrd="0" destOrd="1" presId="urn:microsoft.com/office/officeart/2005/8/layout/hList1"/>
    <dgm:cxn modelId="{0119A755-FC82-4FF3-B2A6-675E63ACDF8D}" srcId="{45B04F4E-A085-4519-BE54-834781841D5B}" destId="{A3CD1332-36D4-4132-A073-9D744829BFB5}" srcOrd="3" destOrd="0" parTransId="{AF4DEF62-81AF-4089-B912-AB7EEE3FF897}" sibTransId="{FA394FA8-A2C9-4164-80D5-CCD253D2BD25}"/>
    <dgm:cxn modelId="{AC0F2A76-2D63-48B5-B62F-25E80ECD1D5A}" srcId="{51BEFEF2-AE61-4FB5-AC0E-941AE33578FF}" destId="{45B04F4E-A085-4519-BE54-834781841D5B}" srcOrd="2" destOrd="0" parTransId="{77965153-6E60-424D-B0ED-9328C1269192}" sibTransId="{25942061-C915-4933-AF37-3A0A791C0F8C}"/>
    <dgm:cxn modelId="{B262E679-9CBB-424C-924B-C0FB37299E5C}" srcId="{3CCBD041-9A03-4F29-80C0-B5CA32B32248}" destId="{EAC030E6-EFC8-4CCA-B43A-2D0DC77B7593}" srcOrd="3" destOrd="0" parTransId="{87DE84E8-76E5-47C8-9C96-BD8C5965E905}" sibTransId="{0FE2D594-AC2D-4454-9345-B276516AE98A}"/>
    <dgm:cxn modelId="{A37EC380-84F7-4059-B2BA-B86F6DB646CB}" srcId="{45B04F4E-A085-4519-BE54-834781841D5B}" destId="{756567FD-72A8-4276-9EE8-4EA7C5368167}" srcOrd="2" destOrd="0" parTransId="{CA575F9E-A8B6-4608-B42C-7093639561C8}" sibTransId="{711B51EA-644E-4D95-94DA-7496AAD0D0B6}"/>
    <dgm:cxn modelId="{D59B878D-F67E-4110-9C85-277B4DEFAE85}" type="presOf" srcId="{25A10483-BCCC-4AF6-B22F-1CAC7D5F98B1}" destId="{AE03F055-970C-46E5-87D8-088441BB7BFD}" srcOrd="0" destOrd="1" presId="urn:microsoft.com/office/officeart/2005/8/layout/hList1"/>
    <dgm:cxn modelId="{62459594-C06A-4776-A24A-D2FD5BA73C4B}" type="presOf" srcId="{38BCF23A-794A-484C-83AC-FE1FE7CD83BC}" destId="{AE03F055-970C-46E5-87D8-088441BB7BFD}" srcOrd="0" destOrd="0" presId="urn:microsoft.com/office/officeart/2005/8/layout/hList1"/>
    <dgm:cxn modelId="{663DC295-9C46-4C69-94D5-F2901CC24049}" type="presOf" srcId="{A3CD1332-36D4-4132-A073-9D744829BFB5}" destId="{09B54E49-3845-4442-8A2C-C92365F66FC2}" srcOrd="0" destOrd="3" presId="urn:microsoft.com/office/officeart/2005/8/layout/hList1"/>
    <dgm:cxn modelId="{DD5A8CA1-9158-431C-AA55-72B36F50B309}" srcId="{45B04F4E-A085-4519-BE54-834781841D5B}" destId="{24F49121-5166-4D76-9C3F-C93D883DBEDB}" srcOrd="1" destOrd="0" parTransId="{78BDAC7D-7DBB-41AE-8946-55462EA9D4C9}" sibTransId="{C61D048B-54C7-4CC3-96E3-647EA845AABB}"/>
    <dgm:cxn modelId="{BD9534AA-DB27-462A-94AA-25746BC029BD}" srcId="{45B04F4E-A085-4519-BE54-834781841D5B}" destId="{59EC961A-739B-41BC-AF9B-A0B32A09E318}" srcOrd="0" destOrd="0" parTransId="{9D11DBC3-5984-474E-B305-F3FFB3C6E6B8}" sibTransId="{5847FDFE-C275-4DD2-8CFC-C26ED2A8CBAD}"/>
    <dgm:cxn modelId="{DC3F9BB5-2469-411A-AB9F-8A4D0FFE19BF}" type="presOf" srcId="{90C45398-75C1-4DD2-A483-8A3ABA984648}" destId="{6949F39C-E226-4074-A74C-127B72CBB2AE}" srcOrd="0" destOrd="1" presId="urn:microsoft.com/office/officeart/2005/8/layout/hList1"/>
    <dgm:cxn modelId="{433A6FC8-F2E9-4146-A4D0-F9D56DC4C287}" srcId="{6AF6A596-B584-43E2-9119-1BBE902335FF}" destId="{90C45398-75C1-4DD2-A483-8A3ABA984648}" srcOrd="1" destOrd="0" parTransId="{5F747184-8E35-41DD-AF55-E2A8B0D2506D}" sibTransId="{4646D8CD-1C88-41A7-B25F-6A59F68F8B04}"/>
    <dgm:cxn modelId="{BA5F95CC-98E9-4211-8BB1-07D67A6D9B89}" type="presOf" srcId="{3CCBD041-9A03-4F29-80C0-B5CA32B32248}" destId="{3DF6F11A-ADBA-478E-BD1A-907B65F57745}" srcOrd="0" destOrd="0" presId="urn:microsoft.com/office/officeart/2005/8/layout/hList1"/>
    <dgm:cxn modelId="{64B5C3D2-2DCC-4A30-A78B-D3FF5FEF944A}" srcId="{6AF6A596-B584-43E2-9119-1BBE902335FF}" destId="{8EE5F734-14EE-46F1-B367-7A9C6716D1C7}" srcOrd="0" destOrd="0" parTransId="{2D0A56E0-BF94-4C4F-BEBA-E3CB39BC4402}" sibTransId="{84A39C5B-AF2F-489C-AF20-862F9ED8C73C}"/>
    <dgm:cxn modelId="{938C65D4-15C4-4B4F-886F-917CAF0CA296}" srcId="{3CCBD041-9A03-4F29-80C0-B5CA32B32248}" destId="{48DA8630-9A47-4F3B-8A66-0676B6EA156E}" srcOrd="4" destOrd="0" parTransId="{5AA56643-E9FA-4E76-AB2E-8FC58FBEEC26}" sibTransId="{27EE8AC3-6371-40CB-96C1-14FCD99FE561}"/>
    <dgm:cxn modelId="{7E1A3AD7-BCE1-434C-869C-78027B6931CF}" srcId="{3CCBD041-9A03-4F29-80C0-B5CA32B32248}" destId="{38BCF23A-794A-484C-83AC-FE1FE7CD83BC}" srcOrd="0" destOrd="0" parTransId="{3721ABA7-9899-4CAF-9BB8-671BBE7EF4AD}" sibTransId="{57C28545-AAED-4CB0-8A2E-1EC02A87C0F2}"/>
    <dgm:cxn modelId="{FDA3EAE0-8EC0-4808-AC32-9FD8C74DD698}" type="presOf" srcId="{48DA8630-9A47-4F3B-8A66-0676B6EA156E}" destId="{AE03F055-970C-46E5-87D8-088441BB7BFD}" srcOrd="0" destOrd="4" presId="urn:microsoft.com/office/officeart/2005/8/layout/hList1"/>
    <dgm:cxn modelId="{2FCD5EEC-A7E3-4CDA-9F05-265514F0FDCE}" srcId="{3CCBD041-9A03-4F29-80C0-B5CA32B32248}" destId="{12BA8DE5-C527-4170-B827-BD5624D3A362}" srcOrd="2" destOrd="0" parTransId="{4ACC39BA-2DE3-4BBA-8EC2-DA6545AC8C40}" sibTransId="{7A7B64F4-6710-44F6-882C-E072E211ACD5}"/>
    <dgm:cxn modelId="{A685E0F5-BDBF-45D4-ADF8-89042A1B8936}" srcId="{6AF6A596-B584-43E2-9119-1BBE902335FF}" destId="{664F4FC5-71B5-4752-86C1-4EE976170871}" srcOrd="2" destOrd="0" parTransId="{29C11325-3190-4CEA-8A61-4451FF208CA7}" sibTransId="{05051048-0575-491D-9006-FFA9049F6EFE}"/>
    <dgm:cxn modelId="{47B710C6-FE40-46B2-AA67-707B674E0D12}" type="presParOf" srcId="{292D35B7-0085-4701-B669-E4484619260A}" destId="{5A16329A-F3C2-42C5-B561-1269ACC55E40}" srcOrd="0" destOrd="0" presId="urn:microsoft.com/office/officeart/2005/8/layout/hList1"/>
    <dgm:cxn modelId="{DE54326F-4C78-42EB-9E94-CF2771AF40E2}" type="presParOf" srcId="{5A16329A-F3C2-42C5-B561-1269ACC55E40}" destId="{AF355FDF-8A03-4C88-AD45-F6C2F1BDD208}" srcOrd="0" destOrd="0" presId="urn:microsoft.com/office/officeart/2005/8/layout/hList1"/>
    <dgm:cxn modelId="{EEB676F1-B0A5-4088-A77A-C44D9EEBEB6A}" type="presParOf" srcId="{5A16329A-F3C2-42C5-B561-1269ACC55E40}" destId="{6949F39C-E226-4074-A74C-127B72CBB2AE}" srcOrd="1" destOrd="0" presId="urn:microsoft.com/office/officeart/2005/8/layout/hList1"/>
    <dgm:cxn modelId="{56D71EC1-24A1-442F-852D-B373336A3058}" type="presParOf" srcId="{292D35B7-0085-4701-B669-E4484619260A}" destId="{F9BCD2BF-F7E9-4F86-A780-62D6FEF763C9}" srcOrd="1" destOrd="0" presId="urn:microsoft.com/office/officeart/2005/8/layout/hList1"/>
    <dgm:cxn modelId="{150E881F-BCB3-4548-8119-A00A3BAF9513}" type="presParOf" srcId="{292D35B7-0085-4701-B669-E4484619260A}" destId="{A18DE2FA-B595-4D1E-A58D-E8177113FAB2}" srcOrd="2" destOrd="0" presId="urn:microsoft.com/office/officeart/2005/8/layout/hList1"/>
    <dgm:cxn modelId="{E1D520D9-4035-4F77-A132-45BC01986F8C}" type="presParOf" srcId="{A18DE2FA-B595-4D1E-A58D-E8177113FAB2}" destId="{3DF6F11A-ADBA-478E-BD1A-907B65F57745}" srcOrd="0" destOrd="0" presId="urn:microsoft.com/office/officeart/2005/8/layout/hList1"/>
    <dgm:cxn modelId="{4A8BD589-B221-4552-8797-AF8FF3020D8E}" type="presParOf" srcId="{A18DE2FA-B595-4D1E-A58D-E8177113FAB2}" destId="{AE03F055-970C-46E5-87D8-088441BB7BFD}" srcOrd="1" destOrd="0" presId="urn:microsoft.com/office/officeart/2005/8/layout/hList1"/>
    <dgm:cxn modelId="{D59E7E0B-8D5A-4622-B5CC-24B8270C6AC3}" type="presParOf" srcId="{292D35B7-0085-4701-B669-E4484619260A}" destId="{FD408E19-9C5F-4E74-9DA2-202B6684B1B8}" srcOrd="3" destOrd="0" presId="urn:microsoft.com/office/officeart/2005/8/layout/hList1"/>
    <dgm:cxn modelId="{41F0BA5B-833A-42A7-A7B0-0A4466FF15BF}" type="presParOf" srcId="{292D35B7-0085-4701-B669-E4484619260A}" destId="{A56FFB63-9D0E-4E19-995B-5C15A88F4C9F}" srcOrd="4" destOrd="0" presId="urn:microsoft.com/office/officeart/2005/8/layout/hList1"/>
    <dgm:cxn modelId="{CF601357-CE8B-48AB-9F3B-48EAA8BFF389}" type="presParOf" srcId="{A56FFB63-9D0E-4E19-995B-5C15A88F4C9F}" destId="{A9BB08BF-73F8-43E4-8AC3-E6E5D062E3BB}" srcOrd="0" destOrd="0" presId="urn:microsoft.com/office/officeart/2005/8/layout/hList1"/>
    <dgm:cxn modelId="{B0DF2443-B9FB-44B8-A7DF-27CE77F31E3A}" type="presParOf" srcId="{A56FFB63-9D0E-4E19-995B-5C15A88F4C9F}" destId="{09B54E49-3845-4442-8A2C-C92365F66FC2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44561E0-0DF8-412D-8F9C-92F53C4C5D8A}" type="doc">
      <dgm:prSet loTypeId="urn:microsoft.com/office/officeart/2005/8/layout/StepDownProcess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58CBCB03-C6D6-42D9-A9B1-F9D26C348882}">
      <dgm:prSet phldrT="[Text]"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Board</a:t>
          </a:r>
        </a:p>
        <a:p>
          <a:r>
            <a:rPr lang="en-GB" sz="2000" b="1" dirty="0">
              <a:solidFill>
                <a:schemeClr val="tx1"/>
              </a:solidFill>
            </a:rPr>
            <a:t>(Sets vision)</a:t>
          </a:r>
        </a:p>
      </dgm:t>
    </dgm:pt>
    <dgm:pt modelId="{18BD9BE4-4F76-4D3C-9D18-DA9AA320F553}" type="parTrans" cxnId="{243935C9-1322-478C-8CE1-F7C7CA12614B}">
      <dgm:prSet/>
      <dgm:spPr/>
      <dgm:t>
        <a:bodyPr/>
        <a:lstStyle/>
        <a:p>
          <a:endParaRPr lang="en-GB"/>
        </a:p>
      </dgm:t>
    </dgm:pt>
    <dgm:pt modelId="{AA6AA1BB-F0AE-4FEA-9964-EA3CC0FEFF56}" type="sibTrans" cxnId="{243935C9-1322-478C-8CE1-F7C7CA12614B}">
      <dgm:prSet/>
      <dgm:spPr/>
      <dgm:t>
        <a:bodyPr/>
        <a:lstStyle/>
        <a:p>
          <a:endParaRPr lang="en-GB"/>
        </a:p>
      </dgm:t>
    </dgm:pt>
    <dgm:pt modelId="{D2D5D1B5-A7B8-4F40-89AA-5A7B4BAF7208}">
      <dgm:prSet phldrT="[Text]"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Senior Managers</a:t>
          </a:r>
        </a:p>
        <a:p>
          <a:r>
            <a:rPr lang="en-GB" sz="2000" b="1" dirty="0">
              <a:solidFill>
                <a:schemeClr val="tx1"/>
              </a:solidFill>
            </a:rPr>
            <a:t>( Run services and budgets)</a:t>
          </a:r>
        </a:p>
      </dgm:t>
    </dgm:pt>
    <dgm:pt modelId="{CA68D0CF-CC86-4AC6-87F5-922776FBCFCF}" type="parTrans" cxnId="{828CD3E9-400F-45DC-9D9E-BB5620CC953C}">
      <dgm:prSet/>
      <dgm:spPr/>
      <dgm:t>
        <a:bodyPr/>
        <a:lstStyle/>
        <a:p>
          <a:endParaRPr lang="en-GB"/>
        </a:p>
      </dgm:t>
    </dgm:pt>
    <dgm:pt modelId="{685D5A83-F8B9-4F79-91DE-EC37CD6B68D9}" type="sibTrans" cxnId="{828CD3E9-400F-45DC-9D9E-BB5620CC953C}">
      <dgm:prSet/>
      <dgm:spPr/>
      <dgm:t>
        <a:bodyPr/>
        <a:lstStyle/>
        <a:p>
          <a:endParaRPr lang="en-GB"/>
        </a:p>
      </dgm:t>
    </dgm:pt>
    <dgm:pt modelId="{7351D42A-A02E-4726-8214-FB7843A0453F}">
      <dgm:prSet phldrT="[Text]"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Senior Managers</a:t>
          </a:r>
        </a:p>
        <a:p>
          <a:r>
            <a:rPr lang="en-GB" sz="2000" b="1" dirty="0">
              <a:solidFill>
                <a:schemeClr val="tx1"/>
              </a:solidFill>
            </a:rPr>
            <a:t>( Run services and budgets)</a:t>
          </a:r>
        </a:p>
      </dgm:t>
    </dgm:pt>
    <dgm:pt modelId="{4292A411-D023-40B8-9342-F41A681C8BB1}" type="parTrans" cxnId="{74CD70D9-6814-4203-BBAF-C5251048BDA4}">
      <dgm:prSet/>
      <dgm:spPr/>
      <dgm:t>
        <a:bodyPr/>
        <a:lstStyle/>
        <a:p>
          <a:endParaRPr lang="en-GB"/>
        </a:p>
      </dgm:t>
    </dgm:pt>
    <dgm:pt modelId="{8519D9DC-18AB-49BC-B0F1-29DCE497EBFE}" type="sibTrans" cxnId="{74CD70D9-6814-4203-BBAF-C5251048BDA4}">
      <dgm:prSet/>
      <dgm:spPr/>
      <dgm:t>
        <a:bodyPr/>
        <a:lstStyle/>
        <a:p>
          <a:endParaRPr lang="en-GB"/>
        </a:p>
      </dgm:t>
    </dgm:pt>
    <dgm:pt modelId="{EC02B37E-27DB-4B8B-81EF-9C23356B13EF}">
      <dgm:prSet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Support staff (Assistants, Admin, Cleaners, porters)</a:t>
          </a:r>
        </a:p>
      </dgm:t>
    </dgm:pt>
    <dgm:pt modelId="{D0D557C0-B83E-42BF-AE6A-D519D7A391C9}" type="parTrans" cxnId="{E75A36E7-732D-48A8-A2F8-2C76FD956D59}">
      <dgm:prSet/>
      <dgm:spPr/>
      <dgm:t>
        <a:bodyPr/>
        <a:lstStyle/>
        <a:p>
          <a:endParaRPr lang="en-GB"/>
        </a:p>
      </dgm:t>
    </dgm:pt>
    <dgm:pt modelId="{CA93EA92-3B22-4995-804E-D05D681D16B9}" type="sibTrans" cxnId="{E75A36E7-732D-48A8-A2F8-2C76FD956D59}">
      <dgm:prSet/>
      <dgm:spPr/>
      <dgm:t>
        <a:bodyPr/>
        <a:lstStyle/>
        <a:p>
          <a:endParaRPr lang="en-GB"/>
        </a:p>
      </dgm:t>
    </dgm:pt>
    <dgm:pt modelId="{3959908D-1E13-41BB-AC8E-8B1B68CF5CB4}" type="pres">
      <dgm:prSet presAssocID="{F44561E0-0DF8-412D-8F9C-92F53C4C5D8A}" presName="rootnode" presStyleCnt="0">
        <dgm:presLayoutVars>
          <dgm:chMax/>
          <dgm:chPref/>
          <dgm:dir/>
          <dgm:animLvl val="lvl"/>
        </dgm:presLayoutVars>
      </dgm:prSet>
      <dgm:spPr/>
    </dgm:pt>
    <dgm:pt modelId="{14878B7E-0C8C-4BF0-94E2-C29069466CD3}" type="pres">
      <dgm:prSet presAssocID="{58CBCB03-C6D6-42D9-A9B1-F9D26C348882}" presName="composite" presStyleCnt="0"/>
      <dgm:spPr/>
    </dgm:pt>
    <dgm:pt modelId="{DEAD2E1A-B241-4800-B980-3DD3C70F166A}" type="pres">
      <dgm:prSet presAssocID="{58CBCB03-C6D6-42D9-A9B1-F9D26C348882}" presName="bentUpArrow1" presStyleLbl="alignImgPlace1" presStyleIdx="0" presStyleCnt="3"/>
      <dgm:spPr/>
    </dgm:pt>
    <dgm:pt modelId="{7DE244BB-5E87-426E-9251-1D0CE8824C6A}" type="pres">
      <dgm:prSet presAssocID="{58CBCB03-C6D6-42D9-A9B1-F9D26C348882}" presName="ParentText" presStyleLbl="node1" presStyleIdx="0" presStyleCnt="4" custScaleX="203005">
        <dgm:presLayoutVars>
          <dgm:chMax val="1"/>
          <dgm:chPref val="1"/>
          <dgm:bulletEnabled val="1"/>
        </dgm:presLayoutVars>
      </dgm:prSet>
      <dgm:spPr/>
    </dgm:pt>
    <dgm:pt modelId="{6C965999-C147-4C57-BE80-A4C561C9A6B1}" type="pres">
      <dgm:prSet presAssocID="{58CBCB03-C6D6-42D9-A9B1-F9D26C348882}" presName="ChildText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CA49A580-55AD-4346-A122-F8BA07A7305D}" type="pres">
      <dgm:prSet presAssocID="{AA6AA1BB-F0AE-4FEA-9964-EA3CC0FEFF56}" presName="sibTrans" presStyleCnt="0"/>
      <dgm:spPr/>
    </dgm:pt>
    <dgm:pt modelId="{91235D6E-3994-4156-9092-E101AD3B6076}" type="pres">
      <dgm:prSet presAssocID="{D2D5D1B5-A7B8-4F40-89AA-5A7B4BAF7208}" presName="composite" presStyleCnt="0"/>
      <dgm:spPr/>
    </dgm:pt>
    <dgm:pt modelId="{6E39C8DA-87D3-41A5-B525-E4BF68E6DC7C}" type="pres">
      <dgm:prSet presAssocID="{D2D5D1B5-A7B8-4F40-89AA-5A7B4BAF7208}" presName="bentUpArrow1" presStyleLbl="alignImgPlace1" presStyleIdx="1" presStyleCnt="3"/>
      <dgm:spPr/>
    </dgm:pt>
    <dgm:pt modelId="{65E331A2-321D-4AD4-B67B-D048D62FB982}" type="pres">
      <dgm:prSet presAssocID="{D2D5D1B5-A7B8-4F40-89AA-5A7B4BAF7208}" presName="ParentText" presStyleLbl="node1" presStyleIdx="1" presStyleCnt="4" custScaleX="224283">
        <dgm:presLayoutVars>
          <dgm:chMax val="1"/>
          <dgm:chPref val="1"/>
          <dgm:bulletEnabled val="1"/>
        </dgm:presLayoutVars>
      </dgm:prSet>
      <dgm:spPr/>
    </dgm:pt>
    <dgm:pt modelId="{E978D145-5B6F-4251-86B1-5B7594805188}" type="pres">
      <dgm:prSet presAssocID="{D2D5D1B5-A7B8-4F40-89AA-5A7B4BAF7208}" presName="ChildText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EF1E93B8-7C9D-49D2-BE89-42FB8B247CA1}" type="pres">
      <dgm:prSet presAssocID="{685D5A83-F8B9-4F79-91DE-EC37CD6B68D9}" presName="sibTrans" presStyleCnt="0"/>
      <dgm:spPr/>
    </dgm:pt>
    <dgm:pt modelId="{114EF834-5DFD-45E0-9502-B66579C945AC}" type="pres">
      <dgm:prSet presAssocID="{7351D42A-A02E-4726-8214-FB7843A0453F}" presName="composite" presStyleCnt="0"/>
      <dgm:spPr/>
    </dgm:pt>
    <dgm:pt modelId="{3199F889-909B-449B-B978-BBA3D3390273}" type="pres">
      <dgm:prSet presAssocID="{7351D42A-A02E-4726-8214-FB7843A0453F}" presName="bentUpArrow1" presStyleLbl="alignImgPlace1" presStyleIdx="2" presStyleCnt="3"/>
      <dgm:spPr/>
    </dgm:pt>
    <dgm:pt modelId="{8FA55BAC-497E-44EF-AA76-12CA530ADE8E}" type="pres">
      <dgm:prSet presAssocID="{7351D42A-A02E-4726-8214-FB7843A0453F}" presName="ParentText" presStyleLbl="node1" presStyleIdx="2" presStyleCnt="4" custScaleX="194415">
        <dgm:presLayoutVars>
          <dgm:chMax val="1"/>
          <dgm:chPref val="1"/>
          <dgm:bulletEnabled val="1"/>
        </dgm:presLayoutVars>
      </dgm:prSet>
      <dgm:spPr/>
    </dgm:pt>
    <dgm:pt modelId="{42CFC484-82F5-45C4-8AAF-944D226BDC1B}" type="pres">
      <dgm:prSet presAssocID="{7351D42A-A02E-4726-8214-FB7843A0453F}" presName="ChildText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99FC9F2C-F3A0-4A15-AE57-11C53D28C960}" type="pres">
      <dgm:prSet presAssocID="{8519D9DC-18AB-49BC-B0F1-29DCE497EBFE}" presName="sibTrans" presStyleCnt="0"/>
      <dgm:spPr/>
    </dgm:pt>
    <dgm:pt modelId="{5DAD61AC-0CF3-4483-999A-4A674F4F015B}" type="pres">
      <dgm:prSet presAssocID="{EC02B37E-27DB-4B8B-81EF-9C23356B13EF}" presName="composite" presStyleCnt="0"/>
      <dgm:spPr/>
    </dgm:pt>
    <dgm:pt modelId="{35D67D25-AEA1-49AC-AEEC-040A874035D4}" type="pres">
      <dgm:prSet presAssocID="{EC02B37E-27DB-4B8B-81EF-9C23356B13EF}" presName="ParentText" presStyleLbl="node1" presStyleIdx="3" presStyleCnt="4" custScaleX="182767">
        <dgm:presLayoutVars>
          <dgm:chMax val="1"/>
          <dgm:chPref val="1"/>
          <dgm:bulletEnabled val="1"/>
        </dgm:presLayoutVars>
      </dgm:prSet>
      <dgm:spPr/>
    </dgm:pt>
  </dgm:ptLst>
  <dgm:cxnLst>
    <dgm:cxn modelId="{1E265339-67DB-4B1A-AEF9-8EBC54D2C56D}" type="presOf" srcId="{58CBCB03-C6D6-42D9-A9B1-F9D26C348882}" destId="{7DE244BB-5E87-426E-9251-1D0CE8824C6A}" srcOrd="0" destOrd="0" presId="urn:microsoft.com/office/officeart/2005/8/layout/StepDownProcess"/>
    <dgm:cxn modelId="{8E3C5572-9A7D-4A76-93A7-5200CC7C9C01}" type="presOf" srcId="{EC02B37E-27DB-4B8B-81EF-9C23356B13EF}" destId="{35D67D25-AEA1-49AC-AEEC-040A874035D4}" srcOrd="0" destOrd="0" presId="urn:microsoft.com/office/officeart/2005/8/layout/StepDownProcess"/>
    <dgm:cxn modelId="{F13AB07C-0E7E-491F-B947-027A4BCFCEF4}" type="presOf" srcId="{7351D42A-A02E-4726-8214-FB7843A0453F}" destId="{8FA55BAC-497E-44EF-AA76-12CA530ADE8E}" srcOrd="0" destOrd="0" presId="urn:microsoft.com/office/officeart/2005/8/layout/StepDownProcess"/>
    <dgm:cxn modelId="{838D5AA5-C16E-453B-8907-A422320BC95B}" type="presOf" srcId="{F44561E0-0DF8-412D-8F9C-92F53C4C5D8A}" destId="{3959908D-1E13-41BB-AC8E-8B1B68CF5CB4}" srcOrd="0" destOrd="0" presId="urn:microsoft.com/office/officeart/2005/8/layout/StepDownProcess"/>
    <dgm:cxn modelId="{FA5453B3-AC8F-4AEE-B1FD-78F0B2CD117D}" type="presOf" srcId="{D2D5D1B5-A7B8-4F40-89AA-5A7B4BAF7208}" destId="{65E331A2-321D-4AD4-B67B-D048D62FB982}" srcOrd="0" destOrd="0" presId="urn:microsoft.com/office/officeart/2005/8/layout/StepDownProcess"/>
    <dgm:cxn modelId="{243935C9-1322-478C-8CE1-F7C7CA12614B}" srcId="{F44561E0-0DF8-412D-8F9C-92F53C4C5D8A}" destId="{58CBCB03-C6D6-42D9-A9B1-F9D26C348882}" srcOrd="0" destOrd="0" parTransId="{18BD9BE4-4F76-4D3C-9D18-DA9AA320F553}" sibTransId="{AA6AA1BB-F0AE-4FEA-9964-EA3CC0FEFF56}"/>
    <dgm:cxn modelId="{74CD70D9-6814-4203-BBAF-C5251048BDA4}" srcId="{F44561E0-0DF8-412D-8F9C-92F53C4C5D8A}" destId="{7351D42A-A02E-4726-8214-FB7843A0453F}" srcOrd="2" destOrd="0" parTransId="{4292A411-D023-40B8-9342-F41A681C8BB1}" sibTransId="{8519D9DC-18AB-49BC-B0F1-29DCE497EBFE}"/>
    <dgm:cxn modelId="{E75A36E7-732D-48A8-A2F8-2C76FD956D59}" srcId="{F44561E0-0DF8-412D-8F9C-92F53C4C5D8A}" destId="{EC02B37E-27DB-4B8B-81EF-9C23356B13EF}" srcOrd="3" destOrd="0" parTransId="{D0D557C0-B83E-42BF-AE6A-D519D7A391C9}" sibTransId="{CA93EA92-3B22-4995-804E-D05D681D16B9}"/>
    <dgm:cxn modelId="{828CD3E9-400F-45DC-9D9E-BB5620CC953C}" srcId="{F44561E0-0DF8-412D-8F9C-92F53C4C5D8A}" destId="{D2D5D1B5-A7B8-4F40-89AA-5A7B4BAF7208}" srcOrd="1" destOrd="0" parTransId="{CA68D0CF-CC86-4AC6-87F5-922776FBCFCF}" sibTransId="{685D5A83-F8B9-4F79-91DE-EC37CD6B68D9}"/>
    <dgm:cxn modelId="{DFE32443-5408-42CA-ABE4-7883F2A37C92}" type="presParOf" srcId="{3959908D-1E13-41BB-AC8E-8B1B68CF5CB4}" destId="{14878B7E-0C8C-4BF0-94E2-C29069466CD3}" srcOrd="0" destOrd="0" presId="urn:microsoft.com/office/officeart/2005/8/layout/StepDownProcess"/>
    <dgm:cxn modelId="{4D03A03C-7910-4EE7-9620-C24CCD27F123}" type="presParOf" srcId="{14878B7E-0C8C-4BF0-94E2-C29069466CD3}" destId="{DEAD2E1A-B241-4800-B980-3DD3C70F166A}" srcOrd="0" destOrd="0" presId="urn:microsoft.com/office/officeart/2005/8/layout/StepDownProcess"/>
    <dgm:cxn modelId="{8EBB35F7-230C-4774-8D2A-AA0C57A0D372}" type="presParOf" srcId="{14878B7E-0C8C-4BF0-94E2-C29069466CD3}" destId="{7DE244BB-5E87-426E-9251-1D0CE8824C6A}" srcOrd="1" destOrd="0" presId="urn:microsoft.com/office/officeart/2005/8/layout/StepDownProcess"/>
    <dgm:cxn modelId="{301D3347-B5AC-45CF-84EB-BCA68DBCE9B8}" type="presParOf" srcId="{14878B7E-0C8C-4BF0-94E2-C29069466CD3}" destId="{6C965999-C147-4C57-BE80-A4C561C9A6B1}" srcOrd="2" destOrd="0" presId="urn:microsoft.com/office/officeart/2005/8/layout/StepDownProcess"/>
    <dgm:cxn modelId="{D14B80BD-B9AE-49D3-9DD8-136B98C95673}" type="presParOf" srcId="{3959908D-1E13-41BB-AC8E-8B1B68CF5CB4}" destId="{CA49A580-55AD-4346-A122-F8BA07A7305D}" srcOrd="1" destOrd="0" presId="urn:microsoft.com/office/officeart/2005/8/layout/StepDownProcess"/>
    <dgm:cxn modelId="{992BD8CB-87DF-4A2B-B5BA-CEC3ABABF60F}" type="presParOf" srcId="{3959908D-1E13-41BB-AC8E-8B1B68CF5CB4}" destId="{91235D6E-3994-4156-9092-E101AD3B6076}" srcOrd="2" destOrd="0" presId="urn:microsoft.com/office/officeart/2005/8/layout/StepDownProcess"/>
    <dgm:cxn modelId="{3C0A5D1A-F99E-41A4-9228-9826A9B1B78C}" type="presParOf" srcId="{91235D6E-3994-4156-9092-E101AD3B6076}" destId="{6E39C8DA-87D3-41A5-B525-E4BF68E6DC7C}" srcOrd="0" destOrd="0" presId="urn:microsoft.com/office/officeart/2005/8/layout/StepDownProcess"/>
    <dgm:cxn modelId="{54F333D3-DFE1-4DEC-8819-5606E34256B8}" type="presParOf" srcId="{91235D6E-3994-4156-9092-E101AD3B6076}" destId="{65E331A2-321D-4AD4-B67B-D048D62FB982}" srcOrd="1" destOrd="0" presId="urn:microsoft.com/office/officeart/2005/8/layout/StepDownProcess"/>
    <dgm:cxn modelId="{0E9CFA11-876B-4684-B2A5-D4ACCEDFBA62}" type="presParOf" srcId="{91235D6E-3994-4156-9092-E101AD3B6076}" destId="{E978D145-5B6F-4251-86B1-5B7594805188}" srcOrd="2" destOrd="0" presId="urn:microsoft.com/office/officeart/2005/8/layout/StepDownProcess"/>
    <dgm:cxn modelId="{0353F04C-A0DD-4901-ADCF-EA151FAB3B55}" type="presParOf" srcId="{3959908D-1E13-41BB-AC8E-8B1B68CF5CB4}" destId="{EF1E93B8-7C9D-49D2-BE89-42FB8B247CA1}" srcOrd="3" destOrd="0" presId="urn:microsoft.com/office/officeart/2005/8/layout/StepDownProcess"/>
    <dgm:cxn modelId="{524208B5-3BE6-41F6-8073-F9AF88B3F125}" type="presParOf" srcId="{3959908D-1E13-41BB-AC8E-8B1B68CF5CB4}" destId="{114EF834-5DFD-45E0-9502-B66579C945AC}" srcOrd="4" destOrd="0" presId="urn:microsoft.com/office/officeart/2005/8/layout/StepDownProcess"/>
    <dgm:cxn modelId="{AF8493F3-B54D-409E-A298-0ABC5B474E59}" type="presParOf" srcId="{114EF834-5DFD-45E0-9502-B66579C945AC}" destId="{3199F889-909B-449B-B978-BBA3D3390273}" srcOrd="0" destOrd="0" presId="urn:microsoft.com/office/officeart/2005/8/layout/StepDownProcess"/>
    <dgm:cxn modelId="{6A8B3942-905A-4D8B-BA16-FA8593DF3482}" type="presParOf" srcId="{114EF834-5DFD-45E0-9502-B66579C945AC}" destId="{8FA55BAC-497E-44EF-AA76-12CA530ADE8E}" srcOrd="1" destOrd="0" presId="urn:microsoft.com/office/officeart/2005/8/layout/StepDownProcess"/>
    <dgm:cxn modelId="{9AF90AA8-9262-4FC5-882A-BFB02AEB7AE3}" type="presParOf" srcId="{114EF834-5DFD-45E0-9502-B66579C945AC}" destId="{42CFC484-82F5-45C4-8AAF-944D226BDC1B}" srcOrd="2" destOrd="0" presId="urn:microsoft.com/office/officeart/2005/8/layout/StepDownProcess"/>
    <dgm:cxn modelId="{EE3ADAC6-7B54-4947-9FBA-5B48853FF2DA}" type="presParOf" srcId="{3959908D-1E13-41BB-AC8E-8B1B68CF5CB4}" destId="{99FC9F2C-F3A0-4A15-AE57-11C53D28C960}" srcOrd="5" destOrd="0" presId="urn:microsoft.com/office/officeart/2005/8/layout/StepDownProcess"/>
    <dgm:cxn modelId="{A1A08984-FB43-4DFB-8A4F-D59A76AA5727}" type="presParOf" srcId="{3959908D-1E13-41BB-AC8E-8B1B68CF5CB4}" destId="{5DAD61AC-0CF3-4483-999A-4A674F4F015B}" srcOrd="6" destOrd="0" presId="urn:microsoft.com/office/officeart/2005/8/layout/StepDownProcess"/>
    <dgm:cxn modelId="{0A33B533-2CC8-4A4A-BB43-DB955E6C03EE}" type="presParOf" srcId="{5DAD61AC-0CF3-4483-999A-4A674F4F015B}" destId="{35D67D25-AEA1-49AC-AEEC-040A874035D4}" srcOrd="0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1388809-63F6-4798-A299-698E76B14A42}" type="doc">
      <dgm:prSet loTypeId="urn:microsoft.com/office/officeart/2005/8/layout/StepDownProcess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87B18398-F3C1-45EE-BDC5-126A7C779BEC}">
      <dgm:prSet phldrT="[Text]"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Local Authority / Care Provider Board</a:t>
          </a:r>
        </a:p>
        <a:p>
          <a:r>
            <a:rPr lang="en-GB" sz="2000" b="1" dirty="0">
              <a:solidFill>
                <a:schemeClr val="tx1"/>
              </a:solidFill>
            </a:rPr>
            <a:t>(sets policy &amp; oversees services)</a:t>
          </a:r>
        </a:p>
      </dgm:t>
    </dgm:pt>
    <dgm:pt modelId="{A8282318-322B-44FE-8117-E7C692828E23}" type="parTrans" cxnId="{F571668B-E89E-4838-8871-F74CC3BF0435}">
      <dgm:prSet/>
      <dgm:spPr/>
      <dgm:t>
        <a:bodyPr/>
        <a:lstStyle/>
        <a:p>
          <a:endParaRPr lang="en-GB"/>
        </a:p>
      </dgm:t>
    </dgm:pt>
    <dgm:pt modelId="{0F2C980C-3821-455D-A88B-C34EC86F1175}" type="sibTrans" cxnId="{F571668B-E89E-4838-8871-F74CC3BF0435}">
      <dgm:prSet/>
      <dgm:spPr/>
      <dgm:t>
        <a:bodyPr/>
        <a:lstStyle/>
        <a:p>
          <a:endParaRPr lang="en-GB"/>
        </a:p>
      </dgm:t>
    </dgm:pt>
    <dgm:pt modelId="{01C505CE-ED3F-486C-BCE9-47370E93D601}">
      <dgm:prSet phldrT="[Text]"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Senior Managers</a:t>
          </a:r>
        </a:p>
        <a:p>
          <a:r>
            <a:rPr lang="en-GB" sz="2000" b="1" dirty="0">
              <a:solidFill>
                <a:schemeClr val="tx1"/>
              </a:solidFill>
            </a:rPr>
            <a:t>(manage budgets, staffing &amp; compliance)</a:t>
          </a:r>
        </a:p>
      </dgm:t>
    </dgm:pt>
    <dgm:pt modelId="{553D6FA6-8F32-4CCF-8D6B-19F071D74935}" type="parTrans" cxnId="{29C5B751-9C17-400C-A9D1-5EDBD94FF6C0}">
      <dgm:prSet/>
      <dgm:spPr/>
      <dgm:t>
        <a:bodyPr/>
        <a:lstStyle/>
        <a:p>
          <a:endParaRPr lang="en-GB"/>
        </a:p>
      </dgm:t>
    </dgm:pt>
    <dgm:pt modelId="{5A4D3E43-EEC0-4A6C-B84C-4906CC6D8849}" type="sibTrans" cxnId="{29C5B751-9C17-400C-A9D1-5EDBD94FF6C0}">
      <dgm:prSet/>
      <dgm:spPr/>
      <dgm:t>
        <a:bodyPr/>
        <a:lstStyle/>
        <a:p>
          <a:endParaRPr lang="en-GB"/>
        </a:p>
      </dgm:t>
    </dgm:pt>
    <dgm:pt modelId="{BE52BE44-358F-47FE-8D32-59A6326CCB06}">
      <dgm:prSet phldrT="[Text]"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Social Workers / Care Managers</a:t>
          </a:r>
        </a:p>
        <a:p>
          <a:r>
            <a:rPr lang="en-GB" sz="2000" b="1" dirty="0">
              <a:solidFill>
                <a:schemeClr val="tx1"/>
              </a:solidFill>
            </a:rPr>
            <a:t>(assess needs, plan care, safeguard)</a:t>
          </a:r>
        </a:p>
      </dgm:t>
    </dgm:pt>
    <dgm:pt modelId="{238E4B2B-06C3-4E72-A38C-AF5A5826BCC3}" type="parTrans" cxnId="{9E43BD8B-1484-424F-B0C8-298E70037F4D}">
      <dgm:prSet/>
      <dgm:spPr/>
      <dgm:t>
        <a:bodyPr/>
        <a:lstStyle/>
        <a:p>
          <a:endParaRPr lang="en-GB"/>
        </a:p>
      </dgm:t>
    </dgm:pt>
    <dgm:pt modelId="{7662D21F-D430-4B7E-AC74-233B7C91E302}" type="sibTrans" cxnId="{9E43BD8B-1484-424F-B0C8-298E70037F4D}">
      <dgm:prSet/>
      <dgm:spPr/>
      <dgm:t>
        <a:bodyPr/>
        <a:lstStyle/>
        <a:p>
          <a:endParaRPr lang="en-GB"/>
        </a:p>
      </dgm:t>
    </dgm:pt>
    <dgm:pt modelId="{68D03307-1F90-4B33-9320-C585A3BBE021}">
      <dgm:prSet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Care staff and support workers (deliver personal care and daily support.</a:t>
          </a:r>
        </a:p>
      </dgm:t>
    </dgm:pt>
    <dgm:pt modelId="{74450E83-88B0-419B-B90B-5E5B9B6C088D}" type="parTrans" cxnId="{625EEECA-5420-4B91-AAF7-96C716E08A87}">
      <dgm:prSet/>
      <dgm:spPr/>
      <dgm:t>
        <a:bodyPr/>
        <a:lstStyle/>
        <a:p>
          <a:endParaRPr lang="en-GB"/>
        </a:p>
      </dgm:t>
    </dgm:pt>
    <dgm:pt modelId="{341C3BC5-41AB-41FE-9AB9-811B970A15CE}" type="sibTrans" cxnId="{625EEECA-5420-4B91-AAF7-96C716E08A87}">
      <dgm:prSet/>
      <dgm:spPr/>
      <dgm:t>
        <a:bodyPr/>
        <a:lstStyle/>
        <a:p>
          <a:endParaRPr lang="en-GB"/>
        </a:p>
      </dgm:t>
    </dgm:pt>
    <dgm:pt modelId="{5684850E-1C5B-4960-8E20-65E81512E8E0}" type="pres">
      <dgm:prSet presAssocID="{21388809-63F6-4798-A299-698E76B14A42}" presName="rootnode" presStyleCnt="0">
        <dgm:presLayoutVars>
          <dgm:chMax/>
          <dgm:chPref/>
          <dgm:dir/>
          <dgm:animLvl val="lvl"/>
        </dgm:presLayoutVars>
      </dgm:prSet>
      <dgm:spPr/>
    </dgm:pt>
    <dgm:pt modelId="{32B37908-FF7A-46BF-91F3-4F97FE5083C7}" type="pres">
      <dgm:prSet presAssocID="{87B18398-F3C1-45EE-BDC5-126A7C779BEC}" presName="composite" presStyleCnt="0"/>
      <dgm:spPr/>
    </dgm:pt>
    <dgm:pt modelId="{CB697E2C-F6FB-4265-A44D-5D809D2007F0}" type="pres">
      <dgm:prSet presAssocID="{87B18398-F3C1-45EE-BDC5-126A7C779BEC}" presName="bentUpArrow1" presStyleLbl="alignImgPlace1" presStyleIdx="0" presStyleCnt="3"/>
      <dgm:spPr/>
    </dgm:pt>
    <dgm:pt modelId="{79993406-A98A-485D-A1DC-1AB92BDB7EFE}" type="pres">
      <dgm:prSet presAssocID="{87B18398-F3C1-45EE-BDC5-126A7C779BEC}" presName="ParentText" presStyleLbl="node1" presStyleIdx="0" presStyleCnt="4" custScaleX="189110" custScaleY="123425">
        <dgm:presLayoutVars>
          <dgm:chMax val="1"/>
          <dgm:chPref val="1"/>
          <dgm:bulletEnabled val="1"/>
        </dgm:presLayoutVars>
      </dgm:prSet>
      <dgm:spPr/>
    </dgm:pt>
    <dgm:pt modelId="{7890EFC8-75DD-4C6D-B14D-FD3ADCCCE9D4}" type="pres">
      <dgm:prSet presAssocID="{87B18398-F3C1-45EE-BDC5-126A7C779BEC}" presName="ChildText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F0A362B9-F840-4F13-8F2D-0CD31CF5AADB}" type="pres">
      <dgm:prSet presAssocID="{0F2C980C-3821-455D-A88B-C34EC86F1175}" presName="sibTrans" presStyleCnt="0"/>
      <dgm:spPr/>
    </dgm:pt>
    <dgm:pt modelId="{02E6D9A3-ADE0-4F7B-AA5C-D067473A15CC}" type="pres">
      <dgm:prSet presAssocID="{01C505CE-ED3F-486C-BCE9-47370E93D601}" presName="composite" presStyleCnt="0"/>
      <dgm:spPr/>
    </dgm:pt>
    <dgm:pt modelId="{2FDECD9D-9A90-45F8-B9BC-A60F344B16FF}" type="pres">
      <dgm:prSet presAssocID="{01C505CE-ED3F-486C-BCE9-47370E93D601}" presName="bentUpArrow1" presStyleLbl="alignImgPlace1" presStyleIdx="1" presStyleCnt="3"/>
      <dgm:spPr/>
    </dgm:pt>
    <dgm:pt modelId="{9422F6CF-74A0-48B3-A13C-7DD765CDD492}" type="pres">
      <dgm:prSet presAssocID="{01C505CE-ED3F-486C-BCE9-47370E93D601}" presName="ParentText" presStyleLbl="node1" presStyleIdx="1" presStyleCnt="4" custScaleX="207221" custScaleY="120148">
        <dgm:presLayoutVars>
          <dgm:chMax val="1"/>
          <dgm:chPref val="1"/>
          <dgm:bulletEnabled val="1"/>
        </dgm:presLayoutVars>
      </dgm:prSet>
      <dgm:spPr/>
    </dgm:pt>
    <dgm:pt modelId="{AF71985C-091A-42EA-928D-977F25ACDA48}" type="pres">
      <dgm:prSet presAssocID="{01C505CE-ED3F-486C-BCE9-47370E93D601}" presName="ChildText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EF30EAD7-008E-4721-96A3-2A0093629228}" type="pres">
      <dgm:prSet presAssocID="{5A4D3E43-EEC0-4A6C-B84C-4906CC6D8849}" presName="sibTrans" presStyleCnt="0"/>
      <dgm:spPr/>
    </dgm:pt>
    <dgm:pt modelId="{BF5399E3-5672-4012-9539-75D0FF5133FE}" type="pres">
      <dgm:prSet presAssocID="{BE52BE44-358F-47FE-8D32-59A6326CCB06}" presName="composite" presStyleCnt="0"/>
      <dgm:spPr/>
    </dgm:pt>
    <dgm:pt modelId="{82F5B7F1-4719-41C4-B36C-260299F1952C}" type="pres">
      <dgm:prSet presAssocID="{BE52BE44-358F-47FE-8D32-59A6326CCB06}" presName="bentUpArrow1" presStyleLbl="alignImgPlace1" presStyleIdx="2" presStyleCnt="3"/>
      <dgm:spPr/>
    </dgm:pt>
    <dgm:pt modelId="{91EF8AF3-2301-4F8A-B6A5-1706517409B8}" type="pres">
      <dgm:prSet presAssocID="{BE52BE44-358F-47FE-8D32-59A6326CCB06}" presName="ParentText" presStyleLbl="node1" presStyleIdx="2" presStyleCnt="4" custScaleX="225113" custScaleY="131238">
        <dgm:presLayoutVars>
          <dgm:chMax val="1"/>
          <dgm:chPref val="1"/>
          <dgm:bulletEnabled val="1"/>
        </dgm:presLayoutVars>
      </dgm:prSet>
      <dgm:spPr/>
    </dgm:pt>
    <dgm:pt modelId="{F9AED48F-D41B-4D89-A7DE-1E4F43121CA7}" type="pres">
      <dgm:prSet presAssocID="{BE52BE44-358F-47FE-8D32-59A6326CCB06}" presName="ChildText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E8458162-1A12-46FF-ADA2-CB1A7BAE0B8B}" type="pres">
      <dgm:prSet presAssocID="{7662D21F-D430-4B7E-AC74-233B7C91E302}" presName="sibTrans" presStyleCnt="0"/>
      <dgm:spPr/>
    </dgm:pt>
    <dgm:pt modelId="{DC2D9F23-B66D-4F0D-A58E-E2B4CF288E48}" type="pres">
      <dgm:prSet presAssocID="{68D03307-1F90-4B33-9320-C585A3BBE021}" presName="composite" presStyleCnt="0"/>
      <dgm:spPr/>
    </dgm:pt>
    <dgm:pt modelId="{78F78CF3-8BE6-4288-8FE6-F89804A1EB1B}" type="pres">
      <dgm:prSet presAssocID="{68D03307-1F90-4B33-9320-C585A3BBE021}" presName="ParentText" presStyleLbl="node1" presStyleIdx="3" presStyleCnt="4" custScaleX="205957" custScaleY="106054">
        <dgm:presLayoutVars>
          <dgm:chMax val="1"/>
          <dgm:chPref val="1"/>
          <dgm:bulletEnabled val="1"/>
        </dgm:presLayoutVars>
      </dgm:prSet>
      <dgm:spPr/>
    </dgm:pt>
  </dgm:ptLst>
  <dgm:cxnLst>
    <dgm:cxn modelId="{0A487C03-4945-47C9-8A91-548BC00A5845}" type="presOf" srcId="{BE52BE44-358F-47FE-8D32-59A6326CCB06}" destId="{91EF8AF3-2301-4F8A-B6A5-1706517409B8}" srcOrd="0" destOrd="0" presId="urn:microsoft.com/office/officeart/2005/8/layout/StepDownProcess"/>
    <dgm:cxn modelId="{1B25CB0D-CCFD-45C3-B815-BCB14A430B56}" type="presOf" srcId="{21388809-63F6-4798-A299-698E76B14A42}" destId="{5684850E-1C5B-4960-8E20-65E81512E8E0}" srcOrd="0" destOrd="0" presId="urn:microsoft.com/office/officeart/2005/8/layout/StepDownProcess"/>
    <dgm:cxn modelId="{29C5B751-9C17-400C-A9D1-5EDBD94FF6C0}" srcId="{21388809-63F6-4798-A299-698E76B14A42}" destId="{01C505CE-ED3F-486C-BCE9-47370E93D601}" srcOrd="1" destOrd="0" parTransId="{553D6FA6-8F32-4CCF-8D6B-19F071D74935}" sibTransId="{5A4D3E43-EEC0-4A6C-B84C-4906CC6D8849}"/>
    <dgm:cxn modelId="{31A9C488-DCB4-41C0-BAC8-20940B7078BB}" type="presOf" srcId="{87B18398-F3C1-45EE-BDC5-126A7C779BEC}" destId="{79993406-A98A-485D-A1DC-1AB92BDB7EFE}" srcOrd="0" destOrd="0" presId="urn:microsoft.com/office/officeart/2005/8/layout/StepDownProcess"/>
    <dgm:cxn modelId="{F571668B-E89E-4838-8871-F74CC3BF0435}" srcId="{21388809-63F6-4798-A299-698E76B14A42}" destId="{87B18398-F3C1-45EE-BDC5-126A7C779BEC}" srcOrd="0" destOrd="0" parTransId="{A8282318-322B-44FE-8117-E7C692828E23}" sibTransId="{0F2C980C-3821-455D-A88B-C34EC86F1175}"/>
    <dgm:cxn modelId="{9E43BD8B-1484-424F-B0C8-298E70037F4D}" srcId="{21388809-63F6-4798-A299-698E76B14A42}" destId="{BE52BE44-358F-47FE-8D32-59A6326CCB06}" srcOrd="2" destOrd="0" parTransId="{238E4B2B-06C3-4E72-A38C-AF5A5826BCC3}" sibTransId="{7662D21F-D430-4B7E-AC74-233B7C91E302}"/>
    <dgm:cxn modelId="{625EEECA-5420-4B91-AAF7-96C716E08A87}" srcId="{21388809-63F6-4798-A299-698E76B14A42}" destId="{68D03307-1F90-4B33-9320-C585A3BBE021}" srcOrd="3" destOrd="0" parTransId="{74450E83-88B0-419B-B90B-5E5B9B6C088D}" sibTransId="{341C3BC5-41AB-41FE-9AB9-811B970A15CE}"/>
    <dgm:cxn modelId="{D58F77CE-02B8-4BCC-A79D-997AEDDBD934}" type="presOf" srcId="{01C505CE-ED3F-486C-BCE9-47370E93D601}" destId="{9422F6CF-74A0-48B3-A13C-7DD765CDD492}" srcOrd="0" destOrd="0" presId="urn:microsoft.com/office/officeart/2005/8/layout/StepDownProcess"/>
    <dgm:cxn modelId="{6A8BB0EE-C5E6-4946-BE55-5C3952E65896}" type="presOf" srcId="{68D03307-1F90-4B33-9320-C585A3BBE021}" destId="{78F78CF3-8BE6-4288-8FE6-F89804A1EB1B}" srcOrd="0" destOrd="0" presId="urn:microsoft.com/office/officeart/2005/8/layout/StepDownProcess"/>
    <dgm:cxn modelId="{F201BADF-1BC7-4935-9D4D-7744218E3B29}" type="presParOf" srcId="{5684850E-1C5B-4960-8E20-65E81512E8E0}" destId="{32B37908-FF7A-46BF-91F3-4F97FE5083C7}" srcOrd="0" destOrd="0" presId="urn:microsoft.com/office/officeart/2005/8/layout/StepDownProcess"/>
    <dgm:cxn modelId="{35BB613F-E3EA-404B-81EF-1126FA6B4E8B}" type="presParOf" srcId="{32B37908-FF7A-46BF-91F3-4F97FE5083C7}" destId="{CB697E2C-F6FB-4265-A44D-5D809D2007F0}" srcOrd="0" destOrd="0" presId="urn:microsoft.com/office/officeart/2005/8/layout/StepDownProcess"/>
    <dgm:cxn modelId="{E6FA54B0-0897-40E6-B3F2-D7E28A63E9DD}" type="presParOf" srcId="{32B37908-FF7A-46BF-91F3-4F97FE5083C7}" destId="{79993406-A98A-485D-A1DC-1AB92BDB7EFE}" srcOrd="1" destOrd="0" presId="urn:microsoft.com/office/officeart/2005/8/layout/StepDownProcess"/>
    <dgm:cxn modelId="{0BC1152A-0AD4-473B-9E2D-CBAEC91356E9}" type="presParOf" srcId="{32B37908-FF7A-46BF-91F3-4F97FE5083C7}" destId="{7890EFC8-75DD-4C6D-B14D-FD3ADCCCE9D4}" srcOrd="2" destOrd="0" presId="urn:microsoft.com/office/officeart/2005/8/layout/StepDownProcess"/>
    <dgm:cxn modelId="{0A420434-496B-4B76-805C-3B25C5E97CD3}" type="presParOf" srcId="{5684850E-1C5B-4960-8E20-65E81512E8E0}" destId="{F0A362B9-F840-4F13-8F2D-0CD31CF5AADB}" srcOrd="1" destOrd="0" presId="urn:microsoft.com/office/officeart/2005/8/layout/StepDownProcess"/>
    <dgm:cxn modelId="{5E31F3AA-F4B0-4F69-B73E-04AD0BEE7F7F}" type="presParOf" srcId="{5684850E-1C5B-4960-8E20-65E81512E8E0}" destId="{02E6D9A3-ADE0-4F7B-AA5C-D067473A15CC}" srcOrd="2" destOrd="0" presId="urn:microsoft.com/office/officeart/2005/8/layout/StepDownProcess"/>
    <dgm:cxn modelId="{D54C50B9-061D-4261-8869-A2CDF67B0D85}" type="presParOf" srcId="{02E6D9A3-ADE0-4F7B-AA5C-D067473A15CC}" destId="{2FDECD9D-9A90-45F8-B9BC-A60F344B16FF}" srcOrd="0" destOrd="0" presId="urn:microsoft.com/office/officeart/2005/8/layout/StepDownProcess"/>
    <dgm:cxn modelId="{1EED5A0D-23F8-445B-9043-D71E97FEC876}" type="presParOf" srcId="{02E6D9A3-ADE0-4F7B-AA5C-D067473A15CC}" destId="{9422F6CF-74A0-48B3-A13C-7DD765CDD492}" srcOrd="1" destOrd="0" presId="urn:microsoft.com/office/officeart/2005/8/layout/StepDownProcess"/>
    <dgm:cxn modelId="{E1135C2F-1DEA-458E-9E13-F94B51A7697B}" type="presParOf" srcId="{02E6D9A3-ADE0-4F7B-AA5C-D067473A15CC}" destId="{AF71985C-091A-42EA-928D-977F25ACDA48}" srcOrd="2" destOrd="0" presId="urn:microsoft.com/office/officeart/2005/8/layout/StepDownProcess"/>
    <dgm:cxn modelId="{7BE0DC55-E072-40F8-9B6D-F3DC58414BFB}" type="presParOf" srcId="{5684850E-1C5B-4960-8E20-65E81512E8E0}" destId="{EF30EAD7-008E-4721-96A3-2A0093629228}" srcOrd="3" destOrd="0" presId="urn:microsoft.com/office/officeart/2005/8/layout/StepDownProcess"/>
    <dgm:cxn modelId="{9AE1EB97-DD63-4386-9BDC-5444EB0A8B49}" type="presParOf" srcId="{5684850E-1C5B-4960-8E20-65E81512E8E0}" destId="{BF5399E3-5672-4012-9539-75D0FF5133FE}" srcOrd="4" destOrd="0" presId="urn:microsoft.com/office/officeart/2005/8/layout/StepDownProcess"/>
    <dgm:cxn modelId="{7EE5AB94-41CE-4AB6-A615-7FA02C5E0034}" type="presParOf" srcId="{BF5399E3-5672-4012-9539-75D0FF5133FE}" destId="{82F5B7F1-4719-41C4-B36C-260299F1952C}" srcOrd="0" destOrd="0" presId="urn:microsoft.com/office/officeart/2005/8/layout/StepDownProcess"/>
    <dgm:cxn modelId="{0617A103-2720-448D-8079-3977B1A573B1}" type="presParOf" srcId="{BF5399E3-5672-4012-9539-75D0FF5133FE}" destId="{91EF8AF3-2301-4F8A-B6A5-1706517409B8}" srcOrd="1" destOrd="0" presId="urn:microsoft.com/office/officeart/2005/8/layout/StepDownProcess"/>
    <dgm:cxn modelId="{DE633E5A-BAB0-44CC-B587-4EDDECABF8D1}" type="presParOf" srcId="{BF5399E3-5672-4012-9539-75D0FF5133FE}" destId="{F9AED48F-D41B-4D89-A7DE-1E4F43121CA7}" srcOrd="2" destOrd="0" presId="urn:microsoft.com/office/officeart/2005/8/layout/StepDownProcess"/>
    <dgm:cxn modelId="{5D7E545C-F9D7-4A7B-8A1F-8B784607181D}" type="presParOf" srcId="{5684850E-1C5B-4960-8E20-65E81512E8E0}" destId="{E8458162-1A12-46FF-ADA2-CB1A7BAE0B8B}" srcOrd="5" destOrd="0" presId="urn:microsoft.com/office/officeart/2005/8/layout/StepDownProcess"/>
    <dgm:cxn modelId="{165FC5B0-5DDC-4E6A-849A-493E599C7262}" type="presParOf" srcId="{5684850E-1C5B-4960-8E20-65E81512E8E0}" destId="{DC2D9F23-B66D-4F0D-A58E-E2B4CF288E48}" srcOrd="6" destOrd="0" presId="urn:microsoft.com/office/officeart/2005/8/layout/StepDownProcess"/>
    <dgm:cxn modelId="{521FB851-9DD4-4004-8C04-2866901C2181}" type="presParOf" srcId="{DC2D9F23-B66D-4F0D-A58E-E2B4CF288E48}" destId="{78F78CF3-8BE6-4288-8FE6-F89804A1EB1B}" srcOrd="0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5F513F9-6A7F-4BE5-805B-CECE93B5BCDD}" type="doc">
      <dgm:prSet loTypeId="urn:microsoft.com/office/officeart/2005/8/layout/StepDownProcess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0F5F46CA-4E5D-4B7E-A536-6BC4D1DE1923}">
      <dgm:prSet phldrT="[Text]" custT="1"/>
      <dgm:spPr/>
      <dgm:t>
        <a:bodyPr/>
        <a:lstStyle/>
        <a:p>
          <a:r>
            <a:rPr lang="en-GB" sz="1800" b="1" dirty="0"/>
            <a:t>School Governors / Local Authority / Trust Board</a:t>
          </a:r>
        </a:p>
        <a:p>
          <a:r>
            <a:rPr lang="en-GB" sz="1800" b="1" dirty="0"/>
            <a:t>(strategic direction &amp; accountability)</a:t>
          </a:r>
        </a:p>
      </dgm:t>
    </dgm:pt>
    <dgm:pt modelId="{7E810804-9B2B-474D-ADA7-4BF8269596E9}" type="parTrans" cxnId="{17A8ADA5-29F1-40F2-BA6C-2EED8BB84F3E}">
      <dgm:prSet/>
      <dgm:spPr/>
      <dgm:t>
        <a:bodyPr/>
        <a:lstStyle/>
        <a:p>
          <a:endParaRPr lang="en-GB"/>
        </a:p>
      </dgm:t>
    </dgm:pt>
    <dgm:pt modelId="{596AC6E4-5992-44E1-A879-617778A3D67A}" type="sibTrans" cxnId="{17A8ADA5-29F1-40F2-BA6C-2EED8BB84F3E}">
      <dgm:prSet/>
      <dgm:spPr/>
      <dgm:t>
        <a:bodyPr/>
        <a:lstStyle/>
        <a:p>
          <a:endParaRPr lang="en-GB"/>
        </a:p>
      </dgm:t>
    </dgm:pt>
    <dgm:pt modelId="{E9CF2344-6BC9-464F-BD89-3C4EE0D33BA6}">
      <dgm:prSet phldrT="[Text]" custT="1"/>
      <dgm:spPr/>
      <dgm:t>
        <a:bodyPr/>
        <a:lstStyle/>
        <a:p>
          <a:r>
            <a:rPr lang="en-GB" sz="1800" b="1"/>
            <a:t>Headteacher / Senior Leadership Team</a:t>
          </a:r>
        </a:p>
        <a:p>
          <a:r>
            <a:rPr lang="en-GB" sz="1800" b="1"/>
            <a:t>(manage school operations &amp; curriculum)</a:t>
          </a:r>
          <a:endParaRPr lang="en-GB" sz="1800" b="1" dirty="0"/>
        </a:p>
      </dgm:t>
    </dgm:pt>
    <dgm:pt modelId="{D4FF9C9C-2586-47EA-8D9F-20017E886D87}" type="parTrans" cxnId="{AB494CD2-C746-479A-B77F-66E1923CC953}">
      <dgm:prSet/>
      <dgm:spPr/>
      <dgm:t>
        <a:bodyPr/>
        <a:lstStyle/>
        <a:p>
          <a:endParaRPr lang="en-GB"/>
        </a:p>
      </dgm:t>
    </dgm:pt>
    <dgm:pt modelId="{26B60596-48AD-468C-826E-A49D51DEA7FE}" type="sibTrans" cxnId="{AB494CD2-C746-479A-B77F-66E1923CC953}">
      <dgm:prSet/>
      <dgm:spPr/>
      <dgm:t>
        <a:bodyPr/>
        <a:lstStyle/>
        <a:p>
          <a:endParaRPr lang="en-GB"/>
        </a:p>
      </dgm:t>
    </dgm:pt>
    <dgm:pt modelId="{06F1636B-371C-4C1C-9EE3-C222C7DA243F}">
      <dgm:prSet phldrT="[Text]" custT="1"/>
      <dgm:spPr/>
      <dgm:t>
        <a:bodyPr/>
        <a:lstStyle/>
        <a:p>
          <a:r>
            <a:rPr lang="en-GB" sz="1800" b="1"/>
            <a:t>Teachers / SENCOs</a:t>
          </a:r>
        </a:p>
        <a:p>
          <a:r>
            <a:rPr lang="en-GB" sz="1800" b="1"/>
            <a:t>(deliver learning &amp; support needs)</a:t>
          </a:r>
          <a:endParaRPr lang="en-GB" sz="1800" b="1" dirty="0"/>
        </a:p>
      </dgm:t>
    </dgm:pt>
    <dgm:pt modelId="{5259C60D-963A-4C4B-BCCB-CD08CFB159E9}" type="parTrans" cxnId="{E01D1AA8-9C57-4A63-9227-73F3A8222A8D}">
      <dgm:prSet/>
      <dgm:spPr/>
      <dgm:t>
        <a:bodyPr/>
        <a:lstStyle/>
        <a:p>
          <a:endParaRPr lang="en-GB"/>
        </a:p>
      </dgm:t>
    </dgm:pt>
    <dgm:pt modelId="{DDE05451-6E23-4065-A650-E537382735EA}" type="sibTrans" cxnId="{E01D1AA8-9C57-4A63-9227-73F3A8222A8D}">
      <dgm:prSet/>
      <dgm:spPr/>
      <dgm:t>
        <a:bodyPr/>
        <a:lstStyle/>
        <a:p>
          <a:endParaRPr lang="en-GB"/>
        </a:p>
      </dgm:t>
    </dgm:pt>
    <dgm:pt modelId="{C2A3165E-D27F-4661-8FBB-A88178B57FC5}">
      <dgm:prSet custT="1"/>
      <dgm:spPr/>
      <dgm:t>
        <a:bodyPr/>
        <a:lstStyle/>
        <a:p>
          <a:r>
            <a:rPr lang="en-GB" sz="1800" b="1"/>
            <a:t>Support Staff (TAs, Admin, Pastoral) (assist teaching, admin &amp; wellbeing)</a:t>
          </a:r>
          <a:endParaRPr lang="en-GB" sz="1800" b="1" dirty="0"/>
        </a:p>
      </dgm:t>
    </dgm:pt>
    <dgm:pt modelId="{972E7924-8FF9-4EEC-82A0-73B34E2F8182}" type="parTrans" cxnId="{1FAFF275-807A-4F2B-8C5C-25C4A571A73E}">
      <dgm:prSet/>
      <dgm:spPr/>
      <dgm:t>
        <a:bodyPr/>
        <a:lstStyle/>
        <a:p>
          <a:endParaRPr lang="en-GB"/>
        </a:p>
      </dgm:t>
    </dgm:pt>
    <dgm:pt modelId="{6E531C1C-5AD8-4DA5-B4EC-C88B6DAF583E}" type="sibTrans" cxnId="{1FAFF275-807A-4F2B-8C5C-25C4A571A73E}">
      <dgm:prSet/>
      <dgm:spPr/>
      <dgm:t>
        <a:bodyPr/>
        <a:lstStyle/>
        <a:p>
          <a:endParaRPr lang="en-GB"/>
        </a:p>
      </dgm:t>
    </dgm:pt>
    <dgm:pt modelId="{DBFBC3D5-8D29-4AD1-9276-F9E25B0EF75A}" type="pres">
      <dgm:prSet presAssocID="{45F513F9-6A7F-4BE5-805B-CECE93B5BCDD}" presName="rootnode" presStyleCnt="0">
        <dgm:presLayoutVars>
          <dgm:chMax/>
          <dgm:chPref/>
          <dgm:dir/>
          <dgm:animLvl val="lvl"/>
        </dgm:presLayoutVars>
      </dgm:prSet>
      <dgm:spPr/>
    </dgm:pt>
    <dgm:pt modelId="{BE30E7FF-C94B-4A4E-B9B2-107C1685646D}" type="pres">
      <dgm:prSet presAssocID="{0F5F46CA-4E5D-4B7E-A536-6BC4D1DE1923}" presName="composite" presStyleCnt="0"/>
      <dgm:spPr/>
    </dgm:pt>
    <dgm:pt modelId="{FB6FC160-3F53-4C9C-8CE3-F8C6509B758A}" type="pres">
      <dgm:prSet presAssocID="{0F5F46CA-4E5D-4B7E-A536-6BC4D1DE1923}" presName="bentUpArrow1" presStyleLbl="alignImgPlace1" presStyleIdx="0" presStyleCnt="3"/>
      <dgm:spPr/>
    </dgm:pt>
    <dgm:pt modelId="{08C5CE4C-67FF-44AF-BBF7-1EE1A4A855B2}" type="pres">
      <dgm:prSet presAssocID="{0F5F46CA-4E5D-4B7E-A536-6BC4D1DE1923}" presName="ParentText" presStyleLbl="node1" presStyleIdx="0" presStyleCnt="4" custScaleX="207089">
        <dgm:presLayoutVars>
          <dgm:chMax val="1"/>
          <dgm:chPref val="1"/>
          <dgm:bulletEnabled val="1"/>
        </dgm:presLayoutVars>
      </dgm:prSet>
      <dgm:spPr/>
    </dgm:pt>
    <dgm:pt modelId="{1FE9B2CF-EBDB-4FC3-AFF1-A38C66E4B7C9}" type="pres">
      <dgm:prSet presAssocID="{0F5F46CA-4E5D-4B7E-A536-6BC4D1DE1923}" presName="ChildText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B8627612-B31B-41CE-B87B-3F70C1F8ECDB}" type="pres">
      <dgm:prSet presAssocID="{596AC6E4-5992-44E1-A879-617778A3D67A}" presName="sibTrans" presStyleCnt="0"/>
      <dgm:spPr/>
    </dgm:pt>
    <dgm:pt modelId="{17AFA635-D24C-4C6F-AB75-6283D4F4978B}" type="pres">
      <dgm:prSet presAssocID="{E9CF2344-6BC9-464F-BD89-3C4EE0D33BA6}" presName="composite" presStyleCnt="0"/>
      <dgm:spPr/>
    </dgm:pt>
    <dgm:pt modelId="{DF231DD8-7E14-4B5C-9721-C06C623D0E2B}" type="pres">
      <dgm:prSet presAssocID="{E9CF2344-6BC9-464F-BD89-3C4EE0D33BA6}" presName="bentUpArrow1" presStyleLbl="alignImgPlace1" presStyleIdx="1" presStyleCnt="3"/>
      <dgm:spPr/>
    </dgm:pt>
    <dgm:pt modelId="{81CBB3B6-866D-4FC6-8F5E-51093B3F3F26}" type="pres">
      <dgm:prSet presAssocID="{E9CF2344-6BC9-464F-BD89-3C4EE0D33BA6}" presName="ParentText" presStyleLbl="node1" presStyleIdx="1" presStyleCnt="4" custScaleX="233069">
        <dgm:presLayoutVars>
          <dgm:chMax val="1"/>
          <dgm:chPref val="1"/>
          <dgm:bulletEnabled val="1"/>
        </dgm:presLayoutVars>
      </dgm:prSet>
      <dgm:spPr/>
    </dgm:pt>
    <dgm:pt modelId="{358228C1-A8C7-4ABB-ADCA-690FA5A92DF8}" type="pres">
      <dgm:prSet presAssocID="{E9CF2344-6BC9-464F-BD89-3C4EE0D33BA6}" presName="ChildText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820B4FE7-45A3-4042-B466-0047BC9C5B93}" type="pres">
      <dgm:prSet presAssocID="{26B60596-48AD-468C-826E-A49D51DEA7FE}" presName="sibTrans" presStyleCnt="0"/>
      <dgm:spPr/>
    </dgm:pt>
    <dgm:pt modelId="{7256D0A0-D216-4B0B-A4FD-CD62FF336F32}" type="pres">
      <dgm:prSet presAssocID="{06F1636B-371C-4C1C-9EE3-C222C7DA243F}" presName="composite" presStyleCnt="0"/>
      <dgm:spPr/>
    </dgm:pt>
    <dgm:pt modelId="{8A263A77-C818-439B-BB42-39B6C5F85696}" type="pres">
      <dgm:prSet presAssocID="{06F1636B-371C-4C1C-9EE3-C222C7DA243F}" presName="bentUpArrow1" presStyleLbl="alignImgPlace1" presStyleIdx="2" presStyleCnt="3"/>
      <dgm:spPr/>
    </dgm:pt>
    <dgm:pt modelId="{A31DF68E-2944-44AA-BC82-18ACEC570882}" type="pres">
      <dgm:prSet presAssocID="{06F1636B-371C-4C1C-9EE3-C222C7DA243F}" presName="ParentText" presStyleLbl="node1" presStyleIdx="2" presStyleCnt="4" custScaleX="234474">
        <dgm:presLayoutVars>
          <dgm:chMax val="1"/>
          <dgm:chPref val="1"/>
          <dgm:bulletEnabled val="1"/>
        </dgm:presLayoutVars>
      </dgm:prSet>
      <dgm:spPr/>
    </dgm:pt>
    <dgm:pt modelId="{F1CA538F-BC29-46BD-AC48-F03F5E54DFF2}" type="pres">
      <dgm:prSet presAssocID="{06F1636B-371C-4C1C-9EE3-C222C7DA243F}" presName="ChildText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F8F16C14-F31C-4022-A659-FBB489D0B860}" type="pres">
      <dgm:prSet presAssocID="{DDE05451-6E23-4065-A650-E537382735EA}" presName="sibTrans" presStyleCnt="0"/>
      <dgm:spPr/>
    </dgm:pt>
    <dgm:pt modelId="{5F331254-74E9-4D22-9B71-BEFB2CDBBED2}" type="pres">
      <dgm:prSet presAssocID="{C2A3165E-D27F-4661-8FBB-A88178B57FC5}" presName="composite" presStyleCnt="0"/>
      <dgm:spPr/>
    </dgm:pt>
    <dgm:pt modelId="{7F4DD251-70EB-4146-8D95-2382A1FB935B}" type="pres">
      <dgm:prSet presAssocID="{C2A3165E-D27F-4661-8FBB-A88178B57FC5}" presName="ParentText" presStyleLbl="node1" presStyleIdx="3" presStyleCnt="4" custScaleX="226063">
        <dgm:presLayoutVars>
          <dgm:chMax val="1"/>
          <dgm:chPref val="1"/>
          <dgm:bulletEnabled val="1"/>
        </dgm:presLayoutVars>
      </dgm:prSet>
      <dgm:spPr/>
    </dgm:pt>
  </dgm:ptLst>
  <dgm:cxnLst>
    <dgm:cxn modelId="{439D6C2C-8B06-4523-9998-7245F9B40B55}" type="presOf" srcId="{0F5F46CA-4E5D-4B7E-A536-6BC4D1DE1923}" destId="{08C5CE4C-67FF-44AF-BBF7-1EE1A4A855B2}" srcOrd="0" destOrd="0" presId="urn:microsoft.com/office/officeart/2005/8/layout/StepDownProcess"/>
    <dgm:cxn modelId="{C85D1431-63F3-462D-BD8A-B1070805F465}" type="presOf" srcId="{06F1636B-371C-4C1C-9EE3-C222C7DA243F}" destId="{A31DF68E-2944-44AA-BC82-18ACEC570882}" srcOrd="0" destOrd="0" presId="urn:microsoft.com/office/officeart/2005/8/layout/StepDownProcess"/>
    <dgm:cxn modelId="{9F194170-CEA1-41E9-8EF7-9F88C442F7D7}" type="presOf" srcId="{C2A3165E-D27F-4661-8FBB-A88178B57FC5}" destId="{7F4DD251-70EB-4146-8D95-2382A1FB935B}" srcOrd="0" destOrd="0" presId="urn:microsoft.com/office/officeart/2005/8/layout/StepDownProcess"/>
    <dgm:cxn modelId="{1FAFF275-807A-4F2B-8C5C-25C4A571A73E}" srcId="{45F513F9-6A7F-4BE5-805B-CECE93B5BCDD}" destId="{C2A3165E-D27F-4661-8FBB-A88178B57FC5}" srcOrd="3" destOrd="0" parTransId="{972E7924-8FF9-4EEC-82A0-73B34E2F8182}" sibTransId="{6E531C1C-5AD8-4DA5-B4EC-C88B6DAF583E}"/>
    <dgm:cxn modelId="{D80E858D-7534-4CBC-BA89-C1E845579F19}" type="presOf" srcId="{E9CF2344-6BC9-464F-BD89-3C4EE0D33BA6}" destId="{81CBB3B6-866D-4FC6-8F5E-51093B3F3F26}" srcOrd="0" destOrd="0" presId="urn:microsoft.com/office/officeart/2005/8/layout/StepDownProcess"/>
    <dgm:cxn modelId="{17A8ADA5-29F1-40F2-BA6C-2EED8BB84F3E}" srcId="{45F513F9-6A7F-4BE5-805B-CECE93B5BCDD}" destId="{0F5F46CA-4E5D-4B7E-A536-6BC4D1DE1923}" srcOrd="0" destOrd="0" parTransId="{7E810804-9B2B-474D-ADA7-4BF8269596E9}" sibTransId="{596AC6E4-5992-44E1-A879-617778A3D67A}"/>
    <dgm:cxn modelId="{E01D1AA8-9C57-4A63-9227-73F3A8222A8D}" srcId="{45F513F9-6A7F-4BE5-805B-CECE93B5BCDD}" destId="{06F1636B-371C-4C1C-9EE3-C222C7DA243F}" srcOrd="2" destOrd="0" parTransId="{5259C60D-963A-4C4B-BCCB-CD08CFB159E9}" sibTransId="{DDE05451-6E23-4065-A650-E537382735EA}"/>
    <dgm:cxn modelId="{AB494CD2-C746-479A-B77F-66E1923CC953}" srcId="{45F513F9-6A7F-4BE5-805B-CECE93B5BCDD}" destId="{E9CF2344-6BC9-464F-BD89-3C4EE0D33BA6}" srcOrd="1" destOrd="0" parTransId="{D4FF9C9C-2586-47EA-8D9F-20017E886D87}" sibTransId="{26B60596-48AD-468C-826E-A49D51DEA7FE}"/>
    <dgm:cxn modelId="{C90533D9-8065-439C-A8E9-B686896EC74A}" type="presOf" srcId="{45F513F9-6A7F-4BE5-805B-CECE93B5BCDD}" destId="{DBFBC3D5-8D29-4AD1-9276-F9E25B0EF75A}" srcOrd="0" destOrd="0" presId="urn:microsoft.com/office/officeart/2005/8/layout/StepDownProcess"/>
    <dgm:cxn modelId="{16328938-DD34-4C3B-9D27-7EAA1C125B7F}" type="presParOf" srcId="{DBFBC3D5-8D29-4AD1-9276-F9E25B0EF75A}" destId="{BE30E7FF-C94B-4A4E-B9B2-107C1685646D}" srcOrd="0" destOrd="0" presId="urn:microsoft.com/office/officeart/2005/8/layout/StepDownProcess"/>
    <dgm:cxn modelId="{625EFAD1-BF5C-4BE4-8E0D-5C35B5654D38}" type="presParOf" srcId="{BE30E7FF-C94B-4A4E-B9B2-107C1685646D}" destId="{FB6FC160-3F53-4C9C-8CE3-F8C6509B758A}" srcOrd="0" destOrd="0" presId="urn:microsoft.com/office/officeart/2005/8/layout/StepDownProcess"/>
    <dgm:cxn modelId="{86AA3731-8199-48D5-B3A5-1667B987A998}" type="presParOf" srcId="{BE30E7FF-C94B-4A4E-B9B2-107C1685646D}" destId="{08C5CE4C-67FF-44AF-BBF7-1EE1A4A855B2}" srcOrd="1" destOrd="0" presId="urn:microsoft.com/office/officeart/2005/8/layout/StepDownProcess"/>
    <dgm:cxn modelId="{E60C4BCD-9884-4200-96EE-D2E27D3EFDEE}" type="presParOf" srcId="{BE30E7FF-C94B-4A4E-B9B2-107C1685646D}" destId="{1FE9B2CF-EBDB-4FC3-AFF1-A38C66E4B7C9}" srcOrd="2" destOrd="0" presId="urn:microsoft.com/office/officeart/2005/8/layout/StepDownProcess"/>
    <dgm:cxn modelId="{AF76D9FA-98AF-4262-83D0-28506FFE667B}" type="presParOf" srcId="{DBFBC3D5-8D29-4AD1-9276-F9E25B0EF75A}" destId="{B8627612-B31B-41CE-B87B-3F70C1F8ECDB}" srcOrd="1" destOrd="0" presId="urn:microsoft.com/office/officeart/2005/8/layout/StepDownProcess"/>
    <dgm:cxn modelId="{F7E18EAE-10A2-48B6-9E20-252D1C6B8097}" type="presParOf" srcId="{DBFBC3D5-8D29-4AD1-9276-F9E25B0EF75A}" destId="{17AFA635-D24C-4C6F-AB75-6283D4F4978B}" srcOrd="2" destOrd="0" presId="urn:microsoft.com/office/officeart/2005/8/layout/StepDownProcess"/>
    <dgm:cxn modelId="{5ACF272E-EED9-4562-8DCD-44E9BAF470D4}" type="presParOf" srcId="{17AFA635-D24C-4C6F-AB75-6283D4F4978B}" destId="{DF231DD8-7E14-4B5C-9721-C06C623D0E2B}" srcOrd="0" destOrd="0" presId="urn:microsoft.com/office/officeart/2005/8/layout/StepDownProcess"/>
    <dgm:cxn modelId="{EEC45F3D-69FA-4167-8F74-2EF467175B41}" type="presParOf" srcId="{17AFA635-D24C-4C6F-AB75-6283D4F4978B}" destId="{81CBB3B6-866D-4FC6-8F5E-51093B3F3F26}" srcOrd="1" destOrd="0" presId="urn:microsoft.com/office/officeart/2005/8/layout/StepDownProcess"/>
    <dgm:cxn modelId="{1E0C103E-FC96-4F7A-8871-5040D1A73E4E}" type="presParOf" srcId="{17AFA635-D24C-4C6F-AB75-6283D4F4978B}" destId="{358228C1-A8C7-4ABB-ADCA-690FA5A92DF8}" srcOrd="2" destOrd="0" presId="urn:microsoft.com/office/officeart/2005/8/layout/StepDownProcess"/>
    <dgm:cxn modelId="{3AA45555-A77B-4886-9654-DE42711F8071}" type="presParOf" srcId="{DBFBC3D5-8D29-4AD1-9276-F9E25B0EF75A}" destId="{820B4FE7-45A3-4042-B466-0047BC9C5B93}" srcOrd="3" destOrd="0" presId="urn:microsoft.com/office/officeart/2005/8/layout/StepDownProcess"/>
    <dgm:cxn modelId="{2A419358-EB96-457D-B265-22C08CA90290}" type="presParOf" srcId="{DBFBC3D5-8D29-4AD1-9276-F9E25B0EF75A}" destId="{7256D0A0-D216-4B0B-A4FD-CD62FF336F32}" srcOrd="4" destOrd="0" presId="urn:microsoft.com/office/officeart/2005/8/layout/StepDownProcess"/>
    <dgm:cxn modelId="{F1D3ED5D-1BC4-4A04-A89D-A6FAAAF7B8DE}" type="presParOf" srcId="{7256D0A0-D216-4B0B-A4FD-CD62FF336F32}" destId="{8A263A77-C818-439B-BB42-39B6C5F85696}" srcOrd="0" destOrd="0" presId="urn:microsoft.com/office/officeart/2005/8/layout/StepDownProcess"/>
    <dgm:cxn modelId="{87552F6E-5296-4F41-8658-D7D5DF89F02C}" type="presParOf" srcId="{7256D0A0-D216-4B0B-A4FD-CD62FF336F32}" destId="{A31DF68E-2944-44AA-BC82-18ACEC570882}" srcOrd="1" destOrd="0" presId="urn:microsoft.com/office/officeart/2005/8/layout/StepDownProcess"/>
    <dgm:cxn modelId="{5F08DD49-7D36-4379-A01C-31791749BD21}" type="presParOf" srcId="{7256D0A0-D216-4B0B-A4FD-CD62FF336F32}" destId="{F1CA538F-BC29-46BD-AC48-F03F5E54DFF2}" srcOrd="2" destOrd="0" presId="urn:microsoft.com/office/officeart/2005/8/layout/StepDownProcess"/>
    <dgm:cxn modelId="{0ED4B60E-5AB5-48E1-8391-006CB01BEF47}" type="presParOf" srcId="{DBFBC3D5-8D29-4AD1-9276-F9E25B0EF75A}" destId="{F8F16C14-F31C-4022-A659-FBB489D0B860}" srcOrd="5" destOrd="0" presId="urn:microsoft.com/office/officeart/2005/8/layout/StepDownProcess"/>
    <dgm:cxn modelId="{EC1A975A-35A2-4C61-89CD-51DA48C12612}" type="presParOf" srcId="{DBFBC3D5-8D29-4AD1-9276-F9E25B0EF75A}" destId="{5F331254-74E9-4D22-9B71-BEFB2CDBBED2}" srcOrd="6" destOrd="0" presId="urn:microsoft.com/office/officeart/2005/8/layout/StepDownProcess"/>
    <dgm:cxn modelId="{42681906-DEC2-4F2D-BE1E-C897169921CF}" type="presParOf" srcId="{5F331254-74E9-4D22-9B71-BEFB2CDBBED2}" destId="{7F4DD251-70EB-4146-8D95-2382A1FB935B}" srcOrd="0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08D3327-0F79-41D4-BCCF-9F1F6457B2DC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B80E1FA-7FEF-4464-B26D-2116071C9737}">
      <dgm:prSet/>
      <dgm:spPr/>
      <dgm:t>
        <a:bodyPr/>
        <a:lstStyle/>
        <a:p>
          <a:r>
            <a:rPr lang="en-US" dirty="0"/>
            <a:t>Shared values, beliefs, and norms that influence </a:t>
          </a:r>
          <a:r>
            <a:rPr lang="en-US" dirty="0" err="1"/>
            <a:t>behaviours</a:t>
          </a:r>
          <a:r>
            <a:rPr lang="en-US" dirty="0"/>
            <a:t> and outcomes.</a:t>
          </a:r>
        </a:p>
      </dgm:t>
    </dgm:pt>
    <dgm:pt modelId="{44893A39-0D94-44D0-88FD-260A1B93574B}" type="parTrans" cxnId="{10DF9DAA-7FCF-45B0-8252-FD0A72F857DD}">
      <dgm:prSet/>
      <dgm:spPr/>
      <dgm:t>
        <a:bodyPr/>
        <a:lstStyle/>
        <a:p>
          <a:endParaRPr lang="en-US"/>
        </a:p>
      </dgm:t>
    </dgm:pt>
    <dgm:pt modelId="{B09D2547-0366-452F-822F-D9147F6D253D}" type="sibTrans" cxnId="{10DF9DAA-7FCF-45B0-8252-FD0A72F857DD}">
      <dgm:prSet/>
      <dgm:spPr/>
      <dgm:t>
        <a:bodyPr/>
        <a:lstStyle/>
        <a:p>
          <a:endParaRPr lang="en-US"/>
        </a:p>
      </dgm:t>
    </dgm:pt>
    <dgm:pt modelId="{87FFC2D6-2AAB-44E2-B6D0-1B59D850A216}" type="pres">
      <dgm:prSet presAssocID="{208D3327-0F79-41D4-BCCF-9F1F6457B2DC}" presName="linear" presStyleCnt="0">
        <dgm:presLayoutVars>
          <dgm:animLvl val="lvl"/>
          <dgm:resizeHandles val="exact"/>
        </dgm:presLayoutVars>
      </dgm:prSet>
      <dgm:spPr/>
    </dgm:pt>
    <dgm:pt modelId="{B4B9A011-3801-4A21-9ED6-32636789DDAE}" type="pres">
      <dgm:prSet presAssocID="{6B80E1FA-7FEF-4464-B26D-2116071C9737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AB15DC07-061C-4ED7-A054-CF79885EDC58}" type="presOf" srcId="{208D3327-0F79-41D4-BCCF-9F1F6457B2DC}" destId="{87FFC2D6-2AAB-44E2-B6D0-1B59D850A216}" srcOrd="0" destOrd="0" presId="urn:microsoft.com/office/officeart/2005/8/layout/vList2"/>
    <dgm:cxn modelId="{E6A71098-1FEA-4984-8321-5F71350ADE32}" type="presOf" srcId="{6B80E1FA-7FEF-4464-B26D-2116071C9737}" destId="{B4B9A011-3801-4A21-9ED6-32636789DDAE}" srcOrd="0" destOrd="0" presId="urn:microsoft.com/office/officeart/2005/8/layout/vList2"/>
    <dgm:cxn modelId="{10DF9DAA-7FCF-45B0-8252-FD0A72F857DD}" srcId="{208D3327-0F79-41D4-BCCF-9F1F6457B2DC}" destId="{6B80E1FA-7FEF-4464-B26D-2116071C9737}" srcOrd="0" destOrd="0" parTransId="{44893A39-0D94-44D0-88FD-260A1B93574B}" sibTransId="{B09D2547-0366-452F-822F-D9147F6D253D}"/>
    <dgm:cxn modelId="{B6E35FBC-70D7-4B75-B105-B78F0E54AB5A}" type="presParOf" srcId="{87FFC2D6-2AAB-44E2-B6D0-1B59D850A216}" destId="{B4B9A011-3801-4A21-9ED6-32636789DDA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51DCE78-9FAB-49A3-8436-4A4EF534BFA8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1952FA97-FB4E-4AEE-88C8-FC11B3A238AA}">
      <dgm:prSet/>
      <dgm:spPr/>
      <dgm:t>
        <a:bodyPr/>
        <a:lstStyle/>
        <a:p>
          <a:r>
            <a:rPr lang="en-US" b="1"/>
            <a:t>I</a:t>
          </a:r>
          <a:r>
            <a:rPr lang="en-US" b="1" i="0"/>
            <a:t>t sets workplace behaviour</a:t>
          </a:r>
          <a:r>
            <a:rPr lang="en-US" b="1"/>
            <a:t>.</a:t>
          </a:r>
        </a:p>
      </dgm:t>
    </dgm:pt>
    <dgm:pt modelId="{50D668FB-F918-4983-B863-70C9B562147C}" type="parTrans" cxnId="{7059694D-E67C-44DA-BD28-587F67D1A7B9}">
      <dgm:prSet/>
      <dgm:spPr/>
      <dgm:t>
        <a:bodyPr/>
        <a:lstStyle/>
        <a:p>
          <a:endParaRPr lang="en-US"/>
        </a:p>
      </dgm:t>
    </dgm:pt>
    <dgm:pt modelId="{29285D59-6ED3-4506-9BA0-FC6FFC3772A9}" type="sibTrans" cxnId="{7059694D-E67C-44DA-BD28-587F67D1A7B9}">
      <dgm:prSet/>
      <dgm:spPr/>
      <dgm:t>
        <a:bodyPr/>
        <a:lstStyle/>
        <a:p>
          <a:endParaRPr lang="en-US"/>
        </a:p>
      </dgm:t>
    </dgm:pt>
    <dgm:pt modelId="{8C8646AB-F82C-435B-AFB6-77F1C1C847F4}">
      <dgm:prSet/>
      <dgm:spPr/>
      <dgm:t>
        <a:bodyPr/>
        <a:lstStyle/>
        <a:p>
          <a:r>
            <a:rPr lang="en-US" b="1"/>
            <a:t>D</a:t>
          </a:r>
          <a:r>
            <a:rPr lang="en-US" b="1" i="0"/>
            <a:t>rives employee motivation</a:t>
          </a:r>
          <a:r>
            <a:rPr lang="en-US" b="1"/>
            <a:t>.</a:t>
          </a:r>
          <a:r>
            <a:rPr lang="en-US" b="1" i="0"/>
            <a:t> </a:t>
          </a:r>
          <a:endParaRPr lang="en-US" b="1"/>
        </a:p>
      </dgm:t>
    </dgm:pt>
    <dgm:pt modelId="{0530110C-3D83-4D24-AFCD-C03BD16D27BE}" type="parTrans" cxnId="{4B2A4F04-F80F-4C6B-9BFD-A9B340B143C9}">
      <dgm:prSet/>
      <dgm:spPr/>
      <dgm:t>
        <a:bodyPr/>
        <a:lstStyle/>
        <a:p>
          <a:endParaRPr lang="en-US"/>
        </a:p>
      </dgm:t>
    </dgm:pt>
    <dgm:pt modelId="{8025EEAC-934B-43F4-A76D-F0231CD8BB38}" type="sibTrans" cxnId="{4B2A4F04-F80F-4C6B-9BFD-A9B340B143C9}">
      <dgm:prSet/>
      <dgm:spPr/>
      <dgm:t>
        <a:bodyPr/>
        <a:lstStyle/>
        <a:p>
          <a:endParaRPr lang="en-US"/>
        </a:p>
      </dgm:t>
    </dgm:pt>
    <dgm:pt modelId="{01E54D46-13F1-467F-B633-44DFBF569178}">
      <dgm:prSet/>
      <dgm:spPr/>
      <dgm:t>
        <a:bodyPr/>
        <a:lstStyle/>
        <a:p>
          <a:r>
            <a:rPr lang="en-US" b="1" i="0" dirty="0"/>
            <a:t>Improves performance and attracts and retains </a:t>
          </a:r>
          <a:r>
            <a:rPr lang="en-US" b="1" dirty="0"/>
            <a:t>staff</a:t>
          </a:r>
        </a:p>
      </dgm:t>
    </dgm:pt>
    <dgm:pt modelId="{0998F111-38BA-415E-9D9C-5F6C1BAAA9FA}" type="parTrans" cxnId="{A2A3D27D-5CC9-4A12-9050-C7BF4CC34D69}">
      <dgm:prSet/>
      <dgm:spPr/>
      <dgm:t>
        <a:bodyPr/>
        <a:lstStyle/>
        <a:p>
          <a:endParaRPr lang="en-US"/>
        </a:p>
      </dgm:t>
    </dgm:pt>
    <dgm:pt modelId="{09244EE8-C632-4616-B0D7-B2F5370721BF}" type="sibTrans" cxnId="{A2A3D27D-5CC9-4A12-9050-C7BF4CC34D69}">
      <dgm:prSet/>
      <dgm:spPr/>
      <dgm:t>
        <a:bodyPr/>
        <a:lstStyle/>
        <a:p>
          <a:endParaRPr lang="en-US"/>
        </a:p>
      </dgm:t>
    </dgm:pt>
    <dgm:pt modelId="{656B263F-7A8E-4844-9E71-E189752B5CBA}">
      <dgm:prSet/>
      <dgm:spPr/>
      <dgm:t>
        <a:bodyPr/>
        <a:lstStyle/>
        <a:p>
          <a:r>
            <a:rPr lang="en-US" b="1"/>
            <a:t>G</a:t>
          </a:r>
          <a:r>
            <a:rPr lang="en-US" b="1" i="0"/>
            <a:t>uides decision-making,</a:t>
          </a:r>
          <a:endParaRPr lang="en-US" b="1"/>
        </a:p>
      </dgm:t>
    </dgm:pt>
    <dgm:pt modelId="{1D40426A-2732-4CC6-BEB8-59B92BAB42FC}" type="parTrans" cxnId="{7BCF18F5-510A-4BAD-A429-21DA7743A431}">
      <dgm:prSet/>
      <dgm:spPr/>
      <dgm:t>
        <a:bodyPr/>
        <a:lstStyle/>
        <a:p>
          <a:endParaRPr lang="en-US"/>
        </a:p>
      </dgm:t>
    </dgm:pt>
    <dgm:pt modelId="{0DCC27EC-F404-4720-BAAA-7D1BF117D43D}" type="sibTrans" cxnId="{7BCF18F5-510A-4BAD-A429-21DA7743A431}">
      <dgm:prSet/>
      <dgm:spPr/>
      <dgm:t>
        <a:bodyPr/>
        <a:lstStyle/>
        <a:p>
          <a:endParaRPr lang="en-US"/>
        </a:p>
      </dgm:t>
    </dgm:pt>
    <dgm:pt modelId="{9942FC20-227A-46AC-B74E-3AD705775034}">
      <dgm:prSet/>
      <dgm:spPr/>
      <dgm:t>
        <a:bodyPr/>
        <a:lstStyle/>
        <a:p>
          <a:r>
            <a:rPr lang="en-US" b="1"/>
            <a:t>C</a:t>
          </a:r>
          <a:r>
            <a:rPr lang="en-US" b="1" i="0"/>
            <a:t>reates a supportive environment where employees feel valued </a:t>
          </a:r>
          <a:endParaRPr lang="en-US" b="1"/>
        </a:p>
      </dgm:t>
    </dgm:pt>
    <dgm:pt modelId="{975C775F-59C6-404B-8D0D-ABA15B4C4CAC}" type="parTrans" cxnId="{4B3457D0-7585-452D-A7EE-BB57E8A330C9}">
      <dgm:prSet/>
      <dgm:spPr/>
      <dgm:t>
        <a:bodyPr/>
        <a:lstStyle/>
        <a:p>
          <a:endParaRPr lang="en-US"/>
        </a:p>
      </dgm:t>
    </dgm:pt>
    <dgm:pt modelId="{6F903D5B-AE92-4347-B59E-5C82146336E9}" type="sibTrans" cxnId="{4B3457D0-7585-452D-A7EE-BB57E8A330C9}">
      <dgm:prSet/>
      <dgm:spPr/>
      <dgm:t>
        <a:bodyPr/>
        <a:lstStyle/>
        <a:p>
          <a:endParaRPr lang="en-US"/>
        </a:p>
      </dgm:t>
    </dgm:pt>
    <dgm:pt modelId="{E931C2B6-DF38-406C-A2EE-9AEF7BEF2FE2}">
      <dgm:prSet/>
      <dgm:spPr/>
      <dgm:t>
        <a:bodyPr/>
        <a:lstStyle/>
        <a:p>
          <a:r>
            <a:rPr lang="en-US" b="1"/>
            <a:t>Improves job satisfaction.</a:t>
          </a:r>
        </a:p>
      </dgm:t>
    </dgm:pt>
    <dgm:pt modelId="{8A359D89-69BA-42A8-B7B3-38F32E4373FA}" type="parTrans" cxnId="{A58B32A7-1BF8-4138-873A-56D00A373148}">
      <dgm:prSet/>
      <dgm:spPr/>
      <dgm:t>
        <a:bodyPr/>
        <a:lstStyle/>
        <a:p>
          <a:endParaRPr lang="en-US"/>
        </a:p>
      </dgm:t>
    </dgm:pt>
    <dgm:pt modelId="{0FE83977-0036-49B8-B8E2-0137BBA89F6F}" type="sibTrans" cxnId="{A58B32A7-1BF8-4138-873A-56D00A373148}">
      <dgm:prSet/>
      <dgm:spPr/>
      <dgm:t>
        <a:bodyPr/>
        <a:lstStyle/>
        <a:p>
          <a:endParaRPr lang="en-US"/>
        </a:p>
      </dgm:t>
    </dgm:pt>
    <dgm:pt modelId="{DE379025-11E4-41A5-B541-7EAFCACA5F34}">
      <dgm:prSet/>
      <dgm:spPr/>
      <dgm:t>
        <a:bodyPr/>
        <a:lstStyle/>
        <a:p>
          <a:r>
            <a:rPr lang="en-US" b="1" i="0"/>
            <a:t>Improves retention of staff.</a:t>
          </a:r>
          <a:endParaRPr lang="en-US" b="1"/>
        </a:p>
      </dgm:t>
    </dgm:pt>
    <dgm:pt modelId="{2867443D-2F07-4156-BD1F-B2F50452E130}" type="parTrans" cxnId="{B31B1833-08DC-4626-A29B-7A420BC266F9}">
      <dgm:prSet/>
      <dgm:spPr/>
      <dgm:t>
        <a:bodyPr/>
        <a:lstStyle/>
        <a:p>
          <a:endParaRPr lang="en-US"/>
        </a:p>
      </dgm:t>
    </dgm:pt>
    <dgm:pt modelId="{BECCDFB2-3570-4B41-AFA8-6884DC097A8B}" type="sibTrans" cxnId="{B31B1833-08DC-4626-A29B-7A420BC266F9}">
      <dgm:prSet/>
      <dgm:spPr/>
      <dgm:t>
        <a:bodyPr/>
        <a:lstStyle/>
        <a:p>
          <a:endParaRPr lang="en-US"/>
        </a:p>
      </dgm:t>
    </dgm:pt>
    <dgm:pt modelId="{6EAD586D-6EF3-4242-9C38-A7A727B8EA32}" type="pres">
      <dgm:prSet presAssocID="{351DCE78-9FAB-49A3-8436-4A4EF534BFA8}" presName="vert0" presStyleCnt="0">
        <dgm:presLayoutVars>
          <dgm:dir/>
          <dgm:animOne val="branch"/>
          <dgm:animLvl val="lvl"/>
        </dgm:presLayoutVars>
      </dgm:prSet>
      <dgm:spPr/>
    </dgm:pt>
    <dgm:pt modelId="{EA8BFBC2-31EE-413A-A656-63EA437269A5}" type="pres">
      <dgm:prSet presAssocID="{1952FA97-FB4E-4AEE-88C8-FC11B3A238AA}" presName="thickLine" presStyleLbl="alignNode1" presStyleIdx="0" presStyleCnt="7"/>
      <dgm:spPr/>
    </dgm:pt>
    <dgm:pt modelId="{E60F38D6-FD68-4583-9635-2D07C1DAD581}" type="pres">
      <dgm:prSet presAssocID="{1952FA97-FB4E-4AEE-88C8-FC11B3A238AA}" presName="horz1" presStyleCnt="0"/>
      <dgm:spPr/>
    </dgm:pt>
    <dgm:pt modelId="{DAFD0F57-F6B9-4151-859C-5FB93ED264A6}" type="pres">
      <dgm:prSet presAssocID="{1952FA97-FB4E-4AEE-88C8-FC11B3A238AA}" presName="tx1" presStyleLbl="revTx" presStyleIdx="0" presStyleCnt="7"/>
      <dgm:spPr/>
    </dgm:pt>
    <dgm:pt modelId="{157F14C3-7BB4-4114-8271-138A21AEC7E7}" type="pres">
      <dgm:prSet presAssocID="{1952FA97-FB4E-4AEE-88C8-FC11B3A238AA}" presName="vert1" presStyleCnt="0"/>
      <dgm:spPr/>
    </dgm:pt>
    <dgm:pt modelId="{1FF12817-9CBD-4938-B0FF-A660A498115B}" type="pres">
      <dgm:prSet presAssocID="{8C8646AB-F82C-435B-AFB6-77F1C1C847F4}" presName="thickLine" presStyleLbl="alignNode1" presStyleIdx="1" presStyleCnt="7"/>
      <dgm:spPr/>
    </dgm:pt>
    <dgm:pt modelId="{72425420-4C2D-446A-8797-10224A1673D4}" type="pres">
      <dgm:prSet presAssocID="{8C8646AB-F82C-435B-AFB6-77F1C1C847F4}" presName="horz1" presStyleCnt="0"/>
      <dgm:spPr/>
    </dgm:pt>
    <dgm:pt modelId="{7B4B7E9A-3AF7-4276-B718-4C57928987A5}" type="pres">
      <dgm:prSet presAssocID="{8C8646AB-F82C-435B-AFB6-77F1C1C847F4}" presName="tx1" presStyleLbl="revTx" presStyleIdx="1" presStyleCnt="7"/>
      <dgm:spPr/>
    </dgm:pt>
    <dgm:pt modelId="{2771D384-F3A7-4B5D-AC45-A71CD6A95A3A}" type="pres">
      <dgm:prSet presAssocID="{8C8646AB-F82C-435B-AFB6-77F1C1C847F4}" presName="vert1" presStyleCnt="0"/>
      <dgm:spPr/>
    </dgm:pt>
    <dgm:pt modelId="{B756DD76-0176-491B-AC8A-34B5A07C64CB}" type="pres">
      <dgm:prSet presAssocID="{01E54D46-13F1-467F-B633-44DFBF569178}" presName="thickLine" presStyleLbl="alignNode1" presStyleIdx="2" presStyleCnt="7"/>
      <dgm:spPr/>
    </dgm:pt>
    <dgm:pt modelId="{B63FD2E9-FA14-4E5C-9CA0-99D68A05A552}" type="pres">
      <dgm:prSet presAssocID="{01E54D46-13F1-467F-B633-44DFBF569178}" presName="horz1" presStyleCnt="0"/>
      <dgm:spPr/>
    </dgm:pt>
    <dgm:pt modelId="{7B4D007D-4E1C-451A-874A-E4F16455AC1B}" type="pres">
      <dgm:prSet presAssocID="{01E54D46-13F1-467F-B633-44DFBF569178}" presName="tx1" presStyleLbl="revTx" presStyleIdx="2" presStyleCnt="7"/>
      <dgm:spPr/>
    </dgm:pt>
    <dgm:pt modelId="{0DA3817A-E47E-42F7-9A5A-035CB3561F95}" type="pres">
      <dgm:prSet presAssocID="{01E54D46-13F1-467F-B633-44DFBF569178}" presName="vert1" presStyleCnt="0"/>
      <dgm:spPr/>
    </dgm:pt>
    <dgm:pt modelId="{B6AA4D73-216F-4095-AFC9-F2B3A2818743}" type="pres">
      <dgm:prSet presAssocID="{656B263F-7A8E-4844-9E71-E189752B5CBA}" presName="thickLine" presStyleLbl="alignNode1" presStyleIdx="3" presStyleCnt="7"/>
      <dgm:spPr/>
    </dgm:pt>
    <dgm:pt modelId="{F8CA556D-507B-4FFC-9F1C-5E3CDBF2C96D}" type="pres">
      <dgm:prSet presAssocID="{656B263F-7A8E-4844-9E71-E189752B5CBA}" presName="horz1" presStyleCnt="0"/>
      <dgm:spPr/>
    </dgm:pt>
    <dgm:pt modelId="{80DA7207-A938-4C2F-9C08-139470A191BC}" type="pres">
      <dgm:prSet presAssocID="{656B263F-7A8E-4844-9E71-E189752B5CBA}" presName="tx1" presStyleLbl="revTx" presStyleIdx="3" presStyleCnt="7"/>
      <dgm:spPr/>
    </dgm:pt>
    <dgm:pt modelId="{4935E98C-FA97-479B-AAA2-6F39243C3185}" type="pres">
      <dgm:prSet presAssocID="{656B263F-7A8E-4844-9E71-E189752B5CBA}" presName="vert1" presStyleCnt="0"/>
      <dgm:spPr/>
    </dgm:pt>
    <dgm:pt modelId="{B24A3072-4DA3-44AD-8D2E-DD0E6CEC07DC}" type="pres">
      <dgm:prSet presAssocID="{9942FC20-227A-46AC-B74E-3AD705775034}" presName="thickLine" presStyleLbl="alignNode1" presStyleIdx="4" presStyleCnt="7"/>
      <dgm:spPr/>
    </dgm:pt>
    <dgm:pt modelId="{C247BC4A-3DDC-419C-B307-33125D6DE609}" type="pres">
      <dgm:prSet presAssocID="{9942FC20-227A-46AC-B74E-3AD705775034}" presName="horz1" presStyleCnt="0"/>
      <dgm:spPr/>
    </dgm:pt>
    <dgm:pt modelId="{95EBAE81-D01E-4325-90C3-52F76FD5D803}" type="pres">
      <dgm:prSet presAssocID="{9942FC20-227A-46AC-B74E-3AD705775034}" presName="tx1" presStyleLbl="revTx" presStyleIdx="4" presStyleCnt="7"/>
      <dgm:spPr/>
    </dgm:pt>
    <dgm:pt modelId="{6EDABA7C-F55C-4041-80FD-BD866D99739E}" type="pres">
      <dgm:prSet presAssocID="{9942FC20-227A-46AC-B74E-3AD705775034}" presName="vert1" presStyleCnt="0"/>
      <dgm:spPr/>
    </dgm:pt>
    <dgm:pt modelId="{EA424A51-6745-4256-ACB0-593D2BD800B8}" type="pres">
      <dgm:prSet presAssocID="{E931C2B6-DF38-406C-A2EE-9AEF7BEF2FE2}" presName="thickLine" presStyleLbl="alignNode1" presStyleIdx="5" presStyleCnt="7"/>
      <dgm:spPr/>
    </dgm:pt>
    <dgm:pt modelId="{FA171A9C-0863-4AA1-BC92-F3054DAAE9DC}" type="pres">
      <dgm:prSet presAssocID="{E931C2B6-DF38-406C-A2EE-9AEF7BEF2FE2}" presName="horz1" presStyleCnt="0"/>
      <dgm:spPr/>
    </dgm:pt>
    <dgm:pt modelId="{D5F34C35-67B0-452A-BACA-2EA514C76A91}" type="pres">
      <dgm:prSet presAssocID="{E931C2B6-DF38-406C-A2EE-9AEF7BEF2FE2}" presName="tx1" presStyleLbl="revTx" presStyleIdx="5" presStyleCnt="7"/>
      <dgm:spPr/>
    </dgm:pt>
    <dgm:pt modelId="{2BED467E-E580-4506-B9F4-4EACA6401B6E}" type="pres">
      <dgm:prSet presAssocID="{E931C2B6-DF38-406C-A2EE-9AEF7BEF2FE2}" presName="vert1" presStyleCnt="0"/>
      <dgm:spPr/>
    </dgm:pt>
    <dgm:pt modelId="{5E7CF7E4-25B5-4251-B929-9319209994F6}" type="pres">
      <dgm:prSet presAssocID="{DE379025-11E4-41A5-B541-7EAFCACA5F34}" presName="thickLine" presStyleLbl="alignNode1" presStyleIdx="6" presStyleCnt="7"/>
      <dgm:spPr/>
    </dgm:pt>
    <dgm:pt modelId="{FEC6ED04-3AEA-46E5-978F-48AACA1127BA}" type="pres">
      <dgm:prSet presAssocID="{DE379025-11E4-41A5-B541-7EAFCACA5F34}" presName="horz1" presStyleCnt="0"/>
      <dgm:spPr/>
    </dgm:pt>
    <dgm:pt modelId="{DE4B1333-962E-4FBE-9A28-3CF2E47794F2}" type="pres">
      <dgm:prSet presAssocID="{DE379025-11E4-41A5-B541-7EAFCACA5F34}" presName="tx1" presStyleLbl="revTx" presStyleIdx="6" presStyleCnt="7"/>
      <dgm:spPr/>
    </dgm:pt>
    <dgm:pt modelId="{995F19EB-3A44-4E4E-BB57-E03C7655DE34}" type="pres">
      <dgm:prSet presAssocID="{DE379025-11E4-41A5-B541-7EAFCACA5F34}" presName="vert1" presStyleCnt="0"/>
      <dgm:spPr/>
    </dgm:pt>
  </dgm:ptLst>
  <dgm:cxnLst>
    <dgm:cxn modelId="{4B2A4F04-F80F-4C6B-9BFD-A9B340B143C9}" srcId="{351DCE78-9FAB-49A3-8436-4A4EF534BFA8}" destId="{8C8646AB-F82C-435B-AFB6-77F1C1C847F4}" srcOrd="1" destOrd="0" parTransId="{0530110C-3D83-4D24-AFCD-C03BD16D27BE}" sibTransId="{8025EEAC-934B-43F4-A76D-F0231CD8BB38}"/>
    <dgm:cxn modelId="{3AA2E611-55FD-44D5-9AB3-6E99EF85BA2C}" type="presOf" srcId="{9942FC20-227A-46AC-B74E-3AD705775034}" destId="{95EBAE81-D01E-4325-90C3-52F76FD5D803}" srcOrd="0" destOrd="0" presId="urn:microsoft.com/office/officeart/2008/layout/LinedList"/>
    <dgm:cxn modelId="{B31B1833-08DC-4626-A29B-7A420BC266F9}" srcId="{351DCE78-9FAB-49A3-8436-4A4EF534BFA8}" destId="{DE379025-11E4-41A5-B541-7EAFCACA5F34}" srcOrd="6" destOrd="0" parTransId="{2867443D-2F07-4156-BD1F-B2F50452E130}" sibTransId="{BECCDFB2-3570-4B41-AFA8-6884DC097A8B}"/>
    <dgm:cxn modelId="{75941767-2EF0-44D4-A59F-C52152598E8E}" type="presOf" srcId="{DE379025-11E4-41A5-B541-7EAFCACA5F34}" destId="{DE4B1333-962E-4FBE-9A28-3CF2E47794F2}" srcOrd="0" destOrd="0" presId="urn:microsoft.com/office/officeart/2008/layout/LinedList"/>
    <dgm:cxn modelId="{7059694D-E67C-44DA-BD28-587F67D1A7B9}" srcId="{351DCE78-9FAB-49A3-8436-4A4EF534BFA8}" destId="{1952FA97-FB4E-4AEE-88C8-FC11B3A238AA}" srcOrd="0" destOrd="0" parTransId="{50D668FB-F918-4983-B863-70C9B562147C}" sibTransId="{29285D59-6ED3-4506-9BA0-FC6FFC3772A9}"/>
    <dgm:cxn modelId="{C90EBD6D-4EC3-45AC-BA2D-B9775F0A1C8B}" type="presOf" srcId="{351DCE78-9FAB-49A3-8436-4A4EF534BFA8}" destId="{6EAD586D-6EF3-4242-9C38-A7A727B8EA32}" srcOrd="0" destOrd="0" presId="urn:microsoft.com/office/officeart/2008/layout/LinedList"/>
    <dgm:cxn modelId="{A2A3D27D-5CC9-4A12-9050-C7BF4CC34D69}" srcId="{351DCE78-9FAB-49A3-8436-4A4EF534BFA8}" destId="{01E54D46-13F1-467F-B633-44DFBF569178}" srcOrd="2" destOrd="0" parTransId="{0998F111-38BA-415E-9D9C-5F6C1BAAA9FA}" sibTransId="{09244EE8-C632-4616-B0D7-B2F5370721BF}"/>
    <dgm:cxn modelId="{CD095084-E931-4325-8393-A286A2F922C2}" type="presOf" srcId="{1952FA97-FB4E-4AEE-88C8-FC11B3A238AA}" destId="{DAFD0F57-F6B9-4151-859C-5FB93ED264A6}" srcOrd="0" destOrd="0" presId="urn:microsoft.com/office/officeart/2008/layout/LinedList"/>
    <dgm:cxn modelId="{C9757DA4-0931-4112-ADC0-4CBE5951678C}" type="presOf" srcId="{E931C2B6-DF38-406C-A2EE-9AEF7BEF2FE2}" destId="{D5F34C35-67B0-452A-BACA-2EA514C76A91}" srcOrd="0" destOrd="0" presId="urn:microsoft.com/office/officeart/2008/layout/LinedList"/>
    <dgm:cxn modelId="{A58B32A7-1BF8-4138-873A-56D00A373148}" srcId="{351DCE78-9FAB-49A3-8436-4A4EF534BFA8}" destId="{E931C2B6-DF38-406C-A2EE-9AEF7BEF2FE2}" srcOrd="5" destOrd="0" parTransId="{8A359D89-69BA-42A8-B7B3-38F32E4373FA}" sibTransId="{0FE83977-0036-49B8-B8E2-0137BBA89F6F}"/>
    <dgm:cxn modelId="{52484DC3-431B-47DB-A2B3-5A6452D5EEBC}" type="presOf" srcId="{01E54D46-13F1-467F-B633-44DFBF569178}" destId="{7B4D007D-4E1C-451A-874A-E4F16455AC1B}" srcOrd="0" destOrd="0" presId="urn:microsoft.com/office/officeart/2008/layout/LinedList"/>
    <dgm:cxn modelId="{4B3457D0-7585-452D-A7EE-BB57E8A330C9}" srcId="{351DCE78-9FAB-49A3-8436-4A4EF534BFA8}" destId="{9942FC20-227A-46AC-B74E-3AD705775034}" srcOrd="4" destOrd="0" parTransId="{975C775F-59C6-404B-8D0D-ABA15B4C4CAC}" sibTransId="{6F903D5B-AE92-4347-B59E-5C82146336E9}"/>
    <dgm:cxn modelId="{F5D033D3-ECE0-4721-B7CD-4C81DC54C40A}" type="presOf" srcId="{8C8646AB-F82C-435B-AFB6-77F1C1C847F4}" destId="{7B4B7E9A-3AF7-4276-B718-4C57928987A5}" srcOrd="0" destOrd="0" presId="urn:microsoft.com/office/officeart/2008/layout/LinedList"/>
    <dgm:cxn modelId="{7BCF18F5-510A-4BAD-A429-21DA7743A431}" srcId="{351DCE78-9FAB-49A3-8436-4A4EF534BFA8}" destId="{656B263F-7A8E-4844-9E71-E189752B5CBA}" srcOrd="3" destOrd="0" parTransId="{1D40426A-2732-4CC6-BEB8-59B92BAB42FC}" sibTransId="{0DCC27EC-F404-4720-BAAA-7D1BF117D43D}"/>
    <dgm:cxn modelId="{0CDB19F7-BD69-42D8-BFC8-883E21810C44}" type="presOf" srcId="{656B263F-7A8E-4844-9E71-E189752B5CBA}" destId="{80DA7207-A938-4C2F-9C08-139470A191BC}" srcOrd="0" destOrd="0" presId="urn:microsoft.com/office/officeart/2008/layout/LinedList"/>
    <dgm:cxn modelId="{1BB3E396-A947-490B-AF5C-C33B3496BDE1}" type="presParOf" srcId="{6EAD586D-6EF3-4242-9C38-A7A727B8EA32}" destId="{EA8BFBC2-31EE-413A-A656-63EA437269A5}" srcOrd="0" destOrd="0" presId="urn:microsoft.com/office/officeart/2008/layout/LinedList"/>
    <dgm:cxn modelId="{B57A9A45-52FC-4CD7-9B1C-8CA00AA02991}" type="presParOf" srcId="{6EAD586D-6EF3-4242-9C38-A7A727B8EA32}" destId="{E60F38D6-FD68-4583-9635-2D07C1DAD581}" srcOrd="1" destOrd="0" presId="urn:microsoft.com/office/officeart/2008/layout/LinedList"/>
    <dgm:cxn modelId="{6267D0CB-A01B-44A7-885F-D5149E6D98DB}" type="presParOf" srcId="{E60F38D6-FD68-4583-9635-2D07C1DAD581}" destId="{DAFD0F57-F6B9-4151-859C-5FB93ED264A6}" srcOrd="0" destOrd="0" presId="urn:microsoft.com/office/officeart/2008/layout/LinedList"/>
    <dgm:cxn modelId="{C454F759-DB30-44A1-A591-55BA63B372F3}" type="presParOf" srcId="{E60F38D6-FD68-4583-9635-2D07C1DAD581}" destId="{157F14C3-7BB4-4114-8271-138A21AEC7E7}" srcOrd="1" destOrd="0" presId="urn:microsoft.com/office/officeart/2008/layout/LinedList"/>
    <dgm:cxn modelId="{3D486392-5363-4B9E-8AEE-915891B3ADDB}" type="presParOf" srcId="{6EAD586D-6EF3-4242-9C38-A7A727B8EA32}" destId="{1FF12817-9CBD-4938-B0FF-A660A498115B}" srcOrd="2" destOrd="0" presId="urn:microsoft.com/office/officeart/2008/layout/LinedList"/>
    <dgm:cxn modelId="{4FD91E43-32CD-4370-AC2C-161DF9D0EF91}" type="presParOf" srcId="{6EAD586D-6EF3-4242-9C38-A7A727B8EA32}" destId="{72425420-4C2D-446A-8797-10224A1673D4}" srcOrd="3" destOrd="0" presId="urn:microsoft.com/office/officeart/2008/layout/LinedList"/>
    <dgm:cxn modelId="{CF2B5F61-07C0-4754-B4EA-0D923C981DD9}" type="presParOf" srcId="{72425420-4C2D-446A-8797-10224A1673D4}" destId="{7B4B7E9A-3AF7-4276-B718-4C57928987A5}" srcOrd="0" destOrd="0" presId="urn:microsoft.com/office/officeart/2008/layout/LinedList"/>
    <dgm:cxn modelId="{4E69D8FB-169D-4F74-81FD-6FED2A5F302F}" type="presParOf" srcId="{72425420-4C2D-446A-8797-10224A1673D4}" destId="{2771D384-F3A7-4B5D-AC45-A71CD6A95A3A}" srcOrd="1" destOrd="0" presId="urn:microsoft.com/office/officeart/2008/layout/LinedList"/>
    <dgm:cxn modelId="{54AB6E7F-F708-4F91-A59E-228640C62ECB}" type="presParOf" srcId="{6EAD586D-6EF3-4242-9C38-A7A727B8EA32}" destId="{B756DD76-0176-491B-AC8A-34B5A07C64CB}" srcOrd="4" destOrd="0" presId="urn:microsoft.com/office/officeart/2008/layout/LinedList"/>
    <dgm:cxn modelId="{387D490A-E2F6-4CE2-B648-684C30B84C72}" type="presParOf" srcId="{6EAD586D-6EF3-4242-9C38-A7A727B8EA32}" destId="{B63FD2E9-FA14-4E5C-9CA0-99D68A05A552}" srcOrd="5" destOrd="0" presId="urn:microsoft.com/office/officeart/2008/layout/LinedList"/>
    <dgm:cxn modelId="{D7590F70-88BF-43B1-B062-9A1E89D1E9AA}" type="presParOf" srcId="{B63FD2E9-FA14-4E5C-9CA0-99D68A05A552}" destId="{7B4D007D-4E1C-451A-874A-E4F16455AC1B}" srcOrd="0" destOrd="0" presId="urn:microsoft.com/office/officeart/2008/layout/LinedList"/>
    <dgm:cxn modelId="{A7955CFD-F402-43F3-A90E-3972255BCC07}" type="presParOf" srcId="{B63FD2E9-FA14-4E5C-9CA0-99D68A05A552}" destId="{0DA3817A-E47E-42F7-9A5A-035CB3561F95}" srcOrd="1" destOrd="0" presId="urn:microsoft.com/office/officeart/2008/layout/LinedList"/>
    <dgm:cxn modelId="{FC1B3B36-10AD-4F81-90D7-93E17A9D8313}" type="presParOf" srcId="{6EAD586D-6EF3-4242-9C38-A7A727B8EA32}" destId="{B6AA4D73-216F-4095-AFC9-F2B3A2818743}" srcOrd="6" destOrd="0" presId="urn:microsoft.com/office/officeart/2008/layout/LinedList"/>
    <dgm:cxn modelId="{1669AE6A-EF6C-4836-8472-EA87BE00B161}" type="presParOf" srcId="{6EAD586D-6EF3-4242-9C38-A7A727B8EA32}" destId="{F8CA556D-507B-4FFC-9F1C-5E3CDBF2C96D}" srcOrd="7" destOrd="0" presId="urn:microsoft.com/office/officeart/2008/layout/LinedList"/>
    <dgm:cxn modelId="{530F949E-0D96-4A27-8557-7A69C34DE4EC}" type="presParOf" srcId="{F8CA556D-507B-4FFC-9F1C-5E3CDBF2C96D}" destId="{80DA7207-A938-4C2F-9C08-139470A191BC}" srcOrd="0" destOrd="0" presId="urn:microsoft.com/office/officeart/2008/layout/LinedList"/>
    <dgm:cxn modelId="{F2A8D208-0882-41E9-B8BC-5E6B0E4F1E83}" type="presParOf" srcId="{F8CA556D-507B-4FFC-9F1C-5E3CDBF2C96D}" destId="{4935E98C-FA97-479B-AAA2-6F39243C3185}" srcOrd="1" destOrd="0" presId="urn:microsoft.com/office/officeart/2008/layout/LinedList"/>
    <dgm:cxn modelId="{0FCCD7FD-4FA7-44CE-BDA6-614E0E6BDB9D}" type="presParOf" srcId="{6EAD586D-6EF3-4242-9C38-A7A727B8EA32}" destId="{B24A3072-4DA3-44AD-8D2E-DD0E6CEC07DC}" srcOrd="8" destOrd="0" presId="urn:microsoft.com/office/officeart/2008/layout/LinedList"/>
    <dgm:cxn modelId="{6F9AB907-5734-489B-B309-348419318787}" type="presParOf" srcId="{6EAD586D-6EF3-4242-9C38-A7A727B8EA32}" destId="{C247BC4A-3DDC-419C-B307-33125D6DE609}" srcOrd="9" destOrd="0" presId="urn:microsoft.com/office/officeart/2008/layout/LinedList"/>
    <dgm:cxn modelId="{7E8CD154-A953-4517-82DE-1EBD8F6D0A33}" type="presParOf" srcId="{C247BC4A-3DDC-419C-B307-33125D6DE609}" destId="{95EBAE81-D01E-4325-90C3-52F76FD5D803}" srcOrd="0" destOrd="0" presId="urn:microsoft.com/office/officeart/2008/layout/LinedList"/>
    <dgm:cxn modelId="{14E33C24-5FA7-4E84-A11F-1CC144C22073}" type="presParOf" srcId="{C247BC4A-3DDC-419C-B307-33125D6DE609}" destId="{6EDABA7C-F55C-4041-80FD-BD866D99739E}" srcOrd="1" destOrd="0" presId="urn:microsoft.com/office/officeart/2008/layout/LinedList"/>
    <dgm:cxn modelId="{85BA29C8-6B4A-48C5-B514-3E5F8E996BDE}" type="presParOf" srcId="{6EAD586D-6EF3-4242-9C38-A7A727B8EA32}" destId="{EA424A51-6745-4256-ACB0-593D2BD800B8}" srcOrd="10" destOrd="0" presId="urn:microsoft.com/office/officeart/2008/layout/LinedList"/>
    <dgm:cxn modelId="{28F9F96B-7C2D-49F8-BF09-82D600EC79FC}" type="presParOf" srcId="{6EAD586D-6EF3-4242-9C38-A7A727B8EA32}" destId="{FA171A9C-0863-4AA1-BC92-F3054DAAE9DC}" srcOrd="11" destOrd="0" presId="urn:microsoft.com/office/officeart/2008/layout/LinedList"/>
    <dgm:cxn modelId="{8CB1638C-1333-4C51-8C5A-01E7A086DB8A}" type="presParOf" srcId="{FA171A9C-0863-4AA1-BC92-F3054DAAE9DC}" destId="{D5F34C35-67B0-452A-BACA-2EA514C76A91}" srcOrd="0" destOrd="0" presId="urn:microsoft.com/office/officeart/2008/layout/LinedList"/>
    <dgm:cxn modelId="{62A14E82-67D2-471F-9F90-8FF2FD4E3B0E}" type="presParOf" srcId="{FA171A9C-0863-4AA1-BC92-F3054DAAE9DC}" destId="{2BED467E-E580-4506-B9F4-4EACA6401B6E}" srcOrd="1" destOrd="0" presId="urn:microsoft.com/office/officeart/2008/layout/LinedList"/>
    <dgm:cxn modelId="{679C97DF-F420-41E1-908C-F79DB557D39F}" type="presParOf" srcId="{6EAD586D-6EF3-4242-9C38-A7A727B8EA32}" destId="{5E7CF7E4-25B5-4251-B929-9319209994F6}" srcOrd="12" destOrd="0" presId="urn:microsoft.com/office/officeart/2008/layout/LinedList"/>
    <dgm:cxn modelId="{DA3977B7-CDD3-4213-8DD9-EA2853E0865F}" type="presParOf" srcId="{6EAD586D-6EF3-4242-9C38-A7A727B8EA32}" destId="{FEC6ED04-3AEA-46E5-978F-48AACA1127BA}" srcOrd="13" destOrd="0" presId="urn:microsoft.com/office/officeart/2008/layout/LinedList"/>
    <dgm:cxn modelId="{725F4181-B254-45B1-A6B5-56B1CE8FBBD0}" type="presParOf" srcId="{FEC6ED04-3AEA-46E5-978F-48AACA1127BA}" destId="{DE4B1333-962E-4FBE-9A28-3CF2E47794F2}" srcOrd="0" destOrd="0" presId="urn:microsoft.com/office/officeart/2008/layout/LinedList"/>
    <dgm:cxn modelId="{6F129304-F16B-476B-BCA9-EBB12CDA1FC6}" type="presParOf" srcId="{FEC6ED04-3AEA-46E5-978F-48AACA1127BA}" destId="{995F19EB-3A44-4E4E-BB57-E03C7655DE3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B175F2F-8403-4556-A7B9-57415246B7AE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C72EAF8-3AC9-4009-97C5-33B84DF05C1F}">
      <dgm:prSet/>
      <dgm:spPr/>
      <dgm:t>
        <a:bodyPr/>
        <a:lstStyle/>
        <a:p>
          <a:r>
            <a:rPr lang="en-US" dirty="0"/>
            <a:t> Formal: policies, care plans, reports, safeguarding documentation.</a:t>
          </a:r>
        </a:p>
      </dgm:t>
    </dgm:pt>
    <dgm:pt modelId="{EF48234D-000F-4B7C-BB08-8082EF6C7764}" type="parTrans" cxnId="{1E071A22-C0F9-4D73-969C-2192C9DED3D1}">
      <dgm:prSet/>
      <dgm:spPr/>
      <dgm:t>
        <a:bodyPr/>
        <a:lstStyle/>
        <a:p>
          <a:endParaRPr lang="en-US"/>
        </a:p>
      </dgm:t>
    </dgm:pt>
    <dgm:pt modelId="{D829664C-0C6B-4071-ABD3-6F23D1F6A22F}" type="sibTrans" cxnId="{1E071A22-C0F9-4D73-969C-2192C9DED3D1}">
      <dgm:prSet/>
      <dgm:spPr/>
      <dgm:t>
        <a:bodyPr/>
        <a:lstStyle/>
        <a:p>
          <a:endParaRPr lang="en-US"/>
        </a:p>
      </dgm:t>
    </dgm:pt>
    <dgm:pt modelId="{3E353883-3605-4802-A070-F37E33B677A7}">
      <dgm:prSet/>
      <dgm:spPr/>
      <dgm:t>
        <a:bodyPr/>
        <a:lstStyle/>
        <a:p>
          <a:r>
            <a:rPr lang="en-US"/>
            <a:t>• Informal: team discussions, staff meetings, handovers.</a:t>
          </a:r>
        </a:p>
      </dgm:t>
    </dgm:pt>
    <dgm:pt modelId="{7469A9E0-B81E-47C1-AA9E-CFAB41E6ED71}" type="parTrans" cxnId="{3A734745-064A-4743-BF21-705C3E1B1BEC}">
      <dgm:prSet/>
      <dgm:spPr/>
      <dgm:t>
        <a:bodyPr/>
        <a:lstStyle/>
        <a:p>
          <a:endParaRPr lang="en-US"/>
        </a:p>
      </dgm:t>
    </dgm:pt>
    <dgm:pt modelId="{80A1BE02-D0B0-43F5-9A88-4F83C2A32170}" type="sibTrans" cxnId="{3A734745-064A-4743-BF21-705C3E1B1BEC}">
      <dgm:prSet/>
      <dgm:spPr/>
      <dgm:t>
        <a:bodyPr/>
        <a:lstStyle/>
        <a:p>
          <a:endParaRPr lang="en-US"/>
        </a:p>
      </dgm:t>
    </dgm:pt>
    <dgm:pt modelId="{A4F38CD8-3204-4446-902F-937EBB3138C2}">
      <dgm:prSet/>
      <dgm:spPr/>
      <dgm:t>
        <a:bodyPr/>
        <a:lstStyle/>
        <a:p>
          <a:r>
            <a:rPr lang="en-US"/>
            <a:t>• Digital tools: electronic health records, MIS systems.</a:t>
          </a:r>
        </a:p>
      </dgm:t>
    </dgm:pt>
    <dgm:pt modelId="{2A5E2E45-4633-467D-855F-B6AF9CC15E97}" type="parTrans" cxnId="{92AAAA7D-92E2-4451-842A-8C84F748CE50}">
      <dgm:prSet/>
      <dgm:spPr/>
      <dgm:t>
        <a:bodyPr/>
        <a:lstStyle/>
        <a:p>
          <a:endParaRPr lang="en-US"/>
        </a:p>
      </dgm:t>
    </dgm:pt>
    <dgm:pt modelId="{EA87F77E-6F85-4FF4-8F1A-6401D2027E25}" type="sibTrans" cxnId="{92AAAA7D-92E2-4451-842A-8C84F748CE50}">
      <dgm:prSet/>
      <dgm:spPr/>
      <dgm:t>
        <a:bodyPr/>
        <a:lstStyle/>
        <a:p>
          <a:endParaRPr lang="en-US"/>
        </a:p>
      </dgm:t>
    </dgm:pt>
    <dgm:pt modelId="{385B459E-E3E7-49B9-A6A4-FCF5A5441518}">
      <dgm:prSet/>
      <dgm:spPr/>
      <dgm:t>
        <a:bodyPr/>
        <a:lstStyle/>
        <a:p>
          <a:r>
            <a:rPr lang="en-GB" dirty="0"/>
            <a:t>What are the barriers to organisational communication being effective?</a:t>
          </a:r>
        </a:p>
      </dgm:t>
    </dgm:pt>
    <dgm:pt modelId="{37F135A6-838A-4B78-9096-679027D579B7}" type="parTrans" cxnId="{91F4731C-AF7D-4ADA-8AD7-0E18FAEE4C0C}">
      <dgm:prSet/>
      <dgm:spPr/>
      <dgm:t>
        <a:bodyPr/>
        <a:lstStyle/>
        <a:p>
          <a:endParaRPr lang="en-GB"/>
        </a:p>
      </dgm:t>
    </dgm:pt>
    <dgm:pt modelId="{3935FF56-1AB7-40D4-B5CF-BDD29463F5CF}" type="sibTrans" cxnId="{91F4731C-AF7D-4ADA-8AD7-0E18FAEE4C0C}">
      <dgm:prSet/>
      <dgm:spPr/>
      <dgm:t>
        <a:bodyPr/>
        <a:lstStyle/>
        <a:p>
          <a:endParaRPr lang="en-GB"/>
        </a:p>
      </dgm:t>
    </dgm:pt>
    <dgm:pt modelId="{4820A060-1A96-4DA6-BA2D-EC3D714B4BD9}" type="pres">
      <dgm:prSet presAssocID="{6B175F2F-8403-4556-A7B9-57415246B7AE}" presName="matrix" presStyleCnt="0">
        <dgm:presLayoutVars>
          <dgm:chMax val="1"/>
          <dgm:dir/>
          <dgm:resizeHandles val="exact"/>
        </dgm:presLayoutVars>
      </dgm:prSet>
      <dgm:spPr/>
    </dgm:pt>
    <dgm:pt modelId="{A63AD916-18E5-4F87-92CF-4BC524347744}" type="pres">
      <dgm:prSet presAssocID="{6B175F2F-8403-4556-A7B9-57415246B7AE}" presName="diamond" presStyleLbl="bgShp" presStyleIdx="0" presStyleCnt="1"/>
      <dgm:spPr/>
    </dgm:pt>
    <dgm:pt modelId="{5C482D60-112C-4AFB-933C-CA51CD59348F}" type="pres">
      <dgm:prSet presAssocID="{6B175F2F-8403-4556-A7B9-57415246B7AE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6F5FD58D-6596-4160-B4E7-5241D58FA130}" type="pres">
      <dgm:prSet presAssocID="{6B175F2F-8403-4556-A7B9-57415246B7AE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88E53F04-2D7F-40F8-92DF-B5C9213ACF1E}" type="pres">
      <dgm:prSet presAssocID="{6B175F2F-8403-4556-A7B9-57415246B7AE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2FBC4316-3E1E-46A0-9F58-E08AE88AD852}" type="pres">
      <dgm:prSet presAssocID="{6B175F2F-8403-4556-A7B9-57415246B7AE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FF05AF0C-B119-4076-BDF7-2B736A108AB9}" type="presOf" srcId="{A4F38CD8-3204-4446-902F-937EBB3138C2}" destId="{88E53F04-2D7F-40F8-92DF-B5C9213ACF1E}" srcOrd="0" destOrd="0" presId="urn:microsoft.com/office/officeart/2005/8/layout/matrix3"/>
    <dgm:cxn modelId="{91F4731C-AF7D-4ADA-8AD7-0E18FAEE4C0C}" srcId="{6B175F2F-8403-4556-A7B9-57415246B7AE}" destId="{385B459E-E3E7-49B9-A6A4-FCF5A5441518}" srcOrd="3" destOrd="0" parTransId="{37F135A6-838A-4B78-9096-679027D579B7}" sibTransId="{3935FF56-1AB7-40D4-B5CF-BDD29463F5CF}"/>
    <dgm:cxn modelId="{1E071A22-C0F9-4D73-969C-2192C9DED3D1}" srcId="{6B175F2F-8403-4556-A7B9-57415246B7AE}" destId="{9C72EAF8-3AC9-4009-97C5-33B84DF05C1F}" srcOrd="0" destOrd="0" parTransId="{EF48234D-000F-4B7C-BB08-8082EF6C7764}" sibTransId="{D829664C-0C6B-4071-ABD3-6F23D1F6A22F}"/>
    <dgm:cxn modelId="{FC432D5E-0196-402F-B6B4-EDA8A9FA76A4}" type="presOf" srcId="{9C72EAF8-3AC9-4009-97C5-33B84DF05C1F}" destId="{5C482D60-112C-4AFB-933C-CA51CD59348F}" srcOrd="0" destOrd="0" presId="urn:microsoft.com/office/officeart/2005/8/layout/matrix3"/>
    <dgm:cxn modelId="{3A734745-064A-4743-BF21-705C3E1B1BEC}" srcId="{6B175F2F-8403-4556-A7B9-57415246B7AE}" destId="{3E353883-3605-4802-A070-F37E33B677A7}" srcOrd="1" destOrd="0" parTransId="{7469A9E0-B81E-47C1-AA9E-CFAB41E6ED71}" sibTransId="{80A1BE02-D0B0-43F5-9A88-4F83C2A32170}"/>
    <dgm:cxn modelId="{92AAAA7D-92E2-4451-842A-8C84F748CE50}" srcId="{6B175F2F-8403-4556-A7B9-57415246B7AE}" destId="{A4F38CD8-3204-4446-902F-937EBB3138C2}" srcOrd="2" destOrd="0" parTransId="{2A5E2E45-4633-467D-855F-B6AF9CC15E97}" sibTransId="{EA87F77E-6F85-4FF4-8F1A-6401D2027E25}"/>
    <dgm:cxn modelId="{3393D58A-1390-4BCF-9383-8DF82148A413}" type="presOf" srcId="{385B459E-E3E7-49B9-A6A4-FCF5A5441518}" destId="{2FBC4316-3E1E-46A0-9F58-E08AE88AD852}" srcOrd="0" destOrd="0" presId="urn:microsoft.com/office/officeart/2005/8/layout/matrix3"/>
    <dgm:cxn modelId="{8AFC5EBF-510D-473A-A0D2-C86BB941C700}" type="presOf" srcId="{6B175F2F-8403-4556-A7B9-57415246B7AE}" destId="{4820A060-1A96-4DA6-BA2D-EC3D714B4BD9}" srcOrd="0" destOrd="0" presId="urn:microsoft.com/office/officeart/2005/8/layout/matrix3"/>
    <dgm:cxn modelId="{D9580AF3-B0BF-4E47-8BF5-47C8283B4AB1}" type="presOf" srcId="{3E353883-3605-4802-A070-F37E33B677A7}" destId="{6F5FD58D-6596-4160-B4E7-5241D58FA130}" srcOrd="0" destOrd="0" presId="urn:microsoft.com/office/officeart/2005/8/layout/matrix3"/>
    <dgm:cxn modelId="{0B39C8B0-B015-4519-8CFD-B66CFD11C162}" type="presParOf" srcId="{4820A060-1A96-4DA6-BA2D-EC3D714B4BD9}" destId="{A63AD916-18E5-4F87-92CF-4BC524347744}" srcOrd="0" destOrd="0" presId="urn:microsoft.com/office/officeart/2005/8/layout/matrix3"/>
    <dgm:cxn modelId="{EB435585-61AE-4DBB-B964-2832DA13A23A}" type="presParOf" srcId="{4820A060-1A96-4DA6-BA2D-EC3D714B4BD9}" destId="{5C482D60-112C-4AFB-933C-CA51CD59348F}" srcOrd="1" destOrd="0" presId="urn:microsoft.com/office/officeart/2005/8/layout/matrix3"/>
    <dgm:cxn modelId="{D3D74188-D632-4B67-AE2C-4EBF2BDF5D9F}" type="presParOf" srcId="{4820A060-1A96-4DA6-BA2D-EC3D714B4BD9}" destId="{6F5FD58D-6596-4160-B4E7-5241D58FA130}" srcOrd="2" destOrd="0" presId="urn:microsoft.com/office/officeart/2005/8/layout/matrix3"/>
    <dgm:cxn modelId="{73E81AB1-2853-4E5A-9C82-0D7A8F4E88D0}" type="presParOf" srcId="{4820A060-1A96-4DA6-BA2D-EC3D714B4BD9}" destId="{88E53F04-2D7F-40F8-92DF-B5C9213ACF1E}" srcOrd="3" destOrd="0" presId="urn:microsoft.com/office/officeart/2005/8/layout/matrix3"/>
    <dgm:cxn modelId="{01DAA435-F2E9-4083-90E0-B5DFEA05194F}" type="presParOf" srcId="{4820A060-1A96-4DA6-BA2D-EC3D714B4BD9}" destId="{2FBC4316-3E1E-46A0-9F58-E08AE88AD852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3024B2B-DAB7-4B64-B682-0B0463077085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6862DF8-BCEF-41C1-B697-8F1971E5A558}">
      <dgm:prSet/>
      <dgm:spPr/>
      <dgm:t>
        <a:bodyPr/>
        <a:lstStyle/>
        <a:p>
          <a:r>
            <a:rPr lang="en-GB" b="1">
              <a:solidFill>
                <a:schemeClr val="bg1"/>
              </a:solidFill>
            </a:rPr>
            <a:t>Staffing levels, recruitment and retention.</a:t>
          </a:r>
          <a:endParaRPr lang="en-US" b="1">
            <a:solidFill>
              <a:schemeClr val="bg1"/>
            </a:solidFill>
          </a:endParaRPr>
        </a:p>
      </dgm:t>
    </dgm:pt>
    <dgm:pt modelId="{056B78FD-E2EB-4D96-92C0-16E91B96C78B}" type="parTrans" cxnId="{5EA0D309-0098-4A58-94C3-AAB0926BE53B}">
      <dgm:prSet/>
      <dgm:spPr/>
      <dgm:t>
        <a:bodyPr/>
        <a:lstStyle/>
        <a:p>
          <a:endParaRPr lang="en-US"/>
        </a:p>
      </dgm:t>
    </dgm:pt>
    <dgm:pt modelId="{CE118497-88D3-4C7B-A426-5AD362C45BC6}" type="sibTrans" cxnId="{5EA0D309-0098-4A58-94C3-AAB0926BE53B}">
      <dgm:prSet/>
      <dgm:spPr/>
      <dgm:t>
        <a:bodyPr/>
        <a:lstStyle/>
        <a:p>
          <a:endParaRPr lang="en-US"/>
        </a:p>
      </dgm:t>
    </dgm:pt>
    <dgm:pt modelId="{997AB043-51B8-4317-AF74-792D4D15A116}">
      <dgm:prSet/>
      <dgm:spPr/>
      <dgm:t>
        <a:bodyPr/>
        <a:lstStyle/>
        <a:p>
          <a:r>
            <a:rPr lang="en-GB" b="1">
              <a:solidFill>
                <a:schemeClr val="bg1"/>
              </a:solidFill>
            </a:rPr>
            <a:t> Training and professional development.</a:t>
          </a:r>
          <a:endParaRPr lang="en-US" b="1">
            <a:solidFill>
              <a:schemeClr val="bg1"/>
            </a:solidFill>
          </a:endParaRPr>
        </a:p>
      </dgm:t>
    </dgm:pt>
    <dgm:pt modelId="{A55A0CD0-45D7-45C8-9869-3BA0EC5DD306}" type="parTrans" cxnId="{1A5A676F-9B8C-4ADC-8F3F-877690D7401D}">
      <dgm:prSet/>
      <dgm:spPr/>
      <dgm:t>
        <a:bodyPr/>
        <a:lstStyle/>
        <a:p>
          <a:endParaRPr lang="en-US"/>
        </a:p>
      </dgm:t>
    </dgm:pt>
    <dgm:pt modelId="{92B98AAB-120B-4839-AB2F-F9FEB0BC9EB9}" type="sibTrans" cxnId="{1A5A676F-9B8C-4ADC-8F3F-877690D7401D}">
      <dgm:prSet/>
      <dgm:spPr/>
      <dgm:t>
        <a:bodyPr/>
        <a:lstStyle/>
        <a:p>
          <a:endParaRPr lang="en-US"/>
        </a:p>
      </dgm:t>
    </dgm:pt>
    <dgm:pt modelId="{CFD41A2D-6470-4DAF-BFD3-A90397E52AB3}">
      <dgm:prSet/>
      <dgm:spPr/>
      <dgm:t>
        <a:bodyPr/>
        <a:lstStyle/>
        <a:p>
          <a:r>
            <a:rPr lang="en-GB" b="1">
              <a:solidFill>
                <a:schemeClr val="bg1"/>
              </a:solidFill>
            </a:rPr>
            <a:t> Funding and available resources.</a:t>
          </a:r>
          <a:endParaRPr lang="en-US" b="1">
            <a:solidFill>
              <a:schemeClr val="bg1"/>
            </a:solidFill>
          </a:endParaRPr>
        </a:p>
      </dgm:t>
    </dgm:pt>
    <dgm:pt modelId="{1E201E1D-4BDC-450C-99F5-FB10BE9CEAEE}" type="parTrans" cxnId="{84BB781C-D269-4A0B-B83A-B366323B9633}">
      <dgm:prSet/>
      <dgm:spPr/>
      <dgm:t>
        <a:bodyPr/>
        <a:lstStyle/>
        <a:p>
          <a:endParaRPr lang="en-US"/>
        </a:p>
      </dgm:t>
    </dgm:pt>
    <dgm:pt modelId="{94B4DF6C-BE1D-4EAC-9484-F19A96FB6E8E}" type="sibTrans" cxnId="{84BB781C-D269-4A0B-B83A-B366323B9633}">
      <dgm:prSet/>
      <dgm:spPr/>
      <dgm:t>
        <a:bodyPr/>
        <a:lstStyle/>
        <a:p>
          <a:endParaRPr lang="en-US"/>
        </a:p>
      </dgm:t>
    </dgm:pt>
    <dgm:pt modelId="{2767863C-A230-4092-BC51-4B271B1C064F}">
      <dgm:prSet/>
      <dgm:spPr/>
      <dgm:t>
        <a:bodyPr/>
        <a:lstStyle/>
        <a:p>
          <a:r>
            <a:rPr lang="en-GB" b="1">
              <a:solidFill>
                <a:schemeClr val="bg1"/>
              </a:solidFill>
            </a:rPr>
            <a:t>Policy and legislation changes.</a:t>
          </a:r>
          <a:endParaRPr lang="en-US" b="1">
            <a:solidFill>
              <a:schemeClr val="bg1"/>
            </a:solidFill>
          </a:endParaRPr>
        </a:p>
      </dgm:t>
    </dgm:pt>
    <dgm:pt modelId="{BAC62DC4-7683-4444-8CE6-A9986306052C}" type="parTrans" cxnId="{14B3D6F5-12DC-4051-9451-82B921B48788}">
      <dgm:prSet/>
      <dgm:spPr/>
      <dgm:t>
        <a:bodyPr/>
        <a:lstStyle/>
        <a:p>
          <a:endParaRPr lang="en-US"/>
        </a:p>
      </dgm:t>
    </dgm:pt>
    <dgm:pt modelId="{ABD2E960-F91A-4CA0-B151-82D0082561F4}" type="sibTrans" cxnId="{14B3D6F5-12DC-4051-9451-82B921B48788}">
      <dgm:prSet/>
      <dgm:spPr/>
      <dgm:t>
        <a:bodyPr/>
        <a:lstStyle/>
        <a:p>
          <a:endParaRPr lang="en-US"/>
        </a:p>
      </dgm:t>
    </dgm:pt>
    <dgm:pt modelId="{8236C8DD-B0CD-4419-BE0F-561A6223E074}">
      <dgm:prSet/>
      <dgm:spPr/>
      <dgm:t>
        <a:bodyPr/>
        <a:lstStyle/>
        <a:p>
          <a:r>
            <a:rPr lang="en-GB" b="1">
              <a:solidFill>
                <a:schemeClr val="bg1"/>
              </a:solidFill>
            </a:rPr>
            <a:t>Technology and digital innovation.</a:t>
          </a:r>
          <a:endParaRPr lang="en-US" b="1">
            <a:solidFill>
              <a:schemeClr val="bg1"/>
            </a:solidFill>
          </a:endParaRPr>
        </a:p>
      </dgm:t>
    </dgm:pt>
    <dgm:pt modelId="{618F6813-02DC-4F70-99CC-AA414EE64662}" type="parTrans" cxnId="{0F44D165-0069-4E5C-A4B7-C3BF3DD95891}">
      <dgm:prSet/>
      <dgm:spPr/>
      <dgm:t>
        <a:bodyPr/>
        <a:lstStyle/>
        <a:p>
          <a:endParaRPr lang="en-US"/>
        </a:p>
      </dgm:t>
    </dgm:pt>
    <dgm:pt modelId="{A998E248-8E70-485D-80EE-CC8B6C727507}" type="sibTrans" cxnId="{0F44D165-0069-4E5C-A4B7-C3BF3DD95891}">
      <dgm:prSet/>
      <dgm:spPr/>
      <dgm:t>
        <a:bodyPr/>
        <a:lstStyle/>
        <a:p>
          <a:endParaRPr lang="en-US"/>
        </a:p>
      </dgm:t>
    </dgm:pt>
    <dgm:pt modelId="{A6588E18-14EA-4FAC-9761-7A03FAFB9FDC}">
      <dgm:prSet/>
      <dgm:spPr/>
      <dgm:t>
        <a:bodyPr/>
        <a:lstStyle/>
        <a:p>
          <a:r>
            <a:rPr lang="en-GB" b="1">
              <a:solidFill>
                <a:schemeClr val="bg1"/>
              </a:solidFill>
            </a:rPr>
            <a:t>Equality, diversity, and inclusion.</a:t>
          </a:r>
          <a:endParaRPr lang="en-US" b="1">
            <a:solidFill>
              <a:schemeClr val="bg1"/>
            </a:solidFill>
          </a:endParaRPr>
        </a:p>
      </dgm:t>
    </dgm:pt>
    <dgm:pt modelId="{D59948DB-8AD0-4407-B275-BD61BEF8C60E}" type="parTrans" cxnId="{43B5D021-34FA-47B4-9FF2-677740C0B7CC}">
      <dgm:prSet/>
      <dgm:spPr/>
      <dgm:t>
        <a:bodyPr/>
        <a:lstStyle/>
        <a:p>
          <a:endParaRPr lang="en-US"/>
        </a:p>
      </dgm:t>
    </dgm:pt>
    <dgm:pt modelId="{4441A4F0-2FF6-4CA8-A0C1-17FACF1AE2B6}" type="sibTrans" cxnId="{43B5D021-34FA-47B4-9FF2-677740C0B7CC}">
      <dgm:prSet/>
      <dgm:spPr/>
      <dgm:t>
        <a:bodyPr/>
        <a:lstStyle/>
        <a:p>
          <a:endParaRPr lang="en-US"/>
        </a:p>
      </dgm:t>
    </dgm:pt>
    <dgm:pt modelId="{80ED3806-4099-469D-B8C3-7DEA1BE2A7FE}">
      <dgm:prSet/>
      <dgm:spPr/>
      <dgm:t>
        <a:bodyPr/>
        <a:lstStyle/>
        <a:p>
          <a:r>
            <a:rPr lang="en-GB" b="1">
              <a:solidFill>
                <a:schemeClr val="bg1"/>
              </a:solidFill>
            </a:rPr>
            <a:t>External pressures (e.g., pandemics, socio-economic issues).</a:t>
          </a:r>
          <a:endParaRPr lang="en-US" b="1">
            <a:solidFill>
              <a:schemeClr val="bg1"/>
            </a:solidFill>
          </a:endParaRPr>
        </a:p>
      </dgm:t>
    </dgm:pt>
    <dgm:pt modelId="{43455379-9E19-49DD-A2D7-8574801CFD6E}" type="parTrans" cxnId="{CCB516F9-A2D3-4ECC-B332-0DDE0875DD14}">
      <dgm:prSet/>
      <dgm:spPr/>
      <dgm:t>
        <a:bodyPr/>
        <a:lstStyle/>
        <a:p>
          <a:endParaRPr lang="en-US"/>
        </a:p>
      </dgm:t>
    </dgm:pt>
    <dgm:pt modelId="{2169069D-4F39-4DCF-9B37-5868331D01C8}" type="sibTrans" cxnId="{CCB516F9-A2D3-4ECC-B332-0DDE0875DD14}">
      <dgm:prSet/>
      <dgm:spPr/>
      <dgm:t>
        <a:bodyPr/>
        <a:lstStyle/>
        <a:p>
          <a:endParaRPr lang="en-US"/>
        </a:p>
      </dgm:t>
    </dgm:pt>
    <dgm:pt modelId="{1E86355E-BD8B-4336-9E70-DA25FB198F41}" type="pres">
      <dgm:prSet presAssocID="{63024B2B-DAB7-4B64-B682-0B0463077085}" presName="diagram" presStyleCnt="0">
        <dgm:presLayoutVars>
          <dgm:dir/>
          <dgm:resizeHandles val="exact"/>
        </dgm:presLayoutVars>
      </dgm:prSet>
      <dgm:spPr/>
    </dgm:pt>
    <dgm:pt modelId="{7A9709F7-34AE-4C4E-ABE7-AFF88D472D8F}" type="pres">
      <dgm:prSet presAssocID="{76862DF8-BCEF-41C1-B697-8F1971E5A558}" presName="node" presStyleLbl="node1" presStyleIdx="0" presStyleCnt="7">
        <dgm:presLayoutVars>
          <dgm:bulletEnabled val="1"/>
        </dgm:presLayoutVars>
      </dgm:prSet>
      <dgm:spPr/>
    </dgm:pt>
    <dgm:pt modelId="{FEC825C8-7400-4AAD-8D1F-8CDDCE16F847}" type="pres">
      <dgm:prSet presAssocID="{CE118497-88D3-4C7B-A426-5AD362C45BC6}" presName="sibTrans" presStyleCnt="0"/>
      <dgm:spPr/>
    </dgm:pt>
    <dgm:pt modelId="{FBC89F5F-5364-4833-ABA3-6FD830A09AB1}" type="pres">
      <dgm:prSet presAssocID="{997AB043-51B8-4317-AF74-792D4D15A116}" presName="node" presStyleLbl="node1" presStyleIdx="1" presStyleCnt="7">
        <dgm:presLayoutVars>
          <dgm:bulletEnabled val="1"/>
        </dgm:presLayoutVars>
      </dgm:prSet>
      <dgm:spPr/>
    </dgm:pt>
    <dgm:pt modelId="{91F4CAE0-4934-4F55-95ED-7D798F029C1F}" type="pres">
      <dgm:prSet presAssocID="{92B98AAB-120B-4839-AB2F-F9FEB0BC9EB9}" presName="sibTrans" presStyleCnt="0"/>
      <dgm:spPr/>
    </dgm:pt>
    <dgm:pt modelId="{CFA15ECE-43C6-4F1F-A791-E5D3B23E86B1}" type="pres">
      <dgm:prSet presAssocID="{CFD41A2D-6470-4DAF-BFD3-A90397E52AB3}" presName="node" presStyleLbl="node1" presStyleIdx="2" presStyleCnt="7">
        <dgm:presLayoutVars>
          <dgm:bulletEnabled val="1"/>
        </dgm:presLayoutVars>
      </dgm:prSet>
      <dgm:spPr/>
    </dgm:pt>
    <dgm:pt modelId="{A8085868-8BED-4885-9B48-5B651398B78A}" type="pres">
      <dgm:prSet presAssocID="{94B4DF6C-BE1D-4EAC-9484-F19A96FB6E8E}" presName="sibTrans" presStyleCnt="0"/>
      <dgm:spPr/>
    </dgm:pt>
    <dgm:pt modelId="{97E06510-76EB-44F9-9B6B-1718746A89C7}" type="pres">
      <dgm:prSet presAssocID="{2767863C-A230-4092-BC51-4B271B1C064F}" presName="node" presStyleLbl="node1" presStyleIdx="3" presStyleCnt="7">
        <dgm:presLayoutVars>
          <dgm:bulletEnabled val="1"/>
        </dgm:presLayoutVars>
      </dgm:prSet>
      <dgm:spPr/>
    </dgm:pt>
    <dgm:pt modelId="{3C1EF5C0-7C88-4299-A7E7-6058C275D7FD}" type="pres">
      <dgm:prSet presAssocID="{ABD2E960-F91A-4CA0-B151-82D0082561F4}" presName="sibTrans" presStyleCnt="0"/>
      <dgm:spPr/>
    </dgm:pt>
    <dgm:pt modelId="{50B86CEA-8E8B-41A7-81F5-320E6FAF32D4}" type="pres">
      <dgm:prSet presAssocID="{8236C8DD-B0CD-4419-BE0F-561A6223E074}" presName="node" presStyleLbl="node1" presStyleIdx="4" presStyleCnt="7">
        <dgm:presLayoutVars>
          <dgm:bulletEnabled val="1"/>
        </dgm:presLayoutVars>
      </dgm:prSet>
      <dgm:spPr/>
    </dgm:pt>
    <dgm:pt modelId="{CE86E3DD-1D4F-4056-98A5-FC9DA701BB0B}" type="pres">
      <dgm:prSet presAssocID="{A998E248-8E70-485D-80EE-CC8B6C727507}" presName="sibTrans" presStyleCnt="0"/>
      <dgm:spPr/>
    </dgm:pt>
    <dgm:pt modelId="{F81E4C68-821B-437A-A8F7-E7926B3F2E95}" type="pres">
      <dgm:prSet presAssocID="{A6588E18-14EA-4FAC-9761-7A03FAFB9FDC}" presName="node" presStyleLbl="node1" presStyleIdx="5" presStyleCnt="7">
        <dgm:presLayoutVars>
          <dgm:bulletEnabled val="1"/>
        </dgm:presLayoutVars>
      </dgm:prSet>
      <dgm:spPr/>
    </dgm:pt>
    <dgm:pt modelId="{A4D14228-A8AA-47DD-8F66-1F960E8588B4}" type="pres">
      <dgm:prSet presAssocID="{4441A4F0-2FF6-4CA8-A0C1-17FACF1AE2B6}" presName="sibTrans" presStyleCnt="0"/>
      <dgm:spPr/>
    </dgm:pt>
    <dgm:pt modelId="{45679817-FBB9-4798-B524-69D1596E1BDF}" type="pres">
      <dgm:prSet presAssocID="{80ED3806-4099-469D-B8C3-7DEA1BE2A7FE}" presName="node" presStyleLbl="node1" presStyleIdx="6" presStyleCnt="7">
        <dgm:presLayoutVars>
          <dgm:bulletEnabled val="1"/>
        </dgm:presLayoutVars>
      </dgm:prSet>
      <dgm:spPr/>
    </dgm:pt>
  </dgm:ptLst>
  <dgm:cxnLst>
    <dgm:cxn modelId="{5EA0D309-0098-4A58-94C3-AAB0926BE53B}" srcId="{63024B2B-DAB7-4B64-B682-0B0463077085}" destId="{76862DF8-BCEF-41C1-B697-8F1971E5A558}" srcOrd="0" destOrd="0" parTransId="{056B78FD-E2EB-4D96-92C0-16E91B96C78B}" sibTransId="{CE118497-88D3-4C7B-A426-5AD362C45BC6}"/>
    <dgm:cxn modelId="{92DA4C0F-BC24-4A37-A956-42F61FA6D2A9}" type="presOf" srcId="{8236C8DD-B0CD-4419-BE0F-561A6223E074}" destId="{50B86CEA-8E8B-41A7-81F5-320E6FAF32D4}" srcOrd="0" destOrd="0" presId="urn:microsoft.com/office/officeart/2005/8/layout/default"/>
    <dgm:cxn modelId="{84BB781C-D269-4A0B-B83A-B366323B9633}" srcId="{63024B2B-DAB7-4B64-B682-0B0463077085}" destId="{CFD41A2D-6470-4DAF-BFD3-A90397E52AB3}" srcOrd="2" destOrd="0" parTransId="{1E201E1D-4BDC-450C-99F5-FB10BE9CEAEE}" sibTransId="{94B4DF6C-BE1D-4EAC-9484-F19A96FB6E8E}"/>
    <dgm:cxn modelId="{43B5D021-34FA-47B4-9FF2-677740C0B7CC}" srcId="{63024B2B-DAB7-4B64-B682-0B0463077085}" destId="{A6588E18-14EA-4FAC-9761-7A03FAFB9FDC}" srcOrd="5" destOrd="0" parTransId="{D59948DB-8AD0-4407-B275-BD61BEF8C60E}" sibTransId="{4441A4F0-2FF6-4CA8-A0C1-17FACF1AE2B6}"/>
    <dgm:cxn modelId="{BEF60E23-1A38-4C74-8967-7797A14A70C8}" type="presOf" srcId="{997AB043-51B8-4317-AF74-792D4D15A116}" destId="{FBC89F5F-5364-4833-ABA3-6FD830A09AB1}" srcOrd="0" destOrd="0" presId="urn:microsoft.com/office/officeart/2005/8/layout/default"/>
    <dgm:cxn modelId="{B9C4002F-694F-455A-BA7B-168FC801665C}" type="presOf" srcId="{A6588E18-14EA-4FAC-9761-7A03FAFB9FDC}" destId="{F81E4C68-821B-437A-A8F7-E7926B3F2E95}" srcOrd="0" destOrd="0" presId="urn:microsoft.com/office/officeart/2005/8/layout/default"/>
    <dgm:cxn modelId="{0F44D165-0069-4E5C-A4B7-C3BF3DD95891}" srcId="{63024B2B-DAB7-4B64-B682-0B0463077085}" destId="{8236C8DD-B0CD-4419-BE0F-561A6223E074}" srcOrd="4" destOrd="0" parTransId="{618F6813-02DC-4F70-99CC-AA414EE64662}" sibTransId="{A998E248-8E70-485D-80EE-CC8B6C727507}"/>
    <dgm:cxn modelId="{1A5A676F-9B8C-4ADC-8F3F-877690D7401D}" srcId="{63024B2B-DAB7-4B64-B682-0B0463077085}" destId="{997AB043-51B8-4317-AF74-792D4D15A116}" srcOrd="1" destOrd="0" parTransId="{A55A0CD0-45D7-45C8-9869-3BA0EC5DD306}" sibTransId="{92B98AAB-120B-4839-AB2F-F9FEB0BC9EB9}"/>
    <dgm:cxn modelId="{5F20E1A7-C9A0-44F8-BE64-724F65F7B6F7}" type="presOf" srcId="{63024B2B-DAB7-4B64-B682-0B0463077085}" destId="{1E86355E-BD8B-4336-9E70-DA25FB198F41}" srcOrd="0" destOrd="0" presId="urn:microsoft.com/office/officeart/2005/8/layout/default"/>
    <dgm:cxn modelId="{5B3491CA-D02F-4FF6-B13F-D56A97697562}" type="presOf" srcId="{CFD41A2D-6470-4DAF-BFD3-A90397E52AB3}" destId="{CFA15ECE-43C6-4F1F-A791-E5D3B23E86B1}" srcOrd="0" destOrd="0" presId="urn:microsoft.com/office/officeart/2005/8/layout/default"/>
    <dgm:cxn modelId="{91B017CE-80EC-428C-8917-2EBF9C119F08}" type="presOf" srcId="{80ED3806-4099-469D-B8C3-7DEA1BE2A7FE}" destId="{45679817-FBB9-4798-B524-69D1596E1BDF}" srcOrd="0" destOrd="0" presId="urn:microsoft.com/office/officeart/2005/8/layout/default"/>
    <dgm:cxn modelId="{6F1077F0-5575-464E-9699-BC3492A9AF4C}" type="presOf" srcId="{2767863C-A230-4092-BC51-4B271B1C064F}" destId="{97E06510-76EB-44F9-9B6B-1718746A89C7}" srcOrd="0" destOrd="0" presId="urn:microsoft.com/office/officeart/2005/8/layout/default"/>
    <dgm:cxn modelId="{AB56A3F4-3859-4F66-B6CD-84D1A2D5CBFD}" type="presOf" srcId="{76862DF8-BCEF-41C1-B697-8F1971E5A558}" destId="{7A9709F7-34AE-4C4E-ABE7-AFF88D472D8F}" srcOrd="0" destOrd="0" presId="urn:microsoft.com/office/officeart/2005/8/layout/default"/>
    <dgm:cxn modelId="{14B3D6F5-12DC-4051-9451-82B921B48788}" srcId="{63024B2B-DAB7-4B64-B682-0B0463077085}" destId="{2767863C-A230-4092-BC51-4B271B1C064F}" srcOrd="3" destOrd="0" parTransId="{BAC62DC4-7683-4444-8CE6-A9986306052C}" sibTransId="{ABD2E960-F91A-4CA0-B151-82D0082561F4}"/>
    <dgm:cxn modelId="{CCB516F9-A2D3-4ECC-B332-0DDE0875DD14}" srcId="{63024B2B-DAB7-4B64-B682-0B0463077085}" destId="{80ED3806-4099-469D-B8C3-7DEA1BE2A7FE}" srcOrd="6" destOrd="0" parTransId="{43455379-9E19-49DD-A2D7-8574801CFD6E}" sibTransId="{2169069D-4F39-4DCF-9B37-5868331D01C8}"/>
    <dgm:cxn modelId="{1ED76475-F3A4-43DA-93E9-A18BD024F42F}" type="presParOf" srcId="{1E86355E-BD8B-4336-9E70-DA25FB198F41}" destId="{7A9709F7-34AE-4C4E-ABE7-AFF88D472D8F}" srcOrd="0" destOrd="0" presId="urn:microsoft.com/office/officeart/2005/8/layout/default"/>
    <dgm:cxn modelId="{31840914-5F11-437A-8F72-92880F0DE5F6}" type="presParOf" srcId="{1E86355E-BD8B-4336-9E70-DA25FB198F41}" destId="{FEC825C8-7400-4AAD-8D1F-8CDDCE16F847}" srcOrd="1" destOrd="0" presId="urn:microsoft.com/office/officeart/2005/8/layout/default"/>
    <dgm:cxn modelId="{706EF376-ED09-4EA0-A730-7E8C310F3BE9}" type="presParOf" srcId="{1E86355E-BD8B-4336-9E70-DA25FB198F41}" destId="{FBC89F5F-5364-4833-ABA3-6FD830A09AB1}" srcOrd="2" destOrd="0" presId="urn:microsoft.com/office/officeart/2005/8/layout/default"/>
    <dgm:cxn modelId="{1EEA1635-88C8-4739-A63A-A94B25EB7901}" type="presParOf" srcId="{1E86355E-BD8B-4336-9E70-DA25FB198F41}" destId="{91F4CAE0-4934-4F55-95ED-7D798F029C1F}" srcOrd="3" destOrd="0" presId="urn:microsoft.com/office/officeart/2005/8/layout/default"/>
    <dgm:cxn modelId="{71CB3133-A5BF-40E8-86BC-DA972A6B99F9}" type="presParOf" srcId="{1E86355E-BD8B-4336-9E70-DA25FB198F41}" destId="{CFA15ECE-43C6-4F1F-A791-E5D3B23E86B1}" srcOrd="4" destOrd="0" presId="urn:microsoft.com/office/officeart/2005/8/layout/default"/>
    <dgm:cxn modelId="{6E51631E-7BAD-4289-8F1E-35807B41A257}" type="presParOf" srcId="{1E86355E-BD8B-4336-9E70-DA25FB198F41}" destId="{A8085868-8BED-4885-9B48-5B651398B78A}" srcOrd="5" destOrd="0" presId="urn:microsoft.com/office/officeart/2005/8/layout/default"/>
    <dgm:cxn modelId="{E387D9C9-FC5B-444A-8783-8C52843913F6}" type="presParOf" srcId="{1E86355E-BD8B-4336-9E70-DA25FB198F41}" destId="{97E06510-76EB-44F9-9B6B-1718746A89C7}" srcOrd="6" destOrd="0" presId="urn:microsoft.com/office/officeart/2005/8/layout/default"/>
    <dgm:cxn modelId="{039F96B2-1FF0-4D8F-B776-5958D77A5939}" type="presParOf" srcId="{1E86355E-BD8B-4336-9E70-DA25FB198F41}" destId="{3C1EF5C0-7C88-4299-A7E7-6058C275D7FD}" srcOrd="7" destOrd="0" presId="urn:microsoft.com/office/officeart/2005/8/layout/default"/>
    <dgm:cxn modelId="{7F01F2FF-1ADA-49C0-8652-C79DAEF077CB}" type="presParOf" srcId="{1E86355E-BD8B-4336-9E70-DA25FB198F41}" destId="{50B86CEA-8E8B-41A7-81F5-320E6FAF32D4}" srcOrd="8" destOrd="0" presId="urn:microsoft.com/office/officeart/2005/8/layout/default"/>
    <dgm:cxn modelId="{8B2F435C-A17C-4258-A7CD-7F8CB8FCCB24}" type="presParOf" srcId="{1E86355E-BD8B-4336-9E70-DA25FB198F41}" destId="{CE86E3DD-1D4F-4056-98A5-FC9DA701BB0B}" srcOrd="9" destOrd="0" presId="urn:microsoft.com/office/officeart/2005/8/layout/default"/>
    <dgm:cxn modelId="{F1D2CD61-9EA6-4E87-8886-00CCAAE22BEB}" type="presParOf" srcId="{1E86355E-BD8B-4336-9E70-DA25FB198F41}" destId="{F81E4C68-821B-437A-A8F7-E7926B3F2E95}" srcOrd="10" destOrd="0" presId="urn:microsoft.com/office/officeart/2005/8/layout/default"/>
    <dgm:cxn modelId="{54B92168-DAAA-4626-A921-D80F76C6B6DB}" type="presParOf" srcId="{1E86355E-BD8B-4336-9E70-DA25FB198F41}" destId="{A4D14228-A8AA-47DD-8F66-1F960E8588B4}" srcOrd="11" destOrd="0" presId="urn:microsoft.com/office/officeart/2005/8/layout/default"/>
    <dgm:cxn modelId="{EEBB6396-F21A-495A-8C81-EE87F48431DF}" type="presParOf" srcId="{1E86355E-BD8B-4336-9E70-DA25FB198F41}" destId="{45679817-FBB9-4798-B524-69D1596E1BDF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C8A0581-D645-47EB-854D-64E4935C550A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4B5FC85-C074-4F64-8C55-C9990D8FB67F}">
      <dgm:prSet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Health: NHS staffing shortages → longer waiting times. </a:t>
          </a:r>
        </a:p>
      </dgm:t>
    </dgm:pt>
    <dgm:pt modelId="{232FA582-1640-430C-9DC5-D1B961C58073}" type="parTrans" cxnId="{09DE5F5F-4741-467E-AFFB-B5A943F354B4}">
      <dgm:prSet/>
      <dgm:spPr/>
      <dgm:t>
        <a:bodyPr/>
        <a:lstStyle/>
        <a:p>
          <a:endParaRPr lang="en-US"/>
        </a:p>
      </dgm:t>
    </dgm:pt>
    <dgm:pt modelId="{D66D8503-1302-4B7D-A926-965BB7B80194}" type="sibTrans" cxnId="{09DE5F5F-4741-467E-AFFB-B5A943F354B4}">
      <dgm:prSet/>
      <dgm:spPr/>
      <dgm:t>
        <a:bodyPr/>
        <a:lstStyle/>
        <a:p>
          <a:endParaRPr lang="en-US"/>
        </a:p>
      </dgm:t>
    </dgm:pt>
    <dgm:pt modelId="{698DDDDD-1914-4946-91D8-9971EF55DD1E}">
      <dgm:prSet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Education: large class sizes → reduced learner outcomes.</a:t>
          </a:r>
        </a:p>
      </dgm:t>
    </dgm:pt>
    <dgm:pt modelId="{8E0BAB00-EA61-43CF-A32A-249D9054F7AA}" type="parTrans" cxnId="{0D145880-B9EC-4509-9E6E-FC1C196D1CBB}">
      <dgm:prSet/>
      <dgm:spPr/>
      <dgm:t>
        <a:bodyPr/>
        <a:lstStyle/>
        <a:p>
          <a:endParaRPr lang="en-US"/>
        </a:p>
      </dgm:t>
    </dgm:pt>
    <dgm:pt modelId="{FC3C204F-C9BE-4474-BA55-CE3B556EA652}" type="sibTrans" cxnId="{0D145880-B9EC-4509-9E6E-FC1C196D1CBB}">
      <dgm:prSet/>
      <dgm:spPr/>
      <dgm:t>
        <a:bodyPr/>
        <a:lstStyle/>
        <a:p>
          <a:endParaRPr lang="en-US"/>
        </a:p>
      </dgm:t>
    </dgm:pt>
    <dgm:pt modelId="{FD948E6D-0F6E-4E54-B449-3575E9CFBF01}">
      <dgm:prSet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Cross-sector: safeguarding failures due to poor communication.</a:t>
          </a:r>
        </a:p>
      </dgm:t>
    </dgm:pt>
    <dgm:pt modelId="{FB1587F0-BF4D-4991-92DB-4AA10F51E3F7}" type="parTrans" cxnId="{5C9C34C4-2255-4BA4-AB90-73350F885B0E}">
      <dgm:prSet/>
      <dgm:spPr/>
      <dgm:t>
        <a:bodyPr/>
        <a:lstStyle/>
        <a:p>
          <a:endParaRPr lang="en-US"/>
        </a:p>
      </dgm:t>
    </dgm:pt>
    <dgm:pt modelId="{38C6DE66-D7A9-4E53-BB66-3C88AE1F7A80}" type="sibTrans" cxnId="{5C9C34C4-2255-4BA4-AB90-73350F885B0E}">
      <dgm:prSet/>
      <dgm:spPr/>
      <dgm:t>
        <a:bodyPr/>
        <a:lstStyle/>
        <a:p>
          <a:endParaRPr lang="en-US"/>
        </a:p>
      </dgm:t>
    </dgm:pt>
    <dgm:pt modelId="{09EE70BF-7E2D-4DF9-ACBB-8365C6087992}">
      <dgm:prSet/>
      <dgm:spPr/>
      <dgm:t>
        <a:bodyPr/>
        <a:lstStyle/>
        <a:p>
          <a:r>
            <a:rPr lang="en-US" b="1">
              <a:solidFill>
                <a:schemeClr val="tx1"/>
              </a:solidFill>
            </a:rPr>
            <a:t>Care: funding cuts → reduced quality of residential care.</a:t>
          </a:r>
          <a:endParaRPr lang="en-GB" b="1">
            <a:solidFill>
              <a:schemeClr val="tx1"/>
            </a:solidFill>
          </a:endParaRPr>
        </a:p>
      </dgm:t>
    </dgm:pt>
    <dgm:pt modelId="{828BECBE-A6D0-443C-B365-185EF72553D9}" type="parTrans" cxnId="{F898CC21-FAB4-4520-8829-612C9283B094}">
      <dgm:prSet/>
      <dgm:spPr/>
      <dgm:t>
        <a:bodyPr/>
        <a:lstStyle/>
        <a:p>
          <a:endParaRPr lang="en-GB"/>
        </a:p>
      </dgm:t>
    </dgm:pt>
    <dgm:pt modelId="{A3C06950-8844-45D3-8336-74681D39B768}" type="sibTrans" cxnId="{F898CC21-FAB4-4520-8829-612C9283B094}">
      <dgm:prSet/>
      <dgm:spPr/>
      <dgm:t>
        <a:bodyPr/>
        <a:lstStyle/>
        <a:p>
          <a:endParaRPr lang="en-GB"/>
        </a:p>
      </dgm:t>
    </dgm:pt>
    <dgm:pt modelId="{A8B0DB58-1843-4593-991A-F43CDE1DF0B7}" type="pres">
      <dgm:prSet presAssocID="{4C8A0581-D645-47EB-854D-64E4935C550A}" presName="linear" presStyleCnt="0">
        <dgm:presLayoutVars>
          <dgm:animLvl val="lvl"/>
          <dgm:resizeHandles val="exact"/>
        </dgm:presLayoutVars>
      </dgm:prSet>
      <dgm:spPr/>
    </dgm:pt>
    <dgm:pt modelId="{CA0429E9-0B6D-48A4-92C1-027E42EEA15F}" type="pres">
      <dgm:prSet presAssocID="{94B5FC85-C074-4F64-8C55-C9990D8FB67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B0EA9F3-ADA2-45A9-AE51-599BE68FC60B}" type="pres">
      <dgm:prSet presAssocID="{D66D8503-1302-4B7D-A926-965BB7B80194}" presName="spacer" presStyleCnt="0"/>
      <dgm:spPr/>
    </dgm:pt>
    <dgm:pt modelId="{1D263017-F755-475D-BB8B-9AD63C0A7378}" type="pres">
      <dgm:prSet presAssocID="{698DDDDD-1914-4946-91D8-9971EF55DD1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CE8784E-5004-4A47-AC04-F3A2120FF258}" type="pres">
      <dgm:prSet presAssocID="{FC3C204F-C9BE-4474-BA55-CE3B556EA652}" presName="spacer" presStyleCnt="0"/>
      <dgm:spPr/>
    </dgm:pt>
    <dgm:pt modelId="{25A673FF-8C40-42AE-A755-95FAB1DC93DE}" type="pres">
      <dgm:prSet presAssocID="{09EE70BF-7E2D-4DF9-ACBB-8365C608799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9A01D13-44C3-4A6D-AAD9-E14EF96FB806}" type="pres">
      <dgm:prSet presAssocID="{A3C06950-8844-45D3-8336-74681D39B768}" presName="spacer" presStyleCnt="0"/>
      <dgm:spPr/>
    </dgm:pt>
    <dgm:pt modelId="{08E08A1F-E76A-47D8-9EBF-630A4BF27910}" type="pres">
      <dgm:prSet presAssocID="{FD948E6D-0F6E-4E54-B449-3575E9CFBF0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3D48111-E6FD-4EB2-B274-5920118044A4}" type="presOf" srcId="{FD948E6D-0F6E-4E54-B449-3575E9CFBF01}" destId="{08E08A1F-E76A-47D8-9EBF-630A4BF27910}" srcOrd="0" destOrd="0" presId="urn:microsoft.com/office/officeart/2005/8/layout/vList2"/>
    <dgm:cxn modelId="{F898CC21-FAB4-4520-8829-612C9283B094}" srcId="{4C8A0581-D645-47EB-854D-64E4935C550A}" destId="{09EE70BF-7E2D-4DF9-ACBB-8365C6087992}" srcOrd="2" destOrd="0" parTransId="{828BECBE-A6D0-443C-B365-185EF72553D9}" sibTransId="{A3C06950-8844-45D3-8336-74681D39B768}"/>
    <dgm:cxn modelId="{B5AB7F35-8D71-44C9-BFD9-CAD52F046E5D}" type="presOf" srcId="{09EE70BF-7E2D-4DF9-ACBB-8365C6087992}" destId="{25A673FF-8C40-42AE-A755-95FAB1DC93DE}" srcOrd="0" destOrd="0" presId="urn:microsoft.com/office/officeart/2005/8/layout/vList2"/>
    <dgm:cxn modelId="{09DE5F5F-4741-467E-AFFB-B5A943F354B4}" srcId="{4C8A0581-D645-47EB-854D-64E4935C550A}" destId="{94B5FC85-C074-4F64-8C55-C9990D8FB67F}" srcOrd="0" destOrd="0" parTransId="{232FA582-1640-430C-9DC5-D1B961C58073}" sibTransId="{D66D8503-1302-4B7D-A926-965BB7B80194}"/>
    <dgm:cxn modelId="{0B004D6B-4E71-4FDA-AD04-2CC72C33E353}" type="presOf" srcId="{4C8A0581-D645-47EB-854D-64E4935C550A}" destId="{A8B0DB58-1843-4593-991A-F43CDE1DF0B7}" srcOrd="0" destOrd="0" presId="urn:microsoft.com/office/officeart/2005/8/layout/vList2"/>
    <dgm:cxn modelId="{CDF79B77-17EF-4A2A-9ADA-C38FF9B607B7}" type="presOf" srcId="{698DDDDD-1914-4946-91D8-9971EF55DD1E}" destId="{1D263017-F755-475D-BB8B-9AD63C0A7378}" srcOrd="0" destOrd="0" presId="urn:microsoft.com/office/officeart/2005/8/layout/vList2"/>
    <dgm:cxn modelId="{0D145880-B9EC-4509-9E6E-FC1C196D1CBB}" srcId="{4C8A0581-D645-47EB-854D-64E4935C550A}" destId="{698DDDDD-1914-4946-91D8-9971EF55DD1E}" srcOrd="1" destOrd="0" parTransId="{8E0BAB00-EA61-43CF-A32A-249D9054F7AA}" sibTransId="{FC3C204F-C9BE-4474-BA55-CE3B556EA652}"/>
    <dgm:cxn modelId="{1E77A1B4-B54B-4B17-9456-BB72296B9E47}" type="presOf" srcId="{94B5FC85-C074-4F64-8C55-C9990D8FB67F}" destId="{CA0429E9-0B6D-48A4-92C1-027E42EEA15F}" srcOrd="0" destOrd="0" presId="urn:microsoft.com/office/officeart/2005/8/layout/vList2"/>
    <dgm:cxn modelId="{5C9C34C4-2255-4BA4-AB90-73350F885B0E}" srcId="{4C8A0581-D645-47EB-854D-64E4935C550A}" destId="{FD948E6D-0F6E-4E54-B449-3575E9CFBF01}" srcOrd="3" destOrd="0" parTransId="{FB1587F0-BF4D-4991-92DB-4AA10F51E3F7}" sibTransId="{38C6DE66-D7A9-4E53-BB66-3C88AE1F7A80}"/>
    <dgm:cxn modelId="{F11A5EA2-C9B4-49BB-9853-80E47799E626}" type="presParOf" srcId="{A8B0DB58-1843-4593-991A-F43CDE1DF0B7}" destId="{CA0429E9-0B6D-48A4-92C1-027E42EEA15F}" srcOrd="0" destOrd="0" presId="urn:microsoft.com/office/officeart/2005/8/layout/vList2"/>
    <dgm:cxn modelId="{5CF1349B-D011-4D30-92D0-A7E4EEE76153}" type="presParOf" srcId="{A8B0DB58-1843-4593-991A-F43CDE1DF0B7}" destId="{2B0EA9F3-ADA2-45A9-AE51-599BE68FC60B}" srcOrd="1" destOrd="0" presId="urn:microsoft.com/office/officeart/2005/8/layout/vList2"/>
    <dgm:cxn modelId="{C0323E73-DD53-4BF9-98AA-37077AE95569}" type="presParOf" srcId="{A8B0DB58-1843-4593-991A-F43CDE1DF0B7}" destId="{1D263017-F755-475D-BB8B-9AD63C0A7378}" srcOrd="2" destOrd="0" presId="urn:microsoft.com/office/officeart/2005/8/layout/vList2"/>
    <dgm:cxn modelId="{03BD9CD2-E8AF-4777-9C5A-D6B2FFDC25E3}" type="presParOf" srcId="{A8B0DB58-1843-4593-991A-F43CDE1DF0B7}" destId="{6CE8784E-5004-4A47-AC04-F3A2120FF258}" srcOrd="3" destOrd="0" presId="urn:microsoft.com/office/officeart/2005/8/layout/vList2"/>
    <dgm:cxn modelId="{9A929AB8-DDA6-469C-AEEF-6A0F23B13FD1}" type="presParOf" srcId="{A8B0DB58-1843-4593-991A-F43CDE1DF0B7}" destId="{25A673FF-8C40-42AE-A755-95FAB1DC93DE}" srcOrd="4" destOrd="0" presId="urn:microsoft.com/office/officeart/2005/8/layout/vList2"/>
    <dgm:cxn modelId="{7EBDB413-FB45-4E17-8A70-8FE7407B402A}" type="presParOf" srcId="{A8B0DB58-1843-4593-991A-F43CDE1DF0B7}" destId="{99A01D13-44C3-4A6D-AAD9-E14EF96FB806}" srcOrd="5" destOrd="0" presId="urn:microsoft.com/office/officeart/2005/8/layout/vList2"/>
    <dgm:cxn modelId="{A6C403A6-91E7-4180-BEEF-55C2C7B07626}" type="presParOf" srcId="{A8B0DB58-1843-4593-991A-F43CDE1DF0B7}" destId="{08E08A1F-E76A-47D8-9EBF-630A4BF2791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9DCF3ADF-9C00-4A2C-BCC4-151F500FCD4A}" type="doc">
      <dgm:prSet loTypeId="urn:microsoft.com/office/officeart/2005/8/layout/hierarchy1" loCatId="hierarchy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BF4C456-3397-435F-83C1-0E66137504E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dirty="0"/>
            <a:t>A </a:t>
          </a:r>
          <a:r>
            <a:rPr lang="en-GB" sz="2000" b="1" dirty="0" err="1"/>
            <a:t>ch</a:t>
          </a:r>
          <a:r>
            <a:rPr lang="en-US" sz="2000" b="1" dirty="0" err="1"/>
            <a:t>ild</a:t>
          </a:r>
          <a:r>
            <a:rPr lang="en-US" sz="2000" b="1" dirty="0"/>
            <a:t> with complex needs: </a:t>
          </a:r>
          <a:r>
            <a:rPr lang="en-GB" sz="2000" b="1" dirty="0"/>
            <a:t>R</a:t>
          </a:r>
          <a:r>
            <a:rPr lang="en-US" sz="2000" b="1" dirty="0" err="1"/>
            <a:t>equires</a:t>
          </a:r>
          <a:r>
            <a:rPr lang="en-US" sz="2000" b="1" dirty="0"/>
            <a:t> hospital treatment, social care package, and S</a:t>
          </a:r>
          <a:r>
            <a:rPr lang="en-GB" sz="2000" b="1" dirty="0" err="1"/>
            <a:t>pecial</a:t>
          </a:r>
          <a:r>
            <a:rPr lang="en-GB" sz="2000" b="1" dirty="0"/>
            <a:t> </a:t>
          </a:r>
          <a:r>
            <a:rPr lang="en-US" sz="2000" b="1" dirty="0"/>
            <a:t>E</a:t>
          </a:r>
          <a:r>
            <a:rPr lang="en-GB" sz="2000" b="1" dirty="0" err="1"/>
            <a:t>ducation</a:t>
          </a:r>
          <a:r>
            <a:rPr lang="en-GB" sz="2000" b="1" dirty="0"/>
            <a:t> </a:t>
          </a:r>
          <a:r>
            <a:rPr lang="en-US" sz="2000" b="1" dirty="0"/>
            <a:t>N</a:t>
          </a:r>
          <a:r>
            <a:rPr lang="en-GB" sz="2000" b="1" dirty="0" err="1"/>
            <a:t>eed</a:t>
          </a:r>
          <a:r>
            <a:rPr lang="en-GB" sz="2000" b="1" dirty="0"/>
            <a:t> (SEN)</a:t>
          </a:r>
          <a:r>
            <a:rPr lang="en-US" sz="2000" b="1" dirty="0"/>
            <a:t> support at school.</a:t>
          </a:r>
        </a:p>
      </dgm:t>
    </dgm:pt>
    <dgm:pt modelId="{259B953A-A645-4E34-A658-1DAFFD51ED15}" type="parTrans" cxnId="{F1C24765-C74E-4647-9EE6-4C5B989E5E78}">
      <dgm:prSet/>
      <dgm:spPr/>
      <dgm:t>
        <a:bodyPr/>
        <a:lstStyle/>
        <a:p>
          <a:endParaRPr lang="en-US"/>
        </a:p>
      </dgm:t>
    </dgm:pt>
    <dgm:pt modelId="{CDADE88D-407C-4CA9-A95C-70E1B7F6F218}" type="sibTrans" cxnId="{F1C24765-C74E-4647-9EE6-4C5B989E5E78}">
      <dgm:prSet/>
      <dgm:spPr/>
      <dgm:t>
        <a:bodyPr/>
        <a:lstStyle/>
        <a:p>
          <a:endParaRPr lang="en-US"/>
        </a:p>
      </dgm:t>
    </dgm:pt>
    <dgm:pt modelId="{12D8C58B-8B56-4291-BFB9-C3EDCFC6907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800" b="1" dirty="0"/>
            <a:t>Structure, culture, and communication determine quality of integrated care.</a:t>
          </a:r>
        </a:p>
      </dgm:t>
    </dgm:pt>
    <dgm:pt modelId="{7CDB4198-44B3-4EC3-A9D3-7B5103229E0E}" type="parTrans" cxnId="{483DB979-14C0-433F-A6CB-9834FE72A2F3}">
      <dgm:prSet/>
      <dgm:spPr/>
      <dgm:t>
        <a:bodyPr/>
        <a:lstStyle/>
        <a:p>
          <a:endParaRPr lang="en-US"/>
        </a:p>
      </dgm:t>
    </dgm:pt>
    <dgm:pt modelId="{451BAE6C-3633-4B34-897A-45533DDE4EFE}" type="sibTrans" cxnId="{483DB979-14C0-433F-A6CB-9834FE72A2F3}">
      <dgm:prSet/>
      <dgm:spPr/>
      <dgm:t>
        <a:bodyPr/>
        <a:lstStyle/>
        <a:p>
          <a:endParaRPr lang="en-US"/>
        </a:p>
      </dgm:t>
    </dgm:pt>
    <dgm:pt modelId="{9DB2D91C-FCC0-4B57-80B5-0C808A6C166E}" type="pres">
      <dgm:prSet presAssocID="{9DCF3ADF-9C00-4A2C-BCC4-151F500FCD4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B3868A6-A920-496D-B17E-A99C39BBAD83}" type="pres">
      <dgm:prSet presAssocID="{8BF4C456-3397-435F-83C1-0E66137504ED}" presName="hierRoot1" presStyleCnt="0"/>
      <dgm:spPr/>
    </dgm:pt>
    <dgm:pt modelId="{2B9FC670-DF98-4421-B25E-BEDA8267D536}" type="pres">
      <dgm:prSet presAssocID="{8BF4C456-3397-435F-83C1-0E66137504ED}" presName="composite" presStyleCnt="0"/>
      <dgm:spPr/>
    </dgm:pt>
    <dgm:pt modelId="{10047A71-C570-43F2-B60F-8126AE711572}" type="pres">
      <dgm:prSet presAssocID="{8BF4C456-3397-435F-83C1-0E66137504ED}" presName="background" presStyleLbl="node0" presStyleIdx="0" presStyleCnt="2"/>
      <dgm:spPr/>
    </dgm:pt>
    <dgm:pt modelId="{90BC659D-BA8E-491C-A8CC-3A48A4D49AE2}" type="pres">
      <dgm:prSet presAssocID="{8BF4C456-3397-435F-83C1-0E66137504ED}" presName="text" presStyleLbl="fgAcc0" presStyleIdx="0" presStyleCnt="2">
        <dgm:presLayoutVars>
          <dgm:chPref val="3"/>
        </dgm:presLayoutVars>
      </dgm:prSet>
      <dgm:spPr/>
    </dgm:pt>
    <dgm:pt modelId="{212871D7-2A48-43CD-93E3-8B2FA9E0A1F5}" type="pres">
      <dgm:prSet presAssocID="{8BF4C456-3397-435F-83C1-0E66137504ED}" presName="hierChild2" presStyleCnt="0"/>
      <dgm:spPr/>
    </dgm:pt>
    <dgm:pt modelId="{D9A44853-7070-4449-BB43-F995197998D4}" type="pres">
      <dgm:prSet presAssocID="{12D8C58B-8B56-4291-BFB9-C3EDCFC69078}" presName="hierRoot1" presStyleCnt="0"/>
      <dgm:spPr/>
    </dgm:pt>
    <dgm:pt modelId="{18EB3AE5-5EB9-41FF-8E58-151F7C56D495}" type="pres">
      <dgm:prSet presAssocID="{12D8C58B-8B56-4291-BFB9-C3EDCFC69078}" presName="composite" presStyleCnt="0"/>
      <dgm:spPr/>
    </dgm:pt>
    <dgm:pt modelId="{A443D7E3-A7EB-4D21-BE6A-4DF63D45BABC}" type="pres">
      <dgm:prSet presAssocID="{12D8C58B-8B56-4291-BFB9-C3EDCFC69078}" presName="background" presStyleLbl="node0" presStyleIdx="1" presStyleCnt="2"/>
      <dgm:spPr/>
    </dgm:pt>
    <dgm:pt modelId="{016214EB-3CAA-47CB-92BF-D5A55E14D73A}" type="pres">
      <dgm:prSet presAssocID="{12D8C58B-8B56-4291-BFB9-C3EDCFC69078}" presName="text" presStyleLbl="fgAcc0" presStyleIdx="1" presStyleCnt="2">
        <dgm:presLayoutVars>
          <dgm:chPref val="3"/>
        </dgm:presLayoutVars>
      </dgm:prSet>
      <dgm:spPr/>
    </dgm:pt>
    <dgm:pt modelId="{FE821374-D600-43D2-B68D-286186085F64}" type="pres">
      <dgm:prSet presAssocID="{12D8C58B-8B56-4291-BFB9-C3EDCFC69078}" presName="hierChild2" presStyleCnt="0"/>
      <dgm:spPr/>
    </dgm:pt>
  </dgm:ptLst>
  <dgm:cxnLst>
    <dgm:cxn modelId="{54D9072F-84C7-4D68-8EA5-432B709AFFCD}" type="presOf" srcId="{8BF4C456-3397-435F-83C1-0E66137504ED}" destId="{90BC659D-BA8E-491C-A8CC-3A48A4D49AE2}" srcOrd="0" destOrd="0" presId="urn:microsoft.com/office/officeart/2005/8/layout/hierarchy1"/>
    <dgm:cxn modelId="{3423642F-135D-49EE-AB2A-E20F65B032F5}" type="presOf" srcId="{12D8C58B-8B56-4291-BFB9-C3EDCFC69078}" destId="{016214EB-3CAA-47CB-92BF-D5A55E14D73A}" srcOrd="0" destOrd="0" presId="urn:microsoft.com/office/officeart/2005/8/layout/hierarchy1"/>
    <dgm:cxn modelId="{F1C24765-C74E-4647-9EE6-4C5B989E5E78}" srcId="{9DCF3ADF-9C00-4A2C-BCC4-151F500FCD4A}" destId="{8BF4C456-3397-435F-83C1-0E66137504ED}" srcOrd="0" destOrd="0" parTransId="{259B953A-A645-4E34-A658-1DAFFD51ED15}" sibTransId="{CDADE88D-407C-4CA9-A95C-70E1B7F6F218}"/>
    <dgm:cxn modelId="{483DB979-14C0-433F-A6CB-9834FE72A2F3}" srcId="{9DCF3ADF-9C00-4A2C-BCC4-151F500FCD4A}" destId="{12D8C58B-8B56-4291-BFB9-C3EDCFC69078}" srcOrd="1" destOrd="0" parTransId="{7CDB4198-44B3-4EC3-A9D3-7B5103229E0E}" sibTransId="{451BAE6C-3633-4B34-897A-45533DDE4EFE}"/>
    <dgm:cxn modelId="{3E8B4287-47FD-4874-B530-9D31F798A374}" type="presOf" srcId="{9DCF3ADF-9C00-4A2C-BCC4-151F500FCD4A}" destId="{9DB2D91C-FCC0-4B57-80B5-0C808A6C166E}" srcOrd="0" destOrd="0" presId="urn:microsoft.com/office/officeart/2005/8/layout/hierarchy1"/>
    <dgm:cxn modelId="{1C5B610A-9C9A-4BE2-B0BA-42D9E1AAF7E3}" type="presParOf" srcId="{9DB2D91C-FCC0-4B57-80B5-0C808A6C166E}" destId="{1B3868A6-A920-496D-B17E-A99C39BBAD83}" srcOrd="0" destOrd="0" presId="urn:microsoft.com/office/officeart/2005/8/layout/hierarchy1"/>
    <dgm:cxn modelId="{E06CB823-B80D-4FE6-A3FC-5F4BBCA5FA7B}" type="presParOf" srcId="{1B3868A6-A920-496D-B17E-A99C39BBAD83}" destId="{2B9FC670-DF98-4421-B25E-BEDA8267D536}" srcOrd="0" destOrd="0" presId="urn:microsoft.com/office/officeart/2005/8/layout/hierarchy1"/>
    <dgm:cxn modelId="{6E436823-4381-49A3-A85D-176DCEB51D8E}" type="presParOf" srcId="{2B9FC670-DF98-4421-B25E-BEDA8267D536}" destId="{10047A71-C570-43F2-B60F-8126AE711572}" srcOrd="0" destOrd="0" presId="urn:microsoft.com/office/officeart/2005/8/layout/hierarchy1"/>
    <dgm:cxn modelId="{C20651C3-31F3-4C60-AB8E-95B17D9EC739}" type="presParOf" srcId="{2B9FC670-DF98-4421-B25E-BEDA8267D536}" destId="{90BC659D-BA8E-491C-A8CC-3A48A4D49AE2}" srcOrd="1" destOrd="0" presId="urn:microsoft.com/office/officeart/2005/8/layout/hierarchy1"/>
    <dgm:cxn modelId="{E1108A87-DFB4-46F8-8C4F-A6ABBECCE954}" type="presParOf" srcId="{1B3868A6-A920-496D-B17E-A99C39BBAD83}" destId="{212871D7-2A48-43CD-93E3-8B2FA9E0A1F5}" srcOrd="1" destOrd="0" presId="urn:microsoft.com/office/officeart/2005/8/layout/hierarchy1"/>
    <dgm:cxn modelId="{044BE8C6-1CB0-499C-9405-121087BA3E71}" type="presParOf" srcId="{9DB2D91C-FCC0-4B57-80B5-0C808A6C166E}" destId="{D9A44853-7070-4449-BB43-F995197998D4}" srcOrd="1" destOrd="0" presId="urn:microsoft.com/office/officeart/2005/8/layout/hierarchy1"/>
    <dgm:cxn modelId="{0754B0FC-3DC3-4864-9AC3-59948A246E6C}" type="presParOf" srcId="{D9A44853-7070-4449-BB43-F995197998D4}" destId="{18EB3AE5-5EB9-41FF-8E58-151F7C56D495}" srcOrd="0" destOrd="0" presId="urn:microsoft.com/office/officeart/2005/8/layout/hierarchy1"/>
    <dgm:cxn modelId="{E531A799-B1E5-4D3E-87C6-D5ED967B7E3B}" type="presParOf" srcId="{18EB3AE5-5EB9-41FF-8E58-151F7C56D495}" destId="{A443D7E3-A7EB-4D21-BE6A-4DF63D45BABC}" srcOrd="0" destOrd="0" presId="urn:microsoft.com/office/officeart/2005/8/layout/hierarchy1"/>
    <dgm:cxn modelId="{97EF84E0-1099-4445-9622-8EB59637DEFB}" type="presParOf" srcId="{18EB3AE5-5EB9-41FF-8E58-151F7C56D495}" destId="{016214EB-3CAA-47CB-92BF-D5A55E14D73A}" srcOrd="1" destOrd="0" presId="urn:microsoft.com/office/officeart/2005/8/layout/hierarchy1"/>
    <dgm:cxn modelId="{1809DA35-F6DA-414A-AFF9-B5610DDA6481}" type="presParOf" srcId="{D9A44853-7070-4449-BB43-F995197998D4}" destId="{FE821374-D600-43D2-B68D-286186085F6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8FE5494D-9645-4B61-8297-4872FECEB34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DAF9B1F1-D44C-4BED-805D-909A41348C7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/>
            <a:t>• Promote inclusive organisational culture.</a:t>
          </a:r>
        </a:p>
      </dgm:t>
    </dgm:pt>
    <dgm:pt modelId="{63E21001-E002-4861-B35A-5F75FEAC97A1}" type="parTrans" cxnId="{E9E698E2-54F2-4595-900C-7BF39391A866}">
      <dgm:prSet/>
      <dgm:spPr/>
      <dgm:t>
        <a:bodyPr/>
        <a:lstStyle/>
        <a:p>
          <a:endParaRPr lang="en-US"/>
        </a:p>
      </dgm:t>
    </dgm:pt>
    <dgm:pt modelId="{EDB3D8AB-BC1D-4BDD-A7B2-7452829CF45D}" type="sibTrans" cxnId="{E9E698E2-54F2-4595-900C-7BF39391A866}">
      <dgm:prSet/>
      <dgm:spPr/>
      <dgm:t>
        <a:bodyPr/>
        <a:lstStyle/>
        <a:p>
          <a:endParaRPr lang="en-US"/>
        </a:p>
      </dgm:t>
    </dgm:pt>
    <dgm:pt modelId="{310D6C8A-823B-42C4-95B7-1518009C971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dirty="0"/>
            <a:t>• Strengthen multi-agency communication and collaboration.</a:t>
          </a:r>
        </a:p>
      </dgm:t>
    </dgm:pt>
    <dgm:pt modelId="{C8C06C83-D618-4C39-B837-F0F4CA2FCD10}" type="parTrans" cxnId="{FCD8E5E6-BED2-4DDA-9BD9-CF978249A99B}">
      <dgm:prSet/>
      <dgm:spPr/>
      <dgm:t>
        <a:bodyPr/>
        <a:lstStyle/>
        <a:p>
          <a:endParaRPr lang="en-US"/>
        </a:p>
      </dgm:t>
    </dgm:pt>
    <dgm:pt modelId="{13908734-4E4F-4CC9-A01A-77399C96AD7D}" type="sibTrans" cxnId="{FCD8E5E6-BED2-4DDA-9BD9-CF978249A99B}">
      <dgm:prSet/>
      <dgm:spPr/>
      <dgm:t>
        <a:bodyPr/>
        <a:lstStyle/>
        <a:p>
          <a:endParaRPr lang="en-US"/>
        </a:p>
      </dgm:t>
    </dgm:pt>
    <dgm:pt modelId="{8F7B96DE-2381-4616-B62E-892F5A69CE9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/>
            <a:t>• Leadership and accountability frameworks.</a:t>
          </a:r>
        </a:p>
      </dgm:t>
    </dgm:pt>
    <dgm:pt modelId="{083E2472-1A49-4ACB-A83C-CEDA1FB5B70A}" type="parTrans" cxnId="{4903F753-D684-41F8-BEB8-8F84FF855095}">
      <dgm:prSet/>
      <dgm:spPr/>
      <dgm:t>
        <a:bodyPr/>
        <a:lstStyle/>
        <a:p>
          <a:endParaRPr lang="en-US"/>
        </a:p>
      </dgm:t>
    </dgm:pt>
    <dgm:pt modelId="{4C607131-0D2C-4BFF-8618-C836FE9889C5}" type="sibTrans" cxnId="{4903F753-D684-41F8-BEB8-8F84FF855095}">
      <dgm:prSet/>
      <dgm:spPr/>
      <dgm:t>
        <a:bodyPr/>
        <a:lstStyle/>
        <a:p>
          <a:endParaRPr lang="en-US"/>
        </a:p>
      </dgm:t>
    </dgm:pt>
    <dgm:pt modelId="{01FC15C1-23FF-46A5-93F4-47BD015976D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/>
            <a:t>• Investment in training and digital innovation.</a:t>
          </a:r>
        </a:p>
      </dgm:t>
    </dgm:pt>
    <dgm:pt modelId="{9B49764A-EE97-41AA-A5C9-961F74B1062D}" type="parTrans" cxnId="{61369F19-C516-4076-8507-BBBEEB77A101}">
      <dgm:prSet/>
      <dgm:spPr/>
      <dgm:t>
        <a:bodyPr/>
        <a:lstStyle/>
        <a:p>
          <a:endParaRPr lang="en-US"/>
        </a:p>
      </dgm:t>
    </dgm:pt>
    <dgm:pt modelId="{7C3EA351-CF3E-45BE-8F16-B3DD52C5AB9D}" type="sibTrans" cxnId="{61369F19-C516-4076-8507-BBBEEB77A101}">
      <dgm:prSet/>
      <dgm:spPr/>
      <dgm:t>
        <a:bodyPr/>
        <a:lstStyle/>
        <a:p>
          <a:endParaRPr lang="en-US"/>
        </a:p>
      </dgm:t>
    </dgm:pt>
    <dgm:pt modelId="{719E475E-67B7-4D8E-AEE6-84FAA066B3F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/>
            <a:t>• Staff wellbeing and resilience initiatives.</a:t>
          </a:r>
        </a:p>
      </dgm:t>
    </dgm:pt>
    <dgm:pt modelId="{6EB1B19C-7CE4-4D3C-8A79-EE0591EC01D4}" type="parTrans" cxnId="{145DE3AC-4F38-4E14-B04D-042B985E59E9}">
      <dgm:prSet/>
      <dgm:spPr/>
      <dgm:t>
        <a:bodyPr/>
        <a:lstStyle/>
        <a:p>
          <a:endParaRPr lang="en-US"/>
        </a:p>
      </dgm:t>
    </dgm:pt>
    <dgm:pt modelId="{71BF4CAE-6E5E-448B-A764-BFB78F39CF10}" type="sibTrans" cxnId="{145DE3AC-4F38-4E14-B04D-042B985E59E9}">
      <dgm:prSet/>
      <dgm:spPr/>
      <dgm:t>
        <a:bodyPr/>
        <a:lstStyle/>
        <a:p>
          <a:endParaRPr lang="en-US"/>
        </a:p>
      </dgm:t>
    </dgm:pt>
    <dgm:pt modelId="{F61671C7-FBE4-489F-98BF-D97A64F5588C}" type="pres">
      <dgm:prSet presAssocID="{8FE5494D-9645-4B61-8297-4872FECEB342}" presName="root" presStyleCnt="0">
        <dgm:presLayoutVars>
          <dgm:dir/>
          <dgm:resizeHandles val="exact"/>
        </dgm:presLayoutVars>
      </dgm:prSet>
      <dgm:spPr/>
    </dgm:pt>
    <dgm:pt modelId="{F829E259-C8BC-49ED-A6A4-9AE8B0EF8D83}" type="pres">
      <dgm:prSet presAssocID="{DAF9B1F1-D44C-4BED-805D-909A41348C7C}" presName="compNode" presStyleCnt="0"/>
      <dgm:spPr/>
    </dgm:pt>
    <dgm:pt modelId="{41179C2E-183B-44CC-8C62-78B303A47AFA}" type="pres">
      <dgm:prSet presAssocID="{DAF9B1F1-D44C-4BED-805D-909A41348C7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8D5E066C-33A4-4013-9E22-128B59DE3B1F}" type="pres">
      <dgm:prSet presAssocID="{DAF9B1F1-D44C-4BED-805D-909A41348C7C}" presName="spaceRect" presStyleCnt="0"/>
      <dgm:spPr/>
    </dgm:pt>
    <dgm:pt modelId="{12914F1D-90F0-4242-A8CF-19B533A3DA78}" type="pres">
      <dgm:prSet presAssocID="{DAF9B1F1-D44C-4BED-805D-909A41348C7C}" presName="textRect" presStyleLbl="revTx" presStyleIdx="0" presStyleCnt="5">
        <dgm:presLayoutVars>
          <dgm:chMax val="1"/>
          <dgm:chPref val="1"/>
        </dgm:presLayoutVars>
      </dgm:prSet>
      <dgm:spPr/>
    </dgm:pt>
    <dgm:pt modelId="{A3C423C0-BC18-4CEE-9EC9-C86908BE2634}" type="pres">
      <dgm:prSet presAssocID="{EDB3D8AB-BC1D-4BDD-A7B2-7452829CF45D}" presName="sibTrans" presStyleCnt="0"/>
      <dgm:spPr/>
    </dgm:pt>
    <dgm:pt modelId="{E8E69AFC-9976-4F04-A1AC-45DE35551032}" type="pres">
      <dgm:prSet presAssocID="{310D6C8A-823B-42C4-95B7-1518009C971B}" presName="compNode" presStyleCnt="0"/>
      <dgm:spPr/>
    </dgm:pt>
    <dgm:pt modelId="{3B3355D4-96B0-4947-B25E-1C77E297BA94}" type="pres">
      <dgm:prSet presAssocID="{310D6C8A-823B-42C4-95B7-1518009C971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74FFA9B9-AFDD-49B9-A800-2FA8F09F9EE5}" type="pres">
      <dgm:prSet presAssocID="{310D6C8A-823B-42C4-95B7-1518009C971B}" presName="spaceRect" presStyleCnt="0"/>
      <dgm:spPr/>
    </dgm:pt>
    <dgm:pt modelId="{C3F64F3C-EAFD-4B8B-ABA7-DF9893E2B84F}" type="pres">
      <dgm:prSet presAssocID="{310D6C8A-823B-42C4-95B7-1518009C971B}" presName="textRect" presStyleLbl="revTx" presStyleIdx="1" presStyleCnt="5">
        <dgm:presLayoutVars>
          <dgm:chMax val="1"/>
          <dgm:chPref val="1"/>
        </dgm:presLayoutVars>
      </dgm:prSet>
      <dgm:spPr/>
    </dgm:pt>
    <dgm:pt modelId="{E874EF89-F49C-4578-B1D1-00C1B96EC30B}" type="pres">
      <dgm:prSet presAssocID="{13908734-4E4F-4CC9-A01A-77399C96AD7D}" presName="sibTrans" presStyleCnt="0"/>
      <dgm:spPr/>
    </dgm:pt>
    <dgm:pt modelId="{0680901F-747A-4790-AF63-3810C1400261}" type="pres">
      <dgm:prSet presAssocID="{8F7B96DE-2381-4616-B62E-892F5A69CE95}" presName="compNode" presStyleCnt="0"/>
      <dgm:spPr/>
    </dgm:pt>
    <dgm:pt modelId="{0C9816A9-655D-453E-A8CA-254B6EFF71FF}" type="pres">
      <dgm:prSet presAssocID="{8F7B96DE-2381-4616-B62E-892F5A69CE9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2457801B-80F0-446A-9DDA-DD0CEE64F8D9}" type="pres">
      <dgm:prSet presAssocID="{8F7B96DE-2381-4616-B62E-892F5A69CE95}" presName="spaceRect" presStyleCnt="0"/>
      <dgm:spPr/>
    </dgm:pt>
    <dgm:pt modelId="{E7B0F9B3-ECB7-4C58-B795-76FE1093C4CA}" type="pres">
      <dgm:prSet presAssocID="{8F7B96DE-2381-4616-B62E-892F5A69CE95}" presName="textRect" presStyleLbl="revTx" presStyleIdx="2" presStyleCnt="5">
        <dgm:presLayoutVars>
          <dgm:chMax val="1"/>
          <dgm:chPref val="1"/>
        </dgm:presLayoutVars>
      </dgm:prSet>
      <dgm:spPr/>
    </dgm:pt>
    <dgm:pt modelId="{C5E4E124-B1E2-42FB-83D3-9CA05CFD740E}" type="pres">
      <dgm:prSet presAssocID="{4C607131-0D2C-4BFF-8618-C836FE9889C5}" presName="sibTrans" presStyleCnt="0"/>
      <dgm:spPr/>
    </dgm:pt>
    <dgm:pt modelId="{4351F33E-EA68-40ED-9D73-5765E0F2D431}" type="pres">
      <dgm:prSet presAssocID="{01FC15C1-23FF-46A5-93F4-47BD015976D9}" presName="compNode" presStyleCnt="0"/>
      <dgm:spPr/>
    </dgm:pt>
    <dgm:pt modelId="{BB6EEDCC-1FBF-46B9-A9C6-3CD72342971A}" type="pres">
      <dgm:prSet presAssocID="{01FC15C1-23FF-46A5-93F4-47BD015976D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A128818-13A8-4160-A0C9-F81A8D30238D}" type="pres">
      <dgm:prSet presAssocID="{01FC15C1-23FF-46A5-93F4-47BD015976D9}" presName="spaceRect" presStyleCnt="0"/>
      <dgm:spPr/>
    </dgm:pt>
    <dgm:pt modelId="{CCE4A37A-1766-4705-B88C-B052A22FE83A}" type="pres">
      <dgm:prSet presAssocID="{01FC15C1-23FF-46A5-93F4-47BD015976D9}" presName="textRect" presStyleLbl="revTx" presStyleIdx="3" presStyleCnt="5">
        <dgm:presLayoutVars>
          <dgm:chMax val="1"/>
          <dgm:chPref val="1"/>
        </dgm:presLayoutVars>
      </dgm:prSet>
      <dgm:spPr/>
    </dgm:pt>
    <dgm:pt modelId="{F67061BF-CF80-4781-A09B-132B97102D5F}" type="pres">
      <dgm:prSet presAssocID="{7C3EA351-CF3E-45BE-8F16-B3DD52C5AB9D}" presName="sibTrans" presStyleCnt="0"/>
      <dgm:spPr/>
    </dgm:pt>
    <dgm:pt modelId="{9192C189-68DC-423E-BE60-AB5E5539408B}" type="pres">
      <dgm:prSet presAssocID="{719E475E-67B7-4D8E-AEE6-84FAA066B3F6}" presName="compNode" presStyleCnt="0"/>
      <dgm:spPr/>
    </dgm:pt>
    <dgm:pt modelId="{00F96D59-41D1-418D-8C72-BB0A04B27D92}" type="pres">
      <dgm:prSet presAssocID="{719E475E-67B7-4D8E-AEE6-84FAA066B3F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017C5806-FD87-4378-A30C-BBD03B8B54E5}" type="pres">
      <dgm:prSet presAssocID="{719E475E-67B7-4D8E-AEE6-84FAA066B3F6}" presName="spaceRect" presStyleCnt="0"/>
      <dgm:spPr/>
    </dgm:pt>
    <dgm:pt modelId="{1AAB89ED-8B8D-495B-A780-806CEC006807}" type="pres">
      <dgm:prSet presAssocID="{719E475E-67B7-4D8E-AEE6-84FAA066B3F6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61369F19-C516-4076-8507-BBBEEB77A101}" srcId="{8FE5494D-9645-4B61-8297-4872FECEB342}" destId="{01FC15C1-23FF-46A5-93F4-47BD015976D9}" srcOrd="3" destOrd="0" parTransId="{9B49764A-EE97-41AA-A5C9-961F74B1062D}" sibTransId="{7C3EA351-CF3E-45BE-8F16-B3DD52C5AB9D}"/>
    <dgm:cxn modelId="{8338495B-E954-4095-837C-5A03735BF0B5}" type="presOf" srcId="{DAF9B1F1-D44C-4BED-805D-909A41348C7C}" destId="{12914F1D-90F0-4242-A8CF-19B533A3DA78}" srcOrd="0" destOrd="0" presId="urn:microsoft.com/office/officeart/2018/2/layout/IconLabelList"/>
    <dgm:cxn modelId="{85AC6468-A08E-4B68-84DC-D866142200B6}" type="presOf" srcId="{310D6C8A-823B-42C4-95B7-1518009C971B}" destId="{C3F64F3C-EAFD-4B8B-ABA7-DF9893E2B84F}" srcOrd="0" destOrd="0" presId="urn:microsoft.com/office/officeart/2018/2/layout/IconLabelList"/>
    <dgm:cxn modelId="{4903F753-D684-41F8-BEB8-8F84FF855095}" srcId="{8FE5494D-9645-4B61-8297-4872FECEB342}" destId="{8F7B96DE-2381-4616-B62E-892F5A69CE95}" srcOrd="2" destOrd="0" parTransId="{083E2472-1A49-4ACB-A83C-CEDA1FB5B70A}" sibTransId="{4C607131-0D2C-4BFF-8618-C836FE9889C5}"/>
    <dgm:cxn modelId="{199AE3A5-782F-4362-983D-485EAA482C0D}" type="presOf" srcId="{8FE5494D-9645-4B61-8297-4872FECEB342}" destId="{F61671C7-FBE4-489F-98BF-D97A64F5588C}" srcOrd="0" destOrd="0" presId="urn:microsoft.com/office/officeart/2018/2/layout/IconLabelList"/>
    <dgm:cxn modelId="{145DE3AC-4F38-4E14-B04D-042B985E59E9}" srcId="{8FE5494D-9645-4B61-8297-4872FECEB342}" destId="{719E475E-67B7-4D8E-AEE6-84FAA066B3F6}" srcOrd="4" destOrd="0" parTransId="{6EB1B19C-7CE4-4D3C-8A79-EE0591EC01D4}" sibTransId="{71BF4CAE-6E5E-448B-A764-BFB78F39CF10}"/>
    <dgm:cxn modelId="{B64C53C1-B8D5-4890-8F42-C3C3914541FD}" type="presOf" srcId="{8F7B96DE-2381-4616-B62E-892F5A69CE95}" destId="{E7B0F9B3-ECB7-4C58-B795-76FE1093C4CA}" srcOrd="0" destOrd="0" presId="urn:microsoft.com/office/officeart/2018/2/layout/IconLabelList"/>
    <dgm:cxn modelId="{C7F7C2C4-A439-41AE-B4A5-26E8BD21E297}" type="presOf" srcId="{719E475E-67B7-4D8E-AEE6-84FAA066B3F6}" destId="{1AAB89ED-8B8D-495B-A780-806CEC006807}" srcOrd="0" destOrd="0" presId="urn:microsoft.com/office/officeart/2018/2/layout/IconLabelList"/>
    <dgm:cxn modelId="{3F696ACB-09C4-431E-BE7E-0819A8314DE4}" type="presOf" srcId="{01FC15C1-23FF-46A5-93F4-47BD015976D9}" destId="{CCE4A37A-1766-4705-B88C-B052A22FE83A}" srcOrd="0" destOrd="0" presId="urn:microsoft.com/office/officeart/2018/2/layout/IconLabelList"/>
    <dgm:cxn modelId="{E9E698E2-54F2-4595-900C-7BF39391A866}" srcId="{8FE5494D-9645-4B61-8297-4872FECEB342}" destId="{DAF9B1F1-D44C-4BED-805D-909A41348C7C}" srcOrd="0" destOrd="0" parTransId="{63E21001-E002-4861-B35A-5F75FEAC97A1}" sibTransId="{EDB3D8AB-BC1D-4BDD-A7B2-7452829CF45D}"/>
    <dgm:cxn modelId="{FCD8E5E6-BED2-4DDA-9BD9-CF978249A99B}" srcId="{8FE5494D-9645-4B61-8297-4872FECEB342}" destId="{310D6C8A-823B-42C4-95B7-1518009C971B}" srcOrd="1" destOrd="0" parTransId="{C8C06C83-D618-4C39-B837-F0F4CA2FCD10}" sibTransId="{13908734-4E4F-4CC9-A01A-77399C96AD7D}"/>
    <dgm:cxn modelId="{D9799B1E-BA5E-4AC3-9DEB-3ED454E696D6}" type="presParOf" srcId="{F61671C7-FBE4-489F-98BF-D97A64F5588C}" destId="{F829E259-C8BC-49ED-A6A4-9AE8B0EF8D83}" srcOrd="0" destOrd="0" presId="urn:microsoft.com/office/officeart/2018/2/layout/IconLabelList"/>
    <dgm:cxn modelId="{A78599CA-FFFE-404E-A681-38036B167920}" type="presParOf" srcId="{F829E259-C8BC-49ED-A6A4-9AE8B0EF8D83}" destId="{41179C2E-183B-44CC-8C62-78B303A47AFA}" srcOrd="0" destOrd="0" presId="urn:microsoft.com/office/officeart/2018/2/layout/IconLabelList"/>
    <dgm:cxn modelId="{5BCCF6AA-15A0-48B4-9205-5258AE4C202A}" type="presParOf" srcId="{F829E259-C8BC-49ED-A6A4-9AE8B0EF8D83}" destId="{8D5E066C-33A4-4013-9E22-128B59DE3B1F}" srcOrd="1" destOrd="0" presId="urn:microsoft.com/office/officeart/2018/2/layout/IconLabelList"/>
    <dgm:cxn modelId="{90AF1D7D-EC99-40BD-B92D-D99C606AB5B0}" type="presParOf" srcId="{F829E259-C8BC-49ED-A6A4-9AE8B0EF8D83}" destId="{12914F1D-90F0-4242-A8CF-19B533A3DA78}" srcOrd="2" destOrd="0" presId="urn:microsoft.com/office/officeart/2018/2/layout/IconLabelList"/>
    <dgm:cxn modelId="{A660AE01-1F33-4351-97E5-99753774CB7F}" type="presParOf" srcId="{F61671C7-FBE4-489F-98BF-D97A64F5588C}" destId="{A3C423C0-BC18-4CEE-9EC9-C86908BE2634}" srcOrd="1" destOrd="0" presId="urn:microsoft.com/office/officeart/2018/2/layout/IconLabelList"/>
    <dgm:cxn modelId="{2BF87891-FCE9-48B1-8A8A-13C05C517A31}" type="presParOf" srcId="{F61671C7-FBE4-489F-98BF-D97A64F5588C}" destId="{E8E69AFC-9976-4F04-A1AC-45DE35551032}" srcOrd="2" destOrd="0" presId="urn:microsoft.com/office/officeart/2018/2/layout/IconLabelList"/>
    <dgm:cxn modelId="{5B287684-D6F1-4F3C-A733-BEABB1B89F84}" type="presParOf" srcId="{E8E69AFC-9976-4F04-A1AC-45DE35551032}" destId="{3B3355D4-96B0-4947-B25E-1C77E297BA94}" srcOrd="0" destOrd="0" presId="urn:microsoft.com/office/officeart/2018/2/layout/IconLabelList"/>
    <dgm:cxn modelId="{CDCBDF6B-DE79-46C6-8D79-9C767382EB1A}" type="presParOf" srcId="{E8E69AFC-9976-4F04-A1AC-45DE35551032}" destId="{74FFA9B9-AFDD-49B9-A800-2FA8F09F9EE5}" srcOrd="1" destOrd="0" presId="urn:microsoft.com/office/officeart/2018/2/layout/IconLabelList"/>
    <dgm:cxn modelId="{8492546D-C3E2-4909-B97E-D4AF11315B04}" type="presParOf" srcId="{E8E69AFC-9976-4F04-A1AC-45DE35551032}" destId="{C3F64F3C-EAFD-4B8B-ABA7-DF9893E2B84F}" srcOrd="2" destOrd="0" presId="urn:microsoft.com/office/officeart/2018/2/layout/IconLabelList"/>
    <dgm:cxn modelId="{2EF1B9F1-2DBF-4B59-8413-79095C2E9DF3}" type="presParOf" srcId="{F61671C7-FBE4-489F-98BF-D97A64F5588C}" destId="{E874EF89-F49C-4578-B1D1-00C1B96EC30B}" srcOrd="3" destOrd="0" presId="urn:microsoft.com/office/officeart/2018/2/layout/IconLabelList"/>
    <dgm:cxn modelId="{5BD5A5EC-D95C-4C5A-956F-D0D06772B9B5}" type="presParOf" srcId="{F61671C7-FBE4-489F-98BF-D97A64F5588C}" destId="{0680901F-747A-4790-AF63-3810C1400261}" srcOrd="4" destOrd="0" presId="urn:microsoft.com/office/officeart/2018/2/layout/IconLabelList"/>
    <dgm:cxn modelId="{C418A7C9-37DD-48F4-9DB3-A90D83F147F1}" type="presParOf" srcId="{0680901F-747A-4790-AF63-3810C1400261}" destId="{0C9816A9-655D-453E-A8CA-254B6EFF71FF}" srcOrd="0" destOrd="0" presId="urn:microsoft.com/office/officeart/2018/2/layout/IconLabelList"/>
    <dgm:cxn modelId="{6D96CA2A-C941-4145-B25D-95772DC31185}" type="presParOf" srcId="{0680901F-747A-4790-AF63-3810C1400261}" destId="{2457801B-80F0-446A-9DDA-DD0CEE64F8D9}" srcOrd="1" destOrd="0" presId="urn:microsoft.com/office/officeart/2018/2/layout/IconLabelList"/>
    <dgm:cxn modelId="{B230EFC3-6F71-4043-B3E1-C95736C3C221}" type="presParOf" srcId="{0680901F-747A-4790-AF63-3810C1400261}" destId="{E7B0F9B3-ECB7-4C58-B795-76FE1093C4CA}" srcOrd="2" destOrd="0" presId="urn:microsoft.com/office/officeart/2018/2/layout/IconLabelList"/>
    <dgm:cxn modelId="{D123B9AE-4F05-41BB-BA0E-F59307C2C9D4}" type="presParOf" srcId="{F61671C7-FBE4-489F-98BF-D97A64F5588C}" destId="{C5E4E124-B1E2-42FB-83D3-9CA05CFD740E}" srcOrd="5" destOrd="0" presId="urn:microsoft.com/office/officeart/2018/2/layout/IconLabelList"/>
    <dgm:cxn modelId="{A87E43B1-72EE-416B-B113-F4A8D320A780}" type="presParOf" srcId="{F61671C7-FBE4-489F-98BF-D97A64F5588C}" destId="{4351F33E-EA68-40ED-9D73-5765E0F2D431}" srcOrd="6" destOrd="0" presId="urn:microsoft.com/office/officeart/2018/2/layout/IconLabelList"/>
    <dgm:cxn modelId="{F7696980-D2DA-48B4-892C-DF8D5B63A92A}" type="presParOf" srcId="{4351F33E-EA68-40ED-9D73-5765E0F2D431}" destId="{BB6EEDCC-1FBF-46B9-A9C6-3CD72342971A}" srcOrd="0" destOrd="0" presId="urn:microsoft.com/office/officeart/2018/2/layout/IconLabelList"/>
    <dgm:cxn modelId="{0135C172-16AF-4ABC-8F6D-2D479E8F05F0}" type="presParOf" srcId="{4351F33E-EA68-40ED-9D73-5765E0F2D431}" destId="{7A128818-13A8-4160-A0C9-F81A8D30238D}" srcOrd="1" destOrd="0" presId="urn:microsoft.com/office/officeart/2018/2/layout/IconLabelList"/>
    <dgm:cxn modelId="{976BE262-B2A0-4BE7-AD8F-DB443496361E}" type="presParOf" srcId="{4351F33E-EA68-40ED-9D73-5765E0F2D431}" destId="{CCE4A37A-1766-4705-B88C-B052A22FE83A}" srcOrd="2" destOrd="0" presId="urn:microsoft.com/office/officeart/2018/2/layout/IconLabelList"/>
    <dgm:cxn modelId="{66960C9A-3B72-4EBF-BC2F-00BC8E306F66}" type="presParOf" srcId="{F61671C7-FBE4-489F-98BF-D97A64F5588C}" destId="{F67061BF-CF80-4781-A09B-132B97102D5F}" srcOrd="7" destOrd="0" presId="urn:microsoft.com/office/officeart/2018/2/layout/IconLabelList"/>
    <dgm:cxn modelId="{149EAEC9-4B40-49D1-A293-03CD5FCD56A0}" type="presParOf" srcId="{F61671C7-FBE4-489F-98BF-D97A64F5588C}" destId="{9192C189-68DC-423E-BE60-AB5E5539408B}" srcOrd="8" destOrd="0" presId="urn:microsoft.com/office/officeart/2018/2/layout/IconLabelList"/>
    <dgm:cxn modelId="{0DDD03F5-7EE6-4E60-AFDF-81C6D71A6411}" type="presParOf" srcId="{9192C189-68DC-423E-BE60-AB5E5539408B}" destId="{00F96D59-41D1-418D-8C72-BB0A04B27D92}" srcOrd="0" destOrd="0" presId="urn:microsoft.com/office/officeart/2018/2/layout/IconLabelList"/>
    <dgm:cxn modelId="{CBBB5D16-A7D1-499E-B075-30DE6D9DA4E4}" type="presParOf" srcId="{9192C189-68DC-423E-BE60-AB5E5539408B}" destId="{017C5806-FD87-4378-A30C-BBD03B8B54E5}" srcOrd="1" destOrd="0" presId="urn:microsoft.com/office/officeart/2018/2/layout/IconLabelList"/>
    <dgm:cxn modelId="{0B8C5649-5EDF-4B63-A1EB-97252F6D0221}" type="presParOf" srcId="{9192C189-68DC-423E-BE60-AB5E5539408B}" destId="{1AAB89ED-8B8D-495B-A780-806CEC00680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5B4E947F-BFF2-48A9-9EA6-59FAA78C4C5A}" type="doc">
      <dgm:prSet loTypeId="urn:microsoft.com/office/officeart/2005/8/layout/matrix1" loCatId="matrix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62BC38B8-75EE-44EC-939D-68987578077C}">
      <dgm:prSet phldrT="[Text]" phldr="0"/>
      <dgm:spPr/>
      <dgm:t>
        <a:bodyPr/>
        <a:lstStyle/>
        <a:p>
          <a:r>
            <a:rPr lang="en-GB" b="1" dirty="0"/>
            <a:t>Question 1.</a:t>
          </a:r>
        </a:p>
      </dgm:t>
    </dgm:pt>
    <dgm:pt modelId="{1081043C-6218-4C64-9D42-9266C7DC975E}" type="parTrans" cxnId="{715C39B8-B833-44A6-8312-B4CDF86BDE4D}">
      <dgm:prSet/>
      <dgm:spPr/>
      <dgm:t>
        <a:bodyPr/>
        <a:lstStyle/>
        <a:p>
          <a:endParaRPr lang="en-GB"/>
        </a:p>
      </dgm:t>
    </dgm:pt>
    <dgm:pt modelId="{BD8D58D5-08A3-4382-A86B-43CAF4BFFFBF}" type="sibTrans" cxnId="{715C39B8-B833-44A6-8312-B4CDF86BDE4D}">
      <dgm:prSet/>
      <dgm:spPr/>
      <dgm:t>
        <a:bodyPr/>
        <a:lstStyle/>
        <a:p>
          <a:endParaRPr lang="en-GB"/>
        </a:p>
      </dgm:t>
    </dgm:pt>
    <dgm:pt modelId="{9A13367D-D6B5-4414-A721-07621BEA828E}">
      <dgm:prSet phldrT="[Text]"/>
      <dgm:spPr/>
      <dgm:t>
        <a:bodyPr/>
        <a:lstStyle/>
        <a:p>
          <a:r>
            <a:rPr lang="en-GB" b="1" dirty="0"/>
            <a:t>a) The beliefs and values of staff</a:t>
          </a:r>
        </a:p>
      </dgm:t>
    </dgm:pt>
    <dgm:pt modelId="{8C9607FE-FAD2-44B9-94D1-7FF1EBAFF16D}" type="parTrans" cxnId="{9CABFB97-1FF8-4EAC-97D9-38725F8BF049}">
      <dgm:prSet/>
      <dgm:spPr/>
      <dgm:t>
        <a:bodyPr/>
        <a:lstStyle/>
        <a:p>
          <a:endParaRPr lang="en-GB"/>
        </a:p>
      </dgm:t>
    </dgm:pt>
    <dgm:pt modelId="{2677CBB4-A4DE-448D-8671-A01FE80E6D91}" type="sibTrans" cxnId="{9CABFB97-1FF8-4EAC-97D9-38725F8BF049}">
      <dgm:prSet/>
      <dgm:spPr/>
      <dgm:t>
        <a:bodyPr/>
        <a:lstStyle/>
        <a:p>
          <a:endParaRPr lang="en-GB"/>
        </a:p>
      </dgm:t>
    </dgm:pt>
    <dgm:pt modelId="{A4813438-29FE-42B5-A31F-B23280893C52}">
      <dgm:prSet phldrT="[Text]" phldr="1"/>
      <dgm:spPr/>
      <dgm:t>
        <a:bodyPr/>
        <a:lstStyle/>
        <a:p>
          <a:endParaRPr lang="en-GB"/>
        </a:p>
      </dgm:t>
    </dgm:pt>
    <dgm:pt modelId="{4D1276CF-7B86-450F-95F7-9C10096A71E6}" type="parTrans" cxnId="{E2FAC230-504B-4EF5-B530-F78915CD46A0}">
      <dgm:prSet/>
      <dgm:spPr/>
      <dgm:t>
        <a:bodyPr/>
        <a:lstStyle/>
        <a:p>
          <a:endParaRPr lang="en-GB"/>
        </a:p>
      </dgm:t>
    </dgm:pt>
    <dgm:pt modelId="{8E0156B2-BCED-47F0-8BAA-22E7CF5C11A9}" type="sibTrans" cxnId="{E2FAC230-504B-4EF5-B530-F78915CD46A0}">
      <dgm:prSet/>
      <dgm:spPr/>
      <dgm:t>
        <a:bodyPr/>
        <a:lstStyle/>
        <a:p>
          <a:endParaRPr lang="en-GB"/>
        </a:p>
      </dgm:t>
    </dgm:pt>
    <dgm:pt modelId="{3BD026FD-6716-450B-9BDE-71E6FC1AB55D}">
      <dgm:prSet phldrT="[Text]" phldr="1"/>
      <dgm:spPr/>
      <dgm:t>
        <a:bodyPr/>
        <a:lstStyle/>
        <a:p>
          <a:endParaRPr lang="en-GB"/>
        </a:p>
      </dgm:t>
    </dgm:pt>
    <dgm:pt modelId="{43F550E2-70D5-4C07-842E-BB359CB45464}" type="parTrans" cxnId="{F384A0DB-128D-45BE-8589-2EB4E1B38F53}">
      <dgm:prSet/>
      <dgm:spPr/>
      <dgm:t>
        <a:bodyPr/>
        <a:lstStyle/>
        <a:p>
          <a:endParaRPr lang="en-GB"/>
        </a:p>
      </dgm:t>
    </dgm:pt>
    <dgm:pt modelId="{59319B69-300A-4D58-ACDB-6C565BAF00FE}" type="sibTrans" cxnId="{F384A0DB-128D-45BE-8589-2EB4E1B38F53}">
      <dgm:prSet/>
      <dgm:spPr/>
      <dgm:t>
        <a:bodyPr/>
        <a:lstStyle/>
        <a:p>
          <a:endParaRPr lang="en-GB"/>
        </a:p>
      </dgm:t>
    </dgm:pt>
    <dgm:pt modelId="{159FFC87-DDED-4A8C-9FAD-C73493FE6670}">
      <dgm:prSet phldrT="[Text]" phldr="1"/>
      <dgm:spPr/>
      <dgm:t>
        <a:bodyPr/>
        <a:lstStyle/>
        <a:p>
          <a:endParaRPr lang="en-GB"/>
        </a:p>
      </dgm:t>
    </dgm:pt>
    <dgm:pt modelId="{15EC3790-F194-4430-95EA-9A6CA9902DC5}" type="parTrans" cxnId="{41D8E57B-EA06-4203-87DF-B205813A46C9}">
      <dgm:prSet/>
      <dgm:spPr/>
      <dgm:t>
        <a:bodyPr/>
        <a:lstStyle/>
        <a:p>
          <a:endParaRPr lang="en-GB"/>
        </a:p>
      </dgm:t>
    </dgm:pt>
    <dgm:pt modelId="{934174A4-DCDA-4C00-A535-3265CCEEE81E}" type="sibTrans" cxnId="{41D8E57B-EA06-4203-87DF-B205813A46C9}">
      <dgm:prSet/>
      <dgm:spPr/>
      <dgm:t>
        <a:bodyPr/>
        <a:lstStyle/>
        <a:p>
          <a:endParaRPr lang="en-GB"/>
        </a:p>
      </dgm:t>
    </dgm:pt>
    <dgm:pt modelId="{E4696165-CA31-4275-BF80-F13A03855C66}">
      <dgm:prSet/>
      <dgm:spPr/>
      <dgm:t>
        <a:bodyPr/>
        <a:lstStyle/>
        <a:p>
          <a:r>
            <a:rPr lang="en-GB" b="1" dirty="0"/>
            <a:t>b) The way roles and responsibilities are arranged</a:t>
          </a:r>
        </a:p>
      </dgm:t>
    </dgm:pt>
    <dgm:pt modelId="{76BE96C0-9A2D-4C27-9C06-E352FE7B1363}" type="parTrans" cxnId="{DCE74362-AF9C-4EEE-AFBC-894AE456F395}">
      <dgm:prSet/>
      <dgm:spPr/>
      <dgm:t>
        <a:bodyPr/>
        <a:lstStyle/>
        <a:p>
          <a:endParaRPr lang="en-GB"/>
        </a:p>
      </dgm:t>
    </dgm:pt>
    <dgm:pt modelId="{DDC7FF14-98FE-4625-ADCC-9984958A08F4}" type="sibTrans" cxnId="{DCE74362-AF9C-4EEE-AFBC-894AE456F395}">
      <dgm:prSet/>
      <dgm:spPr/>
      <dgm:t>
        <a:bodyPr/>
        <a:lstStyle/>
        <a:p>
          <a:endParaRPr lang="en-GB"/>
        </a:p>
      </dgm:t>
    </dgm:pt>
    <dgm:pt modelId="{1139DF84-7ABE-4738-9C4E-820FAF96359E}">
      <dgm:prSet/>
      <dgm:spPr/>
      <dgm:t>
        <a:bodyPr/>
        <a:lstStyle/>
        <a:p>
          <a:r>
            <a:rPr lang="en-GB" b="1" dirty="0"/>
            <a:t>c) How people talk to each other</a:t>
          </a:r>
        </a:p>
      </dgm:t>
    </dgm:pt>
    <dgm:pt modelId="{AFDA459D-2F99-4A88-A24F-434851468BDF}" type="parTrans" cxnId="{9B0D6906-0B88-457D-B460-D7F27FC8A338}">
      <dgm:prSet/>
      <dgm:spPr/>
      <dgm:t>
        <a:bodyPr/>
        <a:lstStyle/>
        <a:p>
          <a:endParaRPr lang="en-GB"/>
        </a:p>
      </dgm:t>
    </dgm:pt>
    <dgm:pt modelId="{54ACDEAB-A817-412B-A051-1EAC91C3A5CB}" type="sibTrans" cxnId="{9B0D6906-0B88-457D-B460-D7F27FC8A338}">
      <dgm:prSet/>
      <dgm:spPr/>
      <dgm:t>
        <a:bodyPr/>
        <a:lstStyle/>
        <a:p>
          <a:endParaRPr lang="en-GB"/>
        </a:p>
      </dgm:t>
    </dgm:pt>
    <dgm:pt modelId="{E8D22E4C-4BEB-449D-BBB2-3044EBCE1415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d) The rules of professional conduct</a:t>
          </a:r>
        </a:p>
      </dgm:t>
    </dgm:pt>
    <dgm:pt modelId="{DC084251-EF77-4C5F-BAF7-CF2528EFE247}" type="parTrans" cxnId="{DE860BB3-A1A8-409F-A63E-017C2364DEA8}">
      <dgm:prSet/>
      <dgm:spPr/>
      <dgm:t>
        <a:bodyPr/>
        <a:lstStyle/>
        <a:p>
          <a:endParaRPr lang="en-GB"/>
        </a:p>
      </dgm:t>
    </dgm:pt>
    <dgm:pt modelId="{F47D218D-8714-40B0-B717-E326C36221C8}" type="sibTrans" cxnId="{DE860BB3-A1A8-409F-A63E-017C2364DEA8}">
      <dgm:prSet/>
      <dgm:spPr/>
      <dgm:t>
        <a:bodyPr/>
        <a:lstStyle/>
        <a:p>
          <a:endParaRPr lang="en-GB"/>
        </a:p>
      </dgm:t>
    </dgm:pt>
    <dgm:pt modelId="{6BAF76C5-1343-4036-A972-204F50D2CD4F}" type="pres">
      <dgm:prSet presAssocID="{5B4E947F-BFF2-48A9-9EA6-59FAA78C4C5A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E3628D3C-316A-4997-AE4B-A26378AE936D}" type="pres">
      <dgm:prSet presAssocID="{5B4E947F-BFF2-48A9-9EA6-59FAA78C4C5A}" presName="matrix" presStyleCnt="0"/>
      <dgm:spPr/>
    </dgm:pt>
    <dgm:pt modelId="{F6A5C068-2D84-449D-95B5-561F6D9D9182}" type="pres">
      <dgm:prSet presAssocID="{5B4E947F-BFF2-48A9-9EA6-59FAA78C4C5A}" presName="tile1" presStyleLbl="node1" presStyleIdx="0" presStyleCnt="4"/>
      <dgm:spPr/>
    </dgm:pt>
    <dgm:pt modelId="{E7C19EF1-4411-415E-B619-05D3B02D1368}" type="pres">
      <dgm:prSet presAssocID="{5B4E947F-BFF2-48A9-9EA6-59FAA78C4C5A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DCB8763D-C653-4C21-A5CD-4E2BC93482A4}" type="pres">
      <dgm:prSet presAssocID="{5B4E947F-BFF2-48A9-9EA6-59FAA78C4C5A}" presName="tile2" presStyleLbl="node1" presStyleIdx="1" presStyleCnt="4"/>
      <dgm:spPr/>
    </dgm:pt>
    <dgm:pt modelId="{48B1ADD1-595F-4E95-8987-37AF14334D0F}" type="pres">
      <dgm:prSet presAssocID="{5B4E947F-BFF2-48A9-9EA6-59FAA78C4C5A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5649B481-EABA-4B4B-889D-4ED122F86756}" type="pres">
      <dgm:prSet presAssocID="{5B4E947F-BFF2-48A9-9EA6-59FAA78C4C5A}" presName="tile3" presStyleLbl="node1" presStyleIdx="2" presStyleCnt="4"/>
      <dgm:spPr/>
    </dgm:pt>
    <dgm:pt modelId="{32EB554D-5CD2-400D-A6FC-4A222DF74FD6}" type="pres">
      <dgm:prSet presAssocID="{5B4E947F-BFF2-48A9-9EA6-59FAA78C4C5A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19DAF5E-8478-422C-A46E-AB8B0C4E556E}" type="pres">
      <dgm:prSet presAssocID="{5B4E947F-BFF2-48A9-9EA6-59FAA78C4C5A}" presName="tile4" presStyleLbl="node1" presStyleIdx="3" presStyleCnt="4"/>
      <dgm:spPr/>
    </dgm:pt>
    <dgm:pt modelId="{AD5F12AC-D163-4AC9-9B12-A7E6F25A7280}" type="pres">
      <dgm:prSet presAssocID="{5B4E947F-BFF2-48A9-9EA6-59FAA78C4C5A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298C6AC1-99D7-495B-AC67-AA5FA6792BF4}" type="pres">
      <dgm:prSet presAssocID="{5B4E947F-BFF2-48A9-9EA6-59FAA78C4C5A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86E2AD02-D009-4897-8E5E-832CAF9E0C1D}" type="presOf" srcId="{62BC38B8-75EE-44EC-939D-68987578077C}" destId="{298C6AC1-99D7-495B-AC67-AA5FA6792BF4}" srcOrd="0" destOrd="0" presId="urn:microsoft.com/office/officeart/2005/8/layout/matrix1"/>
    <dgm:cxn modelId="{9B0D6906-0B88-457D-B460-D7F27FC8A338}" srcId="{62BC38B8-75EE-44EC-939D-68987578077C}" destId="{1139DF84-7ABE-4738-9C4E-820FAF96359E}" srcOrd="2" destOrd="0" parTransId="{AFDA459D-2F99-4A88-A24F-434851468BDF}" sibTransId="{54ACDEAB-A817-412B-A051-1EAC91C3A5CB}"/>
    <dgm:cxn modelId="{B072010A-0F8A-468A-9952-2C408FBD5C0D}" type="presOf" srcId="{E8D22E4C-4BEB-449D-BBB2-3044EBCE1415}" destId="{AD5F12AC-D163-4AC9-9B12-A7E6F25A7280}" srcOrd="1" destOrd="0" presId="urn:microsoft.com/office/officeart/2005/8/layout/matrix1"/>
    <dgm:cxn modelId="{E2FAC230-504B-4EF5-B530-F78915CD46A0}" srcId="{62BC38B8-75EE-44EC-939D-68987578077C}" destId="{A4813438-29FE-42B5-A31F-B23280893C52}" srcOrd="4" destOrd="0" parTransId="{4D1276CF-7B86-450F-95F7-9C10096A71E6}" sibTransId="{8E0156B2-BCED-47F0-8BAA-22E7CF5C11A9}"/>
    <dgm:cxn modelId="{DA162A36-5D3F-422B-B49E-7ABE43A76ADB}" type="presOf" srcId="{1139DF84-7ABE-4738-9C4E-820FAF96359E}" destId="{5649B481-EABA-4B4B-889D-4ED122F86756}" srcOrd="0" destOrd="0" presId="urn:microsoft.com/office/officeart/2005/8/layout/matrix1"/>
    <dgm:cxn modelId="{79B6033C-EFD6-4F42-9A47-66A832A72F56}" type="presOf" srcId="{E4696165-CA31-4275-BF80-F13A03855C66}" destId="{48B1ADD1-595F-4E95-8987-37AF14334D0F}" srcOrd="1" destOrd="0" presId="urn:microsoft.com/office/officeart/2005/8/layout/matrix1"/>
    <dgm:cxn modelId="{E55AD03C-AE0D-432A-8B13-AD8ADD44579B}" type="presOf" srcId="{9A13367D-D6B5-4414-A721-07621BEA828E}" destId="{F6A5C068-2D84-449D-95B5-561F6D9D9182}" srcOrd="0" destOrd="0" presId="urn:microsoft.com/office/officeart/2005/8/layout/matrix1"/>
    <dgm:cxn modelId="{DCE74362-AF9C-4EEE-AFBC-894AE456F395}" srcId="{62BC38B8-75EE-44EC-939D-68987578077C}" destId="{E4696165-CA31-4275-BF80-F13A03855C66}" srcOrd="1" destOrd="0" parTransId="{76BE96C0-9A2D-4C27-9C06-E352FE7B1363}" sibTransId="{DDC7FF14-98FE-4625-ADCC-9984958A08F4}"/>
    <dgm:cxn modelId="{C4AB4145-0F06-4F12-A725-6763E692B8EE}" type="presOf" srcId="{E4696165-CA31-4275-BF80-F13A03855C66}" destId="{DCB8763D-C653-4C21-A5CD-4E2BC93482A4}" srcOrd="0" destOrd="0" presId="urn:microsoft.com/office/officeart/2005/8/layout/matrix1"/>
    <dgm:cxn modelId="{63E25874-6C95-49C3-A9EF-3F5BCB66D9FC}" type="presOf" srcId="{9A13367D-D6B5-4414-A721-07621BEA828E}" destId="{E7C19EF1-4411-415E-B619-05D3B02D1368}" srcOrd="1" destOrd="0" presId="urn:microsoft.com/office/officeart/2005/8/layout/matrix1"/>
    <dgm:cxn modelId="{41D8E57B-EA06-4203-87DF-B205813A46C9}" srcId="{62BC38B8-75EE-44EC-939D-68987578077C}" destId="{159FFC87-DDED-4A8C-9FAD-C73493FE6670}" srcOrd="6" destOrd="0" parTransId="{15EC3790-F194-4430-95EA-9A6CA9902DC5}" sibTransId="{934174A4-DCDA-4C00-A535-3265CCEEE81E}"/>
    <dgm:cxn modelId="{9CABFB97-1FF8-4EAC-97D9-38725F8BF049}" srcId="{62BC38B8-75EE-44EC-939D-68987578077C}" destId="{9A13367D-D6B5-4414-A721-07621BEA828E}" srcOrd="0" destOrd="0" parTransId="{8C9607FE-FAD2-44B9-94D1-7FF1EBAFF16D}" sibTransId="{2677CBB4-A4DE-448D-8671-A01FE80E6D91}"/>
    <dgm:cxn modelId="{824D139A-6DB7-47C3-B734-90C1265A1F56}" type="presOf" srcId="{5B4E947F-BFF2-48A9-9EA6-59FAA78C4C5A}" destId="{6BAF76C5-1343-4036-A972-204F50D2CD4F}" srcOrd="0" destOrd="0" presId="urn:microsoft.com/office/officeart/2005/8/layout/matrix1"/>
    <dgm:cxn modelId="{DE860BB3-A1A8-409F-A63E-017C2364DEA8}" srcId="{62BC38B8-75EE-44EC-939D-68987578077C}" destId="{E8D22E4C-4BEB-449D-BBB2-3044EBCE1415}" srcOrd="3" destOrd="0" parTransId="{DC084251-EF77-4C5F-BAF7-CF2528EFE247}" sibTransId="{F47D218D-8714-40B0-B717-E326C36221C8}"/>
    <dgm:cxn modelId="{715C39B8-B833-44A6-8312-B4CDF86BDE4D}" srcId="{5B4E947F-BFF2-48A9-9EA6-59FAA78C4C5A}" destId="{62BC38B8-75EE-44EC-939D-68987578077C}" srcOrd="0" destOrd="0" parTransId="{1081043C-6218-4C64-9D42-9266C7DC975E}" sibTransId="{BD8D58D5-08A3-4382-A86B-43CAF4BFFFBF}"/>
    <dgm:cxn modelId="{521E70C1-4281-4A9E-B3DC-8A54CB0A3E5B}" type="presOf" srcId="{E8D22E4C-4BEB-449D-BBB2-3044EBCE1415}" destId="{919DAF5E-8478-422C-A46E-AB8B0C4E556E}" srcOrd="0" destOrd="0" presId="urn:microsoft.com/office/officeart/2005/8/layout/matrix1"/>
    <dgm:cxn modelId="{E0E536D7-24E9-4C91-A842-7299DB39C7AC}" type="presOf" srcId="{1139DF84-7ABE-4738-9C4E-820FAF96359E}" destId="{32EB554D-5CD2-400D-A6FC-4A222DF74FD6}" srcOrd="1" destOrd="0" presId="urn:microsoft.com/office/officeart/2005/8/layout/matrix1"/>
    <dgm:cxn modelId="{F384A0DB-128D-45BE-8589-2EB4E1B38F53}" srcId="{62BC38B8-75EE-44EC-939D-68987578077C}" destId="{3BD026FD-6716-450B-9BDE-71E6FC1AB55D}" srcOrd="5" destOrd="0" parTransId="{43F550E2-70D5-4C07-842E-BB359CB45464}" sibTransId="{59319B69-300A-4D58-ACDB-6C565BAF00FE}"/>
    <dgm:cxn modelId="{14D90E54-21C5-4690-A135-F866CFBECAF1}" type="presParOf" srcId="{6BAF76C5-1343-4036-A972-204F50D2CD4F}" destId="{E3628D3C-316A-4997-AE4B-A26378AE936D}" srcOrd="0" destOrd="0" presId="urn:microsoft.com/office/officeart/2005/8/layout/matrix1"/>
    <dgm:cxn modelId="{92291E73-BD90-4AB8-8E61-AEFCC63A060D}" type="presParOf" srcId="{E3628D3C-316A-4997-AE4B-A26378AE936D}" destId="{F6A5C068-2D84-449D-95B5-561F6D9D9182}" srcOrd="0" destOrd="0" presId="urn:microsoft.com/office/officeart/2005/8/layout/matrix1"/>
    <dgm:cxn modelId="{D9E2BE6D-F95F-4EB7-B841-53A9D9674A64}" type="presParOf" srcId="{E3628D3C-316A-4997-AE4B-A26378AE936D}" destId="{E7C19EF1-4411-415E-B619-05D3B02D1368}" srcOrd="1" destOrd="0" presId="urn:microsoft.com/office/officeart/2005/8/layout/matrix1"/>
    <dgm:cxn modelId="{BEE15E93-F1E1-4DFB-8C12-7557E9573BE7}" type="presParOf" srcId="{E3628D3C-316A-4997-AE4B-A26378AE936D}" destId="{DCB8763D-C653-4C21-A5CD-4E2BC93482A4}" srcOrd="2" destOrd="0" presId="urn:microsoft.com/office/officeart/2005/8/layout/matrix1"/>
    <dgm:cxn modelId="{B41B5120-FAD7-4328-B9E9-4CDA8D8E92EB}" type="presParOf" srcId="{E3628D3C-316A-4997-AE4B-A26378AE936D}" destId="{48B1ADD1-595F-4E95-8987-37AF14334D0F}" srcOrd="3" destOrd="0" presId="urn:microsoft.com/office/officeart/2005/8/layout/matrix1"/>
    <dgm:cxn modelId="{2759175B-67E8-4238-9A8A-1E6766263CAD}" type="presParOf" srcId="{E3628D3C-316A-4997-AE4B-A26378AE936D}" destId="{5649B481-EABA-4B4B-889D-4ED122F86756}" srcOrd="4" destOrd="0" presId="urn:microsoft.com/office/officeart/2005/8/layout/matrix1"/>
    <dgm:cxn modelId="{354F8AB2-A6B9-4155-B78D-5A84DE7691A1}" type="presParOf" srcId="{E3628D3C-316A-4997-AE4B-A26378AE936D}" destId="{32EB554D-5CD2-400D-A6FC-4A222DF74FD6}" srcOrd="5" destOrd="0" presId="urn:microsoft.com/office/officeart/2005/8/layout/matrix1"/>
    <dgm:cxn modelId="{3BAB9C51-0968-44CC-ABE0-6AD78661EB27}" type="presParOf" srcId="{E3628D3C-316A-4997-AE4B-A26378AE936D}" destId="{919DAF5E-8478-422C-A46E-AB8B0C4E556E}" srcOrd="6" destOrd="0" presId="urn:microsoft.com/office/officeart/2005/8/layout/matrix1"/>
    <dgm:cxn modelId="{ADBC1B4F-8981-4845-9EB7-1EBD60D197FD}" type="presParOf" srcId="{E3628D3C-316A-4997-AE4B-A26378AE936D}" destId="{AD5F12AC-D163-4AC9-9B12-A7E6F25A7280}" srcOrd="7" destOrd="0" presId="urn:microsoft.com/office/officeart/2005/8/layout/matrix1"/>
    <dgm:cxn modelId="{DA7D43C4-A888-4DB3-98BB-56A2C51B5A2E}" type="presParOf" srcId="{6BAF76C5-1343-4036-A972-204F50D2CD4F}" destId="{298C6AC1-99D7-495B-AC67-AA5FA6792BF4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B4E947F-BFF2-48A9-9EA6-59FAA78C4C5A}" type="doc">
      <dgm:prSet loTypeId="urn:microsoft.com/office/officeart/2005/8/layout/matrix1" loCatId="matrix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62BC38B8-75EE-44EC-939D-68987578077C}">
      <dgm:prSet phldrT="[Text]" phldr="0"/>
      <dgm:spPr/>
      <dgm:t>
        <a:bodyPr/>
        <a:lstStyle/>
        <a:p>
          <a:r>
            <a:rPr lang="en-GB" b="1" dirty="0"/>
            <a:t>Question 3.</a:t>
          </a:r>
        </a:p>
      </dgm:t>
    </dgm:pt>
    <dgm:pt modelId="{1081043C-6218-4C64-9D42-9266C7DC975E}" type="parTrans" cxnId="{715C39B8-B833-44A6-8312-B4CDF86BDE4D}">
      <dgm:prSet/>
      <dgm:spPr/>
      <dgm:t>
        <a:bodyPr/>
        <a:lstStyle/>
        <a:p>
          <a:endParaRPr lang="en-GB"/>
        </a:p>
      </dgm:t>
    </dgm:pt>
    <dgm:pt modelId="{BD8D58D5-08A3-4382-A86B-43CAF4BFFFBF}" type="sibTrans" cxnId="{715C39B8-B833-44A6-8312-B4CDF86BDE4D}">
      <dgm:prSet/>
      <dgm:spPr/>
      <dgm:t>
        <a:bodyPr/>
        <a:lstStyle/>
        <a:p>
          <a:endParaRPr lang="en-GB"/>
        </a:p>
      </dgm:t>
    </dgm:pt>
    <dgm:pt modelId="{9A13367D-D6B5-4414-A721-07621BEA828E}">
      <dgm:prSet phldrT="[Text]"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a) A care plan written and shared with all staff</a:t>
          </a:r>
        </a:p>
      </dgm:t>
    </dgm:pt>
    <dgm:pt modelId="{8C9607FE-FAD2-44B9-94D1-7FF1EBAFF16D}" type="parTrans" cxnId="{9CABFB97-1FF8-4EAC-97D9-38725F8BF049}">
      <dgm:prSet/>
      <dgm:spPr/>
      <dgm:t>
        <a:bodyPr/>
        <a:lstStyle/>
        <a:p>
          <a:endParaRPr lang="en-GB"/>
        </a:p>
      </dgm:t>
    </dgm:pt>
    <dgm:pt modelId="{2677CBB4-A4DE-448D-8671-A01FE80E6D91}" type="sibTrans" cxnId="{9CABFB97-1FF8-4EAC-97D9-38725F8BF049}">
      <dgm:prSet/>
      <dgm:spPr/>
      <dgm:t>
        <a:bodyPr/>
        <a:lstStyle/>
        <a:p>
          <a:endParaRPr lang="en-GB"/>
        </a:p>
      </dgm:t>
    </dgm:pt>
    <dgm:pt modelId="{A4813438-29FE-42B5-A31F-B23280893C52}">
      <dgm:prSet phldrT="[Text]" phldr="1"/>
      <dgm:spPr/>
      <dgm:t>
        <a:bodyPr/>
        <a:lstStyle/>
        <a:p>
          <a:endParaRPr lang="en-GB"/>
        </a:p>
      </dgm:t>
    </dgm:pt>
    <dgm:pt modelId="{4D1276CF-7B86-450F-95F7-9C10096A71E6}" type="parTrans" cxnId="{E2FAC230-504B-4EF5-B530-F78915CD46A0}">
      <dgm:prSet/>
      <dgm:spPr/>
      <dgm:t>
        <a:bodyPr/>
        <a:lstStyle/>
        <a:p>
          <a:endParaRPr lang="en-GB"/>
        </a:p>
      </dgm:t>
    </dgm:pt>
    <dgm:pt modelId="{8E0156B2-BCED-47F0-8BAA-22E7CF5C11A9}" type="sibTrans" cxnId="{E2FAC230-504B-4EF5-B530-F78915CD46A0}">
      <dgm:prSet/>
      <dgm:spPr/>
      <dgm:t>
        <a:bodyPr/>
        <a:lstStyle/>
        <a:p>
          <a:endParaRPr lang="en-GB"/>
        </a:p>
      </dgm:t>
    </dgm:pt>
    <dgm:pt modelId="{3BD026FD-6716-450B-9BDE-71E6FC1AB55D}">
      <dgm:prSet phldrT="[Text]" phldr="1"/>
      <dgm:spPr/>
      <dgm:t>
        <a:bodyPr/>
        <a:lstStyle/>
        <a:p>
          <a:endParaRPr lang="en-GB"/>
        </a:p>
      </dgm:t>
    </dgm:pt>
    <dgm:pt modelId="{43F550E2-70D5-4C07-842E-BB359CB45464}" type="parTrans" cxnId="{F384A0DB-128D-45BE-8589-2EB4E1B38F53}">
      <dgm:prSet/>
      <dgm:spPr/>
      <dgm:t>
        <a:bodyPr/>
        <a:lstStyle/>
        <a:p>
          <a:endParaRPr lang="en-GB"/>
        </a:p>
      </dgm:t>
    </dgm:pt>
    <dgm:pt modelId="{59319B69-300A-4D58-ACDB-6C565BAF00FE}" type="sibTrans" cxnId="{F384A0DB-128D-45BE-8589-2EB4E1B38F53}">
      <dgm:prSet/>
      <dgm:spPr/>
      <dgm:t>
        <a:bodyPr/>
        <a:lstStyle/>
        <a:p>
          <a:endParaRPr lang="en-GB"/>
        </a:p>
      </dgm:t>
    </dgm:pt>
    <dgm:pt modelId="{159FFC87-DDED-4A8C-9FAD-C73493FE6670}">
      <dgm:prSet phldrT="[Text]" phldr="1"/>
      <dgm:spPr/>
      <dgm:t>
        <a:bodyPr/>
        <a:lstStyle/>
        <a:p>
          <a:endParaRPr lang="en-GB"/>
        </a:p>
      </dgm:t>
    </dgm:pt>
    <dgm:pt modelId="{15EC3790-F194-4430-95EA-9A6CA9902DC5}" type="parTrans" cxnId="{41D8E57B-EA06-4203-87DF-B205813A46C9}">
      <dgm:prSet/>
      <dgm:spPr/>
      <dgm:t>
        <a:bodyPr/>
        <a:lstStyle/>
        <a:p>
          <a:endParaRPr lang="en-GB"/>
        </a:p>
      </dgm:t>
    </dgm:pt>
    <dgm:pt modelId="{934174A4-DCDA-4C00-A535-3265CCEEE81E}" type="sibTrans" cxnId="{41D8E57B-EA06-4203-87DF-B205813A46C9}">
      <dgm:prSet/>
      <dgm:spPr/>
      <dgm:t>
        <a:bodyPr/>
        <a:lstStyle/>
        <a:p>
          <a:endParaRPr lang="en-GB"/>
        </a:p>
      </dgm:t>
    </dgm:pt>
    <dgm:pt modelId="{E4696165-CA31-4275-BF80-F13A03855C66}">
      <dgm:prSet/>
      <dgm:spPr/>
      <dgm:t>
        <a:bodyPr/>
        <a:lstStyle/>
        <a:p>
          <a:r>
            <a:rPr lang="en-GB" b="1" dirty="0"/>
            <a:t>b) Clear safeguarding records available to the right people</a:t>
          </a:r>
        </a:p>
      </dgm:t>
    </dgm:pt>
    <dgm:pt modelId="{76BE96C0-9A2D-4C27-9C06-E352FE7B1363}" type="parTrans" cxnId="{DCE74362-AF9C-4EEE-AFBC-894AE456F395}">
      <dgm:prSet/>
      <dgm:spPr/>
      <dgm:t>
        <a:bodyPr/>
        <a:lstStyle/>
        <a:p>
          <a:endParaRPr lang="en-GB"/>
        </a:p>
      </dgm:t>
    </dgm:pt>
    <dgm:pt modelId="{DDC7FF14-98FE-4625-ADCC-9984958A08F4}" type="sibTrans" cxnId="{DCE74362-AF9C-4EEE-AFBC-894AE456F395}">
      <dgm:prSet/>
      <dgm:spPr/>
      <dgm:t>
        <a:bodyPr/>
        <a:lstStyle/>
        <a:p>
          <a:endParaRPr lang="en-GB"/>
        </a:p>
      </dgm:t>
    </dgm:pt>
    <dgm:pt modelId="{1139DF84-7ABE-4738-9C4E-820FAF96359E}">
      <dgm:prSet/>
      <dgm:spPr/>
      <dgm:t>
        <a:bodyPr/>
        <a:lstStyle/>
        <a:p>
          <a:r>
            <a:rPr lang="en-GB" b="1" dirty="0"/>
            <a:t>c) Handovers where key information is missed out</a:t>
          </a:r>
        </a:p>
      </dgm:t>
    </dgm:pt>
    <dgm:pt modelId="{AFDA459D-2F99-4A88-A24F-434851468BDF}" type="parTrans" cxnId="{9B0D6906-0B88-457D-B460-D7F27FC8A338}">
      <dgm:prSet/>
      <dgm:spPr/>
      <dgm:t>
        <a:bodyPr/>
        <a:lstStyle/>
        <a:p>
          <a:endParaRPr lang="en-GB"/>
        </a:p>
      </dgm:t>
    </dgm:pt>
    <dgm:pt modelId="{54ACDEAB-A817-412B-A051-1EAC91C3A5CB}" type="sibTrans" cxnId="{9B0D6906-0B88-457D-B460-D7F27FC8A338}">
      <dgm:prSet/>
      <dgm:spPr/>
      <dgm:t>
        <a:bodyPr/>
        <a:lstStyle/>
        <a:p>
          <a:endParaRPr lang="en-GB"/>
        </a:p>
      </dgm:t>
    </dgm:pt>
    <dgm:pt modelId="{E8D22E4C-4BEB-449D-BBB2-3044EBCE1415}">
      <dgm:prSet/>
      <dgm:spPr/>
      <dgm:t>
        <a:bodyPr/>
        <a:lstStyle/>
        <a:p>
          <a:r>
            <a:rPr lang="en-GB" b="1" dirty="0"/>
            <a:t>d) Teachers and nurses meeting to plan student support</a:t>
          </a:r>
          <a:endParaRPr lang="en-GB" b="1" dirty="0">
            <a:solidFill>
              <a:schemeClr val="tx1"/>
            </a:solidFill>
          </a:endParaRPr>
        </a:p>
      </dgm:t>
    </dgm:pt>
    <dgm:pt modelId="{DC084251-EF77-4C5F-BAF7-CF2528EFE247}" type="parTrans" cxnId="{DE860BB3-A1A8-409F-A63E-017C2364DEA8}">
      <dgm:prSet/>
      <dgm:spPr/>
      <dgm:t>
        <a:bodyPr/>
        <a:lstStyle/>
        <a:p>
          <a:endParaRPr lang="en-GB"/>
        </a:p>
      </dgm:t>
    </dgm:pt>
    <dgm:pt modelId="{F47D218D-8714-40B0-B717-E326C36221C8}" type="sibTrans" cxnId="{DE860BB3-A1A8-409F-A63E-017C2364DEA8}">
      <dgm:prSet/>
      <dgm:spPr/>
      <dgm:t>
        <a:bodyPr/>
        <a:lstStyle/>
        <a:p>
          <a:endParaRPr lang="en-GB"/>
        </a:p>
      </dgm:t>
    </dgm:pt>
    <dgm:pt modelId="{6BAF76C5-1343-4036-A972-204F50D2CD4F}" type="pres">
      <dgm:prSet presAssocID="{5B4E947F-BFF2-48A9-9EA6-59FAA78C4C5A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E3628D3C-316A-4997-AE4B-A26378AE936D}" type="pres">
      <dgm:prSet presAssocID="{5B4E947F-BFF2-48A9-9EA6-59FAA78C4C5A}" presName="matrix" presStyleCnt="0"/>
      <dgm:spPr/>
    </dgm:pt>
    <dgm:pt modelId="{F6A5C068-2D84-449D-95B5-561F6D9D9182}" type="pres">
      <dgm:prSet presAssocID="{5B4E947F-BFF2-48A9-9EA6-59FAA78C4C5A}" presName="tile1" presStyleLbl="node1" presStyleIdx="0" presStyleCnt="4"/>
      <dgm:spPr/>
    </dgm:pt>
    <dgm:pt modelId="{E7C19EF1-4411-415E-B619-05D3B02D1368}" type="pres">
      <dgm:prSet presAssocID="{5B4E947F-BFF2-48A9-9EA6-59FAA78C4C5A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DCB8763D-C653-4C21-A5CD-4E2BC93482A4}" type="pres">
      <dgm:prSet presAssocID="{5B4E947F-BFF2-48A9-9EA6-59FAA78C4C5A}" presName="tile2" presStyleLbl="node1" presStyleIdx="1" presStyleCnt="4"/>
      <dgm:spPr/>
    </dgm:pt>
    <dgm:pt modelId="{48B1ADD1-595F-4E95-8987-37AF14334D0F}" type="pres">
      <dgm:prSet presAssocID="{5B4E947F-BFF2-48A9-9EA6-59FAA78C4C5A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5649B481-EABA-4B4B-889D-4ED122F86756}" type="pres">
      <dgm:prSet presAssocID="{5B4E947F-BFF2-48A9-9EA6-59FAA78C4C5A}" presName="tile3" presStyleLbl="node1" presStyleIdx="2" presStyleCnt="4"/>
      <dgm:spPr/>
    </dgm:pt>
    <dgm:pt modelId="{32EB554D-5CD2-400D-A6FC-4A222DF74FD6}" type="pres">
      <dgm:prSet presAssocID="{5B4E947F-BFF2-48A9-9EA6-59FAA78C4C5A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19DAF5E-8478-422C-A46E-AB8B0C4E556E}" type="pres">
      <dgm:prSet presAssocID="{5B4E947F-BFF2-48A9-9EA6-59FAA78C4C5A}" presName="tile4" presStyleLbl="node1" presStyleIdx="3" presStyleCnt="4"/>
      <dgm:spPr/>
    </dgm:pt>
    <dgm:pt modelId="{AD5F12AC-D163-4AC9-9B12-A7E6F25A7280}" type="pres">
      <dgm:prSet presAssocID="{5B4E947F-BFF2-48A9-9EA6-59FAA78C4C5A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298C6AC1-99D7-495B-AC67-AA5FA6792BF4}" type="pres">
      <dgm:prSet presAssocID="{5B4E947F-BFF2-48A9-9EA6-59FAA78C4C5A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86E2AD02-D009-4897-8E5E-832CAF9E0C1D}" type="presOf" srcId="{62BC38B8-75EE-44EC-939D-68987578077C}" destId="{298C6AC1-99D7-495B-AC67-AA5FA6792BF4}" srcOrd="0" destOrd="0" presId="urn:microsoft.com/office/officeart/2005/8/layout/matrix1"/>
    <dgm:cxn modelId="{9B0D6906-0B88-457D-B460-D7F27FC8A338}" srcId="{62BC38B8-75EE-44EC-939D-68987578077C}" destId="{1139DF84-7ABE-4738-9C4E-820FAF96359E}" srcOrd="2" destOrd="0" parTransId="{AFDA459D-2F99-4A88-A24F-434851468BDF}" sibTransId="{54ACDEAB-A817-412B-A051-1EAC91C3A5CB}"/>
    <dgm:cxn modelId="{B072010A-0F8A-468A-9952-2C408FBD5C0D}" type="presOf" srcId="{E8D22E4C-4BEB-449D-BBB2-3044EBCE1415}" destId="{AD5F12AC-D163-4AC9-9B12-A7E6F25A7280}" srcOrd="1" destOrd="0" presId="urn:microsoft.com/office/officeart/2005/8/layout/matrix1"/>
    <dgm:cxn modelId="{E2FAC230-504B-4EF5-B530-F78915CD46A0}" srcId="{62BC38B8-75EE-44EC-939D-68987578077C}" destId="{A4813438-29FE-42B5-A31F-B23280893C52}" srcOrd="4" destOrd="0" parTransId="{4D1276CF-7B86-450F-95F7-9C10096A71E6}" sibTransId="{8E0156B2-BCED-47F0-8BAA-22E7CF5C11A9}"/>
    <dgm:cxn modelId="{DA162A36-5D3F-422B-B49E-7ABE43A76ADB}" type="presOf" srcId="{1139DF84-7ABE-4738-9C4E-820FAF96359E}" destId="{5649B481-EABA-4B4B-889D-4ED122F86756}" srcOrd="0" destOrd="0" presId="urn:microsoft.com/office/officeart/2005/8/layout/matrix1"/>
    <dgm:cxn modelId="{79B6033C-EFD6-4F42-9A47-66A832A72F56}" type="presOf" srcId="{E4696165-CA31-4275-BF80-F13A03855C66}" destId="{48B1ADD1-595F-4E95-8987-37AF14334D0F}" srcOrd="1" destOrd="0" presId="urn:microsoft.com/office/officeart/2005/8/layout/matrix1"/>
    <dgm:cxn modelId="{E55AD03C-AE0D-432A-8B13-AD8ADD44579B}" type="presOf" srcId="{9A13367D-D6B5-4414-A721-07621BEA828E}" destId="{F6A5C068-2D84-449D-95B5-561F6D9D9182}" srcOrd="0" destOrd="0" presId="urn:microsoft.com/office/officeart/2005/8/layout/matrix1"/>
    <dgm:cxn modelId="{DCE74362-AF9C-4EEE-AFBC-894AE456F395}" srcId="{62BC38B8-75EE-44EC-939D-68987578077C}" destId="{E4696165-CA31-4275-BF80-F13A03855C66}" srcOrd="1" destOrd="0" parTransId="{76BE96C0-9A2D-4C27-9C06-E352FE7B1363}" sibTransId="{DDC7FF14-98FE-4625-ADCC-9984958A08F4}"/>
    <dgm:cxn modelId="{C4AB4145-0F06-4F12-A725-6763E692B8EE}" type="presOf" srcId="{E4696165-CA31-4275-BF80-F13A03855C66}" destId="{DCB8763D-C653-4C21-A5CD-4E2BC93482A4}" srcOrd="0" destOrd="0" presId="urn:microsoft.com/office/officeart/2005/8/layout/matrix1"/>
    <dgm:cxn modelId="{63E25874-6C95-49C3-A9EF-3F5BCB66D9FC}" type="presOf" srcId="{9A13367D-D6B5-4414-A721-07621BEA828E}" destId="{E7C19EF1-4411-415E-B619-05D3B02D1368}" srcOrd="1" destOrd="0" presId="urn:microsoft.com/office/officeart/2005/8/layout/matrix1"/>
    <dgm:cxn modelId="{41D8E57B-EA06-4203-87DF-B205813A46C9}" srcId="{62BC38B8-75EE-44EC-939D-68987578077C}" destId="{159FFC87-DDED-4A8C-9FAD-C73493FE6670}" srcOrd="6" destOrd="0" parTransId="{15EC3790-F194-4430-95EA-9A6CA9902DC5}" sibTransId="{934174A4-DCDA-4C00-A535-3265CCEEE81E}"/>
    <dgm:cxn modelId="{9CABFB97-1FF8-4EAC-97D9-38725F8BF049}" srcId="{62BC38B8-75EE-44EC-939D-68987578077C}" destId="{9A13367D-D6B5-4414-A721-07621BEA828E}" srcOrd="0" destOrd="0" parTransId="{8C9607FE-FAD2-44B9-94D1-7FF1EBAFF16D}" sibTransId="{2677CBB4-A4DE-448D-8671-A01FE80E6D91}"/>
    <dgm:cxn modelId="{824D139A-6DB7-47C3-B734-90C1265A1F56}" type="presOf" srcId="{5B4E947F-BFF2-48A9-9EA6-59FAA78C4C5A}" destId="{6BAF76C5-1343-4036-A972-204F50D2CD4F}" srcOrd="0" destOrd="0" presId="urn:microsoft.com/office/officeart/2005/8/layout/matrix1"/>
    <dgm:cxn modelId="{DE860BB3-A1A8-409F-A63E-017C2364DEA8}" srcId="{62BC38B8-75EE-44EC-939D-68987578077C}" destId="{E8D22E4C-4BEB-449D-BBB2-3044EBCE1415}" srcOrd="3" destOrd="0" parTransId="{DC084251-EF77-4C5F-BAF7-CF2528EFE247}" sibTransId="{F47D218D-8714-40B0-B717-E326C36221C8}"/>
    <dgm:cxn modelId="{715C39B8-B833-44A6-8312-B4CDF86BDE4D}" srcId="{5B4E947F-BFF2-48A9-9EA6-59FAA78C4C5A}" destId="{62BC38B8-75EE-44EC-939D-68987578077C}" srcOrd="0" destOrd="0" parTransId="{1081043C-6218-4C64-9D42-9266C7DC975E}" sibTransId="{BD8D58D5-08A3-4382-A86B-43CAF4BFFFBF}"/>
    <dgm:cxn modelId="{521E70C1-4281-4A9E-B3DC-8A54CB0A3E5B}" type="presOf" srcId="{E8D22E4C-4BEB-449D-BBB2-3044EBCE1415}" destId="{919DAF5E-8478-422C-A46E-AB8B0C4E556E}" srcOrd="0" destOrd="0" presId="urn:microsoft.com/office/officeart/2005/8/layout/matrix1"/>
    <dgm:cxn modelId="{E0E536D7-24E9-4C91-A842-7299DB39C7AC}" type="presOf" srcId="{1139DF84-7ABE-4738-9C4E-820FAF96359E}" destId="{32EB554D-5CD2-400D-A6FC-4A222DF74FD6}" srcOrd="1" destOrd="0" presId="urn:microsoft.com/office/officeart/2005/8/layout/matrix1"/>
    <dgm:cxn modelId="{F384A0DB-128D-45BE-8589-2EB4E1B38F53}" srcId="{62BC38B8-75EE-44EC-939D-68987578077C}" destId="{3BD026FD-6716-450B-9BDE-71E6FC1AB55D}" srcOrd="5" destOrd="0" parTransId="{43F550E2-70D5-4C07-842E-BB359CB45464}" sibTransId="{59319B69-300A-4D58-ACDB-6C565BAF00FE}"/>
    <dgm:cxn modelId="{14D90E54-21C5-4690-A135-F866CFBECAF1}" type="presParOf" srcId="{6BAF76C5-1343-4036-A972-204F50D2CD4F}" destId="{E3628D3C-316A-4997-AE4B-A26378AE936D}" srcOrd="0" destOrd="0" presId="urn:microsoft.com/office/officeart/2005/8/layout/matrix1"/>
    <dgm:cxn modelId="{92291E73-BD90-4AB8-8E61-AEFCC63A060D}" type="presParOf" srcId="{E3628D3C-316A-4997-AE4B-A26378AE936D}" destId="{F6A5C068-2D84-449D-95B5-561F6D9D9182}" srcOrd="0" destOrd="0" presId="urn:microsoft.com/office/officeart/2005/8/layout/matrix1"/>
    <dgm:cxn modelId="{D9E2BE6D-F95F-4EB7-B841-53A9D9674A64}" type="presParOf" srcId="{E3628D3C-316A-4997-AE4B-A26378AE936D}" destId="{E7C19EF1-4411-415E-B619-05D3B02D1368}" srcOrd="1" destOrd="0" presId="urn:microsoft.com/office/officeart/2005/8/layout/matrix1"/>
    <dgm:cxn modelId="{BEE15E93-F1E1-4DFB-8C12-7557E9573BE7}" type="presParOf" srcId="{E3628D3C-316A-4997-AE4B-A26378AE936D}" destId="{DCB8763D-C653-4C21-A5CD-4E2BC93482A4}" srcOrd="2" destOrd="0" presId="urn:microsoft.com/office/officeart/2005/8/layout/matrix1"/>
    <dgm:cxn modelId="{B41B5120-FAD7-4328-B9E9-4CDA8D8E92EB}" type="presParOf" srcId="{E3628D3C-316A-4997-AE4B-A26378AE936D}" destId="{48B1ADD1-595F-4E95-8987-37AF14334D0F}" srcOrd="3" destOrd="0" presId="urn:microsoft.com/office/officeart/2005/8/layout/matrix1"/>
    <dgm:cxn modelId="{2759175B-67E8-4238-9A8A-1E6766263CAD}" type="presParOf" srcId="{E3628D3C-316A-4997-AE4B-A26378AE936D}" destId="{5649B481-EABA-4B4B-889D-4ED122F86756}" srcOrd="4" destOrd="0" presId="urn:microsoft.com/office/officeart/2005/8/layout/matrix1"/>
    <dgm:cxn modelId="{354F8AB2-A6B9-4155-B78D-5A84DE7691A1}" type="presParOf" srcId="{E3628D3C-316A-4997-AE4B-A26378AE936D}" destId="{32EB554D-5CD2-400D-A6FC-4A222DF74FD6}" srcOrd="5" destOrd="0" presId="urn:microsoft.com/office/officeart/2005/8/layout/matrix1"/>
    <dgm:cxn modelId="{3BAB9C51-0968-44CC-ABE0-6AD78661EB27}" type="presParOf" srcId="{E3628D3C-316A-4997-AE4B-A26378AE936D}" destId="{919DAF5E-8478-422C-A46E-AB8B0C4E556E}" srcOrd="6" destOrd="0" presId="urn:microsoft.com/office/officeart/2005/8/layout/matrix1"/>
    <dgm:cxn modelId="{ADBC1B4F-8981-4845-9EB7-1EBD60D197FD}" type="presParOf" srcId="{E3628D3C-316A-4997-AE4B-A26378AE936D}" destId="{AD5F12AC-D163-4AC9-9B12-A7E6F25A7280}" srcOrd="7" destOrd="0" presId="urn:microsoft.com/office/officeart/2005/8/layout/matrix1"/>
    <dgm:cxn modelId="{DA7D43C4-A888-4DB3-98BB-56A2C51B5A2E}" type="presParOf" srcId="{6BAF76C5-1343-4036-A972-204F50D2CD4F}" destId="{298C6AC1-99D7-495B-AC67-AA5FA6792BF4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5B4E947F-BFF2-48A9-9EA6-59FAA78C4C5A}" type="doc">
      <dgm:prSet loTypeId="urn:microsoft.com/office/officeart/2005/8/layout/matrix1" loCatId="matrix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62BC38B8-75EE-44EC-939D-68987578077C}">
      <dgm:prSet phldrT="[Text]" phldr="0"/>
      <dgm:spPr/>
      <dgm:t>
        <a:bodyPr/>
        <a:lstStyle/>
        <a:p>
          <a:r>
            <a:rPr lang="en-GB" b="1" dirty="0"/>
            <a:t>Question 4.</a:t>
          </a:r>
        </a:p>
      </dgm:t>
    </dgm:pt>
    <dgm:pt modelId="{1081043C-6218-4C64-9D42-9266C7DC975E}" type="parTrans" cxnId="{715C39B8-B833-44A6-8312-B4CDF86BDE4D}">
      <dgm:prSet/>
      <dgm:spPr/>
      <dgm:t>
        <a:bodyPr/>
        <a:lstStyle/>
        <a:p>
          <a:endParaRPr lang="en-GB"/>
        </a:p>
      </dgm:t>
    </dgm:pt>
    <dgm:pt modelId="{BD8D58D5-08A3-4382-A86B-43CAF4BFFFBF}" type="sibTrans" cxnId="{715C39B8-B833-44A6-8312-B4CDF86BDE4D}">
      <dgm:prSet/>
      <dgm:spPr/>
      <dgm:t>
        <a:bodyPr/>
        <a:lstStyle/>
        <a:p>
          <a:endParaRPr lang="en-GB"/>
        </a:p>
      </dgm:t>
    </dgm:pt>
    <dgm:pt modelId="{9A13367D-D6B5-4414-A721-07621BEA828E}">
      <dgm:prSet phldrT="[Text]"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a) Staffing levels</a:t>
          </a:r>
        </a:p>
      </dgm:t>
    </dgm:pt>
    <dgm:pt modelId="{8C9607FE-FAD2-44B9-94D1-7FF1EBAFF16D}" type="parTrans" cxnId="{9CABFB97-1FF8-4EAC-97D9-38725F8BF049}">
      <dgm:prSet/>
      <dgm:spPr/>
      <dgm:t>
        <a:bodyPr/>
        <a:lstStyle/>
        <a:p>
          <a:endParaRPr lang="en-GB"/>
        </a:p>
      </dgm:t>
    </dgm:pt>
    <dgm:pt modelId="{2677CBB4-A4DE-448D-8671-A01FE80E6D91}" type="sibTrans" cxnId="{9CABFB97-1FF8-4EAC-97D9-38725F8BF049}">
      <dgm:prSet/>
      <dgm:spPr/>
      <dgm:t>
        <a:bodyPr/>
        <a:lstStyle/>
        <a:p>
          <a:endParaRPr lang="en-GB"/>
        </a:p>
      </dgm:t>
    </dgm:pt>
    <dgm:pt modelId="{A4813438-29FE-42B5-A31F-B23280893C52}">
      <dgm:prSet phldrT="[Text]" phldr="1"/>
      <dgm:spPr/>
      <dgm:t>
        <a:bodyPr/>
        <a:lstStyle/>
        <a:p>
          <a:endParaRPr lang="en-GB"/>
        </a:p>
      </dgm:t>
    </dgm:pt>
    <dgm:pt modelId="{4D1276CF-7B86-450F-95F7-9C10096A71E6}" type="parTrans" cxnId="{E2FAC230-504B-4EF5-B530-F78915CD46A0}">
      <dgm:prSet/>
      <dgm:spPr/>
      <dgm:t>
        <a:bodyPr/>
        <a:lstStyle/>
        <a:p>
          <a:endParaRPr lang="en-GB"/>
        </a:p>
      </dgm:t>
    </dgm:pt>
    <dgm:pt modelId="{8E0156B2-BCED-47F0-8BAA-22E7CF5C11A9}" type="sibTrans" cxnId="{E2FAC230-504B-4EF5-B530-F78915CD46A0}">
      <dgm:prSet/>
      <dgm:spPr/>
      <dgm:t>
        <a:bodyPr/>
        <a:lstStyle/>
        <a:p>
          <a:endParaRPr lang="en-GB"/>
        </a:p>
      </dgm:t>
    </dgm:pt>
    <dgm:pt modelId="{3BD026FD-6716-450B-9BDE-71E6FC1AB55D}">
      <dgm:prSet phldrT="[Text]" phldr="1"/>
      <dgm:spPr/>
      <dgm:t>
        <a:bodyPr/>
        <a:lstStyle/>
        <a:p>
          <a:endParaRPr lang="en-GB"/>
        </a:p>
      </dgm:t>
    </dgm:pt>
    <dgm:pt modelId="{43F550E2-70D5-4C07-842E-BB359CB45464}" type="parTrans" cxnId="{F384A0DB-128D-45BE-8589-2EB4E1B38F53}">
      <dgm:prSet/>
      <dgm:spPr/>
      <dgm:t>
        <a:bodyPr/>
        <a:lstStyle/>
        <a:p>
          <a:endParaRPr lang="en-GB"/>
        </a:p>
      </dgm:t>
    </dgm:pt>
    <dgm:pt modelId="{59319B69-300A-4D58-ACDB-6C565BAF00FE}" type="sibTrans" cxnId="{F384A0DB-128D-45BE-8589-2EB4E1B38F53}">
      <dgm:prSet/>
      <dgm:spPr/>
      <dgm:t>
        <a:bodyPr/>
        <a:lstStyle/>
        <a:p>
          <a:endParaRPr lang="en-GB"/>
        </a:p>
      </dgm:t>
    </dgm:pt>
    <dgm:pt modelId="{159FFC87-DDED-4A8C-9FAD-C73493FE6670}">
      <dgm:prSet phldrT="[Text]" phldr="1"/>
      <dgm:spPr/>
      <dgm:t>
        <a:bodyPr/>
        <a:lstStyle/>
        <a:p>
          <a:endParaRPr lang="en-GB"/>
        </a:p>
      </dgm:t>
    </dgm:pt>
    <dgm:pt modelId="{15EC3790-F194-4430-95EA-9A6CA9902DC5}" type="parTrans" cxnId="{41D8E57B-EA06-4203-87DF-B205813A46C9}">
      <dgm:prSet/>
      <dgm:spPr/>
      <dgm:t>
        <a:bodyPr/>
        <a:lstStyle/>
        <a:p>
          <a:endParaRPr lang="en-GB"/>
        </a:p>
      </dgm:t>
    </dgm:pt>
    <dgm:pt modelId="{934174A4-DCDA-4C00-A535-3265CCEEE81E}" type="sibTrans" cxnId="{41D8E57B-EA06-4203-87DF-B205813A46C9}">
      <dgm:prSet/>
      <dgm:spPr/>
      <dgm:t>
        <a:bodyPr/>
        <a:lstStyle/>
        <a:p>
          <a:endParaRPr lang="en-GB"/>
        </a:p>
      </dgm:t>
    </dgm:pt>
    <dgm:pt modelId="{E4696165-CA31-4275-BF80-F13A03855C66}">
      <dgm:prSet/>
      <dgm:spPr/>
      <dgm:t>
        <a:bodyPr/>
        <a:lstStyle/>
        <a:p>
          <a:r>
            <a:rPr lang="en-GB" b="1" dirty="0"/>
            <a:t>b) Training opportunities</a:t>
          </a:r>
        </a:p>
      </dgm:t>
    </dgm:pt>
    <dgm:pt modelId="{76BE96C0-9A2D-4C27-9C06-E352FE7B1363}" type="parTrans" cxnId="{DCE74362-AF9C-4EEE-AFBC-894AE456F395}">
      <dgm:prSet/>
      <dgm:spPr/>
      <dgm:t>
        <a:bodyPr/>
        <a:lstStyle/>
        <a:p>
          <a:endParaRPr lang="en-GB"/>
        </a:p>
      </dgm:t>
    </dgm:pt>
    <dgm:pt modelId="{DDC7FF14-98FE-4625-ADCC-9984958A08F4}" type="sibTrans" cxnId="{DCE74362-AF9C-4EEE-AFBC-894AE456F395}">
      <dgm:prSet/>
      <dgm:spPr/>
      <dgm:t>
        <a:bodyPr/>
        <a:lstStyle/>
        <a:p>
          <a:endParaRPr lang="en-GB"/>
        </a:p>
      </dgm:t>
    </dgm:pt>
    <dgm:pt modelId="{E8D22E4C-4BEB-449D-BBB2-3044EBCE1415}">
      <dgm:prSet/>
      <dgm:spPr/>
      <dgm:t>
        <a:bodyPr/>
        <a:lstStyle/>
        <a:p>
          <a:r>
            <a:rPr lang="en-GB" b="1" dirty="0"/>
            <a:t>d) All of the above</a:t>
          </a:r>
          <a:endParaRPr lang="en-GB" b="1" dirty="0">
            <a:solidFill>
              <a:schemeClr val="tx1"/>
            </a:solidFill>
          </a:endParaRPr>
        </a:p>
      </dgm:t>
    </dgm:pt>
    <dgm:pt modelId="{DC084251-EF77-4C5F-BAF7-CF2528EFE247}" type="parTrans" cxnId="{DE860BB3-A1A8-409F-A63E-017C2364DEA8}">
      <dgm:prSet/>
      <dgm:spPr/>
      <dgm:t>
        <a:bodyPr/>
        <a:lstStyle/>
        <a:p>
          <a:endParaRPr lang="en-GB"/>
        </a:p>
      </dgm:t>
    </dgm:pt>
    <dgm:pt modelId="{F47D218D-8714-40B0-B717-E326C36221C8}" type="sibTrans" cxnId="{DE860BB3-A1A8-409F-A63E-017C2364DEA8}">
      <dgm:prSet/>
      <dgm:spPr/>
      <dgm:t>
        <a:bodyPr/>
        <a:lstStyle/>
        <a:p>
          <a:endParaRPr lang="en-GB"/>
        </a:p>
      </dgm:t>
    </dgm:pt>
    <dgm:pt modelId="{F7B84717-E95C-4205-92FA-F8699609E2FB}">
      <dgm:prSet/>
      <dgm:spPr/>
      <dgm:t>
        <a:bodyPr/>
        <a:lstStyle/>
        <a:p>
          <a:r>
            <a:rPr lang="en-GB" b="1" dirty="0"/>
            <a:t>c) Funding and resources</a:t>
          </a:r>
        </a:p>
      </dgm:t>
    </dgm:pt>
    <dgm:pt modelId="{79D83984-4FBF-48D8-A54A-90D95D5E7B58}" type="parTrans" cxnId="{78870381-5693-4C6A-9252-C5D0EBDDE10D}">
      <dgm:prSet/>
      <dgm:spPr/>
      <dgm:t>
        <a:bodyPr/>
        <a:lstStyle/>
        <a:p>
          <a:endParaRPr lang="en-GB"/>
        </a:p>
      </dgm:t>
    </dgm:pt>
    <dgm:pt modelId="{B525E050-D015-46F6-8580-02A3D1E1C2F4}" type="sibTrans" cxnId="{78870381-5693-4C6A-9252-C5D0EBDDE10D}">
      <dgm:prSet/>
      <dgm:spPr/>
      <dgm:t>
        <a:bodyPr/>
        <a:lstStyle/>
        <a:p>
          <a:endParaRPr lang="en-GB"/>
        </a:p>
      </dgm:t>
    </dgm:pt>
    <dgm:pt modelId="{6BAF76C5-1343-4036-A972-204F50D2CD4F}" type="pres">
      <dgm:prSet presAssocID="{5B4E947F-BFF2-48A9-9EA6-59FAA78C4C5A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E3628D3C-316A-4997-AE4B-A26378AE936D}" type="pres">
      <dgm:prSet presAssocID="{5B4E947F-BFF2-48A9-9EA6-59FAA78C4C5A}" presName="matrix" presStyleCnt="0"/>
      <dgm:spPr/>
    </dgm:pt>
    <dgm:pt modelId="{F6A5C068-2D84-449D-95B5-561F6D9D9182}" type="pres">
      <dgm:prSet presAssocID="{5B4E947F-BFF2-48A9-9EA6-59FAA78C4C5A}" presName="tile1" presStyleLbl="node1" presStyleIdx="0" presStyleCnt="4"/>
      <dgm:spPr/>
    </dgm:pt>
    <dgm:pt modelId="{E7C19EF1-4411-415E-B619-05D3B02D1368}" type="pres">
      <dgm:prSet presAssocID="{5B4E947F-BFF2-48A9-9EA6-59FAA78C4C5A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DCB8763D-C653-4C21-A5CD-4E2BC93482A4}" type="pres">
      <dgm:prSet presAssocID="{5B4E947F-BFF2-48A9-9EA6-59FAA78C4C5A}" presName="tile2" presStyleLbl="node1" presStyleIdx="1" presStyleCnt="4" custLinFactNeighborX="0"/>
      <dgm:spPr/>
    </dgm:pt>
    <dgm:pt modelId="{48B1ADD1-595F-4E95-8987-37AF14334D0F}" type="pres">
      <dgm:prSet presAssocID="{5B4E947F-BFF2-48A9-9EA6-59FAA78C4C5A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5649B481-EABA-4B4B-889D-4ED122F86756}" type="pres">
      <dgm:prSet presAssocID="{5B4E947F-BFF2-48A9-9EA6-59FAA78C4C5A}" presName="tile3" presStyleLbl="node1" presStyleIdx="2" presStyleCnt="4"/>
      <dgm:spPr/>
    </dgm:pt>
    <dgm:pt modelId="{32EB554D-5CD2-400D-A6FC-4A222DF74FD6}" type="pres">
      <dgm:prSet presAssocID="{5B4E947F-BFF2-48A9-9EA6-59FAA78C4C5A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19DAF5E-8478-422C-A46E-AB8B0C4E556E}" type="pres">
      <dgm:prSet presAssocID="{5B4E947F-BFF2-48A9-9EA6-59FAA78C4C5A}" presName="tile4" presStyleLbl="node1" presStyleIdx="3" presStyleCnt="4"/>
      <dgm:spPr/>
    </dgm:pt>
    <dgm:pt modelId="{AD5F12AC-D163-4AC9-9B12-A7E6F25A7280}" type="pres">
      <dgm:prSet presAssocID="{5B4E947F-BFF2-48A9-9EA6-59FAA78C4C5A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298C6AC1-99D7-495B-AC67-AA5FA6792BF4}" type="pres">
      <dgm:prSet presAssocID="{5B4E947F-BFF2-48A9-9EA6-59FAA78C4C5A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86E2AD02-D009-4897-8E5E-832CAF9E0C1D}" type="presOf" srcId="{62BC38B8-75EE-44EC-939D-68987578077C}" destId="{298C6AC1-99D7-495B-AC67-AA5FA6792BF4}" srcOrd="0" destOrd="0" presId="urn:microsoft.com/office/officeart/2005/8/layout/matrix1"/>
    <dgm:cxn modelId="{E2FAC230-504B-4EF5-B530-F78915CD46A0}" srcId="{62BC38B8-75EE-44EC-939D-68987578077C}" destId="{A4813438-29FE-42B5-A31F-B23280893C52}" srcOrd="4" destOrd="0" parTransId="{4D1276CF-7B86-450F-95F7-9C10096A71E6}" sibTransId="{8E0156B2-BCED-47F0-8BAA-22E7CF5C11A9}"/>
    <dgm:cxn modelId="{85768737-D296-4BDA-B53D-3775480066D9}" type="presOf" srcId="{F7B84717-E95C-4205-92FA-F8699609E2FB}" destId="{5649B481-EABA-4B4B-889D-4ED122F86756}" srcOrd="0" destOrd="0" presId="urn:microsoft.com/office/officeart/2005/8/layout/matrix1"/>
    <dgm:cxn modelId="{79B6033C-EFD6-4F42-9A47-66A832A72F56}" type="presOf" srcId="{E4696165-CA31-4275-BF80-F13A03855C66}" destId="{48B1ADD1-595F-4E95-8987-37AF14334D0F}" srcOrd="1" destOrd="0" presId="urn:microsoft.com/office/officeart/2005/8/layout/matrix1"/>
    <dgm:cxn modelId="{E55AD03C-AE0D-432A-8B13-AD8ADD44579B}" type="presOf" srcId="{9A13367D-D6B5-4414-A721-07621BEA828E}" destId="{F6A5C068-2D84-449D-95B5-561F6D9D9182}" srcOrd="0" destOrd="0" presId="urn:microsoft.com/office/officeart/2005/8/layout/matrix1"/>
    <dgm:cxn modelId="{DCE74362-AF9C-4EEE-AFBC-894AE456F395}" srcId="{62BC38B8-75EE-44EC-939D-68987578077C}" destId="{E4696165-CA31-4275-BF80-F13A03855C66}" srcOrd="1" destOrd="0" parTransId="{76BE96C0-9A2D-4C27-9C06-E352FE7B1363}" sibTransId="{DDC7FF14-98FE-4625-ADCC-9984958A08F4}"/>
    <dgm:cxn modelId="{C4AB4145-0F06-4F12-A725-6763E692B8EE}" type="presOf" srcId="{E4696165-CA31-4275-BF80-F13A03855C66}" destId="{DCB8763D-C653-4C21-A5CD-4E2BC93482A4}" srcOrd="0" destOrd="0" presId="urn:microsoft.com/office/officeart/2005/8/layout/matrix1"/>
    <dgm:cxn modelId="{14040173-B74B-4369-A5B7-3FA87899D576}" type="presOf" srcId="{E8D22E4C-4BEB-449D-BBB2-3044EBCE1415}" destId="{AD5F12AC-D163-4AC9-9B12-A7E6F25A7280}" srcOrd="1" destOrd="0" presId="urn:microsoft.com/office/officeart/2005/8/layout/matrix1"/>
    <dgm:cxn modelId="{63E25874-6C95-49C3-A9EF-3F5BCB66D9FC}" type="presOf" srcId="{9A13367D-D6B5-4414-A721-07621BEA828E}" destId="{E7C19EF1-4411-415E-B619-05D3B02D1368}" srcOrd="1" destOrd="0" presId="urn:microsoft.com/office/officeart/2005/8/layout/matrix1"/>
    <dgm:cxn modelId="{41D8E57B-EA06-4203-87DF-B205813A46C9}" srcId="{62BC38B8-75EE-44EC-939D-68987578077C}" destId="{159FFC87-DDED-4A8C-9FAD-C73493FE6670}" srcOrd="6" destOrd="0" parTransId="{15EC3790-F194-4430-95EA-9A6CA9902DC5}" sibTransId="{934174A4-DCDA-4C00-A535-3265CCEEE81E}"/>
    <dgm:cxn modelId="{78870381-5693-4C6A-9252-C5D0EBDDE10D}" srcId="{62BC38B8-75EE-44EC-939D-68987578077C}" destId="{F7B84717-E95C-4205-92FA-F8699609E2FB}" srcOrd="2" destOrd="0" parTransId="{79D83984-4FBF-48D8-A54A-90D95D5E7B58}" sibTransId="{B525E050-D015-46F6-8580-02A3D1E1C2F4}"/>
    <dgm:cxn modelId="{9CABFB97-1FF8-4EAC-97D9-38725F8BF049}" srcId="{62BC38B8-75EE-44EC-939D-68987578077C}" destId="{9A13367D-D6B5-4414-A721-07621BEA828E}" srcOrd="0" destOrd="0" parTransId="{8C9607FE-FAD2-44B9-94D1-7FF1EBAFF16D}" sibTransId="{2677CBB4-A4DE-448D-8671-A01FE80E6D91}"/>
    <dgm:cxn modelId="{824D139A-6DB7-47C3-B734-90C1265A1F56}" type="presOf" srcId="{5B4E947F-BFF2-48A9-9EA6-59FAA78C4C5A}" destId="{6BAF76C5-1343-4036-A972-204F50D2CD4F}" srcOrd="0" destOrd="0" presId="urn:microsoft.com/office/officeart/2005/8/layout/matrix1"/>
    <dgm:cxn modelId="{3D242DA8-0889-4F2E-8DF8-F71D1752E72D}" type="presOf" srcId="{E8D22E4C-4BEB-449D-BBB2-3044EBCE1415}" destId="{919DAF5E-8478-422C-A46E-AB8B0C4E556E}" srcOrd="0" destOrd="0" presId="urn:microsoft.com/office/officeart/2005/8/layout/matrix1"/>
    <dgm:cxn modelId="{DE860BB3-A1A8-409F-A63E-017C2364DEA8}" srcId="{62BC38B8-75EE-44EC-939D-68987578077C}" destId="{E8D22E4C-4BEB-449D-BBB2-3044EBCE1415}" srcOrd="3" destOrd="0" parTransId="{DC084251-EF77-4C5F-BAF7-CF2528EFE247}" sibTransId="{F47D218D-8714-40B0-B717-E326C36221C8}"/>
    <dgm:cxn modelId="{715C39B8-B833-44A6-8312-B4CDF86BDE4D}" srcId="{5B4E947F-BFF2-48A9-9EA6-59FAA78C4C5A}" destId="{62BC38B8-75EE-44EC-939D-68987578077C}" srcOrd="0" destOrd="0" parTransId="{1081043C-6218-4C64-9D42-9266C7DC975E}" sibTransId="{BD8D58D5-08A3-4382-A86B-43CAF4BFFFBF}"/>
    <dgm:cxn modelId="{9219CECD-6937-4638-932E-837F2721E82B}" type="presOf" srcId="{F7B84717-E95C-4205-92FA-F8699609E2FB}" destId="{32EB554D-5CD2-400D-A6FC-4A222DF74FD6}" srcOrd="1" destOrd="0" presId="urn:microsoft.com/office/officeart/2005/8/layout/matrix1"/>
    <dgm:cxn modelId="{F384A0DB-128D-45BE-8589-2EB4E1B38F53}" srcId="{62BC38B8-75EE-44EC-939D-68987578077C}" destId="{3BD026FD-6716-450B-9BDE-71E6FC1AB55D}" srcOrd="5" destOrd="0" parTransId="{43F550E2-70D5-4C07-842E-BB359CB45464}" sibTransId="{59319B69-300A-4D58-ACDB-6C565BAF00FE}"/>
    <dgm:cxn modelId="{14D90E54-21C5-4690-A135-F866CFBECAF1}" type="presParOf" srcId="{6BAF76C5-1343-4036-A972-204F50D2CD4F}" destId="{E3628D3C-316A-4997-AE4B-A26378AE936D}" srcOrd="0" destOrd="0" presId="urn:microsoft.com/office/officeart/2005/8/layout/matrix1"/>
    <dgm:cxn modelId="{92291E73-BD90-4AB8-8E61-AEFCC63A060D}" type="presParOf" srcId="{E3628D3C-316A-4997-AE4B-A26378AE936D}" destId="{F6A5C068-2D84-449D-95B5-561F6D9D9182}" srcOrd="0" destOrd="0" presId="urn:microsoft.com/office/officeart/2005/8/layout/matrix1"/>
    <dgm:cxn modelId="{D9E2BE6D-F95F-4EB7-B841-53A9D9674A64}" type="presParOf" srcId="{E3628D3C-316A-4997-AE4B-A26378AE936D}" destId="{E7C19EF1-4411-415E-B619-05D3B02D1368}" srcOrd="1" destOrd="0" presId="urn:microsoft.com/office/officeart/2005/8/layout/matrix1"/>
    <dgm:cxn modelId="{BEE15E93-F1E1-4DFB-8C12-7557E9573BE7}" type="presParOf" srcId="{E3628D3C-316A-4997-AE4B-A26378AE936D}" destId="{DCB8763D-C653-4C21-A5CD-4E2BC93482A4}" srcOrd="2" destOrd="0" presId="urn:microsoft.com/office/officeart/2005/8/layout/matrix1"/>
    <dgm:cxn modelId="{B41B5120-FAD7-4328-B9E9-4CDA8D8E92EB}" type="presParOf" srcId="{E3628D3C-316A-4997-AE4B-A26378AE936D}" destId="{48B1ADD1-595F-4E95-8987-37AF14334D0F}" srcOrd="3" destOrd="0" presId="urn:microsoft.com/office/officeart/2005/8/layout/matrix1"/>
    <dgm:cxn modelId="{2759175B-67E8-4238-9A8A-1E6766263CAD}" type="presParOf" srcId="{E3628D3C-316A-4997-AE4B-A26378AE936D}" destId="{5649B481-EABA-4B4B-889D-4ED122F86756}" srcOrd="4" destOrd="0" presId="urn:microsoft.com/office/officeart/2005/8/layout/matrix1"/>
    <dgm:cxn modelId="{354F8AB2-A6B9-4155-B78D-5A84DE7691A1}" type="presParOf" srcId="{E3628D3C-316A-4997-AE4B-A26378AE936D}" destId="{32EB554D-5CD2-400D-A6FC-4A222DF74FD6}" srcOrd="5" destOrd="0" presId="urn:microsoft.com/office/officeart/2005/8/layout/matrix1"/>
    <dgm:cxn modelId="{3BAB9C51-0968-44CC-ABE0-6AD78661EB27}" type="presParOf" srcId="{E3628D3C-316A-4997-AE4B-A26378AE936D}" destId="{919DAF5E-8478-422C-A46E-AB8B0C4E556E}" srcOrd="6" destOrd="0" presId="urn:microsoft.com/office/officeart/2005/8/layout/matrix1"/>
    <dgm:cxn modelId="{ADBC1B4F-8981-4845-9EB7-1EBD60D197FD}" type="presParOf" srcId="{E3628D3C-316A-4997-AE4B-A26378AE936D}" destId="{AD5F12AC-D163-4AC9-9B12-A7E6F25A7280}" srcOrd="7" destOrd="0" presId="urn:microsoft.com/office/officeart/2005/8/layout/matrix1"/>
    <dgm:cxn modelId="{DA7D43C4-A888-4DB3-98BB-56A2C51B5A2E}" type="presParOf" srcId="{6BAF76C5-1343-4036-A972-204F50D2CD4F}" destId="{298C6AC1-99D7-495B-AC67-AA5FA6792BF4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28E93B37-1786-41F5-B020-271B7CA3BBBE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C15B6A3-8C16-44D8-813B-543625B569C2}">
      <dgm:prSet custT="1"/>
      <dgm:spPr/>
      <dgm:t>
        <a:bodyPr/>
        <a:lstStyle/>
        <a:p>
          <a:r>
            <a:rPr lang="en-US" sz="2800" b="1">
              <a:solidFill>
                <a:schemeClr val="tx1"/>
              </a:solidFill>
            </a:rPr>
            <a:t>Answer</a:t>
          </a:r>
        </a:p>
      </dgm:t>
    </dgm:pt>
    <dgm:pt modelId="{FCAAA6FD-B6A2-43C0-8139-0AF92D802B83}" type="parTrans" cxnId="{2FC7E85B-7D3A-4D8B-B7D1-C292A81DD052}">
      <dgm:prSet/>
      <dgm:spPr/>
      <dgm:t>
        <a:bodyPr/>
        <a:lstStyle/>
        <a:p>
          <a:endParaRPr lang="en-US"/>
        </a:p>
      </dgm:t>
    </dgm:pt>
    <dgm:pt modelId="{FF8E337C-5B6B-4E25-B9C0-C36634357624}" type="sibTrans" cxnId="{2FC7E85B-7D3A-4D8B-B7D1-C292A81DD052}">
      <dgm:prSet/>
      <dgm:spPr/>
      <dgm:t>
        <a:bodyPr/>
        <a:lstStyle/>
        <a:p>
          <a:endParaRPr lang="en-US"/>
        </a:p>
      </dgm:t>
    </dgm:pt>
    <dgm:pt modelId="{6663E0E3-4BD8-4F1B-843C-000DE70C448F}">
      <dgm:prSet custT="1"/>
      <dgm:spPr/>
      <dgm:t>
        <a:bodyPr/>
        <a:lstStyle/>
        <a:p>
          <a:r>
            <a:rPr lang="en-US" sz="2000" b="1">
              <a:solidFill>
                <a:schemeClr val="tx1"/>
              </a:solidFill>
            </a:rPr>
            <a:t>Q1: Answer: b) The way roles and responsibilities are arranged</a:t>
          </a:r>
        </a:p>
      </dgm:t>
    </dgm:pt>
    <dgm:pt modelId="{E66F0417-A59E-45E0-9B8A-4DDA6B1663DD}" type="parTrans" cxnId="{526A9A9B-C5D5-4670-BCD5-E47EB45FB502}">
      <dgm:prSet/>
      <dgm:spPr/>
      <dgm:t>
        <a:bodyPr/>
        <a:lstStyle/>
        <a:p>
          <a:endParaRPr lang="en-US"/>
        </a:p>
      </dgm:t>
    </dgm:pt>
    <dgm:pt modelId="{CF4467FF-AC8D-4B09-88EC-677729CAF835}" type="sibTrans" cxnId="{526A9A9B-C5D5-4670-BCD5-E47EB45FB502}">
      <dgm:prSet/>
      <dgm:spPr/>
      <dgm:t>
        <a:bodyPr/>
        <a:lstStyle/>
        <a:p>
          <a:endParaRPr lang="en-US"/>
        </a:p>
      </dgm:t>
    </dgm:pt>
    <dgm:pt modelId="{A89EF5E5-C1A0-4A40-8AB3-098D26C37059}">
      <dgm:prSet custT="1"/>
      <dgm:spPr/>
      <dgm:t>
        <a:bodyPr/>
        <a:lstStyle/>
        <a:p>
          <a:r>
            <a:rPr lang="en-US" sz="2800" b="1">
              <a:solidFill>
                <a:schemeClr val="tx1"/>
              </a:solidFill>
            </a:rPr>
            <a:t>Answer</a:t>
          </a:r>
        </a:p>
      </dgm:t>
    </dgm:pt>
    <dgm:pt modelId="{34BC59B2-6517-48C6-99F7-D6DA16BFF5C7}" type="parTrans" cxnId="{35AAD2E5-B09C-4DAB-86A3-B9308E1AB80F}">
      <dgm:prSet/>
      <dgm:spPr/>
      <dgm:t>
        <a:bodyPr/>
        <a:lstStyle/>
        <a:p>
          <a:endParaRPr lang="en-US"/>
        </a:p>
      </dgm:t>
    </dgm:pt>
    <dgm:pt modelId="{173BF267-ADDC-4F64-BA9A-98792878753A}" type="sibTrans" cxnId="{35AAD2E5-B09C-4DAB-86A3-B9308E1AB80F}">
      <dgm:prSet/>
      <dgm:spPr/>
      <dgm:t>
        <a:bodyPr/>
        <a:lstStyle/>
        <a:p>
          <a:endParaRPr lang="en-US"/>
        </a:p>
      </dgm:t>
    </dgm:pt>
    <dgm:pt modelId="{A249706C-73BF-4CDC-83D1-DE060C156EEF}">
      <dgm:prSet custT="1"/>
      <dgm:spPr/>
      <dgm:t>
        <a:bodyPr/>
        <a:lstStyle/>
        <a:p>
          <a:r>
            <a:rPr lang="en-US" sz="2000" b="1" dirty="0">
              <a:solidFill>
                <a:schemeClr val="tx1"/>
              </a:solidFill>
            </a:rPr>
            <a:t>Q2: Answer: c) Staff feel valued, respected and safe to raise concerns</a:t>
          </a:r>
        </a:p>
      </dgm:t>
    </dgm:pt>
    <dgm:pt modelId="{FD6E0BC4-C0B2-4840-B0C8-470CC1CEF4F2}" type="parTrans" cxnId="{35318B50-6414-44F8-9035-4FC3C7B106AD}">
      <dgm:prSet/>
      <dgm:spPr/>
      <dgm:t>
        <a:bodyPr/>
        <a:lstStyle/>
        <a:p>
          <a:endParaRPr lang="en-US"/>
        </a:p>
      </dgm:t>
    </dgm:pt>
    <dgm:pt modelId="{D567A199-4CD5-4382-81E8-6624DDAB8C35}" type="sibTrans" cxnId="{35318B50-6414-44F8-9035-4FC3C7B106AD}">
      <dgm:prSet/>
      <dgm:spPr/>
      <dgm:t>
        <a:bodyPr/>
        <a:lstStyle/>
        <a:p>
          <a:endParaRPr lang="en-US"/>
        </a:p>
      </dgm:t>
    </dgm:pt>
    <dgm:pt modelId="{9F4DA5DE-652A-4DE6-A4F1-A21343ED2728}">
      <dgm:prSet custT="1"/>
      <dgm:spPr/>
      <dgm:t>
        <a:bodyPr/>
        <a:lstStyle/>
        <a:p>
          <a:r>
            <a:rPr lang="en-US" sz="2800" b="1">
              <a:solidFill>
                <a:schemeClr val="tx1"/>
              </a:solidFill>
            </a:rPr>
            <a:t>Answer</a:t>
          </a:r>
        </a:p>
      </dgm:t>
    </dgm:pt>
    <dgm:pt modelId="{CB525860-79E4-4CC7-9339-353CD899F009}" type="parTrans" cxnId="{5CF22762-8F9B-4B1F-9BCB-79CFC9C1AD43}">
      <dgm:prSet/>
      <dgm:spPr/>
      <dgm:t>
        <a:bodyPr/>
        <a:lstStyle/>
        <a:p>
          <a:endParaRPr lang="en-US"/>
        </a:p>
      </dgm:t>
    </dgm:pt>
    <dgm:pt modelId="{C0014705-2B86-41E2-A252-2D7DF6A8FFC2}" type="sibTrans" cxnId="{5CF22762-8F9B-4B1F-9BCB-79CFC9C1AD43}">
      <dgm:prSet/>
      <dgm:spPr/>
      <dgm:t>
        <a:bodyPr/>
        <a:lstStyle/>
        <a:p>
          <a:endParaRPr lang="en-US"/>
        </a:p>
      </dgm:t>
    </dgm:pt>
    <dgm:pt modelId="{44797B0D-A00E-46CB-B113-A02CE65BD9DF}">
      <dgm:prSet custT="1"/>
      <dgm:spPr/>
      <dgm:t>
        <a:bodyPr/>
        <a:lstStyle/>
        <a:p>
          <a:r>
            <a:rPr lang="en-US" sz="2000" b="1">
              <a:solidFill>
                <a:schemeClr val="tx1"/>
              </a:solidFill>
            </a:rPr>
            <a:t>Q3: Answer: c) Handovers where key information is missed out</a:t>
          </a:r>
        </a:p>
      </dgm:t>
    </dgm:pt>
    <dgm:pt modelId="{734ECF19-39D0-41C5-9D11-80C1DE38F45C}" type="parTrans" cxnId="{A9E21166-CFE0-4397-BCCD-7E95641AC638}">
      <dgm:prSet/>
      <dgm:spPr/>
      <dgm:t>
        <a:bodyPr/>
        <a:lstStyle/>
        <a:p>
          <a:endParaRPr lang="en-US"/>
        </a:p>
      </dgm:t>
    </dgm:pt>
    <dgm:pt modelId="{7EC396D4-1707-46FC-80C4-BDA856679BFD}" type="sibTrans" cxnId="{A9E21166-CFE0-4397-BCCD-7E95641AC638}">
      <dgm:prSet/>
      <dgm:spPr/>
      <dgm:t>
        <a:bodyPr/>
        <a:lstStyle/>
        <a:p>
          <a:endParaRPr lang="en-US"/>
        </a:p>
      </dgm:t>
    </dgm:pt>
    <dgm:pt modelId="{96375D25-158A-44F2-8DC3-7E2B9F3F9C0F}">
      <dgm:prSet custT="1"/>
      <dgm:spPr/>
      <dgm:t>
        <a:bodyPr/>
        <a:lstStyle/>
        <a:p>
          <a:r>
            <a:rPr lang="en-US" sz="2800" b="1">
              <a:solidFill>
                <a:schemeClr val="tx1"/>
              </a:solidFill>
            </a:rPr>
            <a:t>Answer</a:t>
          </a:r>
        </a:p>
      </dgm:t>
    </dgm:pt>
    <dgm:pt modelId="{20FB587A-9F66-4314-AEAF-2CF4728B0D18}" type="parTrans" cxnId="{E7AC45C5-867C-4E26-9A13-C585EBB783D1}">
      <dgm:prSet/>
      <dgm:spPr/>
      <dgm:t>
        <a:bodyPr/>
        <a:lstStyle/>
        <a:p>
          <a:endParaRPr lang="en-US"/>
        </a:p>
      </dgm:t>
    </dgm:pt>
    <dgm:pt modelId="{F444E59C-2B08-4361-8B7F-902D4F149F12}" type="sibTrans" cxnId="{E7AC45C5-867C-4E26-9A13-C585EBB783D1}">
      <dgm:prSet/>
      <dgm:spPr/>
      <dgm:t>
        <a:bodyPr/>
        <a:lstStyle/>
        <a:p>
          <a:endParaRPr lang="en-US"/>
        </a:p>
      </dgm:t>
    </dgm:pt>
    <dgm:pt modelId="{31DD74F4-7A8C-488F-B1FF-4843B474E350}">
      <dgm:prSet custT="1"/>
      <dgm:spPr/>
      <dgm:t>
        <a:bodyPr/>
        <a:lstStyle/>
        <a:p>
          <a:r>
            <a:rPr lang="en-US" sz="2000" b="1">
              <a:solidFill>
                <a:schemeClr val="tx1"/>
              </a:solidFill>
            </a:rPr>
            <a:t>Q4: Answer: d) All of the above</a:t>
          </a:r>
        </a:p>
      </dgm:t>
    </dgm:pt>
    <dgm:pt modelId="{046C5003-7773-44CD-84EA-473969DE83C6}" type="parTrans" cxnId="{0F62CE8E-120E-4C18-89D4-828FFF78E411}">
      <dgm:prSet/>
      <dgm:spPr/>
      <dgm:t>
        <a:bodyPr/>
        <a:lstStyle/>
        <a:p>
          <a:endParaRPr lang="en-US"/>
        </a:p>
      </dgm:t>
    </dgm:pt>
    <dgm:pt modelId="{EF11EAE9-757A-4275-81A2-1D4BAFAEF4B7}" type="sibTrans" cxnId="{0F62CE8E-120E-4C18-89D4-828FFF78E411}">
      <dgm:prSet/>
      <dgm:spPr/>
      <dgm:t>
        <a:bodyPr/>
        <a:lstStyle/>
        <a:p>
          <a:endParaRPr lang="en-US"/>
        </a:p>
      </dgm:t>
    </dgm:pt>
    <dgm:pt modelId="{B47E42BC-6EB7-4808-AEED-8CB33C1909F1}">
      <dgm:prSet custT="1"/>
      <dgm:spPr/>
      <dgm:t>
        <a:bodyPr/>
        <a:lstStyle/>
        <a:p>
          <a:r>
            <a:rPr lang="en-US" sz="2800" b="1">
              <a:solidFill>
                <a:schemeClr val="tx1"/>
              </a:solidFill>
            </a:rPr>
            <a:t>Answer</a:t>
          </a:r>
        </a:p>
      </dgm:t>
    </dgm:pt>
    <dgm:pt modelId="{D77DF7AB-DA9B-44B0-B01B-61A6B3D16AED}" type="parTrans" cxnId="{A3C5C393-35B0-4A87-86FD-F8DB18FBDE40}">
      <dgm:prSet/>
      <dgm:spPr/>
      <dgm:t>
        <a:bodyPr/>
        <a:lstStyle/>
        <a:p>
          <a:endParaRPr lang="en-US"/>
        </a:p>
      </dgm:t>
    </dgm:pt>
    <dgm:pt modelId="{B6FEE8C4-3213-4ACC-ADBA-8ED5D741E20B}" type="sibTrans" cxnId="{A3C5C393-35B0-4A87-86FD-F8DB18FBDE40}">
      <dgm:prSet/>
      <dgm:spPr/>
      <dgm:t>
        <a:bodyPr/>
        <a:lstStyle/>
        <a:p>
          <a:endParaRPr lang="en-US"/>
        </a:p>
      </dgm:t>
    </dgm:pt>
    <dgm:pt modelId="{6DCB0317-A9A1-430C-A6F2-1AC9696DCDB9}">
      <dgm:prSet custT="1"/>
      <dgm:spPr/>
      <dgm:t>
        <a:bodyPr/>
        <a:lstStyle/>
        <a:p>
          <a:r>
            <a:rPr lang="en-US" sz="2000" b="1">
              <a:solidFill>
                <a:schemeClr val="tx1"/>
              </a:solidFill>
            </a:rPr>
            <a:t>Q5: Answer: b) It ensures safeguarding, coordination and better outcomes</a:t>
          </a:r>
        </a:p>
      </dgm:t>
    </dgm:pt>
    <dgm:pt modelId="{7DADDB34-4B3B-4435-BD62-B6D2312585F9}" type="parTrans" cxnId="{0D417A78-6983-41DD-82DA-1CFA03E3A236}">
      <dgm:prSet/>
      <dgm:spPr/>
      <dgm:t>
        <a:bodyPr/>
        <a:lstStyle/>
        <a:p>
          <a:endParaRPr lang="en-US"/>
        </a:p>
      </dgm:t>
    </dgm:pt>
    <dgm:pt modelId="{572CF834-C044-4ECC-B5EB-B16A2EF625A7}" type="sibTrans" cxnId="{0D417A78-6983-41DD-82DA-1CFA03E3A236}">
      <dgm:prSet/>
      <dgm:spPr/>
      <dgm:t>
        <a:bodyPr/>
        <a:lstStyle/>
        <a:p>
          <a:endParaRPr lang="en-US"/>
        </a:p>
      </dgm:t>
    </dgm:pt>
    <dgm:pt modelId="{FCF1CEC2-E355-4611-929A-C86CA3EE21E4}" type="pres">
      <dgm:prSet presAssocID="{28E93B37-1786-41F5-B020-271B7CA3BBBE}" presName="Name0" presStyleCnt="0">
        <dgm:presLayoutVars>
          <dgm:dir/>
          <dgm:animLvl val="lvl"/>
          <dgm:resizeHandles val="exact"/>
        </dgm:presLayoutVars>
      </dgm:prSet>
      <dgm:spPr/>
    </dgm:pt>
    <dgm:pt modelId="{F7689D64-CF40-4155-82AD-CEB20EBF57A3}" type="pres">
      <dgm:prSet presAssocID="{5C15B6A3-8C16-44D8-813B-543625B569C2}" presName="linNode" presStyleCnt="0"/>
      <dgm:spPr/>
    </dgm:pt>
    <dgm:pt modelId="{1152B551-6FBF-4D44-BABA-D5D567443F6B}" type="pres">
      <dgm:prSet presAssocID="{5C15B6A3-8C16-44D8-813B-543625B569C2}" presName="parentText" presStyleLbl="alignNode1" presStyleIdx="0" presStyleCnt="5">
        <dgm:presLayoutVars>
          <dgm:chMax val="1"/>
          <dgm:bulletEnabled/>
        </dgm:presLayoutVars>
      </dgm:prSet>
      <dgm:spPr/>
    </dgm:pt>
    <dgm:pt modelId="{15EF6DD9-7E87-4040-BA75-13909AE18A9B}" type="pres">
      <dgm:prSet presAssocID="{5C15B6A3-8C16-44D8-813B-543625B569C2}" presName="descendantText" presStyleLbl="alignAccFollowNode1" presStyleIdx="0" presStyleCnt="5">
        <dgm:presLayoutVars>
          <dgm:bulletEnabled/>
        </dgm:presLayoutVars>
      </dgm:prSet>
      <dgm:spPr/>
    </dgm:pt>
    <dgm:pt modelId="{24563A17-8EAA-454A-A645-01D90EA45C10}" type="pres">
      <dgm:prSet presAssocID="{FF8E337C-5B6B-4E25-B9C0-C36634357624}" presName="sp" presStyleCnt="0"/>
      <dgm:spPr/>
    </dgm:pt>
    <dgm:pt modelId="{2858DA3B-9DF4-4750-B5C5-C5A79487B0C6}" type="pres">
      <dgm:prSet presAssocID="{A89EF5E5-C1A0-4A40-8AB3-098D26C37059}" presName="linNode" presStyleCnt="0"/>
      <dgm:spPr/>
    </dgm:pt>
    <dgm:pt modelId="{B94177E2-D286-469E-A6DD-9C6E1D8E5A71}" type="pres">
      <dgm:prSet presAssocID="{A89EF5E5-C1A0-4A40-8AB3-098D26C37059}" presName="parentText" presStyleLbl="alignNode1" presStyleIdx="1" presStyleCnt="5">
        <dgm:presLayoutVars>
          <dgm:chMax val="1"/>
          <dgm:bulletEnabled/>
        </dgm:presLayoutVars>
      </dgm:prSet>
      <dgm:spPr/>
    </dgm:pt>
    <dgm:pt modelId="{C0FAC624-F35A-44E8-AB08-22C1E67C7467}" type="pres">
      <dgm:prSet presAssocID="{A89EF5E5-C1A0-4A40-8AB3-098D26C37059}" presName="descendantText" presStyleLbl="alignAccFollowNode1" presStyleIdx="1" presStyleCnt="5">
        <dgm:presLayoutVars>
          <dgm:bulletEnabled/>
        </dgm:presLayoutVars>
      </dgm:prSet>
      <dgm:spPr/>
    </dgm:pt>
    <dgm:pt modelId="{84159A96-C694-461F-BCA8-9B8C726731E6}" type="pres">
      <dgm:prSet presAssocID="{173BF267-ADDC-4F64-BA9A-98792878753A}" presName="sp" presStyleCnt="0"/>
      <dgm:spPr/>
    </dgm:pt>
    <dgm:pt modelId="{695FAC9F-C73B-4399-82F3-403532E70F36}" type="pres">
      <dgm:prSet presAssocID="{9F4DA5DE-652A-4DE6-A4F1-A21343ED2728}" presName="linNode" presStyleCnt="0"/>
      <dgm:spPr/>
    </dgm:pt>
    <dgm:pt modelId="{05D3EEFB-8B2F-429C-BE55-26E1D4C8010A}" type="pres">
      <dgm:prSet presAssocID="{9F4DA5DE-652A-4DE6-A4F1-A21343ED2728}" presName="parentText" presStyleLbl="alignNode1" presStyleIdx="2" presStyleCnt="5">
        <dgm:presLayoutVars>
          <dgm:chMax val="1"/>
          <dgm:bulletEnabled/>
        </dgm:presLayoutVars>
      </dgm:prSet>
      <dgm:spPr/>
    </dgm:pt>
    <dgm:pt modelId="{2F91047F-BBF4-407C-B9F4-0AECC216B69C}" type="pres">
      <dgm:prSet presAssocID="{9F4DA5DE-652A-4DE6-A4F1-A21343ED2728}" presName="descendantText" presStyleLbl="alignAccFollowNode1" presStyleIdx="2" presStyleCnt="5">
        <dgm:presLayoutVars>
          <dgm:bulletEnabled/>
        </dgm:presLayoutVars>
      </dgm:prSet>
      <dgm:spPr/>
    </dgm:pt>
    <dgm:pt modelId="{D68B7168-15E9-43E5-B6F7-76A8E81B83B2}" type="pres">
      <dgm:prSet presAssocID="{C0014705-2B86-41E2-A252-2D7DF6A8FFC2}" presName="sp" presStyleCnt="0"/>
      <dgm:spPr/>
    </dgm:pt>
    <dgm:pt modelId="{5C8D0DB1-EA52-4C92-BBFE-89E3472A7414}" type="pres">
      <dgm:prSet presAssocID="{96375D25-158A-44F2-8DC3-7E2B9F3F9C0F}" presName="linNode" presStyleCnt="0"/>
      <dgm:spPr/>
    </dgm:pt>
    <dgm:pt modelId="{0D0EA135-8775-4C23-9930-A5DE5C895C4A}" type="pres">
      <dgm:prSet presAssocID="{96375D25-158A-44F2-8DC3-7E2B9F3F9C0F}" presName="parentText" presStyleLbl="alignNode1" presStyleIdx="3" presStyleCnt="5">
        <dgm:presLayoutVars>
          <dgm:chMax val="1"/>
          <dgm:bulletEnabled/>
        </dgm:presLayoutVars>
      </dgm:prSet>
      <dgm:spPr/>
    </dgm:pt>
    <dgm:pt modelId="{EB2663D0-8484-4A35-95CF-721DFF3F5B91}" type="pres">
      <dgm:prSet presAssocID="{96375D25-158A-44F2-8DC3-7E2B9F3F9C0F}" presName="descendantText" presStyleLbl="alignAccFollowNode1" presStyleIdx="3" presStyleCnt="5">
        <dgm:presLayoutVars>
          <dgm:bulletEnabled/>
        </dgm:presLayoutVars>
      </dgm:prSet>
      <dgm:spPr/>
    </dgm:pt>
    <dgm:pt modelId="{93B1B9B3-698A-4B23-A8CB-6AC44E0A9E9E}" type="pres">
      <dgm:prSet presAssocID="{F444E59C-2B08-4361-8B7F-902D4F149F12}" presName="sp" presStyleCnt="0"/>
      <dgm:spPr/>
    </dgm:pt>
    <dgm:pt modelId="{D7FEFDDB-3DCB-4EB5-9365-5C14BAF8510B}" type="pres">
      <dgm:prSet presAssocID="{B47E42BC-6EB7-4808-AEED-8CB33C1909F1}" presName="linNode" presStyleCnt="0"/>
      <dgm:spPr/>
    </dgm:pt>
    <dgm:pt modelId="{26A6E1B0-DF18-4C9A-BCE7-DAE0FF3B766B}" type="pres">
      <dgm:prSet presAssocID="{B47E42BC-6EB7-4808-AEED-8CB33C1909F1}" presName="parentText" presStyleLbl="alignNode1" presStyleIdx="4" presStyleCnt="5">
        <dgm:presLayoutVars>
          <dgm:chMax val="1"/>
          <dgm:bulletEnabled/>
        </dgm:presLayoutVars>
      </dgm:prSet>
      <dgm:spPr/>
    </dgm:pt>
    <dgm:pt modelId="{4CCD9E78-8118-4057-8027-BB3D569EC450}" type="pres">
      <dgm:prSet presAssocID="{B47E42BC-6EB7-4808-AEED-8CB33C1909F1}" presName="descendantText" presStyleLbl="alignAccFollowNode1" presStyleIdx="4" presStyleCnt="5">
        <dgm:presLayoutVars>
          <dgm:bulletEnabled/>
        </dgm:presLayoutVars>
      </dgm:prSet>
      <dgm:spPr/>
    </dgm:pt>
  </dgm:ptLst>
  <dgm:cxnLst>
    <dgm:cxn modelId="{53DCE71D-6A26-45EA-A502-ADA44A8BBE36}" type="presOf" srcId="{44797B0D-A00E-46CB-B113-A02CE65BD9DF}" destId="{2F91047F-BBF4-407C-B9F4-0AECC216B69C}" srcOrd="0" destOrd="0" presId="urn:microsoft.com/office/officeart/2016/7/layout/VerticalSolidActionList"/>
    <dgm:cxn modelId="{9EE21D27-3FBD-4D06-9880-20C512F7BB0F}" type="presOf" srcId="{31DD74F4-7A8C-488F-B1FF-4843B474E350}" destId="{EB2663D0-8484-4A35-95CF-721DFF3F5B91}" srcOrd="0" destOrd="0" presId="urn:microsoft.com/office/officeart/2016/7/layout/VerticalSolidActionList"/>
    <dgm:cxn modelId="{67EE6B28-49B9-4922-A711-547B23B85E61}" type="presOf" srcId="{28E93B37-1786-41F5-B020-271B7CA3BBBE}" destId="{FCF1CEC2-E355-4611-929A-C86CA3EE21E4}" srcOrd="0" destOrd="0" presId="urn:microsoft.com/office/officeart/2016/7/layout/VerticalSolidActionList"/>
    <dgm:cxn modelId="{484C9B38-0A0A-41B7-8854-932ED7CF15CE}" type="presOf" srcId="{5C15B6A3-8C16-44D8-813B-543625B569C2}" destId="{1152B551-6FBF-4D44-BABA-D5D567443F6B}" srcOrd="0" destOrd="0" presId="urn:microsoft.com/office/officeart/2016/7/layout/VerticalSolidActionList"/>
    <dgm:cxn modelId="{2FC7E85B-7D3A-4D8B-B7D1-C292A81DD052}" srcId="{28E93B37-1786-41F5-B020-271B7CA3BBBE}" destId="{5C15B6A3-8C16-44D8-813B-543625B569C2}" srcOrd="0" destOrd="0" parTransId="{FCAAA6FD-B6A2-43C0-8139-0AF92D802B83}" sibTransId="{FF8E337C-5B6B-4E25-B9C0-C36634357624}"/>
    <dgm:cxn modelId="{5CF22762-8F9B-4B1F-9BCB-79CFC9C1AD43}" srcId="{28E93B37-1786-41F5-B020-271B7CA3BBBE}" destId="{9F4DA5DE-652A-4DE6-A4F1-A21343ED2728}" srcOrd="2" destOrd="0" parTransId="{CB525860-79E4-4CC7-9339-353CD899F009}" sibTransId="{C0014705-2B86-41E2-A252-2D7DF6A8FFC2}"/>
    <dgm:cxn modelId="{A9E21166-CFE0-4397-BCCD-7E95641AC638}" srcId="{9F4DA5DE-652A-4DE6-A4F1-A21343ED2728}" destId="{44797B0D-A00E-46CB-B113-A02CE65BD9DF}" srcOrd="0" destOrd="0" parTransId="{734ECF19-39D0-41C5-9D11-80C1DE38F45C}" sibTransId="{7EC396D4-1707-46FC-80C4-BDA856679BFD}"/>
    <dgm:cxn modelId="{AF09DE68-F6AB-49B1-99E6-F6ADF2ADA034}" type="presOf" srcId="{B47E42BC-6EB7-4808-AEED-8CB33C1909F1}" destId="{26A6E1B0-DF18-4C9A-BCE7-DAE0FF3B766B}" srcOrd="0" destOrd="0" presId="urn:microsoft.com/office/officeart/2016/7/layout/VerticalSolidActionList"/>
    <dgm:cxn modelId="{35318B50-6414-44F8-9035-4FC3C7B106AD}" srcId="{A89EF5E5-C1A0-4A40-8AB3-098D26C37059}" destId="{A249706C-73BF-4CDC-83D1-DE060C156EEF}" srcOrd="0" destOrd="0" parTransId="{FD6E0BC4-C0B2-4840-B0C8-470CC1CEF4F2}" sibTransId="{D567A199-4CD5-4382-81E8-6624DDAB8C35}"/>
    <dgm:cxn modelId="{0D417A78-6983-41DD-82DA-1CFA03E3A236}" srcId="{B47E42BC-6EB7-4808-AEED-8CB33C1909F1}" destId="{6DCB0317-A9A1-430C-A6F2-1AC9696DCDB9}" srcOrd="0" destOrd="0" parTransId="{7DADDB34-4B3B-4435-BD62-B6D2312585F9}" sibTransId="{572CF834-C044-4ECC-B5EB-B16A2EF625A7}"/>
    <dgm:cxn modelId="{89E7CE7A-F93D-4633-9AB5-C912437F9ADD}" type="presOf" srcId="{A249706C-73BF-4CDC-83D1-DE060C156EEF}" destId="{C0FAC624-F35A-44E8-AB08-22C1E67C7467}" srcOrd="0" destOrd="0" presId="urn:microsoft.com/office/officeart/2016/7/layout/VerticalSolidActionList"/>
    <dgm:cxn modelId="{28AB4084-11B9-47FA-8C54-4E3B0EFBAB7E}" type="presOf" srcId="{6663E0E3-4BD8-4F1B-843C-000DE70C448F}" destId="{15EF6DD9-7E87-4040-BA75-13909AE18A9B}" srcOrd="0" destOrd="0" presId="urn:microsoft.com/office/officeart/2016/7/layout/VerticalSolidActionList"/>
    <dgm:cxn modelId="{0F62CE8E-120E-4C18-89D4-828FFF78E411}" srcId="{96375D25-158A-44F2-8DC3-7E2B9F3F9C0F}" destId="{31DD74F4-7A8C-488F-B1FF-4843B474E350}" srcOrd="0" destOrd="0" parTransId="{046C5003-7773-44CD-84EA-473969DE83C6}" sibTransId="{EF11EAE9-757A-4275-81A2-1D4BAFAEF4B7}"/>
    <dgm:cxn modelId="{A3C5C393-35B0-4A87-86FD-F8DB18FBDE40}" srcId="{28E93B37-1786-41F5-B020-271B7CA3BBBE}" destId="{B47E42BC-6EB7-4808-AEED-8CB33C1909F1}" srcOrd="4" destOrd="0" parTransId="{D77DF7AB-DA9B-44B0-B01B-61A6B3D16AED}" sibTransId="{B6FEE8C4-3213-4ACC-ADBA-8ED5D741E20B}"/>
    <dgm:cxn modelId="{526A9A9B-C5D5-4670-BCD5-E47EB45FB502}" srcId="{5C15B6A3-8C16-44D8-813B-543625B569C2}" destId="{6663E0E3-4BD8-4F1B-843C-000DE70C448F}" srcOrd="0" destOrd="0" parTransId="{E66F0417-A59E-45E0-9B8A-4DDA6B1663DD}" sibTransId="{CF4467FF-AC8D-4B09-88EC-677729CAF835}"/>
    <dgm:cxn modelId="{BE6D0AB9-1389-43DD-9055-3FB32551F45B}" type="presOf" srcId="{6DCB0317-A9A1-430C-A6F2-1AC9696DCDB9}" destId="{4CCD9E78-8118-4057-8027-BB3D569EC450}" srcOrd="0" destOrd="0" presId="urn:microsoft.com/office/officeart/2016/7/layout/VerticalSolidActionList"/>
    <dgm:cxn modelId="{E7AC45C5-867C-4E26-9A13-C585EBB783D1}" srcId="{28E93B37-1786-41F5-B020-271B7CA3BBBE}" destId="{96375D25-158A-44F2-8DC3-7E2B9F3F9C0F}" srcOrd="3" destOrd="0" parTransId="{20FB587A-9F66-4314-AEAF-2CF4728B0D18}" sibTransId="{F444E59C-2B08-4361-8B7F-902D4F149F12}"/>
    <dgm:cxn modelId="{35AAD2E5-B09C-4DAB-86A3-B9308E1AB80F}" srcId="{28E93B37-1786-41F5-B020-271B7CA3BBBE}" destId="{A89EF5E5-C1A0-4A40-8AB3-098D26C37059}" srcOrd="1" destOrd="0" parTransId="{34BC59B2-6517-48C6-99F7-D6DA16BFF5C7}" sibTransId="{173BF267-ADDC-4F64-BA9A-98792878753A}"/>
    <dgm:cxn modelId="{F6E69BEA-D21F-4B82-A817-FCCDE2EF737C}" type="presOf" srcId="{9F4DA5DE-652A-4DE6-A4F1-A21343ED2728}" destId="{05D3EEFB-8B2F-429C-BE55-26E1D4C8010A}" srcOrd="0" destOrd="0" presId="urn:microsoft.com/office/officeart/2016/7/layout/VerticalSolidActionList"/>
    <dgm:cxn modelId="{CD4A6AEE-F0AE-411B-9686-BDCDA54D4930}" type="presOf" srcId="{96375D25-158A-44F2-8DC3-7E2B9F3F9C0F}" destId="{0D0EA135-8775-4C23-9930-A5DE5C895C4A}" srcOrd="0" destOrd="0" presId="urn:microsoft.com/office/officeart/2016/7/layout/VerticalSolidActionList"/>
    <dgm:cxn modelId="{61E266FB-1715-4193-9D60-EFFBA9923EAD}" type="presOf" srcId="{A89EF5E5-C1A0-4A40-8AB3-098D26C37059}" destId="{B94177E2-D286-469E-A6DD-9C6E1D8E5A71}" srcOrd="0" destOrd="0" presId="urn:microsoft.com/office/officeart/2016/7/layout/VerticalSolidActionList"/>
    <dgm:cxn modelId="{6D2FFD7F-D393-4959-B74D-5E19C70D695A}" type="presParOf" srcId="{FCF1CEC2-E355-4611-929A-C86CA3EE21E4}" destId="{F7689D64-CF40-4155-82AD-CEB20EBF57A3}" srcOrd="0" destOrd="0" presId="urn:microsoft.com/office/officeart/2016/7/layout/VerticalSolidActionList"/>
    <dgm:cxn modelId="{F5D9CB95-CC83-4C89-94B5-683E4A7DFBD7}" type="presParOf" srcId="{F7689D64-CF40-4155-82AD-CEB20EBF57A3}" destId="{1152B551-6FBF-4D44-BABA-D5D567443F6B}" srcOrd="0" destOrd="0" presId="urn:microsoft.com/office/officeart/2016/7/layout/VerticalSolidActionList"/>
    <dgm:cxn modelId="{1D9E8A93-D236-43E3-9A1A-FA3F390BE0F8}" type="presParOf" srcId="{F7689D64-CF40-4155-82AD-CEB20EBF57A3}" destId="{15EF6DD9-7E87-4040-BA75-13909AE18A9B}" srcOrd="1" destOrd="0" presId="urn:microsoft.com/office/officeart/2016/7/layout/VerticalSolidActionList"/>
    <dgm:cxn modelId="{51250D9F-2F08-4342-9584-F3F6045B5539}" type="presParOf" srcId="{FCF1CEC2-E355-4611-929A-C86CA3EE21E4}" destId="{24563A17-8EAA-454A-A645-01D90EA45C10}" srcOrd="1" destOrd="0" presId="urn:microsoft.com/office/officeart/2016/7/layout/VerticalSolidActionList"/>
    <dgm:cxn modelId="{325FFA27-F13F-4737-8E08-F8D644E9B670}" type="presParOf" srcId="{FCF1CEC2-E355-4611-929A-C86CA3EE21E4}" destId="{2858DA3B-9DF4-4750-B5C5-C5A79487B0C6}" srcOrd="2" destOrd="0" presId="urn:microsoft.com/office/officeart/2016/7/layout/VerticalSolidActionList"/>
    <dgm:cxn modelId="{FF8A581B-9B06-4124-8EEA-2EF4D5998704}" type="presParOf" srcId="{2858DA3B-9DF4-4750-B5C5-C5A79487B0C6}" destId="{B94177E2-D286-469E-A6DD-9C6E1D8E5A71}" srcOrd="0" destOrd="0" presId="urn:microsoft.com/office/officeart/2016/7/layout/VerticalSolidActionList"/>
    <dgm:cxn modelId="{83CF966F-FBAC-4517-AA20-2DE96FC9589F}" type="presParOf" srcId="{2858DA3B-9DF4-4750-B5C5-C5A79487B0C6}" destId="{C0FAC624-F35A-44E8-AB08-22C1E67C7467}" srcOrd="1" destOrd="0" presId="urn:microsoft.com/office/officeart/2016/7/layout/VerticalSolidActionList"/>
    <dgm:cxn modelId="{4573BBAD-C66E-4AEA-A66B-C3127D0FD4A0}" type="presParOf" srcId="{FCF1CEC2-E355-4611-929A-C86CA3EE21E4}" destId="{84159A96-C694-461F-BCA8-9B8C726731E6}" srcOrd="3" destOrd="0" presId="urn:microsoft.com/office/officeart/2016/7/layout/VerticalSolidActionList"/>
    <dgm:cxn modelId="{7A96E136-B6CF-4CC6-86C5-B4004183BC0E}" type="presParOf" srcId="{FCF1CEC2-E355-4611-929A-C86CA3EE21E4}" destId="{695FAC9F-C73B-4399-82F3-403532E70F36}" srcOrd="4" destOrd="0" presId="urn:microsoft.com/office/officeart/2016/7/layout/VerticalSolidActionList"/>
    <dgm:cxn modelId="{75CC5747-1240-43E5-9853-EBEA0263A481}" type="presParOf" srcId="{695FAC9F-C73B-4399-82F3-403532E70F36}" destId="{05D3EEFB-8B2F-429C-BE55-26E1D4C8010A}" srcOrd="0" destOrd="0" presId="urn:microsoft.com/office/officeart/2016/7/layout/VerticalSolidActionList"/>
    <dgm:cxn modelId="{42B0E3FE-A1AD-4F90-BC39-AB2522E3D6A4}" type="presParOf" srcId="{695FAC9F-C73B-4399-82F3-403532E70F36}" destId="{2F91047F-BBF4-407C-B9F4-0AECC216B69C}" srcOrd="1" destOrd="0" presId="urn:microsoft.com/office/officeart/2016/7/layout/VerticalSolidActionList"/>
    <dgm:cxn modelId="{90C4BF3C-BC5C-4108-8076-B31533906DE8}" type="presParOf" srcId="{FCF1CEC2-E355-4611-929A-C86CA3EE21E4}" destId="{D68B7168-15E9-43E5-B6F7-76A8E81B83B2}" srcOrd="5" destOrd="0" presId="urn:microsoft.com/office/officeart/2016/7/layout/VerticalSolidActionList"/>
    <dgm:cxn modelId="{50EC9987-37A5-4C3A-BEA9-CAE84C166CB3}" type="presParOf" srcId="{FCF1CEC2-E355-4611-929A-C86CA3EE21E4}" destId="{5C8D0DB1-EA52-4C92-BBFE-89E3472A7414}" srcOrd="6" destOrd="0" presId="urn:microsoft.com/office/officeart/2016/7/layout/VerticalSolidActionList"/>
    <dgm:cxn modelId="{1C244093-D133-4AEF-96AE-429D882C472C}" type="presParOf" srcId="{5C8D0DB1-EA52-4C92-BBFE-89E3472A7414}" destId="{0D0EA135-8775-4C23-9930-A5DE5C895C4A}" srcOrd="0" destOrd="0" presId="urn:microsoft.com/office/officeart/2016/7/layout/VerticalSolidActionList"/>
    <dgm:cxn modelId="{7854DFCF-950E-46F6-B636-4708C6F034C5}" type="presParOf" srcId="{5C8D0DB1-EA52-4C92-BBFE-89E3472A7414}" destId="{EB2663D0-8484-4A35-95CF-721DFF3F5B91}" srcOrd="1" destOrd="0" presId="urn:microsoft.com/office/officeart/2016/7/layout/VerticalSolidActionList"/>
    <dgm:cxn modelId="{7285A32E-853B-478B-86C9-F5FB7B90C441}" type="presParOf" srcId="{FCF1CEC2-E355-4611-929A-C86CA3EE21E4}" destId="{93B1B9B3-698A-4B23-A8CB-6AC44E0A9E9E}" srcOrd="7" destOrd="0" presId="urn:microsoft.com/office/officeart/2016/7/layout/VerticalSolidActionList"/>
    <dgm:cxn modelId="{52DC5DD1-1B4C-43A8-B7D8-4A4D8700009B}" type="presParOf" srcId="{FCF1CEC2-E355-4611-929A-C86CA3EE21E4}" destId="{D7FEFDDB-3DCB-4EB5-9365-5C14BAF8510B}" srcOrd="8" destOrd="0" presId="urn:microsoft.com/office/officeart/2016/7/layout/VerticalSolidActionList"/>
    <dgm:cxn modelId="{55F1E594-5573-426E-BDCB-C6E58F9D001A}" type="presParOf" srcId="{D7FEFDDB-3DCB-4EB5-9365-5C14BAF8510B}" destId="{26A6E1B0-DF18-4C9A-BCE7-DAE0FF3B766B}" srcOrd="0" destOrd="0" presId="urn:microsoft.com/office/officeart/2016/7/layout/VerticalSolidActionList"/>
    <dgm:cxn modelId="{CFC96267-06A8-46DD-905D-80E782EB23D0}" type="presParOf" srcId="{D7FEFDDB-3DCB-4EB5-9365-5C14BAF8510B}" destId="{4CCD9E78-8118-4057-8027-BB3D569EC450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4CBD30BD-B6C6-4F01-8208-A7566B1EC642}" type="doc">
      <dgm:prSet loTypeId="urn:microsoft.com/office/officeart/2005/8/layout/hList1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B79D0F4-317C-4883-90CD-AC54E2FACE42}" type="pres">
      <dgm:prSet presAssocID="{4CBD30BD-B6C6-4F01-8208-A7566B1EC642}" presName="Name0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F257F65E-4570-41B7-A78E-5349A7FEC030}" type="presOf" srcId="{4CBD30BD-B6C6-4F01-8208-A7566B1EC642}" destId="{3B79D0F4-317C-4883-90CD-AC54E2FACE42}" srcOrd="0" destOrd="0" presId="urn:microsoft.com/office/officeart/2005/8/layout/hList1"/>
  </dgm:cxnLst>
  <dgm:bg>
    <a:blipFill>
      <a:blip xmlns:r="http://schemas.openxmlformats.org/officeDocument/2006/relationships" r:embed="rId1"/>
      <a:stretch>
        <a:fillRect/>
      </a:stretch>
    </a:blip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4CBD30BD-B6C6-4F01-8208-A7566B1EC642}" type="doc">
      <dgm:prSet loTypeId="urn:microsoft.com/office/officeart/2005/8/layout/hList1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B79D0F4-317C-4883-90CD-AC54E2FACE42}" type="pres">
      <dgm:prSet presAssocID="{4CBD30BD-B6C6-4F01-8208-A7566B1EC642}" presName="Name0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F257F65E-4570-41B7-A78E-5349A7FEC030}" type="presOf" srcId="{4CBD30BD-B6C6-4F01-8208-A7566B1EC642}" destId="{3B79D0F4-317C-4883-90CD-AC54E2FACE42}" srcOrd="0" destOrd="0" presId="urn:microsoft.com/office/officeart/2005/8/layout/hList1"/>
  </dgm:cxnLst>
  <dgm:bg>
    <a:blipFill>
      <a:blip xmlns:r="http://schemas.openxmlformats.org/officeDocument/2006/relationships" r:embed="rId1"/>
      <a:stretch>
        <a:fillRect/>
      </a:stretch>
    </a:blip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355FDF-8A03-4C88-AD45-F6C2F1BDD208}">
      <dsp:nvSpPr>
        <dsp:cNvPr id="0" name=""/>
        <dsp:cNvSpPr/>
      </dsp:nvSpPr>
      <dsp:spPr>
        <a:xfrm>
          <a:off x="2792" y="30225"/>
          <a:ext cx="2722293" cy="7688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NHS Wales/England: Local Health Boards or NHS Trusts</a:t>
          </a:r>
          <a:endParaRPr lang="en-GB" sz="1500" kern="1200" dirty="0"/>
        </a:p>
      </dsp:txBody>
      <dsp:txXfrm>
        <a:off x="2792" y="30225"/>
        <a:ext cx="2722293" cy="768896"/>
      </dsp:txXfrm>
    </dsp:sp>
    <dsp:sp modelId="{6949F39C-E226-4074-A74C-127B72CBB2AE}">
      <dsp:nvSpPr>
        <dsp:cNvPr id="0" name=""/>
        <dsp:cNvSpPr/>
      </dsp:nvSpPr>
      <dsp:spPr>
        <a:xfrm>
          <a:off x="2792" y="692259"/>
          <a:ext cx="2722293" cy="473512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These are the organisations that manage hospitals, GP services, and community health care.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They make sure services are safe, funded, and meet government standards.</a:t>
          </a:r>
          <a:endParaRPr lang="en-US" sz="2000" kern="1200" dirty="0"/>
        </a:p>
      </dsp:txBody>
      <dsp:txXfrm>
        <a:off x="2792" y="692259"/>
        <a:ext cx="2722293" cy="4735125"/>
      </dsp:txXfrm>
    </dsp:sp>
    <dsp:sp modelId="{3DF6F11A-ADBA-478E-BD1A-907B65F57745}">
      <dsp:nvSpPr>
        <dsp:cNvPr id="0" name=""/>
        <dsp:cNvSpPr/>
      </dsp:nvSpPr>
      <dsp:spPr>
        <a:xfrm>
          <a:off x="3106206" y="509"/>
          <a:ext cx="2722293" cy="8877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Hierarchy (Levels of Responsibility)</a:t>
          </a:r>
          <a:endParaRPr lang="en-GB" sz="1500" kern="1200" dirty="0"/>
        </a:p>
      </dsp:txBody>
      <dsp:txXfrm>
        <a:off x="3106206" y="509"/>
        <a:ext cx="2722293" cy="887758"/>
      </dsp:txXfrm>
    </dsp:sp>
    <dsp:sp modelId="{AE03F055-970C-46E5-87D8-088441BB7BFD}">
      <dsp:nvSpPr>
        <dsp:cNvPr id="0" name=""/>
        <dsp:cNvSpPr/>
      </dsp:nvSpPr>
      <dsp:spPr>
        <a:xfrm>
          <a:off x="3106206" y="721975"/>
          <a:ext cx="2722293" cy="473512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kern="1200" dirty="0"/>
            <a:t>Board</a:t>
          </a:r>
          <a:r>
            <a:rPr lang="en-GB" sz="1800" kern="1200" dirty="0"/>
            <a:t> – sets the vision, strategy, and overall direction.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kern="1200" dirty="0"/>
            <a:t>Senior Managers</a:t>
          </a:r>
          <a:r>
            <a:rPr lang="en-GB" sz="1800" kern="1200" dirty="0"/>
            <a:t> – organise budgets, staff, and day-to-day running of hospitals and services.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kern="1200" dirty="0"/>
            <a:t>Clinicians (Doctors, Nurses, Therapists, Pharmacists)</a:t>
          </a:r>
          <a:r>
            <a:rPr lang="en-GB" sz="1800" kern="1200" dirty="0"/>
            <a:t> – provide care directly to patients.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kern="1200" dirty="0"/>
            <a:t>Support Staff (Healthcare assistants, admin, cleaners, porters)</a:t>
          </a:r>
          <a:r>
            <a:rPr lang="en-GB" sz="1800" kern="1200" dirty="0"/>
            <a:t> – keep services running smoothly.</a:t>
          </a:r>
          <a:endParaRPr lang="en-US" sz="1800" kern="1200" dirty="0"/>
        </a:p>
      </dsp:txBody>
      <dsp:txXfrm>
        <a:off x="3106206" y="721975"/>
        <a:ext cx="2722293" cy="4735125"/>
      </dsp:txXfrm>
    </dsp:sp>
    <dsp:sp modelId="{A9BB08BF-73F8-43E4-8AC3-E6E5D062E3BB}">
      <dsp:nvSpPr>
        <dsp:cNvPr id="0" name=""/>
        <dsp:cNvSpPr/>
      </dsp:nvSpPr>
      <dsp:spPr>
        <a:xfrm>
          <a:off x="6209621" y="83656"/>
          <a:ext cx="2722293" cy="5551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Why have this structure?</a:t>
          </a:r>
          <a:endParaRPr lang="en-GB" sz="1500" kern="1200" dirty="0"/>
        </a:p>
      </dsp:txBody>
      <dsp:txXfrm>
        <a:off x="6209621" y="83656"/>
        <a:ext cx="2722293" cy="555172"/>
      </dsp:txXfrm>
    </dsp:sp>
    <dsp:sp modelId="{09B54E49-3845-4442-8A2C-C92365F66FC2}">
      <dsp:nvSpPr>
        <dsp:cNvPr id="0" name=""/>
        <dsp:cNvSpPr/>
      </dsp:nvSpPr>
      <dsp:spPr>
        <a:xfrm>
          <a:off x="6209621" y="638828"/>
          <a:ext cx="2722293" cy="473512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Ensures </a:t>
          </a:r>
          <a:r>
            <a:rPr lang="en-GB" sz="1800" b="1" kern="1200" dirty="0"/>
            <a:t>accountability</a:t>
          </a:r>
          <a:r>
            <a:rPr lang="en-GB" sz="1800" kern="1200" dirty="0"/>
            <a:t> – everyone knows who they answer to and what their role is.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Promotes </a:t>
          </a:r>
          <a:r>
            <a:rPr lang="en-GB" sz="1800" b="1" kern="1200" dirty="0"/>
            <a:t>teamwork</a:t>
          </a:r>
          <a:r>
            <a:rPr lang="en-GB" sz="1800" kern="1200" dirty="0"/>
            <a:t> – doctors, nurses, social workers and educators can work together effectively.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Helps with </a:t>
          </a:r>
          <a:r>
            <a:rPr lang="en-GB" sz="1800" b="1" kern="1200" dirty="0"/>
            <a:t>safety and quality</a:t>
          </a:r>
          <a:r>
            <a:rPr lang="en-GB" sz="1800" kern="1200" dirty="0"/>
            <a:t> – decisions flow from leadership to frontline staff so care is consistent.</a:t>
          </a:r>
          <a:endParaRPr lang="en-US" sz="1800" kern="1200" dirty="0"/>
        </a:p>
      </dsp:txBody>
      <dsp:txXfrm>
        <a:off x="6209621" y="638828"/>
        <a:ext cx="2722293" cy="473512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AD2E1A-B241-4800-B980-3DD3C70F166A}">
      <dsp:nvSpPr>
        <dsp:cNvPr id="0" name=""/>
        <dsp:cNvSpPr/>
      </dsp:nvSpPr>
      <dsp:spPr>
        <a:xfrm rot="5400000">
          <a:off x="2317519" y="1097869"/>
          <a:ext cx="964168" cy="1097671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5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E244BB-5E87-426E-9251-1D0CE8824C6A}">
      <dsp:nvSpPr>
        <dsp:cNvPr id="0" name=""/>
        <dsp:cNvSpPr/>
      </dsp:nvSpPr>
      <dsp:spPr>
        <a:xfrm>
          <a:off x="1226140" y="29069"/>
          <a:ext cx="3294957" cy="1136111"/>
        </a:xfrm>
        <a:prstGeom prst="roundRect">
          <a:avLst>
            <a:gd name="adj" fmla="val 166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Board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(Sets vision)</a:t>
          </a:r>
        </a:p>
      </dsp:txBody>
      <dsp:txXfrm>
        <a:off x="1281610" y="84539"/>
        <a:ext cx="3184017" cy="1025171"/>
      </dsp:txXfrm>
    </dsp:sp>
    <dsp:sp modelId="{6C965999-C147-4C57-BE80-A4C561C9A6B1}">
      <dsp:nvSpPr>
        <dsp:cNvPr id="0" name=""/>
        <dsp:cNvSpPr/>
      </dsp:nvSpPr>
      <dsp:spPr>
        <a:xfrm>
          <a:off x="3685165" y="137424"/>
          <a:ext cx="1180482" cy="918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E39C8DA-87D3-41A5-B525-E4BF68E6DC7C}">
      <dsp:nvSpPr>
        <dsp:cNvPr id="0" name=""/>
        <dsp:cNvSpPr/>
      </dsp:nvSpPr>
      <dsp:spPr>
        <a:xfrm rot="5400000">
          <a:off x="4237163" y="2374097"/>
          <a:ext cx="964168" cy="1097671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5">
            <a:tint val="50000"/>
            <a:hueOff val="-5387423"/>
            <a:satOff val="23188"/>
            <a:lumOff val="626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E331A2-321D-4AD4-B67B-D048D62FB982}">
      <dsp:nvSpPr>
        <dsp:cNvPr id="0" name=""/>
        <dsp:cNvSpPr/>
      </dsp:nvSpPr>
      <dsp:spPr>
        <a:xfrm>
          <a:off x="2973104" y="1305298"/>
          <a:ext cx="3640318" cy="1136111"/>
        </a:xfrm>
        <a:prstGeom prst="roundRect">
          <a:avLst>
            <a:gd name="adj" fmla="val 16670"/>
          </a:avLst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Senior Managers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( Run services and budgets)</a:t>
          </a:r>
        </a:p>
      </dsp:txBody>
      <dsp:txXfrm>
        <a:off x="3028574" y="1360768"/>
        <a:ext cx="3529378" cy="1025171"/>
      </dsp:txXfrm>
    </dsp:sp>
    <dsp:sp modelId="{E978D145-5B6F-4251-86B1-5B7594805188}">
      <dsp:nvSpPr>
        <dsp:cNvPr id="0" name=""/>
        <dsp:cNvSpPr/>
      </dsp:nvSpPr>
      <dsp:spPr>
        <a:xfrm>
          <a:off x="5604809" y="1413652"/>
          <a:ext cx="1180482" cy="918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99F889-909B-449B-B978-BBA3D3390273}">
      <dsp:nvSpPr>
        <dsp:cNvPr id="0" name=""/>
        <dsp:cNvSpPr/>
      </dsp:nvSpPr>
      <dsp:spPr>
        <a:xfrm rot="5400000">
          <a:off x="5741734" y="3650326"/>
          <a:ext cx="964168" cy="1097671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5">
            <a:tint val="50000"/>
            <a:hueOff val="-10774846"/>
            <a:satOff val="46375"/>
            <a:lumOff val="1253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A55BAC-497E-44EF-AA76-12CA530ADE8E}">
      <dsp:nvSpPr>
        <dsp:cNvPr id="0" name=""/>
        <dsp:cNvSpPr/>
      </dsp:nvSpPr>
      <dsp:spPr>
        <a:xfrm>
          <a:off x="4720067" y="2581526"/>
          <a:ext cx="3155533" cy="1136111"/>
        </a:xfrm>
        <a:prstGeom prst="roundRect">
          <a:avLst>
            <a:gd name="adj" fmla="val 16670"/>
          </a:avLst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Senior Managers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( Run services and budgets)</a:t>
          </a:r>
        </a:p>
      </dsp:txBody>
      <dsp:txXfrm>
        <a:off x="4775537" y="2636996"/>
        <a:ext cx="3044593" cy="1025171"/>
      </dsp:txXfrm>
    </dsp:sp>
    <dsp:sp modelId="{42CFC484-82F5-45C4-8AAF-944D226BDC1B}">
      <dsp:nvSpPr>
        <dsp:cNvPr id="0" name=""/>
        <dsp:cNvSpPr/>
      </dsp:nvSpPr>
      <dsp:spPr>
        <a:xfrm>
          <a:off x="7109380" y="2689880"/>
          <a:ext cx="1180482" cy="918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5D67D25-AEA1-49AC-AEEC-040A874035D4}">
      <dsp:nvSpPr>
        <dsp:cNvPr id="0" name=""/>
        <dsp:cNvSpPr/>
      </dsp:nvSpPr>
      <dsp:spPr>
        <a:xfrm>
          <a:off x="6467030" y="3857754"/>
          <a:ext cx="2966476" cy="1136111"/>
        </a:xfrm>
        <a:prstGeom prst="roundRect">
          <a:avLst>
            <a:gd name="adj" fmla="val 1667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Support staff (Assistants, Admin, Cleaners, porters)</a:t>
          </a:r>
        </a:p>
      </dsp:txBody>
      <dsp:txXfrm>
        <a:off x="6522500" y="3913224"/>
        <a:ext cx="2855536" cy="102517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697E2C-F6FB-4265-A44D-5D809D2007F0}">
      <dsp:nvSpPr>
        <dsp:cNvPr id="0" name=""/>
        <dsp:cNvSpPr/>
      </dsp:nvSpPr>
      <dsp:spPr>
        <a:xfrm rot="5400000">
          <a:off x="2396632" y="1272113"/>
          <a:ext cx="995826" cy="1133713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5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993406-A98A-485D-A1DC-1AB92BDB7EFE}">
      <dsp:nvSpPr>
        <dsp:cNvPr id="0" name=""/>
        <dsp:cNvSpPr/>
      </dsp:nvSpPr>
      <dsp:spPr>
        <a:xfrm>
          <a:off x="1385885" y="30783"/>
          <a:ext cx="3170213" cy="1448288"/>
        </a:xfrm>
        <a:prstGeom prst="roundRect">
          <a:avLst>
            <a:gd name="adj" fmla="val 166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Local Authority / Care Provider Board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(sets policy &amp; oversees services)</a:t>
          </a:r>
        </a:p>
      </dsp:txBody>
      <dsp:txXfrm>
        <a:off x="1456597" y="101495"/>
        <a:ext cx="3028789" cy="1306864"/>
      </dsp:txXfrm>
    </dsp:sp>
    <dsp:sp modelId="{7890EFC8-75DD-4C6D-B14D-FD3ADCCCE9D4}">
      <dsp:nvSpPr>
        <dsp:cNvPr id="0" name=""/>
        <dsp:cNvSpPr/>
      </dsp:nvSpPr>
      <dsp:spPr>
        <a:xfrm>
          <a:off x="3809185" y="280132"/>
          <a:ext cx="1219243" cy="948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FDECD9D-9A90-45F8-B9BC-A60F344B16FF}">
      <dsp:nvSpPr>
        <dsp:cNvPr id="0" name=""/>
        <dsp:cNvSpPr/>
      </dsp:nvSpPr>
      <dsp:spPr>
        <a:xfrm rot="5400000">
          <a:off x="4296858" y="2708456"/>
          <a:ext cx="995826" cy="1133713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5">
            <a:tint val="50000"/>
            <a:hueOff val="-5387423"/>
            <a:satOff val="23188"/>
            <a:lumOff val="626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22F6CF-74A0-48B3-A13C-7DD765CDD492}">
      <dsp:nvSpPr>
        <dsp:cNvPr id="0" name=""/>
        <dsp:cNvSpPr/>
      </dsp:nvSpPr>
      <dsp:spPr>
        <a:xfrm>
          <a:off x="3134306" y="1486353"/>
          <a:ext cx="3473823" cy="1409835"/>
        </a:xfrm>
        <a:prstGeom prst="roundRect">
          <a:avLst>
            <a:gd name="adj" fmla="val 16670"/>
          </a:avLst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Senior Managers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(manage budgets, staffing &amp; compliance)</a:t>
          </a:r>
        </a:p>
      </dsp:txBody>
      <dsp:txXfrm>
        <a:off x="3203141" y="1555188"/>
        <a:ext cx="3336153" cy="1272165"/>
      </dsp:txXfrm>
    </dsp:sp>
    <dsp:sp modelId="{AF71985C-091A-42EA-928D-977F25ACDA48}">
      <dsp:nvSpPr>
        <dsp:cNvPr id="0" name=""/>
        <dsp:cNvSpPr/>
      </dsp:nvSpPr>
      <dsp:spPr>
        <a:xfrm>
          <a:off x="5709410" y="1716475"/>
          <a:ext cx="1219243" cy="948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F5B7F1-4719-41C4-B36C-260299F1952C}">
      <dsp:nvSpPr>
        <dsp:cNvPr id="0" name=""/>
        <dsp:cNvSpPr/>
      </dsp:nvSpPr>
      <dsp:spPr>
        <a:xfrm rot="5400000">
          <a:off x="6195248" y="4209865"/>
          <a:ext cx="995826" cy="1133713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5">
            <a:tint val="50000"/>
            <a:hueOff val="-10774846"/>
            <a:satOff val="46375"/>
            <a:lumOff val="1253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EF8AF3-2301-4F8A-B6A5-1706517409B8}">
      <dsp:nvSpPr>
        <dsp:cNvPr id="0" name=""/>
        <dsp:cNvSpPr/>
      </dsp:nvSpPr>
      <dsp:spPr>
        <a:xfrm>
          <a:off x="4882726" y="2922696"/>
          <a:ext cx="3773762" cy="1539967"/>
        </a:xfrm>
        <a:prstGeom prst="roundRect">
          <a:avLst>
            <a:gd name="adj" fmla="val 16670"/>
          </a:avLst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Social Workers / Care Managers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(assess needs, plan care, safeguard)</a:t>
          </a:r>
        </a:p>
      </dsp:txBody>
      <dsp:txXfrm>
        <a:off x="4957915" y="2997885"/>
        <a:ext cx="3623384" cy="1389589"/>
      </dsp:txXfrm>
    </dsp:sp>
    <dsp:sp modelId="{F9AED48F-D41B-4D89-A7DE-1E4F43121CA7}">
      <dsp:nvSpPr>
        <dsp:cNvPr id="0" name=""/>
        <dsp:cNvSpPr/>
      </dsp:nvSpPr>
      <dsp:spPr>
        <a:xfrm>
          <a:off x="7607800" y="3217883"/>
          <a:ext cx="1219243" cy="948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8F78CF3-8BE6-4288-8FE6-F89804A1EB1B}">
      <dsp:nvSpPr>
        <dsp:cNvPr id="0" name=""/>
        <dsp:cNvSpPr/>
      </dsp:nvSpPr>
      <dsp:spPr>
        <a:xfrm>
          <a:off x="6631147" y="4424104"/>
          <a:ext cx="3452633" cy="1244454"/>
        </a:xfrm>
        <a:prstGeom prst="roundRect">
          <a:avLst>
            <a:gd name="adj" fmla="val 1667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Care staff and support workers (deliver personal care and daily support.</a:t>
          </a:r>
        </a:p>
      </dsp:txBody>
      <dsp:txXfrm>
        <a:off x="6691907" y="4484864"/>
        <a:ext cx="3331113" cy="112293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6FC160-3F53-4C9C-8CE3-F8C6509B758A}">
      <dsp:nvSpPr>
        <dsp:cNvPr id="0" name=""/>
        <dsp:cNvSpPr/>
      </dsp:nvSpPr>
      <dsp:spPr>
        <a:xfrm rot="5400000">
          <a:off x="1132807" y="1310197"/>
          <a:ext cx="968740" cy="1102877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4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C5CE4C-67FF-44AF-BBF7-1EE1A4A855B2}">
      <dsp:nvSpPr>
        <dsp:cNvPr id="0" name=""/>
        <dsp:cNvSpPr/>
      </dsp:nvSpPr>
      <dsp:spPr>
        <a:xfrm>
          <a:off x="2951" y="236329"/>
          <a:ext cx="3377185" cy="1141499"/>
        </a:xfrm>
        <a:prstGeom prst="roundRect">
          <a:avLst>
            <a:gd name="adj" fmla="val 166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School Governors / Local Authority / Trust Board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(strategic direction &amp; accountability)</a:t>
          </a:r>
        </a:p>
      </dsp:txBody>
      <dsp:txXfrm>
        <a:off x="58684" y="292062"/>
        <a:ext cx="3265719" cy="1030033"/>
      </dsp:txXfrm>
    </dsp:sp>
    <dsp:sp modelId="{1FE9B2CF-EBDB-4FC3-AFF1-A38C66E4B7C9}">
      <dsp:nvSpPr>
        <dsp:cNvPr id="0" name=""/>
        <dsp:cNvSpPr/>
      </dsp:nvSpPr>
      <dsp:spPr>
        <a:xfrm>
          <a:off x="2506939" y="345197"/>
          <a:ext cx="1186080" cy="922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F231DD8-7E14-4B5C-9721-C06C623D0E2B}">
      <dsp:nvSpPr>
        <dsp:cNvPr id="0" name=""/>
        <dsp:cNvSpPr/>
      </dsp:nvSpPr>
      <dsp:spPr>
        <a:xfrm rot="5400000">
          <a:off x="3115879" y="2592478"/>
          <a:ext cx="968740" cy="1102877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4">
            <a:tint val="50000"/>
            <a:hueOff val="-1962696"/>
            <a:satOff val="9881"/>
            <a:lumOff val="636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CBB3B6-866D-4FC6-8F5E-51093B3F3F26}">
      <dsp:nvSpPr>
        <dsp:cNvPr id="0" name=""/>
        <dsp:cNvSpPr/>
      </dsp:nvSpPr>
      <dsp:spPr>
        <a:xfrm>
          <a:off x="1774184" y="1518609"/>
          <a:ext cx="3800864" cy="1141499"/>
        </a:xfrm>
        <a:prstGeom prst="roundRect">
          <a:avLst>
            <a:gd name="adj" fmla="val 16670"/>
          </a:avLst>
        </a:prstGeom>
        <a:solidFill>
          <a:schemeClr val="accent4">
            <a:hueOff val="-1488257"/>
            <a:satOff val="8966"/>
            <a:lumOff val="71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Headteacher / Senior Leadership Team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(manage school operations &amp; curriculum)</a:t>
          </a:r>
          <a:endParaRPr lang="en-GB" sz="1800" b="1" kern="1200" dirty="0"/>
        </a:p>
      </dsp:txBody>
      <dsp:txXfrm>
        <a:off x="1829917" y="1574342"/>
        <a:ext cx="3689398" cy="1030033"/>
      </dsp:txXfrm>
    </dsp:sp>
    <dsp:sp modelId="{358228C1-A8C7-4ABB-ADCA-690FA5A92DF8}">
      <dsp:nvSpPr>
        <dsp:cNvPr id="0" name=""/>
        <dsp:cNvSpPr/>
      </dsp:nvSpPr>
      <dsp:spPr>
        <a:xfrm>
          <a:off x="4490011" y="1627477"/>
          <a:ext cx="1186080" cy="922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A263A77-C818-439B-BB42-39B6C5F85696}">
      <dsp:nvSpPr>
        <dsp:cNvPr id="0" name=""/>
        <dsp:cNvSpPr/>
      </dsp:nvSpPr>
      <dsp:spPr>
        <a:xfrm rot="5400000">
          <a:off x="4898568" y="3874759"/>
          <a:ext cx="968740" cy="1102877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4">
            <a:tint val="50000"/>
            <a:hueOff val="-3925392"/>
            <a:satOff val="19763"/>
            <a:lumOff val="1272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1DF68E-2944-44AA-BC82-18ACEC570882}">
      <dsp:nvSpPr>
        <dsp:cNvPr id="0" name=""/>
        <dsp:cNvSpPr/>
      </dsp:nvSpPr>
      <dsp:spPr>
        <a:xfrm>
          <a:off x="3545417" y="2800890"/>
          <a:ext cx="3823777" cy="1141499"/>
        </a:xfrm>
        <a:prstGeom prst="roundRect">
          <a:avLst>
            <a:gd name="adj" fmla="val 16670"/>
          </a:avLst>
        </a:prstGeom>
        <a:solidFill>
          <a:schemeClr val="accent4">
            <a:hueOff val="-2976513"/>
            <a:satOff val="17933"/>
            <a:lumOff val="143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Teachers / SENCOs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(deliver learning &amp; support needs)</a:t>
          </a:r>
          <a:endParaRPr lang="en-GB" sz="1800" b="1" kern="1200" dirty="0"/>
        </a:p>
      </dsp:txBody>
      <dsp:txXfrm>
        <a:off x="3601150" y="2856623"/>
        <a:ext cx="3712311" cy="1030033"/>
      </dsp:txXfrm>
    </dsp:sp>
    <dsp:sp modelId="{F1CA538F-BC29-46BD-AC48-F03F5E54DFF2}">
      <dsp:nvSpPr>
        <dsp:cNvPr id="0" name=""/>
        <dsp:cNvSpPr/>
      </dsp:nvSpPr>
      <dsp:spPr>
        <a:xfrm>
          <a:off x="6272700" y="2909758"/>
          <a:ext cx="1186080" cy="922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F4DD251-70EB-4146-8D95-2382A1FB935B}">
      <dsp:nvSpPr>
        <dsp:cNvPr id="0" name=""/>
        <dsp:cNvSpPr/>
      </dsp:nvSpPr>
      <dsp:spPr>
        <a:xfrm>
          <a:off x="5316649" y="4083171"/>
          <a:ext cx="3686611" cy="1141499"/>
        </a:xfrm>
        <a:prstGeom prst="roundRect">
          <a:avLst>
            <a:gd name="adj" fmla="val 16670"/>
          </a:avLst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Support Staff (TAs, Admin, Pastoral) (assist teaching, admin &amp; wellbeing)</a:t>
          </a:r>
          <a:endParaRPr lang="en-GB" sz="1800" b="1" kern="1200" dirty="0"/>
        </a:p>
      </dsp:txBody>
      <dsp:txXfrm>
        <a:off x="5372382" y="4138904"/>
        <a:ext cx="3575145" cy="103003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B9A011-3801-4A21-9ED6-32636789DDAE}">
      <dsp:nvSpPr>
        <dsp:cNvPr id="0" name=""/>
        <dsp:cNvSpPr/>
      </dsp:nvSpPr>
      <dsp:spPr>
        <a:xfrm>
          <a:off x="0" y="200138"/>
          <a:ext cx="4714548" cy="363635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/>
            <a:t>Shared values, beliefs, and norms that influence </a:t>
          </a:r>
          <a:r>
            <a:rPr lang="en-US" sz="4200" kern="1200" dirty="0" err="1"/>
            <a:t>behaviours</a:t>
          </a:r>
          <a:r>
            <a:rPr lang="en-US" sz="4200" kern="1200" dirty="0"/>
            <a:t> and outcomes.</a:t>
          </a:r>
        </a:p>
      </dsp:txBody>
      <dsp:txXfrm>
        <a:off x="177512" y="377650"/>
        <a:ext cx="4359524" cy="328133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8BFBC2-31EE-413A-A656-63EA437269A5}">
      <dsp:nvSpPr>
        <dsp:cNvPr id="0" name=""/>
        <dsp:cNvSpPr/>
      </dsp:nvSpPr>
      <dsp:spPr>
        <a:xfrm>
          <a:off x="0" y="531"/>
          <a:ext cx="78867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FD0F57-F6B9-4151-859C-5FB93ED264A6}">
      <dsp:nvSpPr>
        <dsp:cNvPr id="0" name=""/>
        <dsp:cNvSpPr/>
      </dsp:nvSpPr>
      <dsp:spPr>
        <a:xfrm>
          <a:off x="0" y="531"/>
          <a:ext cx="78867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I</a:t>
          </a:r>
          <a:r>
            <a:rPr lang="en-US" sz="2200" b="1" i="0" kern="1200"/>
            <a:t>t sets workplace behaviour</a:t>
          </a:r>
          <a:r>
            <a:rPr lang="en-US" sz="2200" b="1" kern="1200"/>
            <a:t>.</a:t>
          </a:r>
        </a:p>
      </dsp:txBody>
      <dsp:txXfrm>
        <a:off x="0" y="531"/>
        <a:ext cx="7886700" cy="621467"/>
      </dsp:txXfrm>
    </dsp:sp>
    <dsp:sp modelId="{1FF12817-9CBD-4938-B0FF-A660A498115B}">
      <dsp:nvSpPr>
        <dsp:cNvPr id="0" name=""/>
        <dsp:cNvSpPr/>
      </dsp:nvSpPr>
      <dsp:spPr>
        <a:xfrm>
          <a:off x="0" y="621999"/>
          <a:ext cx="78867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4B7E9A-3AF7-4276-B718-4C57928987A5}">
      <dsp:nvSpPr>
        <dsp:cNvPr id="0" name=""/>
        <dsp:cNvSpPr/>
      </dsp:nvSpPr>
      <dsp:spPr>
        <a:xfrm>
          <a:off x="0" y="621999"/>
          <a:ext cx="78867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D</a:t>
          </a:r>
          <a:r>
            <a:rPr lang="en-US" sz="2200" b="1" i="0" kern="1200"/>
            <a:t>rives employee motivation</a:t>
          </a:r>
          <a:r>
            <a:rPr lang="en-US" sz="2200" b="1" kern="1200"/>
            <a:t>.</a:t>
          </a:r>
          <a:r>
            <a:rPr lang="en-US" sz="2200" b="1" i="0" kern="1200"/>
            <a:t> </a:t>
          </a:r>
          <a:endParaRPr lang="en-US" sz="2200" b="1" kern="1200"/>
        </a:p>
      </dsp:txBody>
      <dsp:txXfrm>
        <a:off x="0" y="621999"/>
        <a:ext cx="7886700" cy="621467"/>
      </dsp:txXfrm>
    </dsp:sp>
    <dsp:sp modelId="{B756DD76-0176-491B-AC8A-34B5A07C64CB}">
      <dsp:nvSpPr>
        <dsp:cNvPr id="0" name=""/>
        <dsp:cNvSpPr/>
      </dsp:nvSpPr>
      <dsp:spPr>
        <a:xfrm>
          <a:off x="0" y="1243467"/>
          <a:ext cx="78867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4D007D-4E1C-451A-874A-E4F16455AC1B}">
      <dsp:nvSpPr>
        <dsp:cNvPr id="0" name=""/>
        <dsp:cNvSpPr/>
      </dsp:nvSpPr>
      <dsp:spPr>
        <a:xfrm>
          <a:off x="0" y="1243467"/>
          <a:ext cx="78867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dirty="0"/>
            <a:t>Improves performance and attracts and retains </a:t>
          </a:r>
          <a:r>
            <a:rPr lang="en-US" sz="2200" b="1" kern="1200" dirty="0"/>
            <a:t>staff</a:t>
          </a:r>
        </a:p>
      </dsp:txBody>
      <dsp:txXfrm>
        <a:off x="0" y="1243467"/>
        <a:ext cx="7886700" cy="621467"/>
      </dsp:txXfrm>
    </dsp:sp>
    <dsp:sp modelId="{B6AA4D73-216F-4095-AFC9-F2B3A2818743}">
      <dsp:nvSpPr>
        <dsp:cNvPr id="0" name=""/>
        <dsp:cNvSpPr/>
      </dsp:nvSpPr>
      <dsp:spPr>
        <a:xfrm>
          <a:off x="0" y="1864935"/>
          <a:ext cx="78867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DA7207-A938-4C2F-9C08-139470A191BC}">
      <dsp:nvSpPr>
        <dsp:cNvPr id="0" name=""/>
        <dsp:cNvSpPr/>
      </dsp:nvSpPr>
      <dsp:spPr>
        <a:xfrm>
          <a:off x="0" y="1864935"/>
          <a:ext cx="78867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G</a:t>
          </a:r>
          <a:r>
            <a:rPr lang="en-US" sz="2200" b="1" i="0" kern="1200"/>
            <a:t>uides decision-making,</a:t>
          </a:r>
          <a:endParaRPr lang="en-US" sz="2200" b="1" kern="1200"/>
        </a:p>
      </dsp:txBody>
      <dsp:txXfrm>
        <a:off x="0" y="1864935"/>
        <a:ext cx="7886700" cy="621467"/>
      </dsp:txXfrm>
    </dsp:sp>
    <dsp:sp modelId="{B24A3072-4DA3-44AD-8D2E-DD0E6CEC07DC}">
      <dsp:nvSpPr>
        <dsp:cNvPr id="0" name=""/>
        <dsp:cNvSpPr/>
      </dsp:nvSpPr>
      <dsp:spPr>
        <a:xfrm>
          <a:off x="0" y="2486402"/>
          <a:ext cx="78867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EBAE81-D01E-4325-90C3-52F76FD5D803}">
      <dsp:nvSpPr>
        <dsp:cNvPr id="0" name=""/>
        <dsp:cNvSpPr/>
      </dsp:nvSpPr>
      <dsp:spPr>
        <a:xfrm>
          <a:off x="0" y="2486402"/>
          <a:ext cx="78867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C</a:t>
          </a:r>
          <a:r>
            <a:rPr lang="en-US" sz="2200" b="1" i="0" kern="1200"/>
            <a:t>reates a supportive environment where employees feel valued </a:t>
          </a:r>
          <a:endParaRPr lang="en-US" sz="2200" b="1" kern="1200"/>
        </a:p>
      </dsp:txBody>
      <dsp:txXfrm>
        <a:off x="0" y="2486402"/>
        <a:ext cx="7886700" cy="621467"/>
      </dsp:txXfrm>
    </dsp:sp>
    <dsp:sp modelId="{EA424A51-6745-4256-ACB0-593D2BD800B8}">
      <dsp:nvSpPr>
        <dsp:cNvPr id="0" name=""/>
        <dsp:cNvSpPr/>
      </dsp:nvSpPr>
      <dsp:spPr>
        <a:xfrm>
          <a:off x="0" y="3107870"/>
          <a:ext cx="78867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F34C35-67B0-452A-BACA-2EA514C76A91}">
      <dsp:nvSpPr>
        <dsp:cNvPr id="0" name=""/>
        <dsp:cNvSpPr/>
      </dsp:nvSpPr>
      <dsp:spPr>
        <a:xfrm>
          <a:off x="0" y="3107870"/>
          <a:ext cx="78867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Improves job satisfaction.</a:t>
          </a:r>
        </a:p>
      </dsp:txBody>
      <dsp:txXfrm>
        <a:off x="0" y="3107870"/>
        <a:ext cx="7886700" cy="621467"/>
      </dsp:txXfrm>
    </dsp:sp>
    <dsp:sp modelId="{5E7CF7E4-25B5-4251-B929-9319209994F6}">
      <dsp:nvSpPr>
        <dsp:cNvPr id="0" name=""/>
        <dsp:cNvSpPr/>
      </dsp:nvSpPr>
      <dsp:spPr>
        <a:xfrm>
          <a:off x="0" y="3729338"/>
          <a:ext cx="78867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4B1333-962E-4FBE-9A28-3CF2E47794F2}">
      <dsp:nvSpPr>
        <dsp:cNvPr id="0" name=""/>
        <dsp:cNvSpPr/>
      </dsp:nvSpPr>
      <dsp:spPr>
        <a:xfrm>
          <a:off x="0" y="3729338"/>
          <a:ext cx="78867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/>
            <a:t>Improves retention of staff.</a:t>
          </a:r>
          <a:endParaRPr lang="en-US" sz="2200" b="1" kern="1200"/>
        </a:p>
      </dsp:txBody>
      <dsp:txXfrm>
        <a:off x="0" y="3729338"/>
        <a:ext cx="7886700" cy="62146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3AD916-18E5-4F87-92CF-4BC524347744}">
      <dsp:nvSpPr>
        <dsp:cNvPr id="0" name=""/>
        <dsp:cNvSpPr/>
      </dsp:nvSpPr>
      <dsp:spPr>
        <a:xfrm>
          <a:off x="0" y="237274"/>
          <a:ext cx="6531730" cy="6531730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482D60-112C-4AFB-933C-CA51CD59348F}">
      <dsp:nvSpPr>
        <dsp:cNvPr id="0" name=""/>
        <dsp:cNvSpPr/>
      </dsp:nvSpPr>
      <dsp:spPr>
        <a:xfrm>
          <a:off x="620514" y="857789"/>
          <a:ext cx="2547374" cy="254737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 Formal: policies, care plans, reports, safeguarding documentation.</a:t>
          </a:r>
        </a:p>
      </dsp:txBody>
      <dsp:txXfrm>
        <a:off x="744867" y="982142"/>
        <a:ext cx="2298668" cy="2298668"/>
      </dsp:txXfrm>
    </dsp:sp>
    <dsp:sp modelId="{6F5FD58D-6596-4160-B4E7-5241D58FA130}">
      <dsp:nvSpPr>
        <dsp:cNvPr id="0" name=""/>
        <dsp:cNvSpPr/>
      </dsp:nvSpPr>
      <dsp:spPr>
        <a:xfrm>
          <a:off x="3363840" y="857789"/>
          <a:ext cx="2547374" cy="254737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Informal: team discussions, staff meetings, handovers.</a:t>
          </a:r>
        </a:p>
      </dsp:txBody>
      <dsp:txXfrm>
        <a:off x="3488193" y="982142"/>
        <a:ext cx="2298668" cy="2298668"/>
      </dsp:txXfrm>
    </dsp:sp>
    <dsp:sp modelId="{88E53F04-2D7F-40F8-92DF-B5C9213ACF1E}">
      <dsp:nvSpPr>
        <dsp:cNvPr id="0" name=""/>
        <dsp:cNvSpPr/>
      </dsp:nvSpPr>
      <dsp:spPr>
        <a:xfrm>
          <a:off x="620514" y="3601115"/>
          <a:ext cx="2547374" cy="254737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Digital tools: electronic health records, MIS systems.</a:t>
          </a:r>
        </a:p>
      </dsp:txBody>
      <dsp:txXfrm>
        <a:off x="744867" y="3725468"/>
        <a:ext cx="2298668" cy="2298668"/>
      </dsp:txXfrm>
    </dsp:sp>
    <dsp:sp modelId="{2FBC4316-3E1E-46A0-9F58-E08AE88AD852}">
      <dsp:nvSpPr>
        <dsp:cNvPr id="0" name=""/>
        <dsp:cNvSpPr/>
      </dsp:nvSpPr>
      <dsp:spPr>
        <a:xfrm>
          <a:off x="3363840" y="3601115"/>
          <a:ext cx="2547374" cy="254737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What are the barriers to organisational communication being effective?</a:t>
          </a:r>
        </a:p>
      </dsp:txBody>
      <dsp:txXfrm>
        <a:off x="3488193" y="3725468"/>
        <a:ext cx="2298668" cy="229866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9709F7-34AE-4C4E-ABE7-AFF88D472D8F}">
      <dsp:nvSpPr>
        <dsp:cNvPr id="0" name=""/>
        <dsp:cNvSpPr/>
      </dsp:nvSpPr>
      <dsp:spPr>
        <a:xfrm>
          <a:off x="621853" y="2509"/>
          <a:ext cx="2437949" cy="1462769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>
              <a:solidFill>
                <a:schemeClr val="bg1"/>
              </a:solidFill>
            </a:rPr>
            <a:t>Staffing levels, recruitment and retention.</a:t>
          </a:r>
          <a:endParaRPr lang="en-US" sz="2300" b="1" kern="1200">
            <a:solidFill>
              <a:schemeClr val="bg1"/>
            </a:solidFill>
          </a:endParaRPr>
        </a:p>
      </dsp:txBody>
      <dsp:txXfrm>
        <a:off x="621853" y="2509"/>
        <a:ext cx="2437949" cy="1462769"/>
      </dsp:txXfrm>
    </dsp:sp>
    <dsp:sp modelId="{FBC89F5F-5364-4833-ABA3-6FD830A09AB1}">
      <dsp:nvSpPr>
        <dsp:cNvPr id="0" name=""/>
        <dsp:cNvSpPr/>
      </dsp:nvSpPr>
      <dsp:spPr>
        <a:xfrm>
          <a:off x="3303598" y="2509"/>
          <a:ext cx="2437949" cy="1462769"/>
        </a:xfrm>
        <a:prstGeom prst="rect">
          <a:avLst/>
        </a:prstGeom>
        <a:gradFill rotWithShape="0">
          <a:gsLst>
            <a:gs pos="0">
              <a:schemeClr val="accent5">
                <a:hueOff val="-1655646"/>
                <a:satOff val="6635"/>
                <a:lumOff val="143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1655646"/>
                <a:satOff val="6635"/>
                <a:lumOff val="143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>
              <a:solidFill>
                <a:schemeClr val="bg1"/>
              </a:solidFill>
            </a:rPr>
            <a:t> Training and professional development.</a:t>
          </a:r>
          <a:endParaRPr lang="en-US" sz="2300" b="1" kern="1200">
            <a:solidFill>
              <a:schemeClr val="bg1"/>
            </a:solidFill>
          </a:endParaRPr>
        </a:p>
      </dsp:txBody>
      <dsp:txXfrm>
        <a:off x="3303598" y="2509"/>
        <a:ext cx="2437949" cy="1462769"/>
      </dsp:txXfrm>
    </dsp:sp>
    <dsp:sp modelId="{CFA15ECE-43C6-4F1F-A791-E5D3B23E86B1}">
      <dsp:nvSpPr>
        <dsp:cNvPr id="0" name=""/>
        <dsp:cNvSpPr/>
      </dsp:nvSpPr>
      <dsp:spPr>
        <a:xfrm>
          <a:off x="5985342" y="2509"/>
          <a:ext cx="2437949" cy="1462769"/>
        </a:xfrm>
        <a:prstGeom prst="rect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>
              <a:solidFill>
                <a:schemeClr val="bg1"/>
              </a:solidFill>
            </a:rPr>
            <a:t> Funding and available resources.</a:t>
          </a:r>
          <a:endParaRPr lang="en-US" sz="2300" b="1" kern="1200">
            <a:solidFill>
              <a:schemeClr val="bg1"/>
            </a:solidFill>
          </a:endParaRPr>
        </a:p>
      </dsp:txBody>
      <dsp:txXfrm>
        <a:off x="5985342" y="2509"/>
        <a:ext cx="2437949" cy="1462769"/>
      </dsp:txXfrm>
    </dsp:sp>
    <dsp:sp modelId="{97E06510-76EB-44F9-9B6B-1718746A89C7}">
      <dsp:nvSpPr>
        <dsp:cNvPr id="0" name=""/>
        <dsp:cNvSpPr/>
      </dsp:nvSpPr>
      <dsp:spPr>
        <a:xfrm>
          <a:off x="621853" y="1709074"/>
          <a:ext cx="2437949" cy="1462769"/>
        </a:xfrm>
        <a:prstGeom prst="rect">
          <a:avLst/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>
              <a:solidFill>
                <a:schemeClr val="bg1"/>
              </a:solidFill>
            </a:rPr>
            <a:t>Policy and legislation changes.</a:t>
          </a:r>
          <a:endParaRPr lang="en-US" sz="2300" b="1" kern="1200">
            <a:solidFill>
              <a:schemeClr val="bg1"/>
            </a:solidFill>
          </a:endParaRPr>
        </a:p>
      </dsp:txBody>
      <dsp:txXfrm>
        <a:off x="621853" y="1709074"/>
        <a:ext cx="2437949" cy="1462769"/>
      </dsp:txXfrm>
    </dsp:sp>
    <dsp:sp modelId="{50B86CEA-8E8B-41A7-81F5-320E6FAF32D4}">
      <dsp:nvSpPr>
        <dsp:cNvPr id="0" name=""/>
        <dsp:cNvSpPr/>
      </dsp:nvSpPr>
      <dsp:spPr>
        <a:xfrm>
          <a:off x="3303598" y="1709074"/>
          <a:ext cx="2437949" cy="1462769"/>
        </a:xfrm>
        <a:prstGeom prst="rect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>
              <a:solidFill>
                <a:schemeClr val="bg1"/>
              </a:solidFill>
            </a:rPr>
            <a:t>Technology and digital innovation.</a:t>
          </a:r>
          <a:endParaRPr lang="en-US" sz="2300" b="1" kern="1200">
            <a:solidFill>
              <a:schemeClr val="bg1"/>
            </a:solidFill>
          </a:endParaRPr>
        </a:p>
      </dsp:txBody>
      <dsp:txXfrm>
        <a:off x="3303598" y="1709074"/>
        <a:ext cx="2437949" cy="1462769"/>
      </dsp:txXfrm>
    </dsp:sp>
    <dsp:sp modelId="{F81E4C68-821B-437A-A8F7-E7926B3F2E95}">
      <dsp:nvSpPr>
        <dsp:cNvPr id="0" name=""/>
        <dsp:cNvSpPr/>
      </dsp:nvSpPr>
      <dsp:spPr>
        <a:xfrm>
          <a:off x="5985342" y="1709074"/>
          <a:ext cx="2437949" cy="1462769"/>
        </a:xfrm>
        <a:prstGeom prst="rect">
          <a:avLst/>
        </a:prstGeom>
        <a:gradFill rotWithShape="0">
          <a:gsLst>
            <a:gs pos="0">
              <a:schemeClr val="accent5">
                <a:hueOff val="-8278230"/>
                <a:satOff val="33176"/>
                <a:lumOff val="719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8278230"/>
                <a:satOff val="33176"/>
                <a:lumOff val="719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>
              <a:solidFill>
                <a:schemeClr val="bg1"/>
              </a:solidFill>
            </a:rPr>
            <a:t>Equality, diversity, and inclusion.</a:t>
          </a:r>
          <a:endParaRPr lang="en-US" sz="2300" b="1" kern="1200">
            <a:solidFill>
              <a:schemeClr val="bg1"/>
            </a:solidFill>
          </a:endParaRPr>
        </a:p>
      </dsp:txBody>
      <dsp:txXfrm>
        <a:off x="5985342" y="1709074"/>
        <a:ext cx="2437949" cy="1462769"/>
      </dsp:txXfrm>
    </dsp:sp>
    <dsp:sp modelId="{45679817-FBB9-4798-B524-69D1596E1BDF}">
      <dsp:nvSpPr>
        <dsp:cNvPr id="0" name=""/>
        <dsp:cNvSpPr/>
      </dsp:nvSpPr>
      <dsp:spPr>
        <a:xfrm>
          <a:off x="3303598" y="3415639"/>
          <a:ext cx="2437949" cy="1462769"/>
        </a:xfrm>
        <a:prstGeom prst="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>
              <a:solidFill>
                <a:schemeClr val="bg1"/>
              </a:solidFill>
            </a:rPr>
            <a:t>External pressures (e.g., pandemics, socio-economic issues).</a:t>
          </a:r>
          <a:endParaRPr lang="en-US" sz="2300" b="1" kern="1200">
            <a:solidFill>
              <a:schemeClr val="bg1"/>
            </a:solidFill>
          </a:endParaRPr>
        </a:p>
      </dsp:txBody>
      <dsp:txXfrm>
        <a:off x="3303598" y="3415639"/>
        <a:ext cx="2437949" cy="146276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0429E9-0B6D-48A4-92C1-027E42EEA15F}">
      <dsp:nvSpPr>
        <dsp:cNvPr id="0" name=""/>
        <dsp:cNvSpPr/>
      </dsp:nvSpPr>
      <dsp:spPr>
        <a:xfrm>
          <a:off x="0" y="25530"/>
          <a:ext cx="8266669" cy="123317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 dirty="0">
              <a:solidFill>
                <a:schemeClr val="tx1"/>
              </a:solidFill>
            </a:rPr>
            <a:t>Health: NHS staffing shortages → longer waiting times. </a:t>
          </a:r>
        </a:p>
      </dsp:txBody>
      <dsp:txXfrm>
        <a:off x="60199" y="85729"/>
        <a:ext cx="8146271" cy="1112781"/>
      </dsp:txXfrm>
    </dsp:sp>
    <dsp:sp modelId="{1D263017-F755-475D-BB8B-9AD63C0A7378}">
      <dsp:nvSpPr>
        <dsp:cNvPr id="0" name=""/>
        <dsp:cNvSpPr/>
      </dsp:nvSpPr>
      <dsp:spPr>
        <a:xfrm>
          <a:off x="0" y="1347990"/>
          <a:ext cx="8266669" cy="1233179"/>
        </a:xfrm>
        <a:prstGeom prst="roundRect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 dirty="0">
              <a:solidFill>
                <a:schemeClr val="tx1"/>
              </a:solidFill>
            </a:rPr>
            <a:t>Education: large class sizes → reduced learner outcomes.</a:t>
          </a:r>
        </a:p>
      </dsp:txBody>
      <dsp:txXfrm>
        <a:off x="60199" y="1408189"/>
        <a:ext cx="8146271" cy="1112781"/>
      </dsp:txXfrm>
    </dsp:sp>
    <dsp:sp modelId="{25A673FF-8C40-42AE-A755-95FAB1DC93DE}">
      <dsp:nvSpPr>
        <dsp:cNvPr id="0" name=""/>
        <dsp:cNvSpPr/>
      </dsp:nvSpPr>
      <dsp:spPr>
        <a:xfrm>
          <a:off x="0" y="2670450"/>
          <a:ext cx="8266669" cy="1233179"/>
        </a:xfrm>
        <a:prstGeom prst="roundRect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>
              <a:solidFill>
                <a:schemeClr val="tx1"/>
              </a:solidFill>
            </a:rPr>
            <a:t>Care: funding cuts → reduced quality of residential care.</a:t>
          </a:r>
          <a:endParaRPr lang="en-GB" sz="3100" b="1" kern="1200">
            <a:solidFill>
              <a:schemeClr val="tx1"/>
            </a:solidFill>
          </a:endParaRPr>
        </a:p>
      </dsp:txBody>
      <dsp:txXfrm>
        <a:off x="60199" y="2730649"/>
        <a:ext cx="8146271" cy="1112781"/>
      </dsp:txXfrm>
    </dsp:sp>
    <dsp:sp modelId="{08E08A1F-E76A-47D8-9EBF-630A4BF27910}">
      <dsp:nvSpPr>
        <dsp:cNvPr id="0" name=""/>
        <dsp:cNvSpPr/>
      </dsp:nvSpPr>
      <dsp:spPr>
        <a:xfrm>
          <a:off x="0" y="3992910"/>
          <a:ext cx="8266669" cy="1233179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 dirty="0">
              <a:solidFill>
                <a:schemeClr val="tx1"/>
              </a:solidFill>
            </a:rPr>
            <a:t>Cross-sector: safeguarding failures due to poor communication.</a:t>
          </a:r>
        </a:p>
      </dsp:txBody>
      <dsp:txXfrm>
        <a:off x="60199" y="4053109"/>
        <a:ext cx="8146271" cy="111278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047A71-C570-43F2-B60F-8126AE711572}">
      <dsp:nvSpPr>
        <dsp:cNvPr id="0" name=""/>
        <dsp:cNvSpPr/>
      </dsp:nvSpPr>
      <dsp:spPr>
        <a:xfrm>
          <a:off x="962" y="924430"/>
          <a:ext cx="3379189" cy="214578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0BC659D-BA8E-491C-A8CC-3A48A4D49AE2}">
      <dsp:nvSpPr>
        <dsp:cNvPr id="0" name=""/>
        <dsp:cNvSpPr/>
      </dsp:nvSpPr>
      <dsp:spPr>
        <a:xfrm>
          <a:off x="376428" y="1281122"/>
          <a:ext cx="3379189" cy="214578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A </a:t>
          </a:r>
          <a:r>
            <a:rPr lang="en-GB" sz="2000" b="1" kern="1200" dirty="0" err="1"/>
            <a:t>ch</a:t>
          </a:r>
          <a:r>
            <a:rPr lang="en-US" sz="2000" b="1" kern="1200" dirty="0" err="1"/>
            <a:t>ild</a:t>
          </a:r>
          <a:r>
            <a:rPr lang="en-US" sz="2000" b="1" kern="1200" dirty="0"/>
            <a:t> with complex needs: </a:t>
          </a:r>
          <a:r>
            <a:rPr lang="en-GB" sz="2000" b="1" kern="1200" dirty="0"/>
            <a:t>R</a:t>
          </a:r>
          <a:r>
            <a:rPr lang="en-US" sz="2000" b="1" kern="1200" dirty="0" err="1"/>
            <a:t>equires</a:t>
          </a:r>
          <a:r>
            <a:rPr lang="en-US" sz="2000" b="1" kern="1200" dirty="0"/>
            <a:t> hospital treatment, social care package, and S</a:t>
          </a:r>
          <a:r>
            <a:rPr lang="en-GB" sz="2000" b="1" kern="1200" dirty="0" err="1"/>
            <a:t>pecial</a:t>
          </a:r>
          <a:r>
            <a:rPr lang="en-GB" sz="2000" b="1" kern="1200" dirty="0"/>
            <a:t> </a:t>
          </a:r>
          <a:r>
            <a:rPr lang="en-US" sz="2000" b="1" kern="1200" dirty="0"/>
            <a:t>E</a:t>
          </a:r>
          <a:r>
            <a:rPr lang="en-GB" sz="2000" b="1" kern="1200" dirty="0" err="1"/>
            <a:t>ducation</a:t>
          </a:r>
          <a:r>
            <a:rPr lang="en-GB" sz="2000" b="1" kern="1200" dirty="0"/>
            <a:t> </a:t>
          </a:r>
          <a:r>
            <a:rPr lang="en-US" sz="2000" b="1" kern="1200" dirty="0"/>
            <a:t>N</a:t>
          </a:r>
          <a:r>
            <a:rPr lang="en-GB" sz="2000" b="1" kern="1200" dirty="0" err="1"/>
            <a:t>eed</a:t>
          </a:r>
          <a:r>
            <a:rPr lang="en-GB" sz="2000" b="1" kern="1200" dirty="0"/>
            <a:t> (SEN)</a:t>
          </a:r>
          <a:r>
            <a:rPr lang="en-US" sz="2000" b="1" kern="1200" dirty="0"/>
            <a:t> support at school.</a:t>
          </a:r>
        </a:p>
      </dsp:txBody>
      <dsp:txXfrm>
        <a:off x="439276" y="1343970"/>
        <a:ext cx="3253493" cy="2020089"/>
      </dsp:txXfrm>
    </dsp:sp>
    <dsp:sp modelId="{A443D7E3-A7EB-4D21-BE6A-4DF63D45BABC}">
      <dsp:nvSpPr>
        <dsp:cNvPr id="0" name=""/>
        <dsp:cNvSpPr/>
      </dsp:nvSpPr>
      <dsp:spPr>
        <a:xfrm>
          <a:off x="4131082" y="924430"/>
          <a:ext cx="3379189" cy="214578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16214EB-3CAA-47CB-92BF-D5A55E14D73A}">
      <dsp:nvSpPr>
        <dsp:cNvPr id="0" name=""/>
        <dsp:cNvSpPr/>
      </dsp:nvSpPr>
      <dsp:spPr>
        <a:xfrm>
          <a:off x="4506548" y="1281122"/>
          <a:ext cx="3379189" cy="214578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Structure, culture, and communication determine quality of integrated care.</a:t>
          </a:r>
        </a:p>
      </dsp:txBody>
      <dsp:txXfrm>
        <a:off x="4569396" y="1343970"/>
        <a:ext cx="3253493" cy="2020089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179C2E-183B-44CC-8C62-78B303A47AFA}">
      <dsp:nvSpPr>
        <dsp:cNvPr id="0" name=""/>
        <dsp:cNvSpPr/>
      </dsp:nvSpPr>
      <dsp:spPr>
        <a:xfrm>
          <a:off x="434424" y="329503"/>
          <a:ext cx="710332" cy="71033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914F1D-90F0-4242-A8CF-19B533A3DA78}">
      <dsp:nvSpPr>
        <dsp:cNvPr id="0" name=""/>
        <dsp:cNvSpPr/>
      </dsp:nvSpPr>
      <dsp:spPr>
        <a:xfrm>
          <a:off x="332" y="1343070"/>
          <a:ext cx="1578515" cy="9865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• Promote inclusive organisational culture.</a:t>
          </a:r>
        </a:p>
      </dsp:txBody>
      <dsp:txXfrm>
        <a:off x="332" y="1343070"/>
        <a:ext cx="1578515" cy="986572"/>
      </dsp:txXfrm>
    </dsp:sp>
    <dsp:sp modelId="{3B3355D4-96B0-4947-B25E-1C77E297BA94}">
      <dsp:nvSpPr>
        <dsp:cNvPr id="0" name=""/>
        <dsp:cNvSpPr/>
      </dsp:nvSpPr>
      <dsp:spPr>
        <a:xfrm>
          <a:off x="2289179" y="329503"/>
          <a:ext cx="710332" cy="71033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F64F3C-EAFD-4B8B-ABA7-DF9893E2B84F}">
      <dsp:nvSpPr>
        <dsp:cNvPr id="0" name=""/>
        <dsp:cNvSpPr/>
      </dsp:nvSpPr>
      <dsp:spPr>
        <a:xfrm>
          <a:off x="1855088" y="1343070"/>
          <a:ext cx="1578515" cy="9865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• Strengthen multi-agency communication and collaboration.</a:t>
          </a:r>
        </a:p>
      </dsp:txBody>
      <dsp:txXfrm>
        <a:off x="1855088" y="1343070"/>
        <a:ext cx="1578515" cy="986572"/>
      </dsp:txXfrm>
    </dsp:sp>
    <dsp:sp modelId="{0C9816A9-655D-453E-A8CA-254B6EFF71FF}">
      <dsp:nvSpPr>
        <dsp:cNvPr id="0" name=""/>
        <dsp:cNvSpPr/>
      </dsp:nvSpPr>
      <dsp:spPr>
        <a:xfrm>
          <a:off x="4143935" y="329503"/>
          <a:ext cx="710332" cy="71033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B0F9B3-ECB7-4C58-B795-76FE1093C4CA}">
      <dsp:nvSpPr>
        <dsp:cNvPr id="0" name=""/>
        <dsp:cNvSpPr/>
      </dsp:nvSpPr>
      <dsp:spPr>
        <a:xfrm>
          <a:off x="3709844" y="1343070"/>
          <a:ext cx="1578515" cy="9865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• Leadership and accountability frameworks.</a:t>
          </a:r>
        </a:p>
      </dsp:txBody>
      <dsp:txXfrm>
        <a:off x="3709844" y="1343070"/>
        <a:ext cx="1578515" cy="986572"/>
      </dsp:txXfrm>
    </dsp:sp>
    <dsp:sp modelId="{BB6EEDCC-1FBF-46B9-A9C6-3CD72342971A}">
      <dsp:nvSpPr>
        <dsp:cNvPr id="0" name=""/>
        <dsp:cNvSpPr/>
      </dsp:nvSpPr>
      <dsp:spPr>
        <a:xfrm>
          <a:off x="1361802" y="2724271"/>
          <a:ext cx="710332" cy="71033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E4A37A-1766-4705-B88C-B052A22FE83A}">
      <dsp:nvSpPr>
        <dsp:cNvPr id="0" name=""/>
        <dsp:cNvSpPr/>
      </dsp:nvSpPr>
      <dsp:spPr>
        <a:xfrm>
          <a:off x="927710" y="3737838"/>
          <a:ext cx="1578515" cy="9865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• Investment in training and digital innovation.</a:t>
          </a:r>
        </a:p>
      </dsp:txBody>
      <dsp:txXfrm>
        <a:off x="927710" y="3737838"/>
        <a:ext cx="1578515" cy="986572"/>
      </dsp:txXfrm>
    </dsp:sp>
    <dsp:sp modelId="{00F96D59-41D1-418D-8C72-BB0A04B27D92}">
      <dsp:nvSpPr>
        <dsp:cNvPr id="0" name=""/>
        <dsp:cNvSpPr/>
      </dsp:nvSpPr>
      <dsp:spPr>
        <a:xfrm>
          <a:off x="3216557" y="2724271"/>
          <a:ext cx="710332" cy="71033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AB89ED-8B8D-495B-A780-806CEC006807}">
      <dsp:nvSpPr>
        <dsp:cNvPr id="0" name=""/>
        <dsp:cNvSpPr/>
      </dsp:nvSpPr>
      <dsp:spPr>
        <a:xfrm>
          <a:off x="2782466" y="3737838"/>
          <a:ext cx="1578515" cy="9865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• Staff wellbeing and resilience initiatives.</a:t>
          </a:r>
        </a:p>
      </dsp:txBody>
      <dsp:txXfrm>
        <a:off x="2782466" y="3737838"/>
        <a:ext cx="1578515" cy="986572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A5C068-2D84-449D-95B5-561F6D9D9182}">
      <dsp:nvSpPr>
        <dsp:cNvPr id="0" name=""/>
        <dsp:cNvSpPr/>
      </dsp:nvSpPr>
      <dsp:spPr>
        <a:xfrm rot="16200000">
          <a:off x="985027" y="-985027"/>
          <a:ext cx="2290731" cy="4260786"/>
        </a:xfrm>
        <a:prstGeom prst="round1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/>
            <a:t>a) The beliefs and values of staff</a:t>
          </a:r>
        </a:p>
      </dsp:txBody>
      <dsp:txXfrm rot="5400000">
        <a:off x="-1" y="1"/>
        <a:ext cx="4260786" cy="1718048"/>
      </dsp:txXfrm>
    </dsp:sp>
    <dsp:sp modelId="{DCB8763D-C653-4C21-A5CD-4E2BC93482A4}">
      <dsp:nvSpPr>
        <dsp:cNvPr id="0" name=""/>
        <dsp:cNvSpPr/>
      </dsp:nvSpPr>
      <dsp:spPr>
        <a:xfrm>
          <a:off x="4260786" y="0"/>
          <a:ext cx="4260786" cy="2290731"/>
        </a:xfrm>
        <a:prstGeom prst="round1Rect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/>
            <a:t>b) The way roles and responsibilities are arranged</a:t>
          </a:r>
        </a:p>
      </dsp:txBody>
      <dsp:txXfrm>
        <a:off x="4260786" y="0"/>
        <a:ext cx="4260786" cy="1718048"/>
      </dsp:txXfrm>
    </dsp:sp>
    <dsp:sp modelId="{5649B481-EABA-4B4B-889D-4ED122F86756}">
      <dsp:nvSpPr>
        <dsp:cNvPr id="0" name=""/>
        <dsp:cNvSpPr/>
      </dsp:nvSpPr>
      <dsp:spPr>
        <a:xfrm rot="10800000">
          <a:off x="0" y="2290731"/>
          <a:ext cx="4260786" cy="2290731"/>
        </a:xfrm>
        <a:prstGeom prst="round1Rect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/>
            <a:t>c) How people talk to each other</a:t>
          </a:r>
        </a:p>
      </dsp:txBody>
      <dsp:txXfrm rot="10800000">
        <a:off x="0" y="2863414"/>
        <a:ext cx="4260786" cy="1718048"/>
      </dsp:txXfrm>
    </dsp:sp>
    <dsp:sp modelId="{919DAF5E-8478-422C-A46E-AB8B0C4E556E}">
      <dsp:nvSpPr>
        <dsp:cNvPr id="0" name=""/>
        <dsp:cNvSpPr/>
      </dsp:nvSpPr>
      <dsp:spPr>
        <a:xfrm rot="5400000">
          <a:off x="5245813" y="1305704"/>
          <a:ext cx="2290731" cy="4260786"/>
        </a:xfrm>
        <a:prstGeom prst="round1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>
              <a:solidFill>
                <a:schemeClr val="tx1"/>
              </a:solidFill>
            </a:rPr>
            <a:t>d) The rules of professional conduct</a:t>
          </a:r>
        </a:p>
      </dsp:txBody>
      <dsp:txXfrm rot="-5400000">
        <a:off x="4260786" y="2863414"/>
        <a:ext cx="4260786" cy="1718048"/>
      </dsp:txXfrm>
    </dsp:sp>
    <dsp:sp modelId="{298C6AC1-99D7-495B-AC67-AA5FA6792BF4}">
      <dsp:nvSpPr>
        <dsp:cNvPr id="0" name=""/>
        <dsp:cNvSpPr/>
      </dsp:nvSpPr>
      <dsp:spPr>
        <a:xfrm>
          <a:off x="2982550" y="1718048"/>
          <a:ext cx="2556471" cy="1145365"/>
        </a:xfrm>
        <a:prstGeom prst="roundRect">
          <a:avLst/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tint val="4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/>
            <a:t>Question 1.</a:t>
          </a:r>
        </a:p>
      </dsp:txBody>
      <dsp:txXfrm>
        <a:off x="3038462" y="1773960"/>
        <a:ext cx="2444647" cy="1033541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A5C068-2D84-449D-95B5-561F6D9D9182}">
      <dsp:nvSpPr>
        <dsp:cNvPr id="0" name=""/>
        <dsp:cNvSpPr/>
      </dsp:nvSpPr>
      <dsp:spPr>
        <a:xfrm rot="16200000">
          <a:off x="985027" y="-985027"/>
          <a:ext cx="2290731" cy="4260786"/>
        </a:xfrm>
        <a:prstGeom prst="round1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>
              <a:solidFill>
                <a:schemeClr val="tx1"/>
              </a:solidFill>
            </a:rPr>
            <a:t>a) A care plan written and shared with all staff</a:t>
          </a:r>
        </a:p>
      </dsp:txBody>
      <dsp:txXfrm rot="5400000">
        <a:off x="-1" y="1"/>
        <a:ext cx="4260786" cy="1718048"/>
      </dsp:txXfrm>
    </dsp:sp>
    <dsp:sp modelId="{DCB8763D-C653-4C21-A5CD-4E2BC93482A4}">
      <dsp:nvSpPr>
        <dsp:cNvPr id="0" name=""/>
        <dsp:cNvSpPr/>
      </dsp:nvSpPr>
      <dsp:spPr>
        <a:xfrm>
          <a:off x="4260786" y="0"/>
          <a:ext cx="4260786" cy="2290731"/>
        </a:xfrm>
        <a:prstGeom prst="round1Rect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/>
            <a:t>b) Clear safeguarding records available to the right people</a:t>
          </a:r>
        </a:p>
      </dsp:txBody>
      <dsp:txXfrm>
        <a:off x="4260786" y="0"/>
        <a:ext cx="4260786" cy="1718048"/>
      </dsp:txXfrm>
    </dsp:sp>
    <dsp:sp modelId="{5649B481-EABA-4B4B-889D-4ED122F86756}">
      <dsp:nvSpPr>
        <dsp:cNvPr id="0" name=""/>
        <dsp:cNvSpPr/>
      </dsp:nvSpPr>
      <dsp:spPr>
        <a:xfrm rot="10800000">
          <a:off x="0" y="2290731"/>
          <a:ext cx="4260786" cy="2290731"/>
        </a:xfrm>
        <a:prstGeom prst="round1Rect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/>
            <a:t>c) Handovers where key information is missed out</a:t>
          </a:r>
        </a:p>
      </dsp:txBody>
      <dsp:txXfrm rot="10800000">
        <a:off x="0" y="2863414"/>
        <a:ext cx="4260786" cy="1718048"/>
      </dsp:txXfrm>
    </dsp:sp>
    <dsp:sp modelId="{919DAF5E-8478-422C-A46E-AB8B0C4E556E}">
      <dsp:nvSpPr>
        <dsp:cNvPr id="0" name=""/>
        <dsp:cNvSpPr/>
      </dsp:nvSpPr>
      <dsp:spPr>
        <a:xfrm rot="5400000">
          <a:off x="5245813" y="1305704"/>
          <a:ext cx="2290731" cy="4260786"/>
        </a:xfrm>
        <a:prstGeom prst="round1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/>
            <a:t>d) Teachers and nurses meeting to plan student support</a:t>
          </a:r>
          <a:endParaRPr lang="en-GB" sz="3000" b="1" kern="1200" dirty="0">
            <a:solidFill>
              <a:schemeClr val="tx1"/>
            </a:solidFill>
          </a:endParaRPr>
        </a:p>
      </dsp:txBody>
      <dsp:txXfrm rot="-5400000">
        <a:off x="4260786" y="2863414"/>
        <a:ext cx="4260786" cy="1718048"/>
      </dsp:txXfrm>
    </dsp:sp>
    <dsp:sp modelId="{298C6AC1-99D7-495B-AC67-AA5FA6792BF4}">
      <dsp:nvSpPr>
        <dsp:cNvPr id="0" name=""/>
        <dsp:cNvSpPr/>
      </dsp:nvSpPr>
      <dsp:spPr>
        <a:xfrm>
          <a:off x="2982550" y="1718048"/>
          <a:ext cx="2556471" cy="1145365"/>
        </a:xfrm>
        <a:prstGeom prst="roundRect">
          <a:avLst/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tint val="4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/>
            <a:t>Question 3.</a:t>
          </a:r>
        </a:p>
      </dsp:txBody>
      <dsp:txXfrm>
        <a:off x="3038462" y="1773960"/>
        <a:ext cx="2444647" cy="1033541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A5C068-2D84-449D-95B5-561F6D9D9182}">
      <dsp:nvSpPr>
        <dsp:cNvPr id="0" name=""/>
        <dsp:cNvSpPr/>
      </dsp:nvSpPr>
      <dsp:spPr>
        <a:xfrm rot="16200000">
          <a:off x="985027" y="-985027"/>
          <a:ext cx="2290731" cy="4260786"/>
        </a:xfrm>
        <a:prstGeom prst="round1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48920" tIns="248920" rIns="248920" bIns="24892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 dirty="0">
              <a:solidFill>
                <a:schemeClr val="tx1"/>
              </a:solidFill>
            </a:rPr>
            <a:t>a) Staffing levels</a:t>
          </a:r>
        </a:p>
      </dsp:txBody>
      <dsp:txXfrm rot="5400000">
        <a:off x="-1" y="1"/>
        <a:ext cx="4260786" cy="1718048"/>
      </dsp:txXfrm>
    </dsp:sp>
    <dsp:sp modelId="{DCB8763D-C653-4C21-A5CD-4E2BC93482A4}">
      <dsp:nvSpPr>
        <dsp:cNvPr id="0" name=""/>
        <dsp:cNvSpPr/>
      </dsp:nvSpPr>
      <dsp:spPr>
        <a:xfrm>
          <a:off x="4260786" y="0"/>
          <a:ext cx="4260786" cy="2290731"/>
        </a:xfrm>
        <a:prstGeom prst="round1Rect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48920" tIns="248920" rIns="248920" bIns="24892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 dirty="0"/>
            <a:t>b) Training opportunities</a:t>
          </a:r>
        </a:p>
      </dsp:txBody>
      <dsp:txXfrm>
        <a:off x="4260786" y="0"/>
        <a:ext cx="4260786" cy="1718048"/>
      </dsp:txXfrm>
    </dsp:sp>
    <dsp:sp modelId="{5649B481-EABA-4B4B-889D-4ED122F86756}">
      <dsp:nvSpPr>
        <dsp:cNvPr id="0" name=""/>
        <dsp:cNvSpPr/>
      </dsp:nvSpPr>
      <dsp:spPr>
        <a:xfrm rot="10800000">
          <a:off x="0" y="2290731"/>
          <a:ext cx="4260786" cy="2290731"/>
        </a:xfrm>
        <a:prstGeom prst="round1Rect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48920" tIns="248920" rIns="248920" bIns="24892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 dirty="0"/>
            <a:t>c) Funding and resources</a:t>
          </a:r>
        </a:p>
      </dsp:txBody>
      <dsp:txXfrm rot="10800000">
        <a:off x="0" y="2863414"/>
        <a:ext cx="4260786" cy="1718048"/>
      </dsp:txXfrm>
    </dsp:sp>
    <dsp:sp modelId="{919DAF5E-8478-422C-A46E-AB8B0C4E556E}">
      <dsp:nvSpPr>
        <dsp:cNvPr id="0" name=""/>
        <dsp:cNvSpPr/>
      </dsp:nvSpPr>
      <dsp:spPr>
        <a:xfrm rot="5400000">
          <a:off x="5245813" y="1305704"/>
          <a:ext cx="2290731" cy="4260786"/>
        </a:xfrm>
        <a:prstGeom prst="round1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48920" tIns="248920" rIns="248920" bIns="24892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 dirty="0"/>
            <a:t>d) All of the above</a:t>
          </a:r>
          <a:endParaRPr lang="en-GB" sz="3500" b="1" kern="1200" dirty="0">
            <a:solidFill>
              <a:schemeClr val="tx1"/>
            </a:solidFill>
          </a:endParaRPr>
        </a:p>
      </dsp:txBody>
      <dsp:txXfrm rot="-5400000">
        <a:off x="4260786" y="2863414"/>
        <a:ext cx="4260786" cy="1718048"/>
      </dsp:txXfrm>
    </dsp:sp>
    <dsp:sp modelId="{298C6AC1-99D7-495B-AC67-AA5FA6792BF4}">
      <dsp:nvSpPr>
        <dsp:cNvPr id="0" name=""/>
        <dsp:cNvSpPr/>
      </dsp:nvSpPr>
      <dsp:spPr>
        <a:xfrm>
          <a:off x="2982550" y="1718048"/>
          <a:ext cx="2556471" cy="1145365"/>
        </a:xfrm>
        <a:prstGeom prst="roundRect">
          <a:avLst/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tint val="4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 dirty="0"/>
            <a:t>Question 4.</a:t>
          </a:r>
        </a:p>
      </dsp:txBody>
      <dsp:txXfrm>
        <a:off x="3038462" y="1773960"/>
        <a:ext cx="2444647" cy="1033541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EF6DD9-7E87-4040-BA75-13909AE18A9B}">
      <dsp:nvSpPr>
        <dsp:cNvPr id="0" name=""/>
        <dsp:cNvSpPr/>
      </dsp:nvSpPr>
      <dsp:spPr>
        <a:xfrm>
          <a:off x="1737360" y="2215"/>
          <a:ext cx="6949440" cy="97189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838" tIns="246861" rIns="134838" bIns="24686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solidFill>
                <a:schemeClr val="tx1"/>
              </a:solidFill>
            </a:rPr>
            <a:t>Q1: Answer: b) The way roles and responsibilities are arranged</a:t>
          </a:r>
        </a:p>
      </dsp:txBody>
      <dsp:txXfrm>
        <a:off x="1737360" y="2215"/>
        <a:ext cx="6949440" cy="971895"/>
      </dsp:txXfrm>
    </dsp:sp>
    <dsp:sp modelId="{1152B551-6FBF-4D44-BABA-D5D567443F6B}">
      <dsp:nvSpPr>
        <dsp:cNvPr id="0" name=""/>
        <dsp:cNvSpPr/>
      </dsp:nvSpPr>
      <dsp:spPr>
        <a:xfrm>
          <a:off x="0" y="2215"/>
          <a:ext cx="1737360" cy="97189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935" tIns="96002" rIns="91935" bIns="96002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>
              <a:solidFill>
                <a:schemeClr val="tx1"/>
              </a:solidFill>
            </a:rPr>
            <a:t>Answer</a:t>
          </a:r>
        </a:p>
      </dsp:txBody>
      <dsp:txXfrm>
        <a:off x="0" y="2215"/>
        <a:ext cx="1737360" cy="971895"/>
      </dsp:txXfrm>
    </dsp:sp>
    <dsp:sp modelId="{C0FAC624-F35A-44E8-AB08-22C1E67C7467}">
      <dsp:nvSpPr>
        <dsp:cNvPr id="0" name=""/>
        <dsp:cNvSpPr/>
      </dsp:nvSpPr>
      <dsp:spPr>
        <a:xfrm>
          <a:off x="1737360" y="1032424"/>
          <a:ext cx="6949440" cy="971895"/>
        </a:xfrm>
        <a:prstGeom prst="rect">
          <a:avLst/>
        </a:prstGeom>
        <a:solidFill>
          <a:schemeClr val="accent5">
            <a:tint val="40000"/>
            <a:alpha val="90000"/>
            <a:hueOff val="-2685120"/>
            <a:satOff val="12063"/>
            <a:lumOff val="829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2685120"/>
              <a:satOff val="12063"/>
              <a:lumOff val="82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838" tIns="246861" rIns="134838" bIns="24686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tx1"/>
              </a:solidFill>
            </a:rPr>
            <a:t>Q2: Answer: c) Staff feel valued, respected and safe to raise concerns</a:t>
          </a:r>
        </a:p>
      </dsp:txBody>
      <dsp:txXfrm>
        <a:off x="1737360" y="1032424"/>
        <a:ext cx="6949440" cy="971895"/>
      </dsp:txXfrm>
    </dsp:sp>
    <dsp:sp modelId="{B94177E2-D286-469E-A6DD-9C6E1D8E5A71}">
      <dsp:nvSpPr>
        <dsp:cNvPr id="0" name=""/>
        <dsp:cNvSpPr/>
      </dsp:nvSpPr>
      <dsp:spPr>
        <a:xfrm>
          <a:off x="0" y="1032424"/>
          <a:ext cx="1737360" cy="971895"/>
        </a:xfrm>
        <a:prstGeom prst="rect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accent5">
              <a:hueOff val="-2483469"/>
              <a:satOff val="9953"/>
              <a:lumOff val="215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935" tIns="96002" rIns="91935" bIns="96002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>
              <a:solidFill>
                <a:schemeClr val="tx1"/>
              </a:solidFill>
            </a:rPr>
            <a:t>Answer</a:t>
          </a:r>
        </a:p>
      </dsp:txBody>
      <dsp:txXfrm>
        <a:off x="0" y="1032424"/>
        <a:ext cx="1737360" cy="971895"/>
      </dsp:txXfrm>
    </dsp:sp>
    <dsp:sp modelId="{2F91047F-BBF4-407C-B9F4-0AECC216B69C}">
      <dsp:nvSpPr>
        <dsp:cNvPr id="0" name=""/>
        <dsp:cNvSpPr/>
      </dsp:nvSpPr>
      <dsp:spPr>
        <a:xfrm>
          <a:off x="1737360" y="2062633"/>
          <a:ext cx="6949440" cy="971895"/>
        </a:xfrm>
        <a:prstGeom prst="rect">
          <a:avLst/>
        </a:prstGeom>
        <a:solidFill>
          <a:schemeClr val="accent5">
            <a:tint val="40000"/>
            <a:alpha val="90000"/>
            <a:hueOff val="-5370241"/>
            <a:satOff val="24126"/>
            <a:lumOff val="1658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5370241"/>
              <a:satOff val="24126"/>
              <a:lumOff val="16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838" tIns="246861" rIns="134838" bIns="24686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solidFill>
                <a:schemeClr val="tx1"/>
              </a:solidFill>
            </a:rPr>
            <a:t>Q3: Answer: c) Handovers where key information is missed out</a:t>
          </a:r>
        </a:p>
      </dsp:txBody>
      <dsp:txXfrm>
        <a:off x="1737360" y="2062633"/>
        <a:ext cx="6949440" cy="971895"/>
      </dsp:txXfrm>
    </dsp:sp>
    <dsp:sp modelId="{05D3EEFB-8B2F-429C-BE55-26E1D4C8010A}">
      <dsp:nvSpPr>
        <dsp:cNvPr id="0" name=""/>
        <dsp:cNvSpPr/>
      </dsp:nvSpPr>
      <dsp:spPr>
        <a:xfrm>
          <a:off x="0" y="2062633"/>
          <a:ext cx="1737360" cy="971895"/>
        </a:xfrm>
        <a:prstGeom prst="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935" tIns="96002" rIns="91935" bIns="96002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>
              <a:solidFill>
                <a:schemeClr val="tx1"/>
              </a:solidFill>
            </a:rPr>
            <a:t>Answer</a:t>
          </a:r>
        </a:p>
      </dsp:txBody>
      <dsp:txXfrm>
        <a:off x="0" y="2062633"/>
        <a:ext cx="1737360" cy="971895"/>
      </dsp:txXfrm>
    </dsp:sp>
    <dsp:sp modelId="{EB2663D0-8484-4A35-95CF-721DFF3F5B91}">
      <dsp:nvSpPr>
        <dsp:cNvPr id="0" name=""/>
        <dsp:cNvSpPr/>
      </dsp:nvSpPr>
      <dsp:spPr>
        <a:xfrm>
          <a:off x="1737360" y="3092842"/>
          <a:ext cx="6949440" cy="971895"/>
        </a:xfrm>
        <a:prstGeom prst="rect">
          <a:avLst/>
        </a:prstGeom>
        <a:solidFill>
          <a:schemeClr val="accent5">
            <a:tint val="40000"/>
            <a:alpha val="90000"/>
            <a:hueOff val="-8055361"/>
            <a:satOff val="36190"/>
            <a:lumOff val="2488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8055361"/>
              <a:satOff val="36190"/>
              <a:lumOff val="24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838" tIns="246861" rIns="134838" bIns="24686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solidFill>
                <a:schemeClr val="tx1"/>
              </a:solidFill>
            </a:rPr>
            <a:t>Q4: Answer: d) All of the above</a:t>
          </a:r>
        </a:p>
      </dsp:txBody>
      <dsp:txXfrm>
        <a:off x="1737360" y="3092842"/>
        <a:ext cx="6949440" cy="971895"/>
      </dsp:txXfrm>
    </dsp:sp>
    <dsp:sp modelId="{0D0EA135-8775-4C23-9930-A5DE5C895C4A}">
      <dsp:nvSpPr>
        <dsp:cNvPr id="0" name=""/>
        <dsp:cNvSpPr/>
      </dsp:nvSpPr>
      <dsp:spPr>
        <a:xfrm>
          <a:off x="0" y="3092842"/>
          <a:ext cx="1737360" cy="971895"/>
        </a:xfrm>
        <a:prstGeom prst="rect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accent5">
              <a:hueOff val="-7450407"/>
              <a:satOff val="29858"/>
              <a:lumOff val="647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935" tIns="96002" rIns="91935" bIns="96002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>
              <a:solidFill>
                <a:schemeClr val="tx1"/>
              </a:solidFill>
            </a:rPr>
            <a:t>Answer</a:t>
          </a:r>
        </a:p>
      </dsp:txBody>
      <dsp:txXfrm>
        <a:off x="0" y="3092842"/>
        <a:ext cx="1737360" cy="971895"/>
      </dsp:txXfrm>
    </dsp:sp>
    <dsp:sp modelId="{4CCD9E78-8118-4057-8027-BB3D569EC450}">
      <dsp:nvSpPr>
        <dsp:cNvPr id="0" name=""/>
        <dsp:cNvSpPr/>
      </dsp:nvSpPr>
      <dsp:spPr>
        <a:xfrm>
          <a:off x="1737360" y="4123051"/>
          <a:ext cx="6949440" cy="971895"/>
        </a:xfrm>
        <a:prstGeom prst="rect">
          <a:avLst/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838" tIns="246861" rIns="134838" bIns="24686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solidFill>
                <a:schemeClr val="tx1"/>
              </a:solidFill>
            </a:rPr>
            <a:t>Q5: Answer: b) It ensures safeguarding, coordination and better outcomes</a:t>
          </a:r>
        </a:p>
      </dsp:txBody>
      <dsp:txXfrm>
        <a:off x="1737360" y="4123051"/>
        <a:ext cx="6949440" cy="971895"/>
      </dsp:txXfrm>
    </dsp:sp>
    <dsp:sp modelId="{26A6E1B0-DF18-4C9A-BCE7-DAE0FF3B766B}">
      <dsp:nvSpPr>
        <dsp:cNvPr id="0" name=""/>
        <dsp:cNvSpPr/>
      </dsp:nvSpPr>
      <dsp:spPr>
        <a:xfrm>
          <a:off x="0" y="4123051"/>
          <a:ext cx="1737360" cy="971895"/>
        </a:xfrm>
        <a:prstGeom prst="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935" tIns="96002" rIns="91935" bIns="96002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>
              <a:solidFill>
                <a:schemeClr val="tx1"/>
              </a:solidFill>
            </a:rPr>
            <a:t>Answer</a:t>
          </a:r>
        </a:p>
      </dsp:txBody>
      <dsp:txXfrm>
        <a:off x="0" y="4123051"/>
        <a:ext cx="1737360" cy="971895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7" Type="http://schemas.openxmlformats.org/officeDocument/2006/relationships/image" Target="../media/image6.jpeg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gi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6" name="Rectangle 1035">
            <a:extLst>
              <a:ext uri="{FF2B5EF4-FFF2-40B4-BE49-F238E27FC236}">
                <a16:creationId xmlns:a16="http://schemas.microsoft.com/office/drawing/2014/main" id="{9BD0A92D-399A-41B4-B955-6B72A41B7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96048" y="0"/>
            <a:ext cx="9340048" cy="6850894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038" name="Picture 1037">
            <a:extLst>
              <a:ext uri="{FF2B5EF4-FFF2-40B4-BE49-F238E27FC236}">
                <a16:creationId xmlns:a16="http://schemas.microsoft.com/office/drawing/2014/main" id="{D6A49DF9-534D-4905-8F46-02AB63EB6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313"/>
          <a:stretch/>
        </p:blipFill>
        <p:spPr>
          <a:xfrm flipH="1">
            <a:off x="-196051" y="0"/>
            <a:ext cx="9340050" cy="685089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3977" y="3182811"/>
            <a:ext cx="4578829" cy="801861"/>
          </a:xfrm>
        </p:spPr>
        <p:txBody>
          <a:bodyPr anchor="t">
            <a:noAutofit/>
          </a:bodyPr>
          <a:lstStyle/>
          <a:p>
            <a:pPr algn="l">
              <a:lnSpc>
                <a:spcPct val="90000"/>
              </a:lnSpc>
            </a:pPr>
            <a:r>
              <a:rPr lang="en-GB" b="1" dirty="0">
                <a:solidFill>
                  <a:srgbClr val="000000"/>
                </a:solidFill>
              </a:rPr>
              <a:t>Organisational Structure, Culture and Communication.</a:t>
            </a:r>
          </a:p>
          <a:p>
            <a:pPr algn="l">
              <a:lnSpc>
                <a:spcPct val="90000"/>
              </a:lnSpc>
            </a:pPr>
            <a:r>
              <a:rPr lang="en-GB" b="1" dirty="0">
                <a:solidFill>
                  <a:srgbClr val="000000"/>
                </a:solidFill>
              </a:rPr>
              <a:t>Factors Impacting Service Delivery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57371" y="171262"/>
            <a:ext cx="4459652" cy="629123"/>
          </a:xfrm>
        </p:spPr>
        <p:txBody>
          <a:bodyPr anchor="b">
            <a:noAutofit/>
          </a:bodyPr>
          <a:lstStyle/>
          <a:p>
            <a:pPr algn="l"/>
            <a:r>
              <a:rPr lang="en-GB" dirty="0">
                <a:solidFill>
                  <a:srgbClr val="000000"/>
                </a:solidFill>
              </a:rPr>
              <a:t>Stephanie John</a:t>
            </a:r>
          </a:p>
        </p:txBody>
      </p:sp>
      <p:sp>
        <p:nvSpPr>
          <p:cNvPr id="1035" name="Freeform 56">
            <a:extLst>
              <a:ext uri="{FF2B5EF4-FFF2-40B4-BE49-F238E27FC236}">
                <a16:creationId xmlns:a16="http://schemas.microsoft.com/office/drawing/2014/main" id="{9FA51AA9-DFBD-4CB2-9C70-26DAC24A3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0213" y="-7107"/>
            <a:ext cx="4301461" cy="3189918"/>
          </a:xfrm>
          <a:custGeom>
            <a:avLst/>
            <a:gdLst>
              <a:gd name="connsiteX0" fmla="*/ 268379 w 4305922"/>
              <a:gd name="connsiteY0" fmla="*/ 0 h 3193227"/>
              <a:gd name="connsiteX1" fmla="*/ 4037544 w 4305922"/>
              <a:gd name="connsiteY1" fmla="*/ 0 h 3193227"/>
              <a:gd name="connsiteX2" fmla="*/ 4046072 w 4305922"/>
              <a:gd name="connsiteY2" fmla="*/ 14037 h 3193227"/>
              <a:gd name="connsiteX3" fmla="*/ 4305922 w 4305922"/>
              <a:gd name="connsiteY3" fmla="*/ 1040266 h 3193227"/>
              <a:gd name="connsiteX4" fmla="*/ 2152962 w 4305922"/>
              <a:gd name="connsiteY4" fmla="*/ 3193227 h 3193227"/>
              <a:gd name="connsiteX5" fmla="*/ 0 w 4305922"/>
              <a:gd name="connsiteY5" fmla="*/ 1040266 h 3193227"/>
              <a:gd name="connsiteX6" fmla="*/ 259851 w 4305922"/>
              <a:gd name="connsiteY6" fmla="*/ 14037 h 3193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05922" h="3193227">
                <a:moveTo>
                  <a:pt x="268379" y="0"/>
                </a:moveTo>
                <a:lnTo>
                  <a:pt x="4037544" y="0"/>
                </a:lnTo>
                <a:lnTo>
                  <a:pt x="4046072" y="14037"/>
                </a:lnTo>
                <a:cubicBezTo>
                  <a:pt x="4211790" y="319097"/>
                  <a:pt x="4305922" y="668689"/>
                  <a:pt x="4305922" y="1040266"/>
                </a:cubicBezTo>
                <a:cubicBezTo>
                  <a:pt x="4305922" y="2229314"/>
                  <a:pt x="3342009" y="3193227"/>
                  <a:pt x="2152962" y="3193227"/>
                </a:cubicBezTo>
                <a:cubicBezTo>
                  <a:pt x="963913" y="3193227"/>
                  <a:pt x="0" y="2229314"/>
                  <a:pt x="0" y="1040266"/>
                </a:cubicBezTo>
                <a:cubicBezTo>
                  <a:pt x="0" y="668689"/>
                  <a:pt x="94133" y="319097"/>
                  <a:pt x="259851" y="14037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pic>
        <p:nvPicPr>
          <p:cNvPr id="1026" name="Picture 2" descr="Why organizational culture is important">
            <a:extLst>
              <a:ext uri="{FF2B5EF4-FFF2-40B4-BE49-F238E27FC236}">
                <a16:creationId xmlns:a16="http://schemas.microsoft.com/office/drawing/2014/main" id="{B914E74C-A429-7973-5018-EC181F8809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19" r="12115" b="1"/>
          <a:stretch>
            <a:fillRect/>
          </a:stretch>
        </p:blipFill>
        <p:spPr bwMode="auto">
          <a:xfrm>
            <a:off x="329848" y="-15077"/>
            <a:ext cx="4059658" cy="3069017"/>
          </a:xfrm>
          <a:custGeom>
            <a:avLst/>
            <a:gdLst/>
            <a:ahLst/>
            <a:cxnLst/>
            <a:rect l="l" t="t" r="r" b="b"/>
            <a:pathLst>
              <a:path w="4063868" h="3072200">
                <a:moveTo>
                  <a:pt x="288818" y="0"/>
                </a:moveTo>
                <a:lnTo>
                  <a:pt x="3775050" y="0"/>
                </a:lnTo>
                <a:lnTo>
                  <a:pt x="3818625" y="71726"/>
                </a:lnTo>
                <a:cubicBezTo>
                  <a:pt x="3975028" y="359637"/>
                  <a:pt x="4063868" y="689577"/>
                  <a:pt x="4063868" y="1040266"/>
                </a:cubicBezTo>
                <a:cubicBezTo>
                  <a:pt x="4063868" y="2162473"/>
                  <a:pt x="3154140" y="3072200"/>
                  <a:pt x="2031934" y="3072200"/>
                </a:cubicBezTo>
                <a:cubicBezTo>
                  <a:pt x="909728" y="3072200"/>
                  <a:pt x="0" y="2162473"/>
                  <a:pt x="0" y="1040266"/>
                </a:cubicBezTo>
                <a:cubicBezTo>
                  <a:pt x="0" y="689577"/>
                  <a:pt x="88841" y="359637"/>
                  <a:pt x="245244" y="71726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7" name="Freeform 58">
            <a:extLst>
              <a:ext uri="{FF2B5EF4-FFF2-40B4-BE49-F238E27FC236}">
                <a16:creationId xmlns:a16="http://schemas.microsoft.com/office/drawing/2014/main" id="{D5905D0D-FE5E-454B-A340-4DE821C09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2327" y="1420882"/>
            <a:ext cx="4501673" cy="5437119"/>
          </a:xfrm>
          <a:custGeom>
            <a:avLst/>
            <a:gdLst>
              <a:gd name="connsiteX0" fmla="*/ 3034499 w 4506342"/>
              <a:gd name="connsiteY0" fmla="*/ 0 h 5442758"/>
              <a:gd name="connsiteX1" fmla="*/ 4480922 w 4506342"/>
              <a:gd name="connsiteY1" fmla="*/ 366248 h 5442758"/>
              <a:gd name="connsiteX2" fmla="*/ 4506342 w 4506342"/>
              <a:gd name="connsiteY2" fmla="*/ 381691 h 5442758"/>
              <a:gd name="connsiteX3" fmla="*/ 4506342 w 4506342"/>
              <a:gd name="connsiteY3" fmla="*/ 5442758 h 5442758"/>
              <a:gd name="connsiteX4" fmla="*/ 1193461 w 4506342"/>
              <a:gd name="connsiteY4" fmla="*/ 5442758 h 5442758"/>
              <a:gd name="connsiteX5" fmla="*/ 1104276 w 4506342"/>
              <a:gd name="connsiteY5" fmla="*/ 5376066 h 5442758"/>
              <a:gd name="connsiteX6" fmla="*/ 0 w 4506342"/>
              <a:gd name="connsiteY6" fmla="*/ 3034499 h 5442758"/>
              <a:gd name="connsiteX7" fmla="*/ 3034499 w 4506342"/>
              <a:gd name="connsiteY7" fmla="*/ 0 h 54427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06342" h="5442758">
                <a:moveTo>
                  <a:pt x="3034499" y="0"/>
                </a:moveTo>
                <a:cubicBezTo>
                  <a:pt x="3558220" y="0"/>
                  <a:pt x="4050953" y="132675"/>
                  <a:pt x="4480922" y="366248"/>
                </a:cubicBezTo>
                <a:lnTo>
                  <a:pt x="4506342" y="381691"/>
                </a:lnTo>
                <a:lnTo>
                  <a:pt x="4506342" y="5442758"/>
                </a:lnTo>
                <a:lnTo>
                  <a:pt x="1193461" y="5442758"/>
                </a:lnTo>
                <a:lnTo>
                  <a:pt x="1104276" y="5376066"/>
                </a:lnTo>
                <a:cubicBezTo>
                  <a:pt x="429867" y="4819495"/>
                  <a:pt x="0" y="3977198"/>
                  <a:pt x="0" y="3034499"/>
                </a:cubicBezTo>
                <a:cubicBezTo>
                  <a:pt x="0" y="1358591"/>
                  <a:pt x="1358591" y="0"/>
                  <a:pt x="3034499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pic>
        <p:nvPicPr>
          <p:cNvPr id="52" name="Picture 51" descr="Pins and thread forming a heptagon">
            <a:extLst>
              <a:ext uri="{FF2B5EF4-FFF2-40B4-BE49-F238E27FC236}">
                <a16:creationId xmlns:a16="http://schemas.microsoft.com/office/drawing/2014/main" id="{EE71D789-9431-E9C8-A676-A6374A825EC8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</a:blip>
          <a:srcRect l="18209" r="26861" b="-2"/>
          <a:stretch>
            <a:fillRect/>
          </a:stretch>
        </p:blipFill>
        <p:spPr>
          <a:xfrm>
            <a:off x="4797277" y="1575831"/>
            <a:ext cx="4346723" cy="5282169"/>
          </a:xfrm>
          <a:custGeom>
            <a:avLst/>
            <a:gdLst/>
            <a:ahLst/>
            <a:cxnLst/>
            <a:rect l="l" t="t" r="r" b="b"/>
            <a:pathLst>
              <a:path w="4351232" h="5287648">
                <a:moveTo>
                  <a:pt x="2879389" y="0"/>
                </a:moveTo>
                <a:cubicBezTo>
                  <a:pt x="3376340" y="0"/>
                  <a:pt x="3843887" y="125893"/>
                  <a:pt x="4251877" y="347527"/>
                </a:cubicBezTo>
                <a:lnTo>
                  <a:pt x="4351232" y="407886"/>
                </a:lnTo>
                <a:lnTo>
                  <a:pt x="4351232" y="5287648"/>
                </a:lnTo>
                <a:lnTo>
                  <a:pt x="1303444" y="5287648"/>
                </a:lnTo>
                <a:lnTo>
                  <a:pt x="1269495" y="5267024"/>
                </a:lnTo>
                <a:cubicBezTo>
                  <a:pt x="503573" y="4749577"/>
                  <a:pt x="0" y="3873291"/>
                  <a:pt x="0" y="2879389"/>
                </a:cubicBezTo>
                <a:cubicBezTo>
                  <a:pt x="0" y="1289146"/>
                  <a:pt x="1289146" y="0"/>
                  <a:pt x="2879389" y="0"/>
                </a:cubicBezTo>
                <a:close/>
              </a:path>
            </a:pathLst>
          </a:custGeom>
          <a:effectLst>
            <a:softEdge rad="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E8EC17-F204-4CF8-A639-7F2AAC10758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19702339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A3580CCC-D7BE-968C-34DA-168C46DDA683}"/>
              </a:ext>
            </a:extLst>
          </p:cNvPr>
          <p:cNvSpPr txBox="1"/>
          <p:nvPr/>
        </p:nvSpPr>
        <p:spPr>
          <a:xfrm>
            <a:off x="749954" y="212735"/>
            <a:ext cx="7994822" cy="6432530"/>
          </a:xfrm>
          <a:prstGeom prst="rect">
            <a:avLst/>
          </a:prstGeom>
          <a:gradFill flip="none" rotWithShape="1">
            <a:gsLst>
              <a:gs pos="0">
                <a:schemeClr val="accent5">
                  <a:alpha val="63000"/>
                  <a:lumMod val="83000"/>
                  <a:lumOff val="17000"/>
                </a:schemeClr>
              </a:gs>
              <a:gs pos="74000">
                <a:schemeClr val="accent5">
                  <a:lumMod val="45000"/>
                  <a:lumOff val="55000"/>
                </a:schemeClr>
              </a:gs>
              <a:gs pos="83000">
                <a:schemeClr val="accent5">
                  <a:lumMod val="45000"/>
                  <a:lumOff val="55000"/>
                </a:schemeClr>
              </a:gs>
              <a:gs pos="100000">
                <a:schemeClr val="accent5">
                  <a:lumMod val="30000"/>
                  <a:lumOff val="70000"/>
                </a:schemeClr>
              </a:gs>
            </a:gsLst>
            <a:lin ang="5400000" scaled="1"/>
            <a:tileRect/>
          </a:gradFill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  <a:effectLst>
            <a:glow rad="127000">
              <a:schemeClr val="accent1">
                <a:alpha val="55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3200" b="1" u="sng" dirty="0"/>
              <a:t>Introduction</a:t>
            </a:r>
            <a:r>
              <a:rPr lang="en-US" sz="3200" b="1" u="sng" dirty="0"/>
              <a:t>:</a:t>
            </a:r>
          </a:p>
          <a:p>
            <a:pPr algn="ctr"/>
            <a:r>
              <a:rPr lang="en-US" sz="3200" dirty="0"/>
              <a:t>Understanding </a:t>
            </a:r>
            <a:r>
              <a:rPr lang="en-US" sz="3200" dirty="0" err="1"/>
              <a:t>organisational</a:t>
            </a:r>
            <a:r>
              <a:rPr lang="en-US" sz="3200" dirty="0"/>
              <a:t> structures, cultures, and communication is essential, as these elements shape service delivery in health, social care, and education.</a:t>
            </a:r>
          </a:p>
          <a:p>
            <a:pPr algn="ctr"/>
            <a:endParaRPr lang="en-GB" sz="3200" b="1" u="sng" dirty="0"/>
          </a:p>
          <a:p>
            <a:pPr algn="ctr"/>
            <a:r>
              <a:rPr lang="en-GB" sz="3200" b="1" u="sng" dirty="0"/>
              <a:t>Learning objectives: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3200" dirty="0" err="1"/>
              <a:t>Recognise</a:t>
            </a:r>
            <a:r>
              <a:rPr lang="en-US" sz="3200" dirty="0"/>
              <a:t> how </a:t>
            </a:r>
            <a:r>
              <a:rPr lang="en-US" sz="3200" dirty="0" err="1"/>
              <a:t>organisational</a:t>
            </a:r>
            <a:r>
              <a:rPr lang="en-US" sz="3200" dirty="0"/>
              <a:t> structure, culture and communication affect service delivery.</a:t>
            </a:r>
            <a:endParaRPr lang="en-GB" sz="3200" dirty="0"/>
          </a:p>
          <a:p>
            <a:pPr algn="ctr"/>
            <a:r>
              <a:rPr lang="en-US" sz="3200" dirty="0"/>
              <a:t>• Apply knowledge through guided questions and examples.</a:t>
            </a:r>
            <a:endParaRPr lang="en-GB" sz="3200" dirty="0"/>
          </a:p>
          <a:p>
            <a:pPr algn="ctr"/>
            <a:endParaRPr lang="en-GB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80" name="Rectangle 2079">
            <a:extLst>
              <a:ext uri="{FF2B5EF4-FFF2-40B4-BE49-F238E27FC236}">
                <a16:creationId xmlns:a16="http://schemas.microsoft.com/office/drawing/2014/main" id="{C681C32C-7AFC-4BB3-9088-65CBDFC5D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87948A-7B87-0C69-079D-AA113E13A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956" y="4583953"/>
            <a:ext cx="8048271" cy="1465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4800" dirty="0"/>
              <a:t>What are </a:t>
            </a:r>
            <a:r>
              <a:rPr lang="en-US" sz="4800" dirty="0" err="1"/>
              <a:t>organisational</a:t>
            </a:r>
            <a:r>
              <a:rPr lang="en-US" sz="4800" dirty="0"/>
              <a:t> structures? </a:t>
            </a:r>
          </a:p>
        </p:txBody>
      </p:sp>
      <p:pic>
        <p:nvPicPr>
          <p:cNvPr id="2050" name="Picture 2" descr="Organizational Structure for Companies With Examples and Benefits">
            <a:extLst>
              <a:ext uri="{FF2B5EF4-FFF2-40B4-BE49-F238E27FC236}">
                <a16:creationId xmlns:a16="http://schemas.microsoft.com/office/drawing/2014/main" id="{9C63B1D8-4508-F060-60E0-C9039C7EE1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84" b="15184"/>
          <a:stretch>
            <a:fillRect/>
          </a:stretch>
        </p:blipFill>
        <p:spPr bwMode="auto">
          <a:xfrm>
            <a:off x="20" y="432"/>
            <a:ext cx="9143980" cy="4244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81" name="Rectangle 2080">
            <a:extLst>
              <a:ext uri="{FF2B5EF4-FFF2-40B4-BE49-F238E27FC236}">
                <a16:creationId xmlns:a16="http://schemas.microsoft.com/office/drawing/2014/main" id="{199C0ED0-69DE-4C31-A5CF-E2A46FD30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9144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79" name="Rectangle 2078">
            <a:extLst>
              <a:ext uri="{FF2B5EF4-FFF2-40B4-BE49-F238E27FC236}">
                <a16:creationId xmlns:a16="http://schemas.microsoft.com/office/drawing/2014/main" id="{8D42B8BD-40AF-488E-8A79-D7256C917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28950" y="6400799"/>
            <a:ext cx="611504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807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3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989C74A8-77AD-C8C0-62C5-45C103D705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8286798"/>
              </p:ext>
            </p:extLst>
          </p:nvPr>
        </p:nvGraphicFramePr>
        <p:xfrm>
          <a:off x="0" y="0"/>
          <a:ext cx="9267568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0509" y="86497"/>
            <a:ext cx="6686550" cy="1000897"/>
          </a:xfrm>
          <a:solidFill>
            <a:schemeClr val="tx1">
              <a:alpha val="75000"/>
            </a:schemeClr>
          </a:solidFill>
          <a:ln>
            <a:noFill/>
          </a:ln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4000" dirty="0">
                <a:solidFill>
                  <a:schemeClr val="bg1"/>
                </a:solidFill>
              </a:rPr>
              <a:t>Organisational Structures – Health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603B2EB3-58C1-DBE8-5957-08BEB2DE867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81583947"/>
              </p:ext>
            </p:extLst>
          </p:nvPr>
        </p:nvGraphicFramePr>
        <p:xfrm>
          <a:off x="209292" y="1313893"/>
          <a:ext cx="8934707" cy="54576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F4C92C9-E2C0-AF42-A522-CF767A9BCF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499" r="28043" b="-2"/>
          <a:stretch>
            <a:fillRect/>
          </a:stretch>
        </p:blipFill>
        <p:spPr>
          <a:xfrm rot="5400000">
            <a:off x="2060532" y="-225468"/>
            <a:ext cx="5022935" cy="9144001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832" y="-879182"/>
            <a:ext cx="7998388" cy="3679524"/>
          </a:xfrm>
        </p:spPr>
        <p:txBody>
          <a:bodyPr>
            <a:normAutofit/>
          </a:bodyPr>
          <a:lstStyle/>
          <a:p>
            <a:r>
              <a:rPr lang="en-GB" sz="4800" b="1" dirty="0"/>
              <a:t>Health Sector Organisational Structure</a:t>
            </a:r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291DEF78-E247-785C-F625-11D569EE38E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89713846"/>
              </p:ext>
            </p:extLst>
          </p:nvPr>
        </p:nvGraphicFramePr>
        <p:xfrm>
          <a:off x="-1014607" y="1515650"/>
          <a:ext cx="10659648" cy="5022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F45E57A-7828-826F-0EEC-ADDAEB3A3F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4198" r="6787" b="2"/>
          <a:stretch>
            <a:fillRect/>
          </a:stretch>
        </p:blipFill>
        <p:spPr>
          <a:xfrm>
            <a:off x="20" y="1282"/>
            <a:ext cx="9143980" cy="6856718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185551E-5C20-AC59-FEEE-7B531890DC8D}"/>
              </a:ext>
            </a:extLst>
          </p:cNvPr>
          <p:cNvSpPr/>
          <p:nvPr/>
        </p:nvSpPr>
        <p:spPr>
          <a:xfrm>
            <a:off x="1144" y="964504"/>
            <a:ext cx="4458122" cy="563671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b="1" u="sng" dirty="0"/>
          </a:p>
          <a:p>
            <a:pPr lvl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b="1" u="sng" dirty="0"/>
          </a:p>
          <a:p>
            <a:pPr lvl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b="1" u="sng" dirty="0"/>
              <a:t>Local Authority Social Services</a:t>
            </a:r>
            <a:endParaRPr lang="en-US" altLang="en-US" u="sng" dirty="0"/>
          </a:p>
          <a:p>
            <a:pPr lvl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b="1" dirty="0"/>
              <a:t>Heads of Service / Directors of Social Services</a:t>
            </a:r>
            <a:r>
              <a:rPr lang="en-US" altLang="en-US" dirty="0"/>
              <a:t>: Oversee adult and children’s social care in a local authority. </a:t>
            </a:r>
          </a:p>
          <a:p>
            <a:pPr lvl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dirty="0"/>
              <a:t>They set policies, manage budgets, and ensure legal duties are met (e.g. safeguarding, care assessments).</a:t>
            </a:r>
          </a:p>
          <a:p>
            <a:pPr lvl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b="1" dirty="0"/>
              <a:t>Team Managers / Senior Social Workers</a:t>
            </a:r>
            <a:r>
              <a:rPr lang="en-US" altLang="en-US" dirty="0"/>
              <a:t>:</a:t>
            </a:r>
          </a:p>
          <a:p>
            <a:pPr lvl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dirty="0"/>
              <a:t>Supervise frontline staff, allocate cases, and ensure safe practice.</a:t>
            </a:r>
          </a:p>
          <a:p>
            <a:pPr lvl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b="1" dirty="0"/>
              <a:t>Social Workers</a:t>
            </a:r>
            <a:r>
              <a:rPr lang="en-US" altLang="en-US" dirty="0"/>
              <a:t> assess people’s needs, develop care plans, safeguard vulnerable adults/children, and coordinate with health and education professionals.</a:t>
            </a:r>
          </a:p>
          <a:p>
            <a:pPr lvl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b="1" dirty="0"/>
              <a:t>Care Staff / Support Workers</a:t>
            </a:r>
            <a:r>
              <a:rPr lang="en-US" altLang="en-US" dirty="0"/>
              <a:t> </a:t>
            </a:r>
          </a:p>
          <a:p>
            <a:pPr lvl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dirty="0"/>
              <a:t>provide direct day-to-day support, personal care, and community assistance.</a:t>
            </a:r>
          </a:p>
          <a:p>
            <a:pPr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b="1" u="sng" dirty="0"/>
          </a:p>
          <a:p>
            <a:pPr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E3CA1E82-CA3B-AF3E-7EFE-7ACAEEAA92F7}"/>
              </a:ext>
            </a:extLst>
          </p:cNvPr>
          <p:cNvSpPr/>
          <p:nvPr/>
        </p:nvSpPr>
        <p:spPr>
          <a:xfrm>
            <a:off x="4860100" y="964504"/>
            <a:ext cx="4121062" cy="5636711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lvl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400" b="1" u="sng" dirty="0"/>
              <a:t>Care Homes / Independent Providers</a:t>
            </a:r>
            <a:endParaRPr lang="en-US" altLang="en-US" sz="2400" u="sng" dirty="0"/>
          </a:p>
          <a:p>
            <a:pPr lvl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400" b="1" dirty="0"/>
              <a:t>Registered Manager</a:t>
            </a:r>
            <a:r>
              <a:rPr lang="en-US" altLang="en-US" sz="2400" dirty="0"/>
              <a:t> </a:t>
            </a:r>
          </a:p>
          <a:p>
            <a:pPr lvl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400" dirty="0"/>
              <a:t>Legally responsible for the safe running of the care home, staff training, and meeting Care Inspectorate standards.</a:t>
            </a:r>
          </a:p>
          <a:p>
            <a:pPr lvl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400" b="1" dirty="0"/>
              <a:t>Supervisors / Senior Carers</a:t>
            </a:r>
            <a:r>
              <a:rPr lang="en-US" altLang="en-US" sz="2400" dirty="0"/>
              <a:t> </a:t>
            </a:r>
          </a:p>
          <a:p>
            <a:pPr lvl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400" dirty="0"/>
              <a:t>Oversee daily routines, allocate duties, and support junior staff.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3B7B952-C976-178A-6E36-8601B6986B9B}"/>
              </a:ext>
            </a:extLst>
          </p:cNvPr>
          <p:cNvSpPr txBox="1"/>
          <p:nvPr/>
        </p:nvSpPr>
        <p:spPr>
          <a:xfrm>
            <a:off x="2311053" y="1282"/>
            <a:ext cx="469726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kern="12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Organisational</a:t>
            </a:r>
            <a:r>
              <a:rPr lang="en-US" sz="32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Structures – Social Care</a:t>
            </a:r>
            <a:endParaRPr lang="en-GB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4649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D37A48-9711-6072-25C4-9F2E17CC9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5" y="0"/>
            <a:ext cx="4719964" cy="180730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3100" b="1" dirty="0">
                <a:latin typeface="Arial" panose="020B0604020202020204" pitchFamily="34" charset="0"/>
              </a:rPr>
              <a:t>Regulation and Accountability</a:t>
            </a:r>
            <a:br>
              <a:rPr lang="en-US" altLang="en-US" sz="3100" dirty="0">
                <a:latin typeface="Arial" panose="020B0604020202020204" pitchFamily="34" charset="0"/>
              </a:rPr>
            </a:br>
            <a:r>
              <a:rPr lang="en-US" altLang="en-US" sz="3100" b="1" dirty="0">
                <a:latin typeface="Arial" panose="020B0604020202020204" pitchFamily="34" charset="0"/>
              </a:rPr>
              <a:t>for social care services:</a:t>
            </a:r>
            <a:endParaRPr lang="en-GB" sz="3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4C9D1-A946-13EA-B882-772EDAA08D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916" y="1954060"/>
            <a:ext cx="4719963" cy="4597052"/>
          </a:xfrm>
        </p:spPr>
        <p:txBody>
          <a:bodyPr>
            <a:normAutofit lnSpcReduction="10000"/>
          </a:bodyPr>
          <a:lstStyle/>
          <a:p>
            <a:pPr marL="0" lvl="0" indent="0" defTabSz="91440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Wales</a:t>
            </a:r>
            <a:r>
              <a:rPr lang="en-US" altLang="en-US" sz="2400" dirty="0">
                <a:latin typeface="Arial" panose="020B0604020202020204" pitchFamily="34" charset="0"/>
              </a:rPr>
              <a:t>: </a:t>
            </a:r>
            <a:r>
              <a:rPr lang="en-US" altLang="en-US" sz="2400" b="1" dirty="0">
                <a:latin typeface="Arial" panose="020B0604020202020204" pitchFamily="34" charset="0"/>
              </a:rPr>
              <a:t>Care Inspectorate Wales (CIW)</a:t>
            </a:r>
            <a:r>
              <a:rPr lang="en-US" altLang="en-US" sz="2400" dirty="0">
                <a:latin typeface="Arial" panose="020B0604020202020204" pitchFamily="34" charset="0"/>
              </a:rPr>
              <a:t> inspects services to ensure safety, quality, and compliance.</a:t>
            </a:r>
          </a:p>
          <a:p>
            <a:pPr marL="0" lvl="0" indent="0" defTabSz="91440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2400" dirty="0"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England</a:t>
            </a:r>
            <a:r>
              <a:rPr lang="en-US" altLang="en-US" sz="2400" dirty="0">
                <a:latin typeface="Arial" panose="020B0604020202020204" pitchFamily="34" charset="0"/>
              </a:rPr>
              <a:t>: </a:t>
            </a:r>
            <a:r>
              <a:rPr lang="en-US" altLang="en-US" sz="2400" b="1" dirty="0">
                <a:latin typeface="Arial" panose="020B0604020202020204" pitchFamily="34" charset="0"/>
              </a:rPr>
              <a:t>Care Quality Commission (CQC)</a:t>
            </a:r>
            <a:r>
              <a:rPr lang="en-US" altLang="en-US" sz="2400" dirty="0">
                <a:latin typeface="Arial" panose="020B0604020202020204" pitchFamily="34" charset="0"/>
              </a:rPr>
              <a:t> monitors and rates care services.</a:t>
            </a:r>
          </a:p>
          <a:p>
            <a:pPr marL="0" lvl="0" indent="0" defTabSz="91440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sz="2400" dirty="0"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400" dirty="0">
                <a:latin typeface="Arial" panose="020B0604020202020204" pitchFamily="34" charset="0"/>
              </a:rPr>
              <a:t>Both inspectorates protect service users by making sure </a:t>
            </a:r>
            <a:r>
              <a:rPr lang="en-US" altLang="en-US" sz="2400" dirty="0" err="1">
                <a:latin typeface="Arial" panose="020B0604020202020204" pitchFamily="34" charset="0"/>
              </a:rPr>
              <a:t>organisations</a:t>
            </a:r>
            <a:r>
              <a:rPr lang="en-US" altLang="en-US" sz="2400" dirty="0">
                <a:latin typeface="Arial" panose="020B0604020202020204" pitchFamily="34" charset="0"/>
              </a:rPr>
              <a:t> follow the law, provide safe care, and train staff properly.</a:t>
            </a:r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31AE86A-F424-D190-CEE7-19CFDEF2A3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942" r="29530" b="-1"/>
          <a:stretch>
            <a:fillRect/>
          </a:stretch>
        </p:blipFill>
        <p:spPr>
          <a:xfrm>
            <a:off x="4671911" y="10"/>
            <a:ext cx="4472089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015235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3">
            <a:extLst>
              <a:ext uri="{FF2B5EF4-FFF2-40B4-BE49-F238E27FC236}">
                <a16:creationId xmlns:a16="http://schemas.microsoft.com/office/drawing/2014/main" id="{EBCA4B71-7A32-D551-071D-140A285335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942" r="29530" b="-1"/>
          <a:stretch>
            <a:fillRect/>
          </a:stretch>
        </p:blipFill>
        <p:spPr>
          <a:xfrm rot="5400000">
            <a:off x="1662827" y="-623168"/>
            <a:ext cx="5818343" cy="914400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rmAutofit/>
          </a:bodyPr>
          <a:lstStyle/>
          <a:p>
            <a:r>
              <a:rPr dirty="0"/>
              <a:t>Social Care </a:t>
            </a:r>
            <a:r>
              <a:rPr dirty="0" err="1"/>
              <a:t>Organisational</a:t>
            </a:r>
            <a:r>
              <a:rPr dirty="0"/>
              <a:t> Structure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EB50978E-1774-65C3-4907-CB3012D435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48244996"/>
              </p:ext>
            </p:extLst>
          </p:nvPr>
        </p:nvGraphicFramePr>
        <p:xfrm>
          <a:off x="-1300620" y="1070974"/>
          <a:ext cx="11469667" cy="56993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3">
            <a:extLst>
              <a:ext uri="{FF2B5EF4-FFF2-40B4-BE49-F238E27FC236}">
                <a16:creationId xmlns:a16="http://schemas.microsoft.com/office/drawing/2014/main" id="{8CE9C69F-FB31-B2D9-8A85-327D3ADD73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413" r="15999" b="-1"/>
          <a:stretch>
            <a:fillRect/>
          </a:stretch>
        </p:blipFill>
        <p:spPr>
          <a:xfrm>
            <a:off x="127081" y="10"/>
            <a:ext cx="9016918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42696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551" y="1830670"/>
            <a:ext cx="3390386" cy="28164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000" b="1" dirty="0" err="1"/>
              <a:t>Organisational</a:t>
            </a:r>
            <a:r>
              <a:rPr lang="en-US" sz="4000" b="1" dirty="0"/>
              <a:t> Structures:  Education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CAB9C75-A36C-44FF-CADC-57AD2F0F5171}"/>
              </a:ext>
            </a:extLst>
          </p:cNvPr>
          <p:cNvSpPr/>
          <p:nvPr/>
        </p:nvSpPr>
        <p:spPr>
          <a:xfrm>
            <a:off x="3858016" y="263048"/>
            <a:ext cx="5158904" cy="632564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lnSpcReduction="10000"/>
          </a:bodyPr>
          <a:lstStyle/>
          <a:p>
            <a:pPr lvl="0"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tx1"/>
                </a:solidFill>
              </a:rPr>
              <a:t>Schools</a:t>
            </a:r>
          </a:p>
          <a:p>
            <a:pPr lvl="0" defTabSz="914400">
              <a:lnSpc>
                <a:spcPct val="90000"/>
              </a:lnSpc>
              <a:spcAft>
                <a:spcPts val="600"/>
              </a:spcAft>
            </a:pPr>
            <a:r>
              <a:rPr lang="en-US" altLang="en-US" sz="2400" b="1" dirty="0">
                <a:solidFill>
                  <a:schemeClr val="tx1"/>
                </a:solidFill>
              </a:rPr>
              <a:t>Governing Body:</a:t>
            </a:r>
          </a:p>
          <a:p>
            <a:pPr lvl="0" defTabSz="914400">
              <a:lnSpc>
                <a:spcPct val="90000"/>
              </a:lnSpc>
              <a:spcAft>
                <a:spcPts val="600"/>
              </a:spcAft>
            </a:pPr>
            <a:r>
              <a:rPr lang="en-US" altLang="en-US" sz="2400" dirty="0">
                <a:solidFill>
                  <a:schemeClr val="tx1"/>
                </a:solidFill>
              </a:rPr>
              <a:t>sets the strategic direction of the school and ensures accountability.</a:t>
            </a:r>
          </a:p>
          <a:p>
            <a:pPr lvl="0" defTabSz="914400">
              <a:lnSpc>
                <a:spcPct val="90000"/>
              </a:lnSpc>
              <a:spcAft>
                <a:spcPts val="600"/>
              </a:spcAft>
            </a:pPr>
            <a:r>
              <a:rPr lang="en-US" altLang="en-US" sz="2400" b="1" dirty="0">
                <a:solidFill>
                  <a:schemeClr val="tx1"/>
                </a:solidFill>
              </a:rPr>
              <a:t>Headteacher:</a:t>
            </a:r>
          </a:p>
          <a:p>
            <a:pPr lvl="0" defTabSz="914400">
              <a:lnSpc>
                <a:spcPct val="90000"/>
              </a:lnSpc>
              <a:spcAft>
                <a:spcPts val="600"/>
              </a:spcAft>
            </a:pPr>
            <a:r>
              <a:rPr lang="en-US" altLang="en-US" sz="2400" dirty="0">
                <a:solidFill>
                  <a:schemeClr val="tx1"/>
                </a:solidFill>
              </a:rPr>
              <a:t>Leads the whole school, manages staff, resources, and safeguarding.</a:t>
            </a:r>
          </a:p>
          <a:p>
            <a:pPr lvl="0" defTabSz="914400">
              <a:lnSpc>
                <a:spcPct val="90000"/>
              </a:lnSpc>
              <a:spcAft>
                <a:spcPts val="600"/>
              </a:spcAft>
            </a:pPr>
            <a:r>
              <a:rPr lang="en-US" altLang="en-US" sz="2400" b="1" dirty="0">
                <a:solidFill>
                  <a:schemeClr val="tx1"/>
                </a:solidFill>
              </a:rPr>
              <a:t>Senior Leadership Team</a:t>
            </a:r>
            <a:r>
              <a:rPr lang="en-US" altLang="en-US" sz="2400" dirty="0">
                <a:solidFill>
                  <a:schemeClr val="tx1"/>
                </a:solidFill>
              </a:rPr>
              <a:t> :</a:t>
            </a:r>
          </a:p>
          <a:p>
            <a:pPr lvl="0" defTabSz="914400">
              <a:lnSpc>
                <a:spcPct val="90000"/>
              </a:lnSpc>
              <a:spcAft>
                <a:spcPts val="600"/>
              </a:spcAft>
            </a:pPr>
            <a:r>
              <a:rPr lang="en-US" altLang="en-US" sz="2400" dirty="0">
                <a:solidFill>
                  <a:schemeClr val="tx1"/>
                </a:solidFill>
              </a:rPr>
              <a:t> Deputies, assistant heads who support the headteacher.</a:t>
            </a:r>
          </a:p>
          <a:p>
            <a:pPr lvl="0" defTabSz="914400">
              <a:lnSpc>
                <a:spcPct val="90000"/>
              </a:lnSpc>
              <a:spcAft>
                <a:spcPts val="600"/>
              </a:spcAft>
            </a:pPr>
            <a:r>
              <a:rPr lang="en-US" altLang="en-US" sz="2400" b="1" dirty="0">
                <a:solidFill>
                  <a:schemeClr val="tx1"/>
                </a:solidFill>
              </a:rPr>
              <a:t>Teachers:</a:t>
            </a:r>
          </a:p>
          <a:p>
            <a:pPr lvl="0" defTabSz="914400">
              <a:lnSpc>
                <a:spcPct val="90000"/>
              </a:lnSpc>
              <a:spcAft>
                <a:spcPts val="600"/>
              </a:spcAft>
            </a:pPr>
            <a:r>
              <a:rPr lang="en-US" altLang="en-US" sz="2400" dirty="0">
                <a:solidFill>
                  <a:schemeClr val="tx1"/>
                </a:solidFill>
              </a:rPr>
              <a:t> Plan and deliver lessons, assess learning, and support pupil development.</a:t>
            </a:r>
          </a:p>
          <a:p>
            <a:pPr lvl="0" defTabSz="914400">
              <a:lnSpc>
                <a:spcPct val="90000"/>
              </a:lnSpc>
              <a:spcAft>
                <a:spcPts val="600"/>
              </a:spcAft>
            </a:pPr>
            <a:r>
              <a:rPr lang="en-US" altLang="en-US" sz="2400" b="1" dirty="0">
                <a:solidFill>
                  <a:schemeClr val="tx1"/>
                </a:solidFill>
              </a:rPr>
              <a:t>Support Staff:</a:t>
            </a:r>
          </a:p>
          <a:p>
            <a:pPr lvl="0" defTabSz="914400">
              <a:lnSpc>
                <a:spcPct val="90000"/>
              </a:lnSpc>
              <a:spcAft>
                <a:spcPts val="600"/>
              </a:spcAft>
            </a:pPr>
            <a:r>
              <a:rPr lang="en-US" altLang="en-US" sz="2400" dirty="0">
                <a:solidFill>
                  <a:schemeClr val="tx1"/>
                </a:solidFill>
              </a:rPr>
              <a:t>Teaching assistants, admin, pastoral and wellbeing staff who help with learning and school operations.</a:t>
            </a:r>
            <a:endParaRPr lang="en-US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4935D5B5-3323-89F4-2FA2-042BA49030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942" r="29530" b="-1"/>
          <a:stretch>
            <a:fillRect/>
          </a:stretch>
        </p:blipFill>
        <p:spPr>
          <a:xfrm rot="5400000">
            <a:off x="1138305" y="-1147694"/>
            <a:ext cx="6858003" cy="91533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E585018-6AA7-A2F9-4CAA-CF42D0B7DA22}"/>
              </a:ext>
            </a:extLst>
          </p:cNvPr>
          <p:cNvSpPr/>
          <p:nvPr/>
        </p:nvSpPr>
        <p:spPr>
          <a:xfrm>
            <a:off x="214511" y="676405"/>
            <a:ext cx="4415425" cy="608765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buClrTx/>
              <a:buSzTx/>
            </a:pPr>
            <a:endParaRPr lang="en-US" altLang="en-US" sz="2400" b="1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0" algn="ctr">
              <a:buClrTx/>
              <a:buSzTx/>
            </a:pPr>
            <a:endParaRPr lang="en-US" altLang="en-US" sz="2400" b="1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0" algn="ctr">
              <a:buClrTx/>
              <a:buSzTx/>
            </a:pPr>
            <a:r>
              <a:rPr lang="en-US" altLang="en-US" sz="2400" b="1" dirty="0">
                <a:solidFill>
                  <a:schemeClr val="tx1"/>
                </a:solidFill>
                <a:latin typeface="Arial" panose="020B0604020202020204" pitchFamily="34" charset="0"/>
              </a:rPr>
              <a:t>Further &amp; Higher Education</a:t>
            </a:r>
            <a:endParaRPr lang="en-US" altLang="en-US" sz="2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0">
              <a:buClrTx/>
              <a:buSzTx/>
            </a:pPr>
            <a:r>
              <a:rPr lang="en-US" altLang="en-US" sz="2400" b="1" dirty="0">
                <a:solidFill>
                  <a:schemeClr val="tx1"/>
                </a:solidFill>
                <a:latin typeface="Arial" panose="020B0604020202020204" pitchFamily="34" charset="0"/>
              </a:rPr>
              <a:t>Vice-Chancellor / Principal:</a:t>
            </a:r>
          </a:p>
          <a:p>
            <a:pPr lvl="0">
              <a:buClrTx/>
              <a:buSzTx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Overall leader of a university or college.</a:t>
            </a:r>
          </a:p>
          <a:p>
            <a:pPr lvl="0">
              <a:buClrTx/>
              <a:buSzTx/>
            </a:pPr>
            <a:r>
              <a:rPr lang="en-US" altLang="en-US" sz="2400" b="1" dirty="0">
                <a:solidFill>
                  <a:schemeClr val="tx1"/>
                </a:solidFill>
                <a:latin typeface="Arial" panose="020B0604020202020204" pitchFamily="34" charset="0"/>
              </a:rPr>
              <a:t>Deans / Heads of Faculty:</a:t>
            </a:r>
          </a:p>
          <a:p>
            <a:pPr lvl="0">
              <a:buClrTx/>
              <a:buSzTx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Oversee subject areas or departments.</a:t>
            </a:r>
          </a:p>
          <a:p>
            <a:pPr lvl="0">
              <a:buClrTx/>
              <a:buSzTx/>
            </a:pPr>
            <a:r>
              <a:rPr lang="en-US" altLang="en-US" sz="2400" b="1" dirty="0">
                <a:solidFill>
                  <a:schemeClr val="tx1"/>
                </a:solidFill>
                <a:latin typeface="Arial" panose="020B0604020202020204" pitchFamily="34" charset="0"/>
              </a:rPr>
              <a:t>Lecturers / Tutors:</a:t>
            </a:r>
          </a:p>
          <a:p>
            <a:pPr lvl="0">
              <a:buClrTx/>
              <a:buSzTx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Teach, assess, and support student learning.</a:t>
            </a:r>
          </a:p>
          <a:p>
            <a:pPr lvl="0">
              <a:buClrTx/>
              <a:buSzTx/>
            </a:pPr>
            <a:r>
              <a:rPr lang="en-US" altLang="en-US" sz="2400" b="1" dirty="0">
                <a:solidFill>
                  <a:schemeClr val="tx1"/>
                </a:solidFill>
                <a:latin typeface="Arial" panose="020B0604020202020204" pitchFamily="34" charset="0"/>
              </a:rPr>
              <a:t>Admin and Support Staff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</a:p>
          <a:p>
            <a:pPr lvl="0">
              <a:buClrTx/>
              <a:buSzTx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Admissions, finance, IT, student support services.</a:t>
            </a:r>
          </a:p>
          <a:p>
            <a:pPr lvl="0">
              <a:buClrTx/>
              <a:buSzTx/>
            </a:pPr>
            <a:endParaRPr lang="en-US" sz="2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0">
              <a:buClrTx/>
              <a:buSzTx/>
            </a:pPr>
            <a:endParaRPr lang="en-US" sz="2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0">
              <a:buClrTx/>
              <a:buSzTx/>
            </a:pPr>
            <a:endParaRPr lang="en-GB" sz="24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9BBCD47-F282-8EDF-9EAD-A3B9389329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3836" y="663879"/>
            <a:ext cx="3995802" cy="608765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0" indent="0" algn="ctr">
              <a:buClrTx/>
              <a:buSzTx/>
              <a:buNone/>
            </a:pPr>
            <a:r>
              <a:rPr lang="en-US" altLang="en-US" sz="2800" b="1" dirty="0">
                <a:solidFill>
                  <a:schemeClr val="tx1"/>
                </a:solidFill>
                <a:latin typeface="Arial" panose="020B0604020202020204" pitchFamily="34" charset="0"/>
              </a:rPr>
              <a:t>Accountability and Standards</a:t>
            </a:r>
          </a:p>
          <a:p>
            <a:pPr marL="0" lvl="0" indent="0">
              <a:buClrTx/>
              <a:buSzTx/>
              <a:buNone/>
            </a:pPr>
            <a:r>
              <a:rPr lang="en-US" altLang="en-US" sz="2400" b="1" dirty="0">
                <a:solidFill>
                  <a:schemeClr val="tx1"/>
                </a:solidFill>
                <a:latin typeface="Arial" panose="020B0604020202020204" pitchFamily="34" charset="0"/>
              </a:rPr>
              <a:t>Wales: 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The </a:t>
            </a:r>
            <a:r>
              <a:rPr lang="en-US" altLang="en-US" sz="2400" b="1" dirty="0">
                <a:solidFill>
                  <a:schemeClr val="tx1"/>
                </a:solidFill>
                <a:latin typeface="Arial" panose="020B0604020202020204" pitchFamily="34" charset="0"/>
              </a:rPr>
              <a:t>Education Workforce Council (EWC)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 regulates teachers and support staff, ensuring professional conduct.</a:t>
            </a:r>
          </a:p>
          <a:p>
            <a:pPr lvl="0">
              <a:buClrTx/>
              <a:buSzTx/>
            </a:pPr>
            <a:endParaRPr lang="en-US" altLang="en-US" sz="2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lvl="0" indent="0">
              <a:buClrTx/>
              <a:buSzTx/>
              <a:buNone/>
            </a:pPr>
            <a:r>
              <a:rPr lang="en-US" altLang="en-US" sz="2400" b="1" dirty="0">
                <a:solidFill>
                  <a:schemeClr val="tx1"/>
                </a:solidFill>
                <a:latin typeface="Arial" panose="020B0604020202020204" pitchFamily="34" charset="0"/>
              </a:rPr>
              <a:t>England: Ofsted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 inspects schools and colleges to ensure quality of education, safeguarding, and accountability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578360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Content Placeholder 3">
            <a:extLst>
              <a:ext uri="{FF2B5EF4-FFF2-40B4-BE49-F238E27FC236}">
                <a16:creationId xmlns:a16="http://schemas.microsoft.com/office/drawing/2014/main" id="{E6227F0C-FA16-F6AB-F42B-DD4331330E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942" r="29530" b="-1"/>
          <a:stretch>
            <a:fillRect/>
          </a:stretch>
        </p:blipFill>
        <p:spPr>
          <a:xfrm rot="5400000">
            <a:off x="1445193" y="-840805"/>
            <a:ext cx="6244227" cy="91533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2506" y="-296862"/>
            <a:ext cx="8229600" cy="1143000"/>
          </a:xfrm>
        </p:spPr>
        <p:txBody>
          <a:bodyPr/>
          <a:lstStyle/>
          <a:p>
            <a:r>
              <a:rPr dirty="0"/>
              <a:t>Education </a:t>
            </a:r>
            <a:r>
              <a:rPr dirty="0" err="1"/>
              <a:t>Organisational</a:t>
            </a:r>
            <a:r>
              <a:rPr dirty="0"/>
              <a:t> Structure</a:t>
            </a: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D0171625-2D7D-C5B6-3BC9-848BCF05990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25037455"/>
              </p:ext>
            </p:extLst>
          </p:nvPr>
        </p:nvGraphicFramePr>
        <p:xfrm>
          <a:off x="137786" y="1397000"/>
          <a:ext cx="9006213" cy="5461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55C01129-3453-464D-A870-ED71C6E89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D2781A6-5C82-4764-B489-F9A599C0A7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99124" y="685800"/>
            <a:ext cx="3753046" cy="5486400"/>
          </a:xfrm>
          <a:prstGeom prst="rect">
            <a:avLst/>
          </a:prstGeom>
          <a:solidFill>
            <a:schemeClr val="tx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06863" y="5126"/>
            <a:ext cx="4285704" cy="1361347"/>
          </a:xfrm>
        </p:spPr>
        <p:txBody>
          <a:bodyPr anchor="b">
            <a:noAutofit/>
          </a:bodyPr>
          <a:lstStyle/>
          <a:p>
            <a:r>
              <a:rPr lang="en-GB" sz="4800" dirty="0">
                <a:solidFill>
                  <a:schemeClr val="bg1">
                    <a:alpha val="60000"/>
                  </a:schemeClr>
                </a:solidFill>
              </a:rPr>
              <a:t>Organisational Culture</a:t>
            </a:r>
          </a:p>
        </p:txBody>
      </p:sp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938ABA33-8E8B-B053-7E40-FF748AF64A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616" b="24352"/>
          <a:stretch>
            <a:fillRect/>
          </a:stretch>
        </p:blipFill>
        <p:spPr>
          <a:xfrm rot="5400000">
            <a:off x="-2124009" y="2124009"/>
            <a:ext cx="6858000" cy="2609982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47633B1-728C-6281-7252-2D48A7DF770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881" b="24617"/>
          <a:stretch>
            <a:fillRect/>
          </a:stretch>
        </p:blipFill>
        <p:spPr>
          <a:xfrm rot="5400000">
            <a:off x="4533856" y="2203285"/>
            <a:ext cx="6857997" cy="2451432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A564D4-88B9-33B1-C57A-FFBEBEDDF1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9538508"/>
              </p:ext>
            </p:extLst>
          </p:nvPr>
        </p:nvGraphicFramePr>
        <p:xfrm>
          <a:off x="2261287" y="1779373"/>
          <a:ext cx="4714548" cy="40366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6A02-947F-7CCC-3552-2804F8BB47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1915" y="740011"/>
            <a:ext cx="6770149" cy="114300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What do you consider a positive organisational culture, as opposed to a negative organisational culture?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C0744-9F1E-E924-25DF-656A95F6F8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18886" y="3270620"/>
            <a:ext cx="3017169" cy="2647612"/>
          </a:xfrm>
          <a:gradFill flip="none" rotWithShape="1">
            <a:gsLst>
              <a:gs pos="0">
                <a:schemeClr val="accent2">
                  <a:lumMod val="5000"/>
                  <a:lumOff val="95000"/>
                </a:schemeClr>
              </a:gs>
              <a:gs pos="74000">
                <a:schemeClr val="accent2">
                  <a:lumMod val="45000"/>
                  <a:lumOff val="55000"/>
                </a:schemeClr>
              </a:gs>
              <a:gs pos="83000">
                <a:schemeClr val="accent2">
                  <a:lumMod val="45000"/>
                  <a:lumOff val="55000"/>
                </a:schemeClr>
              </a:gs>
              <a:gs pos="100000">
                <a:schemeClr val="accent2">
                  <a:lumMod val="30000"/>
                  <a:lumOff val="70000"/>
                </a:schemeClr>
              </a:gs>
            </a:gsLst>
            <a:lin ang="5400000" scaled="1"/>
            <a:tileRect/>
          </a:gra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/>
              <a:t> Negative culture: Poor communication, blame, low morale, safeguarding risks.</a:t>
            </a:r>
          </a:p>
          <a:p>
            <a:endParaRPr lang="en-GB" sz="2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C47C68-DB20-DA3A-D6D5-C1AB8C1A5C47}"/>
              </a:ext>
            </a:extLst>
          </p:cNvPr>
          <p:cNvSpPr txBox="1"/>
          <p:nvPr/>
        </p:nvSpPr>
        <p:spPr>
          <a:xfrm>
            <a:off x="2814633" y="3240576"/>
            <a:ext cx="2609983" cy="2677656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0"/>
                  <a:lumOff val="100000"/>
                </a:schemeClr>
              </a:gs>
              <a:gs pos="35000">
                <a:schemeClr val="accent3">
                  <a:lumMod val="0"/>
                  <a:lumOff val="100000"/>
                </a:schemeClr>
              </a:gs>
              <a:gs pos="100000">
                <a:schemeClr val="accent3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</p:spPr>
        <p:txBody>
          <a:bodyPr wrap="square">
            <a:spAutoFit/>
          </a:bodyPr>
          <a:lstStyle/>
          <a:p>
            <a:pPr lvl="0"/>
            <a:r>
              <a:rPr lang="en-US" sz="2800" dirty="0"/>
              <a:t>Positive culture: openness, good staff morale, safe practice, learning </a:t>
            </a:r>
            <a:r>
              <a:rPr lang="en-US" sz="2800" dirty="0" err="1"/>
              <a:t>organisation</a:t>
            </a:r>
            <a:r>
              <a:rPr lang="en-US" sz="2800" dirty="0"/>
              <a:t>.</a:t>
            </a:r>
            <a:endParaRPr lang="en-GB" sz="2800" dirty="0"/>
          </a:p>
        </p:txBody>
      </p:sp>
      <p:pic>
        <p:nvPicPr>
          <p:cNvPr id="8" name="Content Placeholder 3">
            <a:extLst>
              <a:ext uri="{FF2B5EF4-FFF2-40B4-BE49-F238E27FC236}">
                <a16:creationId xmlns:a16="http://schemas.microsoft.com/office/drawing/2014/main" id="{E501459D-FD12-C2EB-5337-E6F9D35D081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616" b="24352"/>
          <a:stretch>
            <a:fillRect/>
          </a:stretch>
        </p:blipFill>
        <p:spPr>
          <a:xfrm rot="5400000">
            <a:off x="-2124008" y="2124008"/>
            <a:ext cx="6858000" cy="2609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298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" name="Rectangle 1034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7" name="Freeform: Shape 1036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282117" y="-253670"/>
            <a:ext cx="137072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668730" y="422146"/>
            <a:ext cx="484026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7532611" y="655140"/>
            <a:ext cx="515604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3" name="Freeform: Shape 1042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7017482" y="0"/>
            <a:ext cx="2126518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5" name="Isosceles Triangle 1044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82258" y="6115501"/>
            <a:ext cx="1120884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30" name="Picture 6" descr="Sustainable Leadership character traits aligned with the 17 SDGs ...">
            <a:extLst>
              <a:ext uri="{FF2B5EF4-FFF2-40B4-BE49-F238E27FC236}">
                <a16:creationId xmlns:a16="http://schemas.microsoft.com/office/drawing/2014/main" id="{2709CF6F-B446-A645-E647-0BF51A088D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10045" y="126136"/>
            <a:ext cx="6605727" cy="66057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7" name="Isosceles Triangle 1046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703060" y="6453143"/>
            <a:ext cx="611177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AutoShape 2" descr="Image result for organisational culture ">
            <a:extLst>
              <a:ext uri="{FF2B5EF4-FFF2-40B4-BE49-F238E27FC236}">
                <a16:creationId xmlns:a16="http://schemas.microsoft.com/office/drawing/2014/main" id="{89636722-27E2-0B36-46C3-02043440B3D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4475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6D3E6E7A-8389-F727-6BFA-7C732DD44DB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28327" t="9091" r="26161"/>
          <a:stretch>
            <a:fillRect/>
          </a:stretch>
        </p:blipFill>
        <p:spPr>
          <a:xfrm rot="5400000">
            <a:off x="1143000" y="-1142999"/>
            <a:ext cx="6858000" cy="9144000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A12C74-CE80-E665-F80A-6C9FA52A84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kern="1200">
                <a:latin typeface="+mj-lt"/>
                <a:ea typeface="+mj-ea"/>
                <a:cs typeface="+mj-cs"/>
              </a:rPr>
              <a:t>Why is a positive organisational culture so important?</a:t>
            </a:r>
          </a:p>
        </p:txBody>
      </p:sp>
      <p:graphicFrame>
        <p:nvGraphicFramePr>
          <p:cNvPr id="20" name="TextBox 5">
            <a:extLst>
              <a:ext uri="{FF2B5EF4-FFF2-40B4-BE49-F238E27FC236}">
                <a16:creationId xmlns:a16="http://schemas.microsoft.com/office/drawing/2014/main" id="{3F676922-59E9-F221-7B96-1CCF1DE86D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10862790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154758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2900"/>
              <a:t>Communication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415455-A596-597F-B5C2-C659675B3A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0761886"/>
              </p:ext>
            </p:extLst>
          </p:nvPr>
        </p:nvGraphicFramePr>
        <p:xfrm>
          <a:off x="2609984" y="-148280"/>
          <a:ext cx="6531730" cy="7006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EF37F90-AE3E-A863-39EA-D40124CD2C7B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15616" b="24352"/>
          <a:stretch>
            <a:fillRect/>
          </a:stretch>
        </p:blipFill>
        <p:spPr>
          <a:xfrm rot="5400000">
            <a:off x="-2124008" y="2124008"/>
            <a:ext cx="6858000" cy="2609982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1" name="Rectangle 2060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8000"/>
          </a:xfrm>
          <a:prstGeom prst="rect">
            <a:avLst/>
          </a:prstGeom>
          <a:solidFill>
            <a:srgbClr val="5A737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063" name="Picture 2062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r="12500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065" name="Freeform: Shape 2064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5410" y="-3970"/>
            <a:ext cx="7748362" cy="6874811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pic>
        <p:nvPicPr>
          <p:cNvPr id="2056" name="Picture 8" descr="The Barriers To Effective Communication ...">
            <a:extLst>
              <a:ext uri="{FF2B5EF4-FFF2-40B4-BE49-F238E27FC236}">
                <a16:creationId xmlns:a16="http://schemas.microsoft.com/office/drawing/2014/main" id="{17339178-34E8-7357-16A3-7F8397F34F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1041" y="1258235"/>
            <a:ext cx="7752731" cy="4341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2" descr="Barriers To Business Communication">
            <a:extLst>
              <a:ext uri="{FF2B5EF4-FFF2-40B4-BE49-F238E27FC236}">
                <a16:creationId xmlns:a16="http://schemas.microsoft.com/office/drawing/2014/main" id="{5E8B73B7-F6BF-C217-6F63-9F58F31A27F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Barriers To Business Communication">
            <a:extLst>
              <a:ext uri="{FF2B5EF4-FFF2-40B4-BE49-F238E27FC236}">
                <a16:creationId xmlns:a16="http://schemas.microsoft.com/office/drawing/2014/main" id="{77DE27F5-30E9-DE72-1C10-4EFB0FD4E46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572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2328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A9607B8D-5A6C-4ECB-9047-3836C51C1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A84D6C4-24A3-44DC-9607-566CF5A22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70"/>
            <a:ext cx="4572000" cy="68564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2F7300B-53A6-4A16-AA84-78597664F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8921" y="685800"/>
            <a:ext cx="3557304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FFC6EE-20A8-082D-6C4D-015D54430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920" y="2094471"/>
            <a:ext cx="3703527" cy="4077729"/>
          </a:xfrm>
        </p:spPr>
        <p:txBody>
          <a:bodyPr vert="horz" lIns="91440" tIns="45720" rIns="91440" bIns="45720" rtlCol="0" anchor="b">
            <a:noAutofit/>
          </a:bodyPr>
          <a:lstStyle/>
          <a:p>
            <a:pPr defTabSz="914400">
              <a:lnSpc>
                <a:spcPct val="90000"/>
              </a:lnSpc>
            </a:pPr>
            <a:r>
              <a:rPr lang="en-US" sz="4000" b="1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Organisational</a:t>
            </a:r>
            <a:r>
              <a:rPr lang="en-US" sz="40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Structure, Culture and Communication all work together to contribute to service delivery</a:t>
            </a:r>
            <a:br>
              <a:rPr lang="en-US" sz="40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endParaRPr lang="en-US" sz="40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B737DE5F-ECC0-4BC6-5D72-E137B64879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02"/>
          <a:stretch>
            <a:fillRect/>
          </a:stretch>
        </p:blipFill>
        <p:spPr>
          <a:xfrm rot="5400000">
            <a:off x="3429785" y="1143785"/>
            <a:ext cx="6856429" cy="4572000"/>
          </a:xfrm>
          <a:prstGeom prst="rect">
            <a:avLst/>
          </a:prstGeom>
        </p:spPr>
      </p:pic>
      <p:pic>
        <p:nvPicPr>
          <p:cNvPr id="3074" name="Picture 2" descr="Work Together We Did It GIF by Holler Studios">
            <a:extLst>
              <a:ext uri="{FF2B5EF4-FFF2-40B4-BE49-F238E27FC236}">
                <a16:creationId xmlns:a16="http://schemas.microsoft.com/office/drawing/2014/main" id="{BCC4A5DA-0905-148E-4EC3-FB72A8B5E3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1368" y="1742303"/>
            <a:ext cx="4293973" cy="3089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1202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3C54F4CE-85F0-46ED-80DA-9518C9251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5" name="Freeform: Shape 4104">
            <a:extLst>
              <a:ext uri="{FF2B5EF4-FFF2-40B4-BE49-F238E27FC236}">
                <a16:creationId xmlns:a16="http://schemas.microsoft.com/office/drawing/2014/main" id="{DADD1FCA-8ACB-4958-81DD-4CDD6D3E1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351564" cy="6858000"/>
          </a:xfrm>
          <a:custGeom>
            <a:avLst/>
            <a:gdLst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9647 w 5734864"/>
              <a:gd name="connsiteY33" fmla="*/ 1936120 h 6858000"/>
              <a:gd name="connsiteX34" fmla="*/ 714660 w 5734864"/>
              <a:gd name="connsiteY34" fmla="*/ 1982709 h 6858000"/>
              <a:gd name="connsiteX35" fmla="*/ 710759 w 5734864"/>
              <a:gd name="connsiteY35" fmla="*/ 2013010 h 6858000"/>
              <a:gd name="connsiteX36" fmla="*/ 697927 w 5734864"/>
              <a:gd name="connsiteY36" fmla="*/ 2069833 h 6858000"/>
              <a:gd name="connsiteX37" fmla="*/ 693594 w 5734864"/>
              <a:gd name="connsiteY37" fmla="*/ 2103731 h 6858000"/>
              <a:gd name="connsiteX38" fmla="*/ 691109 w 5734864"/>
              <a:gd name="connsiteY38" fmla="*/ 2124027 h 6858000"/>
              <a:gd name="connsiteX39" fmla="*/ 676593 w 5734864"/>
              <a:gd name="connsiteY39" fmla="*/ 2176182 h 6858000"/>
              <a:gd name="connsiteX40" fmla="*/ 633227 w 5734864"/>
              <a:gd name="connsiteY40" fmla="*/ 2258036 h 6858000"/>
              <a:gd name="connsiteX41" fmla="*/ 625564 w 5734864"/>
              <a:gd name="connsiteY41" fmla="*/ 2284567 h 6858000"/>
              <a:gd name="connsiteX42" fmla="*/ 627074 w 5734864"/>
              <a:gd name="connsiteY42" fmla="*/ 2289605 h 6858000"/>
              <a:gd name="connsiteX43" fmla="*/ 614574 w 5734864"/>
              <a:gd name="connsiteY43" fmla="*/ 2308717 h 6858000"/>
              <a:gd name="connsiteX44" fmla="*/ 606890 w 5734864"/>
              <a:gd name="connsiteY44" fmla="*/ 2320662 h 6858000"/>
              <a:gd name="connsiteX45" fmla="*/ 605558 w 5734864"/>
              <a:gd name="connsiteY45" fmla="*/ 2327897 h 6858000"/>
              <a:gd name="connsiteX46" fmla="*/ 602202 w 5734864"/>
              <a:gd name="connsiteY46" fmla="*/ 2357749 h 6858000"/>
              <a:gd name="connsiteX47" fmla="*/ 600213 w 5734864"/>
              <a:gd name="connsiteY47" fmla="*/ 2364905 h 6858000"/>
              <a:gd name="connsiteX48" fmla="*/ 597160 w 5734864"/>
              <a:gd name="connsiteY48" fmla="*/ 2388351 h 6858000"/>
              <a:gd name="connsiteX49" fmla="*/ 597982 w 5734864"/>
              <a:gd name="connsiteY49" fmla="*/ 2402296 h 6858000"/>
              <a:gd name="connsiteX50" fmla="*/ 593150 w 5734864"/>
              <a:gd name="connsiteY50" fmla="*/ 2420015 h 6858000"/>
              <a:gd name="connsiteX51" fmla="*/ 592833 w 5734864"/>
              <a:gd name="connsiteY51" fmla="*/ 2422749 h 6858000"/>
              <a:gd name="connsiteX52" fmla="*/ 594479 w 5734864"/>
              <a:gd name="connsiteY52" fmla="*/ 2426002 h 6858000"/>
              <a:gd name="connsiteX53" fmla="*/ 591963 w 5734864"/>
              <a:gd name="connsiteY53" fmla="*/ 2431950 h 6858000"/>
              <a:gd name="connsiteX54" fmla="*/ 591544 w 5734864"/>
              <a:gd name="connsiteY54" fmla="*/ 2433897 h 6858000"/>
              <a:gd name="connsiteX55" fmla="*/ 589519 w 5734864"/>
              <a:gd name="connsiteY55" fmla="*/ 2451398 h 6858000"/>
              <a:gd name="connsiteX56" fmla="*/ 590037 w 5734864"/>
              <a:gd name="connsiteY56" fmla="*/ 2455536 h 6858000"/>
              <a:gd name="connsiteX57" fmla="*/ 588179 w 5734864"/>
              <a:gd name="connsiteY57" fmla="*/ 2462981 h 6858000"/>
              <a:gd name="connsiteX58" fmla="*/ 583434 w 5734864"/>
              <a:gd name="connsiteY58" fmla="*/ 2503991 h 6858000"/>
              <a:gd name="connsiteX59" fmla="*/ 567942 w 5734864"/>
              <a:gd name="connsiteY59" fmla="*/ 2652936 h 6858000"/>
              <a:gd name="connsiteX60" fmla="*/ 573869 w 5734864"/>
              <a:gd name="connsiteY60" fmla="*/ 2670188 h 6858000"/>
              <a:gd name="connsiteX61" fmla="*/ 575243 w 5734864"/>
              <a:gd name="connsiteY61" fmla="*/ 2688114 h 6858000"/>
              <a:gd name="connsiteX62" fmla="*/ 573824 w 5734864"/>
              <a:gd name="connsiteY62" fmla="*/ 2689856 h 6858000"/>
              <a:gd name="connsiteX63" fmla="*/ 570699 w 5734864"/>
              <a:gd name="connsiteY63" fmla="*/ 2709353 h 6858000"/>
              <a:gd name="connsiteX64" fmla="*/ 573192 w 5734864"/>
              <a:gd name="connsiteY64" fmla="*/ 2714527 h 6858000"/>
              <a:gd name="connsiteX65" fmla="*/ 572044 w 5734864"/>
              <a:gd name="connsiteY65" fmla="*/ 2728187 h 6858000"/>
              <a:gd name="connsiteX66" fmla="*/ 572465 w 5734864"/>
              <a:gd name="connsiteY66" fmla="*/ 2755863 h 6858000"/>
              <a:gd name="connsiteX67" fmla="*/ 570028 w 5734864"/>
              <a:gd name="connsiteY67" fmla="*/ 2760324 h 6858000"/>
              <a:gd name="connsiteX68" fmla="*/ 566748 w 5734864"/>
              <a:gd name="connsiteY68" fmla="*/ 2800948 h 6858000"/>
              <a:gd name="connsiteX69" fmla="*/ 565509 w 5734864"/>
              <a:gd name="connsiteY69" fmla="*/ 2801167 h 6858000"/>
              <a:gd name="connsiteX70" fmla="*/ 559367 w 5734864"/>
              <a:gd name="connsiteY70" fmla="*/ 2811129 h 6858000"/>
              <a:gd name="connsiteX71" fmla="*/ 550354 w 5734864"/>
              <a:gd name="connsiteY71" fmla="*/ 2830949 h 6858000"/>
              <a:gd name="connsiteX72" fmla="*/ 514795 w 5734864"/>
              <a:gd name="connsiteY72" fmla="*/ 2872433 h 6858000"/>
              <a:gd name="connsiteX73" fmla="*/ 509875 w 5734864"/>
              <a:gd name="connsiteY73" fmla="*/ 2923099 h 6858000"/>
              <a:gd name="connsiteX74" fmla="*/ 509577 w 5734864"/>
              <a:gd name="connsiteY74" fmla="*/ 2923197 h 6858000"/>
              <a:gd name="connsiteX75" fmla="*/ 507597 w 5734864"/>
              <a:gd name="connsiteY75" fmla="*/ 2931868 h 6858000"/>
              <a:gd name="connsiteX76" fmla="*/ 507379 w 5734864"/>
              <a:gd name="connsiteY76" fmla="*/ 2938322 h 6858000"/>
              <a:gd name="connsiteX77" fmla="*/ 504725 w 5734864"/>
              <a:gd name="connsiteY77" fmla="*/ 2954519 h 6858000"/>
              <a:gd name="connsiteX78" fmla="*/ 502018 w 5734864"/>
              <a:gd name="connsiteY78" fmla="*/ 2959643 h 6858000"/>
              <a:gd name="connsiteX79" fmla="*/ 498360 w 5734864"/>
              <a:gd name="connsiteY79" fmla="*/ 2961019 h 6858000"/>
              <a:gd name="connsiteX80" fmla="*/ 498483 w 5734864"/>
              <a:gd name="connsiteY80" fmla="*/ 2962590 h 6858000"/>
              <a:gd name="connsiteX81" fmla="*/ 484403 w 5734864"/>
              <a:gd name="connsiteY81" fmla="*/ 2990538 h 6858000"/>
              <a:gd name="connsiteX82" fmla="*/ 463075 w 5734864"/>
              <a:gd name="connsiteY82" fmla="*/ 3055956 h 6858000"/>
              <a:gd name="connsiteX83" fmla="*/ 455013 w 5734864"/>
              <a:gd name="connsiteY83" fmla="*/ 3094482 h 6858000"/>
              <a:gd name="connsiteX84" fmla="*/ 428391 w 5734864"/>
              <a:gd name="connsiteY84" fmla="*/ 3198850 h 6858000"/>
              <a:gd name="connsiteX85" fmla="*/ 401440 w 5734864"/>
              <a:gd name="connsiteY85" fmla="*/ 3307560 h 6858000"/>
              <a:gd name="connsiteX86" fmla="*/ 386076 w 5734864"/>
              <a:gd name="connsiteY86" fmla="*/ 3373943 h 6858000"/>
              <a:gd name="connsiteX87" fmla="*/ 374726 w 5734864"/>
              <a:gd name="connsiteY87" fmla="*/ 3381364 h 6858000"/>
              <a:gd name="connsiteX88" fmla="*/ 369145 w 5734864"/>
              <a:gd name="connsiteY88" fmla="*/ 3383729 h 6858000"/>
              <a:gd name="connsiteX89" fmla="*/ 364294 w 5734864"/>
              <a:gd name="connsiteY89" fmla="*/ 3414159 h 6858000"/>
              <a:gd name="connsiteX90" fmla="*/ 366450 w 5734864"/>
              <a:gd name="connsiteY90" fmla="*/ 3436925 h 6858000"/>
              <a:gd name="connsiteX91" fmla="*/ 351743 w 5734864"/>
              <a:gd name="connsiteY91" fmla="*/ 3521619 h 6858000"/>
              <a:gd name="connsiteX92" fmla="*/ 345784 w 5734864"/>
              <a:gd name="connsiteY92" fmla="*/ 3603757 h 6858000"/>
              <a:gd name="connsiteX93" fmla="*/ 344198 w 5734864"/>
              <a:gd name="connsiteY93" fmla="*/ 3652424 h 6858000"/>
              <a:gd name="connsiteX94" fmla="*/ 352450 w 5734864"/>
              <a:gd name="connsiteY94" fmla="*/ 3665222 h 6858000"/>
              <a:gd name="connsiteX95" fmla="*/ 342621 w 5734864"/>
              <a:gd name="connsiteY95" fmla="*/ 3700804 h 6858000"/>
              <a:gd name="connsiteX96" fmla="*/ 341514 w 5734864"/>
              <a:gd name="connsiteY96" fmla="*/ 3734774 h 6858000"/>
              <a:gd name="connsiteX97" fmla="*/ 340607 w 5734864"/>
              <a:gd name="connsiteY97" fmla="*/ 3785153 h 6858000"/>
              <a:gd name="connsiteX98" fmla="*/ 340707 w 5734864"/>
              <a:gd name="connsiteY98" fmla="*/ 3788177 h 6858000"/>
              <a:gd name="connsiteX99" fmla="*/ 340361 w 5734864"/>
              <a:gd name="connsiteY99" fmla="*/ 3798803 h 6858000"/>
              <a:gd name="connsiteX100" fmla="*/ 339642 w 5734864"/>
              <a:gd name="connsiteY100" fmla="*/ 3838750 h 6858000"/>
              <a:gd name="connsiteX101" fmla="*/ 360295 w 5734864"/>
              <a:gd name="connsiteY101" fmla="*/ 4015196 h 6858000"/>
              <a:gd name="connsiteX102" fmla="*/ 339043 w 5734864"/>
              <a:gd name="connsiteY102" fmla="*/ 4052778 h 6858000"/>
              <a:gd name="connsiteX103" fmla="*/ 339343 w 5734864"/>
              <a:gd name="connsiteY103" fmla="*/ 4096257 h 6858000"/>
              <a:gd name="connsiteX104" fmla="*/ 340786 w 5734864"/>
              <a:gd name="connsiteY104" fmla="*/ 4321136 h 6858000"/>
              <a:gd name="connsiteX105" fmla="*/ 343158 w 5734864"/>
              <a:gd name="connsiteY105" fmla="*/ 4429174 h 6858000"/>
              <a:gd name="connsiteX106" fmla="*/ 334599 w 5734864"/>
              <a:gd name="connsiteY106" fmla="*/ 4449938 h 6858000"/>
              <a:gd name="connsiteX107" fmla="*/ 332890 w 5734864"/>
              <a:gd name="connsiteY107" fmla="*/ 4453515 h 6858000"/>
              <a:gd name="connsiteX108" fmla="*/ 331105 w 5734864"/>
              <a:gd name="connsiteY108" fmla="*/ 4467941 h 6858000"/>
              <a:gd name="connsiteX109" fmla="*/ 324289 w 5734864"/>
              <a:gd name="connsiteY109" fmla="*/ 4471861 h 6858000"/>
              <a:gd name="connsiteX110" fmla="*/ 317079 w 5734864"/>
              <a:gd name="connsiteY110" fmla="*/ 4493468 h 6858000"/>
              <a:gd name="connsiteX111" fmla="*/ 315557 w 5734864"/>
              <a:gd name="connsiteY111" fmla="*/ 4520067 h 6858000"/>
              <a:gd name="connsiteX112" fmla="*/ 315240 w 5734864"/>
              <a:gd name="connsiteY112" fmla="*/ 4536872 h 6858000"/>
              <a:gd name="connsiteX113" fmla="*/ 316200 w 5734864"/>
              <a:gd name="connsiteY113" fmla="*/ 4538297 h 6858000"/>
              <a:gd name="connsiteX114" fmla="*/ 317507 w 5734864"/>
              <a:gd name="connsiteY114" fmla="*/ 4547582 h 6858000"/>
              <a:gd name="connsiteX115" fmla="*/ 323078 w 5734864"/>
              <a:gd name="connsiteY115" fmla="*/ 4592102 h 6858000"/>
              <a:gd name="connsiteX116" fmla="*/ 328722 w 5734864"/>
              <a:gd name="connsiteY116" fmla="*/ 4667914 h 6858000"/>
              <a:gd name="connsiteX117" fmla="*/ 335597 w 5734864"/>
              <a:gd name="connsiteY117" fmla="*/ 4695035 h 6858000"/>
              <a:gd name="connsiteX118" fmla="*/ 339485 w 5734864"/>
              <a:gd name="connsiteY118" fmla="*/ 4695979 h 6858000"/>
              <a:gd name="connsiteX119" fmla="*/ 341089 w 5734864"/>
              <a:gd name="connsiteY119" fmla="*/ 4704268 h 6858000"/>
              <a:gd name="connsiteX120" fmla="*/ 342177 w 5734864"/>
              <a:gd name="connsiteY120" fmla="*/ 4706060 h 6858000"/>
              <a:gd name="connsiteX121" fmla="*/ 347751 w 5734864"/>
              <a:gd name="connsiteY121" fmla="*/ 4716754 h 6858000"/>
              <a:gd name="connsiteX122" fmla="*/ 344125 w 5734864"/>
              <a:gd name="connsiteY122" fmla="*/ 4764669 h 6858000"/>
              <a:gd name="connsiteX123" fmla="*/ 340188 w 5734864"/>
              <a:gd name="connsiteY123" fmla="*/ 4779386 h 6858000"/>
              <a:gd name="connsiteX124" fmla="*/ 335146 w 5734864"/>
              <a:gd name="connsiteY124" fmla="*/ 4787491 h 6858000"/>
              <a:gd name="connsiteX125" fmla="*/ 319124 w 5734864"/>
              <a:gd name="connsiteY125" fmla="*/ 4843514 h 6858000"/>
              <a:gd name="connsiteX126" fmla="*/ 305956 w 5734864"/>
              <a:gd name="connsiteY126" fmla="*/ 4881505 h 6858000"/>
              <a:gd name="connsiteX127" fmla="*/ 301062 w 5734864"/>
              <a:gd name="connsiteY127" fmla="*/ 4889332 h 6858000"/>
              <a:gd name="connsiteX128" fmla="*/ 302141 w 5734864"/>
              <a:gd name="connsiteY128" fmla="*/ 4899400 h 6858000"/>
              <a:gd name="connsiteX129" fmla="*/ 304424 w 5734864"/>
              <a:gd name="connsiteY129" fmla="*/ 4902664 h 6858000"/>
              <a:gd name="connsiteX130" fmla="*/ 293123 w 5734864"/>
              <a:gd name="connsiteY130" fmla="*/ 4932769 h 6858000"/>
              <a:gd name="connsiteX131" fmla="*/ 292275 w 5734864"/>
              <a:gd name="connsiteY131" fmla="*/ 4936482 h 6858000"/>
              <a:gd name="connsiteX132" fmla="*/ 288304 w 5734864"/>
              <a:gd name="connsiteY132" fmla="*/ 4962325 h 6858000"/>
              <a:gd name="connsiteX133" fmla="*/ 287420 w 5734864"/>
              <a:gd name="connsiteY133" fmla="*/ 5042193 h 6858000"/>
              <a:gd name="connsiteX134" fmla="*/ 287020 w 5734864"/>
              <a:gd name="connsiteY134" fmla="*/ 5065655 h 6858000"/>
              <a:gd name="connsiteX135" fmla="*/ 288488 w 5734864"/>
              <a:gd name="connsiteY135" fmla="*/ 5082216 h 6858000"/>
              <a:gd name="connsiteX136" fmla="*/ 282763 w 5734864"/>
              <a:gd name="connsiteY136" fmla="*/ 5127114 h 6858000"/>
              <a:gd name="connsiteX137" fmla="*/ 269316 w 5734864"/>
              <a:gd name="connsiteY137" fmla="*/ 5202682 h 6858000"/>
              <a:gd name="connsiteX138" fmla="*/ 269174 w 5734864"/>
              <a:gd name="connsiteY138" fmla="*/ 5230835 h 6858000"/>
              <a:gd name="connsiteX139" fmla="*/ 272679 w 5734864"/>
              <a:gd name="connsiteY139" fmla="*/ 5232660 h 6858000"/>
              <a:gd name="connsiteX140" fmla="*/ 272160 w 5734864"/>
              <a:gd name="connsiteY140" fmla="*/ 5241150 h 6858000"/>
              <a:gd name="connsiteX141" fmla="*/ 272760 w 5734864"/>
              <a:gd name="connsiteY141" fmla="*/ 5243156 h 6858000"/>
              <a:gd name="connsiteX142" fmla="*/ 275462 w 5734864"/>
              <a:gd name="connsiteY142" fmla="*/ 5254919 h 6858000"/>
              <a:gd name="connsiteX143" fmla="*/ 262897 w 5734864"/>
              <a:gd name="connsiteY143" fmla="*/ 5286259 h 6858000"/>
              <a:gd name="connsiteX144" fmla="*/ 252761 w 5734864"/>
              <a:gd name="connsiteY144" fmla="*/ 5357801 h 6858000"/>
              <a:gd name="connsiteX145" fmla="*/ 242360 w 5734864"/>
              <a:gd name="connsiteY145" fmla="*/ 5460080 h 6858000"/>
              <a:gd name="connsiteX146" fmla="*/ 229880 w 5734864"/>
              <a:gd name="connsiteY146" fmla="*/ 5539714 h 6858000"/>
              <a:gd name="connsiteX147" fmla="*/ 204283 w 5734864"/>
              <a:gd name="connsiteY147" fmla="*/ 5639080 h 6858000"/>
              <a:gd name="connsiteX148" fmla="*/ 198948 w 5734864"/>
              <a:gd name="connsiteY148" fmla="*/ 5710958 h 6858000"/>
              <a:gd name="connsiteX149" fmla="*/ 192367 w 5734864"/>
              <a:gd name="connsiteY149" fmla="*/ 5719859 h 6858000"/>
              <a:gd name="connsiteX150" fmla="*/ 188035 w 5734864"/>
              <a:gd name="connsiteY150" fmla="*/ 5729935 h 6858000"/>
              <a:gd name="connsiteX151" fmla="*/ 188428 w 5734864"/>
              <a:gd name="connsiteY151" fmla="*/ 5731182 h 6858000"/>
              <a:gd name="connsiteX152" fmla="*/ 181635 w 5734864"/>
              <a:gd name="connsiteY152" fmla="*/ 5753538 h 6858000"/>
              <a:gd name="connsiteX153" fmla="*/ 169744 w 5734864"/>
              <a:gd name="connsiteY153" fmla="*/ 5796307 h 6858000"/>
              <a:gd name="connsiteX154" fmla="*/ 170351 w 5734864"/>
              <a:gd name="connsiteY154" fmla="*/ 5796644 h 6858000"/>
              <a:gd name="connsiteX155" fmla="*/ 171559 w 5734864"/>
              <a:gd name="connsiteY155" fmla="*/ 5803435 h 6858000"/>
              <a:gd name="connsiteX156" fmla="*/ 172284 w 5734864"/>
              <a:gd name="connsiteY156" fmla="*/ 5816391 h 6858000"/>
              <a:gd name="connsiteX157" fmla="*/ 182542 w 5734864"/>
              <a:gd name="connsiteY157" fmla="*/ 5846382 h 6858000"/>
              <a:gd name="connsiteX158" fmla="*/ 175877 w 5734864"/>
              <a:gd name="connsiteY158" fmla="*/ 5871336 h 6858000"/>
              <a:gd name="connsiteX159" fmla="*/ 174910 w 5734864"/>
              <a:gd name="connsiteY159" fmla="*/ 5876376 h 6858000"/>
              <a:gd name="connsiteX160" fmla="*/ 175047 w 5734864"/>
              <a:gd name="connsiteY160" fmla="*/ 5876483 h 6858000"/>
              <a:gd name="connsiteX161" fmla="*/ 174335 w 5734864"/>
              <a:gd name="connsiteY161" fmla="*/ 5881814 h 6858000"/>
              <a:gd name="connsiteX162" fmla="*/ 171273 w 5734864"/>
              <a:gd name="connsiteY162" fmla="*/ 5895339 h 6858000"/>
              <a:gd name="connsiteX163" fmla="*/ 171658 w 5734864"/>
              <a:gd name="connsiteY163" fmla="*/ 5898749 h 6858000"/>
              <a:gd name="connsiteX164" fmla="*/ 174658 w 5734864"/>
              <a:gd name="connsiteY164" fmla="*/ 5919558 h 6858000"/>
              <a:gd name="connsiteX165" fmla="*/ 169099 w 5734864"/>
              <a:gd name="connsiteY165" fmla="*/ 5984417 h 6858000"/>
              <a:gd name="connsiteX166" fmla="*/ 162007 w 5734864"/>
              <a:gd name="connsiteY166" fmla="*/ 6049043 h 6858000"/>
              <a:gd name="connsiteX167" fmla="*/ 156875 w 5734864"/>
              <a:gd name="connsiteY167" fmla="*/ 6114000 h 6858000"/>
              <a:gd name="connsiteX168" fmla="*/ 165441 w 5734864"/>
              <a:gd name="connsiteY168" fmla="*/ 6146938 h 6858000"/>
              <a:gd name="connsiteX169" fmla="*/ 165177 w 5734864"/>
              <a:gd name="connsiteY169" fmla="*/ 6150658 h 6858000"/>
              <a:gd name="connsiteX170" fmla="*/ 161772 w 5734864"/>
              <a:gd name="connsiteY170" fmla="*/ 6160011 h 6858000"/>
              <a:gd name="connsiteX171" fmla="*/ 160051 w 5734864"/>
              <a:gd name="connsiteY171" fmla="*/ 6163393 h 6858000"/>
              <a:gd name="connsiteX172" fmla="*/ 158473 w 5734864"/>
              <a:gd name="connsiteY172" fmla="*/ 6168628 h 6858000"/>
              <a:gd name="connsiteX173" fmla="*/ 158573 w 5734864"/>
              <a:gd name="connsiteY173" fmla="*/ 6168799 h 6858000"/>
              <a:gd name="connsiteX174" fmla="*/ 146463 w 5734864"/>
              <a:gd name="connsiteY174" fmla="*/ 6196671 h 6858000"/>
              <a:gd name="connsiteX175" fmla="*/ 150209 w 5734864"/>
              <a:gd name="connsiteY175" fmla="*/ 6232365 h 6858000"/>
              <a:gd name="connsiteX176" fmla="*/ 148544 w 5734864"/>
              <a:gd name="connsiteY176" fmla="*/ 6246162 h 6858000"/>
              <a:gd name="connsiteX177" fmla="*/ 148403 w 5734864"/>
              <a:gd name="connsiteY177" fmla="*/ 6253754 h 6858000"/>
              <a:gd name="connsiteX178" fmla="*/ 138880 w 5734864"/>
              <a:gd name="connsiteY178" fmla="*/ 6276449 h 6858000"/>
              <a:gd name="connsiteX179" fmla="*/ 138683 w 5734864"/>
              <a:gd name="connsiteY179" fmla="*/ 6279721 h 6858000"/>
              <a:gd name="connsiteX180" fmla="*/ 130721 w 5734864"/>
              <a:gd name="connsiteY180" fmla="*/ 6293675 h 6858000"/>
              <a:gd name="connsiteX181" fmla="*/ 120717 w 5734864"/>
              <a:gd name="connsiteY181" fmla="*/ 6313967 h 6858000"/>
              <a:gd name="connsiteX182" fmla="*/ 120841 w 5734864"/>
              <a:gd name="connsiteY182" fmla="*/ 6315437 h 6858000"/>
              <a:gd name="connsiteX183" fmla="*/ 115208 w 5734864"/>
              <a:gd name="connsiteY183" fmla="*/ 6324024 h 6858000"/>
              <a:gd name="connsiteX184" fmla="*/ 101217 w 5734864"/>
              <a:gd name="connsiteY184" fmla="*/ 6365923 h 6858000"/>
              <a:gd name="connsiteX185" fmla="*/ 74946 w 5734864"/>
              <a:gd name="connsiteY185" fmla="*/ 6556817 h 6858000"/>
              <a:gd name="connsiteX186" fmla="*/ 16001 w 5734864"/>
              <a:gd name="connsiteY186" fmla="*/ 6808678 h 6858000"/>
              <a:gd name="connsiteX187" fmla="*/ 0 w 5734864"/>
              <a:gd name="connsiteY187" fmla="*/ 6858000 h 6858000"/>
              <a:gd name="connsiteX188" fmla="*/ 5734864 w 5734864"/>
              <a:gd name="connsiteY188" fmla="*/ 685800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4660 w 5734864"/>
              <a:gd name="connsiteY33" fmla="*/ 1982709 h 6858000"/>
              <a:gd name="connsiteX34" fmla="*/ 710759 w 5734864"/>
              <a:gd name="connsiteY34" fmla="*/ 2013010 h 6858000"/>
              <a:gd name="connsiteX35" fmla="*/ 697927 w 5734864"/>
              <a:gd name="connsiteY35" fmla="*/ 2069833 h 6858000"/>
              <a:gd name="connsiteX36" fmla="*/ 693594 w 5734864"/>
              <a:gd name="connsiteY36" fmla="*/ 2103731 h 6858000"/>
              <a:gd name="connsiteX37" fmla="*/ 691109 w 5734864"/>
              <a:gd name="connsiteY37" fmla="*/ 2124027 h 6858000"/>
              <a:gd name="connsiteX38" fmla="*/ 676593 w 5734864"/>
              <a:gd name="connsiteY38" fmla="*/ 2176182 h 6858000"/>
              <a:gd name="connsiteX39" fmla="*/ 633227 w 5734864"/>
              <a:gd name="connsiteY39" fmla="*/ 2258036 h 6858000"/>
              <a:gd name="connsiteX40" fmla="*/ 625564 w 5734864"/>
              <a:gd name="connsiteY40" fmla="*/ 2284567 h 6858000"/>
              <a:gd name="connsiteX41" fmla="*/ 627074 w 5734864"/>
              <a:gd name="connsiteY41" fmla="*/ 2289605 h 6858000"/>
              <a:gd name="connsiteX42" fmla="*/ 614574 w 5734864"/>
              <a:gd name="connsiteY42" fmla="*/ 2308717 h 6858000"/>
              <a:gd name="connsiteX43" fmla="*/ 606890 w 5734864"/>
              <a:gd name="connsiteY43" fmla="*/ 2320662 h 6858000"/>
              <a:gd name="connsiteX44" fmla="*/ 605558 w 5734864"/>
              <a:gd name="connsiteY44" fmla="*/ 2327897 h 6858000"/>
              <a:gd name="connsiteX45" fmla="*/ 602202 w 5734864"/>
              <a:gd name="connsiteY45" fmla="*/ 2357749 h 6858000"/>
              <a:gd name="connsiteX46" fmla="*/ 600213 w 5734864"/>
              <a:gd name="connsiteY46" fmla="*/ 2364905 h 6858000"/>
              <a:gd name="connsiteX47" fmla="*/ 597160 w 5734864"/>
              <a:gd name="connsiteY47" fmla="*/ 2388351 h 6858000"/>
              <a:gd name="connsiteX48" fmla="*/ 597982 w 5734864"/>
              <a:gd name="connsiteY48" fmla="*/ 2402296 h 6858000"/>
              <a:gd name="connsiteX49" fmla="*/ 593150 w 5734864"/>
              <a:gd name="connsiteY49" fmla="*/ 2420015 h 6858000"/>
              <a:gd name="connsiteX50" fmla="*/ 592833 w 5734864"/>
              <a:gd name="connsiteY50" fmla="*/ 2422749 h 6858000"/>
              <a:gd name="connsiteX51" fmla="*/ 594479 w 5734864"/>
              <a:gd name="connsiteY51" fmla="*/ 2426002 h 6858000"/>
              <a:gd name="connsiteX52" fmla="*/ 591963 w 5734864"/>
              <a:gd name="connsiteY52" fmla="*/ 2431950 h 6858000"/>
              <a:gd name="connsiteX53" fmla="*/ 591544 w 5734864"/>
              <a:gd name="connsiteY53" fmla="*/ 2433897 h 6858000"/>
              <a:gd name="connsiteX54" fmla="*/ 589519 w 5734864"/>
              <a:gd name="connsiteY54" fmla="*/ 2451398 h 6858000"/>
              <a:gd name="connsiteX55" fmla="*/ 590037 w 5734864"/>
              <a:gd name="connsiteY55" fmla="*/ 2455536 h 6858000"/>
              <a:gd name="connsiteX56" fmla="*/ 588179 w 5734864"/>
              <a:gd name="connsiteY56" fmla="*/ 2462981 h 6858000"/>
              <a:gd name="connsiteX57" fmla="*/ 583434 w 5734864"/>
              <a:gd name="connsiteY57" fmla="*/ 2503991 h 6858000"/>
              <a:gd name="connsiteX58" fmla="*/ 567942 w 5734864"/>
              <a:gd name="connsiteY58" fmla="*/ 2652936 h 6858000"/>
              <a:gd name="connsiteX59" fmla="*/ 573869 w 5734864"/>
              <a:gd name="connsiteY59" fmla="*/ 2670188 h 6858000"/>
              <a:gd name="connsiteX60" fmla="*/ 575243 w 5734864"/>
              <a:gd name="connsiteY60" fmla="*/ 2688114 h 6858000"/>
              <a:gd name="connsiteX61" fmla="*/ 573824 w 5734864"/>
              <a:gd name="connsiteY61" fmla="*/ 2689856 h 6858000"/>
              <a:gd name="connsiteX62" fmla="*/ 570699 w 5734864"/>
              <a:gd name="connsiteY62" fmla="*/ 2709353 h 6858000"/>
              <a:gd name="connsiteX63" fmla="*/ 573192 w 5734864"/>
              <a:gd name="connsiteY63" fmla="*/ 2714527 h 6858000"/>
              <a:gd name="connsiteX64" fmla="*/ 572044 w 5734864"/>
              <a:gd name="connsiteY64" fmla="*/ 2728187 h 6858000"/>
              <a:gd name="connsiteX65" fmla="*/ 572465 w 5734864"/>
              <a:gd name="connsiteY65" fmla="*/ 2755863 h 6858000"/>
              <a:gd name="connsiteX66" fmla="*/ 570028 w 5734864"/>
              <a:gd name="connsiteY66" fmla="*/ 2760324 h 6858000"/>
              <a:gd name="connsiteX67" fmla="*/ 566748 w 5734864"/>
              <a:gd name="connsiteY67" fmla="*/ 2800948 h 6858000"/>
              <a:gd name="connsiteX68" fmla="*/ 565509 w 5734864"/>
              <a:gd name="connsiteY68" fmla="*/ 2801167 h 6858000"/>
              <a:gd name="connsiteX69" fmla="*/ 559367 w 5734864"/>
              <a:gd name="connsiteY69" fmla="*/ 2811129 h 6858000"/>
              <a:gd name="connsiteX70" fmla="*/ 550354 w 5734864"/>
              <a:gd name="connsiteY70" fmla="*/ 2830949 h 6858000"/>
              <a:gd name="connsiteX71" fmla="*/ 514795 w 5734864"/>
              <a:gd name="connsiteY71" fmla="*/ 2872433 h 6858000"/>
              <a:gd name="connsiteX72" fmla="*/ 509875 w 5734864"/>
              <a:gd name="connsiteY72" fmla="*/ 2923099 h 6858000"/>
              <a:gd name="connsiteX73" fmla="*/ 509577 w 5734864"/>
              <a:gd name="connsiteY73" fmla="*/ 2923197 h 6858000"/>
              <a:gd name="connsiteX74" fmla="*/ 507597 w 5734864"/>
              <a:gd name="connsiteY74" fmla="*/ 2931868 h 6858000"/>
              <a:gd name="connsiteX75" fmla="*/ 507379 w 5734864"/>
              <a:gd name="connsiteY75" fmla="*/ 2938322 h 6858000"/>
              <a:gd name="connsiteX76" fmla="*/ 504725 w 5734864"/>
              <a:gd name="connsiteY76" fmla="*/ 2954519 h 6858000"/>
              <a:gd name="connsiteX77" fmla="*/ 502018 w 5734864"/>
              <a:gd name="connsiteY77" fmla="*/ 2959643 h 6858000"/>
              <a:gd name="connsiteX78" fmla="*/ 498360 w 5734864"/>
              <a:gd name="connsiteY78" fmla="*/ 2961019 h 6858000"/>
              <a:gd name="connsiteX79" fmla="*/ 498483 w 5734864"/>
              <a:gd name="connsiteY79" fmla="*/ 2962590 h 6858000"/>
              <a:gd name="connsiteX80" fmla="*/ 484403 w 5734864"/>
              <a:gd name="connsiteY80" fmla="*/ 2990538 h 6858000"/>
              <a:gd name="connsiteX81" fmla="*/ 463075 w 5734864"/>
              <a:gd name="connsiteY81" fmla="*/ 3055956 h 6858000"/>
              <a:gd name="connsiteX82" fmla="*/ 455013 w 5734864"/>
              <a:gd name="connsiteY82" fmla="*/ 3094482 h 6858000"/>
              <a:gd name="connsiteX83" fmla="*/ 428391 w 5734864"/>
              <a:gd name="connsiteY83" fmla="*/ 3198850 h 6858000"/>
              <a:gd name="connsiteX84" fmla="*/ 401440 w 5734864"/>
              <a:gd name="connsiteY84" fmla="*/ 3307560 h 6858000"/>
              <a:gd name="connsiteX85" fmla="*/ 386076 w 5734864"/>
              <a:gd name="connsiteY85" fmla="*/ 3373943 h 6858000"/>
              <a:gd name="connsiteX86" fmla="*/ 374726 w 5734864"/>
              <a:gd name="connsiteY86" fmla="*/ 3381364 h 6858000"/>
              <a:gd name="connsiteX87" fmla="*/ 369145 w 5734864"/>
              <a:gd name="connsiteY87" fmla="*/ 3383729 h 6858000"/>
              <a:gd name="connsiteX88" fmla="*/ 364294 w 5734864"/>
              <a:gd name="connsiteY88" fmla="*/ 3414159 h 6858000"/>
              <a:gd name="connsiteX89" fmla="*/ 366450 w 5734864"/>
              <a:gd name="connsiteY89" fmla="*/ 3436925 h 6858000"/>
              <a:gd name="connsiteX90" fmla="*/ 351743 w 5734864"/>
              <a:gd name="connsiteY90" fmla="*/ 3521619 h 6858000"/>
              <a:gd name="connsiteX91" fmla="*/ 345784 w 5734864"/>
              <a:gd name="connsiteY91" fmla="*/ 3603757 h 6858000"/>
              <a:gd name="connsiteX92" fmla="*/ 344198 w 5734864"/>
              <a:gd name="connsiteY92" fmla="*/ 3652424 h 6858000"/>
              <a:gd name="connsiteX93" fmla="*/ 352450 w 5734864"/>
              <a:gd name="connsiteY93" fmla="*/ 3665222 h 6858000"/>
              <a:gd name="connsiteX94" fmla="*/ 342621 w 5734864"/>
              <a:gd name="connsiteY94" fmla="*/ 3700804 h 6858000"/>
              <a:gd name="connsiteX95" fmla="*/ 341514 w 5734864"/>
              <a:gd name="connsiteY95" fmla="*/ 3734774 h 6858000"/>
              <a:gd name="connsiteX96" fmla="*/ 340607 w 5734864"/>
              <a:gd name="connsiteY96" fmla="*/ 3785153 h 6858000"/>
              <a:gd name="connsiteX97" fmla="*/ 340707 w 5734864"/>
              <a:gd name="connsiteY97" fmla="*/ 3788177 h 6858000"/>
              <a:gd name="connsiteX98" fmla="*/ 340361 w 5734864"/>
              <a:gd name="connsiteY98" fmla="*/ 3798803 h 6858000"/>
              <a:gd name="connsiteX99" fmla="*/ 339642 w 5734864"/>
              <a:gd name="connsiteY99" fmla="*/ 3838750 h 6858000"/>
              <a:gd name="connsiteX100" fmla="*/ 360295 w 5734864"/>
              <a:gd name="connsiteY100" fmla="*/ 4015196 h 6858000"/>
              <a:gd name="connsiteX101" fmla="*/ 339043 w 5734864"/>
              <a:gd name="connsiteY101" fmla="*/ 4052778 h 6858000"/>
              <a:gd name="connsiteX102" fmla="*/ 339343 w 5734864"/>
              <a:gd name="connsiteY102" fmla="*/ 4096257 h 6858000"/>
              <a:gd name="connsiteX103" fmla="*/ 340786 w 5734864"/>
              <a:gd name="connsiteY103" fmla="*/ 4321136 h 6858000"/>
              <a:gd name="connsiteX104" fmla="*/ 343158 w 5734864"/>
              <a:gd name="connsiteY104" fmla="*/ 4429174 h 6858000"/>
              <a:gd name="connsiteX105" fmla="*/ 334599 w 5734864"/>
              <a:gd name="connsiteY105" fmla="*/ 4449938 h 6858000"/>
              <a:gd name="connsiteX106" fmla="*/ 332890 w 5734864"/>
              <a:gd name="connsiteY106" fmla="*/ 4453515 h 6858000"/>
              <a:gd name="connsiteX107" fmla="*/ 331105 w 5734864"/>
              <a:gd name="connsiteY107" fmla="*/ 4467941 h 6858000"/>
              <a:gd name="connsiteX108" fmla="*/ 324289 w 5734864"/>
              <a:gd name="connsiteY108" fmla="*/ 4471861 h 6858000"/>
              <a:gd name="connsiteX109" fmla="*/ 317079 w 5734864"/>
              <a:gd name="connsiteY109" fmla="*/ 4493468 h 6858000"/>
              <a:gd name="connsiteX110" fmla="*/ 315557 w 5734864"/>
              <a:gd name="connsiteY110" fmla="*/ 4520067 h 6858000"/>
              <a:gd name="connsiteX111" fmla="*/ 315240 w 5734864"/>
              <a:gd name="connsiteY111" fmla="*/ 4536872 h 6858000"/>
              <a:gd name="connsiteX112" fmla="*/ 316200 w 5734864"/>
              <a:gd name="connsiteY112" fmla="*/ 4538297 h 6858000"/>
              <a:gd name="connsiteX113" fmla="*/ 317507 w 5734864"/>
              <a:gd name="connsiteY113" fmla="*/ 4547582 h 6858000"/>
              <a:gd name="connsiteX114" fmla="*/ 323078 w 5734864"/>
              <a:gd name="connsiteY114" fmla="*/ 4592102 h 6858000"/>
              <a:gd name="connsiteX115" fmla="*/ 328722 w 5734864"/>
              <a:gd name="connsiteY115" fmla="*/ 4667914 h 6858000"/>
              <a:gd name="connsiteX116" fmla="*/ 335597 w 5734864"/>
              <a:gd name="connsiteY116" fmla="*/ 4695035 h 6858000"/>
              <a:gd name="connsiteX117" fmla="*/ 339485 w 5734864"/>
              <a:gd name="connsiteY117" fmla="*/ 4695979 h 6858000"/>
              <a:gd name="connsiteX118" fmla="*/ 341089 w 5734864"/>
              <a:gd name="connsiteY118" fmla="*/ 4704268 h 6858000"/>
              <a:gd name="connsiteX119" fmla="*/ 342177 w 5734864"/>
              <a:gd name="connsiteY119" fmla="*/ 4706060 h 6858000"/>
              <a:gd name="connsiteX120" fmla="*/ 347751 w 5734864"/>
              <a:gd name="connsiteY120" fmla="*/ 4716754 h 6858000"/>
              <a:gd name="connsiteX121" fmla="*/ 344125 w 5734864"/>
              <a:gd name="connsiteY121" fmla="*/ 4764669 h 6858000"/>
              <a:gd name="connsiteX122" fmla="*/ 340188 w 5734864"/>
              <a:gd name="connsiteY122" fmla="*/ 4779386 h 6858000"/>
              <a:gd name="connsiteX123" fmla="*/ 335146 w 5734864"/>
              <a:gd name="connsiteY123" fmla="*/ 4787491 h 6858000"/>
              <a:gd name="connsiteX124" fmla="*/ 319124 w 5734864"/>
              <a:gd name="connsiteY124" fmla="*/ 4843514 h 6858000"/>
              <a:gd name="connsiteX125" fmla="*/ 305956 w 5734864"/>
              <a:gd name="connsiteY125" fmla="*/ 4881505 h 6858000"/>
              <a:gd name="connsiteX126" fmla="*/ 301062 w 5734864"/>
              <a:gd name="connsiteY126" fmla="*/ 4889332 h 6858000"/>
              <a:gd name="connsiteX127" fmla="*/ 302141 w 5734864"/>
              <a:gd name="connsiteY127" fmla="*/ 4899400 h 6858000"/>
              <a:gd name="connsiteX128" fmla="*/ 304424 w 5734864"/>
              <a:gd name="connsiteY128" fmla="*/ 4902664 h 6858000"/>
              <a:gd name="connsiteX129" fmla="*/ 293123 w 5734864"/>
              <a:gd name="connsiteY129" fmla="*/ 4932769 h 6858000"/>
              <a:gd name="connsiteX130" fmla="*/ 292275 w 5734864"/>
              <a:gd name="connsiteY130" fmla="*/ 4936482 h 6858000"/>
              <a:gd name="connsiteX131" fmla="*/ 288304 w 5734864"/>
              <a:gd name="connsiteY131" fmla="*/ 4962325 h 6858000"/>
              <a:gd name="connsiteX132" fmla="*/ 287420 w 5734864"/>
              <a:gd name="connsiteY132" fmla="*/ 5042193 h 6858000"/>
              <a:gd name="connsiteX133" fmla="*/ 287020 w 5734864"/>
              <a:gd name="connsiteY133" fmla="*/ 5065655 h 6858000"/>
              <a:gd name="connsiteX134" fmla="*/ 288488 w 5734864"/>
              <a:gd name="connsiteY134" fmla="*/ 5082216 h 6858000"/>
              <a:gd name="connsiteX135" fmla="*/ 282763 w 5734864"/>
              <a:gd name="connsiteY135" fmla="*/ 5127114 h 6858000"/>
              <a:gd name="connsiteX136" fmla="*/ 269316 w 5734864"/>
              <a:gd name="connsiteY136" fmla="*/ 5202682 h 6858000"/>
              <a:gd name="connsiteX137" fmla="*/ 269174 w 5734864"/>
              <a:gd name="connsiteY137" fmla="*/ 5230835 h 6858000"/>
              <a:gd name="connsiteX138" fmla="*/ 272679 w 5734864"/>
              <a:gd name="connsiteY138" fmla="*/ 5232660 h 6858000"/>
              <a:gd name="connsiteX139" fmla="*/ 272160 w 5734864"/>
              <a:gd name="connsiteY139" fmla="*/ 5241150 h 6858000"/>
              <a:gd name="connsiteX140" fmla="*/ 272760 w 5734864"/>
              <a:gd name="connsiteY140" fmla="*/ 5243156 h 6858000"/>
              <a:gd name="connsiteX141" fmla="*/ 275462 w 5734864"/>
              <a:gd name="connsiteY141" fmla="*/ 5254919 h 6858000"/>
              <a:gd name="connsiteX142" fmla="*/ 262897 w 5734864"/>
              <a:gd name="connsiteY142" fmla="*/ 5286259 h 6858000"/>
              <a:gd name="connsiteX143" fmla="*/ 252761 w 5734864"/>
              <a:gd name="connsiteY143" fmla="*/ 5357801 h 6858000"/>
              <a:gd name="connsiteX144" fmla="*/ 242360 w 5734864"/>
              <a:gd name="connsiteY144" fmla="*/ 5460080 h 6858000"/>
              <a:gd name="connsiteX145" fmla="*/ 229880 w 5734864"/>
              <a:gd name="connsiteY145" fmla="*/ 5539714 h 6858000"/>
              <a:gd name="connsiteX146" fmla="*/ 204283 w 5734864"/>
              <a:gd name="connsiteY146" fmla="*/ 5639080 h 6858000"/>
              <a:gd name="connsiteX147" fmla="*/ 198948 w 5734864"/>
              <a:gd name="connsiteY147" fmla="*/ 5710958 h 6858000"/>
              <a:gd name="connsiteX148" fmla="*/ 192367 w 5734864"/>
              <a:gd name="connsiteY148" fmla="*/ 5719859 h 6858000"/>
              <a:gd name="connsiteX149" fmla="*/ 188035 w 5734864"/>
              <a:gd name="connsiteY149" fmla="*/ 5729935 h 6858000"/>
              <a:gd name="connsiteX150" fmla="*/ 188428 w 5734864"/>
              <a:gd name="connsiteY150" fmla="*/ 5731182 h 6858000"/>
              <a:gd name="connsiteX151" fmla="*/ 181635 w 5734864"/>
              <a:gd name="connsiteY151" fmla="*/ 5753538 h 6858000"/>
              <a:gd name="connsiteX152" fmla="*/ 169744 w 5734864"/>
              <a:gd name="connsiteY152" fmla="*/ 5796307 h 6858000"/>
              <a:gd name="connsiteX153" fmla="*/ 170351 w 5734864"/>
              <a:gd name="connsiteY153" fmla="*/ 5796644 h 6858000"/>
              <a:gd name="connsiteX154" fmla="*/ 171559 w 5734864"/>
              <a:gd name="connsiteY154" fmla="*/ 5803435 h 6858000"/>
              <a:gd name="connsiteX155" fmla="*/ 172284 w 5734864"/>
              <a:gd name="connsiteY155" fmla="*/ 5816391 h 6858000"/>
              <a:gd name="connsiteX156" fmla="*/ 182542 w 5734864"/>
              <a:gd name="connsiteY156" fmla="*/ 5846382 h 6858000"/>
              <a:gd name="connsiteX157" fmla="*/ 175877 w 5734864"/>
              <a:gd name="connsiteY157" fmla="*/ 5871336 h 6858000"/>
              <a:gd name="connsiteX158" fmla="*/ 174910 w 5734864"/>
              <a:gd name="connsiteY158" fmla="*/ 5876376 h 6858000"/>
              <a:gd name="connsiteX159" fmla="*/ 175047 w 5734864"/>
              <a:gd name="connsiteY159" fmla="*/ 5876483 h 6858000"/>
              <a:gd name="connsiteX160" fmla="*/ 174335 w 5734864"/>
              <a:gd name="connsiteY160" fmla="*/ 5881814 h 6858000"/>
              <a:gd name="connsiteX161" fmla="*/ 171273 w 5734864"/>
              <a:gd name="connsiteY161" fmla="*/ 5895339 h 6858000"/>
              <a:gd name="connsiteX162" fmla="*/ 171658 w 5734864"/>
              <a:gd name="connsiteY162" fmla="*/ 5898749 h 6858000"/>
              <a:gd name="connsiteX163" fmla="*/ 174658 w 5734864"/>
              <a:gd name="connsiteY163" fmla="*/ 5919558 h 6858000"/>
              <a:gd name="connsiteX164" fmla="*/ 169099 w 5734864"/>
              <a:gd name="connsiteY164" fmla="*/ 5984417 h 6858000"/>
              <a:gd name="connsiteX165" fmla="*/ 162007 w 5734864"/>
              <a:gd name="connsiteY165" fmla="*/ 6049043 h 6858000"/>
              <a:gd name="connsiteX166" fmla="*/ 156875 w 5734864"/>
              <a:gd name="connsiteY166" fmla="*/ 6114000 h 6858000"/>
              <a:gd name="connsiteX167" fmla="*/ 165441 w 5734864"/>
              <a:gd name="connsiteY167" fmla="*/ 6146938 h 6858000"/>
              <a:gd name="connsiteX168" fmla="*/ 165177 w 5734864"/>
              <a:gd name="connsiteY168" fmla="*/ 6150658 h 6858000"/>
              <a:gd name="connsiteX169" fmla="*/ 161772 w 5734864"/>
              <a:gd name="connsiteY169" fmla="*/ 6160011 h 6858000"/>
              <a:gd name="connsiteX170" fmla="*/ 160051 w 5734864"/>
              <a:gd name="connsiteY170" fmla="*/ 6163393 h 6858000"/>
              <a:gd name="connsiteX171" fmla="*/ 158473 w 5734864"/>
              <a:gd name="connsiteY171" fmla="*/ 6168628 h 6858000"/>
              <a:gd name="connsiteX172" fmla="*/ 158573 w 5734864"/>
              <a:gd name="connsiteY172" fmla="*/ 6168799 h 6858000"/>
              <a:gd name="connsiteX173" fmla="*/ 146463 w 5734864"/>
              <a:gd name="connsiteY173" fmla="*/ 6196671 h 6858000"/>
              <a:gd name="connsiteX174" fmla="*/ 150209 w 5734864"/>
              <a:gd name="connsiteY174" fmla="*/ 6232365 h 6858000"/>
              <a:gd name="connsiteX175" fmla="*/ 148544 w 5734864"/>
              <a:gd name="connsiteY175" fmla="*/ 6246162 h 6858000"/>
              <a:gd name="connsiteX176" fmla="*/ 148403 w 5734864"/>
              <a:gd name="connsiteY176" fmla="*/ 6253754 h 6858000"/>
              <a:gd name="connsiteX177" fmla="*/ 138880 w 5734864"/>
              <a:gd name="connsiteY177" fmla="*/ 6276449 h 6858000"/>
              <a:gd name="connsiteX178" fmla="*/ 138683 w 5734864"/>
              <a:gd name="connsiteY178" fmla="*/ 6279721 h 6858000"/>
              <a:gd name="connsiteX179" fmla="*/ 130721 w 5734864"/>
              <a:gd name="connsiteY179" fmla="*/ 6293675 h 6858000"/>
              <a:gd name="connsiteX180" fmla="*/ 120717 w 5734864"/>
              <a:gd name="connsiteY180" fmla="*/ 6313967 h 6858000"/>
              <a:gd name="connsiteX181" fmla="*/ 120841 w 5734864"/>
              <a:gd name="connsiteY181" fmla="*/ 6315437 h 6858000"/>
              <a:gd name="connsiteX182" fmla="*/ 115208 w 5734864"/>
              <a:gd name="connsiteY182" fmla="*/ 6324024 h 6858000"/>
              <a:gd name="connsiteX183" fmla="*/ 101217 w 5734864"/>
              <a:gd name="connsiteY183" fmla="*/ 6365923 h 6858000"/>
              <a:gd name="connsiteX184" fmla="*/ 74946 w 5734864"/>
              <a:gd name="connsiteY184" fmla="*/ 6556817 h 6858000"/>
              <a:gd name="connsiteX185" fmla="*/ 16001 w 5734864"/>
              <a:gd name="connsiteY185" fmla="*/ 6808678 h 6858000"/>
              <a:gd name="connsiteX186" fmla="*/ 0 w 5734864"/>
              <a:gd name="connsiteY186" fmla="*/ 6858000 h 6858000"/>
              <a:gd name="connsiteX187" fmla="*/ 5734864 w 5734864"/>
              <a:gd name="connsiteY187" fmla="*/ 6858000 h 6858000"/>
              <a:gd name="connsiteX188" fmla="*/ 5734864 w 5734864"/>
              <a:gd name="connsiteY188" fmla="*/ 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7865 w 5734864"/>
              <a:gd name="connsiteY13" fmla="*/ 1070795 h 6858000"/>
              <a:gd name="connsiteX14" fmla="*/ 862786 w 5734864"/>
              <a:gd name="connsiteY14" fmla="*/ 1238994 h 6858000"/>
              <a:gd name="connsiteX15" fmla="*/ 859345 w 5734864"/>
              <a:gd name="connsiteY15" fmla="*/ 1380427 h 6858000"/>
              <a:gd name="connsiteX16" fmla="*/ 855172 w 5734864"/>
              <a:gd name="connsiteY16" fmla="*/ 1435262 h 6858000"/>
              <a:gd name="connsiteX17" fmla="*/ 860494 w 5734864"/>
              <a:gd name="connsiteY17" fmla="*/ 1453861 h 6858000"/>
              <a:gd name="connsiteX18" fmla="*/ 853731 w 5734864"/>
              <a:gd name="connsiteY18" fmla="*/ 1467047 h 6858000"/>
              <a:gd name="connsiteX19" fmla="*/ 845847 w 5734864"/>
              <a:gd name="connsiteY19" fmla="*/ 1502307 h 6858000"/>
              <a:gd name="connsiteX20" fmla="*/ 817613 w 5734864"/>
              <a:gd name="connsiteY20" fmla="*/ 1565166 h 6858000"/>
              <a:gd name="connsiteX21" fmla="*/ 804223 w 5734864"/>
              <a:gd name="connsiteY21" fmla="*/ 1601941 h 6858000"/>
              <a:gd name="connsiteX22" fmla="*/ 791773 w 5734864"/>
              <a:gd name="connsiteY22" fmla="*/ 1627005 h 6858000"/>
              <a:gd name="connsiteX23" fmla="*/ 774645 w 5734864"/>
              <a:gd name="connsiteY23" fmla="*/ 1699922 h 6858000"/>
              <a:gd name="connsiteX24" fmla="*/ 752343 w 5734864"/>
              <a:gd name="connsiteY24" fmla="*/ 1824604 h 6858000"/>
              <a:gd name="connsiteX25" fmla="*/ 746254 w 5734864"/>
              <a:gd name="connsiteY25" fmla="*/ 1850222 h 6858000"/>
              <a:gd name="connsiteX26" fmla="*/ 728600 w 5734864"/>
              <a:gd name="connsiteY26" fmla="*/ 1869603 h 6858000"/>
              <a:gd name="connsiteX27" fmla="*/ 724396 w 5734864"/>
              <a:gd name="connsiteY27" fmla="*/ 1883104 h 6858000"/>
              <a:gd name="connsiteX28" fmla="*/ 722165 w 5734864"/>
              <a:gd name="connsiteY28" fmla="*/ 1885924 h 6858000"/>
              <a:gd name="connsiteX29" fmla="*/ 721338 w 5734864"/>
              <a:gd name="connsiteY29" fmla="*/ 1887123 h 6858000"/>
              <a:gd name="connsiteX30" fmla="*/ 714840 w 5734864"/>
              <a:gd name="connsiteY30" fmla="*/ 1902274 h 6858000"/>
              <a:gd name="connsiteX31" fmla="*/ 722847 w 5734864"/>
              <a:gd name="connsiteY31" fmla="*/ 1929891 h 6858000"/>
              <a:gd name="connsiteX32" fmla="*/ 714660 w 5734864"/>
              <a:gd name="connsiteY32" fmla="*/ 1982709 h 6858000"/>
              <a:gd name="connsiteX33" fmla="*/ 710759 w 5734864"/>
              <a:gd name="connsiteY33" fmla="*/ 2013010 h 6858000"/>
              <a:gd name="connsiteX34" fmla="*/ 697927 w 5734864"/>
              <a:gd name="connsiteY34" fmla="*/ 2069833 h 6858000"/>
              <a:gd name="connsiteX35" fmla="*/ 693594 w 5734864"/>
              <a:gd name="connsiteY35" fmla="*/ 2103731 h 6858000"/>
              <a:gd name="connsiteX36" fmla="*/ 691109 w 5734864"/>
              <a:gd name="connsiteY36" fmla="*/ 2124027 h 6858000"/>
              <a:gd name="connsiteX37" fmla="*/ 676593 w 5734864"/>
              <a:gd name="connsiteY37" fmla="*/ 2176182 h 6858000"/>
              <a:gd name="connsiteX38" fmla="*/ 633227 w 5734864"/>
              <a:gd name="connsiteY38" fmla="*/ 2258036 h 6858000"/>
              <a:gd name="connsiteX39" fmla="*/ 625564 w 5734864"/>
              <a:gd name="connsiteY39" fmla="*/ 2284567 h 6858000"/>
              <a:gd name="connsiteX40" fmla="*/ 627074 w 5734864"/>
              <a:gd name="connsiteY40" fmla="*/ 2289605 h 6858000"/>
              <a:gd name="connsiteX41" fmla="*/ 614574 w 5734864"/>
              <a:gd name="connsiteY41" fmla="*/ 2308717 h 6858000"/>
              <a:gd name="connsiteX42" fmla="*/ 606890 w 5734864"/>
              <a:gd name="connsiteY42" fmla="*/ 2320662 h 6858000"/>
              <a:gd name="connsiteX43" fmla="*/ 605558 w 5734864"/>
              <a:gd name="connsiteY43" fmla="*/ 2327897 h 6858000"/>
              <a:gd name="connsiteX44" fmla="*/ 602202 w 5734864"/>
              <a:gd name="connsiteY44" fmla="*/ 2357749 h 6858000"/>
              <a:gd name="connsiteX45" fmla="*/ 600213 w 5734864"/>
              <a:gd name="connsiteY45" fmla="*/ 2364905 h 6858000"/>
              <a:gd name="connsiteX46" fmla="*/ 597160 w 5734864"/>
              <a:gd name="connsiteY46" fmla="*/ 2388351 h 6858000"/>
              <a:gd name="connsiteX47" fmla="*/ 597982 w 5734864"/>
              <a:gd name="connsiteY47" fmla="*/ 2402296 h 6858000"/>
              <a:gd name="connsiteX48" fmla="*/ 593150 w 5734864"/>
              <a:gd name="connsiteY48" fmla="*/ 2420015 h 6858000"/>
              <a:gd name="connsiteX49" fmla="*/ 592833 w 5734864"/>
              <a:gd name="connsiteY49" fmla="*/ 2422749 h 6858000"/>
              <a:gd name="connsiteX50" fmla="*/ 594479 w 5734864"/>
              <a:gd name="connsiteY50" fmla="*/ 2426002 h 6858000"/>
              <a:gd name="connsiteX51" fmla="*/ 591963 w 5734864"/>
              <a:gd name="connsiteY51" fmla="*/ 2431950 h 6858000"/>
              <a:gd name="connsiteX52" fmla="*/ 591544 w 5734864"/>
              <a:gd name="connsiteY52" fmla="*/ 2433897 h 6858000"/>
              <a:gd name="connsiteX53" fmla="*/ 589519 w 5734864"/>
              <a:gd name="connsiteY53" fmla="*/ 2451398 h 6858000"/>
              <a:gd name="connsiteX54" fmla="*/ 590037 w 5734864"/>
              <a:gd name="connsiteY54" fmla="*/ 2455536 h 6858000"/>
              <a:gd name="connsiteX55" fmla="*/ 588179 w 5734864"/>
              <a:gd name="connsiteY55" fmla="*/ 2462981 h 6858000"/>
              <a:gd name="connsiteX56" fmla="*/ 583434 w 5734864"/>
              <a:gd name="connsiteY56" fmla="*/ 2503991 h 6858000"/>
              <a:gd name="connsiteX57" fmla="*/ 567942 w 5734864"/>
              <a:gd name="connsiteY57" fmla="*/ 2652936 h 6858000"/>
              <a:gd name="connsiteX58" fmla="*/ 573869 w 5734864"/>
              <a:gd name="connsiteY58" fmla="*/ 2670188 h 6858000"/>
              <a:gd name="connsiteX59" fmla="*/ 575243 w 5734864"/>
              <a:gd name="connsiteY59" fmla="*/ 2688114 h 6858000"/>
              <a:gd name="connsiteX60" fmla="*/ 573824 w 5734864"/>
              <a:gd name="connsiteY60" fmla="*/ 2689856 h 6858000"/>
              <a:gd name="connsiteX61" fmla="*/ 570699 w 5734864"/>
              <a:gd name="connsiteY61" fmla="*/ 2709353 h 6858000"/>
              <a:gd name="connsiteX62" fmla="*/ 573192 w 5734864"/>
              <a:gd name="connsiteY62" fmla="*/ 2714527 h 6858000"/>
              <a:gd name="connsiteX63" fmla="*/ 572044 w 5734864"/>
              <a:gd name="connsiteY63" fmla="*/ 2728187 h 6858000"/>
              <a:gd name="connsiteX64" fmla="*/ 572465 w 5734864"/>
              <a:gd name="connsiteY64" fmla="*/ 2755863 h 6858000"/>
              <a:gd name="connsiteX65" fmla="*/ 570028 w 5734864"/>
              <a:gd name="connsiteY65" fmla="*/ 2760324 h 6858000"/>
              <a:gd name="connsiteX66" fmla="*/ 566748 w 5734864"/>
              <a:gd name="connsiteY66" fmla="*/ 2800948 h 6858000"/>
              <a:gd name="connsiteX67" fmla="*/ 565509 w 5734864"/>
              <a:gd name="connsiteY67" fmla="*/ 2801167 h 6858000"/>
              <a:gd name="connsiteX68" fmla="*/ 559367 w 5734864"/>
              <a:gd name="connsiteY68" fmla="*/ 2811129 h 6858000"/>
              <a:gd name="connsiteX69" fmla="*/ 550354 w 5734864"/>
              <a:gd name="connsiteY69" fmla="*/ 2830949 h 6858000"/>
              <a:gd name="connsiteX70" fmla="*/ 514795 w 5734864"/>
              <a:gd name="connsiteY70" fmla="*/ 2872433 h 6858000"/>
              <a:gd name="connsiteX71" fmla="*/ 509875 w 5734864"/>
              <a:gd name="connsiteY71" fmla="*/ 2923099 h 6858000"/>
              <a:gd name="connsiteX72" fmla="*/ 509577 w 5734864"/>
              <a:gd name="connsiteY72" fmla="*/ 2923197 h 6858000"/>
              <a:gd name="connsiteX73" fmla="*/ 507597 w 5734864"/>
              <a:gd name="connsiteY73" fmla="*/ 2931868 h 6858000"/>
              <a:gd name="connsiteX74" fmla="*/ 507379 w 5734864"/>
              <a:gd name="connsiteY74" fmla="*/ 2938322 h 6858000"/>
              <a:gd name="connsiteX75" fmla="*/ 504725 w 5734864"/>
              <a:gd name="connsiteY75" fmla="*/ 2954519 h 6858000"/>
              <a:gd name="connsiteX76" fmla="*/ 502018 w 5734864"/>
              <a:gd name="connsiteY76" fmla="*/ 2959643 h 6858000"/>
              <a:gd name="connsiteX77" fmla="*/ 498360 w 5734864"/>
              <a:gd name="connsiteY77" fmla="*/ 2961019 h 6858000"/>
              <a:gd name="connsiteX78" fmla="*/ 498483 w 5734864"/>
              <a:gd name="connsiteY78" fmla="*/ 2962590 h 6858000"/>
              <a:gd name="connsiteX79" fmla="*/ 484403 w 5734864"/>
              <a:gd name="connsiteY79" fmla="*/ 2990538 h 6858000"/>
              <a:gd name="connsiteX80" fmla="*/ 463075 w 5734864"/>
              <a:gd name="connsiteY80" fmla="*/ 3055956 h 6858000"/>
              <a:gd name="connsiteX81" fmla="*/ 455013 w 5734864"/>
              <a:gd name="connsiteY81" fmla="*/ 3094482 h 6858000"/>
              <a:gd name="connsiteX82" fmla="*/ 428391 w 5734864"/>
              <a:gd name="connsiteY82" fmla="*/ 3198850 h 6858000"/>
              <a:gd name="connsiteX83" fmla="*/ 401440 w 5734864"/>
              <a:gd name="connsiteY83" fmla="*/ 3307560 h 6858000"/>
              <a:gd name="connsiteX84" fmla="*/ 386076 w 5734864"/>
              <a:gd name="connsiteY84" fmla="*/ 3373943 h 6858000"/>
              <a:gd name="connsiteX85" fmla="*/ 374726 w 5734864"/>
              <a:gd name="connsiteY85" fmla="*/ 3381364 h 6858000"/>
              <a:gd name="connsiteX86" fmla="*/ 369145 w 5734864"/>
              <a:gd name="connsiteY86" fmla="*/ 3383729 h 6858000"/>
              <a:gd name="connsiteX87" fmla="*/ 364294 w 5734864"/>
              <a:gd name="connsiteY87" fmla="*/ 3414159 h 6858000"/>
              <a:gd name="connsiteX88" fmla="*/ 366450 w 5734864"/>
              <a:gd name="connsiteY88" fmla="*/ 3436925 h 6858000"/>
              <a:gd name="connsiteX89" fmla="*/ 351743 w 5734864"/>
              <a:gd name="connsiteY89" fmla="*/ 3521619 h 6858000"/>
              <a:gd name="connsiteX90" fmla="*/ 345784 w 5734864"/>
              <a:gd name="connsiteY90" fmla="*/ 3603757 h 6858000"/>
              <a:gd name="connsiteX91" fmla="*/ 344198 w 5734864"/>
              <a:gd name="connsiteY91" fmla="*/ 3652424 h 6858000"/>
              <a:gd name="connsiteX92" fmla="*/ 352450 w 5734864"/>
              <a:gd name="connsiteY92" fmla="*/ 3665222 h 6858000"/>
              <a:gd name="connsiteX93" fmla="*/ 342621 w 5734864"/>
              <a:gd name="connsiteY93" fmla="*/ 3700804 h 6858000"/>
              <a:gd name="connsiteX94" fmla="*/ 341514 w 5734864"/>
              <a:gd name="connsiteY94" fmla="*/ 3734774 h 6858000"/>
              <a:gd name="connsiteX95" fmla="*/ 340607 w 5734864"/>
              <a:gd name="connsiteY95" fmla="*/ 3785153 h 6858000"/>
              <a:gd name="connsiteX96" fmla="*/ 340707 w 5734864"/>
              <a:gd name="connsiteY96" fmla="*/ 3788177 h 6858000"/>
              <a:gd name="connsiteX97" fmla="*/ 340361 w 5734864"/>
              <a:gd name="connsiteY97" fmla="*/ 3798803 h 6858000"/>
              <a:gd name="connsiteX98" fmla="*/ 339642 w 5734864"/>
              <a:gd name="connsiteY98" fmla="*/ 3838750 h 6858000"/>
              <a:gd name="connsiteX99" fmla="*/ 360295 w 5734864"/>
              <a:gd name="connsiteY99" fmla="*/ 4015196 h 6858000"/>
              <a:gd name="connsiteX100" fmla="*/ 339043 w 5734864"/>
              <a:gd name="connsiteY100" fmla="*/ 4052778 h 6858000"/>
              <a:gd name="connsiteX101" fmla="*/ 339343 w 5734864"/>
              <a:gd name="connsiteY101" fmla="*/ 4096257 h 6858000"/>
              <a:gd name="connsiteX102" fmla="*/ 340786 w 5734864"/>
              <a:gd name="connsiteY102" fmla="*/ 4321136 h 6858000"/>
              <a:gd name="connsiteX103" fmla="*/ 343158 w 5734864"/>
              <a:gd name="connsiteY103" fmla="*/ 4429174 h 6858000"/>
              <a:gd name="connsiteX104" fmla="*/ 334599 w 5734864"/>
              <a:gd name="connsiteY104" fmla="*/ 4449938 h 6858000"/>
              <a:gd name="connsiteX105" fmla="*/ 332890 w 5734864"/>
              <a:gd name="connsiteY105" fmla="*/ 4453515 h 6858000"/>
              <a:gd name="connsiteX106" fmla="*/ 331105 w 5734864"/>
              <a:gd name="connsiteY106" fmla="*/ 4467941 h 6858000"/>
              <a:gd name="connsiteX107" fmla="*/ 324289 w 5734864"/>
              <a:gd name="connsiteY107" fmla="*/ 4471861 h 6858000"/>
              <a:gd name="connsiteX108" fmla="*/ 317079 w 5734864"/>
              <a:gd name="connsiteY108" fmla="*/ 4493468 h 6858000"/>
              <a:gd name="connsiteX109" fmla="*/ 315557 w 5734864"/>
              <a:gd name="connsiteY109" fmla="*/ 4520067 h 6858000"/>
              <a:gd name="connsiteX110" fmla="*/ 315240 w 5734864"/>
              <a:gd name="connsiteY110" fmla="*/ 4536872 h 6858000"/>
              <a:gd name="connsiteX111" fmla="*/ 316200 w 5734864"/>
              <a:gd name="connsiteY111" fmla="*/ 4538297 h 6858000"/>
              <a:gd name="connsiteX112" fmla="*/ 317507 w 5734864"/>
              <a:gd name="connsiteY112" fmla="*/ 4547582 h 6858000"/>
              <a:gd name="connsiteX113" fmla="*/ 323078 w 5734864"/>
              <a:gd name="connsiteY113" fmla="*/ 4592102 h 6858000"/>
              <a:gd name="connsiteX114" fmla="*/ 328722 w 5734864"/>
              <a:gd name="connsiteY114" fmla="*/ 4667914 h 6858000"/>
              <a:gd name="connsiteX115" fmla="*/ 335597 w 5734864"/>
              <a:gd name="connsiteY115" fmla="*/ 4695035 h 6858000"/>
              <a:gd name="connsiteX116" fmla="*/ 339485 w 5734864"/>
              <a:gd name="connsiteY116" fmla="*/ 4695979 h 6858000"/>
              <a:gd name="connsiteX117" fmla="*/ 341089 w 5734864"/>
              <a:gd name="connsiteY117" fmla="*/ 4704268 h 6858000"/>
              <a:gd name="connsiteX118" fmla="*/ 342177 w 5734864"/>
              <a:gd name="connsiteY118" fmla="*/ 4706060 h 6858000"/>
              <a:gd name="connsiteX119" fmla="*/ 347751 w 5734864"/>
              <a:gd name="connsiteY119" fmla="*/ 4716754 h 6858000"/>
              <a:gd name="connsiteX120" fmla="*/ 344125 w 5734864"/>
              <a:gd name="connsiteY120" fmla="*/ 4764669 h 6858000"/>
              <a:gd name="connsiteX121" fmla="*/ 340188 w 5734864"/>
              <a:gd name="connsiteY121" fmla="*/ 4779386 h 6858000"/>
              <a:gd name="connsiteX122" fmla="*/ 335146 w 5734864"/>
              <a:gd name="connsiteY122" fmla="*/ 4787491 h 6858000"/>
              <a:gd name="connsiteX123" fmla="*/ 319124 w 5734864"/>
              <a:gd name="connsiteY123" fmla="*/ 4843514 h 6858000"/>
              <a:gd name="connsiteX124" fmla="*/ 305956 w 5734864"/>
              <a:gd name="connsiteY124" fmla="*/ 4881505 h 6858000"/>
              <a:gd name="connsiteX125" fmla="*/ 301062 w 5734864"/>
              <a:gd name="connsiteY125" fmla="*/ 4889332 h 6858000"/>
              <a:gd name="connsiteX126" fmla="*/ 302141 w 5734864"/>
              <a:gd name="connsiteY126" fmla="*/ 4899400 h 6858000"/>
              <a:gd name="connsiteX127" fmla="*/ 304424 w 5734864"/>
              <a:gd name="connsiteY127" fmla="*/ 4902664 h 6858000"/>
              <a:gd name="connsiteX128" fmla="*/ 293123 w 5734864"/>
              <a:gd name="connsiteY128" fmla="*/ 4932769 h 6858000"/>
              <a:gd name="connsiteX129" fmla="*/ 292275 w 5734864"/>
              <a:gd name="connsiteY129" fmla="*/ 4936482 h 6858000"/>
              <a:gd name="connsiteX130" fmla="*/ 288304 w 5734864"/>
              <a:gd name="connsiteY130" fmla="*/ 4962325 h 6858000"/>
              <a:gd name="connsiteX131" fmla="*/ 287420 w 5734864"/>
              <a:gd name="connsiteY131" fmla="*/ 5042193 h 6858000"/>
              <a:gd name="connsiteX132" fmla="*/ 287020 w 5734864"/>
              <a:gd name="connsiteY132" fmla="*/ 5065655 h 6858000"/>
              <a:gd name="connsiteX133" fmla="*/ 288488 w 5734864"/>
              <a:gd name="connsiteY133" fmla="*/ 5082216 h 6858000"/>
              <a:gd name="connsiteX134" fmla="*/ 282763 w 5734864"/>
              <a:gd name="connsiteY134" fmla="*/ 5127114 h 6858000"/>
              <a:gd name="connsiteX135" fmla="*/ 269316 w 5734864"/>
              <a:gd name="connsiteY135" fmla="*/ 5202682 h 6858000"/>
              <a:gd name="connsiteX136" fmla="*/ 269174 w 5734864"/>
              <a:gd name="connsiteY136" fmla="*/ 5230835 h 6858000"/>
              <a:gd name="connsiteX137" fmla="*/ 272679 w 5734864"/>
              <a:gd name="connsiteY137" fmla="*/ 5232660 h 6858000"/>
              <a:gd name="connsiteX138" fmla="*/ 272160 w 5734864"/>
              <a:gd name="connsiteY138" fmla="*/ 5241150 h 6858000"/>
              <a:gd name="connsiteX139" fmla="*/ 272760 w 5734864"/>
              <a:gd name="connsiteY139" fmla="*/ 5243156 h 6858000"/>
              <a:gd name="connsiteX140" fmla="*/ 275462 w 5734864"/>
              <a:gd name="connsiteY140" fmla="*/ 5254919 h 6858000"/>
              <a:gd name="connsiteX141" fmla="*/ 262897 w 5734864"/>
              <a:gd name="connsiteY141" fmla="*/ 5286259 h 6858000"/>
              <a:gd name="connsiteX142" fmla="*/ 252761 w 5734864"/>
              <a:gd name="connsiteY142" fmla="*/ 5357801 h 6858000"/>
              <a:gd name="connsiteX143" fmla="*/ 242360 w 5734864"/>
              <a:gd name="connsiteY143" fmla="*/ 5460080 h 6858000"/>
              <a:gd name="connsiteX144" fmla="*/ 229880 w 5734864"/>
              <a:gd name="connsiteY144" fmla="*/ 5539714 h 6858000"/>
              <a:gd name="connsiteX145" fmla="*/ 204283 w 5734864"/>
              <a:gd name="connsiteY145" fmla="*/ 5639080 h 6858000"/>
              <a:gd name="connsiteX146" fmla="*/ 198948 w 5734864"/>
              <a:gd name="connsiteY146" fmla="*/ 5710958 h 6858000"/>
              <a:gd name="connsiteX147" fmla="*/ 192367 w 5734864"/>
              <a:gd name="connsiteY147" fmla="*/ 5719859 h 6858000"/>
              <a:gd name="connsiteX148" fmla="*/ 188035 w 5734864"/>
              <a:gd name="connsiteY148" fmla="*/ 5729935 h 6858000"/>
              <a:gd name="connsiteX149" fmla="*/ 188428 w 5734864"/>
              <a:gd name="connsiteY149" fmla="*/ 5731182 h 6858000"/>
              <a:gd name="connsiteX150" fmla="*/ 181635 w 5734864"/>
              <a:gd name="connsiteY150" fmla="*/ 5753538 h 6858000"/>
              <a:gd name="connsiteX151" fmla="*/ 169744 w 5734864"/>
              <a:gd name="connsiteY151" fmla="*/ 5796307 h 6858000"/>
              <a:gd name="connsiteX152" fmla="*/ 170351 w 5734864"/>
              <a:gd name="connsiteY152" fmla="*/ 5796644 h 6858000"/>
              <a:gd name="connsiteX153" fmla="*/ 171559 w 5734864"/>
              <a:gd name="connsiteY153" fmla="*/ 5803435 h 6858000"/>
              <a:gd name="connsiteX154" fmla="*/ 172284 w 5734864"/>
              <a:gd name="connsiteY154" fmla="*/ 5816391 h 6858000"/>
              <a:gd name="connsiteX155" fmla="*/ 182542 w 5734864"/>
              <a:gd name="connsiteY155" fmla="*/ 5846382 h 6858000"/>
              <a:gd name="connsiteX156" fmla="*/ 175877 w 5734864"/>
              <a:gd name="connsiteY156" fmla="*/ 5871336 h 6858000"/>
              <a:gd name="connsiteX157" fmla="*/ 174910 w 5734864"/>
              <a:gd name="connsiteY157" fmla="*/ 5876376 h 6858000"/>
              <a:gd name="connsiteX158" fmla="*/ 175047 w 5734864"/>
              <a:gd name="connsiteY158" fmla="*/ 5876483 h 6858000"/>
              <a:gd name="connsiteX159" fmla="*/ 174335 w 5734864"/>
              <a:gd name="connsiteY159" fmla="*/ 5881814 h 6858000"/>
              <a:gd name="connsiteX160" fmla="*/ 171273 w 5734864"/>
              <a:gd name="connsiteY160" fmla="*/ 5895339 h 6858000"/>
              <a:gd name="connsiteX161" fmla="*/ 171658 w 5734864"/>
              <a:gd name="connsiteY161" fmla="*/ 5898749 h 6858000"/>
              <a:gd name="connsiteX162" fmla="*/ 174658 w 5734864"/>
              <a:gd name="connsiteY162" fmla="*/ 5919558 h 6858000"/>
              <a:gd name="connsiteX163" fmla="*/ 169099 w 5734864"/>
              <a:gd name="connsiteY163" fmla="*/ 5984417 h 6858000"/>
              <a:gd name="connsiteX164" fmla="*/ 162007 w 5734864"/>
              <a:gd name="connsiteY164" fmla="*/ 6049043 h 6858000"/>
              <a:gd name="connsiteX165" fmla="*/ 156875 w 5734864"/>
              <a:gd name="connsiteY165" fmla="*/ 6114000 h 6858000"/>
              <a:gd name="connsiteX166" fmla="*/ 165441 w 5734864"/>
              <a:gd name="connsiteY166" fmla="*/ 6146938 h 6858000"/>
              <a:gd name="connsiteX167" fmla="*/ 165177 w 5734864"/>
              <a:gd name="connsiteY167" fmla="*/ 6150658 h 6858000"/>
              <a:gd name="connsiteX168" fmla="*/ 161772 w 5734864"/>
              <a:gd name="connsiteY168" fmla="*/ 6160011 h 6858000"/>
              <a:gd name="connsiteX169" fmla="*/ 160051 w 5734864"/>
              <a:gd name="connsiteY169" fmla="*/ 6163393 h 6858000"/>
              <a:gd name="connsiteX170" fmla="*/ 158473 w 5734864"/>
              <a:gd name="connsiteY170" fmla="*/ 6168628 h 6858000"/>
              <a:gd name="connsiteX171" fmla="*/ 158573 w 5734864"/>
              <a:gd name="connsiteY171" fmla="*/ 6168799 h 6858000"/>
              <a:gd name="connsiteX172" fmla="*/ 146463 w 5734864"/>
              <a:gd name="connsiteY172" fmla="*/ 6196671 h 6858000"/>
              <a:gd name="connsiteX173" fmla="*/ 150209 w 5734864"/>
              <a:gd name="connsiteY173" fmla="*/ 6232365 h 6858000"/>
              <a:gd name="connsiteX174" fmla="*/ 148544 w 5734864"/>
              <a:gd name="connsiteY174" fmla="*/ 6246162 h 6858000"/>
              <a:gd name="connsiteX175" fmla="*/ 148403 w 5734864"/>
              <a:gd name="connsiteY175" fmla="*/ 6253754 h 6858000"/>
              <a:gd name="connsiteX176" fmla="*/ 138880 w 5734864"/>
              <a:gd name="connsiteY176" fmla="*/ 6276449 h 6858000"/>
              <a:gd name="connsiteX177" fmla="*/ 138683 w 5734864"/>
              <a:gd name="connsiteY177" fmla="*/ 6279721 h 6858000"/>
              <a:gd name="connsiteX178" fmla="*/ 130721 w 5734864"/>
              <a:gd name="connsiteY178" fmla="*/ 6293675 h 6858000"/>
              <a:gd name="connsiteX179" fmla="*/ 120717 w 5734864"/>
              <a:gd name="connsiteY179" fmla="*/ 6313967 h 6858000"/>
              <a:gd name="connsiteX180" fmla="*/ 120841 w 5734864"/>
              <a:gd name="connsiteY180" fmla="*/ 6315437 h 6858000"/>
              <a:gd name="connsiteX181" fmla="*/ 115208 w 5734864"/>
              <a:gd name="connsiteY181" fmla="*/ 6324024 h 6858000"/>
              <a:gd name="connsiteX182" fmla="*/ 101217 w 5734864"/>
              <a:gd name="connsiteY182" fmla="*/ 6365923 h 6858000"/>
              <a:gd name="connsiteX183" fmla="*/ 74946 w 5734864"/>
              <a:gd name="connsiteY183" fmla="*/ 6556817 h 6858000"/>
              <a:gd name="connsiteX184" fmla="*/ 16001 w 5734864"/>
              <a:gd name="connsiteY184" fmla="*/ 6808678 h 6858000"/>
              <a:gd name="connsiteX185" fmla="*/ 0 w 5734864"/>
              <a:gd name="connsiteY185" fmla="*/ 6858000 h 6858000"/>
              <a:gd name="connsiteX186" fmla="*/ 5734864 w 5734864"/>
              <a:gd name="connsiteY186" fmla="*/ 6858000 h 6858000"/>
              <a:gd name="connsiteX187" fmla="*/ 5734864 w 5734864"/>
              <a:gd name="connsiteY18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</a:cxnLst>
            <a:rect l="l" t="t" r="r" b="b"/>
            <a:pathLst>
              <a:path w="5734864" h="6858000">
                <a:moveTo>
                  <a:pt x="5734864" y="0"/>
                </a:moveTo>
                <a:lnTo>
                  <a:pt x="771611" y="0"/>
                </a:lnTo>
                <a:cubicBezTo>
                  <a:pt x="771634" y="16369"/>
                  <a:pt x="771656" y="32739"/>
                  <a:pt x="771679" y="49108"/>
                </a:cubicBezTo>
                <a:cubicBezTo>
                  <a:pt x="775201" y="55622"/>
                  <a:pt x="788724" y="196721"/>
                  <a:pt x="794248" y="200968"/>
                </a:cubicBezTo>
                <a:lnTo>
                  <a:pt x="801749" y="414071"/>
                </a:lnTo>
                <a:cubicBezTo>
                  <a:pt x="807329" y="440933"/>
                  <a:pt x="835107" y="598697"/>
                  <a:pt x="818548" y="585467"/>
                </a:cubicBezTo>
                <a:cubicBezTo>
                  <a:pt x="856197" y="664140"/>
                  <a:pt x="837895" y="708473"/>
                  <a:pt x="857476" y="800623"/>
                </a:cubicBezTo>
                <a:cubicBezTo>
                  <a:pt x="822401" y="857344"/>
                  <a:pt x="855723" y="824571"/>
                  <a:pt x="851083" y="878903"/>
                </a:cubicBezTo>
                <a:cubicBezTo>
                  <a:pt x="884811" y="859448"/>
                  <a:pt x="834648" y="946397"/>
                  <a:pt x="873564" y="943826"/>
                </a:cubicBezTo>
                <a:cubicBezTo>
                  <a:pt x="871487" y="953795"/>
                  <a:pt x="868248" y="963533"/>
                  <a:pt x="864705" y="973328"/>
                </a:cubicBezTo>
                <a:lnTo>
                  <a:pt x="862869" y="978457"/>
                </a:lnTo>
                <a:lnTo>
                  <a:pt x="862233" y="998041"/>
                </a:lnTo>
                <a:lnTo>
                  <a:pt x="853665" y="1004750"/>
                </a:lnTo>
                <a:lnTo>
                  <a:pt x="847865" y="1070795"/>
                </a:lnTo>
                <a:cubicBezTo>
                  <a:pt x="870234" y="1110486"/>
                  <a:pt x="833172" y="1190441"/>
                  <a:pt x="862786" y="1238994"/>
                </a:cubicBezTo>
                <a:cubicBezTo>
                  <a:pt x="864699" y="1290599"/>
                  <a:pt x="860615" y="1347716"/>
                  <a:pt x="859345" y="1380427"/>
                </a:cubicBezTo>
                <a:cubicBezTo>
                  <a:pt x="845703" y="1396391"/>
                  <a:pt x="873184" y="1435525"/>
                  <a:pt x="855172" y="1435262"/>
                </a:cubicBezTo>
                <a:lnTo>
                  <a:pt x="860494" y="1453861"/>
                </a:lnTo>
                <a:lnTo>
                  <a:pt x="853731" y="1467047"/>
                </a:lnTo>
                <a:cubicBezTo>
                  <a:pt x="846549" y="1480528"/>
                  <a:pt x="841728" y="1491093"/>
                  <a:pt x="845847" y="1502307"/>
                </a:cubicBezTo>
                <a:lnTo>
                  <a:pt x="817613" y="1565166"/>
                </a:lnTo>
                <a:cubicBezTo>
                  <a:pt x="805468" y="1557258"/>
                  <a:pt x="816534" y="1596564"/>
                  <a:pt x="804223" y="1601941"/>
                </a:cubicBezTo>
                <a:cubicBezTo>
                  <a:pt x="794287" y="1604654"/>
                  <a:pt x="795328" y="1617209"/>
                  <a:pt x="791773" y="1627005"/>
                </a:cubicBezTo>
                <a:cubicBezTo>
                  <a:pt x="781684" y="1634393"/>
                  <a:pt x="772978" y="1683187"/>
                  <a:pt x="774645" y="1699922"/>
                </a:cubicBezTo>
                <a:cubicBezTo>
                  <a:pt x="785341" y="1746767"/>
                  <a:pt x="744845" y="1787099"/>
                  <a:pt x="752343" y="1824604"/>
                </a:cubicBezTo>
                <a:cubicBezTo>
                  <a:pt x="751502" y="1834578"/>
                  <a:pt x="749297" y="1842929"/>
                  <a:pt x="746254" y="1850222"/>
                </a:cubicBezTo>
                <a:lnTo>
                  <a:pt x="728600" y="1869603"/>
                </a:lnTo>
                <a:lnTo>
                  <a:pt x="724396" y="1883104"/>
                </a:lnTo>
                <a:lnTo>
                  <a:pt x="722165" y="1885924"/>
                </a:lnTo>
                <a:lnTo>
                  <a:pt x="721338" y="1887123"/>
                </a:lnTo>
                <a:lnTo>
                  <a:pt x="714840" y="1902274"/>
                </a:lnTo>
                <a:lnTo>
                  <a:pt x="722847" y="1929891"/>
                </a:lnTo>
                <a:lnTo>
                  <a:pt x="714660" y="1982709"/>
                </a:lnTo>
                <a:cubicBezTo>
                  <a:pt x="727725" y="2006201"/>
                  <a:pt x="714739" y="1997091"/>
                  <a:pt x="710759" y="2013010"/>
                </a:cubicBezTo>
                <a:cubicBezTo>
                  <a:pt x="707970" y="2027531"/>
                  <a:pt x="700788" y="2054714"/>
                  <a:pt x="697927" y="2069833"/>
                </a:cubicBezTo>
                <a:cubicBezTo>
                  <a:pt x="685211" y="2080229"/>
                  <a:pt x="698762" y="2088241"/>
                  <a:pt x="693594" y="2103731"/>
                </a:cubicBezTo>
                <a:cubicBezTo>
                  <a:pt x="688481" y="2110649"/>
                  <a:pt x="687183" y="2115973"/>
                  <a:pt x="691109" y="2124027"/>
                </a:cubicBezTo>
                <a:cubicBezTo>
                  <a:pt x="666413" y="2155740"/>
                  <a:pt x="688031" y="2144874"/>
                  <a:pt x="676593" y="2176182"/>
                </a:cubicBezTo>
                <a:cubicBezTo>
                  <a:pt x="665190" y="2202944"/>
                  <a:pt x="656416" y="2233857"/>
                  <a:pt x="633227" y="2258036"/>
                </a:cubicBezTo>
                <a:cubicBezTo>
                  <a:pt x="626930" y="2262191"/>
                  <a:pt x="623498" y="2274069"/>
                  <a:pt x="625564" y="2284567"/>
                </a:cubicBezTo>
                <a:cubicBezTo>
                  <a:pt x="625918" y="2286374"/>
                  <a:pt x="626427" y="2288071"/>
                  <a:pt x="627074" y="2289605"/>
                </a:cubicBezTo>
                <a:cubicBezTo>
                  <a:pt x="619029" y="2296628"/>
                  <a:pt x="616453" y="2303188"/>
                  <a:pt x="614574" y="2308717"/>
                </a:cubicBezTo>
                <a:lnTo>
                  <a:pt x="606890" y="2320662"/>
                </a:lnTo>
                <a:lnTo>
                  <a:pt x="605558" y="2327897"/>
                </a:lnTo>
                <a:lnTo>
                  <a:pt x="602202" y="2357749"/>
                </a:lnTo>
                <a:lnTo>
                  <a:pt x="600213" y="2364905"/>
                </a:lnTo>
                <a:lnTo>
                  <a:pt x="597160" y="2388351"/>
                </a:lnTo>
                <a:lnTo>
                  <a:pt x="597982" y="2402296"/>
                </a:lnTo>
                <a:lnTo>
                  <a:pt x="593150" y="2420015"/>
                </a:lnTo>
                <a:cubicBezTo>
                  <a:pt x="593044" y="2420926"/>
                  <a:pt x="592939" y="2421838"/>
                  <a:pt x="592833" y="2422749"/>
                </a:cubicBezTo>
                <a:lnTo>
                  <a:pt x="594479" y="2426002"/>
                </a:lnTo>
                <a:cubicBezTo>
                  <a:pt x="594168" y="2427683"/>
                  <a:pt x="593118" y="2429721"/>
                  <a:pt x="591963" y="2431950"/>
                </a:cubicBezTo>
                <a:cubicBezTo>
                  <a:pt x="591823" y="2432599"/>
                  <a:pt x="591684" y="2433248"/>
                  <a:pt x="591544" y="2433897"/>
                </a:cubicBezTo>
                <a:lnTo>
                  <a:pt x="589519" y="2451398"/>
                </a:lnTo>
                <a:cubicBezTo>
                  <a:pt x="589692" y="2452777"/>
                  <a:pt x="589864" y="2454157"/>
                  <a:pt x="590037" y="2455536"/>
                </a:cubicBezTo>
                <a:lnTo>
                  <a:pt x="588179" y="2462981"/>
                </a:lnTo>
                <a:lnTo>
                  <a:pt x="583434" y="2503991"/>
                </a:lnTo>
                <a:cubicBezTo>
                  <a:pt x="576530" y="2566058"/>
                  <a:pt x="570433" y="2625224"/>
                  <a:pt x="567942" y="2652936"/>
                </a:cubicBezTo>
                <a:cubicBezTo>
                  <a:pt x="570864" y="2658290"/>
                  <a:pt x="572739" y="2664095"/>
                  <a:pt x="573869" y="2670188"/>
                </a:cubicBezTo>
                <a:lnTo>
                  <a:pt x="575243" y="2688114"/>
                </a:lnTo>
                <a:lnTo>
                  <a:pt x="573824" y="2689856"/>
                </a:lnTo>
                <a:cubicBezTo>
                  <a:pt x="569972" y="2698471"/>
                  <a:pt x="569572" y="2704494"/>
                  <a:pt x="570699" y="2709353"/>
                </a:cubicBezTo>
                <a:lnTo>
                  <a:pt x="573192" y="2714527"/>
                </a:lnTo>
                <a:cubicBezTo>
                  <a:pt x="572809" y="2719080"/>
                  <a:pt x="572427" y="2723634"/>
                  <a:pt x="572044" y="2728187"/>
                </a:cubicBezTo>
                <a:cubicBezTo>
                  <a:pt x="572184" y="2737412"/>
                  <a:pt x="572325" y="2746638"/>
                  <a:pt x="572465" y="2755863"/>
                </a:cubicBezTo>
                <a:lnTo>
                  <a:pt x="570028" y="2760324"/>
                </a:lnTo>
                <a:lnTo>
                  <a:pt x="566748" y="2800948"/>
                </a:lnTo>
                <a:lnTo>
                  <a:pt x="565509" y="2801167"/>
                </a:lnTo>
                <a:cubicBezTo>
                  <a:pt x="562655" y="2802587"/>
                  <a:pt x="560408" y="2805381"/>
                  <a:pt x="559367" y="2811129"/>
                </a:cubicBezTo>
                <a:cubicBezTo>
                  <a:pt x="543471" y="2797318"/>
                  <a:pt x="552020" y="2812773"/>
                  <a:pt x="550354" y="2830949"/>
                </a:cubicBezTo>
                <a:cubicBezTo>
                  <a:pt x="525292" y="2813553"/>
                  <a:pt x="531129" y="2868192"/>
                  <a:pt x="514795" y="2872433"/>
                </a:cubicBezTo>
                <a:lnTo>
                  <a:pt x="509875" y="2923099"/>
                </a:lnTo>
                <a:lnTo>
                  <a:pt x="509577" y="2923197"/>
                </a:lnTo>
                <a:cubicBezTo>
                  <a:pt x="508704" y="2924865"/>
                  <a:pt x="508038" y="2927556"/>
                  <a:pt x="507597" y="2931868"/>
                </a:cubicBezTo>
                <a:cubicBezTo>
                  <a:pt x="507524" y="2934019"/>
                  <a:pt x="507452" y="2936171"/>
                  <a:pt x="507379" y="2938322"/>
                </a:cubicBezTo>
                <a:lnTo>
                  <a:pt x="504725" y="2954519"/>
                </a:lnTo>
                <a:lnTo>
                  <a:pt x="502018" y="2959643"/>
                </a:lnTo>
                <a:lnTo>
                  <a:pt x="498360" y="2961019"/>
                </a:lnTo>
                <a:lnTo>
                  <a:pt x="498483" y="2962590"/>
                </a:lnTo>
                <a:cubicBezTo>
                  <a:pt x="502388" y="2975027"/>
                  <a:pt x="510202" y="2980016"/>
                  <a:pt x="484403" y="2990538"/>
                </a:cubicBezTo>
                <a:cubicBezTo>
                  <a:pt x="489425" y="3018352"/>
                  <a:pt x="474337" y="3021029"/>
                  <a:pt x="463075" y="3055956"/>
                </a:cubicBezTo>
                <a:cubicBezTo>
                  <a:pt x="469487" y="3072485"/>
                  <a:pt x="464165" y="3083955"/>
                  <a:pt x="455013" y="3094482"/>
                </a:cubicBezTo>
                <a:cubicBezTo>
                  <a:pt x="453131" y="3130054"/>
                  <a:pt x="437643" y="3160106"/>
                  <a:pt x="428391" y="3198850"/>
                </a:cubicBezTo>
                <a:lnTo>
                  <a:pt x="401440" y="3307560"/>
                </a:lnTo>
                <a:lnTo>
                  <a:pt x="386076" y="3373943"/>
                </a:lnTo>
                <a:cubicBezTo>
                  <a:pt x="386236" y="3376061"/>
                  <a:pt x="380537" y="3378856"/>
                  <a:pt x="374726" y="3381364"/>
                </a:cubicBezTo>
                <a:lnTo>
                  <a:pt x="369145" y="3383729"/>
                </a:lnTo>
                <a:lnTo>
                  <a:pt x="364294" y="3414159"/>
                </a:lnTo>
                <a:lnTo>
                  <a:pt x="366450" y="3436925"/>
                </a:lnTo>
                <a:lnTo>
                  <a:pt x="351743" y="3521619"/>
                </a:lnTo>
                <a:lnTo>
                  <a:pt x="345784" y="3603757"/>
                </a:lnTo>
                <a:cubicBezTo>
                  <a:pt x="345255" y="3619979"/>
                  <a:pt x="344727" y="3636202"/>
                  <a:pt x="344198" y="3652424"/>
                </a:cubicBezTo>
                <a:lnTo>
                  <a:pt x="352450" y="3665222"/>
                </a:lnTo>
                <a:lnTo>
                  <a:pt x="342621" y="3700804"/>
                </a:lnTo>
                <a:lnTo>
                  <a:pt x="341514" y="3734774"/>
                </a:lnTo>
                <a:cubicBezTo>
                  <a:pt x="341212" y="3751567"/>
                  <a:pt x="340909" y="3768360"/>
                  <a:pt x="340607" y="3785153"/>
                </a:cubicBezTo>
                <a:cubicBezTo>
                  <a:pt x="340640" y="3786161"/>
                  <a:pt x="340674" y="3787169"/>
                  <a:pt x="340707" y="3788177"/>
                </a:cubicBezTo>
                <a:cubicBezTo>
                  <a:pt x="340592" y="3791719"/>
                  <a:pt x="340476" y="3795261"/>
                  <a:pt x="340361" y="3798803"/>
                </a:cubicBezTo>
                <a:cubicBezTo>
                  <a:pt x="340121" y="3812119"/>
                  <a:pt x="339882" y="3825434"/>
                  <a:pt x="339642" y="3838750"/>
                </a:cubicBezTo>
                <a:cubicBezTo>
                  <a:pt x="337363" y="3949044"/>
                  <a:pt x="361794" y="3960437"/>
                  <a:pt x="360295" y="4015196"/>
                </a:cubicBezTo>
                <a:lnTo>
                  <a:pt x="339043" y="4052778"/>
                </a:lnTo>
                <a:lnTo>
                  <a:pt x="339343" y="4096257"/>
                </a:lnTo>
                <a:cubicBezTo>
                  <a:pt x="362058" y="4159145"/>
                  <a:pt x="332404" y="4250479"/>
                  <a:pt x="340786" y="4321136"/>
                </a:cubicBezTo>
                <a:cubicBezTo>
                  <a:pt x="341421" y="4376624"/>
                  <a:pt x="344189" y="4407708"/>
                  <a:pt x="343158" y="4429174"/>
                </a:cubicBezTo>
                <a:cubicBezTo>
                  <a:pt x="340948" y="4436304"/>
                  <a:pt x="337887" y="4443121"/>
                  <a:pt x="334599" y="4449938"/>
                </a:cubicBezTo>
                <a:lnTo>
                  <a:pt x="332890" y="4453515"/>
                </a:lnTo>
                <a:lnTo>
                  <a:pt x="331105" y="4467941"/>
                </a:lnTo>
                <a:lnTo>
                  <a:pt x="324289" y="4471861"/>
                </a:lnTo>
                <a:lnTo>
                  <a:pt x="317079" y="4493468"/>
                </a:lnTo>
                <a:cubicBezTo>
                  <a:pt x="315353" y="4501584"/>
                  <a:pt x="314639" y="4510343"/>
                  <a:pt x="315557" y="4520067"/>
                </a:cubicBezTo>
                <a:cubicBezTo>
                  <a:pt x="315451" y="4525669"/>
                  <a:pt x="315346" y="4531270"/>
                  <a:pt x="315240" y="4536872"/>
                </a:cubicBezTo>
                <a:lnTo>
                  <a:pt x="316200" y="4538297"/>
                </a:lnTo>
                <a:cubicBezTo>
                  <a:pt x="316738" y="4541182"/>
                  <a:pt x="316785" y="4544563"/>
                  <a:pt x="317507" y="4547582"/>
                </a:cubicBezTo>
                <a:cubicBezTo>
                  <a:pt x="322716" y="4552468"/>
                  <a:pt x="324912" y="4582137"/>
                  <a:pt x="323078" y="4592102"/>
                </a:cubicBezTo>
                <a:cubicBezTo>
                  <a:pt x="314597" y="4619728"/>
                  <a:pt x="334923" y="4645745"/>
                  <a:pt x="328722" y="4667914"/>
                </a:cubicBezTo>
                <a:cubicBezTo>
                  <a:pt x="330810" y="4685069"/>
                  <a:pt x="333803" y="4690356"/>
                  <a:pt x="335597" y="4695035"/>
                </a:cubicBezTo>
                <a:lnTo>
                  <a:pt x="339485" y="4695979"/>
                </a:lnTo>
                <a:lnTo>
                  <a:pt x="341089" y="4704268"/>
                </a:lnTo>
                <a:lnTo>
                  <a:pt x="342177" y="4706060"/>
                </a:lnTo>
                <a:cubicBezTo>
                  <a:pt x="344268" y="4709474"/>
                  <a:pt x="346234" y="4712931"/>
                  <a:pt x="347751" y="4716754"/>
                </a:cubicBezTo>
                <a:lnTo>
                  <a:pt x="344125" y="4764669"/>
                </a:lnTo>
                <a:lnTo>
                  <a:pt x="340188" y="4779386"/>
                </a:lnTo>
                <a:lnTo>
                  <a:pt x="335146" y="4787491"/>
                </a:lnTo>
                <a:lnTo>
                  <a:pt x="319124" y="4843514"/>
                </a:lnTo>
                <a:lnTo>
                  <a:pt x="305956" y="4881505"/>
                </a:lnTo>
                <a:lnTo>
                  <a:pt x="301062" y="4889332"/>
                </a:lnTo>
                <a:lnTo>
                  <a:pt x="302141" y="4899400"/>
                </a:lnTo>
                <a:cubicBezTo>
                  <a:pt x="302767" y="4900706"/>
                  <a:pt x="303536" y="4901803"/>
                  <a:pt x="304424" y="4902664"/>
                </a:cubicBezTo>
                <a:lnTo>
                  <a:pt x="293123" y="4932769"/>
                </a:lnTo>
                <a:lnTo>
                  <a:pt x="292275" y="4936482"/>
                </a:lnTo>
                <a:lnTo>
                  <a:pt x="288304" y="4962325"/>
                </a:lnTo>
                <a:cubicBezTo>
                  <a:pt x="288009" y="4988948"/>
                  <a:pt x="287715" y="5015570"/>
                  <a:pt x="287420" y="5042193"/>
                </a:cubicBezTo>
                <a:cubicBezTo>
                  <a:pt x="295373" y="5039737"/>
                  <a:pt x="281659" y="5060438"/>
                  <a:pt x="287020" y="5065655"/>
                </a:cubicBezTo>
                <a:cubicBezTo>
                  <a:pt x="291675" y="5068928"/>
                  <a:pt x="288601" y="5075970"/>
                  <a:pt x="288488" y="5082216"/>
                </a:cubicBezTo>
                <a:cubicBezTo>
                  <a:pt x="292282" y="5088207"/>
                  <a:pt x="287008" y="5117775"/>
                  <a:pt x="282763" y="5127114"/>
                </a:cubicBezTo>
                <a:cubicBezTo>
                  <a:pt x="267723" y="5152218"/>
                  <a:pt x="280799" y="5182399"/>
                  <a:pt x="269316" y="5202682"/>
                </a:cubicBezTo>
                <a:cubicBezTo>
                  <a:pt x="267050" y="5219969"/>
                  <a:pt x="268614" y="5225841"/>
                  <a:pt x="269174" y="5230835"/>
                </a:cubicBezTo>
                <a:lnTo>
                  <a:pt x="272679" y="5232660"/>
                </a:lnTo>
                <a:lnTo>
                  <a:pt x="272160" y="5241150"/>
                </a:lnTo>
                <a:lnTo>
                  <a:pt x="272760" y="5243156"/>
                </a:lnTo>
                <a:cubicBezTo>
                  <a:pt x="273922" y="5246984"/>
                  <a:pt x="274952" y="5250824"/>
                  <a:pt x="275462" y="5254919"/>
                </a:cubicBezTo>
                <a:cubicBezTo>
                  <a:pt x="258407" y="5258851"/>
                  <a:pt x="276976" y="5290392"/>
                  <a:pt x="262897" y="5286259"/>
                </a:cubicBezTo>
                <a:cubicBezTo>
                  <a:pt x="262724" y="5309439"/>
                  <a:pt x="239612" y="5337531"/>
                  <a:pt x="252761" y="5357801"/>
                </a:cubicBezTo>
                <a:cubicBezTo>
                  <a:pt x="248775" y="5392256"/>
                  <a:pt x="247799" y="5423412"/>
                  <a:pt x="242360" y="5460080"/>
                </a:cubicBezTo>
                <a:cubicBezTo>
                  <a:pt x="232632" y="5488478"/>
                  <a:pt x="242025" y="5519143"/>
                  <a:pt x="229880" y="5539714"/>
                </a:cubicBezTo>
                <a:cubicBezTo>
                  <a:pt x="230558" y="5572454"/>
                  <a:pt x="222150" y="5613340"/>
                  <a:pt x="204283" y="5639080"/>
                </a:cubicBezTo>
                <a:cubicBezTo>
                  <a:pt x="201596" y="5674226"/>
                  <a:pt x="191051" y="5680198"/>
                  <a:pt x="198948" y="5710958"/>
                </a:cubicBezTo>
                <a:cubicBezTo>
                  <a:pt x="196338" y="5713534"/>
                  <a:pt x="194185" y="5716550"/>
                  <a:pt x="192367" y="5719859"/>
                </a:cubicBezTo>
                <a:lnTo>
                  <a:pt x="188035" y="5729935"/>
                </a:lnTo>
                <a:lnTo>
                  <a:pt x="188428" y="5731182"/>
                </a:lnTo>
                <a:lnTo>
                  <a:pt x="181635" y="5753538"/>
                </a:lnTo>
                <a:lnTo>
                  <a:pt x="169744" y="5796307"/>
                </a:lnTo>
                <a:lnTo>
                  <a:pt x="170351" y="5796644"/>
                </a:lnTo>
                <a:cubicBezTo>
                  <a:pt x="171558" y="5797954"/>
                  <a:pt x="172173" y="5799948"/>
                  <a:pt x="171559" y="5803435"/>
                </a:cubicBezTo>
                <a:cubicBezTo>
                  <a:pt x="182664" y="5798231"/>
                  <a:pt x="175075" y="5805646"/>
                  <a:pt x="172284" y="5816391"/>
                </a:cubicBezTo>
                <a:cubicBezTo>
                  <a:pt x="188911" y="5810703"/>
                  <a:pt x="174844" y="5841128"/>
                  <a:pt x="182542" y="5846382"/>
                </a:cubicBezTo>
                <a:cubicBezTo>
                  <a:pt x="180118" y="5854404"/>
                  <a:pt x="177856" y="5862781"/>
                  <a:pt x="175877" y="5871336"/>
                </a:cubicBezTo>
                <a:lnTo>
                  <a:pt x="174910" y="5876376"/>
                </a:lnTo>
                <a:lnTo>
                  <a:pt x="175047" y="5876483"/>
                </a:lnTo>
                <a:cubicBezTo>
                  <a:pt x="175167" y="5877594"/>
                  <a:pt x="174973" y="5879257"/>
                  <a:pt x="174335" y="5881814"/>
                </a:cubicBezTo>
                <a:lnTo>
                  <a:pt x="171273" y="5895339"/>
                </a:lnTo>
                <a:cubicBezTo>
                  <a:pt x="171401" y="5896476"/>
                  <a:pt x="171530" y="5897612"/>
                  <a:pt x="171658" y="5898749"/>
                </a:cubicBezTo>
                <a:lnTo>
                  <a:pt x="174658" y="5919558"/>
                </a:lnTo>
                <a:cubicBezTo>
                  <a:pt x="173958" y="5933601"/>
                  <a:pt x="171208" y="5962838"/>
                  <a:pt x="169099" y="5984417"/>
                </a:cubicBezTo>
                <a:cubicBezTo>
                  <a:pt x="162916" y="6005205"/>
                  <a:pt x="164971" y="6025162"/>
                  <a:pt x="162007" y="6049043"/>
                </a:cubicBezTo>
                <a:cubicBezTo>
                  <a:pt x="150795" y="6073830"/>
                  <a:pt x="160091" y="6088483"/>
                  <a:pt x="156875" y="6114000"/>
                </a:cubicBezTo>
                <a:cubicBezTo>
                  <a:pt x="141597" y="6134477"/>
                  <a:pt x="163381" y="6133378"/>
                  <a:pt x="165441" y="6146938"/>
                </a:cubicBezTo>
                <a:lnTo>
                  <a:pt x="165177" y="6150658"/>
                </a:lnTo>
                <a:lnTo>
                  <a:pt x="161772" y="6160011"/>
                </a:lnTo>
                <a:lnTo>
                  <a:pt x="160051" y="6163393"/>
                </a:lnTo>
                <a:cubicBezTo>
                  <a:pt x="159032" y="6165775"/>
                  <a:pt x="158564" y="6167421"/>
                  <a:pt x="158473" y="6168628"/>
                </a:cubicBezTo>
                <a:cubicBezTo>
                  <a:pt x="158506" y="6168685"/>
                  <a:pt x="158540" y="6168742"/>
                  <a:pt x="158573" y="6168799"/>
                </a:cubicBezTo>
                <a:lnTo>
                  <a:pt x="146463" y="6196671"/>
                </a:lnTo>
                <a:cubicBezTo>
                  <a:pt x="152348" y="6205503"/>
                  <a:pt x="134460" y="6231012"/>
                  <a:pt x="150209" y="6232365"/>
                </a:cubicBezTo>
                <a:cubicBezTo>
                  <a:pt x="145821" y="6242321"/>
                  <a:pt x="137774" y="6246719"/>
                  <a:pt x="148544" y="6246162"/>
                </a:cubicBezTo>
                <a:cubicBezTo>
                  <a:pt x="147378" y="6249522"/>
                  <a:pt x="147566" y="6251866"/>
                  <a:pt x="148403" y="6253754"/>
                </a:cubicBezTo>
                <a:lnTo>
                  <a:pt x="138880" y="6276449"/>
                </a:lnTo>
                <a:cubicBezTo>
                  <a:pt x="138814" y="6277540"/>
                  <a:pt x="138749" y="6278630"/>
                  <a:pt x="138683" y="6279721"/>
                </a:cubicBezTo>
                <a:lnTo>
                  <a:pt x="130721" y="6293675"/>
                </a:lnTo>
                <a:lnTo>
                  <a:pt x="120717" y="6313967"/>
                </a:lnTo>
                <a:cubicBezTo>
                  <a:pt x="120758" y="6314457"/>
                  <a:pt x="120800" y="6314947"/>
                  <a:pt x="120841" y="6315437"/>
                </a:cubicBezTo>
                <a:lnTo>
                  <a:pt x="115208" y="6324024"/>
                </a:lnTo>
                <a:cubicBezTo>
                  <a:pt x="113007" y="6326672"/>
                  <a:pt x="103991" y="6364381"/>
                  <a:pt x="101217" y="6365923"/>
                </a:cubicBezTo>
                <a:lnTo>
                  <a:pt x="74946" y="6556817"/>
                </a:lnTo>
                <a:cubicBezTo>
                  <a:pt x="55357" y="6665926"/>
                  <a:pt x="35695" y="6744075"/>
                  <a:pt x="16001" y="6808678"/>
                </a:cubicBezTo>
                <a:lnTo>
                  <a:pt x="0" y="6858000"/>
                </a:lnTo>
                <a:lnTo>
                  <a:pt x="5734864" y="6858000"/>
                </a:lnTo>
                <a:lnTo>
                  <a:pt x="5734864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0055" y="992094"/>
            <a:ext cx="3028118" cy="4562662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Factors Impacting Service Delivery.  </a:t>
            </a:r>
            <a:b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do you think they are?</a:t>
            </a:r>
          </a:p>
        </p:txBody>
      </p:sp>
      <p:pic>
        <p:nvPicPr>
          <p:cNvPr id="4098" name="Picture 2" descr="Collaborate President Biden GIF by Creative Courage">
            <a:extLst>
              <a:ext uri="{FF2B5EF4-FFF2-40B4-BE49-F238E27FC236}">
                <a16:creationId xmlns:a16="http://schemas.microsoft.com/office/drawing/2014/main" id="{686FB4D1-2719-4BDC-607E-06128BF2C9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21813" y="1273269"/>
            <a:ext cx="4281487" cy="4281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Close up of a blue leaf&#10;&#10;AI-generated content may be incorrect.">
            <a:extLst>
              <a:ext uri="{FF2B5EF4-FFF2-40B4-BE49-F238E27FC236}">
                <a16:creationId xmlns:a16="http://schemas.microsoft.com/office/drawing/2014/main" id="{2CEF172C-92F6-CC98-5AD4-40BC621A188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l="10300" r="39638" b="-1"/>
          <a:stretch>
            <a:fillRect/>
          </a:stretch>
        </p:blipFill>
        <p:spPr>
          <a:xfrm rot="5400000">
            <a:off x="1143000" y="-1143000"/>
            <a:ext cx="6858000" cy="9144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096684E-623C-1B7F-7C23-C46E7246E4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/>
              <a:t>Factors that impact service delivery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F2D514-817D-66EF-6D72-D1111FA0AE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8113984"/>
              </p:ext>
            </p:extLst>
          </p:nvPr>
        </p:nvGraphicFramePr>
        <p:xfrm>
          <a:off x="98854" y="1878226"/>
          <a:ext cx="9045146" cy="48809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970002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AB0B44E-BD84-16F9-FAC6-7EC06A3D82C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" b="113"/>
          <a:stretch>
            <a:fillRect/>
          </a:stretch>
        </p:blipFill>
        <p:spPr>
          <a:xfrm rot="5400000">
            <a:off x="1140685" y="-1139239"/>
            <a:ext cx="6858000" cy="9144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61784" y="-438765"/>
            <a:ext cx="9267568" cy="1616203"/>
          </a:xfrm>
        </p:spPr>
        <p:txBody>
          <a:bodyPr anchor="b">
            <a:normAutofit/>
          </a:bodyPr>
          <a:lstStyle/>
          <a:p>
            <a:r>
              <a:rPr lang="en-GB" sz="8000" b="1" dirty="0">
                <a:solidFill>
                  <a:schemeClr val="bg1"/>
                </a:solidFill>
              </a:rPr>
              <a:t>The implications: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082135" y="3792161"/>
            <a:ext cx="1559464" cy="4579735"/>
          </a:xfrm>
          <a:prstGeom prst="rect">
            <a:avLst/>
          </a:prstGeom>
          <a:gradFill>
            <a:gsLst>
              <a:gs pos="0">
                <a:schemeClr val="accent5">
                  <a:alpha val="77000"/>
                </a:schemeClr>
              </a:gs>
              <a:gs pos="57000">
                <a:schemeClr val="accent5">
                  <a:lumMod val="60000"/>
                  <a:lumOff val="40000"/>
                  <a:alpha val="0"/>
                </a:schemeClr>
              </a:gs>
            </a:gsLst>
            <a:lin ang="11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C3A50E9-9119-7BC3-083B-2D84CCC78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11580" y="-3760"/>
            <a:ext cx="1632418" cy="685799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0000">
                <a:schemeClr val="accent2">
                  <a:alpha val="0"/>
                </a:schemeClr>
              </a:gs>
            </a:gsLst>
            <a:lin ang="11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4572000" y="5502302"/>
            <a:ext cx="4579735" cy="1359456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9000"/>
                </a:schemeClr>
              </a:gs>
              <a:gs pos="38000">
                <a:schemeClr val="accent5">
                  <a:lumMod val="60000"/>
                  <a:lumOff val="40000"/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770169" y="2939627"/>
            <a:ext cx="2372181" cy="391461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DBDEAA-A653-1A1E-C5C1-3794AC7C87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2837950"/>
              </p:ext>
            </p:extLst>
          </p:nvPr>
        </p:nvGraphicFramePr>
        <p:xfrm>
          <a:off x="556054" y="1445741"/>
          <a:ext cx="8266669" cy="52516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AE24C62-374D-0F74-1019-07915467864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rcRect l="10300" r="39638" b="-1"/>
          <a:stretch>
            <a:fillRect/>
          </a:stretch>
        </p:blipFill>
        <p:spPr>
          <a:xfrm rot="5400000">
            <a:off x="1143000" y="-1143000"/>
            <a:ext cx="6858000" cy="9144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sz="6000" b="1" dirty="0"/>
              <a:t>How can this be applied?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86D6B6-36EE-0C28-E70C-A79EEC0630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635782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518" y="0"/>
            <a:ext cx="4109789" cy="1616203"/>
          </a:xfrm>
        </p:spPr>
        <p:txBody>
          <a:bodyPr anchor="b">
            <a:normAutofit/>
          </a:bodyPr>
          <a:lstStyle/>
          <a:p>
            <a:r>
              <a:rPr lang="en-GB" dirty="0"/>
              <a:t>Improving Service Delivery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213C4D1-95EF-F51B-EB64-90AE9F88AF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635" b="9737"/>
          <a:stretch>
            <a:fillRect/>
          </a:stretch>
        </p:blipFill>
        <p:spPr>
          <a:xfrm rot="5400000">
            <a:off x="3869554" y="1583555"/>
            <a:ext cx="6858000" cy="3690890"/>
          </a:xfrm>
          <a:prstGeom prst="rect">
            <a:avLst/>
          </a:prstGeom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8CE57D37-C2D0-066B-1AE3-6F4244344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051478" y="0"/>
            <a:ext cx="92522" cy="6858000"/>
            <a:chOff x="12068638" y="0"/>
            <a:chExt cx="123362" cy="685800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A24DCA44-89CF-872A-903F-96C50780E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4B0CC4F5-AC85-FFFA-7EB5-33C4FCE90A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1707FF-B31D-EB48-A65C-1BFBF91010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8228512"/>
              </p:ext>
            </p:extLst>
          </p:nvPr>
        </p:nvGraphicFramePr>
        <p:xfrm>
          <a:off x="1" y="1804086"/>
          <a:ext cx="5288692" cy="50539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9" name="Rectangle 5138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5140" name="Picture 5139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r="12500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141" name="Freeform: Shape 5140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5410" y="-3970"/>
            <a:ext cx="7748362" cy="6874811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pic>
        <p:nvPicPr>
          <p:cNvPr id="5122" name="Picture 2" descr="Quiz Time GIF by Williamsburgvets">
            <a:extLst>
              <a:ext uri="{FF2B5EF4-FFF2-40B4-BE49-F238E27FC236}">
                <a16:creationId xmlns:a16="http://schemas.microsoft.com/office/drawing/2014/main" id="{1859BE53-5B67-7386-5350-9496D485B1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18858" y="1225152"/>
            <a:ext cx="5421465" cy="4407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9853" y="67707"/>
            <a:ext cx="5051302" cy="1616203"/>
          </a:xfrm>
        </p:spPr>
        <p:txBody>
          <a:bodyPr anchor="b">
            <a:normAutofit/>
          </a:bodyPr>
          <a:lstStyle/>
          <a:p>
            <a:r>
              <a:rPr lang="en-GB" sz="3200" b="1" dirty="0"/>
              <a:t>Q1: What does organisational structure describe?</a:t>
            </a:r>
          </a:p>
        </p:txBody>
      </p:sp>
      <p:grpSp>
        <p:nvGrpSpPr>
          <p:cNvPr id="10267" name="Group 10266">
            <a:extLst>
              <a:ext uri="{FF2B5EF4-FFF2-40B4-BE49-F238E27FC236}">
                <a16:creationId xmlns:a16="http://schemas.microsoft.com/office/drawing/2014/main" id="{442598CC-934A-7BCD-C691-B2FE74CED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61371" y="5858828"/>
            <a:ext cx="3225408" cy="123363"/>
            <a:chOff x="7015162" y="5858828"/>
            <a:chExt cx="4300544" cy="123363"/>
          </a:xfrm>
        </p:grpSpPr>
        <p:sp>
          <p:nvSpPr>
            <p:cNvPr id="10268" name="Rectangle 10267">
              <a:extLst>
                <a:ext uri="{FF2B5EF4-FFF2-40B4-BE49-F238E27FC236}">
                  <a16:creationId xmlns:a16="http://schemas.microsoft.com/office/drawing/2014/main" id="{AACD0983-348C-E24F-6839-EA2014B9D1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269" name="Rectangle 10268">
              <a:extLst>
                <a:ext uri="{FF2B5EF4-FFF2-40B4-BE49-F238E27FC236}">
                  <a16:creationId xmlns:a16="http://schemas.microsoft.com/office/drawing/2014/main" id="{E1174876-930F-4902-5A02-2742055662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ED7DA515-4FCF-A9C4-0C4E-679CF9A22FC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72246033"/>
              </p:ext>
            </p:extLst>
          </p:nvPr>
        </p:nvGraphicFramePr>
        <p:xfrm>
          <a:off x="424718" y="1884012"/>
          <a:ext cx="8521573" cy="45814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Q2: Which of the following shows positive organisational culture?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80AB38C4-479B-A7BC-99F8-161896512FA3}"/>
              </a:ext>
            </a:extLst>
          </p:cNvPr>
          <p:cNvGrpSpPr/>
          <p:nvPr/>
        </p:nvGrpSpPr>
        <p:grpSpPr>
          <a:xfrm>
            <a:off x="311213" y="1710953"/>
            <a:ext cx="4260787" cy="2290731"/>
            <a:chOff x="-1" y="0"/>
            <a:chExt cx="4260787" cy="2290731"/>
          </a:xfrm>
          <a:scene3d>
            <a:camera prst="orthographicFront"/>
            <a:lightRig rig="flat" dir="t"/>
          </a:scene3d>
        </p:grpSpPr>
        <p:sp>
          <p:nvSpPr>
            <p:cNvPr id="21" name="Rectangle: Single Corner Rounded 20">
              <a:extLst>
                <a:ext uri="{FF2B5EF4-FFF2-40B4-BE49-F238E27FC236}">
                  <a16:creationId xmlns:a16="http://schemas.microsoft.com/office/drawing/2014/main" id="{4A18457B-5CA3-E237-5277-D9903C28BEEC}"/>
                </a:ext>
              </a:extLst>
            </p:cNvPr>
            <p:cNvSpPr/>
            <p:nvPr/>
          </p:nvSpPr>
          <p:spPr>
            <a:xfrm rot="16200000">
              <a:off x="985027" y="-985027"/>
              <a:ext cx="2290731" cy="4260786"/>
            </a:xfrm>
            <a:prstGeom prst="round1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hueOff val="0"/>
                <a:satOff val="0"/>
                <a:lumOff val="0"/>
                <a:alphaOff val="0"/>
              </a:schemeClr>
            </a:fillRef>
            <a:effectRef idx="1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: Single Corner Rounded 4">
              <a:extLst>
                <a:ext uri="{FF2B5EF4-FFF2-40B4-BE49-F238E27FC236}">
                  <a16:creationId xmlns:a16="http://schemas.microsoft.com/office/drawing/2014/main" id="{D45D3055-CC58-2DAC-CB59-99941F909ADB}"/>
                </a:ext>
              </a:extLst>
            </p:cNvPr>
            <p:cNvSpPr txBox="1"/>
            <p:nvPr/>
          </p:nvSpPr>
          <p:spPr>
            <a:xfrm>
              <a:off x="-1" y="1"/>
              <a:ext cx="4260786" cy="171804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213360" tIns="213360" rIns="213360" bIns="213360" numCol="1" spcCol="1270" anchor="ctr" anchorCtr="0">
              <a:noAutofit/>
            </a:bodyPr>
            <a:lstStyle/>
            <a:p>
              <a:pPr algn="ctr"/>
              <a:endParaRPr lang="en-GB" sz="3200" b="1" dirty="0"/>
            </a:p>
            <a:p>
              <a:pPr algn="ctr"/>
              <a:r>
                <a:rPr lang="en-GB" sz="3200" b="1" dirty="0"/>
                <a:t>a) Staff feel unsupported and blamed</a:t>
              </a: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82E6E61-F7F0-6719-1438-2F49B2BB6C22}"/>
              </a:ext>
            </a:extLst>
          </p:cNvPr>
          <p:cNvGrpSpPr/>
          <p:nvPr/>
        </p:nvGrpSpPr>
        <p:grpSpPr>
          <a:xfrm>
            <a:off x="4572000" y="1710954"/>
            <a:ext cx="4260786" cy="2290731"/>
            <a:chOff x="4260786" y="0"/>
            <a:chExt cx="4260786" cy="2290731"/>
          </a:xfrm>
          <a:scene3d>
            <a:camera prst="orthographicFront"/>
            <a:lightRig rig="flat" dir="t"/>
          </a:scene3d>
        </p:grpSpPr>
        <p:sp>
          <p:nvSpPr>
            <p:cNvPr id="19" name="Rectangle: Single Corner Rounded 18">
              <a:extLst>
                <a:ext uri="{FF2B5EF4-FFF2-40B4-BE49-F238E27FC236}">
                  <a16:creationId xmlns:a16="http://schemas.microsoft.com/office/drawing/2014/main" id="{4BAF3E5B-7DB3-6505-E14D-A3E15B144C52}"/>
                </a:ext>
              </a:extLst>
            </p:cNvPr>
            <p:cNvSpPr/>
            <p:nvPr/>
          </p:nvSpPr>
          <p:spPr>
            <a:xfrm>
              <a:off x="4260786" y="0"/>
              <a:ext cx="4260786" cy="2290731"/>
            </a:xfrm>
            <a:prstGeom prst="round1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hueOff val="-3311292"/>
                <a:satOff val="13270"/>
                <a:lumOff val="2876"/>
                <a:alphaOff val="0"/>
              </a:schemeClr>
            </a:fillRef>
            <a:effectRef idx="1">
              <a:schemeClr val="accent5">
                <a:hueOff val="-3311292"/>
                <a:satOff val="13270"/>
                <a:lumOff val="2876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: Single Corner Rounded 6">
              <a:extLst>
                <a:ext uri="{FF2B5EF4-FFF2-40B4-BE49-F238E27FC236}">
                  <a16:creationId xmlns:a16="http://schemas.microsoft.com/office/drawing/2014/main" id="{3135DB9F-ACFD-00B4-196E-3D556859F9E8}"/>
                </a:ext>
              </a:extLst>
            </p:cNvPr>
            <p:cNvSpPr txBox="1"/>
            <p:nvPr/>
          </p:nvSpPr>
          <p:spPr>
            <a:xfrm>
              <a:off x="4260786" y="0"/>
              <a:ext cx="4260786" cy="171804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213360" tIns="213360" rIns="213360" bIns="213360" numCol="1" spcCol="1270" anchor="ctr" anchorCtr="0">
              <a:noAutofit/>
            </a:bodyPr>
            <a:lstStyle/>
            <a:p>
              <a:pPr lvl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000" b="1" kern="1200" dirty="0"/>
                <a:t>b)</a:t>
              </a:r>
              <a:r>
                <a:rPr lang="en-GB" sz="3200" dirty="0"/>
                <a:t> Information is kept secret from teams</a:t>
              </a:r>
              <a:endParaRPr lang="en-GB" sz="3000" b="1" kern="1200" dirty="0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F67EC092-2885-58DC-9CB6-05E32F459E41}"/>
              </a:ext>
            </a:extLst>
          </p:cNvPr>
          <p:cNvGrpSpPr/>
          <p:nvPr/>
        </p:nvGrpSpPr>
        <p:grpSpPr>
          <a:xfrm>
            <a:off x="311214" y="4001684"/>
            <a:ext cx="4260786" cy="2290731"/>
            <a:chOff x="0" y="2290731"/>
            <a:chExt cx="4260786" cy="2290731"/>
          </a:xfrm>
          <a:scene3d>
            <a:camera prst="orthographicFront"/>
            <a:lightRig rig="flat" dir="t"/>
          </a:scene3d>
        </p:grpSpPr>
        <p:sp>
          <p:nvSpPr>
            <p:cNvPr id="17" name="Rectangle: Single Corner Rounded 16">
              <a:extLst>
                <a:ext uri="{FF2B5EF4-FFF2-40B4-BE49-F238E27FC236}">
                  <a16:creationId xmlns:a16="http://schemas.microsoft.com/office/drawing/2014/main" id="{576FDD37-9809-7DC1-ADA2-A0AAB7BC1B72}"/>
                </a:ext>
              </a:extLst>
            </p:cNvPr>
            <p:cNvSpPr/>
            <p:nvPr/>
          </p:nvSpPr>
          <p:spPr>
            <a:xfrm rot="10800000">
              <a:off x="0" y="2290731"/>
              <a:ext cx="4260786" cy="2290731"/>
            </a:xfrm>
            <a:prstGeom prst="round1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hueOff val="-6622584"/>
                <a:satOff val="26541"/>
                <a:lumOff val="5752"/>
                <a:alphaOff val="0"/>
              </a:schemeClr>
            </a:fillRef>
            <a:effectRef idx="1">
              <a:schemeClr val="accent5">
                <a:hueOff val="-6622584"/>
                <a:satOff val="26541"/>
                <a:lumOff val="5752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: Single Corner Rounded 8">
              <a:extLst>
                <a:ext uri="{FF2B5EF4-FFF2-40B4-BE49-F238E27FC236}">
                  <a16:creationId xmlns:a16="http://schemas.microsoft.com/office/drawing/2014/main" id="{5133BC5D-C444-80B0-A56E-0DF7EBB91029}"/>
                </a:ext>
              </a:extLst>
            </p:cNvPr>
            <p:cNvSpPr txBox="1"/>
            <p:nvPr/>
          </p:nvSpPr>
          <p:spPr>
            <a:xfrm rot="21600000">
              <a:off x="0" y="2863414"/>
              <a:ext cx="4260786" cy="171804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213360" tIns="213360" rIns="213360" bIns="213360" numCol="1" spcCol="1270" anchor="ctr" anchorCtr="0">
              <a:noAutofit/>
            </a:bodyPr>
            <a:lstStyle/>
            <a:p>
              <a:pPr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200" dirty="0"/>
                <a:t>c) Staff feel valued, respected and safe to raise concerns</a:t>
              </a:r>
            </a:p>
            <a:p>
              <a:pPr marL="0" lvl="0" indent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3000" b="1" kern="1200" dirty="0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E6F80D8-B920-474D-4056-95080E3AE647}"/>
              </a:ext>
            </a:extLst>
          </p:cNvPr>
          <p:cNvGrpSpPr/>
          <p:nvPr/>
        </p:nvGrpSpPr>
        <p:grpSpPr>
          <a:xfrm>
            <a:off x="4572000" y="4001684"/>
            <a:ext cx="4260786" cy="2291495"/>
            <a:chOff x="4260786" y="2290731"/>
            <a:chExt cx="4260786" cy="2291495"/>
          </a:xfrm>
          <a:scene3d>
            <a:camera prst="orthographicFront"/>
            <a:lightRig rig="flat" dir="t"/>
          </a:scene3d>
        </p:grpSpPr>
        <p:sp>
          <p:nvSpPr>
            <p:cNvPr id="15" name="Rectangle: Single Corner Rounded 14">
              <a:extLst>
                <a:ext uri="{FF2B5EF4-FFF2-40B4-BE49-F238E27FC236}">
                  <a16:creationId xmlns:a16="http://schemas.microsoft.com/office/drawing/2014/main" id="{734F699D-C184-5D46-D237-3F136AA0F987}"/>
                </a:ext>
              </a:extLst>
            </p:cNvPr>
            <p:cNvSpPr/>
            <p:nvPr/>
          </p:nvSpPr>
          <p:spPr>
            <a:xfrm rot="5400000">
              <a:off x="5245813" y="1305704"/>
              <a:ext cx="2290731" cy="4260786"/>
            </a:xfrm>
            <a:prstGeom prst="round1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hueOff val="-9933876"/>
                <a:satOff val="39811"/>
                <a:lumOff val="8628"/>
                <a:alphaOff val="0"/>
              </a:schemeClr>
            </a:fillRef>
            <a:effectRef idx="1">
              <a:schemeClr val="accent5">
                <a:hueOff val="-9933876"/>
                <a:satOff val="39811"/>
                <a:lumOff val="8628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: Single Corner Rounded 10">
              <a:extLst>
                <a:ext uri="{FF2B5EF4-FFF2-40B4-BE49-F238E27FC236}">
                  <a16:creationId xmlns:a16="http://schemas.microsoft.com/office/drawing/2014/main" id="{3DA9CD3B-6674-64C4-D518-F7E8BFE70127}"/>
                </a:ext>
              </a:extLst>
            </p:cNvPr>
            <p:cNvSpPr txBox="1"/>
            <p:nvPr/>
          </p:nvSpPr>
          <p:spPr>
            <a:xfrm>
              <a:off x="4260786" y="2864178"/>
              <a:ext cx="4260786" cy="171804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213360" tIns="213360" rIns="213360" bIns="213360" numCol="1" spcCol="1270" anchor="ctr" anchorCtr="0">
              <a:noAutofit/>
            </a:bodyPr>
            <a:lstStyle/>
            <a:p>
              <a:r>
                <a:rPr lang="en-GB" sz="3200" dirty="0"/>
                <a:t>d) Managers ignore staff suggestions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522F007-02E1-21BA-2E26-9C3F23B8ED4D}"/>
              </a:ext>
            </a:extLst>
          </p:cNvPr>
          <p:cNvGrpSpPr/>
          <p:nvPr/>
        </p:nvGrpSpPr>
        <p:grpSpPr>
          <a:xfrm>
            <a:off x="3293764" y="3429001"/>
            <a:ext cx="2556471" cy="1145365"/>
            <a:chOff x="2982550" y="1718048"/>
            <a:chExt cx="2556471" cy="1145365"/>
          </a:xfrm>
          <a:scene3d>
            <a:camera prst="orthographicFront"/>
            <a:lightRig rig="flat" dir="t"/>
          </a:scene3d>
        </p:grpSpPr>
        <p:sp>
          <p:nvSpPr>
            <p:cNvPr id="13" name="Rectangle: Rounded Corners 12">
              <a:extLst>
                <a:ext uri="{FF2B5EF4-FFF2-40B4-BE49-F238E27FC236}">
                  <a16:creationId xmlns:a16="http://schemas.microsoft.com/office/drawing/2014/main" id="{14B994C3-CAB6-4252-399A-52BC69EBD921}"/>
                </a:ext>
              </a:extLst>
            </p:cNvPr>
            <p:cNvSpPr/>
            <p:nvPr/>
          </p:nvSpPr>
          <p:spPr>
            <a:xfrm>
              <a:off x="2982550" y="1718048"/>
              <a:ext cx="2556471" cy="1145365"/>
            </a:xfrm>
            <a:prstGeom prst="roundRect">
              <a:avLst/>
            </a:prstGeom>
            <a:sp3d prstMaterial="dkEdge">
              <a:bevelT w="8200" h="38100"/>
            </a:sp3d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tint val="40000"/>
                <a:hueOff val="0"/>
                <a:satOff val="0"/>
                <a:lumOff val="0"/>
                <a:alphaOff val="0"/>
              </a:schemeClr>
            </a:fillRef>
            <a:effectRef idx="1">
              <a:schemeClr val="accent5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: Rounded Corners 12">
              <a:extLst>
                <a:ext uri="{FF2B5EF4-FFF2-40B4-BE49-F238E27FC236}">
                  <a16:creationId xmlns:a16="http://schemas.microsoft.com/office/drawing/2014/main" id="{843BA838-02A6-60E6-7FB4-A9B5D492799C}"/>
                </a:ext>
              </a:extLst>
            </p:cNvPr>
            <p:cNvSpPr txBox="1"/>
            <p:nvPr/>
          </p:nvSpPr>
          <p:spPr>
            <a:xfrm>
              <a:off x="3038462" y="1773960"/>
              <a:ext cx="2444647" cy="1033541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4300" tIns="114300" rIns="114300" bIns="114300" numCol="1" spcCol="1270" anchor="ctr" anchorCtr="0">
              <a:noAutofit/>
            </a:bodyPr>
            <a:lstStyle/>
            <a:p>
              <a:pPr marL="0" lvl="0" indent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000" b="1" kern="1200" dirty="0"/>
                <a:t>Question 2.</a:t>
              </a:r>
            </a:p>
          </p:txBody>
        </p:sp>
      </p:grp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173" y="196067"/>
            <a:ext cx="8229600" cy="1143000"/>
          </a:xfrm>
        </p:spPr>
        <p:txBody>
          <a:bodyPr>
            <a:normAutofit fontScale="90000"/>
          </a:bodyPr>
          <a:lstStyle/>
          <a:p>
            <a:r>
              <a:t>Q3: Which is an example of poor communication?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7F95EDA-D6A9-D80E-BBA1-14EF8AD8589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3481436"/>
              </p:ext>
            </p:extLst>
          </p:nvPr>
        </p:nvGraphicFramePr>
        <p:xfrm>
          <a:off x="457200" y="1508970"/>
          <a:ext cx="8521573" cy="45814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185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dirty="0"/>
              <a:t>Q4: Which factor can impact service delivery?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36B44B1D-19F3-4A4B-5325-CF5BED8AF3D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47848915"/>
              </p:ext>
            </p:extLst>
          </p:nvPr>
        </p:nvGraphicFramePr>
        <p:xfrm>
          <a:off x="457199" y="1686803"/>
          <a:ext cx="8521573" cy="45814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2854"/>
            <a:ext cx="8229600" cy="1143000"/>
          </a:xfrm>
        </p:spPr>
        <p:txBody>
          <a:bodyPr>
            <a:normAutofit fontScale="90000"/>
          </a:bodyPr>
          <a:lstStyle/>
          <a:p>
            <a:r>
              <a:rPr dirty="0"/>
              <a:t>Q5: Why is communication important across health, care and education?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3B16F91-CDE8-41BA-D94B-8BF54D7D4C7D}"/>
              </a:ext>
            </a:extLst>
          </p:cNvPr>
          <p:cNvGrpSpPr/>
          <p:nvPr/>
        </p:nvGrpSpPr>
        <p:grpSpPr>
          <a:xfrm>
            <a:off x="311213" y="1756249"/>
            <a:ext cx="4260787" cy="2290731"/>
            <a:chOff x="-1" y="0"/>
            <a:chExt cx="4260787" cy="2290731"/>
          </a:xfrm>
          <a:scene3d>
            <a:camera prst="orthographicFront"/>
            <a:lightRig rig="flat" dir="t"/>
          </a:scene3d>
        </p:grpSpPr>
        <p:sp>
          <p:nvSpPr>
            <p:cNvPr id="17" name="Rectangle: Single Corner Rounded 16">
              <a:extLst>
                <a:ext uri="{FF2B5EF4-FFF2-40B4-BE49-F238E27FC236}">
                  <a16:creationId xmlns:a16="http://schemas.microsoft.com/office/drawing/2014/main" id="{21AB1081-3496-7068-050E-D2FC879F085D}"/>
                </a:ext>
              </a:extLst>
            </p:cNvPr>
            <p:cNvSpPr/>
            <p:nvPr/>
          </p:nvSpPr>
          <p:spPr>
            <a:xfrm rot="16200000">
              <a:off x="985027" y="-985027"/>
              <a:ext cx="2290731" cy="4260786"/>
            </a:xfrm>
            <a:prstGeom prst="round1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hueOff val="0"/>
                <a:satOff val="0"/>
                <a:lumOff val="0"/>
                <a:alphaOff val="0"/>
              </a:schemeClr>
            </a:fillRef>
            <a:effectRef idx="1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: Single Corner Rounded 4">
              <a:extLst>
                <a:ext uri="{FF2B5EF4-FFF2-40B4-BE49-F238E27FC236}">
                  <a16:creationId xmlns:a16="http://schemas.microsoft.com/office/drawing/2014/main" id="{657B1DC0-7A34-30C2-5A32-A69F89AB6C01}"/>
                </a:ext>
              </a:extLst>
            </p:cNvPr>
            <p:cNvSpPr txBox="1"/>
            <p:nvPr/>
          </p:nvSpPr>
          <p:spPr>
            <a:xfrm rot="21600000">
              <a:off x="-1" y="1"/>
              <a:ext cx="4260786" cy="171804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248920" tIns="248920" rIns="248920" bIns="248920" numCol="1" spcCol="1270" anchor="ctr" anchorCtr="0">
              <a:noAutofit/>
            </a:bodyPr>
            <a:lstStyle/>
            <a:p>
              <a:pPr marL="0" lvl="0" indent="0" algn="ctr" defTabSz="1555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500" b="1" kern="1200" dirty="0">
                  <a:solidFill>
                    <a:schemeClr val="tx1"/>
                  </a:solidFill>
                </a:rPr>
                <a:t>a) </a:t>
              </a:r>
              <a:r>
                <a:rPr lang="en-GB" sz="3500" b="1" dirty="0">
                  <a:solidFill>
                    <a:schemeClr val="tx1"/>
                  </a:solidFill>
                </a:rPr>
                <a:t>It reduces paperwork</a:t>
              </a:r>
              <a:endParaRPr lang="en-GB" sz="3500" b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32386426-9412-9ADA-D7F6-9380A07F789E}"/>
              </a:ext>
            </a:extLst>
          </p:cNvPr>
          <p:cNvGrpSpPr/>
          <p:nvPr/>
        </p:nvGrpSpPr>
        <p:grpSpPr>
          <a:xfrm>
            <a:off x="4572000" y="1742128"/>
            <a:ext cx="4260786" cy="2304852"/>
            <a:chOff x="4260786" y="-14121"/>
            <a:chExt cx="4260786" cy="2304852"/>
          </a:xfrm>
          <a:scene3d>
            <a:camera prst="orthographicFront"/>
            <a:lightRig rig="flat" dir="t"/>
          </a:scene3d>
        </p:grpSpPr>
        <p:sp>
          <p:nvSpPr>
            <p:cNvPr id="15" name="Rectangle: Single Corner Rounded 14">
              <a:extLst>
                <a:ext uri="{FF2B5EF4-FFF2-40B4-BE49-F238E27FC236}">
                  <a16:creationId xmlns:a16="http://schemas.microsoft.com/office/drawing/2014/main" id="{85819C8A-9C83-ACBA-ADB9-EB9C619A8621}"/>
                </a:ext>
              </a:extLst>
            </p:cNvPr>
            <p:cNvSpPr/>
            <p:nvPr/>
          </p:nvSpPr>
          <p:spPr>
            <a:xfrm>
              <a:off x="4260786" y="0"/>
              <a:ext cx="4260786" cy="2290731"/>
            </a:xfrm>
            <a:prstGeom prst="round1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hueOff val="-3311292"/>
                <a:satOff val="13270"/>
                <a:lumOff val="2876"/>
                <a:alphaOff val="0"/>
              </a:schemeClr>
            </a:fillRef>
            <a:effectRef idx="1">
              <a:schemeClr val="accent5">
                <a:hueOff val="-3311292"/>
                <a:satOff val="13270"/>
                <a:lumOff val="2876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: Single Corner Rounded 6">
              <a:extLst>
                <a:ext uri="{FF2B5EF4-FFF2-40B4-BE49-F238E27FC236}">
                  <a16:creationId xmlns:a16="http://schemas.microsoft.com/office/drawing/2014/main" id="{07D45647-1510-C110-EBF7-BBD5D3420E45}"/>
                </a:ext>
              </a:extLst>
            </p:cNvPr>
            <p:cNvSpPr txBox="1"/>
            <p:nvPr/>
          </p:nvSpPr>
          <p:spPr>
            <a:xfrm>
              <a:off x="4260786" y="-14121"/>
              <a:ext cx="4260786" cy="171804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248920" tIns="248920" rIns="248920" bIns="248920" numCol="1" spcCol="1270" anchor="ctr" anchorCtr="0">
              <a:noAutofit/>
            </a:bodyPr>
            <a:lstStyle/>
            <a:p>
              <a:pPr algn="ctr" defTabSz="1555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3200" b="1" kern="1200" dirty="0"/>
            </a:p>
            <a:p>
              <a:pPr algn="ctr" defTabSz="1555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3200" b="1" dirty="0"/>
            </a:p>
            <a:p>
              <a:pPr algn="ctr" defTabSz="1555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200" b="1" kern="1200" dirty="0"/>
                <a:t>b) </a:t>
              </a:r>
              <a:r>
                <a:rPr lang="en-GB" sz="3200" b="1" dirty="0"/>
                <a:t>It ensures safeguarding, coordination and better outcomes</a:t>
              </a:r>
            </a:p>
            <a:p>
              <a:pPr marL="0" lvl="0" indent="0" algn="ctr" defTabSz="1555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3200" b="1" kern="120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B0964F77-6B61-43DB-E975-7A80323A54DF}"/>
              </a:ext>
            </a:extLst>
          </p:cNvPr>
          <p:cNvGrpSpPr/>
          <p:nvPr/>
        </p:nvGrpSpPr>
        <p:grpSpPr>
          <a:xfrm>
            <a:off x="311214" y="4046980"/>
            <a:ext cx="4260786" cy="2290731"/>
            <a:chOff x="0" y="2290731"/>
            <a:chExt cx="4260786" cy="2290731"/>
          </a:xfrm>
          <a:scene3d>
            <a:camera prst="orthographicFront"/>
            <a:lightRig rig="flat" dir="t"/>
          </a:scene3d>
        </p:grpSpPr>
        <p:sp>
          <p:nvSpPr>
            <p:cNvPr id="13" name="Rectangle: Single Corner Rounded 12">
              <a:extLst>
                <a:ext uri="{FF2B5EF4-FFF2-40B4-BE49-F238E27FC236}">
                  <a16:creationId xmlns:a16="http://schemas.microsoft.com/office/drawing/2014/main" id="{68E137A0-DDF6-F14C-47BC-8A058829F446}"/>
                </a:ext>
              </a:extLst>
            </p:cNvPr>
            <p:cNvSpPr/>
            <p:nvPr/>
          </p:nvSpPr>
          <p:spPr>
            <a:xfrm rot="10800000">
              <a:off x="0" y="2290731"/>
              <a:ext cx="4260786" cy="2290731"/>
            </a:xfrm>
            <a:prstGeom prst="round1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hueOff val="-6622584"/>
                <a:satOff val="26541"/>
                <a:lumOff val="5752"/>
                <a:alphaOff val="0"/>
              </a:schemeClr>
            </a:fillRef>
            <a:effectRef idx="1">
              <a:schemeClr val="accent5">
                <a:hueOff val="-6622584"/>
                <a:satOff val="26541"/>
                <a:lumOff val="5752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: Single Corner Rounded 8">
              <a:extLst>
                <a:ext uri="{FF2B5EF4-FFF2-40B4-BE49-F238E27FC236}">
                  <a16:creationId xmlns:a16="http://schemas.microsoft.com/office/drawing/2014/main" id="{A99B28FA-2981-A29B-E203-6DE8FB693A0E}"/>
                </a:ext>
              </a:extLst>
            </p:cNvPr>
            <p:cNvSpPr txBox="1"/>
            <p:nvPr/>
          </p:nvSpPr>
          <p:spPr>
            <a:xfrm>
              <a:off x="0" y="2863414"/>
              <a:ext cx="4260786" cy="171804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248920" tIns="248920" rIns="248920" bIns="248920" numCol="1" spcCol="1270" anchor="ctr" anchorCtr="0">
              <a:noAutofit/>
            </a:bodyPr>
            <a:lstStyle/>
            <a:p>
              <a:pPr algn="ctr" defTabSz="1555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500" b="1" kern="1200" dirty="0"/>
                <a:t>c) </a:t>
              </a:r>
              <a:r>
                <a:rPr lang="en-GB" sz="3600" b="1" dirty="0"/>
                <a:t>It replaces organisational culture</a:t>
              </a:r>
            </a:p>
            <a:p>
              <a:pPr marL="0" lvl="0" indent="0" algn="ctr" defTabSz="1555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3500" b="1" kern="1200" dirty="0"/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475AC32A-F0C2-536C-B0C2-2F0F48DB18FE}"/>
              </a:ext>
            </a:extLst>
          </p:cNvPr>
          <p:cNvGrpSpPr/>
          <p:nvPr/>
        </p:nvGrpSpPr>
        <p:grpSpPr>
          <a:xfrm>
            <a:off x="4572000" y="4046980"/>
            <a:ext cx="4260786" cy="2290731"/>
            <a:chOff x="4260786" y="2290731"/>
            <a:chExt cx="4260786" cy="2290731"/>
          </a:xfrm>
          <a:scene3d>
            <a:camera prst="orthographicFront"/>
            <a:lightRig rig="flat" dir="t"/>
          </a:scene3d>
        </p:grpSpPr>
        <p:sp>
          <p:nvSpPr>
            <p:cNvPr id="11" name="Rectangle: Single Corner Rounded 10">
              <a:extLst>
                <a:ext uri="{FF2B5EF4-FFF2-40B4-BE49-F238E27FC236}">
                  <a16:creationId xmlns:a16="http://schemas.microsoft.com/office/drawing/2014/main" id="{389BBB00-662F-A1B0-6860-37AC315498DD}"/>
                </a:ext>
              </a:extLst>
            </p:cNvPr>
            <p:cNvSpPr/>
            <p:nvPr/>
          </p:nvSpPr>
          <p:spPr>
            <a:xfrm rot="5400000">
              <a:off x="5245813" y="1305704"/>
              <a:ext cx="2290731" cy="4260786"/>
            </a:xfrm>
            <a:prstGeom prst="round1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hueOff val="-9933876"/>
                <a:satOff val="39811"/>
                <a:lumOff val="8628"/>
                <a:alphaOff val="0"/>
              </a:schemeClr>
            </a:fillRef>
            <a:effectRef idx="1">
              <a:schemeClr val="accent5">
                <a:hueOff val="-9933876"/>
                <a:satOff val="39811"/>
                <a:lumOff val="8628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Rectangle: Single Corner Rounded 10">
              <a:extLst>
                <a:ext uri="{FF2B5EF4-FFF2-40B4-BE49-F238E27FC236}">
                  <a16:creationId xmlns:a16="http://schemas.microsoft.com/office/drawing/2014/main" id="{CD4B19CE-9E62-DDC3-2C28-F726E417E9F8}"/>
                </a:ext>
              </a:extLst>
            </p:cNvPr>
            <p:cNvSpPr txBox="1"/>
            <p:nvPr/>
          </p:nvSpPr>
          <p:spPr>
            <a:xfrm>
              <a:off x="4260786" y="2863414"/>
              <a:ext cx="4260786" cy="171804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248920" tIns="248920" rIns="248920" bIns="248920" numCol="1" spcCol="1270" anchor="ctr" anchorCtr="0">
              <a:noAutofit/>
            </a:bodyPr>
            <a:lstStyle/>
            <a:p>
              <a:r>
                <a:rPr lang="en-GB" sz="3600" b="1" dirty="0"/>
                <a:t>d) It makes the workplace more relaxed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4233902B-2334-926C-52D9-76D35B8754E3}"/>
              </a:ext>
            </a:extLst>
          </p:cNvPr>
          <p:cNvGrpSpPr/>
          <p:nvPr/>
        </p:nvGrpSpPr>
        <p:grpSpPr>
          <a:xfrm>
            <a:off x="3293764" y="3474297"/>
            <a:ext cx="2556471" cy="1145365"/>
            <a:chOff x="2982550" y="1718048"/>
            <a:chExt cx="2556471" cy="1145365"/>
          </a:xfrm>
          <a:scene3d>
            <a:camera prst="orthographicFront"/>
            <a:lightRig rig="flat" dir="t"/>
          </a:scene3d>
        </p:grpSpPr>
        <p:sp>
          <p:nvSpPr>
            <p:cNvPr id="9" name="Rectangle: Rounded Corners 8">
              <a:extLst>
                <a:ext uri="{FF2B5EF4-FFF2-40B4-BE49-F238E27FC236}">
                  <a16:creationId xmlns:a16="http://schemas.microsoft.com/office/drawing/2014/main" id="{D59A24C5-3E22-0C6F-4FB2-43D8B75ED4BD}"/>
                </a:ext>
              </a:extLst>
            </p:cNvPr>
            <p:cNvSpPr/>
            <p:nvPr/>
          </p:nvSpPr>
          <p:spPr>
            <a:xfrm>
              <a:off x="2982550" y="1718048"/>
              <a:ext cx="2556471" cy="1145365"/>
            </a:xfrm>
            <a:prstGeom prst="roundRect">
              <a:avLst/>
            </a:prstGeom>
            <a:sp3d prstMaterial="dkEdge">
              <a:bevelT w="8200" h="38100"/>
            </a:sp3d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tint val="40000"/>
                <a:hueOff val="0"/>
                <a:satOff val="0"/>
                <a:lumOff val="0"/>
                <a:alphaOff val="0"/>
              </a:schemeClr>
            </a:fillRef>
            <a:effectRef idx="1">
              <a:schemeClr val="accent5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Rectangle: Rounded Corners 12">
              <a:extLst>
                <a:ext uri="{FF2B5EF4-FFF2-40B4-BE49-F238E27FC236}">
                  <a16:creationId xmlns:a16="http://schemas.microsoft.com/office/drawing/2014/main" id="{6E2C39E4-4C63-E13E-1AB3-C0369BF3F78C}"/>
                </a:ext>
              </a:extLst>
            </p:cNvPr>
            <p:cNvSpPr txBox="1"/>
            <p:nvPr/>
          </p:nvSpPr>
          <p:spPr>
            <a:xfrm>
              <a:off x="3038462" y="1773960"/>
              <a:ext cx="2444647" cy="1033541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33350" tIns="133350" rIns="133350" bIns="133350" numCol="1" spcCol="1270" anchor="ctr" anchorCtr="0">
              <a:noAutofit/>
            </a:bodyPr>
            <a:lstStyle/>
            <a:p>
              <a:pPr marL="0" lvl="0" indent="0" algn="ctr" defTabSz="1555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500" b="1" kern="1200" dirty="0"/>
                <a:t>Question 5.</a:t>
              </a:r>
            </a:p>
          </p:txBody>
        </p:sp>
      </p:grp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528E4A-6CFA-B3B7-28A8-A59AE99A78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96AD6-AD68-FBD0-971A-FDCFB672D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12854"/>
            <a:ext cx="8229600" cy="1143000"/>
          </a:xfrm>
        </p:spPr>
        <p:txBody>
          <a:bodyPr>
            <a:normAutofit fontScale="90000"/>
          </a:bodyPr>
          <a:lstStyle/>
          <a:p>
            <a:r>
              <a:rPr dirty="0"/>
              <a:t>Q5: Why is communication important across health, care and education?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04E1C19-B1D8-8F7E-1253-B02FE69D7892}"/>
              </a:ext>
            </a:extLst>
          </p:cNvPr>
          <p:cNvGrpSpPr/>
          <p:nvPr/>
        </p:nvGrpSpPr>
        <p:grpSpPr>
          <a:xfrm>
            <a:off x="311213" y="1756249"/>
            <a:ext cx="4260787" cy="2290731"/>
            <a:chOff x="-1" y="0"/>
            <a:chExt cx="4260787" cy="2290731"/>
          </a:xfrm>
          <a:scene3d>
            <a:camera prst="orthographicFront"/>
            <a:lightRig rig="flat" dir="t"/>
          </a:scene3d>
        </p:grpSpPr>
        <p:sp>
          <p:nvSpPr>
            <p:cNvPr id="17" name="Rectangle: Single Corner Rounded 16">
              <a:extLst>
                <a:ext uri="{FF2B5EF4-FFF2-40B4-BE49-F238E27FC236}">
                  <a16:creationId xmlns:a16="http://schemas.microsoft.com/office/drawing/2014/main" id="{EA25D394-028F-DA52-34FC-87CF44CC361B}"/>
                </a:ext>
              </a:extLst>
            </p:cNvPr>
            <p:cNvSpPr/>
            <p:nvPr/>
          </p:nvSpPr>
          <p:spPr>
            <a:xfrm rot="16200000">
              <a:off x="985027" y="-985027"/>
              <a:ext cx="2290731" cy="4260786"/>
            </a:xfrm>
            <a:prstGeom prst="round1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hueOff val="0"/>
                <a:satOff val="0"/>
                <a:lumOff val="0"/>
                <a:alphaOff val="0"/>
              </a:schemeClr>
            </a:fillRef>
            <a:effectRef idx="1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: Single Corner Rounded 4">
              <a:extLst>
                <a:ext uri="{FF2B5EF4-FFF2-40B4-BE49-F238E27FC236}">
                  <a16:creationId xmlns:a16="http://schemas.microsoft.com/office/drawing/2014/main" id="{36295AF7-9D52-2F4F-56FE-9E5097E845B4}"/>
                </a:ext>
              </a:extLst>
            </p:cNvPr>
            <p:cNvSpPr txBox="1"/>
            <p:nvPr/>
          </p:nvSpPr>
          <p:spPr>
            <a:xfrm rot="21600000">
              <a:off x="-1" y="1"/>
              <a:ext cx="4260786" cy="171804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248920" tIns="248920" rIns="248920" bIns="248920" numCol="1" spcCol="1270" anchor="ctr" anchorCtr="0">
              <a:noAutofit/>
            </a:bodyPr>
            <a:lstStyle/>
            <a:p>
              <a:pPr marL="0" lvl="0" indent="0" algn="ctr" defTabSz="1555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500" b="1" kern="1200" dirty="0">
                  <a:solidFill>
                    <a:schemeClr val="tx1"/>
                  </a:solidFill>
                </a:rPr>
                <a:t>a) </a:t>
              </a:r>
              <a:r>
                <a:rPr lang="en-GB" sz="3500" b="1" dirty="0">
                  <a:solidFill>
                    <a:schemeClr val="tx1"/>
                  </a:solidFill>
                </a:rPr>
                <a:t>It reduces paperwork</a:t>
              </a:r>
              <a:endParaRPr lang="en-GB" sz="3500" b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04A5ABE2-4C16-7DFF-58E9-7E53441E062A}"/>
              </a:ext>
            </a:extLst>
          </p:cNvPr>
          <p:cNvGrpSpPr/>
          <p:nvPr/>
        </p:nvGrpSpPr>
        <p:grpSpPr>
          <a:xfrm>
            <a:off x="4572000" y="1742128"/>
            <a:ext cx="4260786" cy="2304852"/>
            <a:chOff x="4260786" y="-14121"/>
            <a:chExt cx="4260786" cy="2304852"/>
          </a:xfrm>
          <a:scene3d>
            <a:camera prst="orthographicFront"/>
            <a:lightRig rig="flat" dir="t"/>
          </a:scene3d>
        </p:grpSpPr>
        <p:sp>
          <p:nvSpPr>
            <p:cNvPr id="15" name="Rectangle: Single Corner Rounded 14">
              <a:extLst>
                <a:ext uri="{FF2B5EF4-FFF2-40B4-BE49-F238E27FC236}">
                  <a16:creationId xmlns:a16="http://schemas.microsoft.com/office/drawing/2014/main" id="{6D7C037B-8267-3155-D305-05F2511147C5}"/>
                </a:ext>
              </a:extLst>
            </p:cNvPr>
            <p:cNvSpPr/>
            <p:nvPr/>
          </p:nvSpPr>
          <p:spPr>
            <a:xfrm>
              <a:off x="4260786" y="0"/>
              <a:ext cx="4260786" cy="2290731"/>
            </a:xfrm>
            <a:prstGeom prst="round1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hueOff val="-3311292"/>
                <a:satOff val="13270"/>
                <a:lumOff val="2876"/>
                <a:alphaOff val="0"/>
              </a:schemeClr>
            </a:fillRef>
            <a:effectRef idx="1">
              <a:schemeClr val="accent5">
                <a:hueOff val="-3311292"/>
                <a:satOff val="13270"/>
                <a:lumOff val="2876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: Single Corner Rounded 6">
              <a:extLst>
                <a:ext uri="{FF2B5EF4-FFF2-40B4-BE49-F238E27FC236}">
                  <a16:creationId xmlns:a16="http://schemas.microsoft.com/office/drawing/2014/main" id="{EDA864C3-2116-ABBE-4614-9DE21D8B1179}"/>
                </a:ext>
              </a:extLst>
            </p:cNvPr>
            <p:cNvSpPr txBox="1"/>
            <p:nvPr/>
          </p:nvSpPr>
          <p:spPr>
            <a:xfrm>
              <a:off x="4260786" y="-14121"/>
              <a:ext cx="4260786" cy="171804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248920" tIns="248920" rIns="248920" bIns="248920" numCol="1" spcCol="1270" anchor="ctr" anchorCtr="0">
              <a:noAutofit/>
            </a:bodyPr>
            <a:lstStyle/>
            <a:p>
              <a:pPr algn="ctr" defTabSz="1555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3200" b="1" kern="1200" dirty="0"/>
            </a:p>
            <a:p>
              <a:pPr algn="ctr" defTabSz="1555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3200" b="1" dirty="0"/>
            </a:p>
            <a:p>
              <a:pPr algn="ctr" defTabSz="1555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200" b="1" kern="1200" dirty="0"/>
                <a:t>b) </a:t>
              </a:r>
              <a:r>
                <a:rPr lang="en-GB" sz="3200" b="1" dirty="0"/>
                <a:t>It ensures safeguarding, coordination and better outcomes</a:t>
              </a:r>
            </a:p>
            <a:p>
              <a:pPr marL="0" lvl="0" indent="0" algn="ctr" defTabSz="1555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3200" b="1" kern="120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4302D041-7CD4-290B-D15C-A59AB0A2B2A6}"/>
              </a:ext>
            </a:extLst>
          </p:cNvPr>
          <p:cNvGrpSpPr/>
          <p:nvPr/>
        </p:nvGrpSpPr>
        <p:grpSpPr>
          <a:xfrm>
            <a:off x="311214" y="4046980"/>
            <a:ext cx="4260786" cy="2290731"/>
            <a:chOff x="0" y="2290731"/>
            <a:chExt cx="4260786" cy="2290731"/>
          </a:xfrm>
          <a:scene3d>
            <a:camera prst="orthographicFront"/>
            <a:lightRig rig="flat" dir="t"/>
          </a:scene3d>
        </p:grpSpPr>
        <p:sp>
          <p:nvSpPr>
            <p:cNvPr id="13" name="Rectangle: Single Corner Rounded 12">
              <a:extLst>
                <a:ext uri="{FF2B5EF4-FFF2-40B4-BE49-F238E27FC236}">
                  <a16:creationId xmlns:a16="http://schemas.microsoft.com/office/drawing/2014/main" id="{50E7C49E-8DD3-C770-B378-8F548C729FF1}"/>
                </a:ext>
              </a:extLst>
            </p:cNvPr>
            <p:cNvSpPr/>
            <p:nvPr/>
          </p:nvSpPr>
          <p:spPr>
            <a:xfrm rot="10800000">
              <a:off x="0" y="2290731"/>
              <a:ext cx="4260786" cy="2290731"/>
            </a:xfrm>
            <a:prstGeom prst="round1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hueOff val="-6622584"/>
                <a:satOff val="26541"/>
                <a:lumOff val="5752"/>
                <a:alphaOff val="0"/>
              </a:schemeClr>
            </a:fillRef>
            <a:effectRef idx="1">
              <a:schemeClr val="accent5">
                <a:hueOff val="-6622584"/>
                <a:satOff val="26541"/>
                <a:lumOff val="5752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: Single Corner Rounded 8">
              <a:extLst>
                <a:ext uri="{FF2B5EF4-FFF2-40B4-BE49-F238E27FC236}">
                  <a16:creationId xmlns:a16="http://schemas.microsoft.com/office/drawing/2014/main" id="{706FB807-04C7-7201-F992-52EF63B09A4D}"/>
                </a:ext>
              </a:extLst>
            </p:cNvPr>
            <p:cNvSpPr txBox="1"/>
            <p:nvPr/>
          </p:nvSpPr>
          <p:spPr>
            <a:xfrm>
              <a:off x="0" y="2863414"/>
              <a:ext cx="4260786" cy="171804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248920" tIns="248920" rIns="248920" bIns="248920" numCol="1" spcCol="1270" anchor="ctr" anchorCtr="0">
              <a:noAutofit/>
            </a:bodyPr>
            <a:lstStyle/>
            <a:p>
              <a:pPr algn="ctr" defTabSz="1555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500" b="1" kern="1200" dirty="0"/>
                <a:t>c) </a:t>
              </a:r>
              <a:r>
                <a:rPr lang="en-GB" sz="3600" b="1" dirty="0"/>
                <a:t>It replaces organisational culture</a:t>
              </a:r>
            </a:p>
            <a:p>
              <a:pPr marL="0" lvl="0" indent="0" algn="ctr" defTabSz="1555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3500" b="1" kern="1200" dirty="0"/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63811563-8EF0-01BF-F13A-CDCB33F05C6E}"/>
              </a:ext>
            </a:extLst>
          </p:cNvPr>
          <p:cNvGrpSpPr/>
          <p:nvPr/>
        </p:nvGrpSpPr>
        <p:grpSpPr>
          <a:xfrm>
            <a:off x="4572000" y="4046980"/>
            <a:ext cx="4260786" cy="2290731"/>
            <a:chOff x="4260786" y="2290731"/>
            <a:chExt cx="4260786" cy="2290731"/>
          </a:xfrm>
          <a:scene3d>
            <a:camera prst="orthographicFront"/>
            <a:lightRig rig="flat" dir="t"/>
          </a:scene3d>
        </p:grpSpPr>
        <p:sp>
          <p:nvSpPr>
            <p:cNvPr id="11" name="Rectangle: Single Corner Rounded 10">
              <a:extLst>
                <a:ext uri="{FF2B5EF4-FFF2-40B4-BE49-F238E27FC236}">
                  <a16:creationId xmlns:a16="http://schemas.microsoft.com/office/drawing/2014/main" id="{4AEFA398-DAB9-1687-881C-C36F1C0DEAF3}"/>
                </a:ext>
              </a:extLst>
            </p:cNvPr>
            <p:cNvSpPr/>
            <p:nvPr/>
          </p:nvSpPr>
          <p:spPr>
            <a:xfrm rot="5400000">
              <a:off x="5245813" y="1305704"/>
              <a:ext cx="2290731" cy="4260786"/>
            </a:xfrm>
            <a:prstGeom prst="round1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hueOff val="-9933876"/>
                <a:satOff val="39811"/>
                <a:lumOff val="8628"/>
                <a:alphaOff val="0"/>
              </a:schemeClr>
            </a:fillRef>
            <a:effectRef idx="1">
              <a:schemeClr val="accent5">
                <a:hueOff val="-9933876"/>
                <a:satOff val="39811"/>
                <a:lumOff val="8628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Rectangle: Single Corner Rounded 10">
              <a:extLst>
                <a:ext uri="{FF2B5EF4-FFF2-40B4-BE49-F238E27FC236}">
                  <a16:creationId xmlns:a16="http://schemas.microsoft.com/office/drawing/2014/main" id="{927365F3-4C61-A5B4-3F18-42C0012BD6CA}"/>
                </a:ext>
              </a:extLst>
            </p:cNvPr>
            <p:cNvSpPr txBox="1"/>
            <p:nvPr/>
          </p:nvSpPr>
          <p:spPr>
            <a:xfrm>
              <a:off x="4260786" y="2863414"/>
              <a:ext cx="4260786" cy="171804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248920" tIns="248920" rIns="248920" bIns="248920" numCol="1" spcCol="1270" anchor="ctr" anchorCtr="0">
              <a:noAutofit/>
            </a:bodyPr>
            <a:lstStyle/>
            <a:p>
              <a:r>
                <a:rPr lang="en-GB" sz="3600" b="1" dirty="0"/>
                <a:t>d) It makes the workplace more relaxed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FCF3E7A6-FBEC-CA6C-8823-AF659D6295FC}"/>
              </a:ext>
            </a:extLst>
          </p:cNvPr>
          <p:cNvGrpSpPr/>
          <p:nvPr/>
        </p:nvGrpSpPr>
        <p:grpSpPr>
          <a:xfrm>
            <a:off x="3293764" y="3474297"/>
            <a:ext cx="2556471" cy="1145365"/>
            <a:chOff x="2982550" y="1718048"/>
            <a:chExt cx="2556471" cy="1145365"/>
          </a:xfrm>
          <a:scene3d>
            <a:camera prst="orthographicFront"/>
            <a:lightRig rig="flat" dir="t"/>
          </a:scene3d>
        </p:grpSpPr>
        <p:sp>
          <p:nvSpPr>
            <p:cNvPr id="9" name="Rectangle: Rounded Corners 8">
              <a:extLst>
                <a:ext uri="{FF2B5EF4-FFF2-40B4-BE49-F238E27FC236}">
                  <a16:creationId xmlns:a16="http://schemas.microsoft.com/office/drawing/2014/main" id="{AEA1B37A-F919-C407-10C8-67B6F4CD8143}"/>
                </a:ext>
              </a:extLst>
            </p:cNvPr>
            <p:cNvSpPr/>
            <p:nvPr/>
          </p:nvSpPr>
          <p:spPr>
            <a:xfrm>
              <a:off x="2982550" y="1718048"/>
              <a:ext cx="2556471" cy="1145365"/>
            </a:xfrm>
            <a:prstGeom prst="roundRect">
              <a:avLst/>
            </a:prstGeom>
            <a:sp3d prstMaterial="dkEdge">
              <a:bevelT w="8200" h="38100"/>
            </a:sp3d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tint val="40000"/>
                <a:hueOff val="0"/>
                <a:satOff val="0"/>
                <a:lumOff val="0"/>
                <a:alphaOff val="0"/>
              </a:schemeClr>
            </a:fillRef>
            <a:effectRef idx="1">
              <a:schemeClr val="accent5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Rectangle: Rounded Corners 12">
              <a:extLst>
                <a:ext uri="{FF2B5EF4-FFF2-40B4-BE49-F238E27FC236}">
                  <a16:creationId xmlns:a16="http://schemas.microsoft.com/office/drawing/2014/main" id="{458E6CCF-8E91-1770-E53D-E595F4F1C1F7}"/>
                </a:ext>
              </a:extLst>
            </p:cNvPr>
            <p:cNvSpPr txBox="1"/>
            <p:nvPr/>
          </p:nvSpPr>
          <p:spPr>
            <a:xfrm>
              <a:off x="3038462" y="1773960"/>
              <a:ext cx="2444647" cy="1033541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33350" tIns="133350" rIns="133350" bIns="133350" numCol="1" spcCol="1270" anchor="ctr" anchorCtr="0">
              <a:noAutofit/>
            </a:bodyPr>
            <a:lstStyle/>
            <a:p>
              <a:pPr marL="0" lvl="0" indent="0" algn="ctr" defTabSz="1555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500" b="1" kern="1200" dirty="0"/>
                <a:t>Question 5.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05222479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Quiz Answers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CA97FB-3407-7875-637E-8E19F5671E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7643318"/>
              </p:ext>
            </p:extLst>
          </p:nvPr>
        </p:nvGraphicFramePr>
        <p:xfrm>
          <a:off x="228600" y="1386746"/>
          <a:ext cx="8686800" cy="50971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628F7373-67D1-98EA-A48B-BB761CA7D98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09678735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78477"/>
            <a:ext cx="8229600" cy="5548182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b="1" dirty="0"/>
              <a:t>Summary:</a:t>
            </a:r>
          </a:p>
          <a:p>
            <a:pPr marL="0" indent="0" algn="ctr">
              <a:buNone/>
            </a:pPr>
            <a:endParaRPr lang="en-GB" sz="4400" b="1" dirty="0"/>
          </a:p>
          <a:p>
            <a:r>
              <a:rPr b="1" dirty="0"/>
              <a:t>Structure ensures accountability and clear roles.</a:t>
            </a:r>
          </a:p>
          <a:p>
            <a:r>
              <a:rPr b="1" dirty="0"/>
              <a:t> Culture directly influences service quality.</a:t>
            </a:r>
          </a:p>
          <a:p>
            <a:r>
              <a:rPr b="1" dirty="0"/>
              <a:t> Communication is key for safeguarding and effective teamwork.</a:t>
            </a:r>
          </a:p>
          <a:p>
            <a:r>
              <a:rPr b="1" dirty="0"/>
              <a:t> External factors shape the outcomes of service delivery.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78784466-7559-7A7D-F841-BE9DCCEB82E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88457778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234779"/>
            <a:ext cx="8513805" cy="6190735"/>
          </a:xfrm>
          <a:solidFill>
            <a:schemeClr val="bg1"/>
          </a:solidFill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b="1" dirty="0"/>
              <a:t>References.</a:t>
            </a:r>
            <a:r>
              <a:rPr b="1" dirty="0"/>
              <a:t> </a:t>
            </a:r>
            <a:endParaRPr lang="en-GB" b="1" dirty="0"/>
          </a:p>
          <a:p>
            <a:pPr marL="0" indent="0" algn="ctr">
              <a:buNone/>
            </a:pPr>
            <a:endParaRPr lang="en-GB" b="1" dirty="0"/>
          </a:p>
          <a:p>
            <a:r>
              <a:rPr sz="2400" b="1" dirty="0"/>
              <a:t>Care Inspectorate Wales. (2023). Annual report. Welsh Government.</a:t>
            </a:r>
          </a:p>
          <a:p>
            <a:r>
              <a:rPr sz="2400" b="1" dirty="0"/>
              <a:t> Department for Education. (2020). Teachers’ standards. UK Government.</a:t>
            </a:r>
          </a:p>
          <a:p>
            <a:r>
              <a:rPr sz="2400" b="1" dirty="0"/>
              <a:t> NHS England. (2023). The structure of the NHS in England.</a:t>
            </a:r>
          </a:p>
          <a:p>
            <a:r>
              <a:rPr sz="2400" b="1" dirty="0"/>
              <a:t> NHS Wales. (2023). A Healthier Wales: Long-term plan for health and social care.</a:t>
            </a:r>
          </a:p>
          <a:p>
            <a:r>
              <a:rPr sz="2400" b="1" dirty="0"/>
              <a:t> Skills for Care. (2024). The state of the adult social care sector and workforce.</a:t>
            </a:r>
          </a:p>
          <a:p>
            <a:r>
              <a:rPr sz="2400" b="1" dirty="0"/>
              <a:t> Welsh Government. (2014). Social Services and Well-being (Wales) Act 2014.</a:t>
            </a:r>
          </a:p>
          <a:p>
            <a:r>
              <a:rPr sz="2400" b="1" dirty="0"/>
              <a:t> Welsh Government. (2025). Education Workforce Council: Code of Professional Conduct and Practice.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569</TotalTime>
  <Words>1635</Words>
  <Application>Microsoft Office PowerPoint</Application>
  <PresentationFormat>On-screen Show (4:3)</PresentationFormat>
  <Paragraphs>206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6" baseType="lpstr">
      <vt:lpstr>Arial</vt:lpstr>
      <vt:lpstr>Calibri</vt:lpstr>
      <vt:lpstr>Office Theme</vt:lpstr>
      <vt:lpstr>Organisational Structure, Culture and Communication. Factors Impacting Service Delivery</vt:lpstr>
      <vt:lpstr>PowerPoint Presentation</vt:lpstr>
      <vt:lpstr>What are organisational structures? </vt:lpstr>
      <vt:lpstr>Organisational Structures – Health</vt:lpstr>
      <vt:lpstr>Health Sector Organisational Structure</vt:lpstr>
      <vt:lpstr>PowerPoint Presentation</vt:lpstr>
      <vt:lpstr>Regulation and Accountability for social care services:</vt:lpstr>
      <vt:lpstr>Social Care Organisational Structure</vt:lpstr>
      <vt:lpstr>Organisational Structures:  Education</vt:lpstr>
      <vt:lpstr>PowerPoint Presentation</vt:lpstr>
      <vt:lpstr>Education Organisational Structure</vt:lpstr>
      <vt:lpstr>Organisational Culture</vt:lpstr>
      <vt:lpstr> What do you consider a positive organisational culture, as opposed to a negative organisational culture?</vt:lpstr>
      <vt:lpstr>PowerPoint Presentation</vt:lpstr>
      <vt:lpstr>Why is a positive organisational culture so important?</vt:lpstr>
      <vt:lpstr>Communication</vt:lpstr>
      <vt:lpstr>PowerPoint Presentation</vt:lpstr>
      <vt:lpstr>Organisational Structure, Culture and Communication all work together to contribute to service delivery </vt:lpstr>
      <vt:lpstr>Factors Impacting Service Delivery.   What do you think they are?</vt:lpstr>
      <vt:lpstr>Factors that impact service delivery</vt:lpstr>
      <vt:lpstr>The implications:</vt:lpstr>
      <vt:lpstr>How can this be applied?</vt:lpstr>
      <vt:lpstr>Improving Service Delivery</vt:lpstr>
      <vt:lpstr>PowerPoint Presentation</vt:lpstr>
      <vt:lpstr>Q1: What does organisational structure describe?</vt:lpstr>
      <vt:lpstr>Q2: Which of the following shows positive organisational culture?</vt:lpstr>
      <vt:lpstr>Q3: Which is an example of poor communication?</vt:lpstr>
      <vt:lpstr>Q4: Which factor can impact service delivery?</vt:lpstr>
      <vt:lpstr>Q5: Why is communication important across health, care and education?</vt:lpstr>
      <vt:lpstr>Q5: Why is communication important across health, care and education?</vt:lpstr>
      <vt:lpstr>Quiz Answers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Stephanie John</dc:creator>
  <cp:keywords/>
  <dc:description>generated using python-pptx</dc:description>
  <cp:lastModifiedBy>Stephanie John</cp:lastModifiedBy>
  <cp:revision>3</cp:revision>
  <dcterms:created xsi:type="dcterms:W3CDTF">2013-01-27T09:14:16Z</dcterms:created>
  <dcterms:modified xsi:type="dcterms:W3CDTF">2025-10-05T19:05:29Z</dcterms:modified>
  <cp:category/>
</cp:coreProperties>
</file>