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71" r:id="rId6"/>
    <p:sldId id="272" r:id="rId7"/>
    <p:sldId id="260" r:id="rId8"/>
    <p:sldId id="267" r:id="rId9"/>
    <p:sldId id="269" r:id="rId10"/>
    <p:sldId id="270" r:id="rId11"/>
    <p:sldId id="273" r:id="rId12"/>
    <p:sldId id="262"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1795D8-EF47-4E1E-88E4-3CCFD405AEBB}" v="97" dt="2020-03-13T13:05:58.5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17" autoAdjust="0"/>
    <p:restoredTop sz="94249" autoAdjust="0"/>
  </p:normalViewPr>
  <p:slideViewPr>
    <p:cSldViewPr snapToGrid="0">
      <p:cViewPr varScale="1">
        <p:scale>
          <a:sx n="72" d="100"/>
          <a:sy n="72" d="100"/>
        </p:scale>
        <p:origin x="64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lima Begum" userId="9c635b16a89cd005" providerId="LiveId" clId="{CF1795D8-EF47-4E1E-88E4-3CCFD405AEBB}"/>
    <pc:docChg chg="undo custSel mod addSld delSld modSld">
      <pc:chgData name="Taslima Begum" userId="9c635b16a89cd005" providerId="LiveId" clId="{CF1795D8-EF47-4E1E-88E4-3CCFD405AEBB}" dt="2020-03-17T20:03:30.329" v="8811" actId="5793"/>
      <pc:docMkLst>
        <pc:docMk/>
      </pc:docMkLst>
      <pc:sldChg chg="addSp delSp modSp mod setBg">
        <pc:chgData name="Taslima Begum" userId="9c635b16a89cd005" providerId="LiveId" clId="{CF1795D8-EF47-4E1E-88E4-3CCFD405AEBB}" dt="2020-03-09T16:39:10.489" v="8758" actId="26606"/>
        <pc:sldMkLst>
          <pc:docMk/>
          <pc:sldMk cId="4201760190" sldId="256"/>
        </pc:sldMkLst>
        <pc:spChg chg="del mod">
          <ac:chgData name="Taslima Begum" userId="9c635b16a89cd005" providerId="LiveId" clId="{CF1795D8-EF47-4E1E-88E4-3CCFD405AEBB}" dt="2020-03-09T16:38:57.721" v="8755" actId="478"/>
          <ac:spMkLst>
            <pc:docMk/>
            <pc:sldMk cId="4201760190" sldId="256"/>
            <ac:spMk id="2" creationId="{E748ABA3-A2DC-4560-9AA3-D0E0F12D31C0}"/>
          </ac:spMkLst>
        </pc:spChg>
        <pc:spChg chg="del">
          <ac:chgData name="Taslima Begum" userId="9c635b16a89cd005" providerId="LiveId" clId="{CF1795D8-EF47-4E1E-88E4-3CCFD405AEBB}" dt="2020-03-04T19:42:28.527" v="6286" actId="478"/>
          <ac:spMkLst>
            <pc:docMk/>
            <pc:sldMk cId="4201760190" sldId="256"/>
            <ac:spMk id="3" creationId="{CED96AB9-56C5-4623-B444-656192E53947}"/>
          </ac:spMkLst>
        </pc:spChg>
        <pc:spChg chg="add del mod">
          <ac:chgData name="Taslima Begum" userId="9c635b16a89cd005" providerId="LiveId" clId="{CF1795D8-EF47-4E1E-88E4-3CCFD405AEBB}" dt="2020-03-09T16:39:00.546" v="8756" actId="478"/>
          <ac:spMkLst>
            <pc:docMk/>
            <pc:sldMk cId="4201760190" sldId="256"/>
            <ac:spMk id="4" creationId="{D86BDBA5-0834-4742-AFA5-678CB9636E9B}"/>
          </ac:spMkLst>
        </pc:spChg>
        <pc:spChg chg="add del">
          <ac:chgData name="Taslima Begum" userId="9c635b16a89cd005" providerId="LiveId" clId="{CF1795D8-EF47-4E1E-88E4-3CCFD405AEBB}" dt="2020-03-09T16:39:10.489" v="8758" actId="26606"/>
          <ac:spMkLst>
            <pc:docMk/>
            <pc:sldMk cId="4201760190" sldId="256"/>
            <ac:spMk id="7" creationId="{88294908-8B00-4F58-BBBA-20F71A40AA9E}"/>
          </ac:spMkLst>
        </pc:spChg>
        <pc:spChg chg="add del">
          <ac:chgData name="Taslima Begum" userId="9c635b16a89cd005" providerId="LiveId" clId="{CF1795D8-EF47-4E1E-88E4-3CCFD405AEBB}" dt="2020-03-09T16:39:10.489" v="8758" actId="26606"/>
          <ac:spMkLst>
            <pc:docMk/>
            <pc:sldMk cId="4201760190" sldId="256"/>
            <ac:spMk id="9" creationId="{4364C879-1404-4203-8E9D-CC5DE0A621A2}"/>
          </ac:spMkLst>
        </pc:spChg>
        <pc:spChg chg="add del">
          <ac:chgData name="Taslima Begum" userId="9c635b16a89cd005" providerId="LiveId" clId="{CF1795D8-EF47-4E1E-88E4-3CCFD405AEBB}" dt="2020-03-09T16:39:10.489" v="8758" actId="26606"/>
          <ac:spMkLst>
            <pc:docMk/>
            <pc:sldMk cId="4201760190" sldId="256"/>
            <ac:spMk id="11" creationId="{84617302-4B0D-4351-A6BB-6F0930D943AC}"/>
          </ac:spMkLst>
        </pc:spChg>
        <pc:spChg chg="add del">
          <ac:chgData name="Taslima Begum" userId="9c635b16a89cd005" providerId="LiveId" clId="{CF1795D8-EF47-4E1E-88E4-3CCFD405AEBB}" dt="2020-03-09T16:39:10.489" v="8758" actId="26606"/>
          <ac:spMkLst>
            <pc:docMk/>
            <pc:sldMk cId="4201760190" sldId="256"/>
            <ac:spMk id="13" creationId="{DA2C7802-C2E0-4218-8F89-8DD7CCD2CD1C}"/>
          </ac:spMkLst>
        </pc:spChg>
        <pc:spChg chg="add del">
          <ac:chgData name="Taslima Begum" userId="9c635b16a89cd005" providerId="LiveId" clId="{CF1795D8-EF47-4E1E-88E4-3CCFD405AEBB}" dt="2020-03-09T16:39:10.489" v="8758" actId="26606"/>
          <ac:spMkLst>
            <pc:docMk/>
            <pc:sldMk cId="4201760190" sldId="256"/>
            <ac:spMk id="15" creationId="{A6D7111A-21E5-4EE9-8A78-10E5530F0116}"/>
          </ac:spMkLst>
        </pc:spChg>
        <pc:spChg chg="add del">
          <ac:chgData name="Taslima Begum" userId="9c635b16a89cd005" providerId="LiveId" clId="{CF1795D8-EF47-4E1E-88E4-3CCFD405AEBB}" dt="2020-03-09T16:39:10.489" v="8758" actId="26606"/>
          <ac:spMkLst>
            <pc:docMk/>
            <pc:sldMk cId="4201760190" sldId="256"/>
            <ac:spMk id="17" creationId="{A3969E80-A77B-49FC-9122-D89AFD5EE118}"/>
          </ac:spMkLst>
        </pc:spChg>
        <pc:spChg chg="add del">
          <ac:chgData name="Taslima Begum" userId="9c635b16a89cd005" providerId="LiveId" clId="{CF1795D8-EF47-4E1E-88E4-3CCFD405AEBB}" dt="2020-03-09T16:39:10.489" v="8758" actId="26606"/>
          <ac:spMkLst>
            <pc:docMk/>
            <pc:sldMk cId="4201760190" sldId="256"/>
            <ac:spMk id="19" creationId="{1849CA57-76BD-4CF2-80BA-D7A46A01B7B1}"/>
          </ac:spMkLst>
        </pc:spChg>
        <pc:spChg chg="add del">
          <ac:chgData name="Taslima Begum" userId="9c635b16a89cd005" providerId="LiveId" clId="{CF1795D8-EF47-4E1E-88E4-3CCFD405AEBB}" dt="2020-03-09T16:39:10.489" v="8758" actId="26606"/>
          <ac:spMkLst>
            <pc:docMk/>
            <pc:sldMk cId="4201760190" sldId="256"/>
            <ac:spMk id="21" creationId="{35E9085E-E730-4768-83D4-6CB7E9897153}"/>
          </ac:spMkLst>
        </pc:spChg>
        <pc:spChg chg="add del">
          <ac:chgData name="Taslima Begum" userId="9c635b16a89cd005" providerId="LiveId" clId="{CF1795D8-EF47-4E1E-88E4-3CCFD405AEBB}" dt="2020-03-09T16:39:10.489" v="8758" actId="26606"/>
          <ac:spMkLst>
            <pc:docMk/>
            <pc:sldMk cId="4201760190" sldId="256"/>
            <ac:spMk id="23" creationId="{973272FE-A474-4CAE-8CA2-BCC8B476C3F4}"/>
          </ac:spMkLst>
        </pc:spChg>
        <pc:spChg chg="add del">
          <ac:chgData name="Taslima Begum" userId="9c635b16a89cd005" providerId="LiveId" clId="{CF1795D8-EF47-4E1E-88E4-3CCFD405AEBB}" dt="2020-03-09T16:39:10.489" v="8758" actId="26606"/>
          <ac:spMkLst>
            <pc:docMk/>
            <pc:sldMk cId="4201760190" sldId="256"/>
            <ac:spMk id="25" creationId="{E07981EA-05A6-437C-88D7-B377B92B031D}"/>
          </ac:spMkLst>
        </pc:spChg>
        <pc:spChg chg="add del">
          <ac:chgData name="Taslima Begum" userId="9c635b16a89cd005" providerId="LiveId" clId="{CF1795D8-EF47-4E1E-88E4-3CCFD405AEBB}" dt="2020-03-09T16:39:10.489" v="8758" actId="26606"/>
          <ac:spMkLst>
            <pc:docMk/>
            <pc:sldMk cId="4201760190" sldId="256"/>
            <ac:spMk id="27" creationId="{15E3C750-986E-4769-B1AE-49289FBEE757}"/>
          </ac:spMkLst>
        </pc:spChg>
        <pc:spChg chg="add">
          <ac:chgData name="Taslima Begum" userId="9c635b16a89cd005" providerId="LiveId" clId="{CF1795D8-EF47-4E1E-88E4-3CCFD405AEBB}" dt="2020-03-09T16:39:10.489" v="8758" actId="26606"/>
          <ac:spMkLst>
            <pc:docMk/>
            <pc:sldMk cId="4201760190" sldId="256"/>
            <ac:spMk id="32" creationId="{57845966-6EFC-468A-9CC7-BAB4B95854E7}"/>
          </ac:spMkLst>
        </pc:spChg>
        <pc:spChg chg="add">
          <ac:chgData name="Taslima Begum" userId="9c635b16a89cd005" providerId="LiveId" clId="{CF1795D8-EF47-4E1E-88E4-3CCFD405AEBB}" dt="2020-03-09T16:39:10.489" v="8758" actId="26606"/>
          <ac:spMkLst>
            <pc:docMk/>
            <pc:sldMk cId="4201760190" sldId="256"/>
            <ac:spMk id="36" creationId="{ADAD1991-FFD1-4E94-ABAB-7560D33008E4}"/>
          </ac:spMkLst>
        </pc:spChg>
        <pc:picChg chg="add mod">
          <ac:chgData name="Taslima Begum" userId="9c635b16a89cd005" providerId="LiveId" clId="{CF1795D8-EF47-4E1E-88E4-3CCFD405AEBB}" dt="2020-03-09T16:39:10.489" v="8758" actId="26606"/>
          <ac:picMkLst>
            <pc:docMk/>
            <pc:sldMk cId="4201760190" sldId="256"/>
            <ac:picMk id="14" creationId="{2F002BB8-AC76-42F3-A03A-69494E855073}"/>
          </ac:picMkLst>
        </pc:picChg>
        <pc:picChg chg="add">
          <ac:chgData name="Taslima Begum" userId="9c635b16a89cd005" providerId="LiveId" clId="{CF1795D8-EF47-4E1E-88E4-3CCFD405AEBB}" dt="2020-03-09T16:39:10.489" v="8758" actId="26606"/>
          <ac:picMkLst>
            <pc:docMk/>
            <pc:sldMk cId="4201760190" sldId="256"/>
            <ac:picMk id="34" creationId="{75554383-98AF-4A47-BB65-705FAAA4BE6A}"/>
          </ac:picMkLst>
        </pc:picChg>
      </pc:sldChg>
      <pc:sldChg chg="modSp mod">
        <pc:chgData name="Taslima Begum" userId="9c635b16a89cd005" providerId="LiveId" clId="{CF1795D8-EF47-4E1E-88E4-3CCFD405AEBB}" dt="2020-03-17T20:02:37.554" v="8799" actId="20577"/>
        <pc:sldMkLst>
          <pc:docMk/>
          <pc:sldMk cId="1438880488" sldId="257"/>
        </pc:sldMkLst>
        <pc:spChg chg="mod">
          <ac:chgData name="Taslima Begum" userId="9c635b16a89cd005" providerId="LiveId" clId="{CF1795D8-EF47-4E1E-88E4-3CCFD405AEBB}" dt="2020-03-17T20:02:37.554" v="8799" actId="20577"/>
          <ac:spMkLst>
            <pc:docMk/>
            <pc:sldMk cId="1438880488" sldId="257"/>
            <ac:spMk id="3" creationId="{E610D5C7-6C7B-415D-8DEB-DEBAA92F61CE}"/>
          </ac:spMkLst>
        </pc:spChg>
      </pc:sldChg>
      <pc:sldChg chg="modSp mod">
        <pc:chgData name="Taslima Begum" userId="9c635b16a89cd005" providerId="LiveId" clId="{CF1795D8-EF47-4E1E-88E4-3CCFD405AEBB}" dt="2020-03-17T20:03:15.453" v="8809" actId="27636"/>
        <pc:sldMkLst>
          <pc:docMk/>
          <pc:sldMk cId="2429189002" sldId="258"/>
        </pc:sldMkLst>
        <pc:spChg chg="mod">
          <ac:chgData name="Taslima Begum" userId="9c635b16a89cd005" providerId="LiveId" clId="{CF1795D8-EF47-4E1E-88E4-3CCFD405AEBB}" dt="2020-03-17T20:03:15.453" v="8809" actId="27636"/>
          <ac:spMkLst>
            <pc:docMk/>
            <pc:sldMk cId="2429189002" sldId="258"/>
            <ac:spMk id="3" creationId="{29802AD0-5B24-456D-B85D-842A51D512CA}"/>
          </ac:spMkLst>
        </pc:spChg>
      </pc:sldChg>
      <pc:sldChg chg="addSp modSp mod setBg">
        <pc:chgData name="Taslima Begum" userId="9c635b16a89cd005" providerId="LiveId" clId="{CF1795D8-EF47-4E1E-88E4-3CCFD405AEBB}" dt="2020-03-17T20:03:30.329" v="8811" actId="5793"/>
        <pc:sldMkLst>
          <pc:docMk/>
          <pc:sldMk cId="839761278" sldId="259"/>
        </pc:sldMkLst>
        <pc:spChg chg="add mod">
          <ac:chgData name="Taslima Begum" userId="9c635b16a89cd005" providerId="LiveId" clId="{CF1795D8-EF47-4E1E-88E4-3CCFD405AEBB}" dt="2020-03-09T16:36:42.762" v="8751" actId="26606"/>
          <ac:spMkLst>
            <pc:docMk/>
            <pc:sldMk cId="839761278" sldId="259"/>
            <ac:spMk id="2" creationId="{1E8B7067-55B8-41A5-A761-11F3BDECA344}"/>
          </ac:spMkLst>
        </pc:spChg>
        <pc:spChg chg="mod ord">
          <ac:chgData name="Taslima Begum" userId="9c635b16a89cd005" providerId="LiveId" clId="{CF1795D8-EF47-4E1E-88E4-3CCFD405AEBB}" dt="2020-03-17T20:03:30.329" v="8811" actId="5793"/>
          <ac:spMkLst>
            <pc:docMk/>
            <pc:sldMk cId="839761278" sldId="259"/>
            <ac:spMk id="3" creationId="{544C4595-AA68-4F13-956D-BFB4DB2644FF}"/>
          </ac:spMkLst>
        </pc:spChg>
        <pc:spChg chg="add">
          <ac:chgData name="Taslima Begum" userId="9c635b16a89cd005" providerId="LiveId" clId="{CF1795D8-EF47-4E1E-88E4-3CCFD405AEBB}" dt="2020-03-09T16:36:42.762" v="8751" actId="26606"/>
          <ac:spMkLst>
            <pc:docMk/>
            <pc:sldMk cId="839761278" sldId="259"/>
            <ac:spMk id="8" creationId="{3B854194-185D-494D-905C-7C7CB2E30F6E}"/>
          </ac:spMkLst>
        </pc:spChg>
        <pc:spChg chg="add">
          <ac:chgData name="Taslima Begum" userId="9c635b16a89cd005" providerId="LiveId" clId="{CF1795D8-EF47-4E1E-88E4-3CCFD405AEBB}" dt="2020-03-09T16:36:42.762" v="8751" actId="26606"/>
          <ac:spMkLst>
            <pc:docMk/>
            <pc:sldMk cId="839761278" sldId="259"/>
            <ac:spMk id="10" creationId="{B4F5FA0D-0104-4987-8241-EFF7C85B88DE}"/>
          </ac:spMkLst>
        </pc:spChg>
        <pc:picChg chg="add">
          <ac:chgData name="Taslima Begum" userId="9c635b16a89cd005" providerId="LiveId" clId="{CF1795D8-EF47-4E1E-88E4-3CCFD405AEBB}" dt="2020-03-09T16:36:42.762" v="8751" actId="26606"/>
          <ac:picMkLst>
            <pc:docMk/>
            <pc:sldMk cId="839761278" sldId="259"/>
            <ac:picMk id="12" creationId="{2897127E-6CEF-446C-BE87-93B7C46E49D1}"/>
          </ac:picMkLst>
        </pc:picChg>
      </pc:sldChg>
      <pc:sldChg chg="addSp delSp modSp add mod setBg setClrOvrMap">
        <pc:chgData name="Taslima Begum" userId="9c635b16a89cd005" providerId="LiveId" clId="{CF1795D8-EF47-4E1E-88E4-3CCFD405AEBB}" dt="2020-03-09T16:35:12.862" v="8727" actId="26606"/>
        <pc:sldMkLst>
          <pc:docMk/>
          <pc:sldMk cId="4249582303" sldId="260"/>
        </pc:sldMkLst>
        <pc:spChg chg="mod">
          <ac:chgData name="Taslima Begum" userId="9c635b16a89cd005" providerId="LiveId" clId="{CF1795D8-EF47-4E1E-88E4-3CCFD405AEBB}" dt="2020-03-09T16:35:12.862" v="8727" actId="26606"/>
          <ac:spMkLst>
            <pc:docMk/>
            <pc:sldMk cId="4249582303" sldId="260"/>
            <ac:spMk id="2" creationId="{2443CA4E-5C98-479E-94CF-4D5AAF56C89A}"/>
          </ac:spMkLst>
        </pc:spChg>
        <pc:spChg chg="add del mod">
          <ac:chgData name="Taslima Begum" userId="9c635b16a89cd005" providerId="LiveId" clId="{CF1795D8-EF47-4E1E-88E4-3CCFD405AEBB}" dt="2020-03-09T16:35:12.862" v="8727" actId="26606"/>
          <ac:spMkLst>
            <pc:docMk/>
            <pc:sldMk cId="4249582303" sldId="260"/>
            <ac:spMk id="3" creationId="{A41FC957-A940-4D47-8BD5-90990ED9AD00}"/>
          </ac:spMkLst>
        </pc:spChg>
        <pc:spChg chg="add del">
          <ac:chgData name="Taslima Begum" userId="9c635b16a89cd005" providerId="LiveId" clId="{CF1795D8-EF47-4E1E-88E4-3CCFD405AEBB}" dt="2020-03-09T16:35:12.812" v="8726" actId="26606"/>
          <ac:spMkLst>
            <pc:docMk/>
            <pc:sldMk cId="4249582303" sldId="260"/>
            <ac:spMk id="8" creationId="{EA67B5B4-3A24-436E-B663-1B2EBFF8A0CD}"/>
          </ac:spMkLst>
        </pc:spChg>
        <pc:spChg chg="add del">
          <ac:chgData name="Taslima Begum" userId="9c635b16a89cd005" providerId="LiveId" clId="{CF1795D8-EF47-4E1E-88E4-3CCFD405AEBB}" dt="2020-03-09T16:35:12.812" v="8726" actId="26606"/>
          <ac:spMkLst>
            <pc:docMk/>
            <pc:sldMk cId="4249582303" sldId="260"/>
            <ac:spMk id="10" creationId="{987FDF89-C993-41F4-A1B8-DBAFF16008A9}"/>
          </ac:spMkLst>
        </pc:spChg>
        <pc:spChg chg="add del">
          <ac:chgData name="Taslima Begum" userId="9c635b16a89cd005" providerId="LiveId" clId="{CF1795D8-EF47-4E1E-88E4-3CCFD405AEBB}" dt="2020-03-09T16:34:34.026" v="8722" actId="26606"/>
          <ac:spMkLst>
            <pc:docMk/>
            <pc:sldMk cId="4249582303" sldId="260"/>
            <ac:spMk id="11" creationId="{2B566528-1B12-4246-9431-5C2D7D081168}"/>
          </ac:spMkLst>
        </pc:spChg>
        <pc:spChg chg="add del">
          <ac:chgData name="Taslima Begum" userId="9c635b16a89cd005" providerId="LiveId" clId="{CF1795D8-EF47-4E1E-88E4-3CCFD405AEBB}" dt="2020-03-09T16:35:12.812" v="8726" actId="26606"/>
          <ac:spMkLst>
            <pc:docMk/>
            <pc:sldMk cId="4249582303" sldId="260"/>
            <ac:spMk id="12" creationId="{D1D7179B-FF7C-482F-B3D9-2BE9ED1139F9}"/>
          </ac:spMkLst>
        </pc:spChg>
        <pc:spChg chg="add del">
          <ac:chgData name="Taslima Begum" userId="9c635b16a89cd005" providerId="LiveId" clId="{CF1795D8-EF47-4E1E-88E4-3CCFD405AEBB}" dt="2020-03-09T16:34:34.026" v="8722" actId="26606"/>
          <ac:spMkLst>
            <pc:docMk/>
            <pc:sldMk cId="4249582303" sldId="260"/>
            <ac:spMk id="13" creationId="{D3F51FEB-38FB-4F6C-9F7B-2F2AFAB65463}"/>
          </ac:spMkLst>
        </pc:spChg>
        <pc:spChg chg="add">
          <ac:chgData name="Taslima Begum" userId="9c635b16a89cd005" providerId="LiveId" clId="{CF1795D8-EF47-4E1E-88E4-3CCFD405AEBB}" dt="2020-03-09T16:35:12.862" v="8727" actId="26606"/>
          <ac:spMkLst>
            <pc:docMk/>
            <pc:sldMk cId="4249582303" sldId="260"/>
            <ac:spMk id="14" creationId="{2EC40DB1-B719-4A13-9A4D-0966B4B27866}"/>
          </ac:spMkLst>
        </pc:spChg>
        <pc:spChg chg="add del">
          <ac:chgData name="Taslima Begum" userId="9c635b16a89cd005" providerId="LiveId" clId="{CF1795D8-EF47-4E1E-88E4-3CCFD405AEBB}" dt="2020-03-09T16:34:34.026" v="8722" actId="26606"/>
          <ac:spMkLst>
            <pc:docMk/>
            <pc:sldMk cId="4249582303" sldId="260"/>
            <ac:spMk id="15" creationId="{1E547BA6-BAE0-43BB-A7CA-60F69CE252F0}"/>
          </ac:spMkLst>
        </pc:spChg>
        <pc:spChg chg="add">
          <ac:chgData name="Taslima Begum" userId="9c635b16a89cd005" providerId="LiveId" clId="{CF1795D8-EF47-4E1E-88E4-3CCFD405AEBB}" dt="2020-03-09T16:35:12.862" v="8727" actId="26606"/>
          <ac:spMkLst>
            <pc:docMk/>
            <pc:sldMk cId="4249582303" sldId="260"/>
            <ac:spMk id="16" creationId="{82211336-CFF3-412D-868A-6679C1004C45}"/>
          </ac:spMkLst>
        </pc:spChg>
        <pc:spChg chg="add del">
          <ac:chgData name="Taslima Begum" userId="9c635b16a89cd005" providerId="LiveId" clId="{CF1795D8-EF47-4E1E-88E4-3CCFD405AEBB}" dt="2020-03-09T16:34:45.572" v="8724" actId="26606"/>
          <ac:spMkLst>
            <pc:docMk/>
            <pc:sldMk cId="4249582303" sldId="260"/>
            <ac:spMk id="22" creationId="{2B566528-1B12-4246-9431-5C2D7D081168}"/>
          </ac:spMkLst>
        </pc:spChg>
        <pc:spChg chg="add del">
          <ac:chgData name="Taslima Begum" userId="9c635b16a89cd005" providerId="LiveId" clId="{CF1795D8-EF47-4E1E-88E4-3CCFD405AEBB}" dt="2020-03-09T16:34:45.572" v="8724" actId="26606"/>
          <ac:spMkLst>
            <pc:docMk/>
            <pc:sldMk cId="4249582303" sldId="260"/>
            <ac:spMk id="25" creationId="{D3F51FEB-38FB-4F6C-9F7B-2F2AFAB65463}"/>
          </ac:spMkLst>
        </pc:spChg>
        <pc:spChg chg="add del">
          <ac:chgData name="Taslima Begum" userId="9c635b16a89cd005" providerId="LiveId" clId="{CF1795D8-EF47-4E1E-88E4-3CCFD405AEBB}" dt="2020-03-09T16:34:45.572" v="8724" actId="26606"/>
          <ac:spMkLst>
            <pc:docMk/>
            <pc:sldMk cId="4249582303" sldId="260"/>
            <ac:spMk id="26" creationId="{1E547BA6-BAE0-43BB-A7CA-60F69CE252F0}"/>
          </ac:spMkLst>
        </pc:spChg>
        <pc:spChg chg="add del">
          <ac:chgData name="Taslima Begum" userId="9c635b16a89cd005" providerId="LiveId" clId="{CF1795D8-EF47-4E1E-88E4-3CCFD405AEBB}" dt="2020-03-09T16:35:12.812" v="8726" actId="26606"/>
          <ac:spMkLst>
            <pc:docMk/>
            <pc:sldMk cId="4249582303" sldId="260"/>
            <ac:spMk id="29" creationId="{A41FC957-A940-4D47-8BD5-90990ED9AD00}"/>
          </ac:spMkLst>
        </pc:spChg>
        <pc:spChg chg="add">
          <ac:chgData name="Taslima Begum" userId="9c635b16a89cd005" providerId="LiveId" clId="{CF1795D8-EF47-4E1E-88E4-3CCFD405AEBB}" dt="2020-03-09T16:35:12.862" v="8727" actId="26606"/>
          <ac:spMkLst>
            <pc:docMk/>
            <pc:sldMk cId="4249582303" sldId="260"/>
            <ac:spMk id="31" creationId="{76EFD3D9-44F0-4267-BCC1-1613E79D8274}"/>
          </ac:spMkLst>
        </pc:spChg>
        <pc:spChg chg="add">
          <ac:chgData name="Taslima Begum" userId="9c635b16a89cd005" providerId="LiveId" clId="{CF1795D8-EF47-4E1E-88E4-3CCFD405AEBB}" dt="2020-03-09T16:35:12.862" v="8727" actId="26606"/>
          <ac:spMkLst>
            <pc:docMk/>
            <pc:sldMk cId="4249582303" sldId="260"/>
            <ac:spMk id="32" creationId="{A779A851-95D6-41AF-937A-B0E4B7F6FA8D}"/>
          </ac:spMkLst>
        </pc:spChg>
        <pc:spChg chg="add">
          <ac:chgData name="Taslima Begum" userId="9c635b16a89cd005" providerId="LiveId" clId="{CF1795D8-EF47-4E1E-88E4-3CCFD405AEBB}" dt="2020-03-09T16:35:12.862" v="8727" actId="26606"/>
          <ac:spMkLst>
            <pc:docMk/>
            <pc:sldMk cId="4249582303" sldId="260"/>
            <ac:spMk id="33" creationId="{953FB2E7-B6CB-429C-81EB-D9516D6D5C8D}"/>
          </ac:spMkLst>
        </pc:spChg>
        <pc:spChg chg="add">
          <ac:chgData name="Taslima Begum" userId="9c635b16a89cd005" providerId="LiveId" clId="{CF1795D8-EF47-4E1E-88E4-3CCFD405AEBB}" dt="2020-03-09T16:35:12.862" v="8727" actId="26606"/>
          <ac:spMkLst>
            <pc:docMk/>
            <pc:sldMk cId="4249582303" sldId="260"/>
            <ac:spMk id="34" creationId="{A41FC957-A940-4D47-8BD5-90990ED9AD00}"/>
          </ac:spMkLst>
        </pc:spChg>
        <pc:grpChg chg="add del">
          <ac:chgData name="Taslima Begum" userId="9c635b16a89cd005" providerId="LiveId" clId="{CF1795D8-EF47-4E1E-88E4-3CCFD405AEBB}" dt="2020-03-09T16:34:34.026" v="8722" actId="26606"/>
          <ac:grpSpMkLst>
            <pc:docMk/>
            <pc:sldMk cId="4249582303" sldId="260"/>
            <ac:grpSpMk id="17" creationId="{07EAA094-9CF6-4695-958A-33D9BCAA9474}"/>
          </ac:grpSpMkLst>
        </pc:grpChg>
        <pc:grpChg chg="add del">
          <ac:chgData name="Taslima Begum" userId="9c635b16a89cd005" providerId="LiveId" clId="{CF1795D8-EF47-4E1E-88E4-3CCFD405AEBB}" dt="2020-03-09T16:34:45.572" v="8724" actId="26606"/>
          <ac:grpSpMkLst>
            <pc:docMk/>
            <pc:sldMk cId="4249582303" sldId="260"/>
            <ac:grpSpMk id="23" creationId="{07EAA094-9CF6-4695-958A-33D9BCAA9474}"/>
          </ac:grpSpMkLst>
        </pc:grpChg>
        <pc:graphicFrameChg chg="add del">
          <ac:chgData name="Taslima Begum" userId="9c635b16a89cd005" providerId="LiveId" clId="{CF1795D8-EF47-4E1E-88E4-3CCFD405AEBB}" dt="2020-03-09T16:34:34.026" v="8722" actId="26606"/>
          <ac:graphicFrameMkLst>
            <pc:docMk/>
            <pc:sldMk cId="4249582303" sldId="260"/>
            <ac:graphicFrameMk id="5" creationId="{EA235FC0-FE15-4C22-BC59-C171DFDB9A4F}"/>
          </ac:graphicFrameMkLst>
        </pc:graphicFrameChg>
        <pc:graphicFrameChg chg="add del">
          <ac:chgData name="Taslima Begum" userId="9c635b16a89cd005" providerId="LiveId" clId="{CF1795D8-EF47-4E1E-88E4-3CCFD405AEBB}" dt="2020-03-09T16:34:45.572" v="8724" actId="26606"/>
          <ac:graphicFrameMkLst>
            <pc:docMk/>
            <pc:sldMk cId="4249582303" sldId="260"/>
            <ac:graphicFrameMk id="27" creationId="{4953509C-DFF4-47E8-9F37-332BD886B0F0}"/>
          </ac:graphicFrameMkLst>
        </pc:graphicFrameChg>
        <pc:picChg chg="add del">
          <ac:chgData name="Taslima Begum" userId="9c635b16a89cd005" providerId="LiveId" clId="{CF1795D8-EF47-4E1E-88E4-3CCFD405AEBB}" dt="2020-03-09T16:34:34.026" v="8722" actId="26606"/>
          <ac:picMkLst>
            <pc:docMk/>
            <pc:sldMk cId="4249582303" sldId="260"/>
            <ac:picMk id="7" creationId="{B9BDA235-6626-45CF-B8BF-5C8E07452661}"/>
          </ac:picMkLst>
        </pc:picChg>
        <pc:picChg chg="add del">
          <ac:chgData name="Taslima Begum" userId="9c635b16a89cd005" providerId="LiveId" clId="{CF1795D8-EF47-4E1E-88E4-3CCFD405AEBB}" dt="2020-03-09T16:34:45.572" v="8724" actId="26606"/>
          <ac:picMkLst>
            <pc:docMk/>
            <pc:sldMk cId="4249582303" sldId="260"/>
            <ac:picMk id="21" creationId="{9C49DA19-2AF5-4414-8C16-61AF68C72734}"/>
          </ac:picMkLst>
        </pc:picChg>
      </pc:sldChg>
      <pc:sldChg chg="addSp delSp modSp add del mod">
        <pc:chgData name="Taslima Begum" userId="9c635b16a89cd005" providerId="LiveId" clId="{CF1795D8-EF47-4E1E-88E4-3CCFD405AEBB}" dt="2020-03-04T18:46:58.759" v="4764" actId="47"/>
        <pc:sldMkLst>
          <pc:docMk/>
          <pc:sldMk cId="202233360" sldId="261"/>
        </pc:sldMkLst>
        <pc:spChg chg="add mod">
          <ac:chgData name="Taslima Begum" userId="9c635b16a89cd005" providerId="LiveId" clId="{CF1795D8-EF47-4E1E-88E4-3CCFD405AEBB}" dt="2020-03-04T12:09:08.165" v="2395" actId="20577"/>
          <ac:spMkLst>
            <pc:docMk/>
            <pc:sldMk cId="202233360" sldId="261"/>
            <ac:spMk id="2" creationId="{AAF50C91-B336-47A3-8F2C-4617106678DA}"/>
          </ac:spMkLst>
        </pc:spChg>
        <pc:spChg chg="del">
          <ac:chgData name="Taslima Begum" userId="9c635b16a89cd005" providerId="LiveId" clId="{CF1795D8-EF47-4E1E-88E4-3CCFD405AEBB}" dt="2020-03-03T10:36:38.488" v="1107" actId="478"/>
          <ac:spMkLst>
            <pc:docMk/>
            <pc:sldMk cId="202233360" sldId="261"/>
            <ac:spMk id="2" creationId="{C353F252-6E90-4016-A069-5BA5EED2F6BD}"/>
          </ac:spMkLst>
        </pc:spChg>
        <pc:spChg chg="mod">
          <ac:chgData name="Taslima Begum" userId="9c635b16a89cd005" providerId="LiveId" clId="{CF1795D8-EF47-4E1E-88E4-3CCFD405AEBB}" dt="2020-03-04T12:08:38.149" v="2355" actId="33524"/>
          <ac:spMkLst>
            <pc:docMk/>
            <pc:sldMk cId="202233360" sldId="261"/>
            <ac:spMk id="3" creationId="{93902D5F-C136-4258-9A95-D06E720EDF0E}"/>
          </ac:spMkLst>
        </pc:spChg>
      </pc:sldChg>
      <pc:sldChg chg="delSp modSp add mod">
        <pc:chgData name="Taslima Begum" userId="9c635b16a89cd005" providerId="LiveId" clId="{CF1795D8-EF47-4E1E-88E4-3CCFD405AEBB}" dt="2020-03-09T16:32:02.897" v="8703" actId="27636"/>
        <pc:sldMkLst>
          <pc:docMk/>
          <pc:sldMk cId="3964734004" sldId="262"/>
        </pc:sldMkLst>
        <pc:spChg chg="del">
          <ac:chgData name="Taslima Begum" userId="9c635b16a89cd005" providerId="LiveId" clId="{CF1795D8-EF47-4E1E-88E4-3CCFD405AEBB}" dt="2020-03-03T10:46:48.488" v="1206" actId="478"/>
          <ac:spMkLst>
            <pc:docMk/>
            <pc:sldMk cId="3964734004" sldId="262"/>
            <ac:spMk id="2" creationId="{B121ACBB-732D-4D79-8335-F0B74E83EB8D}"/>
          </ac:spMkLst>
        </pc:spChg>
        <pc:spChg chg="mod">
          <ac:chgData name="Taslima Begum" userId="9c635b16a89cd005" providerId="LiveId" clId="{CF1795D8-EF47-4E1E-88E4-3CCFD405AEBB}" dt="2020-03-09T16:32:02.897" v="8703" actId="27636"/>
          <ac:spMkLst>
            <pc:docMk/>
            <pc:sldMk cId="3964734004" sldId="262"/>
            <ac:spMk id="3" creationId="{E14A496E-D7BA-4445-8291-46765BFA004E}"/>
          </ac:spMkLst>
        </pc:spChg>
      </pc:sldChg>
      <pc:sldChg chg="delSp modSp add del mod">
        <pc:chgData name="Taslima Begum" userId="9c635b16a89cd005" providerId="LiveId" clId="{CF1795D8-EF47-4E1E-88E4-3CCFD405AEBB}" dt="2020-03-04T18:47:06.468" v="4765" actId="47"/>
        <pc:sldMkLst>
          <pc:docMk/>
          <pc:sldMk cId="2357169587" sldId="263"/>
        </pc:sldMkLst>
        <pc:spChg chg="del">
          <ac:chgData name="Taslima Begum" userId="9c635b16a89cd005" providerId="LiveId" clId="{CF1795D8-EF47-4E1E-88E4-3CCFD405AEBB}" dt="2020-03-03T10:57:33.120" v="1377" actId="478"/>
          <ac:spMkLst>
            <pc:docMk/>
            <pc:sldMk cId="2357169587" sldId="263"/>
            <ac:spMk id="2" creationId="{0811C566-14C8-4B58-B999-AE95C7C1E6B3}"/>
          </ac:spMkLst>
        </pc:spChg>
        <pc:spChg chg="mod">
          <ac:chgData name="Taslima Begum" userId="9c635b16a89cd005" providerId="LiveId" clId="{CF1795D8-EF47-4E1E-88E4-3CCFD405AEBB}" dt="2020-03-03T12:41:58.797" v="1943" actId="20577"/>
          <ac:spMkLst>
            <pc:docMk/>
            <pc:sldMk cId="2357169587" sldId="263"/>
            <ac:spMk id="3" creationId="{6DC3B947-69DE-46A7-969A-54DF5578F4FD}"/>
          </ac:spMkLst>
        </pc:spChg>
      </pc:sldChg>
      <pc:sldChg chg="modSp add del mod">
        <pc:chgData name="Taslima Begum" userId="9c635b16a89cd005" providerId="LiveId" clId="{CF1795D8-EF47-4E1E-88E4-3CCFD405AEBB}" dt="2020-03-04T19:19:07.059" v="5465" actId="47"/>
        <pc:sldMkLst>
          <pc:docMk/>
          <pc:sldMk cId="3967999758" sldId="264"/>
        </pc:sldMkLst>
        <pc:spChg chg="mod">
          <ac:chgData name="Taslima Begum" userId="9c635b16a89cd005" providerId="LiveId" clId="{CF1795D8-EF47-4E1E-88E4-3CCFD405AEBB}" dt="2020-03-04T12:09:39.857" v="2403" actId="20577"/>
          <ac:spMkLst>
            <pc:docMk/>
            <pc:sldMk cId="3967999758" sldId="264"/>
            <ac:spMk id="2" creationId="{9DBCA900-80D2-421E-8DCA-CE8679758BA5}"/>
          </ac:spMkLst>
        </pc:spChg>
        <pc:spChg chg="mod">
          <ac:chgData name="Taslima Begum" userId="9c635b16a89cd005" providerId="LiveId" clId="{CF1795D8-EF47-4E1E-88E4-3CCFD405AEBB}" dt="2020-03-04T12:32:52.291" v="3049" actId="20577"/>
          <ac:spMkLst>
            <pc:docMk/>
            <pc:sldMk cId="3967999758" sldId="264"/>
            <ac:spMk id="3" creationId="{EEFBB8A7-3A54-419C-8F43-F25722894B4F}"/>
          </ac:spMkLst>
        </pc:spChg>
      </pc:sldChg>
      <pc:sldChg chg="modSp add del mod">
        <pc:chgData name="Taslima Begum" userId="9c635b16a89cd005" providerId="LiveId" clId="{CF1795D8-EF47-4E1E-88E4-3CCFD405AEBB}" dt="2020-03-04T18:50:59.463" v="4793" actId="47"/>
        <pc:sldMkLst>
          <pc:docMk/>
          <pc:sldMk cId="1414970046" sldId="265"/>
        </pc:sldMkLst>
        <pc:spChg chg="mod">
          <ac:chgData name="Taslima Begum" userId="9c635b16a89cd005" providerId="LiveId" clId="{CF1795D8-EF47-4E1E-88E4-3CCFD405AEBB}" dt="2020-03-04T12:40:27.211" v="3434" actId="20577"/>
          <ac:spMkLst>
            <pc:docMk/>
            <pc:sldMk cId="1414970046" sldId="265"/>
            <ac:spMk id="2" creationId="{8FDA83A5-8EFD-4231-A7BA-5A86CD524C08}"/>
          </ac:spMkLst>
        </pc:spChg>
        <pc:spChg chg="mod">
          <ac:chgData name="Taslima Begum" userId="9c635b16a89cd005" providerId="LiveId" clId="{CF1795D8-EF47-4E1E-88E4-3CCFD405AEBB}" dt="2020-03-04T12:50:59.946" v="3610" actId="20577"/>
          <ac:spMkLst>
            <pc:docMk/>
            <pc:sldMk cId="1414970046" sldId="265"/>
            <ac:spMk id="3" creationId="{0F15D743-5691-4198-AC68-21523722CE8C}"/>
          </ac:spMkLst>
        </pc:spChg>
      </pc:sldChg>
      <pc:sldChg chg="delSp add del mod">
        <pc:chgData name="Taslima Begum" userId="9c635b16a89cd005" providerId="LiveId" clId="{CF1795D8-EF47-4E1E-88E4-3CCFD405AEBB}" dt="2020-03-04T18:51:02.309" v="4794" actId="47"/>
        <pc:sldMkLst>
          <pc:docMk/>
          <pc:sldMk cId="932770285" sldId="266"/>
        </pc:sldMkLst>
        <pc:spChg chg="del">
          <ac:chgData name="Taslima Begum" userId="9c635b16a89cd005" providerId="LiveId" clId="{CF1795D8-EF47-4E1E-88E4-3CCFD405AEBB}" dt="2020-03-04T12:40:48.218" v="3436" actId="478"/>
          <ac:spMkLst>
            <pc:docMk/>
            <pc:sldMk cId="932770285" sldId="266"/>
            <ac:spMk id="2" creationId="{8301BF7C-BDDB-4834-930D-39C498A763FF}"/>
          </ac:spMkLst>
        </pc:spChg>
      </pc:sldChg>
      <pc:sldChg chg="addSp delSp modSp add mod setBg">
        <pc:chgData name="Taslima Begum" userId="9c635b16a89cd005" providerId="LiveId" clId="{CF1795D8-EF47-4E1E-88E4-3CCFD405AEBB}" dt="2020-03-13T13:05:58.553" v="8796" actId="255"/>
        <pc:sldMkLst>
          <pc:docMk/>
          <pc:sldMk cId="1370846474" sldId="267"/>
        </pc:sldMkLst>
        <pc:spChg chg="mod ord">
          <ac:chgData name="Taslima Begum" userId="9c635b16a89cd005" providerId="LiveId" clId="{CF1795D8-EF47-4E1E-88E4-3CCFD405AEBB}" dt="2020-03-10T09:34:44.657" v="8771" actId="26606"/>
          <ac:spMkLst>
            <pc:docMk/>
            <pc:sldMk cId="1370846474" sldId="267"/>
            <ac:spMk id="2" creationId="{CC8901E0-ACE9-417B-B7A2-AF1716E086D0}"/>
          </ac:spMkLst>
        </pc:spChg>
        <pc:spChg chg="del mod">
          <ac:chgData name="Taslima Begum" userId="9c635b16a89cd005" providerId="LiveId" clId="{CF1795D8-EF47-4E1E-88E4-3CCFD405AEBB}" dt="2020-03-09T16:34:13.352" v="8720" actId="26606"/>
          <ac:spMkLst>
            <pc:docMk/>
            <pc:sldMk cId="1370846474" sldId="267"/>
            <ac:spMk id="3" creationId="{17A7F461-FB46-4F4D-AA6E-D8FCF436CF82}"/>
          </ac:spMkLst>
        </pc:spChg>
        <pc:spChg chg="add del">
          <ac:chgData name="Taslima Begum" userId="9c635b16a89cd005" providerId="LiveId" clId="{CF1795D8-EF47-4E1E-88E4-3CCFD405AEBB}" dt="2020-03-10T09:34:44.657" v="8771" actId="26606"/>
          <ac:spMkLst>
            <pc:docMk/>
            <pc:sldMk cId="1370846474" sldId="267"/>
            <ac:spMk id="11" creationId="{2B566528-1B12-4246-9431-5C2D7D081168}"/>
          </ac:spMkLst>
        </pc:spChg>
        <pc:spChg chg="add del">
          <ac:chgData name="Taslima Begum" userId="9c635b16a89cd005" providerId="LiveId" clId="{CF1795D8-EF47-4E1E-88E4-3CCFD405AEBB}" dt="2020-03-10T09:34:44.657" v="8771" actId="26606"/>
          <ac:spMkLst>
            <pc:docMk/>
            <pc:sldMk cId="1370846474" sldId="267"/>
            <ac:spMk id="13" creationId="{D3F51FEB-38FB-4F6C-9F7B-2F2AFAB65463}"/>
          </ac:spMkLst>
        </pc:spChg>
        <pc:spChg chg="add del">
          <ac:chgData name="Taslima Begum" userId="9c635b16a89cd005" providerId="LiveId" clId="{CF1795D8-EF47-4E1E-88E4-3CCFD405AEBB}" dt="2020-03-10T09:34:44.657" v="8771" actId="26606"/>
          <ac:spMkLst>
            <pc:docMk/>
            <pc:sldMk cId="1370846474" sldId="267"/>
            <ac:spMk id="15" creationId="{1E547BA6-BAE0-43BB-A7CA-60F69CE252F0}"/>
          </ac:spMkLst>
        </pc:spChg>
        <pc:spChg chg="add del">
          <ac:chgData name="Taslima Begum" userId="9c635b16a89cd005" providerId="LiveId" clId="{CF1795D8-EF47-4E1E-88E4-3CCFD405AEBB}" dt="2020-03-10T09:34:24.753" v="8761" actId="26606"/>
          <ac:spMkLst>
            <pc:docMk/>
            <pc:sldMk cId="1370846474" sldId="267"/>
            <ac:spMk id="24" creationId="{201CC55D-ED54-4C5C-95E6-10947BD1103B}"/>
          </ac:spMkLst>
        </pc:spChg>
        <pc:spChg chg="add del">
          <ac:chgData name="Taslima Begum" userId="9c635b16a89cd005" providerId="LiveId" clId="{CF1795D8-EF47-4E1E-88E4-3CCFD405AEBB}" dt="2020-03-10T09:34:24.753" v="8761" actId="26606"/>
          <ac:spMkLst>
            <pc:docMk/>
            <pc:sldMk cId="1370846474" sldId="267"/>
            <ac:spMk id="30" creationId="{3873B707-463F-40B0-8227-E8CC6C67EB25}"/>
          </ac:spMkLst>
        </pc:spChg>
        <pc:spChg chg="add del">
          <ac:chgData name="Taslima Begum" userId="9c635b16a89cd005" providerId="LiveId" clId="{CF1795D8-EF47-4E1E-88E4-3CCFD405AEBB}" dt="2020-03-10T09:34:24.753" v="8761" actId="26606"/>
          <ac:spMkLst>
            <pc:docMk/>
            <pc:sldMk cId="1370846474" sldId="267"/>
            <ac:spMk id="32" creationId="{C13237C8-E62C-4F0D-A318-BD6FB6C2D138}"/>
          </ac:spMkLst>
        </pc:spChg>
        <pc:spChg chg="add del">
          <ac:chgData name="Taslima Begum" userId="9c635b16a89cd005" providerId="LiveId" clId="{CF1795D8-EF47-4E1E-88E4-3CCFD405AEBB}" dt="2020-03-10T09:34:24.753" v="8761" actId="26606"/>
          <ac:spMkLst>
            <pc:docMk/>
            <pc:sldMk cId="1370846474" sldId="267"/>
            <ac:spMk id="34" creationId="{19C9EAEA-39D0-4B0E-A0EB-51E7B26740B1}"/>
          </ac:spMkLst>
        </pc:spChg>
        <pc:spChg chg="add del">
          <ac:chgData name="Taslima Begum" userId="9c635b16a89cd005" providerId="LiveId" clId="{CF1795D8-EF47-4E1E-88E4-3CCFD405AEBB}" dt="2020-03-10T09:34:28.836" v="8763" actId="26606"/>
          <ac:spMkLst>
            <pc:docMk/>
            <pc:sldMk cId="1370846474" sldId="267"/>
            <ac:spMk id="36" creationId="{AFA67CD3-AB4E-4A7A-BEB8-53C445D8C44E}"/>
          </ac:spMkLst>
        </pc:spChg>
        <pc:spChg chg="add del">
          <ac:chgData name="Taslima Begum" userId="9c635b16a89cd005" providerId="LiveId" clId="{CF1795D8-EF47-4E1E-88E4-3CCFD405AEBB}" dt="2020-03-10T09:34:28.836" v="8763" actId="26606"/>
          <ac:spMkLst>
            <pc:docMk/>
            <pc:sldMk cId="1370846474" sldId="267"/>
            <ac:spMk id="38" creationId="{339C8D78-A644-462F-B674-F440635E5353}"/>
          </ac:spMkLst>
        </pc:spChg>
        <pc:spChg chg="add del">
          <ac:chgData name="Taslima Begum" userId="9c635b16a89cd005" providerId="LiveId" clId="{CF1795D8-EF47-4E1E-88E4-3CCFD405AEBB}" dt="2020-03-10T09:34:30.539" v="8765" actId="26606"/>
          <ac:spMkLst>
            <pc:docMk/>
            <pc:sldMk cId="1370846474" sldId="267"/>
            <ac:spMk id="40" creationId="{B50AB553-2A96-4A92-96F2-93548E096954}"/>
          </ac:spMkLst>
        </pc:spChg>
        <pc:spChg chg="add del">
          <ac:chgData name="Taslima Begum" userId="9c635b16a89cd005" providerId="LiveId" clId="{CF1795D8-EF47-4E1E-88E4-3CCFD405AEBB}" dt="2020-03-10T09:34:33.153" v="8767" actId="26606"/>
          <ac:spMkLst>
            <pc:docMk/>
            <pc:sldMk cId="1370846474" sldId="267"/>
            <ac:spMk id="42" creationId="{B4147794-66B7-4CDE-BC75-BBDC48B2FCEB}"/>
          </ac:spMkLst>
        </pc:spChg>
        <pc:spChg chg="add del">
          <ac:chgData name="Taslima Begum" userId="9c635b16a89cd005" providerId="LiveId" clId="{CF1795D8-EF47-4E1E-88E4-3CCFD405AEBB}" dt="2020-03-10T09:34:33.153" v="8767" actId="26606"/>
          <ac:spMkLst>
            <pc:docMk/>
            <pc:sldMk cId="1370846474" sldId="267"/>
            <ac:spMk id="43" creationId="{41202E79-1236-4DF8-9921-F47A0B079C13}"/>
          </ac:spMkLst>
        </pc:spChg>
        <pc:spChg chg="add del">
          <ac:chgData name="Taslima Begum" userId="9c635b16a89cd005" providerId="LiveId" clId="{CF1795D8-EF47-4E1E-88E4-3CCFD405AEBB}" dt="2020-03-10T09:34:38.480" v="8769" actId="26606"/>
          <ac:spMkLst>
            <pc:docMk/>
            <pc:sldMk cId="1370846474" sldId="267"/>
            <ac:spMk id="45" creationId="{FCEC2294-5A7B-45E5-9251-C1AA89F4ADCF}"/>
          </ac:spMkLst>
        </pc:spChg>
        <pc:spChg chg="add del">
          <ac:chgData name="Taslima Begum" userId="9c635b16a89cd005" providerId="LiveId" clId="{CF1795D8-EF47-4E1E-88E4-3CCFD405AEBB}" dt="2020-03-10T09:34:44.657" v="8771" actId="26606"/>
          <ac:spMkLst>
            <pc:docMk/>
            <pc:sldMk cId="1370846474" sldId="267"/>
            <ac:spMk id="48" creationId="{201CC55D-ED54-4C5C-95E6-10947BD1103B}"/>
          </ac:spMkLst>
        </pc:spChg>
        <pc:spChg chg="add del">
          <ac:chgData name="Taslima Begum" userId="9c635b16a89cd005" providerId="LiveId" clId="{CF1795D8-EF47-4E1E-88E4-3CCFD405AEBB}" dt="2020-03-10T09:34:44.657" v="8771" actId="26606"/>
          <ac:spMkLst>
            <pc:docMk/>
            <pc:sldMk cId="1370846474" sldId="267"/>
            <ac:spMk id="50" creationId="{3873B707-463F-40B0-8227-E8CC6C67EB25}"/>
          </ac:spMkLst>
        </pc:spChg>
        <pc:spChg chg="add del">
          <ac:chgData name="Taslima Begum" userId="9c635b16a89cd005" providerId="LiveId" clId="{CF1795D8-EF47-4E1E-88E4-3CCFD405AEBB}" dt="2020-03-10T09:34:44.657" v="8771" actId="26606"/>
          <ac:spMkLst>
            <pc:docMk/>
            <pc:sldMk cId="1370846474" sldId="267"/>
            <ac:spMk id="51" creationId="{C13237C8-E62C-4F0D-A318-BD6FB6C2D138}"/>
          </ac:spMkLst>
        </pc:spChg>
        <pc:spChg chg="add del">
          <ac:chgData name="Taslima Begum" userId="9c635b16a89cd005" providerId="LiveId" clId="{CF1795D8-EF47-4E1E-88E4-3CCFD405AEBB}" dt="2020-03-10T09:34:44.657" v="8771" actId="26606"/>
          <ac:spMkLst>
            <pc:docMk/>
            <pc:sldMk cId="1370846474" sldId="267"/>
            <ac:spMk id="52" creationId="{19C9EAEA-39D0-4B0E-A0EB-51E7B26740B1}"/>
          </ac:spMkLst>
        </pc:spChg>
        <pc:grpChg chg="add del">
          <ac:chgData name="Taslima Begum" userId="9c635b16a89cd005" providerId="LiveId" clId="{CF1795D8-EF47-4E1E-88E4-3CCFD405AEBB}" dt="2020-03-10T09:34:44.657" v="8771" actId="26606"/>
          <ac:grpSpMkLst>
            <pc:docMk/>
            <pc:sldMk cId="1370846474" sldId="267"/>
            <ac:grpSpMk id="17" creationId="{07EAA094-9CF6-4695-958A-33D9BCAA9474}"/>
          </ac:grpSpMkLst>
        </pc:grpChg>
        <pc:grpChg chg="add del">
          <ac:chgData name="Taslima Begum" userId="9c635b16a89cd005" providerId="LiveId" clId="{CF1795D8-EF47-4E1E-88E4-3CCFD405AEBB}" dt="2020-03-10T09:34:24.753" v="8761" actId="26606"/>
          <ac:grpSpMkLst>
            <pc:docMk/>
            <pc:sldMk cId="1370846474" sldId="267"/>
            <ac:grpSpMk id="26" creationId="{1DE889C7-FAD6-4397-98E2-05D503484459}"/>
          </ac:grpSpMkLst>
        </pc:grpChg>
        <pc:grpChg chg="add del">
          <ac:chgData name="Taslima Begum" userId="9c635b16a89cd005" providerId="LiveId" clId="{CF1795D8-EF47-4E1E-88E4-3CCFD405AEBB}" dt="2020-03-10T09:34:44.657" v="8771" actId="26606"/>
          <ac:grpSpMkLst>
            <pc:docMk/>
            <pc:sldMk cId="1370846474" sldId="267"/>
            <ac:grpSpMk id="49" creationId="{1DE889C7-FAD6-4397-98E2-05D503484459}"/>
          </ac:grpSpMkLst>
        </pc:grpChg>
        <pc:graphicFrameChg chg="add mod modGraphic">
          <ac:chgData name="Taslima Begum" userId="9c635b16a89cd005" providerId="LiveId" clId="{CF1795D8-EF47-4E1E-88E4-3CCFD405AEBB}" dt="2020-03-13T13:05:58.553" v="8796" actId="255"/>
          <ac:graphicFrameMkLst>
            <pc:docMk/>
            <pc:sldMk cId="1370846474" sldId="267"/>
            <ac:graphicFrameMk id="5" creationId="{00042F50-F432-4225-BDF5-AF8DBE7391BF}"/>
          </ac:graphicFrameMkLst>
        </pc:graphicFrameChg>
        <pc:picChg chg="add mod">
          <ac:chgData name="Taslima Begum" userId="9c635b16a89cd005" providerId="LiveId" clId="{CF1795D8-EF47-4E1E-88E4-3CCFD405AEBB}" dt="2020-03-10T09:34:44.657" v="8771" actId="26606"/>
          <ac:picMkLst>
            <pc:docMk/>
            <pc:sldMk cId="1370846474" sldId="267"/>
            <ac:picMk id="7" creationId="{2BEDFE28-1DDA-4593-8A20-9B26DDA72479}"/>
          </ac:picMkLst>
        </pc:picChg>
        <pc:picChg chg="add del">
          <ac:chgData name="Taslima Begum" userId="9c635b16a89cd005" providerId="LiveId" clId="{CF1795D8-EF47-4E1E-88E4-3CCFD405AEBB}" dt="2020-03-10T09:34:28.836" v="8763" actId="26606"/>
          <ac:picMkLst>
            <pc:docMk/>
            <pc:sldMk cId="1370846474" sldId="267"/>
            <ac:picMk id="37" creationId="{07CF545F-9C2E-4446-97CD-AD92990C2B68}"/>
          </ac:picMkLst>
        </pc:picChg>
        <pc:cxnChg chg="add del">
          <ac:chgData name="Taslima Begum" userId="9c635b16a89cd005" providerId="LiveId" clId="{CF1795D8-EF47-4E1E-88E4-3CCFD405AEBB}" dt="2020-03-10T09:34:38.480" v="8769" actId="26606"/>
          <ac:cxnSpMkLst>
            <pc:docMk/>
            <pc:sldMk cId="1370846474" sldId="267"/>
            <ac:cxnSpMk id="46" creationId="{67182200-4859-4C8D-BCBB-55B245C28BA3}"/>
          </ac:cxnSpMkLst>
        </pc:cxnChg>
      </pc:sldChg>
      <pc:sldChg chg="modSp add mod">
        <pc:chgData name="Taslima Begum" userId="9c635b16a89cd005" providerId="LiveId" clId="{CF1795D8-EF47-4E1E-88E4-3CCFD405AEBB}" dt="2020-03-09T16:32:42" v="8714" actId="20577"/>
        <pc:sldMkLst>
          <pc:docMk/>
          <pc:sldMk cId="2878142349" sldId="268"/>
        </pc:sldMkLst>
        <pc:spChg chg="mod">
          <ac:chgData name="Taslima Begum" userId="9c635b16a89cd005" providerId="LiveId" clId="{CF1795D8-EF47-4E1E-88E4-3CCFD405AEBB}" dt="2020-03-04T17:18:28.041" v="4003" actId="5793"/>
          <ac:spMkLst>
            <pc:docMk/>
            <pc:sldMk cId="2878142349" sldId="268"/>
            <ac:spMk id="2" creationId="{267CDBA3-CBFB-4A5E-ACC4-E315E6DEB368}"/>
          </ac:spMkLst>
        </pc:spChg>
        <pc:spChg chg="mod">
          <ac:chgData name="Taslima Begum" userId="9c635b16a89cd005" providerId="LiveId" clId="{CF1795D8-EF47-4E1E-88E4-3CCFD405AEBB}" dt="2020-03-09T16:32:42" v="8714" actId="20577"/>
          <ac:spMkLst>
            <pc:docMk/>
            <pc:sldMk cId="2878142349" sldId="268"/>
            <ac:spMk id="3" creationId="{19089923-211B-444A-AB1F-DD312EA7151C}"/>
          </ac:spMkLst>
        </pc:spChg>
      </pc:sldChg>
      <pc:sldChg chg="addSp delSp modSp add mod setBg setClrOvrMap">
        <pc:chgData name="Taslima Begum" userId="9c635b16a89cd005" providerId="LiveId" clId="{CF1795D8-EF47-4E1E-88E4-3CCFD405AEBB}" dt="2020-03-09T16:34:05.772" v="8719" actId="26606"/>
        <pc:sldMkLst>
          <pc:docMk/>
          <pc:sldMk cId="3596135100" sldId="269"/>
        </pc:sldMkLst>
        <pc:spChg chg="mod">
          <ac:chgData name="Taslima Begum" userId="9c635b16a89cd005" providerId="LiveId" clId="{CF1795D8-EF47-4E1E-88E4-3CCFD405AEBB}" dt="2020-03-09T16:34:05.772" v="8719" actId="26606"/>
          <ac:spMkLst>
            <pc:docMk/>
            <pc:sldMk cId="3596135100" sldId="269"/>
            <ac:spMk id="2" creationId="{991D710C-4991-4FD4-B616-88B155CA0EAF}"/>
          </ac:spMkLst>
        </pc:spChg>
        <pc:spChg chg="mod">
          <ac:chgData name="Taslima Begum" userId="9c635b16a89cd005" providerId="LiveId" clId="{CF1795D8-EF47-4E1E-88E4-3CCFD405AEBB}" dt="2020-03-09T16:34:05.772" v="8719" actId="26606"/>
          <ac:spMkLst>
            <pc:docMk/>
            <pc:sldMk cId="3596135100" sldId="269"/>
            <ac:spMk id="3" creationId="{B59D10D9-5B14-43B6-B889-6A34E8764871}"/>
          </ac:spMkLst>
        </pc:spChg>
        <pc:spChg chg="add del">
          <ac:chgData name="Taslima Begum" userId="9c635b16a89cd005" providerId="LiveId" clId="{CF1795D8-EF47-4E1E-88E4-3CCFD405AEBB}" dt="2020-03-09T12:46:11.163" v="6724"/>
          <ac:spMkLst>
            <pc:docMk/>
            <pc:sldMk cId="3596135100" sldId="269"/>
            <ac:spMk id="4" creationId="{D0C5F0B4-866A-4856-BCA6-2434D872EEB6}"/>
          </ac:spMkLst>
        </pc:spChg>
        <pc:spChg chg="add del">
          <ac:chgData name="Taslima Begum" userId="9c635b16a89cd005" providerId="LiveId" clId="{CF1795D8-EF47-4E1E-88E4-3CCFD405AEBB}" dt="2020-03-09T16:33:54.238" v="8716" actId="26606"/>
          <ac:spMkLst>
            <pc:docMk/>
            <pc:sldMk cId="3596135100" sldId="269"/>
            <ac:spMk id="8" creationId="{76EFD3D9-44F0-4267-BCC1-1613E79D8274}"/>
          </ac:spMkLst>
        </pc:spChg>
        <pc:spChg chg="add del">
          <ac:chgData name="Taslima Begum" userId="9c635b16a89cd005" providerId="LiveId" clId="{CF1795D8-EF47-4E1E-88E4-3CCFD405AEBB}" dt="2020-03-09T16:33:54.238" v="8716" actId="26606"/>
          <ac:spMkLst>
            <pc:docMk/>
            <pc:sldMk cId="3596135100" sldId="269"/>
            <ac:spMk id="10" creationId="{A779A851-95D6-41AF-937A-B0E4B7F6FA8D}"/>
          </ac:spMkLst>
        </pc:spChg>
        <pc:spChg chg="add del">
          <ac:chgData name="Taslima Begum" userId="9c635b16a89cd005" providerId="LiveId" clId="{CF1795D8-EF47-4E1E-88E4-3CCFD405AEBB}" dt="2020-03-09T16:33:54.238" v="8716" actId="26606"/>
          <ac:spMkLst>
            <pc:docMk/>
            <pc:sldMk cId="3596135100" sldId="269"/>
            <ac:spMk id="12" creationId="{953FB2E7-B6CB-429C-81EB-D9516D6D5C8D}"/>
          </ac:spMkLst>
        </pc:spChg>
        <pc:spChg chg="add del">
          <ac:chgData name="Taslima Begum" userId="9c635b16a89cd005" providerId="LiveId" clId="{CF1795D8-EF47-4E1E-88E4-3CCFD405AEBB}" dt="2020-03-09T16:33:54.238" v="8716" actId="26606"/>
          <ac:spMkLst>
            <pc:docMk/>
            <pc:sldMk cId="3596135100" sldId="269"/>
            <ac:spMk id="14" creationId="{2EC40DB1-B719-4A13-9A4D-0966B4B27866}"/>
          </ac:spMkLst>
        </pc:spChg>
        <pc:spChg chg="add del">
          <ac:chgData name="Taslima Begum" userId="9c635b16a89cd005" providerId="LiveId" clId="{CF1795D8-EF47-4E1E-88E4-3CCFD405AEBB}" dt="2020-03-09T16:33:54.238" v="8716" actId="26606"/>
          <ac:spMkLst>
            <pc:docMk/>
            <pc:sldMk cId="3596135100" sldId="269"/>
            <ac:spMk id="16" creationId="{82211336-CFF3-412D-868A-6679C1004C45}"/>
          </ac:spMkLst>
        </pc:spChg>
        <pc:spChg chg="add del">
          <ac:chgData name="Taslima Begum" userId="9c635b16a89cd005" providerId="LiveId" clId="{CF1795D8-EF47-4E1E-88E4-3CCFD405AEBB}" dt="2020-03-09T16:34:05.731" v="8718" actId="26606"/>
          <ac:spMkLst>
            <pc:docMk/>
            <pc:sldMk cId="3596135100" sldId="269"/>
            <ac:spMk id="18" creationId="{907EF6B7-1338-4443-8C46-6A318D952DFD}"/>
          </ac:spMkLst>
        </pc:spChg>
        <pc:spChg chg="add del">
          <ac:chgData name="Taslima Begum" userId="9c635b16a89cd005" providerId="LiveId" clId="{CF1795D8-EF47-4E1E-88E4-3CCFD405AEBB}" dt="2020-03-09T16:34:05.731" v="8718" actId="26606"/>
          <ac:spMkLst>
            <pc:docMk/>
            <pc:sldMk cId="3596135100" sldId="269"/>
            <ac:spMk id="19" creationId="{DAAE4CDD-124C-4DCF-9584-B6033B545DD5}"/>
          </ac:spMkLst>
        </pc:spChg>
        <pc:spChg chg="add del">
          <ac:chgData name="Taslima Begum" userId="9c635b16a89cd005" providerId="LiveId" clId="{CF1795D8-EF47-4E1E-88E4-3CCFD405AEBB}" dt="2020-03-09T16:34:05.731" v="8718" actId="26606"/>
          <ac:spMkLst>
            <pc:docMk/>
            <pc:sldMk cId="3596135100" sldId="269"/>
            <ac:spMk id="20" creationId="{081E4A58-353D-44AE-B2FC-2A74E2E400F7}"/>
          </ac:spMkLst>
        </pc:spChg>
        <pc:spChg chg="add">
          <ac:chgData name="Taslima Begum" userId="9c635b16a89cd005" providerId="LiveId" clId="{CF1795D8-EF47-4E1E-88E4-3CCFD405AEBB}" dt="2020-03-09T16:34:05.772" v="8719" actId="26606"/>
          <ac:spMkLst>
            <pc:docMk/>
            <pc:sldMk cId="3596135100" sldId="269"/>
            <ac:spMk id="22" creationId="{EA67B5B4-3A24-436E-B663-1B2EBFF8A0CD}"/>
          </ac:spMkLst>
        </pc:spChg>
        <pc:spChg chg="add">
          <ac:chgData name="Taslima Begum" userId="9c635b16a89cd005" providerId="LiveId" clId="{CF1795D8-EF47-4E1E-88E4-3CCFD405AEBB}" dt="2020-03-09T16:34:05.772" v="8719" actId="26606"/>
          <ac:spMkLst>
            <pc:docMk/>
            <pc:sldMk cId="3596135100" sldId="269"/>
            <ac:spMk id="23" creationId="{987FDF89-C993-41F4-A1B8-DBAFF16008A9}"/>
          </ac:spMkLst>
        </pc:spChg>
        <pc:spChg chg="add">
          <ac:chgData name="Taslima Begum" userId="9c635b16a89cd005" providerId="LiveId" clId="{CF1795D8-EF47-4E1E-88E4-3CCFD405AEBB}" dt="2020-03-09T16:34:05.772" v="8719" actId="26606"/>
          <ac:spMkLst>
            <pc:docMk/>
            <pc:sldMk cId="3596135100" sldId="269"/>
            <ac:spMk id="24" creationId="{D1D7179B-FF7C-482F-B3D9-2BE9ED1139F9}"/>
          </ac:spMkLst>
        </pc:spChg>
        <pc:picChg chg="add del">
          <ac:chgData name="Taslima Begum" userId="9c635b16a89cd005" providerId="LiveId" clId="{CF1795D8-EF47-4E1E-88E4-3CCFD405AEBB}" dt="2020-03-09T12:46:11.163" v="6724"/>
          <ac:picMkLst>
            <pc:docMk/>
            <pc:sldMk cId="3596135100" sldId="269"/>
            <ac:picMk id="1027" creationId="{C117BE7A-A845-49A5-8DF7-5F2134BDEDA9}"/>
          </ac:picMkLst>
        </pc:picChg>
      </pc:sldChg>
      <pc:sldChg chg="addSp delSp modSp add mod">
        <pc:chgData name="Taslima Begum" userId="9c635b16a89cd005" providerId="LiveId" clId="{CF1795D8-EF47-4E1E-88E4-3CCFD405AEBB}" dt="2020-03-09T16:27:58.942" v="8530" actId="12"/>
        <pc:sldMkLst>
          <pc:docMk/>
          <pc:sldMk cId="4180549967" sldId="270"/>
        </pc:sldMkLst>
        <pc:spChg chg="mod">
          <ac:chgData name="Taslima Begum" userId="9c635b16a89cd005" providerId="LiveId" clId="{CF1795D8-EF47-4E1E-88E4-3CCFD405AEBB}" dt="2020-03-09T16:27:35.412" v="8522" actId="14100"/>
          <ac:spMkLst>
            <pc:docMk/>
            <pc:sldMk cId="4180549967" sldId="270"/>
            <ac:spMk id="2" creationId="{09ED451C-E625-496E-9526-1D4583E45516}"/>
          </ac:spMkLst>
        </pc:spChg>
        <pc:spChg chg="del">
          <ac:chgData name="Taslima Begum" userId="9c635b16a89cd005" providerId="LiveId" clId="{CF1795D8-EF47-4E1E-88E4-3CCFD405AEBB}" dt="2020-03-04T18:56:55.545" v="4817" actId="3680"/>
          <ac:spMkLst>
            <pc:docMk/>
            <pc:sldMk cId="4180549967" sldId="270"/>
            <ac:spMk id="3" creationId="{89E904B0-1FC4-460F-AB35-46761CA37E9D}"/>
          </ac:spMkLst>
        </pc:spChg>
        <pc:graphicFrameChg chg="add mod ord modGraphic">
          <ac:chgData name="Taslima Begum" userId="9c635b16a89cd005" providerId="LiveId" clId="{CF1795D8-EF47-4E1E-88E4-3CCFD405AEBB}" dt="2020-03-09T16:27:58.942" v="8530" actId="12"/>
          <ac:graphicFrameMkLst>
            <pc:docMk/>
            <pc:sldMk cId="4180549967" sldId="270"/>
            <ac:graphicFrameMk id="4" creationId="{679D8F12-4363-4E6E-9A82-B50918B8EFD6}"/>
          </ac:graphicFrameMkLst>
        </pc:graphicFrameChg>
      </pc:sldChg>
      <pc:sldChg chg="addSp modSp add mod setBg">
        <pc:chgData name="Taslima Begum" userId="9c635b16a89cd005" providerId="LiveId" clId="{CF1795D8-EF47-4E1E-88E4-3CCFD405AEBB}" dt="2020-03-09T16:35:38.557" v="8729" actId="26606"/>
        <pc:sldMkLst>
          <pc:docMk/>
          <pc:sldMk cId="600635556" sldId="271"/>
        </pc:sldMkLst>
        <pc:spChg chg="mod">
          <ac:chgData name="Taslima Begum" userId="9c635b16a89cd005" providerId="LiveId" clId="{CF1795D8-EF47-4E1E-88E4-3CCFD405AEBB}" dt="2020-03-09T16:35:38.557" v="8729" actId="26606"/>
          <ac:spMkLst>
            <pc:docMk/>
            <pc:sldMk cId="600635556" sldId="271"/>
            <ac:spMk id="2" creationId="{6228DD6D-A977-453C-AF59-A10C4367CB4A}"/>
          </ac:spMkLst>
        </pc:spChg>
        <pc:spChg chg="mod">
          <ac:chgData name="Taslima Begum" userId="9c635b16a89cd005" providerId="LiveId" clId="{CF1795D8-EF47-4E1E-88E4-3CCFD405AEBB}" dt="2020-03-09T16:35:38.557" v="8729" actId="26606"/>
          <ac:spMkLst>
            <pc:docMk/>
            <pc:sldMk cId="600635556" sldId="271"/>
            <ac:spMk id="3" creationId="{5084D89E-2B89-4D93-88A9-5D32CC304FAB}"/>
          </ac:spMkLst>
        </pc:spChg>
        <pc:spChg chg="add">
          <ac:chgData name="Taslima Begum" userId="9c635b16a89cd005" providerId="LiveId" clId="{CF1795D8-EF47-4E1E-88E4-3CCFD405AEBB}" dt="2020-03-09T16:35:38.557" v="8729" actId="26606"/>
          <ac:spMkLst>
            <pc:docMk/>
            <pc:sldMk cId="600635556" sldId="271"/>
            <ac:spMk id="8" creationId="{A61E7EDE-CB4A-402F-B0FB-8640C3589105}"/>
          </ac:spMkLst>
        </pc:spChg>
        <pc:spChg chg="add">
          <ac:chgData name="Taslima Begum" userId="9c635b16a89cd005" providerId="LiveId" clId="{CF1795D8-EF47-4E1E-88E4-3CCFD405AEBB}" dt="2020-03-09T16:35:38.557" v="8729" actId="26606"/>
          <ac:spMkLst>
            <pc:docMk/>
            <pc:sldMk cId="600635556" sldId="271"/>
            <ac:spMk id="10" creationId="{6C2BBEB8-4077-499F-80FD-AA9827A8D8B7}"/>
          </ac:spMkLst>
        </pc:spChg>
        <pc:spChg chg="add">
          <ac:chgData name="Taslima Begum" userId="9c635b16a89cd005" providerId="LiveId" clId="{CF1795D8-EF47-4E1E-88E4-3CCFD405AEBB}" dt="2020-03-09T16:35:38.557" v="8729" actId="26606"/>
          <ac:spMkLst>
            <pc:docMk/>
            <pc:sldMk cId="600635556" sldId="271"/>
            <ac:spMk id="12" creationId="{6F3B7728-0C26-4662-B285-85C645523C10}"/>
          </ac:spMkLst>
        </pc:spChg>
        <pc:spChg chg="add">
          <ac:chgData name="Taslima Begum" userId="9c635b16a89cd005" providerId="LiveId" clId="{CF1795D8-EF47-4E1E-88E4-3CCFD405AEBB}" dt="2020-03-09T16:35:38.557" v="8729" actId="26606"/>
          <ac:spMkLst>
            <pc:docMk/>
            <pc:sldMk cId="600635556" sldId="271"/>
            <ac:spMk id="14" creationId="{28C367AD-9838-470A-87EF-678609CC8692}"/>
          </ac:spMkLst>
        </pc:spChg>
        <pc:spChg chg="add">
          <ac:chgData name="Taslima Begum" userId="9c635b16a89cd005" providerId="LiveId" clId="{CF1795D8-EF47-4E1E-88E4-3CCFD405AEBB}" dt="2020-03-09T16:35:38.557" v="8729" actId="26606"/>
          <ac:spMkLst>
            <pc:docMk/>
            <pc:sldMk cId="600635556" sldId="271"/>
            <ac:spMk id="16" creationId="{B0CF1642-4E76-4223-A010-6334380A22EA}"/>
          </ac:spMkLst>
        </pc:spChg>
      </pc:sldChg>
      <pc:sldChg chg="addSp delSp modSp add mod setBg">
        <pc:chgData name="Taslima Begum" userId="9c635b16a89cd005" providerId="LiveId" clId="{CF1795D8-EF47-4E1E-88E4-3CCFD405AEBB}" dt="2020-03-09T16:35:47.506" v="8730" actId="26606"/>
        <pc:sldMkLst>
          <pc:docMk/>
          <pc:sldMk cId="3062410016" sldId="272"/>
        </pc:sldMkLst>
        <pc:spChg chg="del">
          <ac:chgData name="Taslima Begum" userId="9c635b16a89cd005" providerId="LiveId" clId="{CF1795D8-EF47-4E1E-88E4-3CCFD405AEBB}" dt="2020-03-04T19:41:44.555" v="6282" actId="478"/>
          <ac:spMkLst>
            <pc:docMk/>
            <pc:sldMk cId="3062410016" sldId="272"/>
            <ac:spMk id="2" creationId="{DB74094E-8845-45D0-813D-43AC5F12BB30}"/>
          </ac:spMkLst>
        </pc:spChg>
        <pc:spChg chg="mod">
          <ac:chgData name="Taslima Begum" userId="9c635b16a89cd005" providerId="LiveId" clId="{CF1795D8-EF47-4E1E-88E4-3CCFD405AEBB}" dt="2020-03-09T16:35:47.506" v="8730" actId="26606"/>
          <ac:spMkLst>
            <pc:docMk/>
            <pc:sldMk cId="3062410016" sldId="272"/>
            <ac:spMk id="3" creationId="{0252C6E8-E8DB-4641-89D1-CE11A578D74E}"/>
          </ac:spMkLst>
        </pc:spChg>
        <pc:spChg chg="add del">
          <ac:chgData name="Taslima Begum" userId="9c635b16a89cd005" providerId="LiveId" clId="{CF1795D8-EF47-4E1E-88E4-3CCFD405AEBB}" dt="2020-03-09T16:35:47.506" v="8730" actId="26606"/>
          <ac:spMkLst>
            <pc:docMk/>
            <pc:sldMk cId="3062410016" sldId="272"/>
            <ac:spMk id="8" creationId="{2B566528-1B12-4246-9431-5C2D7D081168}"/>
          </ac:spMkLst>
        </pc:spChg>
        <pc:spChg chg="add del">
          <ac:chgData name="Taslima Begum" userId="9c635b16a89cd005" providerId="LiveId" clId="{CF1795D8-EF47-4E1E-88E4-3CCFD405AEBB}" dt="2020-03-09T16:35:47.506" v="8730" actId="26606"/>
          <ac:spMkLst>
            <pc:docMk/>
            <pc:sldMk cId="3062410016" sldId="272"/>
            <ac:spMk id="10" creationId="{2E80C965-DB6D-4F81-9E9E-B027384D0BD6}"/>
          </ac:spMkLst>
        </pc:spChg>
        <pc:spChg chg="add del">
          <ac:chgData name="Taslima Begum" userId="9c635b16a89cd005" providerId="LiveId" clId="{CF1795D8-EF47-4E1E-88E4-3CCFD405AEBB}" dt="2020-03-09T16:35:47.506" v="8730" actId="26606"/>
          <ac:spMkLst>
            <pc:docMk/>
            <pc:sldMk cId="3062410016" sldId="272"/>
            <ac:spMk id="12" creationId="{A580F890-B085-4E95-96AA-55AEBEC5CE6E}"/>
          </ac:spMkLst>
        </pc:spChg>
        <pc:spChg chg="add del">
          <ac:chgData name="Taslima Begum" userId="9c635b16a89cd005" providerId="LiveId" clId="{CF1795D8-EF47-4E1E-88E4-3CCFD405AEBB}" dt="2020-03-09T16:35:47.506" v="8730" actId="26606"/>
          <ac:spMkLst>
            <pc:docMk/>
            <pc:sldMk cId="3062410016" sldId="272"/>
            <ac:spMk id="14" creationId="{D3F51FEB-38FB-4F6C-9F7B-2F2AFAB65463}"/>
          </ac:spMkLst>
        </pc:spChg>
        <pc:spChg chg="add del">
          <ac:chgData name="Taslima Begum" userId="9c635b16a89cd005" providerId="LiveId" clId="{CF1795D8-EF47-4E1E-88E4-3CCFD405AEBB}" dt="2020-03-09T16:35:47.506" v="8730" actId="26606"/>
          <ac:spMkLst>
            <pc:docMk/>
            <pc:sldMk cId="3062410016" sldId="272"/>
            <ac:spMk id="16" creationId="{1E547BA6-BAE0-43BB-A7CA-60F69CE252F0}"/>
          </ac:spMkLst>
        </pc:spChg>
        <pc:spChg chg="add">
          <ac:chgData name="Taslima Begum" userId="9c635b16a89cd005" providerId="LiveId" clId="{CF1795D8-EF47-4E1E-88E4-3CCFD405AEBB}" dt="2020-03-09T16:35:47.506" v="8730" actId="26606"/>
          <ac:spMkLst>
            <pc:docMk/>
            <pc:sldMk cId="3062410016" sldId="272"/>
            <ac:spMk id="21" creationId="{A61E7EDE-CB4A-402F-B0FB-8640C3589105}"/>
          </ac:spMkLst>
        </pc:spChg>
        <pc:spChg chg="add">
          <ac:chgData name="Taslima Begum" userId="9c635b16a89cd005" providerId="LiveId" clId="{CF1795D8-EF47-4E1E-88E4-3CCFD405AEBB}" dt="2020-03-09T16:35:47.506" v="8730" actId="26606"/>
          <ac:spMkLst>
            <pc:docMk/>
            <pc:sldMk cId="3062410016" sldId="272"/>
            <ac:spMk id="23" creationId="{6C2BBEB8-4077-499F-80FD-AA9827A8D8B7}"/>
          </ac:spMkLst>
        </pc:spChg>
        <pc:spChg chg="add">
          <ac:chgData name="Taslima Begum" userId="9c635b16a89cd005" providerId="LiveId" clId="{CF1795D8-EF47-4E1E-88E4-3CCFD405AEBB}" dt="2020-03-09T16:35:47.506" v="8730" actId="26606"/>
          <ac:spMkLst>
            <pc:docMk/>
            <pc:sldMk cId="3062410016" sldId="272"/>
            <ac:spMk id="25" creationId="{6F3B7728-0C26-4662-B285-85C645523C10}"/>
          </ac:spMkLst>
        </pc:spChg>
        <pc:spChg chg="add">
          <ac:chgData name="Taslima Begum" userId="9c635b16a89cd005" providerId="LiveId" clId="{CF1795D8-EF47-4E1E-88E4-3CCFD405AEBB}" dt="2020-03-09T16:35:47.506" v="8730" actId="26606"/>
          <ac:spMkLst>
            <pc:docMk/>
            <pc:sldMk cId="3062410016" sldId="272"/>
            <ac:spMk id="27" creationId="{28C367AD-9838-470A-87EF-678609CC8692}"/>
          </ac:spMkLst>
        </pc:spChg>
        <pc:spChg chg="add">
          <ac:chgData name="Taslima Begum" userId="9c635b16a89cd005" providerId="LiveId" clId="{CF1795D8-EF47-4E1E-88E4-3CCFD405AEBB}" dt="2020-03-09T16:35:47.506" v="8730" actId="26606"/>
          <ac:spMkLst>
            <pc:docMk/>
            <pc:sldMk cId="3062410016" sldId="272"/>
            <ac:spMk id="29" creationId="{B0CF1642-4E76-4223-A010-6334380A22EA}"/>
          </ac:spMkLst>
        </pc:spChg>
      </pc:sldChg>
      <pc:sldChg chg="addSp delSp modSp add mod setBg">
        <pc:chgData name="Taslima Begum" userId="9c635b16a89cd005" providerId="LiveId" clId="{CF1795D8-EF47-4E1E-88E4-3CCFD405AEBB}" dt="2020-03-09T16:41:15.275" v="8759" actId="26606"/>
        <pc:sldMkLst>
          <pc:docMk/>
          <pc:sldMk cId="4285036248" sldId="273"/>
        </pc:sldMkLst>
        <pc:spChg chg="mod">
          <ac:chgData name="Taslima Begum" userId="9c635b16a89cd005" providerId="LiveId" clId="{CF1795D8-EF47-4E1E-88E4-3CCFD405AEBB}" dt="2020-03-09T16:41:15.275" v="8759" actId="26606"/>
          <ac:spMkLst>
            <pc:docMk/>
            <pc:sldMk cId="4285036248" sldId="273"/>
            <ac:spMk id="2" creationId="{1824A26C-FDD9-4F08-9883-CDA42426372B}"/>
          </ac:spMkLst>
        </pc:spChg>
        <pc:spChg chg="del mod">
          <ac:chgData name="Taslima Begum" userId="9c635b16a89cd005" providerId="LiveId" clId="{CF1795D8-EF47-4E1E-88E4-3CCFD405AEBB}" dt="2020-03-09T16:41:15.275" v="8759" actId="26606"/>
          <ac:spMkLst>
            <pc:docMk/>
            <pc:sldMk cId="4285036248" sldId="273"/>
            <ac:spMk id="3" creationId="{2561B93E-C652-46B2-8CAA-015D3D2B363E}"/>
          </ac:spMkLst>
        </pc:spChg>
        <pc:spChg chg="add">
          <ac:chgData name="Taslima Begum" userId="9c635b16a89cd005" providerId="LiveId" clId="{CF1795D8-EF47-4E1E-88E4-3CCFD405AEBB}" dt="2020-03-09T16:41:15.275" v="8759" actId="26606"/>
          <ac:spMkLst>
            <pc:docMk/>
            <pc:sldMk cId="4285036248" sldId="273"/>
            <ac:spMk id="10" creationId="{68575C10-8187-4AC4-AD72-C754EAFD2867}"/>
          </ac:spMkLst>
        </pc:spChg>
        <pc:graphicFrameChg chg="add">
          <ac:chgData name="Taslima Begum" userId="9c635b16a89cd005" providerId="LiveId" clId="{CF1795D8-EF47-4E1E-88E4-3CCFD405AEBB}" dt="2020-03-09T16:41:15.275" v="8759" actId="26606"/>
          <ac:graphicFrameMkLst>
            <pc:docMk/>
            <pc:sldMk cId="4285036248" sldId="273"/>
            <ac:graphicFrameMk id="5" creationId="{CE399B71-F439-4DF6-A606-59990B732FC6}"/>
          </ac:graphicFrameMkLst>
        </pc:graphicFrameChg>
        <pc:cxnChg chg="add">
          <ac:chgData name="Taslima Begum" userId="9c635b16a89cd005" providerId="LiveId" clId="{CF1795D8-EF47-4E1E-88E4-3CCFD405AEBB}" dt="2020-03-09T16:41:15.275" v="8759" actId="26606"/>
          <ac:cxnSpMkLst>
            <pc:docMk/>
            <pc:sldMk cId="4285036248" sldId="273"/>
            <ac:cxnSpMk id="12" creationId="{74E776C9-ED67-41B7-B3A3-4DF76EF3ACEE}"/>
          </ac:cxnSpMkLst>
        </pc:cxn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21.png"/><Relationship Id="rId7" Type="http://schemas.openxmlformats.org/officeDocument/2006/relationships/image" Target="../media/image23.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20.png"/><Relationship Id="rId6" Type="http://schemas.openxmlformats.org/officeDocument/2006/relationships/image" Target="../media/image13.svg"/><Relationship Id="rId11" Type="http://schemas.openxmlformats.org/officeDocument/2006/relationships/image" Target="../media/image25.png"/><Relationship Id="rId5" Type="http://schemas.openxmlformats.org/officeDocument/2006/relationships/image" Target="../media/image2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3E4B38E-3201-4A9F-AC7F-ED798FADB27A}" type="doc">
      <dgm:prSet loTypeId="urn:microsoft.com/office/officeart/2016/7/layout/BasicProcessNew" loCatId="process" qsTypeId="urn:microsoft.com/office/officeart/2005/8/quickstyle/simple1" qsCatId="simple" csTypeId="urn:microsoft.com/office/officeart/2005/8/colors/colorful1" csCatId="colorful" phldr="1"/>
      <dgm:spPr/>
      <dgm:t>
        <a:bodyPr/>
        <a:lstStyle/>
        <a:p>
          <a:endParaRPr lang="en-US"/>
        </a:p>
      </dgm:t>
    </dgm:pt>
    <dgm:pt modelId="{FEC1253F-C7A9-416F-AAE5-2C25ADA74B54}">
      <dgm:prSet custT="1"/>
      <dgm:spPr/>
      <dgm:t>
        <a:bodyPr/>
        <a:lstStyle/>
        <a:p>
          <a:r>
            <a:rPr lang="en-US" sz="1200" dirty="0"/>
            <a:t>The customers: Walmart is also committed to protecting the health and safety of our associates, members, customers and communities because we care for one another’s well-being. Conducting our business in compliance with all health and safety laws is crucial to protecting each other from harm. As associates of Walmart, we must always comply with all relevant health and safety laws and policies and never ignore a potential health and safety concern. Acting ethically in regard to health and safety issues is critical to our corporate goal of providing a safe shopping and working environment. (Walmart 2020) </a:t>
          </a:r>
        </a:p>
      </dgm:t>
    </dgm:pt>
    <dgm:pt modelId="{357EF64E-7187-4B1F-A16E-D63576E36599}" type="parTrans" cxnId="{32C9C054-BC68-4E7A-9EDD-94E3E9169C62}">
      <dgm:prSet/>
      <dgm:spPr/>
      <dgm:t>
        <a:bodyPr/>
        <a:lstStyle/>
        <a:p>
          <a:endParaRPr lang="en-US"/>
        </a:p>
      </dgm:t>
    </dgm:pt>
    <dgm:pt modelId="{A33F6D5B-F167-41D5-B311-3BCD28DF1434}" type="sibTrans" cxnId="{32C9C054-BC68-4E7A-9EDD-94E3E9169C62}">
      <dgm:prSet/>
      <dgm:spPr/>
      <dgm:t>
        <a:bodyPr/>
        <a:lstStyle/>
        <a:p>
          <a:endParaRPr lang="en-US"/>
        </a:p>
      </dgm:t>
    </dgm:pt>
    <dgm:pt modelId="{430A69DB-489A-4DEE-B764-4BA4228D0B62}">
      <dgm:prSet custT="1"/>
      <dgm:spPr/>
      <dgm:t>
        <a:bodyPr/>
        <a:lstStyle/>
        <a:p>
          <a:r>
            <a:rPr lang="en-GB" sz="1800" dirty="0"/>
            <a:t>The supplier: building good understanding and responsibility. It is necessary to keep an ethical relationship between the organisation and the supplier to gain trust and good deal  for the organisation from the supplier. (Stanwick Stanwick's  2014) </a:t>
          </a:r>
          <a:endParaRPr lang="en-US" sz="1800" dirty="0"/>
        </a:p>
      </dgm:t>
    </dgm:pt>
    <dgm:pt modelId="{3063F100-3F8A-4097-9DE0-AFD1D5CCD741}" type="parTrans" cxnId="{8DEF2F68-8755-4840-9723-A07DCD05146B}">
      <dgm:prSet/>
      <dgm:spPr/>
      <dgm:t>
        <a:bodyPr/>
        <a:lstStyle/>
        <a:p>
          <a:endParaRPr lang="en-US"/>
        </a:p>
      </dgm:t>
    </dgm:pt>
    <dgm:pt modelId="{841B4CA4-729B-4244-B621-B3A25AF60B6F}" type="sibTrans" cxnId="{8DEF2F68-8755-4840-9723-A07DCD05146B}">
      <dgm:prSet/>
      <dgm:spPr/>
      <dgm:t>
        <a:bodyPr/>
        <a:lstStyle/>
        <a:p>
          <a:endParaRPr lang="en-US"/>
        </a:p>
      </dgm:t>
    </dgm:pt>
    <dgm:pt modelId="{34F8F6E8-FE22-4A0B-BB78-8BE281D818C6}">
      <dgm:prSet/>
      <dgm:spPr/>
      <dgm:t>
        <a:bodyPr/>
        <a:lstStyle/>
        <a:p>
          <a:r>
            <a:rPr lang="en-GB"/>
            <a:t>The staff: Having a positive environment for staff and a safe place to work. Being treated fairly. (Asda 2020)</a:t>
          </a:r>
          <a:endParaRPr lang="en-US"/>
        </a:p>
      </dgm:t>
    </dgm:pt>
    <dgm:pt modelId="{3C932FDF-A50A-454C-B754-829898FF646F}" type="parTrans" cxnId="{ACF04776-EA8D-4030-A9BD-877B6FFEF6BD}">
      <dgm:prSet/>
      <dgm:spPr/>
      <dgm:t>
        <a:bodyPr/>
        <a:lstStyle/>
        <a:p>
          <a:endParaRPr lang="en-US"/>
        </a:p>
      </dgm:t>
    </dgm:pt>
    <dgm:pt modelId="{82311810-8B03-442C-AA56-52FB1B1F822D}" type="sibTrans" cxnId="{ACF04776-EA8D-4030-A9BD-877B6FFEF6BD}">
      <dgm:prSet/>
      <dgm:spPr/>
      <dgm:t>
        <a:bodyPr/>
        <a:lstStyle/>
        <a:p>
          <a:endParaRPr lang="en-US"/>
        </a:p>
      </dgm:t>
    </dgm:pt>
    <dgm:pt modelId="{3CDF81B3-B721-40D3-97BC-B1998470B727}" type="pres">
      <dgm:prSet presAssocID="{23E4B38E-3201-4A9F-AC7F-ED798FADB27A}" presName="Name0" presStyleCnt="0">
        <dgm:presLayoutVars>
          <dgm:dir/>
          <dgm:resizeHandles val="exact"/>
        </dgm:presLayoutVars>
      </dgm:prSet>
      <dgm:spPr/>
    </dgm:pt>
    <dgm:pt modelId="{C87E813A-99F2-4819-9106-C04702ECA5FA}" type="pres">
      <dgm:prSet presAssocID="{FEC1253F-C7A9-416F-AAE5-2C25ADA74B54}" presName="node" presStyleLbl="node1" presStyleIdx="0" presStyleCnt="5">
        <dgm:presLayoutVars>
          <dgm:bulletEnabled val="1"/>
        </dgm:presLayoutVars>
      </dgm:prSet>
      <dgm:spPr/>
    </dgm:pt>
    <dgm:pt modelId="{274023BD-F591-4B74-8A27-EBBD59543906}" type="pres">
      <dgm:prSet presAssocID="{A33F6D5B-F167-41D5-B311-3BCD28DF1434}" presName="sibTransSpacerBeforeConnector" presStyleCnt="0"/>
      <dgm:spPr/>
    </dgm:pt>
    <dgm:pt modelId="{1B4DFC87-AE27-40E4-98FA-626758E5796B}" type="pres">
      <dgm:prSet presAssocID="{A33F6D5B-F167-41D5-B311-3BCD28DF1434}" presName="sibTrans" presStyleLbl="node1" presStyleIdx="1" presStyleCnt="5"/>
      <dgm:spPr/>
    </dgm:pt>
    <dgm:pt modelId="{5F59DDE0-9014-47B0-9E87-C6974AEA7252}" type="pres">
      <dgm:prSet presAssocID="{A33F6D5B-F167-41D5-B311-3BCD28DF1434}" presName="sibTransSpacerAfterConnector" presStyleCnt="0"/>
      <dgm:spPr/>
    </dgm:pt>
    <dgm:pt modelId="{AB215F43-928C-401B-9931-006A579E78F4}" type="pres">
      <dgm:prSet presAssocID="{430A69DB-489A-4DEE-B764-4BA4228D0B62}" presName="node" presStyleLbl="node1" presStyleIdx="2" presStyleCnt="5">
        <dgm:presLayoutVars>
          <dgm:bulletEnabled val="1"/>
        </dgm:presLayoutVars>
      </dgm:prSet>
      <dgm:spPr/>
    </dgm:pt>
    <dgm:pt modelId="{F13D4D35-CE1C-44B7-9549-09ABE98AD98A}" type="pres">
      <dgm:prSet presAssocID="{841B4CA4-729B-4244-B621-B3A25AF60B6F}" presName="sibTransSpacerBeforeConnector" presStyleCnt="0"/>
      <dgm:spPr/>
    </dgm:pt>
    <dgm:pt modelId="{37CA0231-2FF7-49D4-A9F2-716355C99946}" type="pres">
      <dgm:prSet presAssocID="{841B4CA4-729B-4244-B621-B3A25AF60B6F}" presName="sibTrans" presStyleLbl="node1" presStyleIdx="3" presStyleCnt="5"/>
      <dgm:spPr/>
    </dgm:pt>
    <dgm:pt modelId="{D060865C-0C13-4B73-A2F4-1199008D4911}" type="pres">
      <dgm:prSet presAssocID="{841B4CA4-729B-4244-B621-B3A25AF60B6F}" presName="sibTransSpacerAfterConnector" presStyleCnt="0"/>
      <dgm:spPr/>
    </dgm:pt>
    <dgm:pt modelId="{18F8589B-D9E2-4982-B615-1D02CAA90C7D}" type="pres">
      <dgm:prSet presAssocID="{34F8F6E8-FE22-4A0B-BB78-8BE281D818C6}" presName="node" presStyleLbl="node1" presStyleIdx="4" presStyleCnt="5">
        <dgm:presLayoutVars>
          <dgm:bulletEnabled val="1"/>
        </dgm:presLayoutVars>
      </dgm:prSet>
      <dgm:spPr/>
    </dgm:pt>
  </dgm:ptLst>
  <dgm:cxnLst>
    <dgm:cxn modelId="{6D47B21C-8508-40FB-9A2F-D0DD11A11220}" type="presOf" srcId="{841B4CA4-729B-4244-B621-B3A25AF60B6F}" destId="{37CA0231-2FF7-49D4-A9F2-716355C99946}" srcOrd="0" destOrd="0" presId="urn:microsoft.com/office/officeart/2016/7/layout/BasicProcessNew"/>
    <dgm:cxn modelId="{56B11D67-7227-4013-8A43-6D20F12C8E46}" type="presOf" srcId="{430A69DB-489A-4DEE-B764-4BA4228D0B62}" destId="{AB215F43-928C-401B-9931-006A579E78F4}" srcOrd="0" destOrd="0" presId="urn:microsoft.com/office/officeart/2016/7/layout/BasicProcessNew"/>
    <dgm:cxn modelId="{8DEF2F68-8755-4840-9723-A07DCD05146B}" srcId="{23E4B38E-3201-4A9F-AC7F-ED798FADB27A}" destId="{430A69DB-489A-4DEE-B764-4BA4228D0B62}" srcOrd="1" destOrd="0" parTransId="{3063F100-3F8A-4097-9DE0-AFD1D5CCD741}" sibTransId="{841B4CA4-729B-4244-B621-B3A25AF60B6F}"/>
    <dgm:cxn modelId="{32C9C054-BC68-4E7A-9EDD-94E3E9169C62}" srcId="{23E4B38E-3201-4A9F-AC7F-ED798FADB27A}" destId="{FEC1253F-C7A9-416F-AAE5-2C25ADA74B54}" srcOrd="0" destOrd="0" parTransId="{357EF64E-7187-4B1F-A16E-D63576E36599}" sibTransId="{A33F6D5B-F167-41D5-B311-3BCD28DF1434}"/>
    <dgm:cxn modelId="{ACF04776-EA8D-4030-A9BD-877B6FFEF6BD}" srcId="{23E4B38E-3201-4A9F-AC7F-ED798FADB27A}" destId="{34F8F6E8-FE22-4A0B-BB78-8BE281D818C6}" srcOrd="2" destOrd="0" parTransId="{3C932FDF-A50A-454C-B754-829898FF646F}" sibTransId="{82311810-8B03-442C-AA56-52FB1B1F822D}"/>
    <dgm:cxn modelId="{407A677F-AB79-4DC7-9971-ED1DEBCD3A03}" type="presOf" srcId="{34F8F6E8-FE22-4A0B-BB78-8BE281D818C6}" destId="{18F8589B-D9E2-4982-B615-1D02CAA90C7D}" srcOrd="0" destOrd="0" presId="urn:microsoft.com/office/officeart/2016/7/layout/BasicProcessNew"/>
    <dgm:cxn modelId="{87A63282-DBF8-4911-BC8C-106A338B1B27}" type="presOf" srcId="{FEC1253F-C7A9-416F-AAE5-2C25ADA74B54}" destId="{C87E813A-99F2-4819-9106-C04702ECA5FA}" srcOrd="0" destOrd="0" presId="urn:microsoft.com/office/officeart/2016/7/layout/BasicProcessNew"/>
    <dgm:cxn modelId="{9C652492-CF22-40D9-8076-60A4BA1240C4}" type="presOf" srcId="{23E4B38E-3201-4A9F-AC7F-ED798FADB27A}" destId="{3CDF81B3-B721-40D3-97BC-B1998470B727}" srcOrd="0" destOrd="0" presId="urn:microsoft.com/office/officeart/2016/7/layout/BasicProcessNew"/>
    <dgm:cxn modelId="{3386C8E5-367E-4864-9E6C-F53D2774D41E}" type="presOf" srcId="{A33F6D5B-F167-41D5-B311-3BCD28DF1434}" destId="{1B4DFC87-AE27-40E4-98FA-626758E5796B}" srcOrd="0" destOrd="0" presId="urn:microsoft.com/office/officeart/2016/7/layout/BasicProcessNew"/>
    <dgm:cxn modelId="{0B99E5D3-5858-4D45-BFD5-1E2F7B0A7197}" type="presParOf" srcId="{3CDF81B3-B721-40D3-97BC-B1998470B727}" destId="{C87E813A-99F2-4819-9106-C04702ECA5FA}" srcOrd="0" destOrd="0" presId="urn:microsoft.com/office/officeart/2016/7/layout/BasicProcessNew"/>
    <dgm:cxn modelId="{F3F55E29-FA2C-43ED-A68F-AAC284C978D8}" type="presParOf" srcId="{3CDF81B3-B721-40D3-97BC-B1998470B727}" destId="{274023BD-F591-4B74-8A27-EBBD59543906}" srcOrd="1" destOrd="0" presId="urn:microsoft.com/office/officeart/2016/7/layout/BasicProcessNew"/>
    <dgm:cxn modelId="{3A6DA4B1-F9AC-4770-B9FD-29B903C57BD1}" type="presParOf" srcId="{3CDF81B3-B721-40D3-97BC-B1998470B727}" destId="{1B4DFC87-AE27-40E4-98FA-626758E5796B}" srcOrd="2" destOrd="0" presId="urn:microsoft.com/office/officeart/2016/7/layout/BasicProcessNew"/>
    <dgm:cxn modelId="{97E10BC5-97D5-4B8A-891D-1CFE7D7BAFB6}" type="presParOf" srcId="{3CDF81B3-B721-40D3-97BC-B1998470B727}" destId="{5F59DDE0-9014-47B0-9E87-C6974AEA7252}" srcOrd="3" destOrd="0" presId="urn:microsoft.com/office/officeart/2016/7/layout/BasicProcessNew"/>
    <dgm:cxn modelId="{6DFAC9A7-AECC-4F9A-8424-AAE61A0C3B82}" type="presParOf" srcId="{3CDF81B3-B721-40D3-97BC-B1998470B727}" destId="{AB215F43-928C-401B-9931-006A579E78F4}" srcOrd="4" destOrd="0" presId="urn:microsoft.com/office/officeart/2016/7/layout/BasicProcessNew"/>
    <dgm:cxn modelId="{AC2293A3-90DA-4BCA-89C6-5904AD2E6DCA}" type="presParOf" srcId="{3CDF81B3-B721-40D3-97BC-B1998470B727}" destId="{F13D4D35-CE1C-44B7-9549-09ABE98AD98A}" srcOrd="5" destOrd="0" presId="urn:microsoft.com/office/officeart/2016/7/layout/BasicProcessNew"/>
    <dgm:cxn modelId="{6B11180B-73D7-4FDC-A7A9-33807188640A}" type="presParOf" srcId="{3CDF81B3-B721-40D3-97BC-B1998470B727}" destId="{37CA0231-2FF7-49D4-A9F2-716355C99946}" srcOrd="6" destOrd="0" presId="urn:microsoft.com/office/officeart/2016/7/layout/BasicProcessNew"/>
    <dgm:cxn modelId="{DD3014A8-E1BF-4F23-BC73-5EAB928ACD66}" type="presParOf" srcId="{3CDF81B3-B721-40D3-97BC-B1998470B727}" destId="{D060865C-0C13-4B73-A2F4-1199008D4911}" srcOrd="7" destOrd="0" presId="urn:microsoft.com/office/officeart/2016/7/layout/BasicProcessNew"/>
    <dgm:cxn modelId="{FFCBDA49-4A59-4FD7-B06E-B74722254B2D}" type="presParOf" srcId="{3CDF81B3-B721-40D3-97BC-B1998470B727}" destId="{18F8589B-D9E2-4982-B615-1D02CAA90C7D}" srcOrd="8"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1CA75A-3ECF-43C3-8279-09E8D0D08FF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595F6A4-8CD3-4306-906C-61D5EE26AF76}">
      <dgm:prSet/>
      <dgm:spPr/>
      <dgm:t>
        <a:bodyPr/>
        <a:lstStyle/>
        <a:p>
          <a:r>
            <a:rPr lang="en-US"/>
            <a:t>Increasing the number of stores with the global ethical system and Walmart policy</a:t>
          </a:r>
        </a:p>
      </dgm:t>
    </dgm:pt>
    <dgm:pt modelId="{C93995A9-6E86-485C-A421-8AFD3058863B}" type="parTrans" cxnId="{25A68E11-C9DA-43D3-A916-09E55BB8CD9B}">
      <dgm:prSet/>
      <dgm:spPr/>
      <dgm:t>
        <a:bodyPr/>
        <a:lstStyle/>
        <a:p>
          <a:endParaRPr lang="en-US"/>
        </a:p>
      </dgm:t>
    </dgm:pt>
    <dgm:pt modelId="{3CA007B3-67A6-4337-8C07-58ADB7E888C3}" type="sibTrans" cxnId="{25A68E11-C9DA-43D3-A916-09E55BB8CD9B}">
      <dgm:prSet/>
      <dgm:spPr/>
      <dgm:t>
        <a:bodyPr/>
        <a:lstStyle/>
        <a:p>
          <a:endParaRPr lang="en-US"/>
        </a:p>
      </dgm:t>
    </dgm:pt>
    <dgm:pt modelId="{D42AE635-30CF-465C-8EE0-0884E264FD9E}">
      <dgm:prSet/>
      <dgm:spPr/>
      <dgm:t>
        <a:bodyPr/>
        <a:lstStyle/>
        <a:p>
          <a:r>
            <a:rPr lang="en-US"/>
            <a:t>value every staff member , appreciate their work, and communicate by listening and sharing ideas. </a:t>
          </a:r>
        </a:p>
      </dgm:t>
    </dgm:pt>
    <dgm:pt modelId="{DD580A51-274D-492A-9E6A-2B9974A61F03}" type="parTrans" cxnId="{51109424-E89E-4A0B-9376-C0D8D456E9E7}">
      <dgm:prSet/>
      <dgm:spPr/>
      <dgm:t>
        <a:bodyPr/>
        <a:lstStyle/>
        <a:p>
          <a:endParaRPr lang="en-US"/>
        </a:p>
      </dgm:t>
    </dgm:pt>
    <dgm:pt modelId="{D05C403E-FEDE-4BCA-9A92-194BE7FE42E4}" type="sibTrans" cxnId="{51109424-E89E-4A0B-9376-C0D8D456E9E7}">
      <dgm:prSet/>
      <dgm:spPr/>
      <dgm:t>
        <a:bodyPr/>
        <a:lstStyle/>
        <a:p>
          <a:endParaRPr lang="en-US"/>
        </a:p>
      </dgm:t>
    </dgm:pt>
    <dgm:pt modelId="{8D251213-82AC-4BE1-B42F-1342A2A7332C}">
      <dgm:prSet/>
      <dgm:spPr/>
      <dgm:t>
        <a:bodyPr/>
        <a:lstStyle/>
        <a:p>
          <a:r>
            <a:rPr lang="en-US"/>
            <a:t>Communicate with customers in the store, support each other, and give to our local communities.</a:t>
          </a:r>
        </a:p>
      </dgm:t>
    </dgm:pt>
    <dgm:pt modelId="{34693DD2-87F7-4DD7-934E-8E144C24BEAD}" type="parTrans" cxnId="{137E1FA6-95A2-49BC-B440-B48EFF629D9F}">
      <dgm:prSet/>
      <dgm:spPr/>
      <dgm:t>
        <a:bodyPr/>
        <a:lstStyle/>
        <a:p>
          <a:endParaRPr lang="en-US"/>
        </a:p>
      </dgm:t>
    </dgm:pt>
    <dgm:pt modelId="{D2189F6B-3752-4753-8641-62C2E81DB4C5}" type="sibTrans" cxnId="{137E1FA6-95A2-49BC-B440-B48EFF629D9F}">
      <dgm:prSet/>
      <dgm:spPr/>
      <dgm:t>
        <a:bodyPr/>
        <a:lstStyle/>
        <a:p>
          <a:endParaRPr lang="en-US"/>
        </a:p>
      </dgm:t>
    </dgm:pt>
    <dgm:pt modelId="{6618D4CB-BDE8-46FA-9A1C-FB4EA3DA731C}">
      <dgm:prSet/>
      <dgm:spPr/>
      <dgm:t>
        <a:bodyPr/>
        <a:lstStyle/>
        <a:p>
          <a:r>
            <a:rPr lang="en-US"/>
            <a:t>work as a team and stay positive keep the safe and well being in the organization committed. </a:t>
          </a:r>
        </a:p>
      </dgm:t>
    </dgm:pt>
    <dgm:pt modelId="{BFBCF02C-75A6-4AD3-B8F3-373927A16F3C}" type="parTrans" cxnId="{44A31FD5-6978-433D-ACD8-B24BC6DA6A80}">
      <dgm:prSet/>
      <dgm:spPr/>
      <dgm:t>
        <a:bodyPr/>
        <a:lstStyle/>
        <a:p>
          <a:endParaRPr lang="en-US"/>
        </a:p>
      </dgm:t>
    </dgm:pt>
    <dgm:pt modelId="{BBF32278-EFD2-4724-A655-449AFFC1C4C6}" type="sibTrans" cxnId="{44A31FD5-6978-433D-ACD8-B24BC6DA6A80}">
      <dgm:prSet/>
      <dgm:spPr/>
      <dgm:t>
        <a:bodyPr/>
        <a:lstStyle/>
        <a:p>
          <a:endParaRPr lang="en-US"/>
        </a:p>
      </dgm:t>
    </dgm:pt>
    <dgm:pt modelId="{ECF3B3E1-03DD-494E-9D08-A6425BF3D44C}">
      <dgm:prSet/>
      <dgm:spPr/>
      <dgm:t>
        <a:bodyPr/>
        <a:lstStyle/>
        <a:p>
          <a:r>
            <a:rPr lang="en-US"/>
            <a:t>Stay by being honest, fair and objective, while following  with all laws and company  policies.</a:t>
          </a:r>
        </a:p>
      </dgm:t>
    </dgm:pt>
    <dgm:pt modelId="{04ADF59C-BDDC-4EA1-9CC3-79C31D806F08}" type="parTrans" cxnId="{67D3AFDE-CD6C-42C1-9429-C36DB7C85193}">
      <dgm:prSet/>
      <dgm:spPr/>
      <dgm:t>
        <a:bodyPr/>
        <a:lstStyle/>
        <a:p>
          <a:endParaRPr lang="en-US"/>
        </a:p>
      </dgm:t>
    </dgm:pt>
    <dgm:pt modelId="{16091D61-E3B4-4F53-BC85-C4F4483FC477}" type="sibTrans" cxnId="{67D3AFDE-CD6C-42C1-9429-C36DB7C85193}">
      <dgm:prSet/>
      <dgm:spPr/>
      <dgm:t>
        <a:bodyPr/>
        <a:lstStyle/>
        <a:p>
          <a:endParaRPr lang="en-US"/>
        </a:p>
      </dgm:t>
    </dgm:pt>
    <dgm:pt modelId="{6BB50E68-A506-4832-A8F7-09B47EBA6F2F}">
      <dgm:prSet/>
      <dgm:spPr/>
      <dgm:t>
        <a:bodyPr/>
        <a:lstStyle/>
        <a:p>
          <a:r>
            <a:rPr lang="en-US"/>
            <a:t>Maintain good relationship with suppliers </a:t>
          </a:r>
        </a:p>
      </dgm:t>
    </dgm:pt>
    <dgm:pt modelId="{569F9E0C-4FB7-4DB9-9685-9E03F9A539DE}" type="parTrans" cxnId="{1F71FD39-5536-40CC-8DDE-9676FE42781A}">
      <dgm:prSet/>
      <dgm:spPr/>
      <dgm:t>
        <a:bodyPr/>
        <a:lstStyle/>
        <a:p>
          <a:endParaRPr lang="en-US"/>
        </a:p>
      </dgm:t>
    </dgm:pt>
    <dgm:pt modelId="{7B643464-AAEA-45D9-84F8-4E1D4200D98F}" type="sibTrans" cxnId="{1F71FD39-5536-40CC-8DDE-9676FE42781A}">
      <dgm:prSet/>
      <dgm:spPr/>
      <dgm:t>
        <a:bodyPr/>
        <a:lstStyle/>
        <a:p>
          <a:endParaRPr lang="en-US"/>
        </a:p>
      </dgm:t>
    </dgm:pt>
    <dgm:pt modelId="{A7853CC6-11F0-41FA-965F-35063D54DE50}" type="pres">
      <dgm:prSet presAssocID="{D91CA75A-3ECF-43C3-8279-09E8D0D08FFC}" presName="root" presStyleCnt="0">
        <dgm:presLayoutVars>
          <dgm:dir/>
          <dgm:resizeHandles val="exact"/>
        </dgm:presLayoutVars>
      </dgm:prSet>
      <dgm:spPr/>
    </dgm:pt>
    <dgm:pt modelId="{B6E52C55-905B-4AC0-914E-152D7E0E78D5}" type="pres">
      <dgm:prSet presAssocID="{1595F6A4-8CD3-4306-906C-61D5EE26AF76}" presName="compNode" presStyleCnt="0"/>
      <dgm:spPr/>
    </dgm:pt>
    <dgm:pt modelId="{D4EFB542-C6C8-4AB3-8B7C-732F3991FDF8}" type="pres">
      <dgm:prSet presAssocID="{1595F6A4-8CD3-4306-906C-61D5EE26AF76}" presName="bgRect" presStyleLbl="bgShp" presStyleIdx="0" presStyleCnt="6"/>
      <dgm:spPr/>
    </dgm:pt>
    <dgm:pt modelId="{1D19A750-8091-405D-BC0E-33D13EF01F27}" type="pres">
      <dgm:prSet presAssocID="{1595F6A4-8CD3-4306-906C-61D5EE26AF7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Secure"/>
        </a:ext>
      </dgm:extLst>
    </dgm:pt>
    <dgm:pt modelId="{CEF6D59D-0F10-41F2-A31B-108A1F21A0A7}" type="pres">
      <dgm:prSet presAssocID="{1595F6A4-8CD3-4306-906C-61D5EE26AF76}" presName="spaceRect" presStyleCnt="0"/>
      <dgm:spPr/>
    </dgm:pt>
    <dgm:pt modelId="{E6CC0D19-7524-4181-BEC4-5B16D0DDE574}" type="pres">
      <dgm:prSet presAssocID="{1595F6A4-8CD3-4306-906C-61D5EE26AF76}" presName="parTx" presStyleLbl="revTx" presStyleIdx="0" presStyleCnt="6">
        <dgm:presLayoutVars>
          <dgm:chMax val="0"/>
          <dgm:chPref val="0"/>
        </dgm:presLayoutVars>
      </dgm:prSet>
      <dgm:spPr/>
    </dgm:pt>
    <dgm:pt modelId="{E0432429-EDF3-4A4D-95DF-B160A525E873}" type="pres">
      <dgm:prSet presAssocID="{3CA007B3-67A6-4337-8C07-58ADB7E888C3}" presName="sibTrans" presStyleCnt="0"/>
      <dgm:spPr/>
    </dgm:pt>
    <dgm:pt modelId="{F7B208D9-D013-495B-96D3-8252747564A5}" type="pres">
      <dgm:prSet presAssocID="{D42AE635-30CF-465C-8EE0-0884E264FD9E}" presName="compNode" presStyleCnt="0"/>
      <dgm:spPr/>
    </dgm:pt>
    <dgm:pt modelId="{7D21EA91-4F45-4F6A-96D1-9FBB27A5E862}" type="pres">
      <dgm:prSet presAssocID="{D42AE635-30CF-465C-8EE0-0884E264FD9E}" presName="bgRect" presStyleLbl="bgShp" presStyleIdx="1" presStyleCnt="6"/>
      <dgm:spPr/>
    </dgm:pt>
    <dgm:pt modelId="{35B4F325-B87E-4B24-BE4D-9735D00D25DE}" type="pres">
      <dgm:prSet presAssocID="{D42AE635-30CF-465C-8EE0-0884E264FD9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unications"/>
        </a:ext>
      </dgm:extLst>
    </dgm:pt>
    <dgm:pt modelId="{F1F68105-C25A-4874-B13E-7D83AEAE93BE}" type="pres">
      <dgm:prSet presAssocID="{D42AE635-30CF-465C-8EE0-0884E264FD9E}" presName="spaceRect" presStyleCnt="0"/>
      <dgm:spPr/>
    </dgm:pt>
    <dgm:pt modelId="{EE93866F-7F85-4182-8DD0-4FDC3C7BB270}" type="pres">
      <dgm:prSet presAssocID="{D42AE635-30CF-465C-8EE0-0884E264FD9E}" presName="parTx" presStyleLbl="revTx" presStyleIdx="1" presStyleCnt="6">
        <dgm:presLayoutVars>
          <dgm:chMax val="0"/>
          <dgm:chPref val="0"/>
        </dgm:presLayoutVars>
      </dgm:prSet>
      <dgm:spPr/>
    </dgm:pt>
    <dgm:pt modelId="{F12B017B-7ED8-4047-AA2C-4767E510E232}" type="pres">
      <dgm:prSet presAssocID="{D05C403E-FEDE-4BCA-9A92-194BE7FE42E4}" presName="sibTrans" presStyleCnt="0"/>
      <dgm:spPr/>
    </dgm:pt>
    <dgm:pt modelId="{9EC92C65-B384-46CA-9677-155162B05956}" type="pres">
      <dgm:prSet presAssocID="{8D251213-82AC-4BE1-B42F-1342A2A7332C}" presName="compNode" presStyleCnt="0"/>
      <dgm:spPr/>
    </dgm:pt>
    <dgm:pt modelId="{8C5F939B-CB62-46A5-BE9F-DC67889180D6}" type="pres">
      <dgm:prSet presAssocID="{8D251213-82AC-4BE1-B42F-1342A2A7332C}" presName="bgRect" presStyleLbl="bgShp" presStyleIdx="2" presStyleCnt="6"/>
      <dgm:spPr/>
    </dgm:pt>
    <dgm:pt modelId="{FC1F3F04-D582-487A-9B44-E28BA2199860}" type="pres">
      <dgm:prSet presAssocID="{8D251213-82AC-4BE1-B42F-1342A2A7332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M Customer Insights App"/>
        </a:ext>
      </dgm:extLst>
    </dgm:pt>
    <dgm:pt modelId="{62414845-8A77-492F-84C4-F4253C2B170D}" type="pres">
      <dgm:prSet presAssocID="{8D251213-82AC-4BE1-B42F-1342A2A7332C}" presName="spaceRect" presStyleCnt="0"/>
      <dgm:spPr/>
    </dgm:pt>
    <dgm:pt modelId="{DE143EA9-BB6D-473F-A309-4FC4BD2CC5EA}" type="pres">
      <dgm:prSet presAssocID="{8D251213-82AC-4BE1-B42F-1342A2A7332C}" presName="parTx" presStyleLbl="revTx" presStyleIdx="2" presStyleCnt="6">
        <dgm:presLayoutVars>
          <dgm:chMax val="0"/>
          <dgm:chPref val="0"/>
        </dgm:presLayoutVars>
      </dgm:prSet>
      <dgm:spPr/>
    </dgm:pt>
    <dgm:pt modelId="{3DF0F7BE-4C3F-4356-82E5-3C17AA679C7A}" type="pres">
      <dgm:prSet presAssocID="{D2189F6B-3752-4753-8641-62C2E81DB4C5}" presName="sibTrans" presStyleCnt="0"/>
      <dgm:spPr/>
    </dgm:pt>
    <dgm:pt modelId="{63C4198A-9EEA-49B4-A393-3A60A7FF3525}" type="pres">
      <dgm:prSet presAssocID="{6618D4CB-BDE8-46FA-9A1C-FB4EA3DA731C}" presName="compNode" presStyleCnt="0"/>
      <dgm:spPr/>
    </dgm:pt>
    <dgm:pt modelId="{95B020E4-7206-45D0-933C-A632040B257C}" type="pres">
      <dgm:prSet presAssocID="{6618D4CB-BDE8-46FA-9A1C-FB4EA3DA731C}" presName="bgRect" presStyleLbl="bgShp" presStyleIdx="3" presStyleCnt="6"/>
      <dgm:spPr/>
    </dgm:pt>
    <dgm:pt modelId="{34ECEF6B-F993-4F89-A962-C8A8DFD7CC9D}" type="pres">
      <dgm:prSet presAssocID="{6618D4CB-BDE8-46FA-9A1C-FB4EA3DA731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mwork"/>
        </a:ext>
      </dgm:extLst>
    </dgm:pt>
    <dgm:pt modelId="{8308C4CC-34B3-4364-91EF-A3488BB61845}" type="pres">
      <dgm:prSet presAssocID="{6618D4CB-BDE8-46FA-9A1C-FB4EA3DA731C}" presName="spaceRect" presStyleCnt="0"/>
      <dgm:spPr/>
    </dgm:pt>
    <dgm:pt modelId="{BA311B42-BCE6-4D73-A8DB-597D194A735E}" type="pres">
      <dgm:prSet presAssocID="{6618D4CB-BDE8-46FA-9A1C-FB4EA3DA731C}" presName="parTx" presStyleLbl="revTx" presStyleIdx="3" presStyleCnt="6">
        <dgm:presLayoutVars>
          <dgm:chMax val="0"/>
          <dgm:chPref val="0"/>
        </dgm:presLayoutVars>
      </dgm:prSet>
      <dgm:spPr/>
    </dgm:pt>
    <dgm:pt modelId="{55E40CE0-AEBD-4B19-A396-81054DDB68F2}" type="pres">
      <dgm:prSet presAssocID="{BBF32278-EFD2-4724-A655-449AFFC1C4C6}" presName="sibTrans" presStyleCnt="0"/>
      <dgm:spPr/>
    </dgm:pt>
    <dgm:pt modelId="{48164BF4-3231-4AE2-A36D-7FD5E39BBBC6}" type="pres">
      <dgm:prSet presAssocID="{ECF3B3E1-03DD-494E-9D08-A6425BF3D44C}" presName="compNode" presStyleCnt="0"/>
      <dgm:spPr/>
    </dgm:pt>
    <dgm:pt modelId="{048419A9-17C1-4D01-9F65-6E97AF14773A}" type="pres">
      <dgm:prSet presAssocID="{ECF3B3E1-03DD-494E-9D08-A6425BF3D44C}" presName="bgRect" presStyleLbl="bgShp" presStyleIdx="4" presStyleCnt="6"/>
      <dgm:spPr/>
    </dgm:pt>
    <dgm:pt modelId="{171E9FEC-2E98-4C97-96DF-6B6D8FF02FB3}" type="pres">
      <dgm:prSet presAssocID="{ECF3B3E1-03DD-494E-9D08-A6425BF3D44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amily"/>
        </a:ext>
      </dgm:extLst>
    </dgm:pt>
    <dgm:pt modelId="{7932C1FE-5687-4C7C-B8A8-A389DA8B8AD0}" type="pres">
      <dgm:prSet presAssocID="{ECF3B3E1-03DD-494E-9D08-A6425BF3D44C}" presName="spaceRect" presStyleCnt="0"/>
      <dgm:spPr/>
    </dgm:pt>
    <dgm:pt modelId="{C5DBE98C-6BC8-4952-B4EB-866F3E7B64EF}" type="pres">
      <dgm:prSet presAssocID="{ECF3B3E1-03DD-494E-9D08-A6425BF3D44C}" presName="parTx" presStyleLbl="revTx" presStyleIdx="4" presStyleCnt="6">
        <dgm:presLayoutVars>
          <dgm:chMax val="0"/>
          <dgm:chPref val="0"/>
        </dgm:presLayoutVars>
      </dgm:prSet>
      <dgm:spPr/>
    </dgm:pt>
    <dgm:pt modelId="{14DF5D9A-4F1F-4877-91C8-A16BA4104944}" type="pres">
      <dgm:prSet presAssocID="{16091D61-E3B4-4F53-BC85-C4F4483FC477}" presName="sibTrans" presStyleCnt="0"/>
      <dgm:spPr/>
    </dgm:pt>
    <dgm:pt modelId="{2DB20CC3-62B3-450C-8285-21411B9768AB}" type="pres">
      <dgm:prSet presAssocID="{6BB50E68-A506-4832-A8F7-09B47EBA6F2F}" presName="compNode" presStyleCnt="0"/>
      <dgm:spPr/>
    </dgm:pt>
    <dgm:pt modelId="{B8CCA74E-00E0-436F-9A4A-F9DF0558B42C}" type="pres">
      <dgm:prSet presAssocID="{6BB50E68-A506-4832-A8F7-09B47EBA6F2F}" presName="bgRect" presStyleLbl="bgShp" presStyleIdx="5" presStyleCnt="6"/>
      <dgm:spPr/>
    </dgm:pt>
    <dgm:pt modelId="{385A5534-CBED-4804-BAF8-3C47E3A7001A}" type="pres">
      <dgm:prSet presAssocID="{6BB50E68-A506-4832-A8F7-09B47EBA6F2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elationship"/>
        </a:ext>
      </dgm:extLst>
    </dgm:pt>
    <dgm:pt modelId="{217EB714-0FB9-4651-B15D-EC37DF7CD081}" type="pres">
      <dgm:prSet presAssocID="{6BB50E68-A506-4832-A8F7-09B47EBA6F2F}" presName="spaceRect" presStyleCnt="0"/>
      <dgm:spPr/>
    </dgm:pt>
    <dgm:pt modelId="{FA00FE34-B81D-4D23-9DDF-EA2B56930675}" type="pres">
      <dgm:prSet presAssocID="{6BB50E68-A506-4832-A8F7-09B47EBA6F2F}" presName="parTx" presStyleLbl="revTx" presStyleIdx="5" presStyleCnt="6">
        <dgm:presLayoutVars>
          <dgm:chMax val="0"/>
          <dgm:chPref val="0"/>
        </dgm:presLayoutVars>
      </dgm:prSet>
      <dgm:spPr/>
    </dgm:pt>
  </dgm:ptLst>
  <dgm:cxnLst>
    <dgm:cxn modelId="{25A68E11-C9DA-43D3-A916-09E55BB8CD9B}" srcId="{D91CA75A-3ECF-43C3-8279-09E8D0D08FFC}" destId="{1595F6A4-8CD3-4306-906C-61D5EE26AF76}" srcOrd="0" destOrd="0" parTransId="{C93995A9-6E86-485C-A421-8AFD3058863B}" sibTransId="{3CA007B3-67A6-4337-8C07-58ADB7E888C3}"/>
    <dgm:cxn modelId="{51109424-E89E-4A0B-9376-C0D8D456E9E7}" srcId="{D91CA75A-3ECF-43C3-8279-09E8D0D08FFC}" destId="{D42AE635-30CF-465C-8EE0-0884E264FD9E}" srcOrd="1" destOrd="0" parTransId="{DD580A51-274D-492A-9E6A-2B9974A61F03}" sibTransId="{D05C403E-FEDE-4BCA-9A92-194BE7FE42E4}"/>
    <dgm:cxn modelId="{7BB60738-4724-4BF4-8A44-E2654B576436}" type="presOf" srcId="{ECF3B3E1-03DD-494E-9D08-A6425BF3D44C}" destId="{C5DBE98C-6BC8-4952-B4EB-866F3E7B64EF}" srcOrd="0" destOrd="0" presId="urn:microsoft.com/office/officeart/2018/2/layout/IconVerticalSolidList"/>
    <dgm:cxn modelId="{1F71FD39-5536-40CC-8DDE-9676FE42781A}" srcId="{D91CA75A-3ECF-43C3-8279-09E8D0D08FFC}" destId="{6BB50E68-A506-4832-A8F7-09B47EBA6F2F}" srcOrd="5" destOrd="0" parTransId="{569F9E0C-4FB7-4DB9-9685-9E03F9A539DE}" sibTransId="{7B643464-AAEA-45D9-84F8-4E1D4200D98F}"/>
    <dgm:cxn modelId="{6DC21A3D-5190-4503-964F-E95D49428522}" type="presOf" srcId="{8D251213-82AC-4BE1-B42F-1342A2A7332C}" destId="{DE143EA9-BB6D-473F-A309-4FC4BD2CC5EA}" srcOrd="0" destOrd="0" presId="urn:microsoft.com/office/officeart/2018/2/layout/IconVerticalSolidList"/>
    <dgm:cxn modelId="{9DC9FA67-88C1-44B6-AF78-52E6B030042E}" type="presOf" srcId="{D42AE635-30CF-465C-8EE0-0884E264FD9E}" destId="{EE93866F-7F85-4182-8DD0-4FDC3C7BB270}" srcOrd="0" destOrd="0" presId="urn:microsoft.com/office/officeart/2018/2/layout/IconVerticalSolidList"/>
    <dgm:cxn modelId="{BB052081-F84C-406F-B642-591C8938E9AB}" type="presOf" srcId="{D91CA75A-3ECF-43C3-8279-09E8D0D08FFC}" destId="{A7853CC6-11F0-41FA-965F-35063D54DE50}" srcOrd="0" destOrd="0" presId="urn:microsoft.com/office/officeart/2018/2/layout/IconVerticalSolidList"/>
    <dgm:cxn modelId="{137E1FA6-95A2-49BC-B440-B48EFF629D9F}" srcId="{D91CA75A-3ECF-43C3-8279-09E8D0D08FFC}" destId="{8D251213-82AC-4BE1-B42F-1342A2A7332C}" srcOrd="2" destOrd="0" parTransId="{34693DD2-87F7-4DD7-934E-8E144C24BEAD}" sibTransId="{D2189F6B-3752-4753-8641-62C2E81DB4C5}"/>
    <dgm:cxn modelId="{84AD5AB0-61C5-4CDC-A916-135AEF183FAB}" type="presOf" srcId="{6BB50E68-A506-4832-A8F7-09B47EBA6F2F}" destId="{FA00FE34-B81D-4D23-9DDF-EA2B56930675}" srcOrd="0" destOrd="0" presId="urn:microsoft.com/office/officeart/2018/2/layout/IconVerticalSolidList"/>
    <dgm:cxn modelId="{BD2086B9-48D7-431C-A612-0A006C19D35C}" type="presOf" srcId="{6618D4CB-BDE8-46FA-9A1C-FB4EA3DA731C}" destId="{BA311B42-BCE6-4D73-A8DB-597D194A735E}" srcOrd="0" destOrd="0" presId="urn:microsoft.com/office/officeart/2018/2/layout/IconVerticalSolidList"/>
    <dgm:cxn modelId="{D17E09CE-89AF-4328-8B77-404D4BD0FC17}" type="presOf" srcId="{1595F6A4-8CD3-4306-906C-61D5EE26AF76}" destId="{E6CC0D19-7524-4181-BEC4-5B16D0DDE574}" srcOrd="0" destOrd="0" presId="urn:microsoft.com/office/officeart/2018/2/layout/IconVerticalSolidList"/>
    <dgm:cxn modelId="{44A31FD5-6978-433D-ACD8-B24BC6DA6A80}" srcId="{D91CA75A-3ECF-43C3-8279-09E8D0D08FFC}" destId="{6618D4CB-BDE8-46FA-9A1C-FB4EA3DA731C}" srcOrd="3" destOrd="0" parTransId="{BFBCF02C-75A6-4AD3-B8F3-373927A16F3C}" sibTransId="{BBF32278-EFD2-4724-A655-449AFFC1C4C6}"/>
    <dgm:cxn modelId="{67D3AFDE-CD6C-42C1-9429-C36DB7C85193}" srcId="{D91CA75A-3ECF-43C3-8279-09E8D0D08FFC}" destId="{ECF3B3E1-03DD-494E-9D08-A6425BF3D44C}" srcOrd="4" destOrd="0" parTransId="{04ADF59C-BDDC-4EA1-9CC3-79C31D806F08}" sibTransId="{16091D61-E3B4-4F53-BC85-C4F4483FC477}"/>
    <dgm:cxn modelId="{5D9C35B1-1667-403D-8C51-573B8AD3639B}" type="presParOf" srcId="{A7853CC6-11F0-41FA-965F-35063D54DE50}" destId="{B6E52C55-905B-4AC0-914E-152D7E0E78D5}" srcOrd="0" destOrd="0" presId="urn:microsoft.com/office/officeart/2018/2/layout/IconVerticalSolidList"/>
    <dgm:cxn modelId="{BC4A6B02-8BEA-4110-8C1F-2F29B9CAF923}" type="presParOf" srcId="{B6E52C55-905B-4AC0-914E-152D7E0E78D5}" destId="{D4EFB542-C6C8-4AB3-8B7C-732F3991FDF8}" srcOrd="0" destOrd="0" presId="urn:microsoft.com/office/officeart/2018/2/layout/IconVerticalSolidList"/>
    <dgm:cxn modelId="{10E7C542-A766-46FB-9210-BBFE88A17A27}" type="presParOf" srcId="{B6E52C55-905B-4AC0-914E-152D7E0E78D5}" destId="{1D19A750-8091-405D-BC0E-33D13EF01F27}" srcOrd="1" destOrd="0" presId="urn:microsoft.com/office/officeart/2018/2/layout/IconVerticalSolidList"/>
    <dgm:cxn modelId="{E98CF82A-318E-433C-A149-85BF2777696B}" type="presParOf" srcId="{B6E52C55-905B-4AC0-914E-152D7E0E78D5}" destId="{CEF6D59D-0F10-41F2-A31B-108A1F21A0A7}" srcOrd="2" destOrd="0" presId="urn:microsoft.com/office/officeart/2018/2/layout/IconVerticalSolidList"/>
    <dgm:cxn modelId="{801EE4AB-6D67-422C-934F-69E4F9DFE126}" type="presParOf" srcId="{B6E52C55-905B-4AC0-914E-152D7E0E78D5}" destId="{E6CC0D19-7524-4181-BEC4-5B16D0DDE574}" srcOrd="3" destOrd="0" presId="urn:microsoft.com/office/officeart/2018/2/layout/IconVerticalSolidList"/>
    <dgm:cxn modelId="{A907511E-C388-4722-B414-4390CB01EAB7}" type="presParOf" srcId="{A7853CC6-11F0-41FA-965F-35063D54DE50}" destId="{E0432429-EDF3-4A4D-95DF-B160A525E873}" srcOrd="1" destOrd="0" presId="urn:microsoft.com/office/officeart/2018/2/layout/IconVerticalSolidList"/>
    <dgm:cxn modelId="{C0BAFEE4-387B-47D2-84EA-DFA2156302CE}" type="presParOf" srcId="{A7853CC6-11F0-41FA-965F-35063D54DE50}" destId="{F7B208D9-D013-495B-96D3-8252747564A5}" srcOrd="2" destOrd="0" presId="urn:microsoft.com/office/officeart/2018/2/layout/IconVerticalSolidList"/>
    <dgm:cxn modelId="{0BECABA4-F697-4BC6-BF64-5B7090421AD8}" type="presParOf" srcId="{F7B208D9-D013-495B-96D3-8252747564A5}" destId="{7D21EA91-4F45-4F6A-96D1-9FBB27A5E862}" srcOrd="0" destOrd="0" presId="urn:microsoft.com/office/officeart/2018/2/layout/IconVerticalSolidList"/>
    <dgm:cxn modelId="{A6DEAEF9-B127-4AB2-BFB7-35232A96BC30}" type="presParOf" srcId="{F7B208D9-D013-495B-96D3-8252747564A5}" destId="{35B4F325-B87E-4B24-BE4D-9735D00D25DE}" srcOrd="1" destOrd="0" presId="urn:microsoft.com/office/officeart/2018/2/layout/IconVerticalSolidList"/>
    <dgm:cxn modelId="{B01D00D6-43CF-43A6-AEA9-6A5E122ACEE9}" type="presParOf" srcId="{F7B208D9-D013-495B-96D3-8252747564A5}" destId="{F1F68105-C25A-4874-B13E-7D83AEAE93BE}" srcOrd="2" destOrd="0" presId="urn:microsoft.com/office/officeart/2018/2/layout/IconVerticalSolidList"/>
    <dgm:cxn modelId="{9B5E57F8-092A-4540-B899-F78BE89C4095}" type="presParOf" srcId="{F7B208D9-D013-495B-96D3-8252747564A5}" destId="{EE93866F-7F85-4182-8DD0-4FDC3C7BB270}" srcOrd="3" destOrd="0" presId="urn:microsoft.com/office/officeart/2018/2/layout/IconVerticalSolidList"/>
    <dgm:cxn modelId="{A0823922-74DB-4019-B2A0-299E68CBD9EB}" type="presParOf" srcId="{A7853CC6-11F0-41FA-965F-35063D54DE50}" destId="{F12B017B-7ED8-4047-AA2C-4767E510E232}" srcOrd="3" destOrd="0" presId="urn:microsoft.com/office/officeart/2018/2/layout/IconVerticalSolidList"/>
    <dgm:cxn modelId="{4F389F8B-5302-4DC7-9CDC-DFE3E425D9EC}" type="presParOf" srcId="{A7853CC6-11F0-41FA-965F-35063D54DE50}" destId="{9EC92C65-B384-46CA-9677-155162B05956}" srcOrd="4" destOrd="0" presId="urn:microsoft.com/office/officeart/2018/2/layout/IconVerticalSolidList"/>
    <dgm:cxn modelId="{1E83571E-C967-41D5-9792-FA6D66689ACB}" type="presParOf" srcId="{9EC92C65-B384-46CA-9677-155162B05956}" destId="{8C5F939B-CB62-46A5-BE9F-DC67889180D6}" srcOrd="0" destOrd="0" presId="urn:microsoft.com/office/officeart/2018/2/layout/IconVerticalSolidList"/>
    <dgm:cxn modelId="{2138A73D-A47A-40B9-A039-B9809E6251A8}" type="presParOf" srcId="{9EC92C65-B384-46CA-9677-155162B05956}" destId="{FC1F3F04-D582-487A-9B44-E28BA2199860}" srcOrd="1" destOrd="0" presId="urn:microsoft.com/office/officeart/2018/2/layout/IconVerticalSolidList"/>
    <dgm:cxn modelId="{FFD2A2A7-9CFD-4273-8C5B-47E9D0190775}" type="presParOf" srcId="{9EC92C65-B384-46CA-9677-155162B05956}" destId="{62414845-8A77-492F-84C4-F4253C2B170D}" srcOrd="2" destOrd="0" presId="urn:microsoft.com/office/officeart/2018/2/layout/IconVerticalSolidList"/>
    <dgm:cxn modelId="{D45FFC6F-8281-4F57-B9BD-210062BDB93E}" type="presParOf" srcId="{9EC92C65-B384-46CA-9677-155162B05956}" destId="{DE143EA9-BB6D-473F-A309-4FC4BD2CC5EA}" srcOrd="3" destOrd="0" presId="urn:microsoft.com/office/officeart/2018/2/layout/IconVerticalSolidList"/>
    <dgm:cxn modelId="{0504F981-545A-4BF2-A32D-0AAA44C8C89E}" type="presParOf" srcId="{A7853CC6-11F0-41FA-965F-35063D54DE50}" destId="{3DF0F7BE-4C3F-4356-82E5-3C17AA679C7A}" srcOrd="5" destOrd="0" presId="urn:microsoft.com/office/officeart/2018/2/layout/IconVerticalSolidList"/>
    <dgm:cxn modelId="{5AFD46E3-3185-4F71-B196-8357FFDAC64C}" type="presParOf" srcId="{A7853CC6-11F0-41FA-965F-35063D54DE50}" destId="{63C4198A-9EEA-49B4-A393-3A60A7FF3525}" srcOrd="6" destOrd="0" presId="urn:microsoft.com/office/officeart/2018/2/layout/IconVerticalSolidList"/>
    <dgm:cxn modelId="{FFF6A91E-BA6D-49A2-B85F-55FCC59D8FBA}" type="presParOf" srcId="{63C4198A-9EEA-49B4-A393-3A60A7FF3525}" destId="{95B020E4-7206-45D0-933C-A632040B257C}" srcOrd="0" destOrd="0" presId="urn:microsoft.com/office/officeart/2018/2/layout/IconVerticalSolidList"/>
    <dgm:cxn modelId="{BDE95A78-7125-413C-A648-693D6538C4BA}" type="presParOf" srcId="{63C4198A-9EEA-49B4-A393-3A60A7FF3525}" destId="{34ECEF6B-F993-4F89-A962-C8A8DFD7CC9D}" srcOrd="1" destOrd="0" presId="urn:microsoft.com/office/officeart/2018/2/layout/IconVerticalSolidList"/>
    <dgm:cxn modelId="{77B43414-F21A-4548-B27C-82EB7E00B8E5}" type="presParOf" srcId="{63C4198A-9EEA-49B4-A393-3A60A7FF3525}" destId="{8308C4CC-34B3-4364-91EF-A3488BB61845}" srcOrd="2" destOrd="0" presId="urn:microsoft.com/office/officeart/2018/2/layout/IconVerticalSolidList"/>
    <dgm:cxn modelId="{CFB8B5E1-428E-4D98-A310-681C6338337B}" type="presParOf" srcId="{63C4198A-9EEA-49B4-A393-3A60A7FF3525}" destId="{BA311B42-BCE6-4D73-A8DB-597D194A735E}" srcOrd="3" destOrd="0" presId="urn:microsoft.com/office/officeart/2018/2/layout/IconVerticalSolidList"/>
    <dgm:cxn modelId="{92D2FEAC-60F6-4F50-AECA-76134E24CDA8}" type="presParOf" srcId="{A7853CC6-11F0-41FA-965F-35063D54DE50}" destId="{55E40CE0-AEBD-4B19-A396-81054DDB68F2}" srcOrd="7" destOrd="0" presId="urn:microsoft.com/office/officeart/2018/2/layout/IconVerticalSolidList"/>
    <dgm:cxn modelId="{5A61906A-95B9-4C13-A3C5-7A6B83A40E51}" type="presParOf" srcId="{A7853CC6-11F0-41FA-965F-35063D54DE50}" destId="{48164BF4-3231-4AE2-A36D-7FD5E39BBBC6}" srcOrd="8" destOrd="0" presId="urn:microsoft.com/office/officeart/2018/2/layout/IconVerticalSolidList"/>
    <dgm:cxn modelId="{3BBBB3C7-9F26-426A-8CC0-D96EA9B1AF3A}" type="presParOf" srcId="{48164BF4-3231-4AE2-A36D-7FD5E39BBBC6}" destId="{048419A9-17C1-4D01-9F65-6E97AF14773A}" srcOrd="0" destOrd="0" presId="urn:microsoft.com/office/officeart/2018/2/layout/IconVerticalSolidList"/>
    <dgm:cxn modelId="{9CA66DC3-999D-49F1-A28D-9AC03DF2AF69}" type="presParOf" srcId="{48164BF4-3231-4AE2-A36D-7FD5E39BBBC6}" destId="{171E9FEC-2E98-4C97-96DF-6B6D8FF02FB3}" srcOrd="1" destOrd="0" presId="urn:microsoft.com/office/officeart/2018/2/layout/IconVerticalSolidList"/>
    <dgm:cxn modelId="{F8BA6611-4750-4756-ACA2-D586EDAAEDD9}" type="presParOf" srcId="{48164BF4-3231-4AE2-A36D-7FD5E39BBBC6}" destId="{7932C1FE-5687-4C7C-B8A8-A389DA8B8AD0}" srcOrd="2" destOrd="0" presId="urn:microsoft.com/office/officeart/2018/2/layout/IconVerticalSolidList"/>
    <dgm:cxn modelId="{8010AEBB-BBA7-4F27-972A-8FA41AA6E8AA}" type="presParOf" srcId="{48164BF4-3231-4AE2-A36D-7FD5E39BBBC6}" destId="{C5DBE98C-6BC8-4952-B4EB-866F3E7B64EF}" srcOrd="3" destOrd="0" presId="urn:microsoft.com/office/officeart/2018/2/layout/IconVerticalSolidList"/>
    <dgm:cxn modelId="{08B03D42-4C32-4BEB-921F-C177D25FCBF6}" type="presParOf" srcId="{A7853CC6-11F0-41FA-965F-35063D54DE50}" destId="{14DF5D9A-4F1F-4877-91C8-A16BA4104944}" srcOrd="9" destOrd="0" presId="urn:microsoft.com/office/officeart/2018/2/layout/IconVerticalSolidList"/>
    <dgm:cxn modelId="{4526E2A6-D23A-4010-9E35-8D9BDF0134CA}" type="presParOf" srcId="{A7853CC6-11F0-41FA-965F-35063D54DE50}" destId="{2DB20CC3-62B3-450C-8285-21411B9768AB}" srcOrd="10" destOrd="0" presId="urn:microsoft.com/office/officeart/2018/2/layout/IconVerticalSolidList"/>
    <dgm:cxn modelId="{3998A81B-9049-4F00-827F-DE5347A8C1F2}" type="presParOf" srcId="{2DB20CC3-62B3-450C-8285-21411B9768AB}" destId="{B8CCA74E-00E0-436F-9A4A-F9DF0558B42C}" srcOrd="0" destOrd="0" presId="urn:microsoft.com/office/officeart/2018/2/layout/IconVerticalSolidList"/>
    <dgm:cxn modelId="{11B79694-2385-4ED2-A86F-C3149C1D2C48}" type="presParOf" srcId="{2DB20CC3-62B3-450C-8285-21411B9768AB}" destId="{385A5534-CBED-4804-BAF8-3C47E3A7001A}" srcOrd="1" destOrd="0" presId="urn:microsoft.com/office/officeart/2018/2/layout/IconVerticalSolidList"/>
    <dgm:cxn modelId="{A73195E1-271A-4A78-8C4C-55A47B280173}" type="presParOf" srcId="{2DB20CC3-62B3-450C-8285-21411B9768AB}" destId="{217EB714-0FB9-4651-B15D-EC37DF7CD081}" srcOrd="2" destOrd="0" presId="urn:microsoft.com/office/officeart/2018/2/layout/IconVerticalSolidList"/>
    <dgm:cxn modelId="{516D8C0B-B3C8-4D05-8FCC-526FAF5D4F22}" type="presParOf" srcId="{2DB20CC3-62B3-450C-8285-21411B9768AB}" destId="{FA00FE34-B81D-4D23-9DDF-EA2B5693067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E813A-99F2-4819-9106-C04702ECA5FA}">
      <dsp:nvSpPr>
        <dsp:cNvPr id="0" name=""/>
        <dsp:cNvSpPr/>
      </dsp:nvSpPr>
      <dsp:spPr>
        <a:xfrm>
          <a:off x="2899" y="495276"/>
          <a:ext cx="2170304" cy="417105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33400">
            <a:lnSpc>
              <a:spcPct val="90000"/>
            </a:lnSpc>
            <a:spcBef>
              <a:spcPct val="0"/>
            </a:spcBef>
            <a:spcAft>
              <a:spcPct val="35000"/>
            </a:spcAft>
            <a:buNone/>
          </a:pPr>
          <a:r>
            <a:rPr lang="en-US" sz="1200" kern="1200" dirty="0"/>
            <a:t>The customers: Walmart is also committed to protecting the health and safety of our associates, members, customers and communities because we care for one another’s well-being. Conducting our business in compliance with all health and safety laws is crucial to protecting each other from harm. As associates of Walmart, we must always comply with all relevant health and safety laws and policies and never ignore a potential health and safety concern. Acting ethically in regard to health and safety issues is critical to our corporate goal of providing a safe shopping and working environment. (Walmart 2020) </a:t>
          </a:r>
        </a:p>
      </dsp:txBody>
      <dsp:txXfrm>
        <a:off x="2899" y="495276"/>
        <a:ext cx="2170304" cy="4171053"/>
      </dsp:txXfrm>
    </dsp:sp>
    <dsp:sp modelId="{1B4DFC87-AE27-40E4-98FA-626758E5796B}">
      <dsp:nvSpPr>
        <dsp:cNvPr id="0" name=""/>
        <dsp:cNvSpPr/>
      </dsp:nvSpPr>
      <dsp:spPr>
        <a:xfrm>
          <a:off x="2220980" y="2459303"/>
          <a:ext cx="325545"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215F43-928C-401B-9931-006A579E78F4}">
      <dsp:nvSpPr>
        <dsp:cNvPr id="0" name=""/>
        <dsp:cNvSpPr/>
      </dsp:nvSpPr>
      <dsp:spPr>
        <a:xfrm>
          <a:off x="2594303" y="495276"/>
          <a:ext cx="2170304" cy="417105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GB" sz="1800" kern="1200" dirty="0"/>
            <a:t>The supplier: building good understanding and responsibility. It is necessary to keep an ethical relationship between the organisation and the supplier to gain trust and good deal  for the organisation from the supplier. (Stanwick Stanwick's  2014) </a:t>
          </a:r>
          <a:endParaRPr lang="en-US" sz="1800" kern="1200" dirty="0"/>
        </a:p>
      </dsp:txBody>
      <dsp:txXfrm>
        <a:off x="2594303" y="495276"/>
        <a:ext cx="2170304" cy="4171053"/>
      </dsp:txXfrm>
    </dsp:sp>
    <dsp:sp modelId="{37CA0231-2FF7-49D4-A9F2-716355C99946}">
      <dsp:nvSpPr>
        <dsp:cNvPr id="0" name=""/>
        <dsp:cNvSpPr/>
      </dsp:nvSpPr>
      <dsp:spPr>
        <a:xfrm>
          <a:off x="4812385" y="2459303"/>
          <a:ext cx="325545" cy="243000"/>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8589B-D9E2-4982-B615-1D02CAA90C7D}">
      <dsp:nvSpPr>
        <dsp:cNvPr id="0" name=""/>
        <dsp:cNvSpPr/>
      </dsp:nvSpPr>
      <dsp:spPr>
        <a:xfrm>
          <a:off x="5185708" y="495276"/>
          <a:ext cx="2170304" cy="417105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200150">
            <a:lnSpc>
              <a:spcPct val="90000"/>
            </a:lnSpc>
            <a:spcBef>
              <a:spcPct val="0"/>
            </a:spcBef>
            <a:spcAft>
              <a:spcPct val="35000"/>
            </a:spcAft>
            <a:buNone/>
          </a:pPr>
          <a:r>
            <a:rPr lang="en-GB" sz="2700" kern="1200"/>
            <a:t>The staff: Having a positive environment for staff and a safe place to work. Being treated fairly. (Asda 2020)</a:t>
          </a:r>
          <a:endParaRPr lang="en-US" sz="2700" kern="1200"/>
        </a:p>
      </dsp:txBody>
      <dsp:txXfrm>
        <a:off x="5185708" y="495276"/>
        <a:ext cx="2170304" cy="4171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FB542-C6C8-4AB3-8B7C-732F3991FDF8}">
      <dsp:nvSpPr>
        <dsp:cNvPr id="0" name=""/>
        <dsp:cNvSpPr/>
      </dsp:nvSpPr>
      <dsp:spPr>
        <a:xfrm>
          <a:off x="0" y="1829"/>
          <a:ext cx="6248400" cy="7796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9A750-8091-405D-BC0E-33D13EF01F27}">
      <dsp:nvSpPr>
        <dsp:cNvPr id="0" name=""/>
        <dsp:cNvSpPr/>
      </dsp:nvSpPr>
      <dsp:spPr>
        <a:xfrm>
          <a:off x="235850" y="177255"/>
          <a:ext cx="428818" cy="4288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CC0D19-7524-4181-BEC4-5B16D0DDE574}">
      <dsp:nvSpPr>
        <dsp:cNvPr id="0" name=""/>
        <dsp:cNvSpPr/>
      </dsp:nvSpPr>
      <dsp:spPr>
        <a:xfrm>
          <a:off x="900518" y="1829"/>
          <a:ext cx="5347881" cy="779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15" tIns="82515" rIns="82515" bIns="82515" numCol="1" spcCol="1270" anchor="ctr" anchorCtr="0">
          <a:noAutofit/>
        </a:bodyPr>
        <a:lstStyle/>
        <a:p>
          <a:pPr marL="0" lvl="0" indent="0" algn="l" defTabSz="844550">
            <a:lnSpc>
              <a:spcPct val="90000"/>
            </a:lnSpc>
            <a:spcBef>
              <a:spcPct val="0"/>
            </a:spcBef>
            <a:spcAft>
              <a:spcPct val="35000"/>
            </a:spcAft>
            <a:buNone/>
          </a:pPr>
          <a:r>
            <a:rPr lang="en-US" sz="1900" kern="1200"/>
            <a:t>Increasing the number of stores with the global ethical system and Walmart policy</a:t>
          </a:r>
        </a:p>
      </dsp:txBody>
      <dsp:txXfrm>
        <a:off x="900518" y="1829"/>
        <a:ext cx="5347881" cy="779669"/>
      </dsp:txXfrm>
    </dsp:sp>
    <dsp:sp modelId="{7D21EA91-4F45-4F6A-96D1-9FBB27A5E862}">
      <dsp:nvSpPr>
        <dsp:cNvPr id="0" name=""/>
        <dsp:cNvSpPr/>
      </dsp:nvSpPr>
      <dsp:spPr>
        <a:xfrm>
          <a:off x="0" y="976416"/>
          <a:ext cx="6248400" cy="77966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B4F325-B87E-4B24-BE4D-9735D00D25DE}">
      <dsp:nvSpPr>
        <dsp:cNvPr id="0" name=""/>
        <dsp:cNvSpPr/>
      </dsp:nvSpPr>
      <dsp:spPr>
        <a:xfrm>
          <a:off x="235850" y="1151842"/>
          <a:ext cx="428818" cy="4288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93866F-7F85-4182-8DD0-4FDC3C7BB270}">
      <dsp:nvSpPr>
        <dsp:cNvPr id="0" name=""/>
        <dsp:cNvSpPr/>
      </dsp:nvSpPr>
      <dsp:spPr>
        <a:xfrm>
          <a:off x="900518" y="976416"/>
          <a:ext cx="5347881" cy="779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15" tIns="82515" rIns="82515" bIns="82515" numCol="1" spcCol="1270" anchor="ctr" anchorCtr="0">
          <a:noAutofit/>
        </a:bodyPr>
        <a:lstStyle/>
        <a:p>
          <a:pPr marL="0" lvl="0" indent="0" algn="l" defTabSz="844550">
            <a:lnSpc>
              <a:spcPct val="90000"/>
            </a:lnSpc>
            <a:spcBef>
              <a:spcPct val="0"/>
            </a:spcBef>
            <a:spcAft>
              <a:spcPct val="35000"/>
            </a:spcAft>
            <a:buNone/>
          </a:pPr>
          <a:r>
            <a:rPr lang="en-US" sz="1900" kern="1200"/>
            <a:t>value every staff member , appreciate their work, and communicate by listening and sharing ideas. </a:t>
          </a:r>
        </a:p>
      </dsp:txBody>
      <dsp:txXfrm>
        <a:off x="900518" y="976416"/>
        <a:ext cx="5347881" cy="779669"/>
      </dsp:txXfrm>
    </dsp:sp>
    <dsp:sp modelId="{8C5F939B-CB62-46A5-BE9F-DC67889180D6}">
      <dsp:nvSpPr>
        <dsp:cNvPr id="0" name=""/>
        <dsp:cNvSpPr/>
      </dsp:nvSpPr>
      <dsp:spPr>
        <a:xfrm>
          <a:off x="0" y="1951003"/>
          <a:ext cx="6248400" cy="77966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1F3F04-D582-487A-9B44-E28BA2199860}">
      <dsp:nvSpPr>
        <dsp:cNvPr id="0" name=""/>
        <dsp:cNvSpPr/>
      </dsp:nvSpPr>
      <dsp:spPr>
        <a:xfrm>
          <a:off x="235850" y="2126428"/>
          <a:ext cx="428818" cy="4288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143EA9-BB6D-473F-A309-4FC4BD2CC5EA}">
      <dsp:nvSpPr>
        <dsp:cNvPr id="0" name=""/>
        <dsp:cNvSpPr/>
      </dsp:nvSpPr>
      <dsp:spPr>
        <a:xfrm>
          <a:off x="900518" y="1951003"/>
          <a:ext cx="5347881" cy="779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15" tIns="82515" rIns="82515" bIns="82515" numCol="1" spcCol="1270" anchor="ctr" anchorCtr="0">
          <a:noAutofit/>
        </a:bodyPr>
        <a:lstStyle/>
        <a:p>
          <a:pPr marL="0" lvl="0" indent="0" algn="l" defTabSz="844550">
            <a:lnSpc>
              <a:spcPct val="90000"/>
            </a:lnSpc>
            <a:spcBef>
              <a:spcPct val="0"/>
            </a:spcBef>
            <a:spcAft>
              <a:spcPct val="35000"/>
            </a:spcAft>
            <a:buNone/>
          </a:pPr>
          <a:r>
            <a:rPr lang="en-US" sz="1900" kern="1200"/>
            <a:t>Communicate with customers in the store, support each other, and give to our local communities.</a:t>
          </a:r>
        </a:p>
      </dsp:txBody>
      <dsp:txXfrm>
        <a:off x="900518" y="1951003"/>
        <a:ext cx="5347881" cy="779669"/>
      </dsp:txXfrm>
    </dsp:sp>
    <dsp:sp modelId="{95B020E4-7206-45D0-933C-A632040B257C}">
      <dsp:nvSpPr>
        <dsp:cNvPr id="0" name=""/>
        <dsp:cNvSpPr/>
      </dsp:nvSpPr>
      <dsp:spPr>
        <a:xfrm>
          <a:off x="0" y="2925590"/>
          <a:ext cx="6248400" cy="77966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ECEF6B-F993-4F89-A962-C8A8DFD7CC9D}">
      <dsp:nvSpPr>
        <dsp:cNvPr id="0" name=""/>
        <dsp:cNvSpPr/>
      </dsp:nvSpPr>
      <dsp:spPr>
        <a:xfrm>
          <a:off x="235850" y="3101015"/>
          <a:ext cx="428818" cy="42881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311B42-BCE6-4D73-A8DB-597D194A735E}">
      <dsp:nvSpPr>
        <dsp:cNvPr id="0" name=""/>
        <dsp:cNvSpPr/>
      </dsp:nvSpPr>
      <dsp:spPr>
        <a:xfrm>
          <a:off x="900518" y="2925590"/>
          <a:ext cx="5347881" cy="779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15" tIns="82515" rIns="82515" bIns="82515" numCol="1" spcCol="1270" anchor="ctr" anchorCtr="0">
          <a:noAutofit/>
        </a:bodyPr>
        <a:lstStyle/>
        <a:p>
          <a:pPr marL="0" lvl="0" indent="0" algn="l" defTabSz="844550">
            <a:lnSpc>
              <a:spcPct val="90000"/>
            </a:lnSpc>
            <a:spcBef>
              <a:spcPct val="0"/>
            </a:spcBef>
            <a:spcAft>
              <a:spcPct val="35000"/>
            </a:spcAft>
            <a:buNone/>
          </a:pPr>
          <a:r>
            <a:rPr lang="en-US" sz="1900" kern="1200"/>
            <a:t>work as a team and stay positive keep the safe and well being in the organization committed. </a:t>
          </a:r>
        </a:p>
      </dsp:txBody>
      <dsp:txXfrm>
        <a:off x="900518" y="2925590"/>
        <a:ext cx="5347881" cy="779669"/>
      </dsp:txXfrm>
    </dsp:sp>
    <dsp:sp modelId="{048419A9-17C1-4D01-9F65-6E97AF14773A}">
      <dsp:nvSpPr>
        <dsp:cNvPr id="0" name=""/>
        <dsp:cNvSpPr/>
      </dsp:nvSpPr>
      <dsp:spPr>
        <a:xfrm>
          <a:off x="0" y="3900177"/>
          <a:ext cx="6248400" cy="77966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1E9FEC-2E98-4C97-96DF-6B6D8FF02FB3}">
      <dsp:nvSpPr>
        <dsp:cNvPr id="0" name=""/>
        <dsp:cNvSpPr/>
      </dsp:nvSpPr>
      <dsp:spPr>
        <a:xfrm>
          <a:off x="235850" y="4075602"/>
          <a:ext cx="428818" cy="42881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DBE98C-6BC8-4952-B4EB-866F3E7B64EF}">
      <dsp:nvSpPr>
        <dsp:cNvPr id="0" name=""/>
        <dsp:cNvSpPr/>
      </dsp:nvSpPr>
      <dsp:spPr>
        <a:xfrm>
          <a:off x="900518" y="3900177"/>
          <a:ext cx="5347881" cy="779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15" tIns="82515" rIns="82515" bIns="82515" numCol="1" spcCol="1270" anchor="ctr" anchorCtr="0">
          <a:noAutofit/>
        </a:bodyPr>
        <a:lstStyle/>
        <a:p>
          <a:pPr marL="0" lvl="0" indent="0" algn="l" defTabSz="844550">
            <a:lnSpc>
              <a:spcPct val="90000"/>
            </a:lnSpc>
            <a:spcBef>
              <a:spcPct val="0"/>
            </a:spcBef>
            <a:spcAft>
              <a:spcPct val="35000"/>
            </a:spcAft>
            <a:buNone/>
          </a:pPr>
          <a:r>
            <a:rPr lang="en-US" sz="1900" kern="1200"/>
            <a:t>Stay by being honest, fair and objective, while following  with all laws and company  policies.</a:t>
          </a:r>
        </a:p>
      </dsp:txBody>
      <dsp:txXfrm>
        <a:off x="900518" y="3900177"/>
        <a:ext cx="5347881" cy="779669"/>
      </dsp:txXfrm>
    </dsp:sp>
    <dsp:sp modelId="{B8CCA74E-00E0-436F-9A4A-F9DF0558B42C}">
      <dsp:nvSpPr>
        <dsp:cNvPr id="0" name=""/>
        <dsp:cNvSpPr/>
      </dsp:nvSpPr>
      <dsp:spPr>
        <a:xfrm>
          <a:off x="0" y="4874763"/>
          <a:ext cx="6248400" cy="7796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5A5534-CBED-4804-BAF8-3C47E3A7001A}">
      <dsp:nvSpPr>
        <dsp:cNvPr id="0" name=""/>
        <dsp:cNvSpPr/>
      </dsp:nvSpPr>
      <dsp:spPr>
        <a:xfrm>
          <a:off x="235850" y="5050189"/>
          <a:ext cx="428818" cy="42881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00FE34-B81D-4D23-9DDF-EA2B56930675}">
      <dsp:nvSpPr>
        <dsp:cNvPr id="0" name=""/>
        <dsp:cNvSpPr/>
      </dsp:nvSpPr>
      <dsp:spPr>
        <a:xfrm>
          <a:off x="900518" y="4874763"/>
          <a:ext cx="5347881" cy="779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15" tIns="82515" rIns="82515" bIns="82515" numCol="1" spcCol="1270" anchor="ctr" anchorCtr="0">
          <a:noAutofit/>
        </a:bodyPr>
        <a:lstStyle/>
        <a:p>
          <a:pPr marL="0" lvl="0" indent="0" algn="l" defTabSz="844550">
            <a:lnSpc>
              <a:spcPct val="90000"/>
            </a:lnSpc>
            <a:spcBef>
              <a:spcPct val="0"/>
            </a:spcBef>
            <a:spcAft>
              <a:spcPct val="35000"/>
            </a:spcAft>
            <a:buNone/>
          </a:pPr>
          <a:r>
            <a:rPr lang="en-US" sz="1900" kern="1200"/>
            <a:t>Maintain good relationship with suppliers </a:t>
          </a:r>
        </a:p>
      </dsp:txBody>
      <dsp:txXfrm>
        <a:off x="900518" y="4874763"/>
        <a:ext cx="5347881" cy="779669"/>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57BF-AB73-4180-8457-2BBE66F7B6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412F83-A2AB-4A19-91CB-C57D48B5EA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D401CE-08D3-4807-AB81-47F69F7AF2CB}"/>
              </a:ext>
            </a:extLst>
          </p:cNvPr>
          <p:cNvSpPr>
            <a:spLocks noGrp="1"/>
          </p:cNvSpPr>
          <p:nvPr>
            <p:ph type="dt" sz="half" idx="10"/>
          </p:nvPr>
        </p:nvSpPr>
        <p:spPr/>
        <p:txBody>
          <a:bodyPr/>
          <a:lstStyle/>
          <a:p>
            <a:fld id="{0D5AAA1D-4F0F-42C3-A93C-7714655BC393}" type="datetimeFigureOut">
              <a:rPr lang="en-GB" smtClean="0"/>
              <a:t>17/03/2020</a:t>
            </a:fld>
            <a:endParaRPr lang="en-GB"/>
          </a:p>
        </p:txBody>
      </p:sp>
      <p:sp>
        <p:nvSpPr>
          <p:cNvPr id="5" name="Footer Placeholder 4">
            <a:extLst>
              <a:ext uri="{FF2B5EF4-FFF2-40B4-BE49-F238E27FC236}">
                <a16:creationId xmlns:a16="http://schemas.microsoft.com/office/drawing/2014/main" id="{6AB18140-8D9C-45EC-816E-90F3FC9D42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946F3B-210F-40DE-A789-9840825897B4}"/>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907088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3983-B0C2-4049-BAE3-0A4F77E05E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069636-A641-4D53-8B9D-9756F222A2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3D7BFB-29A9-4397-A0D8-CD24533754C2}"/>
              </a:ext>
            </a:extLst>
          </p:cNvPr>
          <p:cNvSpPr>
            <a:spLocks noGrp="1"/>
          </p:cNvSpPr>
          <p:nvPr>
            <p:ph type="dt" sz="half" idx="10"/>
          </p:nvPr>
        </p:nvSpPr>
        <p:spPr/>
        <p:txBody>
          <a:bodyPr/>
          <a:lstStyle/>
          <a:p>
            <a:fld id="{0D5AAA1D-4F0F-42C3-A93C-7714655BC393}" type="datetimeFigureOut">
              <a:rPr lang="en-GB" smtClean="0"/>
              <a:t>17/03/2020</a:t>
            </a:fld>
            <a:endParaRPr lang="en-GB"/>
          </a:p>
        </p:txBody>
      </p:sp>
      <p:sp>
        <p:nvSpPr>
          <p:cNvPr id="5" name="Footer Placeholder 4">
            <a:extLst>
              <a:ext uri="{FF2B5EF4-FFF2-40B4-BE49-F238E27FC236}">
                <a16:creationId xmlns:a16="http://schemas.microsoft.com/office/drawing/2014/main" id="{D5AE6C69-5B6F-43E3-B0C8-485B53164E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B68C13-308B-47CF-B4F1-A67003C17C32}"/>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886256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329B7-AB15-4094-8A72-F72D872AF4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37EAFF-14A4-4668-9E56-FD240CB8FB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9CFBCB-2768-4376-ABA3-98D99529952E}"/>
              </a:ext>
            </a:extLst>
          </p:cNvPr>
          <p:cNvSpPr>
            <a:spLocks noGrp="1"/>
          </p:cNvSpPr>
          <p:nvPr>
            <p:ph type="dt" sz="half" idx="10"/>
          </p:nvPr>
        </p:nvSpPr>
        <p:spPr/>
        <p:txBody>
          <a:bodyPr/>
          <a:lstStyle/>
          <a:p>
            <a:fld id="{0D5AAA1D-4F0F-42C3-A93C-7714655BC393}" type="datetimeFigureOut">
              <a:rPr lang="en-GB" smtClean="0"/>
              <a:t>17/03/2020</a:t>
            </a:fld>
            <a:endParaRPr lang="en-GB"/>
          </a:p>
        </p:txBody>
      </p:sp>
      <p:sp>
        <p:nvSpPr>
          <p:cNvPr id="5" name="Footer Placeholder 4">
            <a:extLst>
              <a:ext uri="{FF2B5EF4-FFF2-40B4-BE49-F238E27FC236}">
                <a16:creationId xmlns:a16="http://schemas.microsoft.com/office/drawing/2014/main" id="{76C0780A-06EC-4FC4-9A20-A61A8EA0F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6FF1C6-172E-43B1-B38A-EF96718E6951}"/>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2707299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16908-589F-4B16-BC5B-39ADB8CECC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9B31C5-B63A-488E-8335-C319647D84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5805C1-3E82-4914-939C-5CB25508D9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F71A6A-4B74-4CF3-8B48-B6D9E77A3489}"/>
              </a:ext>
            </a:extLst>
          </p:cNvPr>
          <p:cNvSpPr>
            <a:spLocks noGrp="1"/>
          </p:cNvSpPr>
          <p:nvPr>
            <p:ph type="dt" sz="half" idx="10"/>
          </p:nvPr>
        </p:nvSpPr>
        <p:spPr/>
        <p:txBody>
          <a:bodyPr/>
          <a:lstStyle/>
          <a:p>
            <a:fld id="{0D5AAA1D-4F0F-42C3-A93C-7714655BC393}" type="datetimeFigureOut">
              <a:rPr lang="en-GB" smtClean="0"/>
              <a:t>17/03/2020</a:t>
            </a:fld>
            <a:endParaRPr lang="en-GB"/>
          </a:p>
        </p:txBody>
      </p:sp>
      <p:sp>
        <p:nvSpPr>
          <p:cNvPr id="6" name="Footer Placeholder 5">
            <a:extLst>
              <a:ext uri="{FF2B5EF4-FFF2-40B4-BE49-F238E27FC236}">
                <a16:creationId xmlns:a16="http://schemas.microsoft.com/office/drawing/2014/main" id="{6FA16FE3-8BE1-43BE-85FA-177F574E6F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646B12-D07C-41CE-B15F-4C483260D2F1}"/>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3059254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6ECE2-79E4-4C70-BAAB-DDCAB50896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21DB83-65DE-4030-8387-1C3AB56430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C83720-9365-4983-95DE-790B7B765A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F2D45F-A20D-406B-8CFD-9EB2B0A5B1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498DD6-6ABE-426A-B127-1C8F764FC8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5B0CB6-12CF-4A77-A78E-225ECC722B2D}"/>
              </a:ext>
            </a:extLst>
          </p:cNvPr>
          <p:cNvSpPr>
            <a:spLocks noGrp="1"/>
          </p:cNvSpPr>
          <p:nvPr>
            <p:ph type="dt" sz="half" idx="10"/>
          </p:nvPr>
        </p:nvSpPr>
        <p:spPr/>
        <p:txBody>
          <a:bodyPr/>
          <a:lstStyle/>
          <a:p>
            <a:fld id="{0D5AAA1D-4F0F-42C3-A93C-7714655BC393}" type="datetimeFigureOut">
              <a:rPr lang="en-GB" smtClean="0"/>
              <a:t>17/03/2020</a:t>
            </a:fld>
            <a:endParaRPr lang="en-GB"/>
          </a:p>
        </p:txBody>
      </p:sp>
      <p:sp>
        <p:nvSpPr>
          <p:cNvPr id="8" name="Footer Placeholder 7">
            <a:extLst>
              <a:ext uri="{FF2B5EF4-FFF2-40B4-BE49-F238E27FC236}">
                <a16:creationId xmlns:a16="http://schemas.microsoft.com/office/drawing/2014/main" id="{8F3CE61B-5F11-4F56-843B-2FF335E604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C5BE15-D96E-47D8-8E8E-8B9F6D1B137A}"/>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3724600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D07EA-A69D-4591-B5C2-F837B08DBD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CB4CD8-453A-422C-88B2-34EFAE02EF3A}"/>
              </a:ext>
            </a:extLst>
          </p:cNvPr>
          <p:cNvSpPr>
            <a:spLocks noGrp="1"/>
          </p:cNvSpPr>
          <p:nvPr>
            <p:ph type="dt" sz="half" idx="10"/>
          </p:nvPr>
        </p:nvSpPr>
        <p:spPr/>
        <p:txBody>
          <a:bodyPr/>
          <a:lstStyle/>
          <a:p>
            <a:fld id="{0D5AAA1D-4F0F-42C3-A93C-7714655BC393}" type="datetimeFigureOut">
              <a:rPr lang="en-GB" smtClean="0"/>
              <a:t>17/03/2020</a:t>
            </a:fld>
            <a:endParaRPr lang="en-GB"/>
          </a:p>
        </p:txBody>
      </p:sp>
      <p:sp>
        <p:nvSpPr>
          <p:cNvPr id="4" name="Footer Placeholder 3">
            <a:extLst>
              <a:ext uri="{FF2B5EF4-FFF2-40B4-BE49-F238E27FC236}">
                <a16:creationId xmlns:a16="http://schemas.microsoft.com/office/drawing/2014/main" id="{B87B6574-6130-4BE4-9143-A63374D9FB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17CEFA-9E8F-4E4F-9303-33724BF03AF8}"/>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2006166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6B2E6E-8B5B-484C-9E83-641C22C0BA23}"/>
              </a:ext>
            </a:extLst>
          </p:cNvPr>
          <p:cNvSpPr>
            <a:spLocks noGrp="1"/>
          </p:cNvSpPr>
          <p:nvPr>
            <p:ph type="dt" sz="half" idx="10"/>
          </p:nvPr>
        </p:nvSpPr>
        <p:spPr/>
        <p:txBody>
          <a:bodyPr/>
          <a:lstStyle/>
          <a:p>
            <a:fld id="{0D5AAA1D-4F0F-42C3-A93C-7714655BC393}" type="datetimeFigureOut">
              <a:rPr lang="en-GB" smtClean="0"/>
              <a:t>17/03/2020</a:t>
            </a:fld>
            <a:endParaRPr lang="en-GB"/>
          </a:p>
        </p:txBody>
      </p:sp>
      <p:sp>
        <p:nvSpPr>
          <p:cNvPr id="3" name="Footer Placeholder 2">
            <a:extLst>
              <a:ext uri="{FF2B5EF4-FFF2-40B4-BE49-F238E27FC236}">
                <a16:creationId xmlns:a16="http://schemas.microsoft.com/office/drawing/2014/main" id="{B255A9C2-97CC-47C9-B744-E39A708887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81C0B3-8D9A-4AE6-808B-015436734D3A}"/>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2521912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E2B40-10A4-4042-885E-2E6A2E6DF3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7F8CC52-5152-4C6D-A5F6-2B46F60B00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DBAC03-572A-4822-8A15-21D4103DA2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8C95AC-305C-46F2-90A1-2700BD17C84E}"/>
              </a:ext>
            </a:extLst>
          </p:cNvPr>
          <p:cNvSpPr>
            <a:spLocks noGrp="1"/>
          </p:cNvSpPr>
          <p:nvPr>
            <p:ph type="dt" sz="half" idx="10"/>
          </p:nvPr>
        </p:nvSpPr>
        <p:spPr/>
        <p:txBody>
          <a:bodyPr/>
          <a:lstStyle/>
          <a:p>
            <a:fld id="{0D5AAA1D-4F0F-42C3-A93C-7714655BC393}" type="datetimeFigureOut">
              <a:rPr lang="en-GB" smtClean="0"/>
              <a:t>17/03/2020</a:t>
            </a:fld>
            <a:endParaRPr lang="en-GB"/>
          </a:p>
        </p:txBody>
      </p:sp>
      <p:sp>
        <p:nvSpPr>
          <p:cNvPr id="6" name="Footer Placeholder 5">
            <a:extLst>
              <a:ext uri="{FF2B5EF4-FFF2-40B4-BE49-F238E27FC236}">
                <a16:creationId xmlns:a16="http://schemas.microsoft.com/office/drawing/2014/main" id="{C08F4205-3038-4686-BAEC-EDEED929FD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56399-8DA4-4E86-925F-6DE6922A2F13}"/>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475110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512CD-9EA7-4D87-87B5-E8A08D496F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0230D9D-EF73-42B9-98B4-5DA0E4D9F7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97589D-25A3-43EB-AAEF-C4A689C838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CB140B-333E-4463-B513-361010B6C17C}"/>
              </a:ext>
            </a:extLst>
          </p:cNvPr>
          <p:cNvSpPr>
            <a:spLocks noGrp="1"/>
          </p:cNvSpPr>
          <p:nvPr>
            <p:ph type="dt" sz="half" idx="10"/>
          </p:nvPr>
        </p:nvSpPr>
        <p:spPr/>
        <p:txBody>
          <a:bodyPr/>
          <a:lstStyle/>
          <a:p>
            <a:fld id="{0D5AAA1D-4F0F-42C3-A93C-7714655BC393}" type="datetimeFigureOut">
              <a:rPr lang="en-GB" smtClean="0"/>
              <a:t>17/03/2020</a:t>
            </a:fld>
            <a:endParaRPr lang="en-GB"/>
          </a:p>
        </p:txBody>
      </p:sp>
      <p:sp>
        <p:nvSpPr>
          <p:cNvPr id="6" name="Footer Placeholder 5">
            <a:extLst>
              <a:ext uri="{FF2B5EF4-FFF2-40B4-BE49-F238E27FC236}">
                <a16:creationId xmlns:a16="http://schemas.microsoft.com/office/drawing/2014/main" id="{1391DA7D-F7B9-4908-9AC5-78AB01E9C5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742144-953F-4453-845D-6E2E4AAD855C}"/>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3384270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5D855-3691-48A0-B359-ABB6336E78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1B95EE-198F-4128-8E70-7C8F992C96B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23AFA6-FE9E-4116-9A4E-0AC2C364C815}"/>
              </a:ext>
            </a:extLst>
          </p:cNvPr>
          <p:cNvSpPr>
            <a:spLocks noGrp="1"/>
          </p:cNvSpPr>
          <p:nvPr>
            <p:ph type="dt" sz="half" idx="10"/>
          </p:nvPr>
        </p:nvSpPr>
        <p:spPr/>
        <p:txBody>
          <a:bodyPr/>
          <a:lstStyle/>
          <a:p>
            <a:fld id="{0D5AAA1D-4F0F-42C3-A93C-7714655BC393}" type="datetimeFigureOut">
              <a:rPr lang="en-GB" smtClean="0"/>
              <a:t>17/03/2020</a:t>
            </a:fld>
            <a:endParaRPr lang="en-GB"/>
          </a:p>
        </p:txBody>
      </p:sp>
      <p:sp>
        <p:nvSpPr>
          <p:cNvPr id="5" name="Footer Placeholder 4">
            <a:extLst>
              <a:ext uri="{FF2B5EF4-FFF2-40B4-BE49-F238E27FC236}">
                <a16:creationId xmlns:a16="http://schemas.microsoft.com/office/drawing/2014/main" id="{80ABF1A9-F43C-4C2E-816A-CDD15740A0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A77E6D-2D63-472F-A298-DECF00167320}"/>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152531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DD5AE6-A3D7-4F81-9739-980BFAE008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F84CD7-A1F7-4274-84F4-B0D6B72E1C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A52854-5BA2-4259-93ED-E3714B70572E}"/>
              </a:ext>
            </a:extLst>
          </p:cNvPr>
          <p:cNvSpPr>
            <a:spLocks noGrp="1"/>
          </p:cNvSpPr>
          <p:nvPr>
            <p:ph type="dt" sz="half" idx="10"/>
          </p:nvPr>
        </p:nvSpPr>
        <p:spPr/>
        <p:txBody>
          <a:bodyPr/>
          <a:lstStyle/>
          <a:p>
            <a:fld id="{0D5AAA1D-4F0F-42C3-A93C-7714655BC393}" type="datetimeFigureOut">
              <a:rPr lang="en-GB" smtClean="0"/>
              <a:t>17/03/2020</a:t>
            </a:fld>
            <a:endParaRPr lang="en-GB"/>
          </a:p>
        </p:txBody>
      </p:sp>
      <p:sp>
        <p:nvSpPr>
          <p:cNvPr id="5" name="Footer Placeholder 4">
            <a:extLst>
              <a:ext uri="{FF2B5EF4-FFF2-40B4-BE49-F238E27FC236}">
                <a16:creationId xmlns:a16="http://schemas.microsoft.com/office/drawing/2014/main" id="{0A0F9822-6544-4C3E-B417-06A5C55ABC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01E2DC-E6B1-4FBC-A49F-1AB4DF1AEB17}"/>
              </a:ext>
            </a:extLst>
          </p:cNvPr>
          <p:cNvSpPr>
            <a:spLocks noGrp="1"/>
          </p:cNvSpPr>
          <p:nvPr>
            <p:ph type="sldNum" sz="quarter" idx="12"/>
          </p:nvPr>
        </p:nvSpPr>
        <p:spPr/>
        <p:txBody>
          <a:bodyPr/>
          <a:lstStyle/>
          <a:p>
            <a:fld id="{D0F081F2-6287-4C36-B865-D2A63D07B32F}" type="slidenum">
              <a:rPr lang="en-GB" smtClean="0"/>
              <a:t>‹#›</a:t>
            </a:fld>
            <a:endParaRPr lang="en-GB"/>
          </a:p>
        </p:txBody>
      </p:sp>
    </p:spTree>
    <p:extLst>
      <p:ext uri="{BB962C8B-B14F-4D97-AF65-F5344CB8AC3E}">
        <p14:creationId xmlns:p14="http://schemas.microsoft.com/office/powerpoint/2010/main" val="1297982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8C9D79-4D55-465C-A9CC-ADF5E012AD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8BE928-9463-44F2-BDEF-97F54737ED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F278CF-0D66-4858-A649-044008261A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5AAA1D-4F0F-42C3-A93C-7714655BC393}" type="datetimeFigureOut">
              <a:rPr lang="en-GB" smtClean="0"/>
              <a:t>17/03/2020</a:t>
            </a:fld>
            <a:endParaRPr lang="en-GB"/>
          </a:p>
        </p:txBody>
      </p:sp>
      <p:sp>
        <p:nvSpPr>
          <p:cNvPr id="5" name="Footer Placeholder 4">
            <a:extLst>
              <a:ext uri="{FF2B5EF4-FFF2-40B4-BE49-F238E27FC236}">
                <a16:creationId xmlns:a16="http://schemas.microsoft.com/office/drawing/2014/main" id="{10C3A95F-F4AA-4841-96FE-AB571F28B4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723DA6-85E8-4948-85ED-04A616FC1F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F081F2-6287-4C36-B865-D2A63D07B32F}" type="slidenum">
              <a:rPr lang="en-GB" smtClean="0"/>
              <a:t>‹#›</a:t>
            </a:fld>
            <a:endParaRPr lang="en-GB"/>
          </a:p>
        </p:txBody>
      </p:sp>
    </p:spTree>
    <p:extLst>
      <p:ext uri="{BB962C8B-B14F-4D97-AF65-F5344CB8AC3E}">
        <p14:creationId xmlns:p14="http://schemas.microsoft.com/office/powerpoint/2010/main" val="3561255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dn2.hubspot.net/hubfs/3029586/Imported_Blog_Media/ASDA_Smart_Price.png"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cdn2.hubspot.net/hubfs/3029586/Imported_Blog_Media/asda-logo.jpg" TargetMode="Externa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cdn2.hubspot.net/hubfs/3029586/Imported_Blog_Media/ASDA_Smart_Price.png"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theguardian.com/business/2019/apr/16/asda-staff-could-end-up-500-worse-off-under-wage-changes-says-mp" TargetMode="External"/><Relationship Id="rId2" Type="http://schemas.openxmlformats.org/officeDocument/2006/relationships/hyperlink" Target="https://www.theguardian.com/business/asda"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hyperlink" Target="https://blog.s4rb.com/the-history-of-asda-pocket-tapping-for-52-years" TargetMode="External"/><Relationship Id="rId2" Type="http://schemas.openxmlformats.org/officeDocument/2006/relationships/hyperlink" Target="https://corporate.asda.com/our-story/our-history" TargetMode="External"/><Relationship Id="rId1" Type="http://schemas.openxmlformats.org/officeDocument/2006/relationships/slideLayout" Target="../slideLayouts/slideLayout2.xml"/><Relationship Id="rId6" Type="http://schemas.openxmlformats.org/officeDocument/2006/relationships/hyperlink" Target="https://content.wisestep.com/importance-benefits-ethics-workplace/" TargetMode="External"/><Relationship Id="rId5" Type="http://schemas.openxmlformats.org/officeDocument/2006/relationships/hyperlink" Target="https://doi.org/10.1007/s10551-019-04351-0" TargetMode="External"/><Relationship Id="rId4" Type="http://schemas.openxmlformats.org/officeDocument/2006/relationships/hyperlink" Target="https://futureofworking.com/14-advantages-and-disadvantages-of-ethical-leadership-style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asda.com/creating-change-for-better/better-business/governance#ethics-programmes" TargetMode="External"/><Relationship Id="rId2" Type="http://schemas.openxmlformats.org/officeDocument/2006/relationships/hyperlink" Target="https://www.glassdoor.co.uk/Benefits/ASDA-UK-Benefits-EI_IE10108.0,4_IL.5,7_IN2_IP2.htm" TargetMode="External"/><Relationship Id="rId1" Type="http://schemas.openxmlformats.org/officeDocument/2006/relationships/slideLayout" Target="../slideLayouts/slideLayout2.xml"/><Relationship Id="rId5" Type="http://schemas.openxmlformats.org/officeDocument/2006/relationships/hyperlink" Target="https://www.theguardian.com/business/2019/sep/16/asda-workers-stage-protests-against-punitive-new-contract" TargetMode="External"/><Relationship Id="rId4" Type="http://schemas.openxmlformats.org/officeDocument/2006/relationships/hyperlink" Target="https://www.theguardian.com/business/2017/sep/05/asda-forced-to-reimburse-suppliers-after-breaching-fair-dealing-co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6" name="Freeform: Shape 35">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5" descr="ASDA_Smart_Price">
            <a:hlinkClick r:id="rId3"/>
            <a:extLst>
              <a:ext uri="{FF2B5EF4-FFF2-40B4-BE49-F238E27FC236}">
                <a16:creationId xmlns:a16="http://schemas.microsoft.com/office/drawing/2014/main" id="{2F002BB8-AC76-42F3-A03A-69494E85507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236181" y="2012396"/>
            <a:ext cx="5462546" cy="28769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1760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4993743-B10A-433C-9996-3035D2C3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45">
            <a:extLst>
              <a:ext uri="{FF2B5EF4-FFF2-40B4-BE49-F238E27FC236}">
                <a16:creationId xmlns:a16="http://schemas.microsoft.com/office/drawing/2014/main" id="{BB3B8946-A0AA-42D4-8A24-639DC6E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AB1038E6-06EF-4DCB-B52E-D3825C50F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7">
            <a:extLst>
              <a:ext uri="{FF2B5EF4-FFF2-40B4-BE49-F238E27FC236}">
                <a16:creationId xmlns:a16="http://schemas.microsoft.com/office/drawing/2014/main" id="{5C7EF35C-8B7D-4026-8F09-8B2B22505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4">
            <a:extLst>
              <a:ext uri="{FF2B5EF4-FFF2-40B4-BE49-F238E27FC236}">
                <a16:creationId xmlns:a16="http://schemas.microsoft.com/office/drawing/2014/main" id="{5F24A71D-C0A9-49AC-B2D1-5A9EA2BD3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8538"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22">
            <a:extLst>
              <a:ext uri="{FF2B5EF4-FFF2-40B4-BE49-F238E27FC236}">
                <a16:creationId xmlns:a16="http://schemas.microsoft.com/office/drawing/2014/main" id="{14280C55-570C-4284-9850-B2BA33DB6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7033095"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C7DA639-762D-47F9-9B10-59DF26FC81D2}"/>
              </a:ext>
            </a:extLst>
          </p:cNvPr>
          <p:cNvSpPr>
            <a:spLocks noGrp="1"/>
          </p:cNvSpPr>
          <p:nvPr>
            <p:ph type="title"/>
          </p:nvPr>
        </p:nvSpPr>
        <p:spPr>
          <a:xfrm>
            <a:off x="964760" y="804328"/>
            <a:ext cx="6091312" cy="1205821"/>
          </a:xfrm>
        </p:spPr>
        <p:txBody>
          <a:bodyPr>
            <a:normAutofit/>
          </a:bodyPr>
          <a:lstStyle/>
          <a:p>
            <a:r>
              <a:rPr lang="en-GB" sz="4000">
                <a:solidFill>
                  <a:srgbClr val="FEFFFF"/>
                </a:solidFill>
              </a:rPr>
              <a:t>Introduction </a:t>
            </a:r>
          </a:p>
        </p:txBody>
      </p:sp>
      <p:sp>
        <p:nvSpPr>
          <p:cNvPr id="3" name="Content Placeholder 2">
            <a:extLst>
              <a:ext uri="{FF2B5EF4-FFF2-40B4-BE49-F238E27FC236}">
                <a16:creationId xmlns:a16="http://schemas.microsoft.com/office/drawing/2014/main" id="{E610D5C7-6C7B-415D-8DEB-DEBAA92F61CE}"/>
              </a:ext>
            </a:extLst>
          </p:cNvPr>
          <p:cNvSpPr>
            <a:spLocks noGrp="1"/>
          </p:cNvSpPr>
          <p:nvPr>
            <p:ph idx="1"/>
          </p:nvPr>
        </p:nvSpPr>
        <p:spPr>
          <a:xfrm>
            <a:off x="1282189" y="2494450"/>
            <a:ext cx="5773883" cy="3563159"/>
          </a:xfrm>
        </p:spPr>
        <p:txBody>
          <a:bodyPr>
            <a:normAutofit/>
          </a:bodyPr>
          <a:lstStyle/>
          <a:p>
            <a:r>
              <a:rPr lang="en-GB" sz="1700" b="1" dirty="0">
                <a:solidFill>
                  <a:schemeClr val="accent2">
                    <a:lumMod val="75000"/>
                  </a:schemeClr>
                </a:solidFill>
              </a:rPr>
              <a:t>My presentation is based on Asda and its ethical behaviour.</a:t>
            </a:r>
          </a:p>
          <a:p>
            <a:r>
              <a:rPr lang="en-GB" sz="1700" b="1" dirty="0">
                <a:solidFill>
                  <a:schemeClr val="accent2">
                    <a:lumMod val="75000"/>
                  </a:schemeClr>
                </a:solidFill>
              </a:rPr>
              <a:t>Here is a basic timeline from where Asda started and where it is now!</a:t>
            </a:r>
          </a:p>
          <a:p>
            <a:r>
              <a:rPr lang="en-US" sz="1700" b="1" dirty="0">
                <a:solidFill>
                  <a:schemeClr val="accent2">
                    <a:lumMod val="75000"/>
                  </a:schemeClr>
                </a:solidFill>
              </a:rPr>
              <a:t>1963 - 1969 - Asda is born-</a:t>
            </a:r>
          </a:p>
          <a:p>
            <a:r>
              <a:rPr lang="en-US" sz="1700" b="1" dirty="0">
                <a:solidFill>
                  <a:schemeClr val="accent2">
                    <a:lumMod val="75000"/>
                  </a:schemeClr>
                </a:solidFill>
              </a:rPr>
              <a:t>1970 - 1990 - Asda Price!</a:t>
            </a:r>
          </a:p>
          <a:p>
            <a:pPr marL="0" indent="0">
              <a:buNone/>
            </a:pPr>
            <a:r>
              <a:rPr lang="en-US" sz="1700" b="1" dirty="0">
                <a:solidFill>
                  <a:schemeClr val="accent2">
                    <a:lumMod val="75000"/>
                  </a:schemeClr>
                </a:solidFill>
              </a:rPr>
              <a:t>The 1970s was a massive growth period for Asda, they pushed further south opening new out-of-town supermarkets in Plymouth, Hampshire and South Wales.</a:t>
            </a:r>
          </a:p>
          <a:p>
            <a:endParaRPr lang="en-US" sz="1700" dirty="0"/>
          </a:p>
          <a:p>
            <a:endParaRPr lang="en-US" sz="1700" dirty="0"/>
          </a:p>
          <a:p>
            <a:endParaRPr lang="en-US" sz="1700" b="1" dirty="0"/>
          </a:p>
          <a:p>
            <a:endParaRPr lang="en-GB" sz="1700" dirty="0"/>
          </a:p>
          <a:p>
            <a:pPr marL="0" indent="0">
              <a:buNone/>
            </a:pPr>
            <a:endParaRPr lang="en-GB" sz="1700" dirty="0"/>
          </a:p>
        </p:txBody>
      </p:sp>
      <p:pic>
        <p:nvPicPr>
          <p:cNvPr id="6" name="Picture 5" descr="A large white building&#10;&#10;Description automatically generated">
            <a:extLst>
              <a:ext uri="{FF2B5EF4-FFF2-40B4-BE49-F238E27FC236}">
                <a16:creationId xmlns:a16="http://schemas.microsoft.com/office/drawing/2014/main" id="{A091ABC4-3DCE-4AF5-937A-5BC748A29B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4706" y="928422"/>
            <a:ext cx="3343407" cy="2117491"/>
          </a:xfrm>
          <a:prstGeom prst="rect">
            <a:avLst/>
          </a:prstGeom>
        </p:spPr>
      </p:pic>
      <p:pic>
        <p:nvPicPr>
          <p:cNvPr id="8" name="Picture 7" descr="A picture containing outdoor, road, building, bridge&#10;&#10;Description automatically generated">
            <a:extLst>
              <a:ext uri="{FF2B5EF4-FFF2-40B4-BE49-F238E27FC236}">
                <a16:creationId xmlns:a16="http://schemas.microsoft.com/office/drawing/2014/main" id="{0EF65E75-BC44-4D29-B5E3-F6DD21469A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4706" y="3775187"/>
            <a:ext cx="3340358" cy="2229688"/>
          </a:xfrm>
          <a:prstGeom prst="rect">
            <a:avLst/>
          </a:prstGeom>
        </p:spPr>
      </p:pic>
    </p:spTree>
    <p:extLst>
      <p:ext uri="{BB962C8B-B14F-4D97-AF65-F5344CB8AC3E}">
        <p14:creationId xmlns:p14="http://schemas.microsoft.com/office/powerpoint/2010/main" val="1438880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73">
            <a:extLst>
              <a:ext uri="{FF2B5EF4-FFF2-40B4-BE49-F238E27FC236}">
                <a16:creationId xmlns:a16="http://schemas.microsoft.com/office/drawing/2014/main" id="{E02F3C71-C981-4614-98EA-D6C494F80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802AD0-5B24-456D-B85D-842A51D512CA}"/>
              </a:ext>
            </a:extLst>
          </p:cNvPr>
          <p:cNvSpPr>
            <a:spLocks noGrp="1"/>
          </p:cNvSpPr>
          <p:nvPr>
            <p:ph idx="1"/>
          </p:nvPr>
        </p:nvSpPr>
        <p:spPr>
          <a:xfrm>
            <a:off x="590843" y="998806"/>
            <a:ext cx="6435656" cy="4749873"/>
          </a:xfrm>
        </p:spPr>
        <p:txBody>
          <a:bodyPr>
            <a:normAutofit lnSpcReduction="10000"/>
          </a:bodyPr>
          <a:lstStyle/>
          <a:p>
            <a:r>
              <a:rPr lang="en-US" sz="1300" b="1" dirty="0">
                <a:cs typeface="Aharoni" panose="02010803020104030203" pitchFamily="2" charset="-79"/>
              </a:rPr>
              <a:t>1999 - 2015 - Part of the Walmart Family </a:t>
            </a:r>
          </a:p>
          <a:p>
            <a:pPr marL="0" indent="0" eaLnBrk="0" fontAlgn="base" hangingPunct="0">
              <a:spcBef>
                <a:spcPct val="0"/>
              </a:spcBef>
              <a:spcAft>
                <a:spcPct val="0"/>
              </a:spcAft>
              <a:buNone/>
            </a:pPr>
            <a:r>
              <a:rPr lang="en-US" altLang="en-US" sz="1300" b="1" dirty="0">
                <a:cs typeface="Aharoni" panose="02010803020104030203" pitchFamily="2" charset="-79"/>
              </a:rPr>
              <a:t>The industry was in shock on July 26, 1999 after the surprise move by retail giant Walmart to purchase Asda. Walmart was searching for a way into the UK market and Asda provided it with a ready-made retailer that had values that closely matched it own.</a:t>
            </a:r>
          </a:p>
          <a:p>
            <a:pPr marL="0" lvl="0" indent="0" eaLnBrk="0" fontAlgn="base" hangingPunct="0">
              <a:spcBef>
                <a:spcPct val="0"/>
              </a:spcBef>
              <a:spcAft>
                <a:spcPct val="0"/>
              </a:spcAft>
              <a:buNone/>
            </a:pPr>
            <a:endParaRPr lang="en-US" altLang="en-US" sz="1300" b="1" dirty="0">
              <a:cs typeface="Aharoni" panose="02010803020104030203" pitchFamily="2" charset="-79"/>
            </a:endParaRPr>
          </a:p>
          <a:p>
            <a:pPr marL="0" lvl="0" indent="0" eaLnBrk="0" fontAlgn="base" hangingPunct="0">
              <a:spcBef>
                <a:spcPct val="0"/>
              </a:spcBef>
              <a:spcAft>
                <a:spcPct val="0"/>
              </a:spcAft>
              <a:buNone/>
            </a:pPr>
            <a:endParaRPr lang="en-US" altLang="en-US" sz="1300" b="1" i="1" dirty="0">
              <a:cs typeface="Aharoni" panose="02010803020104030203" pitchFamily="2" charset="-79"/>
            </a:endParaRPr>
          </a:p>
          <a:p>
            <a:pPr eaLnBrk="0" fontAlgn="base" hangingPunct="0">
              <a:spcBef>
                <a:spcPct val="0"/>
              </a:spcBef>
              <a:spcAft>
                <a:spcPct val="0"/>
              </a:spcAft>
            </a:pPr>
            <a:r>
              <a:rPr lang="en-US" altLang="en-US" sz="1300" b="1" i="1" dirty="0">
                <a:cs typeface="Aharoni" panose="02010803020104030203" pitchFamily="2" charset="-79"/>
              </a:rPr>
              <a:t>Asda Smart Price was introduced in 2000. </a:t>
            </a:r>
            <a:endParaRPr kumimoji="0" lang="en-US" altLang="en-US" sz="1300" b="1" i="0" u="none" strike="noStrike" cap="none" normalizeH="0" baseline="0" dirty="0">
              <a:ln>
                <a:noFill/>
              </a:ln>
              <a:effectLst/>
              <a:cs typeface="Aharoni" panose="02010803020104030203" pitchFamily="2" charset="-79"/>
            </a:endParaRPr>
          </a:p>
          <a:p>
            <a:pPr marL="0" lvl="0" indent="0" eaLnBrk="0" fontAlgn="base" hangingPunct="0">
              <a:spcBef>
                <a:spcPct val="0"/>
              </a:spcBef>
              <a:spcAft>
                <a:spcPct val="0"/>
              </a:spcAft>
              <a:buNone/>
            </a:pPr>
            <a:r>
              <a:rPr lang="en-US" altLang="en-US" sz="1300" b="1" dirty="0">
                <a:cs typeface="Aharoni" panose="02010803020104030203" pitchFamily="2" charset="-79"/>
              </a:rPr>
              <a:t> </a:t>
            </a:r>
            <a:endParaRPr kumimoji="0" lang="en-US" altLang="en-US" sz="1300" b="1" i="0" u="none" strike="noStrike" cap="none" normalizeH="0" baseline="0" dirty="0">
              <a:ln>
                <a:noFill/>
              </a:ln>
              <a:effectLst/>
              <a:cs typeface="Aharoni" panose="02010803020104030203" pitchFamily="2" charset="-79"/>
            </a:endParaRPr>
          </a:p>
          <a:p>
            <a:pPr marL="0" lvl="0" indent="0" eaLnBrk="0" fontAlgn="base" hangingPunct="0">
              <a:spcBef>
                <a:spcPct val="0"/>
              </a:spcBef>
              <a:spcAft>
                <a:spcPct val="0"/>
              </a:spcAft>
              <a:buNone/>
            </a:pPr>
            <a:endParaRPr lang="en-US" altLang="en-US" sz="1300" b="1" dirty="0">
              <a:cs typeface="Aharoni" panose="02010803020104030203" pitchFamily="2" charset="-79"/>
            </a:endParaRPr>
          </a:p>
          <a:p>
            <a:pPr eaLnBrk="0" fontAlgn="base" hangingPunct="0">
              <a:spcBef>
                <a:spcPct val="0"/>
              </a:spcBef>
              <a:spcAft>
                <a:spcPct val="0"/>
              </a:spcAft>
            </a:pPr>
            <a:r>
              <a:rPr lang="en-US" sz="1300" b="1" dirty="0">
                <a:cs typeface="Aharoni" panose="02010803020104030203" pitchFamily="2" charset="-79"/>
              </a:rPr>
              <a:t>2017</a:t>
            </a:r>
            <a:br>
              <a:rPr lang="en-US" sz="1300" b="1" dirty="0">
                <a:cs typeface="Aharoni" panose="02010803020104030203" pitchFamily="2" charset="-79"/>
              </a:rPr>
            </a:br>
            <a:r>
              <a:rPr lang="en-US" sz="1300" b="1" dirty="0" err="1">
                <a:cs typeface="Aharoni" panose="02010803020104030203" pitchFamily="2" charset="-79"/>
              </a:rPr>
              <a:t>Asda's</a:t>
            </a:r>
            <a:r>
              <a:rPr lang="en-US" sz="1300" b="1" dirty="0">
                <a:cs typeface="Aharoni" panose="02010803020104030203" pitchFamily="2" charset="-79"/>
              </a:rPr>
              <a:t> commitment to providing great value for customers is </a:t>
            </a:r>
            <a:r>
              <a:rPr lang="en-US" sz="1300" b="1" dirty="0" err="1">
                <a:cs typeface="Aharoni" panose="02010803020104030203" pitchFamily="2" charset="-79"/>
              </a:rPr>
              <a:t>recognised</a:t>
            </a:r>
            <a:r>
              <a:rPr lang="en-US" sz="1300" b="1" dirty="0">
                <a:cs typeface="Aharoni" panose="02010803020104030203" pitchFamily="2" charset="-79"/>
              </a:rPr>
              <a:t> again, when the company is named the lowest priced supermarket at the Grocer Gold Awards for a record 20th year in a row. </a:t>
            </a:r>
          </a:p>
          <a:p>
            <a:pPr eaLnBrk="0" fontAlgn="base" hangingPunct="0">
              <a:spcBef>
                <a:spcPct val="0"/>
              </a:spcBef>
              <a:spcAft>
                <a:spcPct val="0"/>
              </a:spcAft>
            </a:pPr>
            <a:endParaRPr lang="en-US" sz="1300" b="1" dirty="0">
              <a:cs typeface="Aharoni" panose="02010803020104030203" pitchFamily="2" charset="-79"/>
            </a:endParaRPr>
          </a:p>
          <a:p>
            <a:pPr eaLnBrk="0" fontAlgn="base" hangingPunct="0">
              <a:spcBef>
                <a:spcPct val="0"/>
              </a:spcBef>
              <a:spcAft>
                <a:spcPct val="0"/>
              </a:spcAft>
            </a:pPr>
            <a:r>
              <a:rPr lang="en-US" sz="1300" b="1" dirty="0">
                <a:cs typeface="Aharoni" panose="02010803020104030203" pitchFamily="2" charset="-79"/>
              </a:rPr>
              <a:t>2018</a:t>
            </a:r>
            <a:br>
              <a:rPr lang="en-US" sz="1300" b="1" dirty="0">
                <a:cs typeface="Aharoni" panose="02010803020104030203" pitchFamily="2" charset="-79"/>
              </a:rPr>
            </a:br>
            <a:r>
              <a:rPr lang="en-US" sz="1300" b="1" dirty="0">
                <a:cs typeface="Aharoni" panose="02010803020104030203" pitchFamily="2" charset="-79"/>
              </a:rPr>
              <a:t>After returning the business to positive sales growth, Sean Clarke hands over as President &amp; CEO to Roger </a:t>
            </a:r>
            <a:r>
              <a:rPr lang="en-US" sz="1300" b="1" dirty="0" err="1">
                <a:cs typeface="Aharoni" panose="02010803020104030203" pitchFamily="2" charset="-79"/>
              </a:rPr>
              <a:t>Burnley</a:t>
            </a:r>
            <a:r>
              <a:rPr lang="en-US" sz="1300" b="1" dirty="0">
                <a:cs typeface="Aharoni" panose="02010803020104030203" pitchFamily="2" charset="-79"/>
              </a:rPr>
              <a:t> and a new era begins.</a:t>
            </a:r>
          </a:p>
          <a:p>
            <a:r>
              <a:rPr lang="en-US" altLang="en-US" sz="1300" b="1" dirty="0">
                <a:cs typeface="Aharoni" panose="02010803020104030203" pitchFamily="2" charset="-79"/>
              </a:rPr>
              <a:t>2020-  Asda now have </a:t>
            </a:r>
            <a:r>
              <a:rPr lang="en-US" sz="1300" b="1" dirty="0">
                <a:cs typeface="Aharoni" panose="02010803020104030203" pitchFamily="2" charset="-79"/>
              </a:rPr>
              <a:t>630 Stores</a:t>
            </a:r>
          </a:p>
          <a:p>
            <a:r>
              <a:rPr lang="en-US" sz="1300" b="1" dirty="0">
                <a:cs typeface="Aharoni" panose="02010803020104030203" pitchFamily="2" charset="-79"/>
              </a:rPr>
              <a:t>180,000 employees</a:t>
            </a:r>
          </a:p>
          <a:p>
            <a:r>
              <a:rPr lang="en-US" sz="1300" b="1" dirty="0">
                <a:cs typeface="Aharoni" panose="02010803020104030203" pitchFamily="2" charset="-79"/>
              </a:rPr>
              <a:t>£1 billion income</a:t>
            </a:r>
          </a:p>
          <a:p>
            <a:pPr eaLnBrk="0" fontAlgn="base" hangingPunct="0">
              <a:spcBef>
                <a:spcPct val="0"/>
              </a:spcBef>
              <a:spcAft>
                <a:spcPct val="0"/>
              </a:spcAft>
            </a:pPr>
            <a:endParaRPr lang="en-US" altLang="en-US" sz="1300" b="1" dirty="0">
              <a:cs typeface="Aharoni" panose="02010803020104030203" pitchFamily="2" charset="-79"/>
            </a:endParaRPr>
          </a:p>
          <a:p>
            <a:r>
              <a:rPr lang="en-US" sz="1300" b="1" dirty="0">
                <a:cs typeface="Aharoni" panose="02010803020104030203" pitchFamily="2" charset="-79"/>
              </a:rPr>
              <a:t>Over the next few years Asda continued to grow and bag rewards!</a:t>
            </a:r>
          </a:p>
          <a:p>
            <a:pPr marL="0" indent="0">
              <a:buNone/>
            </a:pPr>
            <a:r>
              <a:rPr lang="en-US" sz="1300" b="1" dirty="0">
                <a:cs typeface="Aharoni" panose="02010803020104030203" pitchFamily="2" charset="-79"/>
              </a:rPr>
              <a:t>(Asda)  our history, 2020)</a:t>
            </a:r>
          </a:p>
          <a:p>
            <a:endParaRPr lang="en-US" sz="800" dirty="0"/>
          </a:p>
          <a:p>
            <a:pPr eaLnBrk="0" fontAlgn="base" hangingPunct="0">
              <a:spcBef>
                <a:spcPct val="0"/>
              </a:spcBef>
              <a:spcAft>
                <a:spcPct val="0"/>
              </a:spcAft>
            </a:pPr>
            <a:endParaRPr kumimoji="0" lang="en-US" altLang="en-US" sz="800" b="0" i="0" u="none" strike="noStrike" cap="none" normalizeH="0" baseline="0" dirty="0">
              <a:ln>
                <a:noFill/>
              </a:ln>
              <a:effectLst/>
              <a:latin typeface="Arial" panose="020B0604020202020204" pitchFamily="34" charset="0"/>
            </a:endParaRPr>
          </a:p>
          <a:p>
            <a:pPr eaLnBrk="0" fontAlgn="base" hangingPunct="0">
              <a:spcBef>
                <a:spcPct val="0"/>
              </a:spcBef>
              <a:spcAft>
                <a:spcPct val="0"/>
              </a:spcAft>
            </a:pPr>
            <a:endParaRPr kumimoji="0" lang="en-US" altLang="en-US" sz="800" b="0" i="0" u="none" strike="noStrike" cap="none" normalizeH="0" baseline="0" dirty="0">
              <a:ln>
                <a:noFill/>
              </a:ln>
              <a:effectLst/>
              <a:latin typeface="Arial" panose="020B0604020202020204" pitchFamily="34" charset="0"/>
            </a:endParaRPr>
          </a:p>
          <a:p>
            <a:endParaRPr lang="en-US" altLang="en-US" sz="800" dirty="0">
              <a:latin typeface="Source Sans Pro" panose="020B0503030403020204" pitchFamily="34" charset="0"/>
            </a:endParaRPr>
          </a:p>
          <a:p>
            <a:pPr marL="0" indent="0">
              <a:buNone/>
            </a:pPr>
            <a:endParaRPr lang="en-GB" sz="800" dirty="0"/>
          </a:p>
        </p:txBody>
      </p:sp>
      <p:pic>
        <p:nvPicPr>
          <p:cNvPr id="1027" name="Picture 3" descr="asda-logo">
            <a:hlinkClick r:id="rId2"/>
            <a:extLst>
              <a:ext uri="{FF2B5EF4-FFF2-40B4-BE49-F238E27FC236}">
                <a16:creationId xmlns:a16="http://schemas.microsoft.com/office/drawing/2014/main" id="{954757FA-5E61-44A0-AA52-B1E7F505B20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29551" y="590897"/>
            <a:ext cx="4042409" cy="1718023"/>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ASDA_Smart_Price">
            <a:hlinkClick r:id="rId4"/>
            <a:extLst>
              <a:ext uri="{FF2B5EF4-FFF2-40B4-BE49-F238E27FC236}">
                <a16:creationId xmlns:a16="http://schemas.microsoft.com/office/drawing/2014/main" id="{E58008BB-B48F-4C21-834A-78D82CAE2B9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829551" y="3458921"/>
            <a:ext cx="4042410" cy="2129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9189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1E8B7067-55B8-41A5-A761-11F3BDECA344}"/>
              </a:ext>
            </a:extLst>
          </p:cNvPr>
          <p:cNvSpPr txBox="1"/>
          <p:nvPr/>
        </p:nvSpPr>
        <p:spPr>
          <a:xfrm>
            <a:off x="640079" y="2053641"/>
            <a:ext cx="3669161" cy="276009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rgbClr val="FFFFFF"/>
                </a:solidFill>
                <a:latin typeface="+mj-lt"/>
                <a:ea typeface="+mj-ea"/>
                <a:cs typeface="+mj-cs"/>
              </a:rPr>
              <a:t>What is Ethics? </a:t>
            </a:r>
          </a:p>
        </p:txBody>
      </p:sp>
      <p:sp>
        <p:nvSpPr>
          <p:cNvPr id="3" name="Content Placeholder 2">
            <a:extLst>
              <a:ext uri="{FF2B5EF4-FFF2-40B4-BE49-F238E27FC236}">
                <a16:creationId xmlns:a16="http://schemas.microsoft.com/office/drawing/2014/main" id="{544C4595-AA68-4F13-956D-BFB4DB2644FF}"/>
              </a:ext>
            </a:extLst>
          </p:cNvPr>
          <p:cNvSpPr>
            <a:spLocks noGrp="1"/>
          </p:cNvSpPr>
          <p:nvPr>
            <p:ph idx="1"/>
          </p:nvPr>
        </p:nvSpPr>
        <p:spPr>
          <a:xfrm>
            <a:off x="6090574" y="801866"/>
            <a:ext cx="5306084" cy="5230634"/>
          </a:xfrm>
        </p:spPr>
        <p:txBody>
          <a:bodyPr vert="horz" lIns="91440" tIns="45720" rIns="91440" bIns="45720" rtlCol="0" anchor="ctr">
            <a:normAutofit/>
          </a:bodyPr>
          <a:lstStyle/>
          <a:p>
            <a:pPr marL="0"/>
            <a:r>
              <a:rPr lang="en-US" sz="2000" dirty="0">
                <a:solidFill>
                  <a:srgbClr val="000000"/>
                </a:solidFill>
              </a:rPr>
              <a:t>“Workplace ethics are nothing but the rules and procedures that should be carried out in an office by the employer and the employees to maintain a professional company culture and to build a better relationship with their customers by providing better services.” (</a:t>
            </a:r>
            <a:r>
              <a:rPr lang="en-US" sz="2000" dirty="0" err="1">
                <a:solidFill>
                  <a:srgbClr val="000000"/>
                </a:solidFill>
              </a:rPr>
              <a:t>Chittra.R</a:t>
            </a:r>
            <a:r>
              <a:rPr lang="en-US" sz="2000" dirty="0">
                <a:solidFill>
                  <a:srgbClr val="000000"/>
                </a:solidFill>
              </a:rPr>
              <a:t> 2020)</a:t>
            </a:r>
          </a:p>
          <a:p>
            <a:pPr marL="0" indent="0">
              <a:buNone/>
            </a:pPr>
            <a:endParaRPr lang="en-US" sz="2000" dirty="0">
              <a:solidFill>
                <a:srgbClr val="000000"/>
              </a:solidFill>
            </a:endParaRPr>
          </a:p>
        </p:txBody>
      </p:sp>
    </p:spTree>
    <p:extLst>
      <p:ext uri="{BB962C8B-B14F-4D97-AF65-F5344CB8AC3E}">
        <p14:creationId xmlns:p14="http://schemas.microsoft.com/office/powerpoint/2010/main" val="839761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1E7EDE-CB4A-402F-B0FB-8640C3589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C2BBEB8-4077-499F-80FD-AA9827A8D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395" y="608243"/>
            <a:ext cx="3380205" cy="544507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28DD6D-A977-453C-AF59-A10C4367CB4A}"/>
              </a:ext>
            </a:extLst>
          </p:cNvPr>
          <p:cNvSpPr>
            <a:spLocks noGrp="1"/>
          </p:cNvSpPr>
          <p:nvPr>
            <p:ph type="title"/>
          </p:nvPr>
        </p:nvSpPr>
        <p:spPr>
          <a:xfrm>
            <a:off x="1316791" y="1005303"/>
            <a:ext cx="2032490" cy="4427309"/>
          </a:xfrm>
        </p:spPr>
        <p:txBody>
          <a:bodyPr>
            <a:normAutofit/>
          </a:bodyPr>
          <a:lstStyle/>
          <a:p>
            <a:r>
              <a:rPr lang="en-GB" sz="2800">
                <a:solidFill>
                  <a:schemeClr val="bg1"/>
                </a:solidFill>
              </a:rPr>
              <a:t>Benefits of ethics in an organisation </a:t>
            </a:r>
          </a:p>
        </p:txBody>
      </p:sp>
      <p:sp>
        <p:nvSpPr>
          <p:cNvPr id="3" name="Content Placeholder 2">
            <a:extLst>
              <a:ext uri="{FF2B5EF4-FFF2-40B4-BE49-F238E27FC236}">
                <a16:creationId xmlns:a16="http://schemas.microsoft.com/office/drawing/2014/main" id="{5084D89E-2B89-4D93-88A9-5D32CC304FAB}"/>
              </a:ext>
            </a:extLst>
          </p:cNvPr>
          <p:cNvSpPr>
            <a:spLocks noGrp="1"/>
          </p:cNvSpPr>
          <p:nvPr>
            <p:ph idx="1"/>
          </p:nvPr>
        </p:nvSpPr>
        <p:spPr>
          <a:xfrm>
            <a:off x="5336498" y="1288934"/>
            <a:ext cx="5801194" cy="4280132"/>
          </a:xfrm>
        </p:spPr>
        <p:txBody>
          <a:bodyPr anchor="ctr">
            <a:normAutofit/>
          </a:bodyPr>
          <a:lstStyle/>
          <a:p>
            <a:r>
              <a:rPr lang="en-US" sz="1700" dirty="0"/>
              <a:t>Workplace ethics plays an important role in company growth and development.</a:t>
            </a:r>
          </a:p>
          <a:p>
            <a:r>
              <a:rPr lang="en-US" sz="1700" dirty="0"/>
              <a:t>Attitudes values are the basis from where the ethics of the workplace have been derived from. Some of them are,</a:t>
            </a:r>
          </a:p>
          <a:p>
            <a:r>
              <a:rPr lang="en-US" sz="1700" i="1" dirty="0"/>
              <a:t>Loyalty</a:t>
            </a:r>
          </a:p>
          <a:p>
            <a:r>
              <a:rPr lang="en-US" sz="1700" i="1" dirty="0"/>
              <a:t>Trustworthiness</a:t>
            </a:r>
          </a:p>
          <a:p>
            <a:r>
              <a:rPr lang="en-US" sz="1700" i="1" dirty="0"/>
              <a:t>Fairness</a:t>
            </a:r>
          </a:p>
          <a:p>
            <a:r>
              <a:rPr lang="en-US" sz="1700" i="1" dirty="0"/>
              <a:t>Responsibility</a:t>
            </a:r>
          </a:p>
          <a:p>
            <a:r>
              <a:rPr lang="en-US" sz="1700" i="1" dirty="0"/>
              <a:t>Accountability</a:t>
            </a:r>
          </a:p>
          <a:p>
            <a:r>
              <a:rPr lang="en-US" sz="1700" dirty="0"/>
              <a:t>When your workers possess an ethical working environment and ethical behavior in the workplace, your company's maintenance cost decreases to a remarkable extent because they are well aware of their duties and responsibilities towards the company. (</a:t>
            </a:r>
            <a:r>
              <a:rPr lang="en-US" sz="1700" dirty="0" err="1"/>
              <a:t>Chitra.R</a:t>
            </a:r>
            <a:r>
              <a:rPr lang="en-US" sz="1700" dirty="0"/>
              <a:t> 2020)</a:t>
            </a:r>
          </a:p>
          <a:p>
            <a:endParaRPr lang="en-GB" sz="1700" dirty="0"/>
          </a:p>
        </p:txBody>
      </p:sp>
      <p:sp>
        <p:nvSpPr>
          <p:cNvPr id="12" name="Rectangle 11">
            <a:extLst>
              <a:ext uri="{FF2B5EF4-FFF2-40B4-BE49-F238E27FC236}">
                <a16:creationId xmlns:a16="http://schemas.microsoft.com/office/drawing/2014/main" id="{6F3B7728-0C26-4662-B285-85C64552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5331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8C367AD-9838-470A-87EF-678609CC8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70606"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0CF1642-4E76-4223-A010-6334380A2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4236"/>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00635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61E7EDE-CB4A-402F-B0FB-8640C3589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C2BBEB8-4077-499F-80FD-AA9827A8D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395" y="608243"/>
            <a:ext cx="3380205" cy="544507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52C6E8-E8DB-4641-89D1-CE11A578D74E}"/>
              </a:ext>
            </a:extLst>
          </p:cNvPr>
          <p:cNvSpPr>
            <a:spLocks noGrp="1"/>
          </p:cNvSpPr>
          <p:nvPr>
            <p:ph idx="1"/>
          </p:nvPr>
        </p:nvSpPr>
        <p:spPr>
          <a:xfrm>
            <a:off x="5336498" y="1288934"/>
            <a:ext cx="5801194" cy="4280132"/>
          </a:xfrm>
        </p:spPr>
        <p:txBody>
          <a:bodyPr anchor="ctr">
            <a:normAutofit/>
          </a:bodyPr>
          <a:lstStyle/>
          <a:p>
            <a:r>
              <a:rPr lang="en-US" sz="1900"/>
              <a:t>When the working staff and the workers value the work given to them and then they will do all the given work in time and achieve their set targets, this will greatly affect the sales and the productivity of the company.  (Chitra. R, 2020)</a:t>
            </a:r>
          </a:p>
          <a:p>
            <a:r>
              <a:rPr lang="en-US" sz="1900"/>
              <a:t>Successful chief executives at a workplace</a:t>
            </a:r>
          </a:p>
          <a:p>
            <a:pPr marL="0" indent="0">
              <a:buNone/>
            </a:pPr>
            <a:r>
              <a:rPr lang="en-US" sz="1900"/>
              <a:t>“CEOs worked very long hours, they enjoyed leadership and recognition. Good at communication with others. They were energetic but took care to mange stress levels.” (Cottrell. S 2010) </a:t>
            </a:r>
          </a:p>
          <a:p>
            <a:pPr marL="0" indent="0">
              <a:buNone/>
            </a:pPr>
            <a:r>
              <a:rPr lang="en-US" sz="1900"/>
              <a:t>This is basically explaining that most CEOs in organization's have a great understanding of ethics in a business and will go out of their own way to make the company a success. </a:t>
            </a:r>
            <a:endParaRPr lang="en-GB" sz="1900"/>
          </a:p>
          <a:p>
            <a:endParaRPr lang="en-GB" sz="1900"/>
          </a:p>
        </p:txBody>
      </p:sp>
      <p:sp>
        <p:nvSpPr>
          <p:cNvPr id="25" name="Rectangle 24">
            <a:extLst>
              <a:ext uri="{FF2B5EF4-FFF2-40B4-BE49-F238E27FC236}">
                <a16:creationId xmlns:a16="http://schemas.microsoft.com/office/drawing/2014/main" id="{6F3B7728-0C26-4662-B285-85C64552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5331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8C367AD-9838-470A-87EF-678609CC8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70606"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0CF1642-4E76-4223-A010-6334380A2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4236"/>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62410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43CA4E-5C98-479E-94CF-4D5AAF56C89A}"/>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The drawbacks of ethics in an organisation</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Content Placeholder 2">
            <a:extLst>
              <a:ext uri="{FF2B5EF4-FFF2-40B4-BE49-F238E27FC236}">
                <a16:creationId xmlns:a16="http://schemas.microsoft.com/office/drawing/2014/main" id="{A41FC957-A940-4D47-8BD5-90990ED9AD00}"/>
              </a:ext>
            </a:extLst>
          </p:cNvPr>
          <p:cNvSpPr>
            <a:spLocks noGrp="1"/>
          </p:cNvSpPr>
          <p:nvPr>
            <p:ph idx="1"/>
          </p:nvPr>
        </p:nvSpPr>
        <p:spPr>
          <a:xfrm>
            <a:off x="5221862" y="1719618"/>
            <a:ext cx="5948831" cy="4334629"/>
          </a:xfrm>
        </p:spPr>
        <p:txBody>
          <a:bodyPr anchor="ctr">
            <a:normAutofit/>
          </a:bodyPr>
          <a:lstStyle/>
          <a:p>
            <a:r>
              <a:rPr lang="en-US" sz="1500">
                <a:solidFill>
                  <a:srgbClr val="FEFFFF"/>
                </a:solidFill>
              </a:rPr>
              <a:t>One common issue shows up repeatedly in cases of unethical behavior, which is that of knowing what is right yet doing what is wrong. This failure is classically understood as the moral judgment-moral action gap. </a:t>
            </a:r>
          </a:p>
          <a:p>
            <a:r>
              <a:rPr lang="en-US" sz="1500" b="1">
                <a:solidFill>
                  <a:srgbClr val="FEFFFF"/>
                </a:solidFill>
              </a:rPr>
              <a:t>It is a costly leadership style to implement.</a:t>
            </a:r>
            <a:br>
              <a:rPr lang="en-US" sz="1500">
                <a:solidFill>
                  <a:srgbClr val="FEFFFF"/>
                </a:solidFill>
              </a:rPr>
            </a:br>
            <a:r>
              <a:rPr lang="en-US" sz="1500">
                <a:solidFill>
                  <a:srgbClr val="FEFFFF"/>
                </a:solidFill>
              </a:rPr>
              <a:t>If an organization is pursuing an ethical leadership style, then they must develop, implement, and maintain a compliance program which meets the mission and vision. These programs can be very expensive to developed and they tend to take a lot of time to create. The policies of an ethics program must be continually reviewed and updated to represent evolving changes in the workplace as well. To oversee these programs, most agencies are required to hire an officer to manage the commitment to these resources. (future of working, 2020)</a:t>
            </a:r>
          </a:p>
          <a:p>
            <a:r>
              <a:rPr lang="en-US" sz="1500">
                <a:solidFill>
                  <a:srgbClr val="FEFFFF"/>
                </a:solidFill>
              </a:rPr>
              <a:t>Facing ethical dilemmas at work- managers are still placed under increased pressure from facing frequent ethical dilemmas at work. Building a set of values that do not link with targets is an ineffective way to influence behavior. If values are opposite or irrelevant to the business goals, managers find themselves pulled in different directions trying to achieve both. (Laura 2016) pg.512</a:t>
            </a:r>
          </a:p>
          <a:p>
            <a:endParaRPr lang="en-GB" sz="1500">
              <a:solidFill>
                <a:srgbClr val="FEFFFF"/>
              </a:solidFill>
            </a:endParaRPr>
          </a:p>
        </p:txBody>
      </p:sp>
    </p:spTree>
    <p:extLst>
      <p:ext uri="{BB962C8B-B14F-4D97-AF65-F5344CB8AC3E}">
        <p14:creationId xmlns:p14="http://schemas.microsoft.com/office/powerpoint/2010/main" val="4249582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8901E0-ACE9-417B-B7A2-AF1716E086D0}"/>
              </a:ext>
            </a:extLst>
          </p:cNvPr>
          <p:cNvSpPr>
            <a:spLocks noGrp="1"/>
          </p:cNvSpPr>
          <p:nvPr>
            <p:ph type="title"/>
          </p:nvPr>
        </p:nvSpPr>
        <p:spPr>
          <a:xfrm>
            <a:off x="643466" y="321734"/>
            <a:ext cx="6891187" cy="1135737"/>
          </a:xfrm>
        </p:spPr>
        <p:txBody>
          <a:bodyPr>
            <a:normAutofit/>
          </a:bodyPr>
          <a:lstStyle/>
          <a:p>
            <a:r>
              <a:rPr lang="en-GB" sz="3600"/>
              <a:t>Benefits to Asda</a:t>
            </a:r>
          </a:p>
        </p:txBody>
      </p:sp>
      <p:sp>
        <p:nvSpPr>
          <p:cNvPr id="13" name="Isosceles Triangle 1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BEDFE28-1DDA-4593-8A20-9B26DDA72479}"/>
              </a:ext>
            </a:extLst>
          </p:cNvPr>
          <p:cNvPicPr>
            <a:picLocks noChangeAspect="1"/>
          </p:cNvPicPr>
          <p:nvPr/>
        </p:nvPicPr>
        <p:blipFill rotWithShape="1">
          <a:blip r:embed="rId2"/>
          <a:srcRect l="27625" r="26915" b="1"/>
          <a:stretch/>
        </p:blipFill>
        <p:spPr>
          <a:xfrm>
            <a:off x="8129873" y="10"/>
            <a:ext cx="4062128" cy="6857990"/>
          </a:xfrm>
          <a:prstGeom prst="rect">
            <a:avLst/>
          </a:prstGeom>
        </p:spPr>
      </p:pic>
      <p:grpSp>
        <p:nvGrpSpPr>
          <p:cNvPr id="17" name="Group 16">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8" name="Rectangle 1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2">
            <a:extLst>
              <a:ext uri="{FF2B5EF4-FFF2-40B4-BE49-F238E27FC236}">
                <a16:creationId xmlns:a16="http://schemas.microsoft.com/office/drawing/2014/main" id="{00042F50-F432-4225-BDF5-AF8DBE7391BF}"/>
              </a:ext>
            </a:extLst>
          </p:cNvPr>
          <p:cNvGraphicFramePr>
            <a:graphicFrameLocks noGrp="1"/>
          </p:cNvGraphicFramePr>
          <p:nvPr>
            <p:ph idx="1"/>
            <p:extLst>
              <p:ext uri="{D42A27DB-BD31-4B8C-83A1-F6EECF244321}">
                <p14:modId xmlns:p14="http://schemas.microsoft.com/office/powerpoint/2010/main" val="3225195964"/>
              </p:ext>
            </p:extLst>
          </p:nvPr>
        </p:nvGraphicFramePr>
        <p:xfrm>
          <a:off x="382672" y="1400896"/>
          <a:ext cx="7358912" cy="51616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0846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1D710C-4991-4FD4-B616-88B155CA0EAF}"/>
              </a:ext>
            </a:extLst>
          </p:cNvPr>
          <p:cNvSpPr>
            <a:spLocks noGrp="1"/>
          </p:cNvSpPr>
          <p:nvPr>
            <p:ph type="title"/>
          </p:nvPr>
        </p:nvSpPr>
        <p:spPr>
          <a:xfrm>
            <a:off x="833002" y="365125"/>
            <a:ext cx="3973667" cy="5811837"/>
          </a:xfrm>
        </p:spPr>
        <p:txBody>
          <a:bodyPr>
            <a:normAutofit/>
          </a:bodyPr>
          <a:lstStyle/>
          <a:p>
            <a:r>
              <a:rPr lang="en-GB">
                <a:solidFill>
                  <a:srgbClr val="FFFFFF"/>
                </a:solidFill>
              </a:rPr>
              <a:t>Drawbacks to Asda </a:t>
            </a:r>
          </a:p>
        </p:txBody>
      </p:sp>
      <p:sp>
        <p:nvSpPr>
          <p:cNvPr id="3" name="Content Placeholder 2">
            <a:extLst>
              <a:ext uri="{FF2B5EF4-FFF2-40B4-BE49-F238E27FC236}">
                <a16:creationId xmlns:a16="http://schemas.microsoft.com/office/drawing/2014/main" id="{B59D10D9-5B14-43B6-B889-6A34E8764871}"/>
              </a:ext>
            </a:extLst>
          </p:cNvPr>
          <p:cNvSpPr>
            <a:spLocks noGrp="1"/>
          </p:cNvSpPr>
          <p:nvPr>
            <p:ph idx="1"/>
          </p:nvPr>
        </p:nvSpPr>
        <p:spPr>
          <a:xfrm>
            <a:off x="5356927" y="365125"/>
            <a:ext cx="5996871" cy="5811837"/>
          </a:xfrm>
        </p:spPr>
        <p:txBody>
          <a:bodyPr anchor="ctr">
            <a:normAutofit/>
          </a:bodyPr>
          <a:lstStyle/>
          <a:p>
            <a:r>
              <a:rPr lang="en-GB" sz="1700">
                <a:solidFill>
                  <a:srgbClr val="FFFFFF"/>
                </a:solidFill>
              </a:rPr>
              <a:t>Misleading pricing in the store for example :</a:t>
            </a:r>
          </a:p>
          <a:p>
            <a:pPr marL="0" indent="0">
              <a:buNone/>
            </a:pPr>
            <a:r>
              <a:rPr lang="en-US" sz="1700">
                <a:solidFill>
                  <a:srgbClr val="FFFFFF"/>
                </a:solidFill>
              </a:rPr>
              <a:t>Hovis medium sliced soft white bread (800g), which was sold at “£1 (was £1.20)” even though the price before the offer started was £1, and the product had not been sold at £1.20 for 116 days  (the Guardian 2016)</a:t>
            </a:r>
            <a:endParaRPr lang="en-GB" sz="1700">
              <a:solidFill>
                <a:srgbClr val="FFFFFF"/>
              </a:solidFill>
            </a:endParaRPr>
          </a:p>
          <a:p>
            <a:r>
              <a:rPr lang="en-GB" sz="1700">
                <a:solidFill>
                  <a:srgbClr val="FFFFFF"/>
                </a:solidFill>
              </a:rPr>
              <a:t>The suppliers: </a:t>
            </a:r>
            <a:r>
              <a:rPr lang="en-GB" sz="1700">
                <a:solidFill>
                  <a:srgbClr val="FFFFFF"/>
                </a:solidFill>
                <a:hlinkClick r:id="rId2"/>
              </a:rPr>
              <a:t>“</a:t>
            </a:r>
            <a:r>
              <a:rPr lang="en-US" sz="1700">
                <a:solidFill>
                  <a:srgbClr val="FFFFFF"/>
                </a:solidFill>
                <a:hlinkClick r:id="rId2"/>
              </a:rPr>
              <a:t>Asda</a:t>
            </a:r>
            <a:r>
              <a:rPr lang="en-US" sz="1700">
                <a:solidFill>
                  <a:srgbClr val="FFFFFF"/>
                </a:solidFill>
              </a:rPr>
              <a:t> has been forced to pay back hundreds of thousands of pounds to dozens of suppliers after breaching an industry code governing fair dealing.” The Guardian (2017) not keeping up with the ethical code of conduct. </a:t>
            </a:r>
          </a:p>
          <a:p>
            <a:r>
              <a:rPr lang="en-US" sz="1700">
                <a:solidFill>
                  <a:srgbClr val="FFFFFF"/>
                </a:solidFill>
              </a:rPr>
              <a:t>The staff: Asda workers have staged protests at stores across the country against a </a:t>
            </a:r>
            <a:r>
              <a:rPr lang="en-US" sz="1700">
                <a:solidFill>
                  <a:srgbClr val="FFFFFF"/>
                </a:solidFill>
                <a:hlinkClick r:id="rId3"/>
              </a:rPr>
              <a:t>new “flexible” contract</a:t>
            </a:r>
            <a:r>
              <a:rPr lang="en-US" sz="1700">
                <a:solidFill>
                  <a:srgbClr val="FFFFFF"/>
                </a:solidFill>
              </a:rPr>
              <a:t> they say will leave about 3,000 shop-floor staff worse off. The GMB union said members would face the sack on 2 November if they did not sign the “punitive” contract, which it said removed pay for breaks and forced employees to work bank holidays.( The Guardian,2019) Going back on what they said having a fair place to work and employees treated equally. This won't make a positive atmosphere to work in if employees are being forced.</a:t>
            </a:r>
          </a:p>
          <a:p>
            <a:endParaRPr lang="en-GB" sz="1700">
              <a:solidFill>
                <a:srgbClr val="FFFFFF"/>
              </a:solidFill>
            </a:endParaRPr>
          </a:p>
          <a:p>
            <a:endParaRPr lang="en-GB" sz="1700">
              <a:solidFill>
                <a:srgbClr val="FFFFFF"/>
              </a:solidFill>
            </a:endParaRPr>
          </a:p>
          <a:p>
            <a:endParaRPr lang="en-GB" sz="1700">
              <a:solidFill>
                <a:srgbClr val="FFFFFF"/>
              </a:solidFill>
            </a:endParaRPr>
          </a:p>
        </p:txBody>
      </p:sp>
    </p:spTree>
    <p:extLst>
      <p:ext uri="{BB962C8B-B14F-4D97-AF65-F5344CB8AC3E}">
        <p14:creationId xmlns:p14="http://schemas.microsoft.com/office/powerpoint/2010/main" val="359613510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D451C-E625-496E-9526-1D4583E45516}"/>
              </a:ext>
            </a:extLst>
          </p:cNvPr>
          <p:cNvSpPr>
            <a:spLocks noGrp="1"/>
          </p:cNvSpPr>
          <p:nvPr>
            <p:ph type="title"/>
          </p:nvPr>
        </p:nvSpPr>
        <p:spPr>
          <a:xfrm>
            <a:off x="241300" y="77981"/>
            <a:ext cx="8851900" cy="823720"/>
          </a:xfrm>
        </p:spPr>
        <p:txBody>
          <a:bodyPr/>
          <a:lstStyle/>
          <a:p>
            <a:r>
              <a:rPr lang="en-GB" dirty="0"/>
              <a:t>Swot analysis </a:t>
            </a:r>
          </a:p>
        </p:txBody>
      </p:sp>
      <p:graphicFrame>
        <p:nvGraphicFramePr>
          <p:cNvPr id="4" name="Table 4">
            <a:extLst>
              <a:ext uri="{FF2B5EF4-FFF2-40B4-BE49-F238E27FC236}">
                <a16:creationId xmlns:a16="http://schemas.microsoft.com/office/drawing/2014/main" id="{679D8F12-4363-4E6E-9A82-B50918B8EFD6}"/>
              </a:ext>
            </a:extLst>
          </p:cNvPr>
          <p:cNvGraphicFramePr>
            <a:graphicFrameLocks noGrp="1"/>
          </p:cNvGraphicFramePr>
          <p:nvPr>
            <p:ph idx="1"/>
            <p:extLst>
              <p:ext uri="{D42A27DB-BD31-4B8C-83A1-F6EECF244321}">
                <p14:modId xmlns:p14="http://schemas.microsoft.com/office/powerpoint/2010/main" val="2789423309"/>
              </p:ext>
            </p:extLst>
          </p:nvPr>
        </p:nvGraphicFramePr>
        <p:xfrm>
          <a:off x="520700" y="901701"/>
          <a:ext cx="10896600" cy="5802291"/>
        </p:xfrm>
        <a:graphic>
          <a:graphicData uri="http://schemas.openxmlformats.org/drawingml/2006/table">
            <a:tbl>
              <a:tblPr firstRow="1" bandRow="1">
                <a:tableStyleId>{5C22544A-7EE6-4342-B048-85BDC9FD1C3A}</a:tableStyleId>
              </a:tblPr>
              <a:tblGrid>
                <a:gridCol w="5448300">
                  <a:extLst>
                    <a:ext uri="{9D8B030D-6E8A-4147-A177-3AD203B41FA5}">
                      <a16:colId xmlns:a16="http://schemas.microsoft.com/office/drawing/2014/main" val="2122830927"/>
                    </a:ext>
                  </a:extLst>
                </a:gridCol>
                <a:gridCol w="5448300">
                  <a:extLst>
                    <a:ext uri="{9D8B030D-6E8A-4147-A177-3AD203B41FA5}">
                      <a16:colId xmlns:a16="http://schemas.microsoft.com/office/drawing/2014/main" val="1571021837"/>
                    </a:ext>
                  </a:extLst>
                </a:gridCol>
              </a:tblGrid>
              <a:tr h="3601866">
                <a:tc>
                  <a:txBody>
                    <a:bodyPr/>
                    <a:lstStyle/>
                    <a:p>
                      <a:r>
                        <a:rPr lang="en-GB" dirty="0"/>
                        <a:t>Strength</a:t>
                      </a:r>
                    </a:p>
                    <a:p>
                      <a:pPr marL="285750" indent="-285750">
                        <a:buFont typeface="Arial" panose="020B0604020202020204" pitchFamily="34" charset="0"/>
                        <a:buChar char="•"/>
                      </a:pPr>
                      <a:r>
                        <a:rPr lang="en-GB" dirty="0"/>
                        <a:t>Asda is a committed organisation in  protecting </a:t>
                      </a:r>
                      <a:r>
                        <a:rPr lang="en-US" dirty="0"/>
                        <a:t>the health and safety of our associates, members, customers and communities because we care for one another’s well-being.</a:t>
                      </a:r>
                      <a:endParaRPr lang="en-GB" dirty="0"/>
                    </a:p>
                    <a:p>
                      <a:pPr marL="285750" indent="-285750">
                        <a:buFont typeface="Arial" panose="020B0604020202020204" pitchFamily="34" charset="0"/>
                        <a:buChar char="•"/>
                      </a:pPr>
                      <a:r>
                        <a:rPr lang="en-GB" dirty="0"/>
                        <a:t>Having a good understanding and relationship with the suppliers to gain trust and having good deals from the supplier.</a:t>
                      </a:r>
                    </a:p>
                    <a:p>
                      <a:pPr marL="285750" indent="-285750">
                        <a:buFont typeface="Arial" panose="020B0604020202020204" pitchFamily="34" charset="0"/>
                        <a:buChar char="•"/>
                      </a:pPr>
                      <a:r>
                        <a:rPr lang="en-GB" dirty="0"/>
                        <a:t>Asda having a positive atmosphere for staff members and customers keeping a safe place to work and shop. </a:t>
                      </a:r>
                    </a:p>
                    <a:p>
                      <a:pPr marL="285750" indent="-285750">
                        <a:buFont typeface="Arial" panose="020B0604020202020204" pitchFamily="34" charset="0"/>
                        <a:buChar char="•"/>
                      </a:pPr>
                      <a:r>
                        <a:rPr lang="en-GB" dirty="0"/>
                        <a:t>Asda treating customers and staff fairly.</a:t>
                      </a:r>
                    </a:p>
                    <a:p>
                      <a:pPr marL="285750" indent="-285750">
                        <a:buFont typeface="Arial" panose="020B0604020202020204" pitchFamily="34" charset="0"/>
                        <a:buChar char="•"/>
                      </a:pPr>
                      <a:r>
                        <a:rPr lang="en-GB" dirty="0"/>
                        <a:t>Asda going on for 52 years </a:t>
                      </a:r>
                    </a:p>
                  </a:txBody>
                  <a:tcPr/>
                </a:tc>
                <a:tc>
                  <a:txBody>
                    <a:bodyPr/>
                    <a:lstStyle/>
                    <a:p>
                      <a:r>
                        <a:rPr lang="en-GB" dirty="0"/>
                        <a:t>Weakness</a:t>
                      </a:r>
                    </a:p>
                    <a:p>
                      <a:pPr marL="285750" indent="-285750">
                        <a:buFont typeface="Arial" panose="020B0604020202020204" pitchFamily="34" charset="0"/>
                        <a:buChar char="•"/>
                      </a:pPr>
                      <a:r>
                        <a:rPr lang="en-GB" dirty="0"/>
                        <a:t>Have come up on the news for more than once on negative outcomes. Such as issues with suppliers and staff. </a:t>
                      </a:r>
                    </a:p>
                    <a:p>
                      <a:pPr marL="285750" indent="-285750">
                        <a:buFont typeface="Arial" panose="020B0604020202020204" pitchFamily="34" charset="0"/>
                        <a:buChar char="•"/>
                      </a:pPr>
                      <a:r>
                        <a:rPr lang="en-GB" dirty="0"/>
                        <a:t>Misleading prices in Asda </a:t>
                      </a:r>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2028990692"/>
                  </a:ext>
                </a:extLst>
              </a:tr>
              <a:tr h="2144691">
                <a:tc>
                  <a:txBody>
                    <a:bodyPr/>
                    <a:lstStyle/>
                    <a:p>
                      <a:r>
                        <a:rPr lang="en-GB" dirty="0"/>
                        <a:t>Opportunities </a:t>
                      </a:r>
                    </a:p>
                    <a:p>
                      <a:pPr marL="285750" indent="-285750">
                        <a:buFont typeface="Arial" panose="020B0604020202020204" pitchFamily="34" charset="0"/>
                        <a:buChar char="•"/>
                      </a:pPr>
                      <a:r>
                        <a:rPr lang="en-GB" dirty="0"/>
                        <a:t>Increasing the number of stores </a:t>
                      </a:r>
                    </a:p>
                    <a:p>
                      <a:pPr marL="285750" indent="-285750">
                        <a:buFont typeface="Arial" panose="020B0604020202020204" pitchFamily="34" charset="0"/>
                        <a:buChar char="•"/>
                      </a:pPr>
                      <a:r>
                        <a:rPr lang="en-GB" dirty="0"/>
                        <a:t>Having more customers if stores are continued to be safe and well being for everyone </a:t>
                      </a:r>
                    </a:p>
                    <a:p>
                      <a:pPr marL="285750" indent="-285750">
                        <a:buFont typeface="Arial" panose="020B0604020202020204" pitchFamily="34" charset="0"/>
                        <a:buChar char="•"/>
                      </a:pPr>
                      <a:r>
                        <a:rPr lang="en-GB" dirty="0"/>
                        <a:t>Increasing and maintaining  good relationship with suppliers</a:t>
                      </a:r>
                    </a:p>
                    <a:p>
                      <a:endParaRPr lang="en-GB" dirty="0"/>
                    </a:p>
                  </a:txBody>
                  <a:tcPr/>
                </a:tc>
                <a:tc>
                  <a:txBody>
                    <a:bodyPr/>
                    <a:lstStyle/>
                    <a:p>
                      <a:r>
                        <a:rPr lang="en-GB" dirty="0"/>
                        <a:t>Threats</a:t>
                      </a:r>
                    </a:p>
                    <a:p>
                      <a:pPr marL="285750" indent="-285750">
                        <a:buFont typeface="Arial" panose="020B0604020202020204" pitchFamily="34" charset="0"/>
                        <a:buChar char="•"/>
                      </a:pPr>
                      <a:r>
                        <a:rPr lang="en-GB" dirty="0"/>
                        <a:t>Asda has many competitors- Aldi Lidl –prices </a:t>
                      </a:r>
                    </a:p>
                    <a:p>
                      <a:pPr marL="285750" indent="-285750">
                        <a:buFont typeface="Arial" panose="020B0604020202020204" pitchFamily="34" charset="0"/>
                        <a:buChar char="•"/>
                      </a:pPr>
                      <a:r>
                        <a:rPr lang="en-GB" dirty="0"/>
                        <a:t>Customers always wanting more </a:t>
                      </a:r>
                    </a:p>
                  </a:txBody>
                  <a:tcPr/>
                </a:tc>
                <a:extLst>
                  <a:ext uri="{0D108BD9-81ED-4DB2-BD59-A6C34878D82A}">
                    <a16:rowId xmlns:a16="http://schemas.microsoft.com/office/drawing/2014/main" val="3155968067"/>
                  </a:ext>
                </a:extLst>
              </a:tr>
            </a:tbl>
          </a:graphicData>
        </a:graphic>
      </p:graphicFrame>
    </p:spTree>
    <p:extLst>
      <p:ext uri="{BB962C8B-B14F-4D97-AF65-F5344CB8AC3E}">
        <p14:creationId xmlns:p14="http://schemas.microsoft.com/office/powerpoint/2010/main" val="4180549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24A26C-FDD9-4F08-9883-CDA42426372B}"/>
              </a:ext>
            </a:extLst>
          </p:cNvPr>
          <p:cNvSpPr>
            <a:spLocks noGrp="1"/>
          </p:cNvSpPr>
          <p:nvPr>
            <p:ph type="title"/>
          </p:nvPr>
        </p:nvSpPr>
        <p:spPr>
          <a:xfrm>
            <a:off x="762000" y="559678"/>
            <a:ext cx="3567915" cy="4952492"/>
          </a:xfrm>
        </p:spPr>
        <p:txBody>
          <a:bodyPr>
            <a:normAutofit/>
          </a:bodyPr>
          <a:lstStyle/>
          <a:p>
            <a:r>
              <a:rPr lang="en-GB" sz="3400">
                <a:solidFill>
                  <a:schemeClr val="bg1"/>
                </a:solidFill>
              </a:rPr>
              <a:t>Recommendations </a:t>
            </a:r>
          </a:p>
        </p:txBody>
      </p:sp>
      <p:cxnSp>
        <p:nvCxnSpPr>
          <p:cNvPr id="12" name="Straight Connector 11">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E399B71-F439-4DF6-A606-59990B732FC6}"/>
              </a:ext>
            </a:extLst>
          </p:cNvPr>
          <p:cNvGraphicFramePr>
            <a:graphicFrameLocks noGrp="1"/>
          </p:cNvGraphicFramePr>
          <p:nvPr>
            <p:ph idx="1"/>
            <p:extLst>
              <p:ext uri="{D42A27DB-BD31-4B8C-83A1-F6EECF244321}">
                <p14:modId xmlns:p14="http://schemas.microsoft.com/office/powerpoint/2010/main" val="3663083727"/>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5036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4A496E-D7BA-4445-8291-46765BFA004E}"/>
              </a:ext>
            </a:extLst>
          </p:cNvPr>
          <p:cNvSpPr>
            <a:spLocks noGrp="1"/>
          </p:cNvSpPr>
          <p:nvPr>
            <p:ph idx="1"/>
          </p:nvPr>
        </p:nvSpPr>
        <p:spPr>
          <a:xfrm>
            <a:off x="484651" y="757267"/>
            <a:ext cx="11611428" cy="5675086"/>
          </a:xfrm>
        </p:spPr>
        <p:txBody>
          <a:bodyPr>
            <a:normAutofit fontScale="55000" lnSpcReduction="20000"/>
          </a:bodyPr>
          <a:lstStyle/>
          <a:p>
            <a:pPr marL="0" indent="0">
              <a:buNone/>
            </a:pPr>
            <a:r>
              <a:rPr lang="en-GB" dirty="0"/>
              <a:t>Reference page </a:t>
            </a:r>
          </a:p>
          <a:p>
            <a:r>
              <a:rPr lang="en-GB" dirty="0"/>
              <a:t>Unknown (2020)</a:t>
            </a:r>
            <a:r>
              <a:rPr lang="en-GB" i="1" dirty="0"/>
              <a:t>[ Our history ]</a:t>
            </a:r>
            <a:r>
              <a:rPr lang="en-GB" dirty="0"/>
              <a:t> available at: </a:t>
            </a:r>
            <a:endParaRPr lang="en-GB" i="1" dirty="0"/>
          </a:p>
          <a:p>
            <a:pPr marL="0" indent="0">
              <a:buNone/>
            </a:pPr>
            <a:r>
              <a:rPr lang="en-GB" dirty="0">
                <a:hlinkClick r:id="rId2"/>
              </a:rPr>
              <a:t>https://corporate.asda.com/our-story/our-history</a:t>
            </a:r>
            <a:r>
              <a:rPr lang="en-GB" dirty="0"/>
              <a:t>  accessed: 01/03/2020</a:t>
            </a:r>
          </a:p>
          <a:p>
            <a:pPr marL="0" indent="0">
              <a:buNone/>
            </a:pPr>
            <a:endParaRPr lang="en-GB" dirty="0"/>
          </a:p>
          <a:p>
            <a:r>
              <a:rPr lang="en-GB" dirty="0"/>
              <a:t>S4RB (16 </a:t>
            </a:r>
            <a:r>
              <a:rPr lang="en-GB" dirty="0" err="1"/>
              <a:t>feb</a:t>
            </a:r>
            <a:r>
              <a:rPr lang="en-GB" dirty="0"/>
              <a:t>) </a:t>
            </a:r>
            <a:r>
              <a:rPr lang="en-GB" i="1" dirty="0"/>
              <a:t>[history of </a:t>
            </a:r>
            <a:r>
              <a:rPr lang="en-GB" i="1" dirty="0" err="1"/>
              <a:t>asda</a:t>
            </a:r>
            <a:r>
              <a:rPr lang="en-GB" i="1" dirty="0"/>
              <a:t>] available at : </a:t>
            </a:r>
          </a:p>
          <a:p>
            <a:pPr marL="0" indent="0">
              <a:buNone/>
            </a:pPr>
            <a:r>
              <a:rPr lang="en-GB" dirty="0">
                <a:hlinkClick r:id="rId3"/>
              </a:rPr>
              <a:t>https://blog.s4rb.com/the-history-of-asda-pocket-tapping-for-52-years</a:t>
            </a:r>
            <a:r>
              <a:rPr lang="en-GB" dirty="0"/>
              <a:t> accessed: 01/03/2020</a:t>
            </a:r>
          </a:p>
          <a:p>
            <a:pPr marL="0" indent="0">
              <a:buNone/>
            </a:pPr>
            <a:endParaRPr lang="en-GB" dirty="0"/>
          </a:p>
          <a:p>
            <a:r>
              <a:rPr lang="en-GB" u="sng" dirty="0">
                <a:solidFill>
                  <a:schemeClr val="tx1">
                    <a:lumMod val="95000"/>
                    <a:lumOff val="5000"/>
                  </a:schemeClr>
                </a:solidFill>
                <a:hlinkClick r:id="rId4">
                  <a:extLst>
                    <a:ext uri="{A12FA001-AC4F-418D-AE19-62706E023703}">
                      <ahyp:hlinkClr xmlns:ahyp="http://schemas.microsoft.com/office/drawing/2018/hyperlinkcolor" val="tx"/>
                    </a:ext>
                  </a:extLst>
                </a:hlinkClick>
              </a:rPr>
              <a:t>Unknown, ( 2020) </a:t>
            </a:r>
            <a:r>
              <a:rPr lang="en-GB" i="1" dirty="0">
                <a:solidFill>
                  <a:schemeClr val="tx1">
                    <a:lumMod val="95000"/>
                    <a:lumOff val="5000"/>
                  </a:schemeClr>
                </a:solidFill>
                <a:hlinkClick r:id="rId4">
                  <a:extLst>
                    <a:ext uri="{A12FA001-AC4F-418D-AE19-62706E023703}">
                      <ahyp:hlinkClr xmlns:ahyp="http://schemas.microsoft.com/office/drawing/2018/hyperlinkcolor" val="tx"/>
                    </a:ext>
                  </a:extLst>
                </a:hlinkClick>
              </a:rPr>
              <a:t>[14 advantages and disadvantages of ethical leaderships style] </a:t>
            </a:r>
          </a:p>
          <a:p>
            <a:pPr marL="0" indent="0">
              <a:buNone/>
            </a:pPr>
            <a:r>
              <a:rPr lang="en-GB" dirty="0">
                <a:solidFill>
                  <a:schemeClr val="tx1">
                    <a:lumMod val="95000"/>
                    <a:lumOff val="5000"/>
                  </a:schemeClr>
                </a:solidFill>
                <a:hlinkClick r:id="rId4">
                  <a:extLst>
                    <a:ext uri="{A12FA001-AC4F-418D-AE19-62706E023703}">
                      <ahyp:hlinkClr xmlns:ahyp="http://schemas.microsoft.com/office/drawing/2018/hyperlinkcolor" val="tx"/>
                    </a:ext>
                  </a:extLst>
                </a:hlinkClick>
              </a:rPr>
              <a:t>Available at :</a:t>
            </a:r>
          </a:p>
          <a:p>
            <a:pPr marL="0" indent="0">
              <a:buNone/>
            </a:pPr>
            <a:r>
              <a:rPr lang="en-GB" dirty="0">
                <a:solidFill>
                  <a:srgbClr val="0563C1"/>
                </a:solidFill>
                <a:hlinkClick r:id="rId4">
                  <a:extLst>
                    <a:ext uri="{A12FA001-AC4F-418D-AE19-62706E023703}">
                      <ahyp:hlinkClr xmlns:ahyp="http://schemas.microsoft.com/office/drawing/2018/hyperlinkcolor" val="tx"/>
                    </a:ext>
                  </a:extLst>
                </a:hlinkClick>
              </a:rPr>
              <a:t>https://futureofworking.com/14-advantages-and-disadvantages-of-ethical-leadership-styles/</a:t>
            </a:r>
            <a:r>
              <a:rPr lang="en-GB" dirty="0"/>
              <a:t> </a:t>
            </a:r>
          </a:p>
          <a:p>
            <a:pPr marL="0" indent="0">
              <a:buNone/>
            </a:pPr>
            <a:r>
              <a:rPr lang="en-GB" dirty="0"/>
              <a:t>Accessed: 02/03/2020</a:t>
            </a:r>
          </a:p>
          <a:p>
            <a:pPr marL="0" indent="0">
              <a:buNone/>
            </a:pPr>
            <a:endParaRPr lang="en-GB" dirty="0"/>
          </a:p>
          <a:p>
            <a:r>
              <a:rPr lang="en-US" dirty="0"/>
              <a:t>(</a:t>
            </a:r>
            <a:r>
              <a:rPr lang="en-GB" dirty="0" err="1"/>
              <a:t>DeTienne</a:t>
            </a:r>
            <a:r>
              <a:rPr lang="en-GB" dirty="0"/>
              <a:t>, K.B., </a:t>
            </a:r>
            <a:r>
              <a:rPr lang="en-GB" dirty="0" err="1"/>
              <a:t>Ellertson</a:t>
            </a:r>
            <a:r>
              <a:rPr lang="en-GB" dirty="0"/>
              <a:t>, C.F., </a:t>
            </a:r>
            <a:r>
              <a:rPr lang="en-GB" dirty="0" err="1"/>
              <a:t>Ingerson</a:t>
            </a:r>
            <a:r>
              <a:rPr lang="en-GB" dirty="0"/>
              <a:t>, M. </a:t>
            </a:r>
            <a:r>
              <a:rPr lang="en-GB" i="1" dirty="0"/>
              <a:t>et al.</a:t>
            </a:r>
            <a:r>
              <a:rPr lang="en-GB" dirty="0"/>
              <a:t> [Moral Development in Business Ethics: An Examination and Critique]. </a:t>
            </a:r>
            <a:r>
              <a:rPr lang="en-GB" i="1" dirty="0"/>
              <a:t>J Bus Ethics</a:t>
            </a:r>
            <a:r>
              <a:rPr lang="en-GB" dirty="0"/>
              <a:t> (2019).</a:t>
            </a:r>
          </a:p>
          <a:p>
            <a:pPr marL="0" indent="0">
              <a:buNone/>
            </a:pPr>
            <a:r>
              <a:rPr lang="en-GB" dirty="0"/>
              <a:t> Available at :</a:t>
            </a:r>
          </a:p>
          <a:p>
            <a:pPr marL="0" indent="0">
              <a:buNone/>
            </a:pPr>
            <a:r>
              <a:rPr lang="en-GB" dirty="0"/>
              <a:t> </a:t>
            </a:r>
            <a:r>
              <a:rPr lang="en-GB" dirty="0">
                <a:hlinkClick r:id="rId5"/>
              </a:rPr>
              <a:t>https://doi.org/10.1007/s10551-019-04351-0</a:t>
            </a:r>
            <a:r>
              <a:rPr lang="en-GB" dirty="0"/>
              <a:t>) accessed : 03/03/20</a:t>
            </a:r>
          </a:p>
          <a:p>
            <a:endParaRPr lang="en-GB" dirty="0"/>
          </a:p>
          <a:p>
            <a:pPr marL="0" indent="0">
              <a:buNone/>
            </a:pPr>
            <a:r>
              <a:rPr lang="en-GB" dirty="0"/>
              <a:t>(</a:t>
            </a:r>
            <a:r>
              <a:rPr lang="en-GB" dirty="0" err="1"/>
              <a:t>Chitra.R</a:t>
            </a:r>
            <a:r>
              <a:rPr lang="en-GB" dirty="0"/>
              <a:t> 2020) [Ethics in the workplace] available at: </a:t>
            </a:r>
          </a:p>
          <a:p>
            <a:r>
              <a:rPr lang="en-GB" dirty="0">
                <a:hlinkClick r:id="rId6"/>
              </a:rPr>
              <a:t>https://content.wisestep.com/importance-benefits-ethics-workplace/</a:t>
            </a:r>
            <a:r>
              <a:rPr lang="en-GB" dirty="0"/>
              <a:t>  accessed: 03/03/2020</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64734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CDBA3-CBFB-4A5E-ACC4-E315E6DEB368}"/>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19089923-211B-444A-AB1F-DD312EA7151C}"/>
              </a:ext>
            </a:extLst>
          </p:cNvPr>
          <p:cNvSpPr>
            <a:spLocks noGrp="1"/>
          </p:cNvSpPr>
          <p:nvPr>
            <p:ph idx="1"/>
          </p:nvPr>
        </p:nvSpPr>
        <p:spPr>
          <a:xfrm>
            <a:off x="469900" y="1270000"/>
            <a:ext cx="10883900" cy="4906963"/>
          </a:xfrm>
        </p:spPr>
        <p:txBody>
          <a:bodyPr>
            <a:normAutofit fontScale="47500" lnSpcReduction="20000"/>
          </a:bodyPr>
          <a:lstStyle/>
          <a:p>
            <a:r>
              <a:rPr lang="en-GB" dirty="0" err="1"/>
              <a:t>Armstrong.G</a:t>
            </a:r>
            <a:r>
              <a:rPr lang="en-GB" dirty="0"/>
              <a:t> (2002) </a:t>
            </a:r>
            <a:r>
              <a:rPr lang="en-GB" i="1" dirty="0"/>
              <a:t>[marketing and introduction] </a:t>
            </a:r>
            <a:r>
              <a:rPr lang="en-GB" dirty="0"/>
              <a:t>fourth edition Harvard business school publishing</a:t>
            </a:r>
          </a:p>
          <a:p>
            <a:endParaRPr lang="en-GB" dirty="0"/>
          </a:p>
          <a:p>
            <a:r>
              <a:rPr lang="en-GB" dirty="0" err="1"/>
              <a:t>Stanwick.p</a:t>
            </a:r>
            <a:r>
              <a:rPr lang="en-GB" dirty="0"/>
              <a:t> </a:t>
            </a:r>
            <a:r>
              <a:rPr lang="en-GB" dirty="0" err="1"/>
              <a:t>Stanwick.S</a:t>
            </a:r>
            <a:r>
              <a:rPr lang="en-GB" dirty="0"/>
              <a:t> (2014) </a:t>
            </a:r>
            <a:r>
              <a:rPr lang="en-GB" i="1" dirty="0"/>
              <a:t>[understanding business ethics] </a:t>
            </a:r>
            <a:r>
              <a:rPr lang="en-GB" dirty="0"/>
              <a:t>2</a:t>
            </a:r>
            <a:r>
              <a:rPr lang="en-GB" baseline="30000" dirty="0"/>
              <a:t>nd</a:t>
            </a:r>
            <a:r>
              <a:rPr lang="en-GB" dirty="0"/>
              <a:t> edition Sage publications pg.45</a:t>
            </a:r>
          </a:p>
          <a:p>
            <a:endParaRPr lang="en-GB" dirty="0"/>
          </a:p>
          <a:p>
            <a:r>
              <a:rPr lang="en-GB" dirty="0"/>
              <a:t> </a:t>
            </a:r>
            <a:r>
              <a:rPr lang="en-GB" b="1" dirty="0"/>
              <a:t>Laura. J Mullins /Gill Christy  (2016) </a:t>
            </a:r>
            <a:r>
              <a:rPr lang="en-GB" b="1" i="1" dirty="0"/>
              <a:t>[management and organisational behaviour] </a:t>
            </a:r>
            <a:r>
              <a:rPr lang="en-GB" b="1" dirty="0"/>
              <a:t>eleventh edition, Great Britain, Pearson Education limited</a:t>
            </a:r>
          </a:p>
          <a:p>
            <a:endParaRPr lang="en-GB" b="1" dirty="0"/>
          </a:p>
          <a:p>
            <a:r>
              <a:rPr lang="en-GB" b="1" dirty="0" err="1"/>
              <a:t>Cottrell.s</a:t>
            </a:r>
            <a:r>
              <a:rPr lang="en-GB" b="1" dirty="0"/>
              <a:t> (2010) </a:t>
            </a:r>
            <a:r>
              <a:rPr lang="en-GB" b="1" i="1" dirty="0"/>
              <a:t>[skills for success] </a:t>
            </a:r>
            <a:r>
              <a:rPr lang="en-GB" b="1" dirty="0"/>
              <a:t>pg.28 second edition Palgrave McMillan</a:t>
            </a:r>
          </a:p>
          <a:p>
            <a:endParaRPr lang="en-GB" b="1" dirty="0"/>
          </a:p>
          <a:p>
            <a:r>
              <a:rPr lang="en-GB" b="1" dirty="0"/>
              <a:t>Unknown (20028/2020) </a:t>
            </a:r>
            <a:r>
              <a:rPr lang="en-GB" b="1" i="1" dirty="0"/>
              <a:t>[Asda employee benefits review]</a:t>
            </a:r>
          </a:p>
          <a:p>
            <a:pPr marL="0" indent="0">
              <a:buNone/>
            </a:pPr>
            <a:r>
              <a:rPr lang="en-GB" b="1" dirty="0"/>
              <a:t> available at : </a:t>
            </a:r>
            <a:r>
              <a:rPr lang="en-GB" b="1" dirty="0">
                <a:hlinkClick r:id="rId2"/>
              </a:rPr>
              <a:t>https://www.glassdoor.co.uk/Benefits/ASDA-UK-Benefits-EI_IE10108.0,4_IL.5,7_IN2_IP2.htm</a:t>
            </a:r>
            <a:r>
              <a:rPr lang="en-GB" b="1" dirty="0"/>
              <a:t>  accessed: 04/03/2020 </a:t>
            </a:r>
          </a:p>
          <a:p>
            <a:pPr marL="0" indent="0">
              <a:buNone/>
            </a:pPr>
            <a:endParaRPr lang="en-GB" b="1" dirty="0"/>
          </a:p>
          <a:p>
            <a:r>
              <a:rPr lang="en-GB" b="1" dirty="0"/>
              <a:t>Asda, (2020) [Ethics and compliances] available at:  </a:t>
            </a:r>
            <a:r>
              <a:rPr lang="en-GB" b="1" dirty="0">
                <a:hlinkClick r:id="rId3"/>
              </a:rPr>
              <a:t>https://www.asda.com/creating-change-for-better/better-business/governance#ethics-programmes</a:t>
            </a:r>
            <a:r>
              <a:rPr lang="en-GB" b="1" dirty="0"/>
              <a:t>   accessed: 04/03/2020</a:t>
            </a:r>
          </a:p>
          <a:p>
            <a:r>
              <a:rPr lang="en-GB" b="1" dirty="0" err="1"/>
              <a:t>Sarah.h</a:t>
            </a:r>
            <a:r>
              <a:rPr lang="en-GB" b="1" dirty="0"/>
              <a:t> The Guardian (2017)</a:t>
            </a:r>
            <a:r>
              <a:rPr lang="en-GB" b="1" i="1" dirty="0"/>
              <a:t> [Asda forced to repay suppliers after breaching fair dealing code]  available at : </a:t>
            </a:r>
            <a:r>
              <a:rPr lang="en-GB" b="1" i="1" dirty="0">
                <a:hlinkClick r:id="rId4"/>
              </a:rPr>
              <a:t>https://www.theguardian.com/business/2017/sep/05/asda-forced-to-reimburse-suppliers-after-breaching-fair-dealing-code</a:t>
            </a:r>
            <a:r>
              <a:rPr lang="en-GB" b="1" i="1" dirty="0"/>
              <a:t>  accessed: 04/03/2020</a:t>
            </a:r>
          </a:p>
          <a:p>
            <a:endParaRPr lang="en-GB" b="1" i="1" dirty="0"/>
          </a:p>
          <a:p>
            <a:r>
              <a:rPr lang="en-GB" b="1" dirty="0" err="1"/>
              <a:t>Halliday.J</a:t>
            </a:r>
            <a:r>
              <a:rPr lang="en-GB" b="1" dirty="0"/>
              <a:t> The Guardian (2019</a:t>
            </a:r>
            <a:r>
              <a:rPr lang="en-GB" b="1" i="1" dirty="0"/>
              <a:t>) [</a:t>
            </a:r>
            <a:r>
              <a:rPr lang="en-US" b="1" i="1" dirty="0" err="1"/>
              <a:t>Asda</a:t>
            </a:r>
            <a:r>
              <a:rPr lang="en-US" b="1" i="1" dirty="0"/>
              <a:t> workers stage protests against 'punitive' new contract ] </a:t>
            </a:r>
            <a:r>
              <a:rPr lang="en-US" dirty="0"/>
              <a:t>available at : </a:t>
            </a:r>
            <a:r>
              <a:rPr lang="en-US" dirty="0">
                <a:hlinkClick r:id="rId5"/>
              </a:rPr>
              <a:t>https://www.theguardian.com/business/2019/sep/16/asda-workers-stage-protests-against-punitive-new-contract</a:t>
            </a:r>
            <a:r>
              <a:rPr lang="en-US" dirty="0"/>
              <a:t>  accessed: 04/03/2020</a:t>
            </a:r>
            <a:endParaRPr lang="en-GB" i="1" dirty="0"/>
          </a:p>
          <a:p>
            <a:endParaRPr lang="en-GB" dirty="0"/>
          </a:p>
        </p:txBody>
      </p:sp>
    </p:spTree>
    <p:extLst>
      <p:ext uri="{BB962C8B-B14F-4D97-AF65-F5344CB8AC3E}">
        <p14:creationId xmlns:p14="http://schemas.microsoft.com/office/powerpoint/2010/main" val="28781423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3075</TotalTime>
  <Words>1754</Words>
  <Application>Microsoft Office PowerPoint</Application>
  <PresentationFormat>Widescreen</PresentationFormat>
  <Paragraphs>117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Source Sans Pro</vt:lpstr>
      <vt:lpstr>Office Theme</vt:lpstr>
      <vt:lpstr>PowerPoint Presentation</vt:lpstr>
      <vt:lpstr>Introduction </vt:lpstr>
      <vt:lpstr>PowerPoint Presentation</vt:lpstr>
      <vt:lpstr>PowerPoint Presentation</vt:lpstr>
      <vt:lpstr>Benefits of ethics in an organisation </vt:lpstr>
      <vt:lpstr>PowerPoint Presentation</vt:lpstr>
      <vt:lpstr>The drawbacks of ethics in an organisation</vt:lpstr>
      <vt:lpstr>Benefits to Asda</vt:lpstr>
      <vt:lpstr>Drawbacks to Asda </vt:lpstr>
      <vt:lpstr>Swot analysis </vt:lpstr>
      <vt:lpstr>Recommendations </vt:lpstr>
      <vt:lpstr>PowerPoint Presentation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Taslima Begum</dc:creator>
  <cp:lastModifiedBy>Taslima Begum</cp:lastModifiedBy>
  <cp:revision>1</cp:revision>
  <dcterms:created xsi:type="dcterms:W3CDTF">2020-03-09T16:41:14Z</dcterms:created>
  <dcterms:modified xsi:type="dcterms:W3CDTF">2020-03-17T20:03:40Z</dcterms:modified>
</cp:coreProperties>
</file>