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sldIdLst>
    <p:sldId id="273" r:id="rId2"/>
    <p:sldId id="268" r:id="rId3"/>
    <p:sldId id="275" r:id="rId4"/>
    <p:sldId id="276" r:id="rId5"/>
    <p:sldId id="277" r:id="rId6"/>
    <p:sldId id="278" r:id="rId7"/>
    <p:sldId id="279" r:id="rId8"/>
    <p:sldId id="280" r:id="rId9"/>
    <p:sldId id="282" r:id="rId10"/>
    <p:sldId id="283" r:id="rId11"/>
    <p:sldId id="284" r:id="rId12"/>
    <p:sldId id="285" r:id="rId13"/>
    <p:sldId id="286" r:id="rId14"/>
    <p:sldId id="287" r:id="rId15"/>
    <p:sldId id="288" r:id="rId16"/>
    <p:sldId id="290" r:id="rId17"/>
    <p:sldId id="258" r:id="rId18"/>
    <p:sldId id="259" r:id="rId19"/>
    <p:sldId id="260" r:id="rId20"/>
    <p:sldId id="261" r:id="rId21"/>
    <p:sldId id="291" r:id="rId22"/>
    <p:sldId id="293" r:id="rId23"/>
    <p:sldId id="294" r:id="rId24"/>
    <p:sldId id="269" r:id="rId25"/>
    <p:sldId id="262" r:id="rId26"/>
    <p:sldId id="263" r:id="rId27"/>
    <p:sldId id="271" r:id="rId28"/>
    <p:sldId id="264" r:id="rId29"/>
    <p:sldId id="265" r:id="rId30"/>
    <p:sldId id="266" r:id="rId31"/>
    <p:sldId id="270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4C553"/>
    <a:srgbClr val="4FB0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8" d="100"/>
          <a:sy n="68" d="100"/>
        </p:scale>
        <p:origin x="6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7AE016-D449-4941-AF21-F75A180B8ECB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ES"/>
        </a:p>
      </dgm:t>
    </dgm:pt>
    <dgm:pt modelId="{6ED77279-7592-42E5-951D-FCE16BBABBB6}">
      <dgm:prSet phldrT="[Texto]" custT="1"/>
      <dgm:spPr/>
      <dgm:t>
        <a:bodyPr/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prstClr val="white"/>
              </a:solidFill>
              <a:latin typeface="Corbel" panose="020B0503020204020204"/>
              <a:ea typeface="+mn-ea"/>
              <a:cs typeface="+mn-cs"/>
            </a:rPr>
            <a:t>Is a complete solution for implementing distributed control networks. 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prstClr val="white"/>
              </a:solidFill>
              <a:latin typeface="Corbel" panose="020B0503020204020204"/>
              <a:ea typeface="+mn-ea"/>
              <a:cs typeface="+mn-cs"/>
            </a:rPr>
            <a:t>The goal of the platform is to make it easy and cost effective to build open control systems. </a:t>
          </a:r>
        </a:p>
      </dgm:t>
    </dgm:pt>
    <dgm:pt modelId="{E70323FD-E1C7-455B-B1BB-B23CADF8CB12}" type="parTrans" cxnId="{F63BBE30-4AE6-46F9-ABAC-F12DE0FA6E5F}">
      <dgm:prSet/>
      <dgm:spPr/>
      <dgm:t>
        <a:bodyPr/>
        <a:lstStyle/>
        <a:p>
          <a:endParaRPr lang="es-ES"/>
        </a:p>
      </dgm:t>
    </dgm:pt>
    <dgm:pt modelId="{9B0704B6-B753-4A00-89E9-06F5F19EEE89}" type="sibTrans" cxnId="{F63BBE30-4AE6-46F9-ABAC-F12DE0FA6E5F}">
      <dgm:prSet/>
      <dgm:spPr/>
      <dgm:t>
        <a:bodyPr/>
        <a:lstStyle/>
        <a:p>
          <a:endParaRPr lang="es-ES"/>
        </a:p>
      </dgm:t>
    </dgm:pt>
    <dgm:pt modelId="{F0589651-2919-4581-84B9-5964E7075500}">
      <dgm:prSet phldrT="[Texto]" custT="1"/>
      <dgm:spPr/>
      <dgm:t>
        <a:bodyPr/>
        <a:lstStyle/>
        <a:p>
          <a:r>
            <a:rPr lang="en-US" sz="1700" kern="1200" dirty="0">
              <a:solidFill>
                <a:prstClr val="white"/>
              </a:solidFill>
              <a:latin typeface="Corbel" panose="020B0503020204020204"/>
              <a:ea typeface="+mn-ea"/>
              <a:cs typeface="+mn-cs"/>
            </a:rPr>
            <a:t>Users can access all the elements required to design, install, and support control networks. </a:t>
          </a:r>
        </a:p>
        <a:p>
          <a:r>
            <a:rPr lang="en-US" sz="1700" kern="1200" dirty="0">
              <a:solidFill>
                <a:prstClr val="white"/>
              </a:solidFill>
              <a:latin typeface="Corbel" panose="020B0503020204020204"/>
              <a:ea typeface="+mn-ea"/>
              <a:cs typeface="+mn-cs"/>
            </a:rPr>
            <a:t>The major  elements include </a:t>
          </a:r>
          <a:r>
            <a:rPr lang="en-US" sz="1700" b="1" kern="1200" dirty="0">
              <a:solidFill>
                <a:prstClr val="white"/>
              </a:solidFill>
              <a:latin typeface="Corbel" panose="020B0503020204020204"/>
              <a:ea typeface="+mn-ea"/>
              <a:cs typeface="+mn-cs"/>
            </a:rPr>
            <a:t>Neuron Chips, LonWorks transceivers, </a:t>
          </a:r>
          <a:r>
            <a:rPr lang="en-US" sz="1700" b="1" kern="1200" dirty="0" err="1">
              <a:solidFill>
                <a:prstClr val="white"/>
              </a:solidFill>
              <a:latin typeface="Corbel" panose="020B0503020204020204"/>
              <a:ea typeface="+mn-ea"/>
              <a:cs typeface="+mn-cs"/>
            </a:rPr>
            <a:t>LonTalk</a:t>
          </a:r>
          <a:r>
            <a:rPr lang="en-US" sz="1700" b="1" kern="1200" dirty="0">
              <a:solidFill>
                <a:prstClr val="white"/>
              </a:solidFill>
              <a:latin typeface="Corbel" panose="020B0503020204020204"/>
              <a:ea typeface="+mn-ea"/>
              <a:cs typeface="+mn-cs"/>
            </a:rPr>
            <a:t> protocol and LNS (LonWorks Network Service). </a:t>
          </a:r>
          <a:endParaRPr lang="es-ES" sz="1700" b="1" kern="1200" dirty="0">
            <a:solidFill>
              <a:prstClr val="white"/>
            </a:solidFill>
            <a:latin typeface="Corbel" panose="020B0503020204020204"/>
            <a:ea typeface="+mn-ea"/>
            <a:cs typeface="+mn-cs"/>
          </a:endParaRPr>
        </a:p>
      </dgm:t>
    </dgm:pt>
    <dgm:pt modelId="{BBC889D5-AE29-46B2-B5AC-F05CB0C98B5B}" type="parTrans" cxnId="{68727AA8-A81D-4D0B-9207-BECF3A4D1FB7}">
      <dgm:prSet/>
      <dgm:spPr/>
      <dgm:t>
        <a:bodyPr/>
        <a:lstStyle/>
        <a:p>
          <a:endParaRPr lang="es-ES"/>
        </a:p>
      </dgm:t>
    </dgm:pt>
    <dgm:pt modelId="{7B0DE358-0649-4327-8749-94E2A42385CE}" type="sibTrans" cxnId="{68727AA8-A81D-4D0B-9207-BECF3A4D1FB7}">
      <dgm:prSet/>
      <dgm:spPr/>
      <dgm:t>
        <a:bodyPr/>
        <a:lstStyle/>
        <a:p>
          <a:endParaRPr lang="es-ES"/>
        </a:p>
      </dgm:t>
    </dgm:pt>
    <dgm:pt modelId="{9A15B1C5-5AB2-474D-8C14-C8DAAFA325A5}">
      <dgm:prSet phldrT="[Texto]" custT="1"/>
      <dgm:spPr/>
      <dgm:t>
        <a:bodyPr/>
        <a:lstStyle/>
        <a:p>
          <a:r>
            <a:rPr lang="en-US" sz="1700" kern="1200" dirty="0">
              <a:solidFill>
                <a:prstClr val="white"/>
              </a:solidFill>
              <a:latin typeface="Corbel" panose="020B0503020204020204"/>
              <a:ea typeface="+mn-ea"/>
              <a:cs typeface="+mn-cs"/>
            </a:rPr>
            <a:t>These networks consist of nodes that communicate with one another over a variety of communications media using a common message-based communications protocol. </a:t>
          </a:r>
          <a:endParaRPr lang="es-ES" sz="1700" kern="1200" dirty="0">
            <a:solidFill>
              <a:prstClr val="white"/>
            </a:solidFill>
            <a:latin typeface="Corbel" panose="020B0503020204020204"/>
            <a:ea typeface="+mn-ea"/>
            <a:cs typeface="+mn-cs"/>
          </a:endParaRPr>
        </a:p>
      </dgm:t>
    </dgm:pt>
    <dgm:pt modelId="{848483C1-B2AC-46C6-BFEE-305AEE782D44}" type="sibTrans" cxnId="{A87A2AC2-1CD7-4866-8E19-9AF6A9DDD599}">
      <dgm:prSet/>
      <dgm:spPr/>
      <dgm:t>
        <a:bodyPr/>
        <a:lstStyle/>
        <a:p>
          <a:endParaRPr lang="es-ES"/>
        </a:p>
      </dgm:t>
    </dgm:pt>
    <dgm:pt modelId="{B8844C7B-C9F9-4CEA-BDDB-DD879B3217A1}" type="parTrans" cxnId="{A87A2AC2-1CD7-4866-8E19-9AF6A9DDD599}">
      <dgm:prSet/>
      <dgm:spPr/>
      <dgm:t>
        <a:bodyPr/>
        <a:lstStyle/>
        <a:p>
          <a:endParaRPr lang="es-ES"/>
        </a:p>
      </dgm:t>
    </dgm:pt>
    <dgm:pt modelId="{E0F503E8-0CF8-43D4-AC26-28456433BF50}" type="pres">
      <dgm:prSet presAssocID="{577AE016-D449-4941-AF21-F75A180B8ECB}" presName="Name0" presStyleCnt="0">
        <dgm:presLayoutVars>
          <dgm:chMax val="7"/>
          <dgm:chPref val="7"/>
          <dgm:dir/>
        </dgm:presLayoutVars>
      </dgm:prSet>
      <dgm:spPr/>
    </dgm:pt>
    <dgm:pt modelId="{A9682DC7-9C19-4AD8-B35B-65D8497ABF14}" type="pres">
      <dgm:prSet presAssocID="{577AE016-D449-4941-AF21-F75A180B8ECB}" presName="Name1" presStyleCnt="0"/>
      <dgm:spPr/>
    </dgm:pt>
    <dgm:pt modelId="{E48EFC2F-173D-4C63-B27F-1E0DF604DAE9}" type="pres">
      <dgm:prSet presAssocID="{577AE016-D449-4941-AF21-F75A180B8ECB}" presName="cycle" presStyleCnt="0"/>
      <dgm:spPr/>
    </dgm:pt>
    <dgm:pt modelId="{B28C9B5C-AA3D-4273-9C28-0DFB60B4FC3D}" type="pres">
      <dgm:prSet presAssocID="{577AE016-D449-4941-AF21-F75A180B8ECB}" presName="srcNode" presStyleLbl="node1" presStyleIdx="0" presStyleCnt="3"/>
      <dgm:spPr/>
    </dgm:pt>
    <dgm:pt modelId="{B40D3A76-C89F-4CB3-AFA5-57EA4A1C56FB}" type="pres">
      <dgm:prSet presAssocID="{577AE016-D449-4941-AF21-F75A180B8ECB}" presName="conn" presStyleLbl="parChTrans1D2" presStyleIdx="0" presStyleCnt="1"/>
      <dgm:spPr/>
    </dgm:pt>
    <dgm:pt modelId="{F4E24661-1620-4C6A-ACDE-D1B0EE796EFC}" type="pres">
      <dgm:prSet presAssocID="{577AE016-D449-4941-AF21-F75A180B8ECB}" presName="extraNode" presStyleLbl="node1" presStyleIdx="0" presStyleCnt="3"/>
      <dgm:spPr/>
    </dgm:pt>
    <dgm:pt modelId="{FC0A4B76-3A09-4FF6-B190-81ADEB28FD17}" type="pres">
      <dgm:prSet presAssocID="{577AE016-D449-4941-AF21-F75A180B8ECB}" presName="dstNode" presStyleLbl="node1" presStyleIdx="0" presStyleCnt="3"/>
      <dgm:spPr/>
    </dgm:pt>
    <dgm:pt modelId="{80B17ECD-B4D1-48D4-B4BA-AFC7E09A99AD}" type="pres">
      <dgm:prSet presAssocID="{6ED77279-7592-42E5-951D-FCE16BBABBB6}" presName="text_1" presStyleLbl="node1" presStyleIdx="0" presStyleCnt="3" custScaleY="143778">
        <dgm:presLayoutVars>
          <dgm:bulletEnabled val="1"/>
        </dgm:presLayoutVars>
      </dgm:prSet>
      <dgm:spPr/>
    </dgm:pt>
    <dgm:pt modelId="{ED98FD9E-0C30-4228-B132-F7FC0238880B}" type="pres">
      <dgm:prSet presAssocID="{6ED77279-7592-42E5-951D-FCE16BBABBB6}" presName="accent_1" presStyleCnt="0"/>
      <dgm:spPr/>
    </dgm:pt>
    <dgm:pt modelId="{D7FBE7F0-E175-4E1E-8C01-97A9E87877B0}" type="pres">
      <dgm:prSet presAssocID="{6ED77279-7592-42E5-951D-FCE16BBABBB6}" presName="accentRepeatNode" presStyleLbl="solidFgAcc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30C7AB09-67E0-4739-BE6A-1298BE79C1EE}" type="pres">
      <dgm:prSet presAssocID="{9A15B1C5-5AB2-474D-8C14-C8DAAFA325A5}" presName="text_2" presStyleLbl="node1" presStyleIdx="1" presStyleCnt="3" custScaleY="138444">
        <dgm:presLayoutVars>
          <dgm:bulletEnabled val="1"/>
        </dgm:presLayoutVars>
      </dgm:prSet>
      <dgm:spPr/>
    </dgm:pt>
    <dgm:pt modelId="{E8EEE704-EB79-404B-A171-D3D1F98424DC}" type="pres">
      <dgm:prSet presAssocID="{9A15B1C5-5AB2-474D-8C14-C8DAAFA325A5}" presName="accent_2" presStyleCnt="0"/>
      <dgm:spPr/>
    </dgm:pt>
    <dgm:pt modelId="{B70732CD-B3B8-4670-A5E9-BEEEC451D53A}" type="pres">
      <dgm:prSet presAssocID="{9A15B1C5-5AB2-474D-8C14-C8DAAFA325A5}" presName="accentRepeatNode" presStyleLbl="solidFgAcc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E4A66BCA-C0AA-42A7-88BF-E0E940FB54AC}" type="pres">
      <dgm:prSet presAssocID="{F0589651-2919-4581-84B9-5964E7075500}" presName="text_3" presStyleLbl="node1" presStyleIdx="2" presStyleCnt="3" custScaleY="147369">
        <dgm:presLayoutVars>
          <dgm:bulletEnabled val="1"/>
        </dgm:presLayoutVars>
      </dgm:prSet>
      <dgm:spPr/>
    </dgm:pt>
    <dgm:pt modelId="{D7ADF525-FC3C-41D6-BACB-40EBBECC6C06}" type="pres">
      <dgm:prSet presAssocID="{F0589651-2919-4581-84B9-5964E7075500}" presName="accent_3" presStyleCnt="0"/>
      <dgm:spPr/>
    </dgm:pt>
    <dgm:pt modelId="{DACA4E67-EBA1-4D16-9A59-30B2A15228B1}" type="pres">
      <dgm:prSet presAssocID="{F0589651-2919-4581-84B9-5964E7075500}" presName="accentRepeatNode" presStyleLbl="solidFgAcc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F63BBE30-4AE6-46F9-ABAC-F12DE0FA6E5F}" srcId="{577AE016-D449-4941-AF21-F75A180B8ECB}" destId="{6ED77279-7592-42E5-951D-FCE16BBABBB6}" srcOrd="0" destOrd="0" parTransId="{E70323FD-E1C7-455B-B1BB-B23CADF8CB12}" sibTransId="{9B0704B6-B753-4A00-89E9-06F5F19EEE89}"/>
    <dgm:cxn modelId="{B12F3864-BC69-4A9C-A745-94E6284BEC46}" type="presOf" srcId="{F0589651-2919-4581-84B9-5964E7075500}" destId="{E4A66BCA-C0AA-42A7-88BF-E0E940FB54AC}" srcOrd="0" destOrd="0" presId="urn:microsoft.com/office/officeart/2008/layout/VerticalCurvedList"/>
    <dgm:cxn modelId="{3B0E878D-CF9F-4D90-824D-FE0E4FCE7185}" type="presOf" srcId="{9A15B1C5-5AB2-474D-8C14-C8DAAFA325A5}" destId="{30C7AB09-67E0-4739-BE6A-1298BE79C1EE}" srcOrd="0" destOrd="0" presId="urn:microsoft.com/office/officeart/2008/layout/VerticalCurvedList"/>
    <dgm:cxn modelId="{68727AA8-A81D-4D0B-9207-BECF3A4D1FB7}" srcId="{577AE016-D449-4941-AF21-F75A180B8ECB}" destId="{F0589651-2919-4581-84B9-5964E7075500}" srcOrd="2" destOrd="0" parTransId="{BBC889D5-AE29-46B2-B5AC-F05CB0C98B5B}" sibTransId="{7B0DE358-0649-4327-8749-94E2A42385CE}"/>
    <dgm:cxn modelId="{A87A2AC2-1CD7-4866-8E19-9AF6A9DDD599}" srcId="{577AE016-D449-4941-AF21-F75A180B8ECB}" destId="{9A15B1C5-5AB2-474D-8C14-C8DAAFA325A5}" srcOrd="1" destOrd="0" parTransId="{B8844C7B-C9F9-4CEA-BDDB-DD879B3217A1}" sibTransId="{848483C1-B2AC-46C6-BFEE-305AEE782D44}"/>
    <dgm:cxn modelId="{6D80DD3A-F5CA-4BFE-9C06-9E767417F461}" type="presOf" srcId="{6ED77279-7592-42E5-951D-FCE16BBABBB6}" destId="{80B17ECD-B4D1-48D4-B4BA-AFC7E09A99AD}" srcOrd="0" destOrd="0" presId="urn:microsoft.com/office/officeart/2008/layout/VerticalCurvedList"/>
    <dgm:cxn modelId="{22EDFD7B-9C68-42A3-86C4-6F2A499CB84E}" type="presOf" srcId="{577AE016-D449-4941-AF21-F75A180B8ECB}" destId="{E0F503E8-0CF8-43D4-AC26-28456433BF50}" srcOrd="0" destOrd="0" presId="urn:microsoft.com/office/officeart/2008/layout/VerticalCurvedList"/>
    <dgm:cxn modelId="{3A0A53C4-F932-4678-8489-67DE563BAD38}" type="presOf" srcId="{9B0704B6-B753-4A00-89E9-06F5F19EEE89}" destId="{B40D3A76-C89F-4CB3-AFA5-57EA4A1C56FB}" srcOrd="0" destOrd="0" presId="urn:microsoft.com/office/officeart/2008/layout/VerticalCurvedList"/>
    <dgm:cxn modelId="{59002C07-94D5-41D2-9137-D4D375C2EC03}" type="presParOf" srcId="{E0F503E8-0CF8-43D4-AC26-28456433BF50}" destId="{A9682DC7-9C19-4AD8-B35B-65D8497ABF14}" srcOrd="0" destOrd="0" presId="urn:microsoft.com/office/officeart/2008/layout/VerticalCurvedList"/>
    <dgm:cxn modelId="{C960F2AB-F9C1-4122-90C2-E01FE0D0FEC7}" type="presParOf" srcId="{A9682DC7-9C19-4AD8-B35B-65D8497ABF14}" destId="{E48EFC2F-173D-4C63-B27F-1E0DF604DAE9}" srcOrd="0" destOrd="0" presId="urn:microsoft.com/office/officeart/2008/layout/VerticalCurvedList"/>
    <dgm:cxn modelId="{F6AEB253-20EF-41FF-BBF1-146DA379C99A}" type="presParOf" srcId="{E48EFC2F-173D-4C63-B27F-1E0DF604DAE9}" destId="{B28C9B5C-AA3D-4273-9C28-0DFB60B4FC3D}" srcOrd="0" destOrd="0" presId="urn:microsoft.com/office/officeart/2008/layout/VerticalCurvedList"/>
    <dgm:cxn modelId="{F53930FB-FBC6-4CE4-ADA1-50B3CA7E3B0E}" type="presParOf" srcId="{E48EFC2F-173D-4C63-B27F-1E0DF604DAE9}" destId="{B40D3A76-C89F-4CB3-AFA5-57EA4A1C56FB}" srcOrd="1" destOrd="0" presId="urn:microsoft.com/office/officeart/2008/layout/VerticalCurvedList"/>
    <dgm:cxn modelId="{94868D87-56C0-4D95-84D6-674A0FD87A34}" type="presParOf" srcId="{E48EFC2F-173D-4C63-B27F-1E0DF604DAE9}" destId="{F4E24661-1620-4C6A-ACDE-D1B0EE796EFC}" srcOrd="2" destOrd="0" presId="urn:microsoft.com/office/officeart/2008/layout/VerticalCurvedList"/>
    <dgm:cxn modelId="{18093EDD-2488-4EF6-AB44-0BA40C9DA52C}" type="presParOf" srcId="{E48EFC2F-173D-4C63-B27F-1E0DF604DAE9}" destId="{FC0A4B76-3A09-4FF6-B190-81ADEB28FD17}" srcOrd="3" destOrd="0" presId="urn:microsoft.com/office/officeart/2008/layout/VerticalCurvedList"/>
    <dgm:cxn modelId="{10D2E8DD-772D-406C-B9B9-58E6037692C3}" type="presParOf" srcId="{A9682DC7-9C19-4AD8-B35B-65D8497ABF14}" destId="{80B17ECD-B4D1-48D4-B4BA-AFC7E09A99AD}" srcOrd="1" destOrd="0" presId="urn:microsoft.com/office/officeart/2008/layout/VerticalCurvedList"/>
    <dgm:cxn modelId="{731CD253-4155-4128-91A4-661C227F37EC}" type="presParOf" srcId="{A9682DC7-9C19-4AD8-B35B-65D8497ABF14}" destId="{ED98FD9E-0C30-4228-B132-F7FC0238880B}" srcOrd="2" destOrd="0" presId="urn:microsoft.com/office/officeart/2008/layout/VerticalCurvedList"/>
    <dgm:cxn modelId="{2DBCC43A-4B1B-471D-827F-585906DB4AF8}" type="presParOf" srcId="{ED98FD9E-0C30-4228-B132-F7FC0238880B}" destId="{D7FBE7F0-E175-4E1E-8C01-97A9E87877B0}" srcOrd="0" destOrd="0" presId="urn:microsoft.com/office/officeart/2008/layout/VerticalCurvedList"/>
    <dgm:cxn modelId="{F7517613-0ED6-4B88-BED8-587D4FBC485D}" type="presParOf" srcId="{A9682DC7-9C19-4AD8-B35B-65D8497ABF14}" destId="{30C7AB09-67E0-4739-BE6A-1298BE79C1EE}" srcOrd="3" destOrd="0" presId="urn:microsoft.com/office/officeart/2008/layout/VerticalCurvedList"/>
    <dgm:cxn modelId="{C969C6E3-6CAB-4FE5-95B0-74616A4F9502}" type="presParOf" srcId="{A9682DC7-9C19-4AD8-B35B-65D8497ABF14}" destId="{E8EEE704-EB79-404B-A171-D3D1F98424DC}" srcOrd="4" destOrd="0" presId="urn:microsoft.com/office/officeart/2008/layout/VerticalCurvedList"/>
    <dgm:cxn modelId="{67D09AD7-9916-411B-81FE-8CA0574BC62C}" type="presParOf" srcId="{E8EEE704-EB79-404B-A171-D3D1F98424DC}" destId="{B70732CD-B3B8-4670-A5E9-BEEEC451D53A}" srcOrd="0" destOrd="0" presId="urn:microsoft.com/office/officeart/2008/layout/VerticalCurvedList"/>
    <dgm:cxn modelId="{76EA8AFA-56C7-4529-ABA6-12962E097A76}" type="presParOf" srcId="{A9682DC7-9C19-4AD8-B35B-65D8497ABF14}" destId="{E4A66BCA-C0AA-42A7-88BF-E0E940FB54AC}" srcOrd="5" destOrd="0" presId="urn:microsoft.com/office/officeart/2008/layout/VerticalCurvedList"/>
    <dgm:cxn modelId="{906EAEC7-8C3B-4251-AA9A-BC6F5E903997}" type="presParOf" srcId="{A9682DC7-9C19-4AD8-B35B-65D8497ABF14}" destId="{D7ADF525-FC3C-41D6-BACB-40EBBECC6C06}" srcOrd="6" destOrd="0" presId="urn:microsoft.com/office/officeart/2008/layout/VerticalCurvedList"/>
    <dgm:cxn modelId="{F3852A53-AD55-4C6E-9304-53F685E9BF52}" type="presParOf" srcId="{D7ADF525-FC3C-41D6-BACB-40EBBECC6C06}" destId="{DACA4E67-EBA1-4D16-9A59-30B2A15228B1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138B50E-D75B-4F31-8EFE-FE5D8D9E1DDC}" type="doc">
      <dgm:prSet loTypeId="urn:microsoft.com/office/officeart/2009/layout/CircleArrow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ES"/>
        </a:p>
      </dgm:t>
    </dgm:pt>
    <dgm:pt modelId="{73AF671F-7D9A-434D-B9EF-338273A02A72}">
      <dgm:prSet phldrT="[Texto]" custT="1"/>
      <dgm:spPr/>
      <dgm:t>
        <a:bodyPr/>
        <a:lstStyle/>
        <a:p>
          <a:r>
            <a:rPr lang="en-US" sz="1600" dirty="0"/>
            <a:t>LONTalk is a Control Network Protocol </a:t>
          </a:r>
          <a:endParaRPr lang="es-ES" sz="1600" dirty="0"/>
        </a:p>
      </dgm:t>
    </dgm:pt>
    <dgm:pt modelId="{C83E08F6-1820-4A60-9104-F273FD1AD287}" type="parTrans" cxnId="{57A75D0C-9BEF-467E-A0F1-56BB136CC697}">
      <dgm:prSet/>
      <dgm:spPr/>
      <dgm:t>
        <a:bodyPr/>
        <a:lstStyle/>
        <a:p>
          <a:endParaRPr lang="es-ES"/>
        </a:p>
      </dgm:t>
    </dgm:pt>
    <dgm:pt modelId="{84C066AF-F559-421A-AE90-5AA3C814B072}" type="sibTrans" cxnId="{57A75D0C-9BEF-467E-A0F1-56BB136CC697}">
      <dgm:prSet/>
      <dgm:spPr/>
      <dgm:t>
        <a:bodyPr/>
        <a:lstStyle/>
        <a:p>
          <a:endParaRPr lang="es-ES"/>
        </a:p>
      </dgm:t>
    </dgm:pt>
    <dgm:pt modelId="{664357CB-0A75-4BB4-AC14-FB2DE15AD755}">
      <dgm:prSet phldrT="[Texto]" custT="1"/>
      <dgm:spPr/>
      <dgm:t>
        <a:bodyPr/>
        <a:lstStyle/>
        <a:p>
          <a:r>
            <a:rPr lang="en-US" sz="1600" dirty="0"/>
            <a:t>Is a complete seven-layer communications protocol, with each layer optimized to the needs of control applications. </a:t>
          </a:r>
          <a:endParaRPr lang="es-ES" sz="1600" dirty="0"/>
        </a:p>
      </dgm:t>
    </dgm:pt>
    <dgm:pt modelId="{FB861207-E044-4D1D-B6D9-E24470225086}" type="parTrans" cxnId="{2F829E8B-42D9-47EE-9685-22E77BCEC339}">
      <dgm:prSet/>
      <dgm:spPr/>
      <dgm:t>
        <a:bodyPr/>
        <a:lstStyle/>
        <a:p>
          <a:endParaRPr lang="es-ES"/>
        </a:p>
      </dgm:t>
    </dgm:pt>
    <dgm:pt modelId="{A644EEBE-4F12-4C31-8359-669D5A8EBB6D}" type="sibTrans" cxnId="{2F829E8B-42D9-47EE-9685-22E77BCEC339}">
      <dgm:prSet/>
      <dgm:spPr/>
      <dgm:t>
        <a:bodyPr/>
        <a:lstStyle/>
        <a:p>
          <a:endParaRPr lang="es-ES"/>
        </a:p>
      </dgm:t>
    </dgm:pt>
    <dgm:pt modelId="{E03D04B3-7751-4D0E-99D6-0942B51DE8D8}">
      <dgm:prSet phldrT="[Texto]" custT="1"/>
      <dgm:spPr/>
      <dgm:t>
        <a:bodyPr/>
        <a:lstStyle/>
        <a:p>
          <a:r>
            <a:rPr lang="en-US" sz="1600" dirty="0"/>
            <a:t>The seven layers follow the reference model for open systems interconnection (OSI) developed by the International Standard Organization (ISO</a:t>
          </a:r>
          <a:r>
            <a:rPr lang="en-US" sz="1000" dirty="0"/>
            <a:t>). </a:t>
          </a:r>
          <a:endParaRPr lang="es-ES" sz="1000" dirty="0"/>
        </a:p>
      </dgm:t>
    </dgm:pt>
    <dgm:pt modelId="{DD820E02-5B72-44C5-B45A-10F7D23EABD1}" type="parTrans" cxnId="{7DD3B7F3-8A39-4C23-9E7A-D90BD7E1B631}">
      <dgm:prSet/>
      <dgm:spPr/>
      <dgm:t>
        <a:bodyPr/>
        <a:lstStyle/>
        <a:p>
          <a:endParaRPr lang="es-ES"/>
        </a:p>
      </dgm:t>
    </dgm:pt>
    <dgm:pt modelId="{6AA76820-A8E8-462F-8C42-E339AD576B78}" type="sibTrans" cxnId="{7DD3B7F3-8A39-4C23-9E7A-D90BD7E1B631}">
      <dgm:prSet/>
      <dgm:spPr/>
      <dgm:t>
        <a:bodyPr/>
        <a:lstStyle/>
        <a:p>
          <a:endParaRPr lang="es-ES"/>
        </a:p>
      </dgm:t>
    </dgm:pt>
    <dgm:pt modelId="{FE7B6729-8843-4F52-9B9F-63EB2FE00E82}" type="pres">
      <dgm:prSet presAssocID="{3138B50E-D75B-4F31-8EFE-FE5D8D9E1DDC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C3EA9E8B-3A18-4C3B-AC36-BFEB8F5304BD}" type="pres">
      <dgm:prSet presAssocID="{73AF671F-7D9A-434D-B9EF-338273A02A72}" presName="Accent1" presStyleCnt="0"/>
      <dgm:spPr/>
    </dgm:pt>
    <dgm:pt modelId="{464F045F-B0F2-4D64-AA0E-08585E28076E}" type="pres">
      <dgm:prSet presAssocID="{73AF671F-7D9A-434D-B9EF-338273A02A72}" presName="Accent" presStyleLbl="node1" presStyleIdx="0" presStyleCnt="3" custScaleX="115253"/>
      <dgm:spPr/>
    </dgm:pt>
    <dgm:pt modelId="{23306588-34C7-43DA-92F2-DDF2E4E54B5C}" type="pres">
      <dgm:prSet presAssocID="{73AF671F-7D9A-434D-B9EF-338273A02A72}" presName="Parent1" presStyleLbl="revTx" presStyleIdx="0" presStyleCnt="3">
        <dgm:presLayoutVars>
          <dgm:chMax val="1"/>
          <dgm:chPref val="1"/>
          <dgm:bulletEnabled val="1"/>
        </dgm:presLayoutVars>
      </dgm:prSet>
      <dgm:spPr/>
    </dgm:pt>
    <dgm:pt modelId="{5F58C8BA-1A10-458C-AE4A-68DEC246A32C}" type="pres">
      <dgm:prSet presAssocID="{664357CB-0A75-4BB4-AC14-FB2DE15AD755}" presName="Accent2" presStyleCnt="0"/>
      <dgm:spPr/>
    </dgm:pt>
    <dgm:pt modelId="{B27B73E6-902E-46E3-8E86-B0D443235E97}" type="pres">
      <dgm:prSet presAssocID="{664357CB-0A75-4BB4-AC14-FB2DE15AD755}" presName="Accent" presStyleLbl="node1" presStyleIdx="1" presStyleCnt="3" custScaleX="127216"/>
      <dgm:spPr/>
    </dgm:pt>
    <dgm:pt modelId="{2A37B308-D523-4431-92C8-98AB28F7B035}" type="pres">
      <dgm:prSet presAssocID="{664357CB-0A75-4BB4-AC14-FB2DE15AD755}" presName="Parent2" presStyleLbl="revTx" presStyleIdx="1" presStyleCnt="3" custScaleX="164858" custScaleY="142192" custLinFactNeighborX="-6251" custLinFactNeighborY="1137">
        <dgm:presLayoutVars>
          <dgm:chMax val="1"/>
          <dgm:chPref val="1"/>
          <dgm:bulletEnabled val="1"/>
        </dgm:presLayoutVars>
      </dgm:prSet>
      <dgm:spPr/>
    </dgm:pt>
    <dgm:pt modelId="{6CBE4542-5E38-440F-BE39-5ECEA68E5FCA}" type="pres">
      <dgm:prSet presAssocID="{E03D04B3-7751-4D0E-99D6-0942B51DE8D8}" presName="Accent3" presStyleCnt="0"/>
      <dgm:spPr/>
    </dgm:pt>
    <dgm:pt modelId="{D23F5B81-4CDC-4AF0-B3F7-B24F3A876597}" type="pres">
      <dgm:prSet presAssocID="{E03D04B3-7751-4D0E-99D6-0942B51DE8D8}" presName="Accent" presStyleLbl="node1" presStyleIdx="2" presStyleCnt="3" custScaleX="137421"/>
      <dgm:spPr/>
    </dgm:pt>
    <dgm:pt modelId="{77EF84C6-0834-4D70-8EC8-38A7A6F1A1E1}" type="pres">
      <dgm:prSet presAssocID="{E03D04B3-7751-4D0E-99D6-0942B51DE8D8}" presName="Parent3" presStyleLbl="revTx" presStyleIdx="2" presStyleCnt="3" custScaleX="153919" custScaleY="156322" custLinFactNeighborX="6820" custLinFactNeighborY="17054">
        <dgm:presLayoutVars>
          <dgm:chMax val="1"/>
          <dgm:chPref val="1"/>
          <dgm:bulletEnabled val="1"/>
        </dgm:presLayoutVars>
      </dgm:prSet>
      <dgm:spPr/>
    </dgm:pt>
  </dgm:ptLst>
  <dgm:cxnLst>
    <dgm:cxn modelId="{2F829E8B-42D9-47EE-9685-22E77BCEC339}" srcId="{3138B50E-D75B-4F31-8EFE-FE5D8D9E1DDC}" destId="{664357CB-0A75-4BB4-AC14-FB2DE15AD755}" srcOrd="1" destOrd="0" parTransId="{FB861207-E044-4D1D-B6D9-E24470225086}" sibTransId="{A644EEBE-4F12-4C31-8359-669D5A8EBB6D}"/>
    <dgm:cxn modelId="{68D088A5-A71E-4B97-A586-942EF15B658A}" type="presOf" srcId="{73AF671F-7D9A-434D-B9EF-338273A02A72}" destId="{23306588-34C7-43DA-92F2-DDF2E4E54B5C}" srcOrd="0" destOrd="0" presId="urn:microsoft.com/office/officeart/2009/layout/CircleArrowProcess"/>
    <dgm:cxn modelId="{57A75D0C-9BEF-467E-A0F1-56BB136CC697}" srcId="{3138B50E-D75B-4F31-8EFE-FE5D8D9E1DDC}" destId="{73AF671F-7D9A-434D-B9EF-338273A02A72}" srcOrd="0" destOrd="0" parTransId="{C83E08F6-1820-4A60-9104-F273FD1AD287}" sibTransId="{84C066AF-F559-421A-AE90-5AA3C814B072}"/>
    <dgm:cxn modelId="{826AD67B-0D82-4CEB-AB5C-AB0D4218BD4B}" type="presOf" srcId="{664357CB-0A75-4BB4-AC14-FB2DE15AD755}" destId="{2A37B308-D523-4431-92C8-98AB28F7B035}" srcOrd="0" destOrd="0" presId="urn:microsoft.com/office/officeart/2009/layout/CircleArrowProcess"/>
    <dgm:cxn modelId="{C65EF70D-E315-40CA-B014-EC9F90470B0A}" type="presOf" srcId="{E03D04B3-7751-4D0E-99D6-0942B51DE8D8}" destId="{77EF84C6-0834-4D70-8EC8-38A7A6F1A1E1}" srcOrd="0" destOrd="0" presId="urn:microsoft.com/office/officeart/2009/layout/CircleArrowProcess"/>
    <dgm:cxn modelId="{A7F1008C-EDC0-4733-B5EB-249177D8E7E9}" type="presOf" srcId="{3138B50E-D75B-4F31-8EFE-FE5D8D9E1DDC}" destId="{FE7B6729-8843-4F52-9B9F-63EB2FE00E82}" srcOrd="0" destOrd="0" presId="urn:microsoft.com/office/officeart/2009/layout/CircleArrowProcess"/>
    <dgm:cxn modelId="{7DD3B7F3-8A39-4C23-9E7A-D90BD7E1B631}" srcId="{3138B50E-D75B-4F31-8EFE-FE5D8D9E1DDC}" destId="{E03D04B3-7751-4D0E-99D6-0942B51DE8D8}" srcOrd="2" destOrd="0" parTransId="{DD820E02-5B72-44C5-B45A-10F7D23EABD1}" sibTransId="{6AA76820-A8E8-462F-8C42-E339AD576B78}"/>
    <dgm:cxn modelId="{67EF3123-A9E3-4082-8865-D864A159392F}" type="presParOf" srcId="{FE7B6729-8843-4F52-9B9F-63EB2FE00E82}" destId="{C3EA9E8B-3A18-4C3B-AC36-BFEB8F5304BD}" srcOrd="0" destOrd="0" presId="urn:microsoft.com/office/officeart/2009/layout/CircleArrowProcess"/>
    <dgm:cxn modelId="{78EFA681-D22A-49D8-9B58-EA3ED39FB795}" type="presParOf" srcId="{C3EA9E8B-3A18-4C3B-AC36-BFEB8F5304BD}" destId="{464F045F-B0F2-4D64-AA0E-08585E28076E}" srcOrd="0" destOrd="0" presId="urn:microsoft.com/office/officeart/2009/layout/CircleArrowProcess"/>
    <dgm:cxn modelId="{AE21EE04-19F1-4E0E-AF89-B091B3042D52}" type="presParOf" srcId="{FE7B6729-8843-4F52-9B9F-63EB2FE00E82}" destId="{23306588-34C7-43DA-92F2-DDF2E4E54B5C}" srcOrd="1" destOrd="0" presId="urn:microsoft.com/office/officeart/2009/layout/CircleArrowProcess"/>
    <dgm:cxn modelId="{BB2C8627-80A9-45D1-BD59-A15A79680187}" type="presParOf" srcId="{FE7B6729-8843-4F52-9B9F-63EB2FE00E82}" destId="{5F58C8BA-1A10-458C-AE4A-68DEC246A32C}" srcOrd="2" destOrd="0" presId="urn:microsoft.com/office/officeart/2009/layout/CircleArrowProcess"/>
    <dgm:cxn modelId="{3342A0BA-CBAC-43F8-A0BF-42523F6CB3F1}" type="presParOf" srcId="{5F58C8BA-1A10-458C-AE4A-68DEC246A32C}" destId="{B27B73E6-902E-46E3-8E86-B0D443235E97}" srcOrd="0" destOrd="0" presId="urn:microsoft.com/office/officeart/2009/layout/CircleArrowProcess"/>
    <dgm:cxn modelId="{076049F8-EC52-436D-89F3-33453DF4B272}" type="presParOf" srcId="{FE7B6729-8843-4F52-9B9F-63EB2FE00E82}" destId="{2A37B308-D523-4431-92C8-98AB28F7B035}" srcOrd="3" destOrd="0" presId="urn:microsoft.com/office/officeart/2009/layout/CircleArrowProcess"/>
    <dgm:cxn modelId="{3A79D556-A15E-4E90-9AC2-684ECADB2D40}" type="presParOf" srcId="{FE7B6729-8843-4F52-9B9F-63EB2FE00E82}" destId="{6CBE4542-5E38-440F-BE39-5ECEA68E5FCA}" srcOrd="4" destOrd="0" presId="urn:microsoft.com/office/officeart/2009/layout/CircleArrowProcess"/>
    <dgm:cxn modelId="{69F4005A-34C2-485B-BEC3-2F3C8125CE64}" type="presParOf" srcId="{6CBE4542-5E38-440F-BE39-5ECEA68E5FCA}" destId="{D23F5B81-4CDC-4AF0-B3F7-B24F3A876597}" srcOrd="0" destOrd="0" presId="urn:microsoft.com/office/officeart/2009/layout/CircleArrowProcess"/>
    <dgm:cxn modelId="{9B28AE85-5A71-4E98-A889-C00B7E2DC5E5}" type="presParOf" srcId="{FE7B6729-8843-4F52-9B9F-63EB2FE00E82}" destId="{77EF84C6-0834-4D70-8EC8-38A7A6F1A1E1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5426205-1544-4C63-97B7-DAB409B9243C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ES"/>
        </a:p>
      </dgm:t>
    </dgm:pt>
    <dgm:pt modelId="{B3CA5856-F332-480C-8C3D-1871654CFE1F}">
      <dgm:prSet phldrT="[Texto]" custT="1"/>
      <dgm:spPr/>
      <dgm:t>
        <a:bodyPr/>
        <a:lstStyle/>
        <a:p>
          <a:r>
            <a:rPr lang="es-ES" sz="1400" dirty="0" err="1"/>
            <a:t>Bursty</a:t>
          </a:r>
          <a:endParaRPr lang="es-ES" sz="1400" dirty="0"/>
        </a:p>
      </dgm:t>
    </dgm:pt>
    <dgm:pt modelId="{DE3B8E35-FBE8-43DF-92C6-502CB84C4B99}" type="parTrans" cxnId="{95781F98-CD85-43A1-A67E-725992A23FA6}">
      <dgm:prSet/>
      <dgm:spPr/>
      <dgm:t>
        <a:bodyPr/>
        <a:lstStyle/>
        <a:p>
          <a:endParaRPr lang="es-ES"/>
        </a:p>
      </dgm:t>
    </dgm:pt>
    <dgm:pt modelId="{0D19E332-3746-4538-9729-072FB2B4BDD3}" type="sibTrans" cxnId="{95781F98-CD85-43A1-A67E-725992A23FA6}">
      <dgm:prSet/>
      <dgm:spPr/>
      <dgm:t>
        <a:bodyPr/>
        <a:lstStyle/>
        <a:p>
          <a:endParaRPr lang="es-ES"/>
        </a:p>
      </dgm:t>
    </dgm:pt>
    <dgm:pt modelId="{FA6A71AB-CB60-4970-9277-8589A4F6BB33}">
      <dgm:prSet phldrT="[Texto]"/>
      <dgm:spPr/>
      <dgm:t>
        <a:bodyPr/>
        <a:lstStyle/>
        <a:p>
          <a:r>
            <a:rPr lang="en-US" dirty="0"/>
            <a:t>Data transfer is abrupt and does not include content such as video, audio.</a:t>
          </a:r>
          <a:endParaRPr lang="es-ES" dirty="0"/>
        </a:p>
      </dgm:t>
    </dgm:pt>
    <dgm:pt modelId="{DCDE4B91-8ADF-4F0D-BD73-40DED2FB7F8C}" type="parTrans" cxnId="{F2C96AB7-D03B-4B45-8A50-CF0E66B7040F}">
      <dgm:prSet/>
      <dgm:spPr/>
      <dgm:t>
        <a:bodyPr/>
        <a:lstStyle/>
        <a:p>
          <a:endParaRPr lang="es-ES"/>
        </a:p>
      </dgm:t>
    </dgm:pt>
    <dgm:pt modelId="{0DF5F7CB-36C6-44E4-8383-A9B378A53533}" type="sibTrans" cxnId="{F2C96AB7-D03B-4B45-8A50-CF0E66B7040F}">
      <dgm:prSet/>
      <dgm:spPr/>
      <dgm:t>
        <a:bodyPr/>
        <a:lstStyle/>
        <a:p>
          <a:endParaRPr lang="es-ES"/>
        </a:p>
      </dgm:t>
    </dgm:pt>
    <dgm:pt modelId="{E46BFFC7-CC58-4C5F-9F7D-D6F429DB5742}">
      <dgm:prSet phldrT="[Texto]" custT="1"/>
      <dgm:spPr/>
      <dgm:t>
        <a:bodyPr/>
        <a:lstStyle/>
        <a:p>
          <a:r>
            <a:rPr lang="es-ES" sz="1400" dirty="0"/>
            <a:t>Light</a:t>
          </a:r>
        </a:p>
      </dgm:t>
    </dgm:pt>
    <dgm:pt modelId="{E3795E03-B892-4572-8E76-528EF3BBC7E3}" type="parTrans" cxnId="{3F4F7368-4AD3-4569-A40B-CDC4FF0E3DBE}">
      <dgm:prSet/>
      <dgm:spPr/>
      <dgm:t>
        <a:bodyPr/>
        <a:lstStyle/>
        <a:p>
          <a:endParaRPr lang="es-ES"/>
        </a:p>
      </dgm:t>
    </dgm:pt>
    <dgm:pt modelId="{EDB303FC-86F0-4826-97A8-0421E11CC3D4}" type="sibTrans" cxnId="{3F4F7368-4AD3-4569-A40B-CDC4FF0E3DBE}">
      <dgm:prSet/>
      <dgm:spPr/>
      <dgm:t>
        <a:bodyPr/>
        <a:lstStyle/>
        <a:p>
          <a:endParaRPr lang="es-ES"/>
        </a:p>
      </dgm:t>
    </dgm:pt>
    <dgm:pt modelId="{D18F0747-CA95-4680-A99E-2A59BD6FF6FA}">
      <dgm:prSet phldrT="[Texto]"/>
      <dgm:spPr/>
      <dgm:t>
        <a:bodyPr/>
        <a:lstStyle/>
        <a:p>
          <a:r>
            <a:rPr lang="en-US" b="0" i="0" dirty="0"/>
            <a:t>Refers to a limited packet size (256 bytes). Multiple consecutive packets are however supported.</a:t>
          </a:r>
          <a:endParaRPr lang="es-ES" dirty="0"/>
        </a:p>
      </dgm:t>
    </dgm:pt>
    <dgm:pt modelId="{FBC152A0-379B-4AF5-BB8D-8F0F56AEF230}" type="parTrans" cxnId="{95D01C77-B192-4A39-91CE-2B73D6AEF886}">
      <dgm:prSet/>
      <dgm:spPr/>
      <dgm:t>
        <a:bodyPr/>
        <a:lstStyle/>
        <a:p>
          <a:endParaRPr lang="es-ES"/>
        </a:p>
      </dgm:t>
    </dgm:pt>
    <dgm:pt modelId="{56E04F5D-015D-4CA4-AEC1-029A00F64CC2}" type="sibTrans" cxnId="{95D01C77-B192-4A39-91CE-2B73D6AEF886}">
      <dgm:prSet/>
      <dgm:spPr/>
      <dgm:t>
        <a:bodyPr/>
        <a:lstStyle/>
        <a:p>
          <a:endParaRPr lang="es-ES"/>
        </a:p>
      </dgm:t>
    </dgm:pt>
    <dgm:pt modelId="{2499059D-FB46-4EFB-95B7-27234F179312}">
      <dgm:prSet phldrT="[Texto]" custT="1"/>
      <dgm:spPr/>
      <dgm:t>
        <a:bodyPr/>
        <a:lstStyle/>
        <a:p>
          <a:r>
            <a:rPr lang="es-ES" sz="1400" dirty="0" err="1"/>
            <a:t>Asynchronous</a:t>
          </a:r>
          <a:endParaRPr lang="es-ES" sz="900" dirty="0"/>
        </a:p>
      </dgm:t>
    </dgm:pt>
    <dgm:pt modelId="{C73A4253-4642-4548-A0C8-D9CD8A1AF99D}" type="parTrans" cxnId="{0CEEBB0A-B846-4B90-A893-4CBA84B16017}">
      <dgm:prSet/>
      <dgm:spPr/>
      <dgm:t>
        <a:bodyPr/>
        <a:lstStyle/>
        <a:p>
          <a:endParaRPr lang="es-ES"/>
        </a:p>
      </dgm:t>
    </dgm:pt>
    <dgm:pt modelId="{6B4FF0A8-029D-4B3C-B350-4EA24114FB34}" type="sibTrans" cxnId="{0CEEBB0A-B846-4B90-A893-4CBA84B16017}">
      <dgm:prSet/>
      <dgm:spPr/>
      <dgm:t>
        <a:bodyPr/>
        <a:lstStyle/>
        <a:p>
          <a:endParaRPr lang="es-ES"/>
        </a:p>
      </dgm:t>
    </dgm:pt>
    <dgm:pt modelId="{A8432E4E-0987-4C85-B8E9-B1AF62D2263B}">
      <dgm:prSet phldrT="[Texto]"/>
      <dgm:spPr/>
      <dgm:t>
        <a:bodyPr/>
        <a:lstStyle/>
        <a:p>
          <a:r>
            <a:rPr lang="en-US" b="0" i="0" dirty="0"/>
            <a:t>Communication is command-response based without any periodic synchronization</a:t>
          </a:r>
          <a:endParaRPr lang="es-ES" dirty="0"/>
        </a:p>
      </dgm:t>
    </dgm:pt>
    <dgm:pt modelId="{62A7276C-8FA4-4AAD-9CE1-FE344782E7D2}" type="parTrans" cxnId="{7CF06E87-62EF-4F9D-87FF-644A3CA4DF5C}">
      <dgm:prSet/>
      <dgm:spPr/>
      <dgm:t>
        <a:bodyPr/>
        <a:lstStyle/>
        <a:p>
          <a:endParaRPr lang="es-ES"/>
        </a:p>
      </dgm:t>
    </dgm:pt>
    <dgm:pt modelId="{85542D49-72C1-494A-AB76-54057EB71693}" type="sibTrans" cxnId="{7CF06E87-62EF-4F9D-87FF-644A3CA4DF5C}">
      <dgm:prSet/>
      <dgm:spPr/>
      <dgm:t>
        <a:bodyPr/>
        <a:lstStyle/>
        <a:p>
          <a:endParaRPr lang="es-ES"/>
        </a:p>
      </dgm:t>
    </dgm:pt>
    <dgm:pt modelId="{22078510-F4CF-47EE-82B9-AA87658A1A0A}">
      <dgm:prSet phldrT="[Texto]"/>
      <dgm:spPr/>
      <dgm:t>
        <a:bodyPr/>
        <a:lstStyle/>
        <a:p>
          <a:r>
            <a:rPr lang="es-ES" dirty="0" err="1"/>
            <a:t>Stealth</a:t>
          </a:r>
          <a:endParaRPr lang="es-ES" dirty="0"/>
        </a:p>
      </dgm:t>
    </dgm:pt>
    <dgm:pt modelId="{5F5301A7-ECCC-4ACD-A059-359F1733E83C}" type="parTrans" cxnId="{326F428D-7E8F-4F9E-8B9F-07D7BF09CFD2}">
      <dgm:prSet/>
      <dgm:spPr/>
      <dgm:t>
        <a:bodyPr/>
        <a:lstStyle/>
        <a:p>
          <a:endParaRPr lang="es-ES"/>
        </a:p>
      </dgm:t>
    </dgm:pt>
    <dgm:pt modelId="{05F3DF39-1E65-477F-8309-45722695CA6D}" type="sibTrans" cxnId="{326F428D-7E8F-4F9E-8B9F-07D7BF09CFD2}">
      <dgm:prSet/>
      <dgm:spPr/>
      <dgm:t>
        <a:bodyPr/>
        <a:lstStyle/>
        <a:p>
          <a:endParaRPr lang="es-ES"/>
        </a:p>
      </dgm:t>
    </dgm:pt>
    <dgm:pt modelId="{ED675BEF-0572-42A7-B4E8-7B21C4D62215}">
      <dgm:prSet phldrT="[Texto]"/>
      <dgm:spPr/>
      <dgm:t>
        <a:bodyPr/>
        <a:lstStyle/>
        <a:p>
          <a:r>
            <a:rPr lang="es-ES" dirty="0" err="1"/>
            <a:t>Transitive</a:t>
          </a:r>
          <a:endParaRPr lang="es-ES" dirty="0"/>
        </a:p>
      </dgm:t>
    </dgm:pt>
    <dgm:pt modelId="{9D9CAF73-6203-4207-9CE0-1F2A72609B6F}" type="parTrans" cxnId="{5C13DFB7-4322-4AA8-ABC0-C496DE8EB464}">
      <dgm:prSet/>
      <dgm:spPr/>
      <dgm:t>
        <a:bodyPr/>
        <a:lstStyle/>
        <a:p>
          <a:endParaRPr lang="es-ES"/>
        </a:p>
      </dgm:t>
    </dgm:pt>
    <dgm:pt modelId="{1B563FA1-51A5-4BA2-894D-8A2A85D005D3}" type="sibTrans" cxnId="{5C13DFB7-4322-4AA8-ABC0-C496DE8EB464}">
      <dgm:prSet/>
      <dgm:spPr/>
      <dgm:t>
        <a:bodyPr/>
        <a:lstStyle/>
        <a:p>
          <a:endParaRPr lang="es-ES"/>
        </a:p>
      </dgm:t>
    </dgm:pt>
    <dgm:pt modelId="{D3785D64-0BEA-4D9C-8D0C-87F353CA81DE}">
      <dgm:prSet/>
      <dgm:spPr/>
      <dgm:t>
        <a:bodyPr/>
        <a:lstStyle/>
        <a:p>
          <a:r>
            <a:rPr lang="en-US" b="0" i="0" dirty="0"/>
            <a:t>Protocol do not need any periodic address broadcasting, which means nodes can choose to communicate only in trusted environments</a:t>
          </a:r>
          <a:endParaRPr lang="es-ES" dirty="0"/>
        </a:p>
      </dgm:t>
    </dgm:pt>
    <dgm:pt modelId="{13692EFE-F248-4D4B-8A69-135659368BE5}" type="parTrans" cxnId="{005852B2-CDB9-4185-A59B-7E800473A9A7}">
      <dgm:prSet/>
      <dgm:spPr/>
      <dgm:t>
        <a:bodyPr/>
        <a:lstStyle/>
        <a:p>
          <a:endParaRPr lang="es-ES"/>
        </a:p>
      </dgm:t>
    </dgm:pt>
    <dgm:pt modelId="{25B7AF8D-6635-49AB-8548-81D37289D26E}" type="sibTrans" cxnId="{005852B2-CDB9-4185-A59B-7E800473A9A7}">
      <dgm:prSet/>
      <dgm:spPr/>
      <dgm:t>
        <a:bodyPr/>
        <a:lstStyle/>
        <a:p>
          <a:endParaRPr lang="es-ES"/>
        </a:p>
      </dgm:t>
    </dgm:pt>
    <dgm:pt modelId="{0C7F9911-4AFD-4FFE-B9A6-AECDA0BD2B4E}">
      <dgm:prSet/>
      <dgm:spPr/>
      <dgm:t>
        <a:bodyPr/>
        <a:lstStyle/>
        <a:p>
          <a:r>
            <a:rPr lang="en-US" b="0" i="0" dirty="0"/>
            <a:t>Refers to the mobile transitional behavior of devices and/or tags.</a:t>
          </a:r>
          <a:endParaRPr lang="es-ES" dirty="0"/>
        </a:p>
      </dgm:t>
    </dgm:pt>
    <dgm:pt modelId="{5CD9AE4A-CD8C-4F78-8A44-A1B3052B2E02}" type="parTrans" cxnId="{C443008C-C000-46D7-A01D-56FF3FE88B5F}">
      <dgm:prSet/>
      <dgm:spPr/>
      <dgm:t>
        <a:bodyPr/>
        <a:lstStyle/>
        <a:p>
          <a:endParaRPr lang="es-ES"/>
        </a:p>
      </dgm:t>
    </dgm:pt>
    <dgm:pt modelId="{E9E92D11-F1B3-4B12-A652-8CC55671628C}" type="sibTrans" cxnId="{C443008C-C000-46D7-A01D-56FF3FE88B5F}">
      <dgm:prSet/>
      <dgm:spPr/>
      <dgm:t>
        <a:bodyPr/>
        <a:lstStyle/>
        <a:p>
          <a:endParaRPr lang="es-ES"/>
        </a:p>
      </dgm:t>
    </dgm:pt>
    <dgm:pt modelId="{5FDA5281-6676-4D42-A262-E544802EB82F}" type="pres">
      <dgm:prSet presAssocID="{75426205-1544-4C63-97B7-DAB409B9243C}" presName="linearFlow" presStyleCnt="0">
        <dgm:presLayoutVars>
          <dgm:dir/>
          <dgm:animLvl val="lvl"/>
          <dgm:resizeHandles val="exact"/>
        </dgm:presLayoutVars>
      </dgm:prSet>
      <dgm:spPr/>
    </dgm:pt>
    <dgm:pt modelId="{24B5FCDF-DED5-420A-89FD-94C437045022}" type="pres">
      <dgm:prSet presAssocID="{B3CA5856-F332-480C-8C3D-1871654CFE1F}" presName="composite" presStyleCnt="0"/>
      <dgm:spPr/>
    </dgm:pt>
    <dgm:pt modelId="{22B7C88E-C7E3-44E6-A14A-E818C52B6CD3}" type="pres">
      <dgm:prSet presAssocID="{B3CA5856-F332-480C-8C3D-1871654CFE1F}" presName="parentText" presStyleLbl="alignNode1" presStyleIdx="0" presStyleCnt="5">
        <dgm:presLayoutVars>
          <dgm:chMax val="1"/>
          <dgm:bulletEnabled val="1"/>
        </dgm:presLayoutVars>
      </dgm:prSet>
      <dgm:spPr/>
    </dgm:pt>
    <dgm:pt modelId="{9296E6F0-B8A9-4B8D-99C1-BA6015211F11}" type="pres">
      <dgm:prSet presAssocID="{B3CA5856-F332-480C-8C3D-1871654CFE1F}" presName="descendantText" presStyleLbl="alignAcc1" presStyleIdx="0" presStyleCnt="5">
        <dgm:presLayoutVars>
          <dgm:bulletEnabled val="1"/>
        </dgm:presLayoutVars>
      </dgm:prSet>
      <dgm:spPr/>
    </dgm:pt>
    <dgm:pt modelId="{56CD1497-C491-40B5-894F-50AB2F25E27C}" type="pres">
      <dgm:prSet presAssocID="{0D19E332-3746-4538-9729-072FB2B4BDD3}" presName="sp" presStyleCnt="0"/>
      <dgm:spPr/>
    </dgm:pt>
    <dgm:pt modelId="{E2612618-F506-4FC2-A264-9489C8DD030F}" type="pres">
      <dgm:prSet presAssocID="{E46BFFC7-CC58-4C5F-9F7D-D6F429DB5742}" presName="composite" presStyleCnt="0"/>
      <dgm:spPr/>
    </dgm:pt>
    <dgm:pt modelId="{B62105D5-B9B6-4CC1-8037-9CD2E505F75A}" type="pres">
      <dgm:prSet presAssocID="{E46BFFC7-CC58-4C5F-9F7D-D6F429DB5742}" presName="parentText" presStyleLbl="alignNode1" presStyleIdx="1" presStyleCnt="5">
        <dgm:presLayoutVars>
          <dgm:chMax val="1"/>
          <dgm:bulletEnabled val="1"/>
        </dgm:presLayoutVars>
      </dgm:prSet>
      <dgm:spPr/>
    </dgm:pt>
    <dgm:pt modelId="{0E9B86B7-2531-4153-9BCB-0EE0A93D2EC4}" type="pres">
      <dgm:prSet presAssocID="{E46BFFC7-CC58-4C5F-9F7D-D6F429DB5742}" presName="descendantText" presStyleLbl="alignAcc1" presStyleIdx="1" presStyleCnt="5">
        <dgm:presLayoutVars>
          <dgm:bulletEnabled val="1"/>
        </dgm:presLayoutVars>
      </dgm:prSet>
      <dgm:spPr/>
    </dgm:pt>
    <dgm:pt modelId="{F2C44DBD-274F-4D3B-B7C6-EAC26AE6FA38}" type="pres">
      <dgm:prSet presAssocID="{EDB303FC-86F0-4826-97A8-0421E11CC3D4}" presName="sp" presStyleCnt="0"/>
      <dgm:spPr/>
    </dgm:pt>
    <dgm:pt modelId="{74F1C6C5-B0A4-47A9-B123-200E5209BCD8}" type="pres">
      <dgm:prSet presAssocID="{2499059D-FB46-4EFB-95B7-27234F179312}" presName="composite" presStyleCnt="0"/>
      <dgm:spPr/>
    </dgm:pt>
    <dgm:pt modelId="{4E6F4453-A488-4A10-803C-B287919CCBE1}" type="pres">
      <dgm:prSet presAssocID="{2499059D-FB46-4EFB-95B7-27234F179312}" presName="parentText" presStyleLbl="alignNode1" presStyleIdx="2" presStyleCnt="5">
        <dgm:presLayoutVars>
          <dgm:chMax val="1"/>
          <dgm:bulletEnabled val="1"/>
        </dgm:presLayoutVars>
      </dgm:prSet>
      <dgm:spPr/>
    </dgm:pt>
    <dgm:pt modelId="{4EDBEB97-A1F7-41CE-8553-8022198856D0}" type="pres">
      <dgm:prSet presAssocID="{2499059D-FB46-4EFB-95B7-27234F179312}" presName="descendantText" presStyleLbl="alignAcc1" presStyleIdx="2" presStyleCnt="5">
        <dgm:presLayoutVars>
          <dgm:bulletEnabled val="1"/>
        </dgm:presLayoutVars>
      </dgm:prSet>
      <dgm:spPr/>
    </dgm:pt>
    <dgm:pt modelId="{7E8834F3-67E8-4610-978D-7DE62AA70DCC}" type="pres">
      <dgm:prSet presAssocID="{6B4FF0A8-029D-4B3C-B350-4EA24114FB34}" presName="sp" presStyleCnt="0"/>
      <dgm:spPr/>
    </dgm:pt>
    <dgm:pt modelId="{45FE8E09-EDCD-4AEC-BEAA-CAE5F146CD52}" type="pres">
      <dgm:prSet presAssocID="{22078510-F4CF-47EE-82B9-AA87658A1A0A}" presName="composite" presStyleCnt="0"/>
      <dgm:spPr/>
    </dgm:pt>
    <dgm:pt modelId="{D1800494-D813-403D-AA84-F19E62FECD9C}" type="pres">
      <dgm:prSet presAssocID="{22078510-F4CF-47EE-82B9-AA87658A1A0A}" presName="parentText" presStyleLbl="alignNode1" presStyleIdx="3" presStyleCnt="5">
        <dgm:presLayoutVars>
          <dgm:chMax val="1"/>
          <dgm:bulletEnabled val="1"/>
        </dgm:presLayoutVars>
      </dgm:prSet>
      <dgm:spPr/>
    </dgm:pt>
    <dgm:pt modelId="{A22D60BD-9BC0-4928-887D-1F54BC1E339D}" type="pres">
      <dgm:prSet presAssocID="{22078510-F4CF-47EE-82B9-AA87658A1A0A}" presName="descendantText" presStyleLbl="alignAcc1" presStyleIdx="3" presStyleCnt="5">
        <dgm:presLayoutVars>
          <dgm:bulletEnabled val="1"/>
        </dgm:presLayoutVars>
      </dgm:prSet>
      <dgm:spPr/>
    </dgm:pt>
    <dgm:pt modelId="{11DE8FC1-F2E9-4396-B149-F852BBB5F7EC}" type="pres">
      <dgm:prSet presAssocID="{05F3DF39-1E65-477F-8309-45722695CA6D}" presName="sp" presStyleCnt="0"/>
      <dgm:spPr/>
    </dgm:pt>
    <dgm:pt modelId="{BF75B56F-1ED0-4796-88AD-9891C0E6E7EC}" type="pres">
      <dgm:prSet presAssocID="{ED675BEF-0572-42A7-B4E8-7B21C4D62215}" presName="composite" presStyleCnt="0"/>
      <dgm:spPr/>
    </dgm:pt>
    <dgm:pt modelId="{5B62E712-5F6D-42DB-9241-3EB568065467}" type="pres">
      <dgm:prSet presAssocID="{ED675BEF-0572-42A7-B4E8-7B21C4D62215}" presName="parentText" presStyleLbl="alignNode1" presStyleIdx="4" presStyleCnt="5">
        <dgm:presLayoutVars>
          <dgm:chMax val="1"/>
          <dgm:bulletEnabled val="1"/>
        </dgm:presLayoutVars>
      </dgm:prSet>
      <dgm:spPr/>
    </dgm:pt>
    <dgm:pt modelId="{82716697-D7EF-4548-ACFA-5382040270CD}" type="pres">
      <dgm:prSet presAssocID="{ED675BEF-0572-42A7-B4E8-7B21C4D62215}" presName="descendantText" presStyleLbl="alignAcc1" presStyleIdx="4" presStyleCnt="5">
        <dgm:presLayoutVars>
          <dgm:bulletEnabled val="1"/>
        </dgm:presLayoutVars>
      </dgm:prSet>
      <dgm:spPr/>
    </dgm:pt>
  </dgm:ptLst>
  <dgm:cxnLst>
    <dgm:cxn modelId="{2514FB8A-67C8-4D12-8AAC-B9D4BD1B0347}" type="presOf" srcId="{E46BFFC7-CC58-4C5F-9F7D-D6F429DB5742}" destId="{B62105D5-B9B6-4CC1-8037-9CD2E505F75A}" srcOrd="0" destOrd="0" presId="urn:microsoft.com/office/officeart/2005/8/layout/chevron2"/>
    <dgm:cxn modelId="{95D01C77-B192-4A39-91CE-2B73D6AEF886}" srcId="{E46BFFC7-CC58-4C5F-9F7D-D6F429DB5742}" destId="{D18F0747-CA95-4680-A99E-2A59BD6FF6FA}" srcOrd="0" destOrd="0" parTransId="{FBC152A0-379B-4AF5-BB8D-8F0F56AEF230}" sibTransId="{56E04F5D-015D-4CA4-AEC1-029A00F64CC2}"/>
    <dgm:cxn modelId="{ED30CA9E-4C70-46B6-AE9D-48950753C7C3}" type="presOf" srcId="{D18F0747-CA95-4680-A99E-2A59BD6FF6FA}" destId="{0E9B86B7-2531-4153-9BCB-0EE0A93D2EC4}" srcOrd="0" destOrd="0" presId="urn:microsoft.com/office/officeart/2005/8/layout/chevron2"/>
    <dgm:cxn modelId="{0CEEBB0A-B846-4B90-A893-4CBA84B16017}" srcId="{75426205-1544-4C63-97B7-DAB409B9243C}" destId="{2499059D-FB46-4EFB-95B7-27234F179312}" srcOrd="2" destOrd="0" parTransId="{C73A4253-4642-4548-A0C8-D9CD8A1AF99D}" sibTransId="{6B4FF0A8-029D-4B3C-B350-4EA24114FB34}"/>
    <dgm:cxn modelId="{7544FF1C-273E-451E-95C4-A0A73426D05C}" type="presOf" srcId="{2499059D-FB46-4EFB-95B7-27234F179312}" destId="{4E6F4453-A488-4A10-803C-B287919CCBE1}" srcOrd="0" destOrd="0" presId="urn:microsoft.com/office/officeart/2005/8/layout/chevron2"/>
    <dgm:cxn modelId="{FB13853F-2CDD-4B1A-8B22-B6C1C9F31B8D}" type="presOf" srcId="{B3CA5856-F332-480C-8C3D-1871654CFE1F}" destId="{22B7C88E-C7E3-44E6-A14A-E818C52B6CD3}" srcOrd="0" destOrd="0" presId="urn:microsoft.com/office/officeart/2005/8/layout/chevron2"/>
    <dgm:cxn modelId="{597F6621-A97D-4A32-8429-B8E02860359B}" type="presOf" srcId="{ED675BEF-0572-42A7-B4E8-7B21C4D62215}" destId="{5B62E712-5F6D-42DB-9241-3EB568065467}" srcOrd="0" destOrd="0" presId="urn:microsoft.com/office/officeart/2005/8/layout/chevron2"/>
    <dgm:cxn modelId="{BDF385DC-57C3-475A-8520-D01F26644ED3}" type="presOf" srcId="{75426205-1544-4C63-97B7-DAB409B9243C}" destId="{5FDA5281-6676-4D42-A262-E544802EB82F}" srcOrd="0" destOrd="0" presId="urn:microsoft.com/office/officeart/2005/8/layout/chevron2"/>
    <dgm:cxn modelId="{9BC12DA5-F684-4E2E-A3D5-E113E8D54C32}" type="presOf" srcId="{D3785D64-0BEA-4D9C-8D0C-87F353CA81DE}" destId="{A22D60BD-9BC0-4928-887D-1F54BC1E339D}" srcOrd="0" destOrd="0" presId="urn:microsoft.com/office/officeart/2005/8/layout/chevron2"/>
    <dgm:cxn modelId="{7D6047E6-3C4F-4EC4-8EDF-D9253145104A}" type="presOf" srcId="{A8432E4E-0987-4C85-B8E9-B1AF62D2263B}" destId="{4EDBEB97-A1F7-41CE-8553-8022198856D0}" srcOrd="0" destOrd="0" presId="urn:microsoft.com/office/officeart/2005/8/layout/chevron2"/>
    <dgm:cxn modelId="{A8FA5C88-6778-4E82-B036-2B047FDE1079}" type="presOf" srcId="{FA6A71AB-CB60-4970-9277-8589A4F6BB33}" destId="{9296E6F0-B8A9-4B8D-99C1-BA6015211F11}" srcOrd="0" destOrd="0" presId="urn:microsoft.com/office/officeart/2005/8/layout/chevron2"/>
    <dgm:cxn modelId="{326F428D-7E8F-4F9E-8B9F-07D7BF09CFD2}" srcId="{75426205-1544-4C63-97B7-DAB409B9243C}" destId="{22078510-F4CF-47EE-82B9-AA87658A1A0A}" srcOrd="3" destOrd="0" parTransId="{5F5301A7-ECCC-4ACD-A059-359F1733E83C}" sibTransId="{05F3DF39-1E65-477F-8309-45722695CA6D}"/>
    <dgm:cxn modelId="{5C13DFB7-4322-4AA8-ABC0-C496DE8EB464}" srcId="{75426205-1544-4C63-97B7-DAB409B9243C}" destId="{ED675BEF-0572-42A7-B4E8-7B21C4D62215}" srcOrd="4" destOrd="0" parTransId="{9D9CAF73-6203-4207-9CE0-1F2A72609B6F}" sibTransId="{1B563FA1-51A5-4BA2-894D-8A2A85D005D3}"/>
    <dgm:cxn modelId="{DC918A9D-8B07-4EEE-AA8E-E67AECFB5F3C}" type="presOf" srcId="{0C7F9911-4AFD-4FFE-B9A6-AECDA0BD2B4E}" destId="{82716697-D7EF-4548-ACFA-5382040270CD}" srcOrd="0" destOrd="0" presId="urn:microsoft.com/office/officeart/2005/8/layout/chevron2"/>
    <dgm:cxn modelId="{95781F98-CD85-43A1-A67E-725992A23FA6}" srcId="{75426205-1544-4C63-97B7-DAB409B9243C}" destId="{B3CA5856-F332-480C-8C3D-1871654CFE1F}" srcOrd="0" destOrd="0" parTransId="{DE3B8E35-FBE8-43DF-92C6-502CB84C4B99}" sibTransId="{0D19E332-3746-4538-9729-072FB2B4BDD3}"/>
    <dgm:cxn modelId="{0976ABC8-0819-40F7-AAEE-F59F8F4FC9C1}" type="presOf" srcId="{22078510-F4CF-47EE-82B9-AA87658A1A0A}" destId="{D1800494-D813-403D-AA84-F19E62FECD9C}" srcOrd="0" destOrd="0" presId="urn:microsoft.com/office/officeart/2005/8/layout/chevron2"/>
    <dgm:cxn modelId="{005852B2-CDB9-4185-A59B-7E800473A9A7}" srcId="{22078510-F4CF-47EE-82B9-AA87658A1A0A}" destId="{D3785D64-0BEA-4D9C-8D0C-87F353CA81DE}" srcOrd="0" destOrd="0" parTransId="{13692EFE-F248-4D4B-8A69-135659368BE5}" sibTransId="{25B7AF8D-6635-49AB-8548-81D37289D26E}"/>
    <dgm:cxn modelId="{C443008C-C000-46D7-A01D-56FF3FE88B5F}" srcId="{ED675BEF-0572-42A7-B4E8-7B21C4D62215}" destId="{0C7F9911-4AFD-4FFE-B9A6-AECDA0BD2B4E}" srcOrd="0" destOrd="0" parTransId="{5CD9AE4A-CD8C-4F78-8A44-A1B3052B2E02}" sibTransId="{E9E92D11-F1B3-4B12-A652-8CC55671628C}"/>
    <dgm:cxn modelId="{3F4F7368-4AD3-4569-A40B-CDC4FF0E3DBE}" srcId="{75426205-1544-4C63-97B7-DAB409B9243C}" destId="{E46BFFC7-CC58-4C5F-9F7D-D6F429DB5742}" srcOrd="1" destOrd="0" parTransId="{E3795E03-B892-4572-8E76-528EF3BBC7E3}" sibTransId="{EDB303FC-86F0-4826-97A8-0421E11CC3D4}"/>
    <dgm:cxn modelId="{F2C96AB7-D03B-4B45-8A50-CF0E66B7040F}" srcId="{B3CA5856-F332-480C-8C3D-1871654CFE1F}" destId="{FA6A71AB-CB60-4970-9277-8589A4F6BB33}" srcOrd="0" destOrd="0" parTransId="{DCDE4B91-8ADF-4F0D-BD73-40DED2FB7F8C}" sibTransId="{0DF5F7CB-36C6-44E4-8383-A9B378A53533}"/>
    <dgm:cxn modelId="{7CF06E87-62EF-4F9D-87FF-644A3CA4DF5C}" srcId="{2499059D-FB46-4EFB-95B7-27234F179312}" destId="{A8432E4E-0987-4C85-B8E9-B1AF62D2263B}" srcOrd="0" destOrd="0" parTransId="{62A7276C-8FA4-4AAD-9CE1-FE344782E7D2}" sibTransId="{85542D49-72C1-494A-AB76-54057EB71693}"/>
    <dgm:cxn modelId="{D68DD499-5053-4096-ACDC-DCA351D50C32}" type="presParOf" srcId="{5FDA5281-6676-4D42-A262-E544802EB82F}" destId="{24B5FCDF-DED5-420A-89FD-94C437045022}" srcOrd="0" destOrd="0" presId="urn:microsoft.com/office/officeart/2005/8/layout/chevron2"/>
    <dgm:cxn modelId="{8000F45B-ED4D-4F3A-B3D0-DE8A99AB8FAE}" type="presParOf" srcId="{24B5FCDF-DED5-420A-89FD-94C437045022}" destId="{22B7C88E-C7E3-44E6-A14A-E818C52B6CD3}" srcOrd="0" destOrd="0" presId="urn:microsoft.com/office/officeart/2005/8/layout/chevron2"/>
    <dgm:cxn modelId="{6179DB36-8582-4731-8CB8-0FBD19CF7D57}" type="presParOf" srcId="{24B5FCDF-DED5-420A-89FD-94C437045022}" destId="{9296E6F0-B8A9-4B8D-99C1-BA6015211F11}" srcOrd="1" destOrd="0" presId="urn:microsoft.com/office/officeart/2005/8/layout/chevron2"/>
    <dgm:cxn modelId="{0135CDB0-5203-4287-8AE7-BC7213512D87}" type="presParOf" srcId="{5FDA5281-6676-4D42-A262-E544802EB82F}" destId="{56CD1497-C491-40B5-894F-50AB2F25E27C}" srcOrd="1" destOrd="0" presId="urn:microsoft.com/office/officeart/2005/8/layout/chevron2"/>
    <dgm:cxn modelId="{CE05E4EC-C871-4997-BC89-4C2876BFC0CC}" type="presParOf" srcId="{5FDA5281-6676-4D42-A262-E544802EB82F}" destId="{E2612618-F506-4FC2-A264-9489C8DD030F}" srcOrd="2" destOrd="0" presId="urn:microsoft.com/office/officeart/2005/8/layout/chevron2"/>
    <dgm:cxn modelId="{FE905753-1AEC-4AEE-8663-3E4FFF7A5B45}" type="presParOf" srcId="{E2612618-F506-4FC2-A264-9489C8DD030F}" destId="{B62105D5-B9B6-4CC1-8037-9CD2E505F75A}" srcOrd="0" destOrd="0" presId="urn:microsoft.com/office/officeart/2005/8/layout/chevron2"/>
    <dgm:cxn modelId="{7E6590EB-CD25-45CF-AB16-B446EB53C6FC}" type="presParOf" srcId="{E2612618-F506-4FC2-A264-9489C8DD030F}" destId="{0E9B86B7-2531-4153-9BCB-0EE0A93D2EC4}" srcOrd="1" destOrd="0" presId="urn:microsoft.com/office/officeart/2005/8/layout/chevron2"/>
    <dgm:cxn modelId="{C13270AF-50AB-4BA3-A47B-6D957AD9588B}" type="presParOf" srcId="{5FDA5281-6676-4D42-A262-E544802EB82F}" destId="{F2C44DBD-274F-4D3B-B7C6-EAC26AE6FA38}" srcOrd="3" destOrd="0" presId="urn:microsoft.com/office/officeart/2005/8/layout/chevron2"/>
    <dgm:cxn modelId="{95AD6CD1-1E1B-45BB-A617-89C200B99284}" type="presParOf" srcId="{5FDA5281-6676-4D42-A262-E544802EB82F}" destId="{74F1C6C5-B0A4-47A9-B123-200E5209BCD8}" srcOrd="4" destOrd="0" presId="urn:microsoft.com/office/officeart/2005/8/layout/chevron2"/>
    <dgm:cxn modelId="{0E42D4DB-CA5F-4B14-9CF4-E60CB60E9A50}" type="presParOf" srcId="{74F1C6C5-B0A4-47A9-B123-200E5209BCD8}" destId="{4E6F4453-A488-4A10-803C-B287919CCBE1}" srcOrd="0" destOrd="0" presId="urn:microsoft.com/office/officeart/2005/8/layout/chevron2"/>
    <dgm:cxn modelId="{E05A4ECD-6985-4467-8508-C1BA34DF934D}" type="presParOf" srcId="{74F1C6C5-B0A4-47A9-B123-200E5209BCD8}" destId="{4EDBEB97-A1F7-41CE-8553-8022198856D0}" srcOrd="1" destOrd="0" presId="urn:microsoft.com/office/officeart/2005/8/layout/chevron2"/>
    <dgm:cxn modelId="{653C0843-D5A8-4D17-867F-FE040F418EFA}" type="presParOf" srcId="{5FDA5281-6676-4D42-A262-E544802EB82F}" destId="{7E8834F3-67E8-4610-978D-7DE62AA70DCC}" srcOrd="5" destOrd="0" presId="urn:microsoft.com/office/officeart/2005/8/layout/chevron2"/>
    <dgm:cxn modelId="{03849AC9-2621-4E96-90D7-A77D4322CA64}" type="presParOf" srcId="{5FDA5281-6676-4D42-A262-E544802EB82F}" destId="{45FE8E09-EDCD-4AEC-BEAA-CAE5F146CD52}" srcOrd="6" destOrd="0" presId="urn:microsoft.com/office/officeart/2005/8/layout/chevron2"/>
    <dgm:cxn modelId="{3CF8462E-C1F3-4B55-8EC9-7A1F1064FE28}" type="presParOf" srcId="{45FE8E09-EDCD-4AEC-BEAA-CAE5F146CD52}" destId="{D1800494-D813-403D-AA84-F19E62FECD9C}" srcOrd="0" destOrd="0" presId="urn:microsoft.com/office/officeart/2005/8/layout/chevron2"/>
    <dgm:cxn modelId="{3ED4CC70-7C35-48FC-A1FB-6E3D28524179}" type="presParOf" srcId="{45FE8E09-EDCD-4AEC-BEAA-CAE5F146CD52}" destId="{A22D60BD-9BC0-4928-887D-1F54BC1E339D}" srcOrd="1" destOrd="0" presId="urn:microsoft.com/office/officeart/2005/8/layout/chevron2"/>
    <dgm:cxn modelId="{25837B22-EC2B-4DBE-953F-41504123F5AA}" type="presParOf" srcId="{5FDA5281-6676-4D42-A262-E544802EB82F}" destId="{11DE8FC1-F2E9-4396-B149-F852BBB5F7EC}" srcOrd="7" destOrd="0" presId="urn:microsoft.com/office/officeart/2005/8/layout/chevron2"/>
    <dgm:cxn modelId="{710A8872-6758-4BE5-8E3D-4AD04CBD3780}" type="presParOf" srcId="{5FDA5281-6676-4D42-A262-E544802EB82F}" destId="{BF75B56F-1ED0-4796-88AD-9891C0E6E7EC}" srcOrd="8" destOrd="0" presId="urn:microsoft.com/office/officeart/2005/8/layout/chevron2"/>
    <dgm:cxn modelId="{7281511D-B129-4752-ADD0-21BFDC97A076}" type="presParOf" srcId="{BF75B56F-1ED0-4796-88AD-9891C0E6E7EC}" destId="{5B62E712-5F6D-42DB-9241-3EB568065467}" srcOrd="0" destOrd="0" presId="urn:microsoft.com/office/officeart/2005/8/layout/chevron2"/>
    <dgm:cxn modelId="{14EDFF73-4383-49CE-96FC-D9281D045BC2}" type="presParOf" srcId="{BF75B56F-1ED0-4796-88AD-9891C0E6E7EC}" destId="{82716697-D7EF-4548-ACFA-5382040270C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50D9A1-1B9E-4FA9-A283-60D77B8FBAA2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s-ES"/>
        </a:p>
      </dgm:t>
    </dgm:pt>
    <dgm:pt modelId="{E4122922-7770-4708-A10C-5B8E60080746}">
      <dgm:prSet phldrT="[Texto]" custT="1"/>
      <dgm:spPr/>
      <dgm:t>
        <a:bodyPr/>
        <a:lstStyle/>
        <a:p>
          <a:r>
            <a:rPr lang="en-US" sz="1300" b="1" i="0" u="none" dirty="0">
              <a:solidFill>
                <a:schemeClr val="bg1"/>
              </a:solidFill>
            </a:rPr>
            <a:t>Building Automation, Access Control, Smart Energy</a:t>
          </a:r>
          <a:endParaRPr lang="es-ES" sz="1300" u="none" dirty="0">
            <a:solidFill>
              <a:schemeClr val="bg1"/>
            </a:solidFill>
          </a:endParaRPr>
        </a:p>
      </dgm:t>
    </dgm:pt>
    <dgm:pt modelId="{8D9DAA69-EDA1-4845-9590-1CE87B7E0641}" type="parTrans" cxnId="{89C5B047-B9DE-411E-B8A1-06F4538D16B2}">
      <dgm:prSet/>
      <dgm:spPr/>
      <dgm:t>
        <a:bodyPr/>
        <a:lstStyle/>
        <a:p>
          <a:endParaRPr lang="es-ES"/>
        </a:p>
      </dgm:t>
    </dgm:pt>
    <dgm:pt modelId="{9645D12E-78B9-467F-B5EE-C7E02D708E3A}" type="sibTrans" cxnId="{89C5B047-B9DE-411E-B8A1-06F4538D16B2}">
      <dgm:prSet/>
      <dgm:spPr/>
      <dgm:t>
        <a:bodyPr/>
        <a:lstStyle/>
        <a:p>
          <a:endParaRPr lang="es-ES"/>
        </a:p>
      </dgm:t>
    </dgm:pt>
    <dgm:pt modelId="{3A602A04-37B5-42A8-8A7B-1100DC613B1F}">
      <dgm:prSet phldrT="[Texto]"/>
      <dgm:spPr/>
      <dgm:t>
        <a:bodyPr/>
        <a:lstStyle/>
        <a:p>
          <a:r>
            <a:rPr lang="es-MX" b="1" i="0" dirty="0"/>
            <a:t>Location-Based </a:t>
          </a:r>
          <a:r>
            <a:rPr lang="es-MX" b="1" i="0" dirty="0" err="1"/>
            <a:t>Services</a:t>
          </a:r>
          <a:r>
            <a:rPr lang="es-MX" b="0" i="0" dirty="0"/>
            <a:t> </a:t>
          </a:r>
          <a:endParaRPr lang="es-ES" dirty="0"/>
        </a:p>
      </dgm:t>
    </dgm:pt>
    <dgm:pt modelId="{35CFF639-88A5-47A8-9B9A-3829F1D9DEB8}" type="parTrans" cxnId="{EBF97AC7-2102-4560-B5E5-0BDE35AE9DDC}">
      <dgm:prSet/>
      <dgm:spPr/>
      <dgm:t>
        <a:bodyPr/>
        <a:lstStyle/>
        <a:p>
          <a:endParaRPr lang="es-ES"/>
        </a:p>
      </dgm:t>
    </dgm:pt>
    <dgm:pt modelId="{53C7F58A-7E9C-49E9-A586-1DD491CE14B2}" type="sibTrans" cxnId="{EBF97AC7-2102-4560-B5E5-0BDE35AE9DDC}">
      <dgm:prSet/>
      <dgm:spPr/>
      <dgm:t>
        <a:bodyPr/>
        <a:lstStyle/>
        <a:p>
          <a:endParaRPr lang="es-ES"/>
        </a:p>
      </dgm:t>
    </dgm:pt>
    <dgm:pt modelId="{CD69A3C3-9E04-467D-8704-DD9A8D4C5645}">
      <dgm:prSet phldrT="[Texto]"/>
      <dgm:spPr/>
      <dgm:t>
        <a:bodyPr/>
        <a:lstStyle/>
        <a:p>
          <a:r>
            <a:rPr lang="es-MX" b="1" i="0" dirty="0"/>
            <a:t>Mobile </a:t>
          </a:r>
          <a:r>
            <a:rPr lang="es-MX" b="1" i="0" dirty="0" err="1"/>
            <a:t>advertising</a:t>
          </a:r>
          <a:endParaRPr lang="es-ES" dirty="0"/>
        </a:p>
      </dgm:t>
    </dgm:pt>
    <dgm:pt modelId="{57775098-E799-4234-80E3-75B3804E6A64}" type="parTrans" cxnId="{AB0C7E67-E4C4-49C5-B710-7509B9C1DB16}">
      <dgm:prSet/>
      <dgm:spPr/>
      <dgm:t>
        <a:bodyPr/>
        <a:lstStyle/>
        <a:p>
          <a:endParaRPr lang="es-ES"/>
        </a:p>
      </dgm:t>
    </dgm:pt>
    <dgm:pt modelId="{A813DA10-AEC8-4BE0-9186-6BFEDF3E3251}" type="sibTrans" cxnId="{AB0C7E67-E4C4-49C5-B710-7509B9C1DB16}">
      <dgm:prSet/>
      <dgm:spPr/>
      <dgm:t>
        <a:bodyPr/>
        <a:lstStyle/>
        <a:p>
          <a:endParaRPr lang="es-ES"/>
        </a:p>
      </dgm:t>
    </dgm:pt>
    <dgm:pt modelId="{4CDDE8EE-3DAD-4190-BD72-5CD0A0391198}">
      <dgm:prSet phldrT="[Texto]"/>
      <dgm:spPr/>
      <dgm:t>
        <a:bodyPr/>
        <a:lstStyle/>
        <a:p>
          <a:r>
            <a:rPr lang="es-MX" b="1" i="0" dirty="0"/>
            <a:t>Automotive</a:t>
          </a:r>
          <a:endParaRPr lang="es-ES" dirty="0"/>
        </a:p>
      </dgm:t>
    </dgm:pt>
    <dgm:pt modelId="{EAA04FF5-6976-4CFC-A4E4-C3A6766EE1EC}" type="parTrans" cxnId="{D4034799-DCBC-45F5-9784-0A70C3F0DA61}">
      <dgm:prSet/>
      <dgm:spPr/>
      <dgm:t>
        <a:bodyPr/>
        <a:lstStyle/>
        <a:p>
          <a:endParaRPr lang="es-ES"/>
        </a:p>
      </dgm:t>
    </dgm:pt>
    <dgm:pt modelId="{7E79C581-4E75-4A2C-B36B-5D76FD9536A9}" type="sibTrans" cxnId="{D4034799-DCBC-45F5-9784-0A70C3F0DA61}">
      <dgm:prSet/>
      <dgm:spPr/>
      <dgm:t>
        <a:bodyPr/>
        <a:lstStyle/>
        <a:p>
          <a:endParaRPr lang="es-ES"/>
        </a:p>
      </dgm:t>
    </dgm:pt>
    <dgm:pt modelId="{CA925823-5113-4053-8EB7-D43E3E92D05A}">
      <dgm:prSet phldrT="[Texto]"/>
      <dgm:spPr/>
      <dgm:t>
        <a:bodyPr/>
        <a:lstStyle/>
        <a:p>
          <a:r>
            <a:rPr lang="es-MX" b="1" i="0" dirty="0" err="1"/>
            <a:t>Logistics</a:t>
          </a:r>
          <a:endParaRPr lang="es-ES" dirty="0"/>
        </a:p>
      </dgm:t>
    </dgm:pt>
    <dgm:pt modelId="{14319512-9D88-4742-8AB4-6A16FA6C88A2}" type="parTrans" cxnId="{A4302A66-4D22-4485-BDA2-763A3378B748}">
      <dgm:prSet/>
      <dgm:spPr/>
      <dgm:t>
        <a:bodyPr/>
        <a:lstStyle/>
        <a:p>
          <a:endParaRPr lang="es-ES"/>
        </a:p>
      </dgm:t>
    </dgm:pt>
    <dgm:pt modelId="{7B24856C-EFED-4BDB-9C35-FF2F73E03FB6}" type="sibTrans" cxnId="{A4302A66-4D22-4485-BDA2-763A3378B748}">
      <dgm:prSet/>
      <dgm:spPr/>
      <dgm:t>
        <a:bodyPr/>
        <a:lstStyle/>
        <a:p>
          <a:endParaRPr lang="es-ES"/>
        </a:p>
      </dgm:t>
    </dgm:pt>
    <dgm:pt modelId="{683B4535-9DEE-462A-A3B0-2B31AC4AF4C9}" type="pres">
      <dgm:prSet presAssocID="{8D50D9A1-1B9E-4FA9-A283-60D77B8FBAA2}" presName="cycle" presStyleCnt="0">
        <dgm:presLayoutVars>
          <dgm:dir/>
          <dgm:resizeHandles val="exact"/>
        </dgm:presLayoutVars>
      </dgm:prSet>
      <dgm:spPr/>
    </dgm:pt>
    <dgm:pt modelId="{282BA2C4-690D-4E8D-BE44-24F1A2F0EF87}" type="pres">
      <dgm:prSet presAssocID="{E4122922-7770-4708-A10C-5B8E60080746}" presName="node" presStyleLbl="node1" presStyleIdx="0" presStyleCnt="5" custScaleX="128876" custScaleY="107350">
        <dgm:presLayoutVars>
          <dgm:bulletEnabled val="1"/>
        </dgm:presLayoutVars>
      </dgm:prSet>
      <dgm:spPr/>
    </dgm:pt>
    <dgm:pt modelId="{1731C577-0126-4EA3-82C2-9B7632BAFBAD}" type="pres">
      <dgm:prSet presAssocID="{9645D12E-78B9-467F-B5EE-C7E02D708E3A}" presName="sibTrans" presStyleLbl="sibTrans2D1" presStyleIdx="0" presStyleCnt="5"/>
      <dgm:spPr/>
    </dgm:pt>
    <dgm:pt modelId="{DECCD508-8E2E-42DB-AA7B-E59E19403510}" type="pres">
      <dgm:prSet presAssocID="{9645D12E-78B9-467F-B5EE-C7E02D708E3A}" presName="connectorText" presStyleLbl="sibTrans2D1" presStyleIdx="0" presStyleCnt="5"/>
      <dgm:spPr/>
    </dgm:pt>
    <dgm:pt modelId="{37E87D9B-8153-4122-A843-F7773C06B66B}" type="pres">
      <dgm:prSet presAssocID="{3A602A04-37B5-42A8-8A7B-1100DC613B1F}" presName="node" presStyleLbl="node1" presStyleIdx="1" presStyleCnt="5">
        <dgm:presLayoutVars>
          <dgm:bulletEnabled val="1"/>
        </dgm:presLayoutVars>
      </dgm:prSet>
      <dgm:spPr/>
    </dgm:pt>
    <dgm:pt modelId="{91CFF5CF-9771-4415-8B29-1D272617195F}" type="pres">
      <dgm:prSet presAssocID="{53C7F58A-7E9C-49E9-A586-1DD491CE14B2}" presName="sibTrans" presStyleLbl="sibTrans2D1" presStyleIdx="1" presStyleCnt="5"/>
      <dgm:spPr/>
    </dgm:pt>
    <dgm:pt modelId="{AA74FE96-84B8-4373-B76A-63AAC89486C7}" type="pres">
      <dgm:prSet presAssocID="{53C7F58A-7E9C-49E9-A586-1DD491CE14B2}" presName="connectorText" presStyleLbl="sibTrans2D1" presStyleIdx="1" presStyleCnt="5"/>
      <dgm:spPr/>
    </dgm:pt>
    <dgm:pt modelId="{39455FED-58A7-42D1-BAC2-09CA3F90944A}" type="pres">
      <dgm:prSet presAssocID="{CD69A3C3-9E04-467D-8704-DD9A8D4C5645}" presName="node" presStyleLbl="node1" presStyleIdx="2" presStyleCnt="5" custScaleX="115788" custScaleY="104541">
        <dgm:presLayoutVars>
          <dgm:bulletEnabled val="1"/>
        </dgm:presLayoutVars>
      </dgm:prSet>
      <dgm:spPr/>
    </dgm:pt>
    <dgm:pt modelId="{0192C874-78A5-4D0D-8351-FD3C4BF0643E}" type="pres">
      <dgm:prSet presAssocID="{A813DA10-AEC8-4BE0-9186-6BFEDF3E3251}" presName="sibTrans" presStyleLbl="sibTrans2D1" presStyleIdx="2" presStyleCnt="5"/>
      <dgm:spPr/>
    </dgm:pt>
    <dgm:pt modelId="{AA123473-F91A-4059-8996-2B5C5AE69872}" type="pres">
      <dgm:prSet presAssocID="{A813DA10-AEC8-4BE0-9186-6BFEDF3E3251}" presName="connectorText" presStyleLbl="sibTrans2D1" presStyleIdx="2" presStyleCnt="5"/>
      <dgm:spPr/>
    </dgm:pt>
    <dgm:pt modelId="{C574D3FC-5AFD-4B9F-B63C-4561C0860CE2}" type="pres">
      <dgm:prSet presAssocID="{4CDDE8EE-3DAD-4190-BD72-5CD0A0391198}" presName="node" presStyleLbl="node1" presStyleIdx="3" presStyleCnt="5">
        <dgm:presLayoutVars>
          <dgm:bulletEnabled val="1"/>
        </dgm:presLayoutVars>
      </dgm:prSet>
      <dgm:spPr/>
    </dgm:pt>
    <dgm:pt modelId="{831DCF3E-1009-4DF8-A130-E117CA5D8640}" type="pres">
      <dgm:prSet presAssocID="{7E79C581-4E75-4A2C-B36B-5D76FD9536A9}" presName="sibTrans" presStyleLbl="sibTrans2D1" presStyleIdx="3" presStyleCnt="5"/>
      <dgm:spPr/>
    </dgm:pt>
    <dgm:pt modelId="{C6E75579-354F-4589-B0FB-2BEE4F35D4CA}" type="pres">
      <dgm:prSet presAssocID="{7E79C581-4E75-4A2C-B36B-5D76FD9536A9}" presName="connectorText" presStyleLbl="sibTrans2D1" presStyleIdx="3" presStyleCnt="5"/>
      <dgm:spPr/>
    </dgm:pt>
    <dgm:pt modelId="{6E88371E-A208-4E9D-9458-0B07CC958844}" type="pres">
      <dgm:prSet presAssocID="{CA925823-5113-4053-8EB7-D43E3E92D05A}" presName="node" presStyleLbl="node1" presStyleIdx="4" presStyleCnt="5" custScaleX="116647" custScaleY="99367">
        <dgm:presLayoutVars>
          <dgm:bulletEnabled val="1"/>
        </dgm:presLayoutVars>
      </dgm:prSet>
      <dgm:spPr/>
    </dgm:pt>
    <dgm:pt modelId="{292FA07D-74ED-497D-AD1A-AA096B5140F0}" type="pres">
      <dgm:prSet presAssocID="{7B24856C-EFED-4BDB-9C35-FF2F73E03FB6}" presName="sibTrans" presStyleLbl="sibTrans2D1" presStyleIdx="4" presStyleCnt="5"/>
      <dgm:spPr/>
    </dgm:pt>
    <dgm:pt modelId="{FD4A9E78-8E8F-480E-9056-98A5D4D18D4B}" type="pres">
      <dgm:prSet presAssocID="{7B24856C-EFED-4BDB-9C35-FF2F73E03FB6}" presName="connectorText" presStyleLbl="sibTrans2D1" presStyleIdx="4" presStyleCnt="5"/>
      <dgm:spPr/>
    </dgm:pt>
  </dgm:ptLst>
  <dgm:cxnLst>
    <dgm:cxn modelId="{A4B70DB0-FDEF-4F92-9078-A0FD47DFFAC2}" type="presOf" srcId="{A813DA10-AEC8-4BE0-9186-6BFEDF3E3251}" destId="{AA123473-F91A-4059-8996-2B5C5AE69872}" srcOrd="1" destOrd="0" presId="urn:microsoft.com/office/officeart/2005/8/layout/cycle2"/>
    <dgm:cxn modelId="{4DDF9542-1387-495D-A8CE-A8EB7EE70273}" type="presOf" srcId="{7E79C581-4E75-4A2C-B36B-5D76FD9536A9}" destId="{831DCF3E-1009-4DF8-A130-E117CA5D8640}" srcOrd="0" destOrd="0" presId="urn:microsoft.com/office/officeart/2005/8/layout/cycle2"/>
    <dgm:cxn modelId="{73472DA9-6C25-4156-B197-CDE05D5ED492}" type="presOf" srcId="{8D50D9A1-1B9E-4FA9-A283-60D77B8FBAA2}" destId="{683B4535-9DEE-462A-A3B0-2B31AC4AF4C9}" srcOrd="0" destOrd="0" presId="urn:microsoft.com/office/officeart/2005/8/layout/cycle2"/>
    <dgm:cxn modelId="{C1A5B2FF-8520-47D3-91A2-63BDB149B358}" type="presOf" srcId="{53C7F58A-7E9C-49E9-A586-1DD491CE14B2}" destId="{AA74FE96-84B8-4373-B76A-63AAC89486C7}" srcOrd="1" destOrd="0" presId="urn:microsoft.com/office/officeart/2005/8/layout/cycle2"/>
    <dgm:cxn modelId="{D4034799-DCBC-45F5-9784-0A70C3F0DA61}" srcId="{8D50D9A1-1B9E-4FA9-A283-60D77B8FBAA2}" destId="{4CDDE8EE-3DAD-4190-BD72-5CD0A0391198}" srcOrd="3" destOrd="0" parTransId="{EAA04FF5-6976-4CFC-A4E4-C3A6766EE1EC}" sibTransId="{7E79C581-4E75-4A2C-B36B-5D76FD9536A9}"/>
    <dgm:cxn modelId="{A79E5390-ED52-44DA-B602-3B4B620ED1F6}" type="presOf" srcId="{53C7F58A-7E9C-49E9-A586-1DD491CE14B2}" destId="{91CFF5CF-9771-4415-8B29-1D272617195F}" srcOrd="0" destOrd="0" presId="urn:microsoft.com/office/officeart/2005/8/layout/cycle2"/>
    <dgm:cxn modelId="{4D653D56-CC6B-4D7D-917D-EE1B3C4443F5}" type="presOf" srcId="{A813DA10-AEC8-4BE0-9186-6BFEDF3E3251}" destId="{0192C874-78A5-4D0D-8351-FD3C4BF0643E}" srcOrd="0" destOrd="0" presId="urn:microsoft.com/office/officeart/2005/8/layout/cycle2"/>
    <dgm:cxn modelId="{F7C2005C-257D-468A-8045-296D36174A57}" type="presOf" srcId="{9645D12E-78B9-467F-B5EE-C7E02D708E3A}" destId="{DECCD508-8E2E-42DB-AA7B-E59E19403510}" srcOrd="1" destOrd="0" presId="urn:microsoft.com/office/officeart/2005/8/layout/cycle2"/>
    <dgm:cxn modelId="{A3AD5E25-5045-4F5B-A252-F06EA0707478}" type="presOf" srcId="{CA925823-5113-4053-8EB7-D43E3E92D05A}" destId="{6E88371E-A208-4E9D-9458-0B07CC958844}" srcOrd="0" destOrd="0" presId="urn:microsoft.com/office/officeart/2005/8/layout/cycle2"/>
    <dgm:cxn modelId="{89C5B047-B9DE-411E-B8A1-06F4538D16B2}" srcId="{8D50D9A1-1B9E-4FA9-A283-60D77B8FBAA2}" destId="{E4122922-7770-4708-A10C-5B8E60080746}" srcOrd="0" destOrd="0" parTransId="{8D9DAA69-EDA1-4845-9590-1CE87B7E0641}" sibTransId="{9645D12E-78B9-467F-B5EE-C7E02D708E3A}"/>
    <dgm:cxn modelId="{EE399FF6-FB17-4065-8D72-7F8A2E476B29}" type="presOf" srcId="{7E79C581-4E75-4A2C-B36B-5D76FD9536A9}" destId="{C6E75579-354F-4589-B0FB-2BEE4F35D4CA}" srcOrd="1" destOrd="0" presId="urn:microsoft.com/office/officeart/2005/8/layout/cycle2"/>
    <dgm:cxn modelId="{A4302A66-4D22-4485-BDA2-763A3378B748}" srcId="{8D50D9A1-1B9E-4FA9-A283-60D77B8FBAA2}" destId="{CA925823-5113-4053-8EB7-D43E3E92D05A}" srcOrd="4" destOrd="0" parTransId="{14319512-9D88-4742-8AB4-6A16FA6C88A2}" sibTransId="{7B24856C-EFED-4BDB-9C35-FF2F73E03FB6}"/>
    <dgm:cxn modelId="{52044311-D080-43D3-8E08-B5A338910FF6}" type="presOf" srcId="{4CDDE8EE-3DAD-4190-BD72-5CD0A0391198}" destId="{C574D3FC-5AFD-4B9F-B63C-4561C0860CE2}" srcOrd="0" destOrd="0" presId="urn:microsoft.com/office/officeart/2005/8/layout/cycle2"/>
    <dgm:cxn modelId="{EBF97AC7-2102-4560-B5E5-0BDE35AE9DDC}" srcId="{8D50D9A1-1B9E-4FA9-A283-60D77B8FBAA2}" destId="{3A602A04-37B5-42A8-8A7B-1100DC613B1F}" srcOrd="1" destOrd="0" parTransId="{35CFF639-88A5-47A8-9B9A-3829F1D9DEB8}" sibTransId="{53C7F58A-7E9C-49E9-A586-1DD491CE14B2}"/>
    <dgm:cxn modelId="{4DBA9715-C327-4A5D-BD64-A64F340E841F}" type="presOf" srcId="{9645D12E-78B9-467F-B5EE-C7E02D708E3A}" destId="{1731C577-0126-4EA3-82C2-9B7632BAFBAD}" srcOrd="0" destOrd="0" presId="urn:microsoft.com/office/officeart/2005/8/layout/cycle2"/>
    <dgm:cxn modelId="{D37BEF91-4426-4BF9-B521-A72C69DB818C}" type="presOf" srcId="{7B24856C-EFED-4BDB-9C35-FF2F73E03FB6}" destId="{FD4A9E78-8E8F-480E-9056-98A5D4D18D4B}" srcOrd="1" destOrd="0" presId="urn:microsoft.com/office/officeart/2005/8/layout/cycle2"/>
    <dgm:cxn modelId="{EF17106C-9BFA-43E9-B568-1F6A6D87C95E}" type="presOf" srcId="{7B24856C-EFED-4BDB-9C35-FF2F73E03FB6}" destId="{292FA07D-74ED-497D-AD1A-AA096B5140F0}" srcOrd="0" destOrd="0" presId="urn:microsoft.com/office/officeart/2005/8/layout/cycle2"/>
    <dgm:cxn modelId="{84430FF3-8FCC-45DD-A906-7F0069D71C33}" type="presOf" srcId="{3A602A04-37B5-42A8-8A7B-1100DC613B1F}" destId="{37E87D9B-8153-4122-A843-F7773C06B66B}" srcOrd="0" destOrd="0" presId="urn:microsoft.com/office/officeart/2005/8/layout/cycle2"/>
    <dgm:cxn modelId="{D5CD7F61-DB79-4E37-A09B-29E0BD7F0732}" type="presOf" srcId="{CD69A3C3-9E04-467D-8704-DD9A8D4C5645}" destId="{39455FED-58A7-42D1-BAC2-09CA3F90944A}" srcOrd="0" destOrd="0" presId="urn:microsoft.com/office/officeart/2005/8/layout/cycle2"/>
    <dgm:cxn modelId="{AB0C7E67-E4C4-49C5-B710-7509B9C1DB16}" srcId="{8D50D9A1-1B9E-4FA9-A283-60D77B8FBAA2}" destId="{CD69A3C3-9E04-467D-8704-DD9A8D4C5645}" srcOrd="2" destOrd="0" parTransId="{57775098-E799-4234-80E3-75B3804E6A64}" sibTransId="{A813DA10-AEC8-4BE0-9186-6BFEDF3E3251}"/>
    <dgm:cxn modelId="{55AB37BC-5278-42C2-B46C-405734F862FE}" type="presOf" srcId="{E4122922-7770-4708-A10C-5B8E60080746}" destId="{282BA2C4-690D-4E8D-BE44-24F1A2F0EF87}" srcOrd="0" destOrd="0" presId="urn:microsoft.com/office/officeart/2005/8/layout/cycle2"/>
    <dgm:cxn modelId="{982F118B-236C-479C-8A41-A71225189D01}" type="presParOf" srcId="{683B4535-9DEE-462A-A3B0-2B31AC4AF4C9}" destId="{282BA2C4-690D-4E8D-BE44-24F1A2F0EF87}" srcOrd="0" destOrd="0" presId="urn:microsoft.com/office/officeart/2005/8/layout/cycle2"/>
    <dgm:cxn modelId="{FC868DE1-81DF-4ACB-BDC2-110654E26CAE}" type="presParOf" srcId="{683B4535-9DEE-462A-A3B0-2B31AC4AF4C9}" destId="{1731C577-0126-4EA3-82C2-9B7632BAFBAD}" srcOrd="1" destOrd="0" presId="urn:microsoft.com/office/officeart/2005/8/layout/cycle2"/>
    <dgm:cxn modelId="{07FA5928-55FD-466F-99DB-51C2B71EAA50}" type="presParOf" srcId="{1731C577-0126-4EA3-82C2-9B7632BAFBAD}" destId="{DECCD508-8E2E-42DB-AA7B-E59E19403510}" srcOrd="0" destOrd="0" presId="urn:microsoft.com/office/officeart/2005/8/layout/cycle2"/>
    <dgm:cxn modelId="{C4A6B9AD-718E-4766-AD6C-9BC00A4D00AD}" type="presParOf" srcId="{683B4535-9DEE-462A-A3B0-2B31AC4AF4C9}" destId="{37E87D9B-8153-4122-A843-F7773C06B66B}" srcOrd="2" destOrd="0" presId="urn:microsoft.com/office/officeart/2005/8/layout/cycle2"/>
    <dgm:cxn modelId="{064D5E61-9651-4008-9AAB-20501733A623}" type="presParOf" srcId="{683B4535-9DEE-462A-A3B0-2B31AC4AF4C9}" destId="{91CFF5CF-9771-4415-8B29-1D272617195F}" srcOrd="3" destOrd="0" presId="urn:microsoft.com/office/officeart/2005/8/layout/cycle2"/>
    <dgm:cxn modelId="{7EE90304-AF87-4571-8A4B-6D8C98057A51}" type="presParOf" srcId="{91CFF5CF-9771-4415-8B29-1D272617195F}" destId="{AA74FE96-84B8-4373-B76A-63AAC89486C7}" srcOrd="0" destOrd="0" presId="urn:microsoft.com/office/officeart/2005/8/layout/cycle2"/>
    <dgm:cxn modelId="{FEF42760-17C8-4345-8734-BE1174DC3BCC}" type="presParOf" srcId="{683B4535-9DEE-462A-A3B0-2B31AC4AF4C9}" destId="{39455FED-58A7-42D1-BAC2-09CA3F90944A}" srcOrd="4" destOrd="0" presId="urn:microsoft.com/office/officeart/2005/8/layout/cycle2"/>
    <dgm:cxn modelId="{F60C6219-417E-4321-85FB-ECDFBAEC3095}" type="presParOf" srcId="{683B4535-9DEE-462A-A3B0-2B31AC4AF4C9}" destId="{0192C874-78A5-4D0D-8351-FD3C4BF0643E}" srcOrd="5" destOrd="0" presId="urn:microsoft.com/office/officeart/2005/8/layout/cycle2"/>
    <dgm:cxn modelId="{71201A17-CA80-4F71-8C22-2B2E42359B3B}" type="presParOf" srcId="{0192C874-78A5-4D0D-8351-FD3C4BF0643E}" destId="{AA123473-F91A-4059-8996-2B5C5AE69872}" srcOrd="0" destOrd="0" presId="urn:microsoft.com/office/officeart/2005/8/layout/cycle2"/>
    <dgm:cxn modelId="{33B50DED-9AB6-4813-8822-89F9BDCBD861}" type="presParOf" srcId="{683B4535-9DEE-462A-A3B0-2B31AC4AF4C9}" destId="{C574D3FC-5AFD-4B9F-B63C-4561C0860CE2}" srcOrd="6" destOrd="0" presId="urn:microsoft.com/office/officeart/2005/8/layout/cycle2"/>
    <dgm:cxn modelId="{9108F555-5355-43DE-AE3A-D032728C196A}" type="presParOf" srcId="{683B4535-9DEE-462A-A3B0-2B31AC4AF4C9}" destId="{831DCF3E-1009-4DF8-A130-E117CA5D8640}" srcOrd="7" destOrd="0" presId="urn:microsoft.com/office/officeart/2005/8/layout/cycle2"/>
    <dgm:cxn modelId="{69948413-C9F1-49FC-A239-5A3F69F0C79F}" type="presParOf" srcId="{831DCF3E-1009-4DF8-A130-E117CA5D8640}" destId="{C6E75579-354F-4589-B0FB-2BEE4F35D4CA}" srcOrd="0" destOrd="0" presId="urn:microsoft.com/office/officeart/2005/8/layout/cycle2"/>
    <dgm:cxn modelId="{C8BBC0D5-E11D-4BF4-A179-C6D804376512}" type="presParOf" srcId="{683B4535-9DEE-462A-A3B0-2B31AC4AF4C9}" destId="{6E88371E-A208-4E9D-9458-0B07CC958844}" srcOrd="8" destOrd="0" presId="urn:microsoft.com/office/officeart/2005/8/layout/cycle2"/>
    <dgm:cxn modelId="{2AD1764E-1A5D-4C2C-8F29-193015DC463E}" type="presParOf" srcId="{683B4535-9DEE-462A-A3B0-2B31AC4AF4C9}" destId="{292FA07D-74ED-497D-AD1A-AA096B5140F0}" srcOrd="9" destOrd="0" presId="urn:microsoft.com/office/officeart/2005/8/layout/cycle2"/>
    <dgm:cxn modelId="{8FE292B7-845E-452E-96CA-6DFF71BFE23C}" type="presParOf" srcId="{292FA07D-74ED-497D-AD1A-AA096B5140F0}" destId="{FD4A9E78-8E8F-480E-9056-98A5D4D18D4B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0D3A76-C89F-4CB3-AFA5-57EA4A1C56FB}">
      <dsp:nvSpPr>
        <dsp:cNvPr id="0" name=""/>
        <dsp:cNvSpPr/>
      </dsp:nvSpPr>
      <dsp:spPr>
        <a:xfrm>
          <a:off x="-4839770" y="-741720"/>
          <a:ext cx="5764375" cy="5764375"/>
        </a:xfrm>
        <a:prstGeom prst="blockArc">
          <a:avLst>
            <a:gd name="adj1" fmla="val 18900000"/>
            <a:gd name="adj2" fmla="val 2700000"/>
            <a:gd name="adj3" fmla="val 375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B17ECD-B4D1-48D4-B4BA-AFC7E09A99AD}">
      <dsp:nvSpPr>
        <dsp:cNvPr id="0" name=""/>
        <dsp:cNvSpPr/>
      </dsp:nvSpPr>
      <dsp:spPr>
        <a:xfrm>
          <a:off x="594657" y="240682"/>
          <a:ext cx="5347807" cy="1231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9598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prstClr val="white"/>
              </a:solidFill>
              <a:latin typeface="Corbel" panose="020B0503020204020204"/>
              <a:ea typeface="+mn-ea"/>
              <a:cs typeface="+mn-cs"/>
            </a:rPr>
            <a:t>Is a complete solution for implementing distributed control networks. 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prstClr val="white"/>
              </a:solidFill>
              <a:latin typeface="Corbel" panose="020B0503020204020204"/>
              <a:ea typeface="+mn-ea"/>
              <a:cs typeface="+mn-cs"/>
            </a:rPr>
            <a:t>The goal of the platform is to make it easy and cost effective to build open control systems. </a:t>
          </a:r>
        </a:p>
      </dsp:txBody>
      <dsp:txXfrm>
        <a:off x="594657" y="240682"/>
        <a:ext cx="5347807" cy="1231008"/>
      </dsp:txXfrm>
    </dsp:sp>
    <dsp:sp modelId="{D7FBE7F0-E175-4E1E-8C01-97A9E87877B0}">
      <dsp:nvSpPr>
        <dsp:cNvPr id="0" name=""/>
        <dsp:cNvSpPr/>
      </dsp:nvSpPr>
      <dsp:spPr>
        <a:xfrm>
          <a:off x="59540" y="321070"/>
          <a:ext cx="1070233" cy="1070233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C7AB09-67E0-4739-BE6A-1298BE79C1EE}">
      <dsp:nvSpPr>
        <dsp:cNvPr id="0" name=""/>
        <dsp:cNvSpPr/>
      </dsp:nvSpPr>
      <dsp:spPr>
        <a:xfrm>
          <a:off x="905881" y="1547797"/>
          <a:ext cx="5036583" cy="118533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9598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prstClr val="white"/>
              </a:solidFill>
              <a:latin typeface="Corbel" panose="020B0503020204020204"/>
              <a:ea typeface="+mn-ea"/>
              <a:cs typeface="+mn-cs"/>
            </a:rPr>
            <a:t>These networks consist of nodes that communicate with one another over a variety of communications media using a common message-based communications protocol. </a:t>
          </a:r>
          <a:endParaRPr lang="es-ES" sz="1700" kern="1200" dirty="0">
            <a:solidFill>
              <a:prstClr val="white"/>
            </a:solidFill>
            <a:latin typeface="Corbel" panose="020B0503020204020204"/>
            <a:ea typeface="+mn-ea"/>
            <a:cs typeface="+mn-cs"/>
          </a:endParaRPr>
        </a:p>
      </dsp:txBody>
      <dsp:txXfrm>
        <a:off x="905881" y="1547797"/>
        <a:ext cx="5036583" cy="1185339"/>
      </dsp:txXfrm>
    </dsp:sp>
    <dsp:sp modelId="{B70732CD-B3B8-4670-A5E9-BEEEC451D53A}">
      <dsp:nvSpPr>
        <dsp:cNvPr id="0" name=""/>
        <dsp:cNvSpPr/>
      </dsp:nvSpPr>
      <dsp:spPr>
        <a:xfrm>
          <a:off x="370764" y="1605350"/>
          <a:ext cx="1070233" cy="1070233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A66BCA-C0AA-42A7-88BF-E0E940FB54AC}">
      <dsp:nvSpPr>
        <dsp:cNvPr id="0" name=""/>
        <dsp:cNvSpPr/>
      </dsp:nvSpPr>
      <dsp:spPr>
        <a:xfrm>
          <a:off x="594657" y="2793870"/>
          <a:ext cx="5347807" cy="12617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9598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prstClr val="white"/>
              </a:solidFill>
              <a:latin typeface="Corbel" panose="020B0503020204020204"/>
              <a:ea typeface="+mn-ea"/>
              <a:cs typeface="+mn-cs"/>
            </a:rPr>
            <a:t>Users can access all the elements required to design, install, and support control networks. 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prstClr val="white"/>
              </a:solidFill>
              <a:latin typeface="Corbel" panose="020B0503020204020204"/>
              <a:ea typeface="+mn-ea"/>
              <a:cs typeface="+mn-cs"/>
            </a:rPr>
            <a:t>The major  elements include </a:t>
          </a:r>
          <a:r>
            <a:rPr lang="en-US" sz="1700" b="1" kern="1200" dirty="0">
              <a:solidFill>
                <a:prstClr val="white"/>
              </a:solidFill>
              <a:latin typeface="Corbel" panose="020B0503020204020204"/>
              <a:ea typeface="+mn-ea"/>
              <a:cs typeface="+mn-cs"/>
            </a:rPr>
            <a:t>Neuron Chips, LonWorks transceivers, </a:t>
          </a:r>
          <a:r>
            <a:rPr lang="en-US" sz="1700" b="1" kern="1200" dirty="0" err="1">
              <a:solidFill>
                <a:prstClr val="white"/>
              </a:solidFill>
              <a:latin typeface="Corbel" panose="020B0503020204020204"/>
              <a:ea typeface="+mn-ea"/>
              <a:cs typeface="+mn-cs"/>
            </a:rPr>
            <a:t>LonTalk</a:t>
          </a:r>
          <a:r>
            <a:rPr lang="en-US" sz="1700" b="1" kern="1200" dirty="0">
              <a:solidFill>
                <a:prstClr val="white"/>
              </a:solidFill>
              <a:latin typeface="Corbel" panose="020B0503020204020204"/>
              <a:ea typeface="+mn-ea"/>
              <a:cs typeface="+mn-cs"/>
            </a:rPr>
            <a:t> protocol and LNS (LonWorks Network Service). </a:t>
          </a:r>
          <a:endParaRPr lang="es-ES" sz="1700" b="1" kern="1200" dirty="0">
            <a:solidFill>
              <a:prstClr val="white"/>
            </a:solidFill>
            <a:latin typeface="Corbel" panose="020B0503020204020204"/>
            <a:ea typeface="+mn-ea"/>
            <a:cs typeface="+mn-cs"/>
          </a:endParaRPr>
        </a:p>
      </dsp:txBody>
      <dsp:txXfrm>
        <a:off x="594657" y="2793870"/>
        <a:ext cx="5347807" cy="1261753"/>
      </dsp:txXfrm>
    </dsp:sp>
    <dsp:sp modelId="{DACA4E67-EBA1-4D16-9A59-30B2A15228B1}">
      <dsp:nvSpPr>
        <dsp:cNvPr id="0" name=""/>
        <dsp:cNvSpPr/>
      </dsp:nvSpPr>
      <dsp:spPr>
        <a:xfrm>
          <a:off x="59540" y="2889630"/>
          <a:ext cx="1070233" cy="1070233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4F045F-B0F2-4D64-AA0E-08585E28076E}">
      <dsp:nvSpPr>
        <dsp:cNvPr id="0" name=""/>
        <dsp:cNvSpPr/>
      </dsp:nvSpPr>
      <dsp:spPr>
        <a:xfrm>
          <a:off x="3090627" y="0"/>
          <a:ext cx="3405201" cy="2954993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306588-34C7-43DA-92F2-DDF2E4E54B5C}">
      <dsp:nvSpPr>
        <dsp:cNvPr id="0" name=""/>
        <dsp:cNvSpPr/>
      </dsp:nvSpPr>
      <dsp:spPr>
        <a:xfrm>
          <a:off x="3969007" y="1066842"/>
          <a:ext cx="1641783" cy="8206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LONTalk is a Control Network Protocol </a:t>
          </a:r>
          <a:endParaRPr lang="es-ES" sz="1600" kern="1200" dirty="0"/>
        </a:p>
      </dsp:txBody>
      <dsp:txXfrm>
        <a:off x="3969007" y="1066842"/>
        <a:ext cx="1641783" cy="820695"/>
      </dsp:txXfrm>
    </dsp:sp>
    <dsp:sp modelId="{B27B73E6-902E-46E3-8E86-B0D443235E97}">
      <dsp:nvSpPr>
        <dsp:cNvPr id="0" name=""/>
        <dsp:cNvSpPr/>
      </dsp:nvSpPr>
      <dsp:spPr>
        <a:xfrm>
          <a:off x="2093287" y="1697863"/>
          <a:ext cx="3758653" cy="2954993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37B308-D523-4431-92C8-98AB28F7B035}">
      <dsp:nvSpPr>
        <dsp:cNvPr id="0" name=""/>
        <dsp:cNvSpPr/>
      </dsp:nvSpPr>
      <dsp:spPr>
        <a:xfrm>
          <a:off x="2516680" y="2610724"/>
          <a:ext cx="2706611" cy="11669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Is a complete seven-layer communications protocol, with each layer optimized to the needs of control applications. </a:t>
          </a:r>
          <a:endParaRPr lang="es-ES" sz="1600" kern="1200" dirty="0"/>
        </a:p>
      </dsp:txBody>
      <dsp:txXfrm>
        <a:off x="2516680" y="2610724"/>
        <a:ext cx="2706611" cy="1166962"/>
      </dsp:txXfrm>
    </dsp:sp>
    <dsp:sp modelId="{D23F5B81-4CDC-4AF0-B3F7-B24F3A876597}">
      <dsp:nvSpPr>
        <dsp:cNvPr id="0" name=""/>
        <dsp:cNvSpPr/>
      </dsp:nvSpPr>
      <dsp:spPr>
        <a:xfrm>
          <a:off x="3051292" y="3598905"/>
          <a:ext cx="3488310" cy="2539428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EF84C6-0834-4D70-8EC8-38A7A6F1A1E1}">
      <dsp:nvSpPr>
        <dsp:cNvPr id="0" name=""/>
        <dsp:cNvSpPr/>
      </dsp:nvSpPr>
      <dsp:spPr>
        <a:xfrm>
          <a:off x="3642244" y="4393512"/>
          <a:ext cx="2527016" cy="12829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 seven layers follow the reference model for open systems interconnection (OSI) developed by the International Standard Organization (ISO</a:t>
          </a:r>
          <a:r>
            <a:rPr lang="en-US" sz="1000" kern="1200" dirty="0"/>
            <a:t>). </a:t>
          </a:r>
          <a:endParaRPr lang="es-ES" sz="1000" kern="1200" dirty="0"/>
        </a:p>
      </dsp:txBody>
      <dsp:txXfrm>
        <a:off x="3642244" y="4393512"/>
        <a:ext cx="2527016" cy="12829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B7C88E-C7E3-44E6-A14A-E818C52B6CD3}">
      <dsp:nvSpPr>
        <dsp:cNvPr id="0" name=""/>
        <dsp:cNvSpPr/>
      </dsp:nvSpPr>
      <dsp:spPr>
        <a:xfrm rot="5400000">
          <a:off x="-162078" y="167083"/>
          <a:ext cx="1080522" cy="75636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400" kern="1200" dirty="0" err="1"/>
            <a:t>Bursty</a:t>
          </a:r>
          <a:endParaRPr lang="es-ES" sz="1400" kern="1200" dirty="0"/>
        </a:p>
      </dsp:txBody>
      <dsp:txXfrm rot="-5400000">
        <a:off x="1" y="383188"/>
        <a:ext cx="756365" cy="324157"/>
      </dsp:txXfrm>
    </dsp:sp>
    <dsp:sp modelId="{9296E6F0-B8A9-4B8D-99C1-BA6015211F11}">
      <dsp:nvSpPr>
        <dsp:cNvPr id="0" name=""/>
        <dsp:cNvSpPr/>
      </dsp:nvSpPr>
      <dsp:spPr>
        <a:xfrm rot="5400000">
          <a:off x="4261743" y="-3500372"/>
          <a:ext cx="702339" cy="7713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Data transfer is abrupt and does not include content such as video, audio.</a:t>
          </a:r>
          <a:endParaRPr lang="es-ES" sz="1900" kern="1200" dirty="0"/>
        </a:p>
      </dsp:txBody>
      <dsp:txXfrm rot="-5400000">
        <a:off x="756366" y="39290"/>
        <a:ext cx="7678809" cy="633769"/>
      </dsp:txXfrm>
    </dsp:sp>
    <dsp:sp modelId="{B62105D5-B9B6-4CC1-8037-9CD2E505F75A}">
      <dsp:nvSpPr>
        <dsp:cNvPr id="0" name=""/>
        <dsp:cNvSpPr/>
      </dsp:nvSpPr>
      <dsp:spPr>
        <a:xfrm rot="5400000">
          <a:off x="-162078" y="1130539"/>
          <a:ext cx="1080522" cy="75636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400" kern="1200" dirty="0"/>
            <a:t>Light</a:t>
          </a:r>
        </a:p>
      </dsp:txBody>
      <dsp:txXfrm rot="-5400000">
        <a:off x="1" y="1346644"/>
        <a:ext cx="756365" cy="324157"/>
      </dsp:txXfrm>
    </dsp:sp>
    <dsp:sp modelId="{0E9B86B7-2531-4153-9BCB-0EE0A93D2EC4}">
      <dsp:nvSpPr>
        <dsp:cNvPr id="0" name=""/>
        <dsp:cNvSpPr/>
      </dsp:nvSpPr>
      <dsp:spPr>
        <a:xfrm rot="5400000">
          <a:off x="4261743" y="-2536915"/>
          <a:ext cx="702339" cy="7713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0" i="0" kern="1200" dirty="0"/>
            <a:t>Refers to a limited packet size (256 bytes). Multiple consecutive packets are however supported.</a:t>
          </a:r>
          <a:endParaRPr lang="es-ES" sz="1900" kern="1200" dirty="0"/>
        </a:p>
      </dsp:txBody>
      <dsp:txXfrm rot="-5400000">
        <a:off x="756366" y="1002747"/>
        <a:ext cx="7678809" cy="633769"/>
      </dsp:txXfrm>
    </dsp:sp>
    <dsp:sp modelId="{4E6F4453-A488-4A10-803C-B287919CCBE1}">
      <dsp:nvSpPr>
        <dsp:cNvPr id="0" name=""/>
        <dsp:cNvSpPr/>
      </dsp:nvSpPr>
      <dsp:spPr>
        <a:xfrm rot="5400000">
          <a:off x="-162078" y="2093996"/>
          <a:ext cx="1080522" cy="75636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400" kern="1200" dirty="0" err="1"/>
            <a:t>Asynchronous</a:t>
          </a:r>
          <a:endParaRPr lang="es-ES" sz="900" kern="1200" dirty="0"/>
        </a:p>
      </dsp:txBody>
      <dsp:txXfrm rot="-5400000">
        <a:off x="1" y="2310101"/>
        <a:ext cx="756365" cy="324157"/>
      </dsp:txXfrm>
    </dsp:sp>
    <dsp:sp modelId="{4EDBEB97-A1F7-41CE-8553-8022198856D0}">
      <dsp:nvSpPr>
        <dsp:cNvPr id="0" name=""/>
        <dsp:cNvSpPr/>
      </dsp:nvSpPr>
      <dsp:spPr>
        <a:xfrm rot="5400000">
          <a:off x="4261558" y="-1573274"/>
          <a:ext cx="702708" cy="7713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0" i="0" kern="1200" dirty="0"/>
            <a:t>Communication is command-response based without any periodic synchronization</a:t>
          </a:r>
          <a:endParaRPr lang="es-ES" sz="1900" kern="1200" dirty="0"/>
        </a:p>
      </dsp:txBody>
      <dsp:txXfrm rot="-5400000">
        <a:off x="756366" y="1966221"/>
        <a:ext cx="7678791" cy="634102"/>
      </dsp:txXfrm>
    </dsp:sp>
    <dsp:sp modelId="{D1800494-D813-403D-AA84-F19E62FECD9C}">
      <dsp:nvSpPr>
        <dsp:cNvPr id="0" name=""/>
        <dsp:cNvSpPr/>
      </dsp:nvSpPr>
      <dsp:spPr>
        <a:xfrm rot="5400000">
          <a:off x="-162078" y="3057453"/>
          <a:ext cx="1080522" cy="75636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400" kern="1200" dirty="0" err="1"/>
            <a:t>Stealth</a:t>
          </a:r>
          <a:endParaRPr lang="es-ES" sz="1400" kern="1200" dirty="0"/>
        </a:p>
      </dsp:txBody>
      <dsp:txXfrm rot="-5400000">
        <a:off x="1" y="3273558"/>
        <a:ext cx="756365" cy="324157"/>
      </dsp:txXfrm>
    </dsp:sp>
    <dsp:sp modelId="{A22D60BD-9BC0-4928-887D-1F54BC1E339D}">
      <dsp:nvSpPr>
        <dsp:cNvPr id="0" name=""/>
        <dsp:cNvSpPr/>
      </dsp:nvSpPr>
      <dsp:spPr>
        <a:xfrm rot="5400000">
          <a:off x="4261743" y="-610002"/>
          <a:ext cx="702339" cy="7713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0" i="0" kern="1200" dirty="0"/>
            <a:t>Protocol do not need any periodic address broadcasting, which means nodes can choose to communicate only in trusted environments</a:t>
          </a:r>
          <a:endParaRPr lang="es-ES" sz="1900" kern="1200" dirty="0"/>
        </a:p>
      </dsp:txBody>
      <dsp:txXfrm rot="-5400000">
        <a:off x="756366" y="2929660"/>
        <a:ext cx="7678809" cy="633769"/>
      </dsp:txXfrm>
    </dsp:sp>
    <dsp:sp modelId="{5B62E712-5F6D-42DB-9241-3EB568065467}">
      <dsp:nvSpPr>
        <dsp:cNvPr id="0" name=""/>
        <dsp:cNvSpPr/>
      </dsp:nvSpPr>
      <dsp:spPr>
        <a:xfrm rot="5400000">
          <a:off x="-162078" y="4020910"/>
          <a:ext cx="1080522" cy="756365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400" kern="1200" dirty="0" err="1"/>
            <a:t>Transitive</a:t>
          </a:r>
          <a:endParaRPr lang="es-ES" sz="1400" kern="1200" dirty="0"/>
        </a:p>
      </dsp:txBody>
      <dsp:txXfrm rot="-5400000">
        <a:off x="1" y="4237015"/>
        <a:ext cx="756365" cy="324157"/>
      </dsp:txXfrm>
    </dsp:sp>
    <dsp:sp modelId="{82716697-D7EF-4548-ACFA-5382040270CD}">
      <dsp:nvSpPr>
        <dsp:cNvPr id="0" name=""/>
        <dsp:cNvSpPr/>
      </dsp:nvSpPr>
      <dsp:spPr>
        <a:xfrm rot="5400000">
          <a:off x="4261743" y="353454"/>
          <a:ext cx="702339" cy="7713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0" i="0" kern="1200" dirty="0"/>
            <a:t>Refers to the mobile transitional behavior of devices and/or tags.</a:t>
          </a:r>
          <a:endParaRPr lang="es-ES" sz="1900" kern="1200" dirty="0"/>
        </a:p>
      </dsp:txBody>
      <dsp:txXfrm rot="-5400000">
        <a:off x="756366" y="3893117"/>
        <a:ext cx="7678809" cy="6337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2BA2C4-690D-4E8D-BE44-24F1A2F0EF87}">
      <dsp:nvSpPr>
        <dsp:cNvPr id="0" name=""/>
        <dsp:cNvSpPr/>
      </dsp:nvSpPr>
      <dsp:spPr>
        <a:xfrm>
          <a:off x="4335338" y="-38261"/>
          <a:ext cx="1720803" cy="143337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i="0" u="none" kern="1200" dirty="0">
              <a:solidFill>
                <a:schemeClr val="bg1"/>
              </a:solidFill>
            </a:rPr>
            <a:t>Building Automation, Access Control, Smart Energy</a:t>
          </a:r>
          <a:endParaRPr lang="es-ES" sz="1300" u="none" kern="1200" dirty="0">
            <a:solidFill>
              <a:schemeClr val="bg1"/>
            </a:solidFill>
          </a:endParaRPr>
        </a:p>
      </dsp:txBody>
      <dsp:txXfrm>
        <a:off x="4587344" y="171652"/>
        <a:ext cx="1216791" cy="1013553"/>
      </dsp:txXfrm>
    </dsp:sp>
    <dsp:sp modelId="{1731C577-0126-4EA3-82C2-9B7632BAFBAD}">
      <dsp:nvSpPr>
        <dsp:cNvPr id="0" name=""/>
        <dsp:cNvSpPr/>
      </dsp:nvSpPr>
      <dsp:spPr>
        <a:xfrm rot="2160000">
          <a:off x="5912476" y="1077129"/>
          <a:ext cx="284315" cy="4506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100" kern="1200"/>
        </a:p>
      </dsp:txBody>
      <dsp:txXfrm>
        <a:off x="5920621" y="1142191"/>
        <a:ext cx="199021" cy="270385"/>
      </dsp:txXfrm>
    </dsp:sp>
    <dsp:sp modelId="{37E87D9B-8153-4122-A843-F7773C06B66B}">
      <dsp:nvSpPr>
        <dsp:cNvPr id="0" name=""/>
        <dsp:cNvSpPr/>
      </dsp:nvSpPr>
      <dsp:spPr>
        <a:xfrm>
          <a:off x="6150636" y="1189635"/>
          <a:ext cx="1335239" cy="13352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300" b="1" i="0" kern="1200" dirty="0"/>
            <a:t>Location-Based </a:t>
          </a:r>
          <a:r>
            <a:rPr lang="es-MX" sz="1300" b="1" i="0" kern="1200" dirty="0" err="1"/>
            <a:t>Services</a:t>
          </a:r>
          <a:r>
            <a:rPr lang="es-MX" sz="1300" b="0" i="0" kern="1200" dirty="0"/>
            <a:t> </a:t>
          </a:r>
          <a:endParaRPr lang="es-ES" sz="1300" kern="1200" dirty="0"/>
        </a:p>
      </dsp:txBody>
      <dsp:txXfrm>
        <a:off x="6346177" y="1385176"/>
        <a:ext cx="944157" cy="944157"/>
      </dsp:txXfrm>
    </dsp:sp>
    <dsp:sp modelId="{91CFF5CF-9771-4415-8B29-1D272617195F}">
      <dsp:nvSpPr>
        <dsp:cNvPr id="0" name=""/>
        <dsp:cNvSpPr/>
      </dsp:nvSpPr>
      <dsp:spPr>
        <a:xfrm rot="6480000">
          <a:off x="6349027" y="2559199"/>
          <a:ext cx="335883" cy="4506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100" kern="1200"/>
        </a:p>
      </dsp:txBody>
      <dsp:txXfrm rot="10800000">
        <a:off x="6414979" y="2601411"/>
        <a:ext cx="235118" cy="270385"/>
      </dsp:txXfrm>
    </dsp:sp>
    <dsp:sp modelId="{39455FED-58A7-42D1-BAC2-09CA3F90944A}">
      <dsp:nvSpPr>
        <dsp:cNvPr id="0" name=""/>
        <dsp:cNvSpPr/>
      </dsp:nvSpPr>
      <dsp:spPr>
        <a:xfrm>
          <a:off x="5425486" y="3066701"/>
          <a:ext cx="1546047" cy="139587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300" b="1" i="0" kern="1200" dirty="0"/>
            <a:t>Mobile </a:t>
          </a:r>
          <a:r>
            <a:rPr lang="es-MX" sz="1300" b="1" i="0" kern="1200" dirty="0" err="1"/>
            <a:t>advertising</a:t>
          </a:r>
          <a:endParaRPr lang="es-ES" sz="1300" kern="1200" dirty="0"/>
        </a:p>
      </dsp:txBody>
      <dsp:txXfrm>
        <a:off x="5651899" y="3271122"/>
        <a:ext cx="1093221" cy="987030"/>
      </dsp:txXfrm>
    </dsp:sp>
    <dsp:sp modelId="{0192C874-78A5-4D0D-8351-FD3C4BF0643E}">
      <dsp:nvSpPr>
        <dsp:cNvPr id="0" name=""/>
        <dsp:cNvSpPr/>
      </dsp:nvSpPr>
      <dsp:spPr>
        <a:xfrm rot="10800000">
          <a:off x="5001813" y="3539315"/>
          <a:ext cx="299395" cy="4506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100" kern="1200"/>
        </a:p>
      </dsp:txBody>
      <dsp:txXfrm rot="10800000">
        <a:off x="5091631" y="3629444"/>
        <a:ext cx="209577" cy="270385"/>
      </dsp:txXfrm>
    </dsp:sp>
    <dsp:sp modelId="{C574D3FC-5AFD-4B9F-B63C-4561C0860CE2}">
      <dsp:nvSpPr>
        <dsp:cNvPr id="0" name=""/>
        <dsp:cNvSpPr/>
      </dsp:nvSpPr>
      <dsp:spPr>
        <a:xfrm>
          <a:off x="3525349" y="3097017"/>
          <a:ext cx="1335239" cy="133523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300" b="1" i="0" kern="1200" dirty="0"/>
            <a:t>Automotive</a:t>
          </a:r>
          <a:endParaRPr lang="es-ES" sz="1300" kern="1200" dirty="0"/>
        </a:p>
      </dsp:txBody>
      <dsp:txXfrm>
        <a:off x="3720890" y="3292558"/>
        <a:ext cx="944157" cy="944157"/>
      </dsp:txXfrm>
    </dsp:sp>
    <dsp:sp modelId="{831DCF3E-1009-4DF8-A130-E117CA5D8640}">
      <dsp:nvSpPr>
        <dsp:cNvPr id="0" name=""/>
        <dsp:cNvSpPr/>
      </dsp:nvSpPr>
      <dsp:spPr>
        <a:xfrm rot="15120000">
          <a:off x="3710497" y="2597326"/>
          <a:ext cx="352801" cy="4506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100" kern="1200"/>
        </a:p>
      </dsp:txBody>
      <dsp:txXfrm rot="10800000">
        <a:off x="3779770" y="2737785"/>
        <a:ext cx="246961" cy="270385"/>
      </dsp:txXfrm>
    </dsp:sp>
    <dsp:sp modelId="{6E88371E-A208-4E9D-9458-0B07CC958844}">
      <dsp:nvSpPr>
        <dsp:cNvPr id="0" name=""/>
        <dsp:cNvSpPr/>
      </dsp:nvSpPr>
      <dsp:spPr>
        <a:xfrm>
          <a:off x="2794465" y="1193861"/>
          <a:ext cx="1557516" cy="13267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MX" sz="1300" b="1" i="0" kern="1200" dirty="0" err="1"/>
            <a:t>Logistics</a:t>
          </a:r>
          <a:endParaRPr lang="es-ES" sz="1300" kern="1200" dirty="0"/>
        </a:p>
      </dsp:txBody>
      <dsp:txXfrm>
        <a:off x="3022558" y="1388164"/>
        <a:ext cx="1101330" cy="938181"/>
      </dsp:txXfrm>
    </dsp:sp>
    <dsp:sp modelId="{292FA07D-74ED-497D-AD1A-AA096B5140F0}">
      <dsp:nvSpPr>
        <dsp:cNvPr id="0" name=""/>
        <dsp:cNvSpPr/>
      </dsp:nvSpPr>
      <dsp:spPr>
        <a:xfrm rot="19440000">
          <a:off x="4225822" y="1066980"/>
          <a:ext cx="249984" cy="4506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100" kern="1200"/>
        </a:p>
      </dsp:txBody>
      <dsp:txXfrm>
        <a:off x="4232983" y="1179149"/>
        <a:ext cx="174989" cy="2703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A7E43-13C8-4BB2-9D6F-07D55CB2A6FA}" type="datetimeFigureOut">
              <a:rPr lang="en-US" smtClean="0"/>
              <a:t>02-Mar-17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011E-4812-49C5-8670-5DCCE0958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341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A7E43-13C8-4BB2-9D6F-07D55CB2A6FA}" type="datetimeFigureOut">
              <a:rPr lang="en-US" smtClean="0"/>
              <a:t>02-Mar-17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419E011E-4812-49C5-8670-5DCCE0958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358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A7E43-13C8-4BB2-9D6F-07D55CB2A6FA}" type="datetimeFigureOut">
              <a:rPr lang="en-US" smtClean="0"/>
              <a:t>02-Mar-17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011E-4812-49C5-8670-5DCCE0958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525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A7E43-13C8-4BB2-9D6F-07D55CB2A6FA}" type="datetimeFigureOut">
              <a:rPr lang="en-US" smtClean="0"/>
              <a:t>02-Mar-17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011E-4812-49C5-8670-5DCCE0958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833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A7E43-13C8-4BB2-9D6F-07D55CB2A6FA}" type="datetimeFigureOut">
              <a:rPr lang="en-US" smtClean="0"/>
              <a:t>02-Mar-17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011E-4812-49C5-8670-5DCCE0958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527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A7E43-13C8-4BB2-9D6F-07D55CB2A6FA}" type="datetimeFigureOut">
              <a:rPr lang="en-US" smtClean="0"/>
              <a:t>02-Mar-17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011E-4812-49C5-8670-5DCCE0958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78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A7E43-13C8-4BB2-9D6F-07D55CB2A6FA}" type="datetimeFigureOut">
              <a:rPr lang="en-US" smtClean="0"/>
              <a:t>02-Mar-17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011E-4812-49C5-8670-5DCCE0958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708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A7E43-13C8-4BB2-9D6F-07D55CB2A6FA}" type="datetimeFigureOut">
              <a:rPr lang="en-US" smtClean="0"/>
              <a:t>02-Mar-17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011E-4812-49C5-8670-5DCCE0958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477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A7E43-13C8-4BB2-9D6F-07D55CB2A6FA}" type="datetimeFigureOut">
              <a:rPr lang="en-US" smtClean="0"/>
              <a:t>02-Mar-17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011E-4812-49C5-8670-5DCCE0958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478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A7E43-13C8-4BB2-9D6F-07D55CB2A6FA}" type="datetimeFigureOut">
              <a:rPr lang="en-US" smtClean="0"/>
              <a:t>02-Mar-17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011E-4812-49C5-8670-5DCCE0958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478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A7E43-13C8-4BB2-9D6F-07D55CB2A6FA}" type="datetimeFigureOut">
              <a:rPr lang="en-US" smtClean="0"/>
              <a:t>02-Mar-17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011E-4812-49C5-8670-5DCCE0958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3723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A7E43-13C8-4BB2-9D6F-07D55CB2A6FA}" type="datetimeFigureOut">
              <a:rPr lang="en-US" smtClean="0"/>
              <a:t>02-Mar-17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011E-4812-49C5-8670-5DCCE0958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0744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A7E43-13C8-4BB2-9D6F-07D55CB2A6FA}" type="datetimeFigureOut">
              <a:rPr lang="en-US" smtClean="0"/>
              <a:t>02-Mar-17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011E-4812-49C5-8670-5DCCE0958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1318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A7E43-13C8-4BB2-9D6F-07D55CB2A6FA}" type="datetimeFigureOut">
              <a:rPr lang="en-US" smtClean="0"/>
              <a:t>02-Mar-17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011E-4812-49C5-8670-5DCCE0958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6386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A7E43-13C8-4BB2-9D6F-07D55CB2A6FA}" type="datetimeFigureOut">
              <a:rPr lang="en-US" smtClean="0"/>
              <a:t>02-Mar-17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011E-4812-49C5-8670-5DCCE0958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5040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A7E43-13C8-4BB2-9D6F-07D55CB2A6FA}" type="datetimeFigureOut">
              <a:rPr lang="en-US" smtClean="0"/>
              <a:t>02-Mar-17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011E-4812-49C5-8670-5DCCE0958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9135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A7E43-13C8-4BB2-9D6F-07D55CB2A6FA}" type="datetimeFigureOut">
              <a:rPr lang="en-US" smtClean="0"/>
              <a:t>02-Mar-17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011E-4812-49C5-8670-5DCCE0958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486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1BA7E43-13C8-4BB2-9D6F-07D55CB2A6FA}" type="datetimeFigureOut">
              <a:rPr lang="en-US" smtClean="0"/>
              <a:t>02-Mar-17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19E011E-4812-49C5-8670-5DCCE09589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744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  <p:sldLayoutId id="2147483960" r:id="rId12"/>
    <p:sldLayoutId id="2147483961" r:id="rId13"/>
    <p:sldLayoutId id="2147483962" r:id="rId14"/>
    <p:sldLayoutId id="2147483963" r:id="rId15"/>
    <p:sldLayoutId id="2147483964" r:id="rId16"/>
    <p:sldLayoutId id="214748396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gi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emf"/><Relationship Id="rId3" Type="http://schemas.openxmlformats.org/officeDocument/2006/relationships/image" Target="../media/image30.png"/><Relationship Id="rId7" Type="http://schemas.openxmlformats.org/officeDocument/2006/relationships/image" Target="../media/image3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31.png"/><Relationship Id="rId4" Type="http://schemas.openxmlformats.org/officeDocument/2006/relationships/image" Target="../media/image29.png"/><Relationship Id="rId9" Type="http://schemas.openxmlformats.org/officeDocument/2006/relationships/image" Target="../media/image34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45.png"/><Relationship Id="rId18" Type="http://schemas.openxmlformats.org/officeDocument/2006/relationships/image" Target="../media/image50.png"/><Relationship Id="rId3" Type="http://schemas.openxmlformats.org/officeDocument/2006/relationships/image" Target="../media/image36.png"/><Relationship Id="rId7" Type="http://schemas.openxmlformats.org/officeDocument/2006/relationships/image" Target="../media/image39.png"/><Relationship Id="rId12" Type="http://schemas.openxmlformats.org/officeDocument/2006/relationships/image" Target="../media/image44.png"/><Relationship Id="rId17" Type="http://schemas.openxmlformats.org/officeDocument/2006/relationships/image" Target="../media/image49.png"/><Relationship Id="rId2" Type="http://schemas.openxmlformats.org/officeDocument/2006/relationships/image" Target="../media/image35.png"/><Relationship Id="rId16" Type="http://schemas.openxmlformats.org/officeDocument/2006/relationships/image" Target="../media/image48.jpeg"/><Relationship Id="rId20" Type="http://schemas.microsoft.com/office/2007/relationships/hdphoto" Target="../media/hdphoto2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5" Type="http://schemas.openxmlformats.org/officeDocument/2006/relationships/image" Target="../media/image47.png"/><Relationship Id="rId10" Type="http://schemas.openxmlformats.org/officeDocument/2006/relationships/image" Target="../media/image42.png"/><Relationship Id="rId19" Type="http://schemas.openxmlformats.org/officeDocument/2006/relationships/image" Target="../media/image51.png"/><Relationship Id="rId4" Type="http://schemas.microsoft.com/office/2007/relationships/hdphoto" Target="../media/hdphoto1.wdp"/><Relationship Id="rId9" Type="http://schemas.openxmlformats.org/officeDocument/2006/relationships/image" Target="../media/image41.png"/><Relationship Id="rId14" Type="http://schemas.openxmlformats.org/officeDocument/2006/relationships/image" Target="../media/image46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G"/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5720707" y="4326904"/>
            <a:ext cx="6094220" cy="23778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300"/>
              </a:spcBef>
            </a:pPr>
            <a:r>
              <a:rPr lang="en-US" sz="2000" b="1" dirty="0">
                <a:solidFill>
                  <a:srgbClr val="0070C0"/>
                </a:solidFill>
                <a:latin typeface="Bradley Hand ITC" panose="03070402050302030203" pitchFamily="66" charset="0"/>
              </a:rPr>
              <a:t>Carl </a:t>
            </a:r>
            <a:r>
              <a:rPr lang="en-US" sz="2000" b="1" dirty="0" err="1">
                <a:solidFill>
                  <a:srgbClr val="0070C0"/>
                </a:solidFill>
                <a:latin typeface="Bradley Hand ITC" panose="03070402050302030203" pitchFamily="66" charset="0"/>
              </a:rPr>
              <a:t>Kugblenu</a:t>
            </a:r>
            <a:endParaRPr lang="en-US" sz="2000" b="1" dirty="0">
              <a:solidFill>
                <a:srgbClr val="0070C0"/>
              </a:solidFill>
              <a:latin typeface="Bradley Hand ITC" panose="03070402050302030203" pitchFamily="66" charset="0"/>
            </a:endParaRPr>
          </a:p>
          <a:p>
            <a:pPr>
              <a:lnSpc>
                <a:spcPct val="150000"/>
              </a:lnSpc>
              <a:spcBef>
                <a:spcPts val="300"/>
              </a:spcBef>
            </a:pPr>
            <a:r>
              <a:rPr lang="en-US" sz="2000" b="1" dirty="0">
                <a:solidFill>
                  <a:srgbClr val="0070C0"/>
                </a:solidFill>
                <a:latin typeface="Bradley Hand ITC" panose="03070402050302030203" pitchFamily="66" charset="0"/>
              </a:rPr>
              <a:t>Geraldine Villers</a:t>
            </a:r>
          </a:p>
          <a:p>
            <a:pPr>
              <a:lnSpc>
                <a:spcPct val="150000"/>
              </a:lnSpc>
              <a:spcBef>
                <a:spcPts val="300"/>
              </a:spcBef>
            </a:pPr>
            <a:r>
              <a:rPr lang="en-US" sz="2000" b="1" dirty="0">
                <a:solidFill>
                  <a:srgbClr val="0070C0"/>
                </a:solidFill>
                <a:latin typeface="Bradley Hand ITC" panose="03070402050302030203" pitchFamily="66" charset="0"/>
              </a:rPr>
              <a:t>Madhubala Ganesan</a:t>
            </a:r>
          </a:p>
          <a:p>
            <a:pPr>
              <a:lnSpc>
                <a:spcPct val="150000"/>
              </a:lnSpc>
              <a:spcBef>
                <a:spcPts val="300"/>
              </a:spcBef>
            </a:pPr>
            <a:r>
              <a:rPr lang="en-US" sz="2000" b="1" dirty="0">
                <a:solidFill>
                  <a:srgbClr val="0070C0"/>
                </a:solidFill>
                <a:latin typeface="Bradley Hand ITC" panose="03070402050302030203" pitchFamily="66" charset="0"/>
              </a:rPr>
              <a:t>Syed Asif Iqbal</a:t>
            </a:r>
          </a:p>
        </p:txBody>
      </p:sp>
      <p:sp>
        <p:nvSpPr>
          <p:cNvPr id="4" name="Rectangle 3"/>
          <p:cNvSpPr/>
          <p:nvPr/>
        </p:nvSpPr>
        <p:spPr>
          <a:xfrm>
            <a:off x="2997723" y="1023547"/>
            <a:ext cx="7390615" cy="13619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ts val="300"/>
              </a:spcBef>
            </a:pPr>
            <a:r>
              <a:rPr lang="en-US" sz="6000" b="1" dirty="0">
                <a:solidFill>
                  <a:schemeClr val="accent5">
                    <a:lumMod val="50000"/>
                  </a:schemeClr>
                </a:solidFill>
                <a:latin typeface="Bradley Hand ITC" panose="03070402050302030203" pitchFamily="66" charset="0"/>
              </a:rPr>
              <a:t>COGNITIVE LIVING</a:t>
            </a:r>
          </a:p>
        </p:txBody>
      </p:sp>
    </p:spTree>
    <p:extLst>
      <p:ext uri="{BB962C8B-B14F-4D97-AF65-F5344CB8AC3E}">
        <p14:creationId xmlns:p14="http://schemas.microsoft.com/office/powerpoint/2010/main" val="14774485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665" y="346436"/>
            <a:ext cx="3728712" cy="1752599"/>
          </a:xfrm>
        </p:spPr>
        <p:txBody>
          <a:bodyPr/>
          <a:lstStyle/>
          <a:p>
            <a:r>
              <a:rPr lang="en-US" sz="54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Agenda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88676" y="2249863"/>
            <a:ext cx="9023774" cy="3729874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Home Automation Protocols</a:t>
            </a:r>
          </a:p>
          <a:p>
            <a:r>
              <a:rPr lang="en-US" dirty="0"/>
              <a:t>Motivation</a:t>
            </a:r>
          </a:p>
          <a:p>
            <a:r>
              <a:rPr lang="en-US" dirty="0"/>
              <a:t>Goals</a:t>
            </a:r>
          </a:p>
          <a:p>
            <a:r>
              <a:rPr lang="en-US" dirty="0"/>
              <a:t>Our Idea</a:t>
            </a:r>
          </a:p>
          <a:p>
            <a:r>
              <a:rPr lang="en-US" dirty="0"/>
              <a:t>FHEM</a:t>
            </a:r>
          </a:p>
          <a:p>
            <a:r>
              <a:rPr lang="en-US" dirty="0"/>
              <a:t>Components Used</a:t>
            </a:r>
          </a:p>
          <a:p>
            <a:r>
              <a:rPr lang="en-US" dirty="0"/>
              <a:t>System Architecture</a:t>
            </a:r>
          </a:p>
          <a:p>
            <a:r>
              <a:rPr lang="en-US" dirty="0"/>
              <a:t>Proof of Concept</a:t>
            </a:r>
          </a:p>
          <a:p>
            <a:r>
              <a:rPr lang="en-US" dirty="0"/>
              <a:t>Energy Analysis</a:t>
            </a:r>
          </a:p>
          <a:p>
            <a:r>
              <a:rPr lang="en-US" dirty="0"/>
              <a:t>Conclusion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0188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s-MX" dirty="0"/>
            </a:br>
            <a:r>
              <a:rPr lang="es-MX" dirty="0">
                <a:solidFill>
                  <a:srgbClr val="00B0F0"/>
                </a:solidFill>
              </a:rPr>
              <a:t>Home </a:t>
            </a:r>
            <a:r>
              <a:rPr lang="es-MX" dirty="0" err="1">
                <a:solidFill>
                  <a:srgbClr val="00B0F0"/>
                </a:solidFill>
              </a:rPr>
              <a:t>Automation</a:t>
            </a:r>
            <a:r>
              <a:rPr lang="es-MX" dirty="0">
                <a:solidFill>
                  <a:srgbClr val="00B0F0"/>
                </a:solidFill>
              </a:rPr>
              <a:t> </a:t>
            </a:r>
            <a:r>
              <a:rPr lang="es-MX" dirty="0" err="1">
                <a:solidFill>
                  <a:srgbClr val="00B0F0"/>
                </a:solidFill>
              </a:rPr>
              <a:t>Protocols</a:t>
            </a:r>
            <a:br>
              <a:rPr lang="es-MX" dirty="0"/>
            </a:br>
            <a:r>
              <a:rPr lang="es-MX" dirty="0" err="1"/>
              <a:t>LonWorks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24665273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579845" y="317311"/>
            <a:ext cx="10018713" cy="910988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1579844" y="1228299"/>
            <a:ext cx="10018713" cy="125559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This technology was developed by Echelon Corporation for implementing control system networks. </a:t>
            </a:r>
          </a:p>
          <a:p>
            <a:r>
              <a:rPr lang="en-US" dirty="0"/>
              <a:t>The root term LON, is an acronym for: Local Operating Network.</a:t>
            </a:r>
          </a:p>
        </p:txBody>
      </p:sp>
      <p:graphicFrame>
        <p:nvGraphicFramePr>
          <p:cNvPr id="8" name="Diagrama 7"/>
          <p:cNvGraphicFramePr/>
          <p:nvPr>
            <p:extLst/>
          </p:nvPr>
        </p:nvGraphicFramePr>
        <p:xfrm>
          <a:off x="3494615" y="2483893"/>
          <a:ext cx="6001078" cy="4280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2363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661732" y="221777"/>
            <a:ext cx="10018713" cy="673962"/>
          </a:xfrm>
        </p:spPr>
        <p:txBody>
          <a:bodyPr>
            <a:normAutofit fontScale="90000"/>
          </a:bodyPr>
          <a:lstStyle/>
          <a:p>
            <a:r>
              <a:rPr lang="en-US" dirty="0"/>
              <a:t>LONTalk Protocol</a:t>
            </a:r>
          </a:p>
        </p:txBody>
      </p:sp>
      <p:graphicFrame>
        <p:nvGraphicFramePr>
          <p:cNvPr id="3" name="Diagrama 2"/>
          <p:cNvGraphicFramePr/>
          <p:nvPr>
            <p:extLst/>
          </p:nvPr>
        </p:nvGraphicFramePr>
        <p:xfrm>
          <a:off x="2032000" y="719666"/>
          <a:ext cx="8632890" cy="6138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8453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178169"/>
          </a:xfrm>
        </p:spPr>
        <p:txBody>
          <a:bodyPr/>
          <a:lstStyle/>
          <a:p>
            <a:r>
              <a:rPr lang="es-MX" dirty="0"/>
              <a:t>Features.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1739287" y="1978269"/>
            <a:ext cx="10018713" cy="4791808"/>
          </a:xfrm>
        </p:spPr>
        <p:txBody>
          <a:bodyPr>
            <a:normAutofit/>
          </a:bodyPr>
          <a:lstStyle/>
          <a:p>
            <a:r>
              <a:rPr lang="en-US" dirty="0"/>
              <a:t>Efficient delivery of small messages.</a:t>
            </a:r>
          </a:p>
          <a:p>
            <a:r>
              <a:rPr lang="es-MX" dirty="0" err="1"/>
              <a:t>Reliable</a:t>
            </a:r>
            <a:r>
              <a:rPr lang="es-MX" dirty="0"/>
              <a:t> </a:t>
            </a:r>
            <a:r>
              <a:rPr lang="es-MX" dirty="0" err="1"/>
              <a:t>delivery</a:t>
            </a:r>
            <a:r>
              <a:rPr lang="es-MX" dirty="0"/>
              <a:t> of </a:t>
            </a:r>
            <a:r>
              <a:rPr lang="es-MX" dirty="0" err="1"/>
              <a:t>messages</a:t>
            </a:r>
            <a:r>
              <a:rPr lang="es-MX" dirty="0"/>
              <a:t>. </a:t>
            </a:r>
          </a:p>
          <a:p>
            <a:r>
              <a:rPr lang="es-MX" dirty="0" err="1"/>
              <a:t>Duplicate</a:t>
            </a:r>
            <a:r>
              <a:rPr lang="es-MX" dirty="0"/>
              <a:t> </a:t>
            </a:r>
            <a:r>
              <a:rPr lang="es-MX" dirty="0" err="1"/>
              <a:t>message</a:t>
            </a:r>
            <a:r>
              <a:rPr lang="es-MX" dirty="0"/>
              <a:t> </a:t>
            </a:r>
            <a:r>
              <a:rPr lang="es-MX" dirty="0" err="1"/>
              <a:t>detection</a:t>
            </a:r>
            <a:r>
              <a:rPr lang="es-MX" dirty="0"/>
              <a:t>.</a:t>
            </a:r>
          </a:p>
          <a:p>
            <a:r>
              <a:rPr lang="es-MX" dirty="0" err="1"/>
              <a:t>Multiple</a:t>
            </a:r>
            <a:r>
              <a:rPr lang="es-MX" dirty="0"/>
              <a:t> </a:t>
            </a:r>
            <a:r>
              <a:rPr lang="es-MX" dirty="0" err="1"/>
              <a:t>communications</a:t>
            </a:r>
            <a:r>
              <a:rPr lang="es-MX" dirty="0"/>
              <a:t> media.</a:t>
            </a:r>
          </a:p>
          <a:p>
            <a:r>
              <a:rPr lang="en-US" dirty="0"/>
              <a:t>Low installation and maintenance cost</a:t>
            </a:r>
          </a:p>
          <a:p>
            <a:r>
              <a:rPr lang="en-US" dirty="0"/>
              <a:t>Efficient use of channel bandwidth.</a:t>
            </a:r>
          </a:p>
          <a:p>
            <a:r>
              <a:rPr lang="es-MX" dirty="0" err="1"/>
              <a:t>Prevent</a:t>
            </a:r>
            <a:r>
              <a:rPr lang="es-MX" dirty="0"/>
              <a:t> </a:t>
            </a:r>
            <a:r>
              <a:rPr lang="es-MX" dirty="0" err="1"/>
              <a:t>tampering</a:t>
            </a:r>
            <a:r>
              <a:rPr lang="es-MX" dirty="0"/>
              <a:t>. </a:t>
            </a:r>
            <a:endParaRPr lang="en-US" dirty="0"/>
          </a:p>
          <a:p>
            <a:endParaRPr lang="en-US" dirty="0"/>
          </a:p>
          <a:p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11094736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a 4"/>
          <p:cNvGraphicFramePr>
            <a:graphicFrameLocks noGrp="1"/>
          </p:cNvGraphicFramePr>
          <p:nvPr>
            <p:extLst/>
          </p:nvPr>
        </p:nvGraphicFramePr>
        <p:xfrm>
          <a:off x="2647820" y="281127"/>
          <a:ext cx="8127999" cy="6344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919037801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255948420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93292689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noProof="0"/>
                        <a:t>Layer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noProof="0"/>
                        <a:t>Purpose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noProof="0" dirty="0"/>
                        <a:t>Services provided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6792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noProof="0" dirty="0"/>
                        <a:t>Physical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noProof="0" dirty="0"/>
                        <a:t>Electrical Interconnect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Media-Specific Interfaces and Modulation Schemes (twisted pair, power line, radio frequency, coaxial cable, infrared, fiber optic)</a:t>
                      </a:r>
                      <a:endParaRPr lang="es-MX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1307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MX" sz="1400" dirty="0"/>
                        <a:t>Link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noProof="0" dirty="0"/>
                        <a:t>Media Access and Framing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Framing; Data Encoding; CRC Error Checking; Predictive CSMA; Collision Avoidance; Priority &amp; Collision Detection </a:t>
                      </a:r>
                      <a:endParaRPr lang="es-MX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93916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s-MX" sz="1400" dirty="0"/>
                        <a:t>Network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noProof="0" dirty="0"/>
                        <a:t>Message Delivery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noProof="0" dirty="0"/>
                        <a:t>Unicast &amp; Multicast Addressing; Routers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05322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noProof="0" dirty="0"/>
                        <a:t>Transport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noProof="0" dirty="0"/>
                        <a:t>End-to-End Reliability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Acknowledged &amp; Unacknowledged Message Delivery; Common Ordering; Duplicate Detection </a:t>
                      </a:r>
                      <a:endParaRPr lang="es-MX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52190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noProof="0"/>
                        <a:t>Session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noProof="0"/>
                        <a:t>Control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noProof="0" dirty="0"/>
                        <a:t>Request-Response; Authentication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2715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noProof="0"/>
                        <a:t>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noProof="0"/>
                        <a:t>Data Interpretation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noProof="0" dirty="0"/>
                        <a:t>Network Variables; Application Messages; Foreign Frame Transmission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61829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noProof="0"/>
                        <a:t>Application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noProof="0" dirty="0"/>
                        <a:t>Application Compatibility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Network Configuration; Network Diagnostics; File Transfer; Application Configuration; Application Specification; Alarming; Data Logging; Scheduling </a:t>
                      </a:r>
                      <a:endParaRPr lang="es-MX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85893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5764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 dirty="0" err="1"/>
              <a:t>Implementations</a:t>
            </a:r>
            <a:endParaRPr lang="es-MX" dirty="0"/>
          </a:p>
        </p:txBody>
      </p:sp>
      <p:sp>
        <p:nvSpPr>
          <p:cNvPr id="5" name="Marcador de contenido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Municipal and highway/tunnel/street lighting.</a:t>
            </a:r>
          </a:p>
          <a:p>
            <a:r>
              <a:rPr lang="en-US" dirty="0"/>
              <a:t>Heating and air conditioning systems.</a:t>
            </a:r>
          </a:p>
          <a:p>
            <a:r>
              <a:rPr lang="en-US" dirty="0"/>
              <a:t>Subway train control.</a:t>
            </a:r>
          </a:p>
          <a:p>
            <a:r>
              <a:rPr lang="en-US" dirty="0"/>
              <a:t>Stadium lighting and speaker control.</a:t>
            </a:r>
          </a:p>
          <a:p>
            <a:r>
              <a:rPr lang="en-US" dirty="0"/>
              <a:t>Security systems, fire detection and suppression, and newborn location monitoring and alarming.</a:t>
            </a:r>
          </a:p>
          <a:p>
            <a:r>
              <a:rPr lang="en-US" dirty="0"/>
              <a:t>Smart electricity metering</a:t>
            </a:r>
            <a:endParaRPr lang="es-MX" dirty="0"/>
          </a:p>
          <a:p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5563682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DASH7 Alliance Protocol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25707359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 dirty="0"/>
              <a:t>Features.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Is an open source Wireless Sensor and Actuator Network protocol.</a:t>
            </a:r>
          </a:p>
          <a:p>
            <a:r>
              <a:rPr lang="en-US" dirty="0"/>
              <a:t>Built on top of an asynchronous Wireless Sensor Network Media Access Control.</a:t>
            </a:r>
          </a:p>
          <a:p>
            <a:r>
              <a:rPr lang="en-US" dirty="0"/>
              <a:t>This standard was mainly used for military logistics.</a:t>
            </a:r>
          </a:p>
          <a:p>
            <a:r>
              <a:rPr lang="en-US" dirty="0"/>
              <a:t>It uses Generally Radio Frequency Identification technology, which is used for locating and tracking objects in a variety of applications. </a:t>
            </a:r>
          </a:p>
          <a:p>
            <a:r>
              <a:rPr lang="en-US" dirty="0"/>
              <a:t>This technology consists of a tag and a reader. There are two types of tags, active and passive. Passive tags receive their energy from the readers, when readers emit electromagnetic radiations to detect the tag.</a:t>
            </a:r>
          </a:p>
        </p:txBody>
      </p:sp>
    </p:spTree>
    <p:extLst>
      <p:ext uri="{BB962C8B-B14F-4D97-AF65-F5344CB8AC3E}">
        <p14:creationId xmlns:p14="http://schemas.microsoft.com/office/powerpoint/2010/main" val="33408714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484311" y="280448"/>
            <a:ext cx="10018713" cy="1218414"/>
          </a:xfrm>
        </p:spPr>
        <p:txBody>
          <a:bodyPr/>
          <a:lstStyle/>
          <a:p>
            <a:r>
              <a:rPr lang="en-US" dirty="0"/>
              <a:t>Advantages.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1484311" y="1573490"/>
            <a:ext cx="10018713" cy="4704762"/>
          </a:xfrm>
        </p:spPr>
        <p:txBody>
          <a:bodyPr>
            <a:normAutofit fontScale="55000" lnSpcReduction="20000"/>
          </a:bodyPr>
          <a:lstStyle/>
          <a:p>
            <a:r>
              <a:rPr lang="en-US" sz="3600" dirty="0"/>
              <a:t>DASH7 provides multi-year battery life.</a:t>
            </a:r>
          </a:p>
          <a:p>
            <a:r>
              <a:rPr lang="en-US" sz="3600" dirty="0"/>
              <a:t>Long range, of up to 2 km.</a:t>
            </a:r>
          </a:p>
          <a:p>
            <a:r>
              <a:rPr lang="en-US" sz="3600" dirty="0"/>
              <a:t>Low power (about 10 times less consumption than </a:t>
            </a:r>
            <a:r>
              <a:rPr lang="en-US" sz="3600" dirty="0" err="1"/>
              <a:t>zigbee</a:t>
            </a:r>
            <a:r>
              <a:rPr lang="en-US" sz="3600" dirty="0"/>
              <a:t>)</a:t>
            </a:r>
          </a:p>
          <a:p>
            <a:r>
              <a:rPr lang="en-US" sz="3600" dirty="0"/>
              <a:t>Low latency for connecting with moving things.</a:t>
            </a:r>
          </a:p>
          <a:p>
            <a:r>
              <a:rPr lang="en-US" sz="3600" dirty="0"/>
              <a:t> AES 128-bit shared key encryption support.</a:t>
            </a:r>
          </a:p>
          <a:p>
            <a:r>
              <a:rPr lang="en-US" sz="3600" dirty="0"/>
              <a:t>Data transfer of up to 167 </a:t>
            </a:r>
            <a:r>
              <a:rPr lang="en-US" sz="3600" dirty="0" err="1"/>
              <a:t>kbit</a:t>
            </a:r>
            <a:r>
              <a:rPr lang="en-US" sz="3600" dirty="0"/>
              <a:t>/s. </a:t>
            </a:r>
          </a:p>
          <a:p>
            <a:r>
              <a:rPr lang="en-US" sz="3600" dirty="0"/>
              <a:t>Penetration effect (good for indoor use where is much concrete and walls )</a:t>
            </a:r>
          </a:p>
          <a:p>
            <a:r>
              <a:rPr lang="en-US" sz="3700" dirty="0"/>
              <a:t>It works great with moving objects without delays</a:t>
            </a:r>
          </a:p>
          <a:p>
            <a:r>
              <a:rPr lang="en-US" dirty="0"/>
              <a:t>  </a:t>
            </a:r>
            <a:r>
              <a:rPr lang="en-US" sz="3600" dirty="0"/>
              <a:t>Indoor/outdoor positioning with 1 meter accuracy (using multiple gateways)</a:t>
            </a:r>
          </a:p>
          <a:p>
            <a:pPr marL="0" indent="0">
              <a:buNone/>
            </a:pP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08373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531445" y="186180"/>
            <a:ext cx="10018713" cy="822489"/>
          </a:xfrm>
        </p:spPr>
        <p:txBody>
          <a:bodyPr/>
          <a:lstStyle/>
          <a:p>
            <a:r>
              <a:rPr lang="es-MX" dirty="0"/>
              <a:t>BLAST </a:t>
            </a:r>
            <a:r>
              <a:rPr lang="es-MX" dirty="0" err="1"/>
              <a:t>network</a:t>
            </a:r>
            <a:r>
              <a:rPr lang="es-MX" dirty="0"/>
              <a:t> </a:t>
            </a:r>
            <a:r>
              <a:rPr lang="es-MX" dirty="0" err="1"/>
              <a:t>technology</a:t>
            </a:r>
            <a:endParaRPr lang="es-MX" dirty="0"/>
          </a:p>
        </p:txBody>
      </p:sp>
      <p:graphicFrame>
        <p:nvGraphicFramePr>
          <p:cNvPr id="5" name="Diagrama 4"/>
          <p:cNvGraphicFramePr/>
          <p:nvPr>
            <p:extLst/>
          </p:nvPr>
        </p:nvGraphicFramePr>
        <p:xfrm>
          <a:off x="2060280" y="1385739"/>
          <a:ext cx="8469460" cy="49443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2549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 dirty="0" err="1"/>
              <a:t>Protocol</a:t>
            </a:r>
            <a:r>
              <a:rPr lang="es-MX" dirty="0"/>
              <a:t> </a:t>
            </a:r>
            <a:r>
              <a:rPr lang="es-MX" dirty="0" err="1"/>
              <a:t>Comparison</a:t>
            </a:r>
            <a:endParaRPr lang="es-MX" dirty="0"/>
          </a:p>
        </p:txBody>
      </p:sp>
      <p:pic>
        <p:nvPicPr>
          <p:cNvPr id="4" name="Marcador de contenido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05895" y="2667000"/>
            <a:ext cx="6375547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7438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MX" dirty="0"/>
              <a:t>OSI </a:t>
            </a:r>
            <a:r>
              <a:rPr lang="es-MX" dirty="0" err="1"/>
              <a:t>Model</a:t>
            </a:r>
            <a:endParaRPr lang="es-MX" dirty="0"/>
          </a:p>
        </p:txBody>
      </p:sp>
      <p:pic>
        <p:nvPicPr>
          <p:cNvPr id="4" name="Marcador de contenido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14101" y="2205872"/>
            <a:ext cx="5002537" cy="3585328"/>
          </a:xfrm>
          <a:prstGeom prst="rect">
            <a:avLst/>
          </a:prstGeom>
        </p:spPr>
      </p:pic>
      <p:sp>
        <p:nvSpPr>
          <p:cNvPr id="5" name="CuadroTexto 4"/>
          <p:cNvSpPr txBox="1"/>
          <p:nvPr/>
        </p:nvSpPr>
        <p:spPr>
          <a:xfrm>
            <a:off x="3148553" y="6136849"/>
            <a:ext cx="70983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This protocol involves all 7 OSI layers</a:t>
            </a:r>
            <a:endParaRPr lang="es-MX" dirty="0"/>
          </a:p>
        </p:txBody>
      </p:sp>
    </p:spTree>
    <p:extLst>
      <p:ext uri="{BB962C8B-B14F-4D97-AF65-F5344CB8AC3E}">
        <p14:creationId xmlns:p14="http://schemas.microsoft.com/office/powerpoint/2010/main" val="14314503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1067586"/>
          </a:xfrm>
        </p:spPr>
        <p:txBody>
          <a:bodyPr/>
          <a:lstStyle/>
          <a:p>
            <a:r>
              <a:rPr lang="en-US" dirty="0"/>
              <a:t>Application</a:t>
            </a:r>
          </a:p>
        </p:txBody>
      </p:sp>
      <p:graphicFrame>
        <p:nvGraphicFramePr>
          <p:cNvPr id="4" name="Marcador de contenido 3"/>
          <p:cNvGraphicFramePr>
            <a:graphicFrameLocks noGrp="1"/>
          </p:cNvGraphicFramePr>
          <p:nvPr>
            <p:ph idx="1"/>
            <p:extLst/>
          </p:nvPr>
        </p:nvGraphicFramePr>
        <p:xfrm>
          <a:off x="1484311" y="1753388"/>
          <a:ext cx="10280341" cy="4424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52634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389643" y="2252907"/>
            <a:ext cx="7390615" cy="13619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ts val="300"/>
              </a:spcBef>
            </a:pPr>
            <a:r>
              <a:rPr lang="en-US" sz="6000" b="1" dirty="0">
                <a:solidFill>
                  <a:schemeClr val="accent5">
                    <a:lumMod val="50000"/>
                  </a:schemeClr>
                </a:solidFill>
                <a:latin typeface="Bradley Hand ITC" panose="03070402050302030203" pitchFamily="66" charset="0"/>
              </a:rPr>
              <a:t>COGNITIVE LIVING</a:t>
            </a:r>
          </a:p>
        </p:txBody>
      </p:sp>
    </p:spTree>
    <p:extLst>
      <p:ext uri="{BB962C8B-B14F-4D97-AF65-F5344CB8AC3E}">
        <p14:creationId xmlns:p14="http://schemas.microsoft.com/office/powerpoint/2010/main" val="26401374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324876" y="-141924"/>
            <a:ext cx="9112940" cy="2310089"/>
          </a:xfrm>
        </p:spPr>
        <p:txBody>
          <a:bodyPr>
            <a:normAutofit/>
          </a:bodyPr>
          <a:lstStyle/>
          <a:p>
            <a:r>
              <a:rPr lang="en-US" sz="54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Motivation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idx="1"/>
          </p:nvPr>
        </p:nvSpPr>
        <p:spPr>
          <a:xfrm>
            <a:off x="1245860" y="1829117"/>
            <a:ext cx="6542203" cy="3846656"/>
          </a:xfrm>
        </p:spPr>
        <p:txBody>
          <a:bodyPr>
            <a:noAutofit/>
          </a:bodyPr>
          <a:lstStyle/>
          <a:p>
            <a:pPr algn="just"/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Increased use of Electronic devices for the household</a:t>
            </a:r>
          </a:p>
          <a:p>
            <a:pPr algn="just"/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Existing Home Automation systems are designed for  specific purposes – comfort / security / cost saving</a:t>
            </a:r>
          </a:p>
          <a:p>
            <a:pPr algn="just"/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Need for an integrated system which serves all these purposes</a:t>
            </a:r>
          </a:p>
          <a:p>
            <a:pPr algn="just"/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Users’ needs change from time to time. So there is a need for self adapting system</a:t>
            </a:r>
          </a:p>
          <a:p>
            <a:pPr algn="just"/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Social – Comfort &amp; Security; Environmental – CO2 emission; Economic – Cost saving</a:t>
            </a:r>
          </a:p>
        </p:txBody>
      </p:sp>
      <p:sp>
        <p:nvSpPr>
          <p:cNvPr id="4" name="Oval 3"/>
          <p:cNvSpPr/>
          <p:nvPr/>
        </p:nvSpPr>
        <p:spPr>
          <a:xfrm>
            <a:off x="9031035" y="1997332"/>
            <a:ext cx="2157016" cy="2225562"/>
          </a:xfrm>
          <a:prstGeom prst="ellipse">
            <a:avLst/>
          </a:prstGeom>
          <a:solidFill>
            <a:schemeClr val="accent1">
              <a:lumMod val="75000"/>
              <a:alpha val="54000"/>
            </a:schemeClr>
          </a:solidFill>
          <a:scene3d>
            <a:camera prst="orthographicFront"/>
            <a:lightRig rig="threePt" dir="t"/>
          </a:scene3d>
          <a:sp3d>
            <a:bevelT w="2095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Social</a:t>
            </a:r>
          </a:p>
        </p:txBody>
      </p:sp>
      <p:sp>
        <p:nvSpPr>
          <p:cNvPr id="9" name="Oval 8"/>
          <p:cNvSpPr/>
          <p:nvPr/>
        </p:nvSpPr>
        <p:spPr>
          <a:xfrm>
            <a:off x="8022213" y="3525626"/>
            <a:ext cx="2158735" cy="2121031"/>
          </a:xfrm>
          <a:prstGeom prst="ellipse">
            <a:avLst/>
          </a:prstGeom>
          <a:solidFill>
            <a:srgbClr val="00B050">
              <a:alpha val="54000"/>
            </a:srgbClr>
          </a:solidFill>
          <a:scene3d>
            <a:camera prst="orthographicFront"/>
            <a:lightRig rig="threePt" dir="t"/>
          </a:scene3d>
          <a:sp3d>
            <a:bevelT w="2095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/>
              <a:t>Environmental</a:t>
            </a:r>
          </a:p>
        </p:txBody>
      </p:sp>
      <p:sp>
        <p:nvSpPr>
          <p:cNvPr id="10" name="Oval 9"/>
          <p:cNvSpPr/>
          <p:nvPr/>
        </p:nvSpPr>
        <p:spPr>
          <a:xfrm>
            <a:off x="9965755" y="3450211"/>
            <a:ext cx="2157016" cy="2225562"/>
          </a:xfrm>
          <a:prstGeom prst="ellipse">
            <a:avLst/>
          </a:prstGeom>
          <a:solidFill>
            <a:srgbClr val="9E7800">
              <a:alpha val="54000"/>
            </a:srgbClr>
          </a:solidFill>
          <a:scene3d>
            <a:camera prst="orthographicFront"/>
            <a:lightRig rig="threePt" dir="t"/>
          </a:scene3d>
          <a:sp3d>
            <a:bevelT w="209550"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Economic</a:t>
            </a:r>
          </a:p>
        </p:txBody>
      </p:sp>
    </p:spTree>
    <p:extLst>
      <p:ext uri="{BB962C8B-B14F-4D97-AF65-F5344CB8AC3E}">
        <p14:creationId xmlns:p14="http://schemas.microsoft.com/office/powerpoint/2010/main" val="29231111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173288" y="308728"/>
            <a:ext cx="9431928" cy="1752599"/>
          </a:xfrm>
        </p:spPr>
        <p:txBody>
          <a:bodyPr>
            <a:normAutofit/>
          </a:bodyPr>
          <a:lstStyle/>
          <a:p>
            <a:r>
              <a:rPr lang="en-US" sz="54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64850" y="1743958"/>
            <a:ext cx="10220977" cy="3401583"/>
          </a:xfrm>
        </p:spPr>
        <p:txBody>
          <a:bodyPr/>
          <a:lstStyle/>
          <a:p>
            <a:r>
              <a:rPr lang="en-US" dirty="0"/>
              <a:t>A comfortable environment – physiologically ambient environment for living</a:t>
            </a:r>
          </a:p>
          <a:p>
            <a:r>
              <a:rPr lang="en-US" dirty="0"/>
              <a:t>Safe and Secure living</a:t>
            </a:r>
          </a:p>
          <a:p>
            <a:r>
              <a:rPr lang="en-US" dirty="0"/>
              <a:t>Energy aware living &amp; steps towards saving energy</a:t>
            </a:r>
          </a:p>
          <a:p>
            <a:r>
              <a:rPr lang="en-US" dirty="0"/>
              <a:t>Cost saving by reducing power consumption</a:t>
            </a:r>
          </a:p>
          <a:p>
            <a:r>
              <a:rPr lang="en-US" dirty="0"/>
              <a:t>A system that can automatically understand user’s needs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6191" y="4914821"/>
            <a:ext cx="1807764" cy="15701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9142" y="4914821"/>
            <a:ext cx="1665950" cy="16659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03569" y="334638"/>
            <a:ext cx="1409320" cy="14093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2093" y="4674581"/>
            <a:ext cx="1440964" cy="2050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13351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/>
          <p:cNvSpPr/>
          <p:nvPr/>
        </p:nvSpPr>
        <p:spPr>
          <a:xfrm>
            <a:off x="2733040" y="1402080"/>
            <a:ext cx="1879600" cy="1788160"/>
          </a:xfrm>
          <a:prstGeom prst="ellipse">
            <a:avLst/>
          </a:prstGeom>
          <a:scene3d>
            <a:camera prst="orthographicFront"/>
            <a:lightRig rig="threePt" dir="t"/>
          </a:scene3d>
          <a:sp3d contourW="12700" prstMaterial="metal">
            <a:bevelT w="317500" prst="artDeco"/>
            <a:bevelB w="114300" prst="artDeco"/>
            <a:contourClr>
              <a:schemeClr val="accent1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Normal Mode</a:t>
            </a:r>
          </a:p>
        </p:txBody>
      </p:sp>
      <p:sp>
        <p:nvSpPr>
          <p:cNvPr id="6" name="Oval 5"/>
          <p:cNvSpPr/>
          <p:nvPr/>
        </p:nvSpPr>
        <p:spPr>
          <a:xfrm>
            <a:off x="5405120" y="1402080"/>
            <a:ext cx="1879600" cy="1788160"/>
          </a:xfrm>
          <a:prstGeom prst="ellipse">
            <a:avLst/>
          </a:prstGeom>
          <a:solidFill>
            <a:srgbClr val="BF9000"/>
          </a:solidFill>
          <a:scene3d>
            <a:camera prst="orthographicFront"/>
            <a:lightRig rig="threePt" dir="t"/>
          </a:scene3d>
          <a:sp3d contourW="12700" prstMaterial="metal">
            <a:bevelT w="317500" prst="artDeco"/>
            <a:bevelB w="114300" prst="artDeco"/>
            <a:contourClr>
              <a:schemeClr val="accent1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Child Mode</a:t>
            </a:r>
          </a:p>
        </p:txBody>
      </p:sp>
      <p:sp>
        <p:nvSpPr>
          <p:cNvPr id="7" name="Oval 6"/>
          <p:cNvSpPr/>
          <p:nvPr/>
        </p:nvSpPr>
        <p:spPr>
          <a:xfrm>
            <a:off x="8077200" y="1402080"/>
            <a:ext cx="1879600" cy="1788160"/>
          </a:xfrm>
          <a:prstGeom prst="ellipse">
            <a:avLst/>
          </a:prstGeom>
          <a:solidFill>
            <a:schemeClr val="accent6">
              <a:lumMod val="75000"/>
            </a:schemeClr>
          </a:solidFill>
          <a:scene3d>
            <a:camera prst="orthographicFront"/>
            <a:lightRig rig="threePt" dir="t"/>
          </a:scene3d>
          <a:sp3d contourW="12700" prstMaterial="metal">
            <a:bevelT w="317500" prst="artDeco"/>
            <a:bevelB w="114300" prst="artDeco"/>
            <a:contourClr>
              <a:schemeClr val="accent1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Shield Mode</a:t>
            </a:r>
          </a:p>
        </p:txBody>
      </p:sp>
      <p:sp>
        <p:nvSpPr>
          <p:cNvPr id="8" name="Rectangle: Rounded Corners 7"/>
          <p:cNvSpPr/>
          <p:nvPr/>
        </p:nvSpPr>
        <p:spPr>
          <a:xfrm>
            <a:off x="2616200" y="4338320"/>
            <a:ext cx="7457440" cy="1330960"/>
          </a:xfrm>
          <a:prstGeom prst="roundRect">
            <a:avLst/>
          </a:prstGeom>
          <a:solidFill>
            <a:srgbClr val="7E0000"/>
          </a:solidFill>
          <a:scene3d>
            <a:camera prst="orthographicFront"/>
            <a:lightRig rig="threePt" dir="t"/>
          </a:scene3d>
          <a:sp3d prstMaterial="plastic">
            <a:bevelT w="19685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Cognition System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1584574" y="843822"/>
            <a:ext cx="9108374" cy="5415148"/>
            <a:chOff x="1757548" y="926275"/>
            <a:chExt cx="9108374" cy="5415148"/>
          </a:xfrm>
        </p:grpSpPr>
        <p:grpSp>
          <p:nvGrpSpPr>
            <p:cNvPr id="23" name="Group 22"/>
            <p:cNvGrpSpPr/>
            <p:nvPr/>
          </p:nvGrpSpPr>
          <p:grpSpPr>
            <a:xfrm>
              <a:off x="1757548" y="926275"/>
              <a:ext cx="9108374" cy="5415148"/>
              <a:chOff x="1757548" y="926275"/>
              <a:chExt cx="9108374" cy="5415148"/>
            </a:xfrm>
          </p:grpSpPr>
          <p:sp>
            <p:nvSpPr>
              <p:cNvPr id="10" name="Rectangle: Rounded Corners 9"/>
              <p:cNvSpPr/>
              <p:nvPr/>
            </p:nvSpPr>
            <p:spPr>
              <a:xfrm>
                <a:off x="1757548" y="926275"/>
                <a:ext cx="9108374" cy="5415148"/>
              </a:xfrm>
              <a:prstGeom prst="roundRect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grpSp>
            <p:nvGrpSpPr>
              <p:cNvPr id="22" name="Group 21"/>
              <p:cNvGrpSpPr/>
              <p:nvPr/>
            </p:nvGrpSpPr>
            <p:grpSpPr>
              <a:xfrm>
                <a:off x="2108791" y="931817"/>
                <a:ext cx="8548448" cy="5159064"/>
                <a:chOff x="2108791" y="931817"/>
                <a:chExt cx="8548448" cy="5159064"/>
              </a:xfrm>
            </p:grpSpPr>
            <p:pic>
              <p:nvPicPr>
                <p:cNvPr id="14" name="Picture 13"/>
                <p:cNvPicPr>
                  <a:picLocks noChangeAspect="1"/>
                </p:cNvPicPr>
                <p:nvPr/>
              </p:nvPicPr>
              <p:blipFill>
                <a:blip r:embed="rId2"/>
                <a:stretch>
                  <a:fillRect/>
                </a:stretch>
              </p:blipFill>
              <p:spPr>
                <a:xfrm>
                  <a:off x="2109703" y="1659619"/>
                  <a:ext cx="2118833" cy="2118833"/>
                </a:xfrm>
                <a:prstGeom prst="rect">
                  <a:avLst/>
                </a:prstGeom>
              </p:spPr>
            </p:pic>
            <p:pic>
              <p:nvPicPr>
                <p:cNvPr id="15" name="Picture 14"/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087414" y="1616472"/>
                  <a:ext cx="2197306" cy="2197306"/>
                </a:xfrm>
                <a:prstGeom prst="rect">
                  <a:avLst/>
                </a:prstGeom>
              </p:spPr>
            </p:pic>
            <p:pic>
              <p:nvPicPr>
                <p:cNvPr id="16" name="Picture 15"/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108791" y="3943927"/>
                  <a:ext cx="2119745" cy="2119745"/>
                </a:xfrm>
                <a:prstGeom prst="rect">
                  <a:avLst/>
                </a:prstGeom>
              </p:spPr>
            </p:pic>
            <p:pic>
              <p:nvPicPr>
                <p:cNvPr id="18" name="Picture 17"/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5137766" y="3943927"/>
                  <a:ext cx="2146954" cy="2146954"/>
                </a:xfrm>
                <a:prstGeom prst="rect">
                  <a:avLst/>
                </a:prstGeom>
              </p:spPr>
            </p:pic>
            <p:pic>
              <p:nvPicPr>
                <p:cNvPr id="19" name="Picture 18"/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8209453" y="1495796"/>
                  <a:ext cx="2291608" cy="2282656"/>
                </a:xfrm>
                <a:prstGeom prst="rect">
                  <a:avLst/>
                </a:prstGeom>
              </p:spPr>
            </p:pic>
            <p:sp>
              <p:nvSpPr>
                <p:cNvPr id="21" name="TextBox 20"/>
                <p:cNvSpPr txBox="1"/>
                <p:nvPr/>
              </p:nvSpPr>
              <p:spPr>
                <a:xfrm>
                  <a:off x="2108791" y="931817"/>
                  <a:ext cx="8548448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3200" b="1" dirty="0">
                      <a:solidFill>
                        <a:schemeClr val="accent5">
                          <a:lumMod val="50000"/>
                        </a:schemeClr>
                      </a:solidFill>
                    </a:rPr>
                    <a:t>Initially set to preferences, but user can control</a:t>
                  </a:r>
                </a:p>
              </p:txBody>
            </p:sp>
          </p:grpSp>
        </p:grpSp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8313515" y="3976337"/>
              <a:ext cx="2083483" cy="2041813"/>
            </a:xfrm>
            <a:prstGeom prst="rect">
              <a:avLst/>
            </a:prstGeom>
          </p:spPr>
        </p:pic>
      </p:grpSp>
      <p:grpSp>
        <p:nvGrpSpPr>
          <p:cNvPr id="58" name="Group 57"/>
          <p:cNvGrpSpPr/>
          <p:nvPr/>
        </p:nvGrpSpPr>
        <p:grpSpPr>
          <a:xfrm>
            <a:off x="1570292" y="833990"/>
            <a:ext cx="9108374" cy="5415148"/>
            <a:chOff x="1655787" y="947057"/>
            <a:chExt cx="9108374" cy="5415148"/>
          </a:xfrm>
        </p:grpSpPr>
        <p:sp>
          <p:nvSpPr>
            <p:cNvPr id="59" name="Rectangle: Rounded Corners 58"/>
            <p:cNvSpPr/>
            <p:nvPr/>
          </p:nvSpPr>
          <p:spPr>
            <a:xfrm>
              <a:off x="1655787" y="947057"/>
              <a:ext cx="9108374" cy="5415148"/>
            </a:xfrm>
            <a:prstGeom prst="roundRect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60" name="Picture 59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8189271" y="4091747"/>
              <a:ext cx="2083483" cy="2041813"/>
            </a:xfrm>
            <a:prstGeom prst="rect">
              <a:avLst/>
            </a:prstGeom>
          </p:spPr>
        </p:pic>
        <p:grpSp>
          <p:nvGrpSpPr>
            <p:cNvPr id="61" name="Group 60"/>
            <p:cNvGrpSpPr/>
            <p:nvPr/>
          </p:nvGrpSpPr>
          <p:grpSpPr>
            <a:xfrm>
              <a:off x="2194844" y="1027906"/>
              <a:ext cx="8181973" cy="5105654"/>
              <a:chOff x="2194844" y="1027906"/>
              <a:chExt cx="8181973" cy="5105654"/>
            </a:xfrm>
          </p:grpSpPr>
          <p:pic>
            <p:nvPicPr>
              <p:cNvPr id="62" name="Picture 61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199454" y="1731882"/>
                <a:ext cx="2067022" cy="2067022"/>
              </a:xfrm>
              <a:prstGeom prst="rect">
                <a:avLst/>
              </a:prstGeom>
            </p:spPr>
          </p:pic>
          <p:pic>
            <p:nvPicPr>
              <p:cNvPr id="63" name="Picture 62"/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194844" y="4057869"/>
                <a:ext cx="2022591" cy="2014690"/>
              </a:xfrm>
              <a:prstGeom prst="rect">
                <a:avLst/>
              </a:prstGeom>
            </p:spPr>
          </p:pic>
          <p:sp>
            <p:nvSpPr>
              <p:cNvPr id="64" name="TextBox 63"/>
              <p:cNvSpPr txBox="1"/>
              <p:nvPr/>
            </p:nvSpPr>
            <p:spPr>
              <a:xfrm>
                <a:off x="4405745" y="1027906"/>
                <a:ext cx="597107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3200" b="1" dirty="0">
                    <a:solidFill>
                      <a:schemeClr val="accent5">
                        <a:lumMod val="50000"/>
                      </a:schemeClr>
                    </a:solidFill>
                  </a:rPr>
                  <a:t>Child Safety &amp; Security</a:t>
                </a:r>
              </a:p>
            </p:txBody>
          </p:sp>
          <p:pic>
            <p:nvPicPr>
              <p:cNvPr id="65" name="Picture 64"/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194844" y="1731882"/>
                <a:ext cx="2206786" cy="2206786"/>
              </a:xfrm>
              <a:prstGeom prst="rect">
                <a:avLst/>
              </a:prstGeom>
            </p:spPr>
          </p:pic>
          <p:pic>
            <p:nvPicPr>
              <p:cNvPr id="66" name="Picture 65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064300" y="1869053"/>
                <a:ext cx="1155979" cy="1155979"/>
              </a:xfrm>
              <a:prstGeom prst="rect">
                <a:avLst/>
              </a:prstGeom>
            </p:spPr>
          </p:pic>
          <p:pic>
            <p:nvPicPr>
              <p:cNvPr id="67" name="Picture 66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908968" y="2523856"/>
                <a:ext cx="1130775" cy="1130775"/>
              </a:xfrm>
              <a:prstGeom prst="rect">
                <a:avLst/>
              </a:prstGeom>
            </p:spPr>
          </p:pic>
          <p:pic>
            <p:nvPicPr>
              <p:cNvPr id="68" name="Picture 67"/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153473" y="4020557"/>
                <a:ext cx="2113003" cy="2113003"/>
              </a:xfrm>
              <a:prstGeom prst="rect">
                <a:avLst/>
              </a:prstGeom>
            </p:spPr>
          </p:pic>
          <p:pic>
            <p:nvPicPr>
              <p:cNvPr id="69" name="Picture 68"/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206139" y="5112653"/>
                <a:ext cx="493630" cy="493630"/>
              </a:xfrm>
              <a:prstGeom prst="rect">
                <a:avLst/>
              </a:prstGeom>
            </p:spPr>
          </p:pic>
        </p:grpSp>
      </p:grpSp>
      <p:grpSp>
        <p:nvGrpSpPr>
          <p:cNvPr id="70" name="Group 69"/>
          <p:cNvGrpSpPr/>
          <p:nvPr/>
        </p:nvGrpSpPr>
        <p:grpSpPr>
          <a:xfrm>
            <a:off x="1579192" y="833990"/>
            <a:ext cx="9108374" cy="5415148"/>
            <a:chOff x="2066121" y="807508"/>
            <a:chExt cx="9108374" cy="5415148"/>
          </a:xfrm>
        </p:grpSpPr>
        <p:sp>
          <p:nvSpPr>
            <p:cNvPr id="71" name="Rectangle: Rounded Corners 70"/>
            <p:cNvSpPr/>
            <p:nvPr/>
          </p:nvSpPr>
          <p:spPr>
            <a:xfrm>
              <a:off x="2066121" y="807508"/>
              <a:ext cx="9108374" cy="5415148"/>
            </a:xfrm>
            <a:prstGeom prst="roundRect">
              <a:avLst/>
            </a:pr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72" name="Group 71"/>
            <p:cNvGrpSpPr/>
            <p:nvPr/>
          </p:nvGrpSpPr>
          <p:grpSpPr>
            <a:xfrm>
              <a:off x="2397228" y="948169"/>
              <a:ext cx="8380303" cy="5105654"/>
              <a:chOff x="2397228" y="948169"/>
              <a:chExt cx="8380303" cy="5105654"/>
            </a:xfrm>
          </p:grpSpPr>
          <p:grpSp>
            <p:nvGrpSpPr>
              <p:cNvPr id="73" name="Group 72"/>
              <p:cNvGrpSpPr/>
              <p:nvPr/>
            </p:nvGrpSpPr>
            <p:grpSpPr>
              <a:xfrm>
                <a:off x="2595558" y="948169"/>
                <a:ext cx="8181973" cy="5105654"/>
                <a:chOff x="2194844" y="1027906"/>
                <a:chExt cx="8181973" cy="5105654"/>
              </a:xfrm>
            </p:grpSpPr>
            <p:pic>
              <p:nvPicPr>
                <p:cNvPr id="77" name="Picture 76"/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199454" y="1731882"/>
                  <a:ext cx="2067022" cy="2067022"/>
                </a:xfrm>
                <a:prstGeom prst="rect">
                  <a:avLst/>
                </a:prstGeom>
              </p:spPr>
            </p:pic>
            <p:pic>
              <p:nvPicPr>
                <p:cNvPr id="78" name="Picture 77"/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2194844" y="4057869"/>
                  <a:ext cx="2022591" cy="2014690"/>
                </a:xfrm>
                <a:prstGeom prst="rect">
                  <a:avLst/>
                </a:prstGeom>
              </p:spPr>
            </p:pic>
            <p:pic>
              <p:nvPicPr>
                <p:cNvPr id="79" name="Picture 78"/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8064300" y="1869053"/>
                  <a:ext cx="1155979" cy="1155979"/>
                </a:xfrm>
                <a:prstGeom prst="rect">
                  <a:avLst/>
                </a:prstGeom>
              </p:spPr>
            </p:pic>
            <p:pic>
              <p:nvPicPr>
                <p:cNvPr id="80" name="Picture 79"/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8908968" y="2523856"/>
                  <a:ext cx="1130775" cy="1130775"/>
                </a:xfrm>
                <a:prstGeom prst="rect">
                  <a:avLst/>
                </a:prstGeom>
              </p:spPr>
            </p:pic>
            <p:sp>
              <p:nvSpPr>
                <p:cNvPr id="81" name="TextBox 80"/>
                <p:cNvSpPr txBox="1"/>
                <p:nvPr/>
              </p:nvSpPr>
              <p:spPr>
                <a:xfrm>
                  <a:off x="4217435" y="1027906"/>
                  <a:ext cx="6159382" cy="5847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3200" b="1" dirty="0">
                      <a:solidFill>
                        <a:schemeClr val="accent5">
                          <a:lumMod val="50000"/>
                        </a:schemeClr>
                      </a:solidFill>
                    </a:rPr>
                    <a:t>When no one is at home!</a:t>
                  </a:r>
                </a:p>
              </p:txBody>
            </p:sp>
            <p:pic>
              <p:nvPicPr>
                <p:cNvPr id="82" name="Picture 81"/>
                <p:cNvPicPr>
                  <a:picLocks noChangeAspect="1"/>
                </p:cNvPicPr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5153473" y="4020557"/>
                  <a:ext cx="2113003" cy="2113003"/>
                </a:xfrm>
                <a:prstGeom prst="rect">
                  <a:avLst/>
                </a:prstGeom>
              </p:spPr>
            </p:pic>
            <p:pic>
              <p:nvPicPr>
                <p:cNvPr id="83" name="Picture 82"/>
                <p:cNvPicPr>
                  <a:picLocks noChangeAspect="1"/>
                </p:cNvPicPr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3206139" y="5112653"/>
                  <a:ext cx="493630" cy="493630"/>
                </a:xfrm>
                <a:prstGeom prst="rect">
                  <a:avLst/>
                </a:prstGeom>
              </p:spPr>
            </p:pic>
          </p:grpSp>
          <p:pic>
            <p:nvPicPr>
              <p:cNvPr id="74" name="Picture 73"/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8391507" y="3902269"/>
                <a:ext cx="2151554" cy="2151554"/>
              </a:xfrm>
              <a:prstGeom prst="rect">
                <a:avLst/>
              </a:prstGeom>
            </p:spPr>
          </p:pic>
          <p:pic>
            <p:nvPicPr>
              <p:cNvPr id="75" name="Picture 74"/>
              <p:cNvPicPr>
                <a:picLocks noChangeAspect="1"/>
              </p:cNvPicPr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397228" y="1427438"/>
                <a:ext cx="2309969" cy="2260671"/>
              </a:xfrm>
              <a:prstGeom prst="rect">
                <a:avLst/>
              </a:prstGeom>
            </p:spPr>
          </p:pic>
          <p:pic>
            <p:nvPicPr>
              <p:cNvPr id="76" name="Picture 75"/>
              <p:cNvPicPr>
                <a:picLocks noChangeAspect="1"/>
              </p:cNvPicPr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9665703" y="1462105"/>
                <a:ext cx="1038321" cy="1038321"/>
              </a:xfrm>
              <a:prstGeom prst="rect">
                <a:avLst/>
              </a:prstGeom>
            </p:spPr>
          </p:pic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2013" y="-1089"/>
            <a:ext cx="10894419" cy="865071"/>
          </a:xfrm>
        </p:spPr>
        <p:txBody>
          <a:bodyPr>
            <a:normAutofit fontScale="90000"/>
          </a:bodyPr>
          <a:lstStyle/>
          <a:p>
            <a:pPr algn="ctr"/>
            <a:r>
              <a:rPr lang="en-US" sz="54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Our Idea</a:t>
            </a:r>
          </a:p>
        </p:txBody>
      </p:sp>
    </p:spTree>
    <p:extLst>
      <p:ext uri="{BB962C8B-B14F-4D97-AF65-F5344CB8AC3E}">
        <p14:creationId xmlns:p14="http://schemas.microsoft.com/office/powerpoint/2010/main" val="381489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80956" y="0"/>
            <a:ext cx="10018713" cy="1752599"/>
          </a:xfrm>
        </p:spPr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Self – Adapting System (Cognition)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7583" y="1255915"/>
            <a:ext cx="7325458" cy="4956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2609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B0F0"/>
                </a:solidFill>
              </a:rPr>
              <a:t>What is FHEM?</a:t>
            </a:r>
          </a:p>
        </p:txBody>
      </p:sp>
      <p:pic>
        <p:nvPicPr>
          <p:cNvPr id="6" name="Imagen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2895" y="419390"/>
            <a:ext cx="2006991" cy="2019009"/>
          </a:xfrm>
          <a:prstGeom prst="rect">
            <a:avLst/>
          </a:prstGeom>
        </p:spPr>
      </p:pic>
      <p:sp>
        <p:nvSpPr>
          <p:cNvPr id="7" name="Marcador de contenido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 Perl -based server program for home automation.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 Open Source Project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 Supports various protocols. FS20, </a:t>
            </a:r>
            <a:r>
              <a:rPr lang="en-US" sz="2400" dirty="0" err="1"/>
              <a:t>HomeMatic</a:t>
            </a:r>
            <a:r>
              <a:rPr lang="en-US" sz="2400" dirty="0"/>
              <a:t> etc.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 Extensible with modules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 Microsoft Windows , </a:t>
            </a:r>
            <a:r>
              <a:rPr lang="en-US" sz="2400" dirty="0" err="1"/>
              <a:t>MacOS</a:t>
            </a:r>
            <a:r>
              <a:rPr lang="en-US" sz="2400" dirty="0"/>
              <a:t> , and Linux - based computers support</a:t>
            </a:r>
          </a:p>
          <a:p>
            <a:pPr>
              <a:buFont typeface="Wingdings" panose="05000000000000000000" pitchFamily="2" charset="2"/>
              <a:buChar char="v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177827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rgbClr val="00B0F0"/>
                </a:solidFill>
              </a:rPr>
              <a:t>Impressions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Robust &amp; </a:t>
            </a:r>
            <a:r>
              <a:rPr lang="en-US" dirty="0"/>
              <a:t>P</a:t>
            </a:r>
            <a:r>
              <a:rPr lang="en-US" sz="2400" dirty="0"/>
              <a:t>latform independent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One platform to access multiple vendor home automation devices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Built in regular expressions for manipulating texts &amp; strings</a:t>
            </a:r>
            <a:endParaRPr lang="en-US" sz="2400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Difficult to find help with implementation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Documentation not clear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400" dirty="0"/>
              <a:t>Very extensible</a:t>
            </a:r>
          </a:p>
          <a:p>
            <a:pPr>
              <a:buFont typeface="Wingdings" panose="05000000000000000000" pitchFamily="2" charset="2"/>
              <a:buChar char="v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733633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437177" y="193322"/>
            <a:ext cx="10018713" cy="1752599"/>
          </a:xfrm>
        </p:spPr>
        <p:txBody>
          <a:bodyPr/>
          <a:lstStyle/>
          <a:p>
            <a:r>
              <a:rPr lang="en-US" dirty="0">
                <a:solidFill>
                  <a:srgbClr val="0070C0"/>
                </a:solidFill>
              </a:rPr>
              <a:t>Implementation in Cognitive Living</a:t>
            </a:r>
          </a:p>
        </p:txBody>
      </p:sp>
      <p:pic>
        <p:nvPicPr>
          <p:cNvPr id="4" name="Marcador de contenido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56164" y="1846263"/>
            <a:ext cx="4147675" cy="4445355"/>
          </a:xfrm>
          <a:prstGeom prst="rect">
            <a:avLst/>
          </a:prstGeom>
        </p:spPr>
      </p:pic>
      <p:cxnSp>
        <p:nvCxnSpPr>
          <p:cNvPr id="6" name="Conector recto 5"/>
          <p:cNvCxnSpPr/>
          <p:nvPr/>
        </p:nvCxnSpPr>
        <p:spPr>
          <a:xfrm flipV="1">
            <a:off x="5354515" y="2514600"/>
            <a:ext cx="1512277" cy="23211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Imagen 6"/>
          <p:cNvPicPr/>
          <p:nvPr/>
        </p:nvPicPr>
        <p:blipFill>
          <a:blip r:embed="rId3"/>
          <a:stretch>
            <a:fillRect/>
          </a:stretch>
        </p:blipFill>
        <p:spPr>
          <a:xfrm>
            <a:off x="6866792" y="1817723"/>
            <a:ext cx="799514" cy="1175947"/>
          </a:xfrm>
          <a:prstGeom prst="rect">
            <a:avLst/>
          </a:prstGeom>
        </p:spPr>
      </p:pic>
      <p:cxnSp>
        <p:nvCxnSpPr>
          <p:cNvPr id="9" name="Conector recto 8"/>
          <p:cNvCxnSpPr/>
          <p:nvPr/>
        </p:nvCxnSpPr>
        <p:spPr>
          <a:xfrm flipV="1">
            <a:off x="5354515" y="2857500"/>
            <a:ext cx="3305908" cy="24266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Imagen 9"/>
          <p:cNvPicPr/>
          <p:nvPr/>
        </p:nvPicPr>
        <p:blipFill>
          <a:blip r:embed="rId4"/>
          <a:stretch>
            <a:fillRect/>
          </a:stretch>
        </p:blipFill>
        <p:spPr>
          <a:xfrm>
            <a:off x="8660423" y="1969660"/>
            <a:ext cx="546002" cy="1432780"/>
          </a:xfrm>
          <a:prstGeom prst="rect">
            <a:avLst/>
          </a:prstGeom>
        </p:spPr>
      </p:pic>
      <p:cxnSp>
        <p:nvCxnSpPr>
          <p:cNvPr id="12" name="Conector recto 11"/>
          <p:cNvCxnSpPr>
            <a:cxnSpLocks/>
            <a:endCxn id="13" idx="1"/>
          </p:cNvCxnSpPr>
          <p:nvPr/>
        </p:nvCxnSpPr>
        <p:spPr>
          <a:xfrm flipV="1">
            <a:off x="5354515" y="3793770"/>
            <a:ext cx="5099539" cy="1912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Imagen 12"/>
          <p:cNvPicPr/>
          <p:nvPr/>
        </p:nvPicPr>
        <p:blipFill>
          <a:blip r:embed="rId5"/>
          <a:stretch>
            <a:fillRect/>
          </a:stretch>
        </p:blipFill>
        <p:spPr>
          <a:xfrm>
            <a:off x="10454054" y="2993670"/>
            <a:ext cx="777875" cy="1600200"/>
          </a:xfrm>
          <a:prstGeom prst="rect">
            <a:avLst/>
          </a:prstGeom>
        </p:spPr>
      </p:pic>
      <p:cxnSp>
        <p:nvCxnSpPr>
          <p:cNvPr id="16" name="Conector recto 15"/>
          <p:cNvCxnSpPr/>
          <p:nvPr/>
        </p:nvCxnSpPr>
        <p:spPr>
          <a:xfrm flipV="1">
            <a:off x="5354515" y="5627077"/>
            <a:ext cx="2892670" cy="5449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Imagen 16"/>
          <p:cNvPicPr/>
          <p:nvPr/>
        </p:nvPicPr>
        <p:blipFill>
          <a:blip r:embed="rId6"/>
          <a:stretch>
            <a:fillRect/>
          </a:stretch>
        </p:blipFill>
        <p:spPr>
          <a:xfrm>
            <a:off x="8247185" y="4864638"/>
            <a:ext cx="198120" cy="1261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8782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384141"/>
            <a:ext cx="4341455" cy="596245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Components Used</a:t>
            </a:r>
          </a:p>
        </p:txBody>
      </p:sp>
      <p:pic>
        <p:nvPicPr>
          <p:cNvPr id="5" name="Imagen 7"/>
          <p:cNvPicPr/>
          <p:nvPr/>
        </p:nvPicPr>
        <p:blipFill>
          <a:blip r:embed="rId2"/>
          <a:stretch>
            <a:fillRect/>
          </a:stretch>
        </p:blipFill>
        <p:spPr>
          <a:xfrm>
            <a:off x="1955193" y="4756510"/>
            <a:ext cx="777875" cy="16002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0656" y="5032735"/>
            <a:ext cx="3343275" cy="104775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448420" y="4296541"/>
            <a:ext cx="3546292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MX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Wireless </a:t>
            </a:r>
            <a:r>
              <a:rPr lang="es-MX" dirty="0" err="1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switch</a:t>
            </a:r>
            <a:r>
              <a:rPr lang="es-MX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s-MX" dirty="0" err="1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Actuator</a:t>
            </a:r>
            <a:r>
              <a:rPr lang="es-MX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1-channel</a:t>
            </a:r>
            <a:endParaRPr lang="en-US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Imagen 8"/>
          <p:cNvPicPr/>
          <p:nvPr/>
        </p:nvPicPr>
        <p:blipFill>
          <a:blip r:embed="rId4"/>
          <a:stretch>
            <a:fillRect/>
          </a:stretch>
        </p:blipFill>
        <p:spPr>
          <a:xfrm>
            <a:off x="7846924" y="819215"/>
            <a:ext cx="304586" cy="1208153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8288126" y="819215"/>
            <a:ext cx="3990680" cy="3886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MX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Wireless </a:t>
            </a:r>
            <a:r>
              <a:rPr lang="es-MX" dirty="0" err="1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Door</a:t>
            </a:r>
            <a:r>
              <a:rPr lang="es-MX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s-MX" dirty="0" err="1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Window</a:t>
            </a:r>
            <a:r>
              <a:rPr lang="es-MX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Sensor, </a:t>
            </a:r>
            <a:r>
              <a:rPr lang="es-MX" dirty="0" err="1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optical</a:t>
            </a:r>
            <a:endParaRPr lang="en-US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64241" y="1388817"/>
            <a:ext cx="2838450" cy="66675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7605232" y="2337262"/>
            <a:ext cx="4586768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MX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Wireless </a:t>
            </a:r>
            <a:r>
              <a:rPr lang="es-MX" dirty="0" err="1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Temperature</a:t>
            </a:r>
            <a:r>
              <a:rPr lang="es-MX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 </a:t>
            </a:r>
            <a:r>
              <a:rPr lang="es-MX" dirty="0" err="1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Humidity</a:t>
            </a:r>
            <a:r>
              <a:rPr lang="es-MX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sensor </a:t>
            </a:r>
            <a:r>
              <a:rPr lang="es-MX" dirty="0" err="1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indoor</a:t>
            </a:r>
            <a:endParaRPr lang="en-US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Imagen 9"/>
          <p:cNvPicPr/>
          <p:nvPr/>
        </p:nvPicPr>
        <p:blipFill>
          <a:blip r:embed="rId6"/>
          <a:stretch>
            <a:fillRect/>
          </a:stretch>
        </p:blipFill>
        <p:spPr>
          <a:xfrm>
            <a:off x="7999217" y="2724540"/>
            <a:ext cx="865024" cy="1149088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47128" y="2861457"/>
            <a:ext cx="2771775" cy="962025"/>
          </a:xfrm>
          <a:prstGeom prst="rect">
            <a:avLst/>
          </a:prstGeom>
        </p:spPr>
      </p:pic>
      <p:pic>
        <p:nvPicPr>
          <p:cNvPr id="17" name="Picture 16"/>
          <p:cNvPicPr/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277" y="4784791"/>
            <a:ext cx="2420107" cy="1581490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Rectangle 17"/>
          <p:cNvSpPr/>
          <p:nvPr/>
        </p:nvSpPr>
        <p:spPr>
          <a:xfrm>
            <a:off x="7562856" y="4396095"/>
            <a:ext cx="3110897" cy="3886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solidFill>
                  <a:srgbClr val="0070C0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AXIS M1113 Network Camera</a:t>
            </a:r>
          </a:p>
        </p:txBody>
      </p:sp>
      <p:sp>
        <p:nvSpPr>
          <p:cNvPr id="19" name="Rectangle 18"/>
          <p:cNvSpPr/>
          <p:nvPr/>
        </p:nvSpPr>
        <p:spPr>
          <a:xfrm>
            <a:off x="8714384" y="4907340"/>
            <a:ext cx="3673311" cy="1533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</a:pPr>
            <a:r>
              <a:rPr lang="en-US" sz="11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Image sensor </a:t>
            </a:r>
            <a: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Progressive scan RGB CMOS 1/4"</a:t>
            </a:r>
          </a:p>
          <a:p>
            <a:pPr>
              <a:lnSpc>
                <a:spcPct val="107000"/>
              </a:lnSpc>
            </a:pPr>
            <a:r>
              <a:rPr lang="en-US" sz="11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Lens</a:t>
            </a:r>
            <a: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Varifocal, 2.9-8.2 mm, F1.4</a:t>
            </a:r>
          </a:p>
          <a:p>
            <a:pPr>
              <a:lnSpc>
                <a:spcPct val="107000"/>
              </a:lnSpc>
            </a:pPr>
            <a: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Horizontal angle of view: 65°-25°</a:t>
            </a:r>
          </a:p>
          <a:p>
            <a:pPr>
              <a:lnSpc>
                <a:spcPct val="107000"/>
              </a:lnSpc>
            </a:pPr>
            <a:r>
              <a:rPr lang="en-US" sz="11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Minimum illumination </a:t>
            </a:r>
            <a: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0.6 lux, F1.4</a:t>
            </a:r>
          </a:p>
          <a:p>
            <a:pPr>
              <a:lnSpc>
                <a:spcPct val="107000"/>
              </a:lnSpc>
            </a:pPr>
            <a:r>
              <a:rPr lang="en-US" sz="11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Shutter time </a:t>
            </a:r>
            <a: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1/8000 s to 1/6 s</a:t>
            </a:r>
          </a:p>
          <a:p>
            <a:pPr>
              <a:lnSpc>
                <a:spcPct val="107000"/>
              </a:lnSpc>
            </a:pPr>
            <a:r>
              <a:rPr lang="en-US" sz="11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Video compression</a:t>
            </a:r>
          </a:p>
          <a:p>
            <a:pPr>
              <a:lnSpc>
                <a:spcPct val="107000"/>
              </a:lnSpc>
            </a:pPr>
            <a:r>
              <a:rPr 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H.264 Baseline Profile (MPEG-4 Part 10/AVC), Motion JPEG</a:t>
            </a:r>
          </a:p>
          <a:p>
            <a:pPr>
              <a:lnSpc>
                <a:spcPct val="107000"/>
              </a:lnSpc>
            </a:pPr>
            <a:endParaRPr lang="en-US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" name="Picture 2" descr="http://www.dhs-computertechnik.de/application/files/1714/6909/5907/HomeManager1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193" y="1623025"/>
            <a:ext cx="3216519" cy="2203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20"/>
          <p:cNvSpPr/>
          <p:nvPr/>
        </p:nvSpPr>
        <p:spPr>
          <a:xfrm>
            <a:off x="5171712" y="1919407"/>
            <a:ext cx="243352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4GB flash,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1GB RAM,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dual-core 1GHz processor,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 100Mbit LAN,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 HDMI,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 USB host</a:t>
            </a:r>
          </a:p>
        </p:txBody>
      </p:sp>
      <p:sp>
        <p:nvSpPr>
          <p:cNvPr id="23" name="Rectangle 22"/>
          <p:cNvSpPr/>
          <p:nvPr/>
        </p:nvSpPr>
        <p:spPr>
          <a:xfrm>
            <a:off x="2344130" y="1185104"/>
            <a:ext cx="2091919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MX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DHS </a:t>
            </a:r>
            <a:r>
              <a:rPr lang="es-MX" dirty="0" err="1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HomeManager</a:t>
            </a:r>
            <a:endParaRPr lang="en-US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09799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surveillance camera icon 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6671" y="2134504"/>
            <a:ext cx="930530" cy="94027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Image result for door sensor icon png"/>
          <p:cNvPicPr>
            <a:picLocks noChangeAspect="1" noChangeArrowheads="1"/>
          </p:cNvPicPr>
          <p:nvPr/>
        </p:nvPicPr>
        <p:blipFill>
          <a:blip r:embed="rId3" cstate="hq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  <a14:imgEffect>
                      <a14:brightnessContrast bright="-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1964" y="4275729"/>
            <a:ext cx="1041559" cy="1193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2477" y="3482377"/>
            <a:ext cx="1078091" cy="1062477"/>
          </a:xfrm>
          <a:prstGeom prst="rect">
            <a:avLst/>
          </a:prstGeom>
        </p:spPr>
      </p:pic>
      <p:pic>
        <p:nvPicPr>
          <p:cNvPr id="7" name="Picture 14" descr="Image result for smart socket icon 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7129" y="4391113"/>
            <a:ext cx="935486" cy="94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6" descr="Image result for switch icon png"/>
          <p:cNvPicPr>
            <a:picLocks noChangeAspect="1" noChangeArrowheads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2475" y="2121148"/>
            <a:ext cx="936056" cy="945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8" descr="Image result for cloud icon 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6226" y="854857"/>
            <a:ext cx="1128556" cy="1140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0" descr="Image result for heating system icon 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080" y="5169961"/>
            <a:ext cx="592816" cy="599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2" descr="Image result for cooling system icon 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0091" y="4250608"/>
            <a:ext cx="606793" cy="613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6" descr="Image result for wifi signal icon"/>
          <p:cNvPicPr>
            <a:picLocks noChangeAspect="1" noChangeArrowheads="1"/>
          </p:cNvPicPr>
          <p:nvPr/>
        </p:nvPicPr>
        <p:blipFill>
          <a:blip r:embed="rId11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839128">
            <a:off x="3943622" y="2769214"/>
            <a:ext cx="782751" cy="774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6" descr="Image result for wifi signal icon"/>
          <p:cNvPicPr>
            <a:picLocks noChangeAspect="1" noChangeArrowheads="1"/>
          </p:cNvPicPr>
          <p:nvPr/>
        </p:nvPicPr>
        <p:blipFill>
          <a:blip r:embed="rId1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44811">
            <a:off x="6809626" y="4202928"/>
            <a:ext cx="722153" cy="714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6" descr="Image result for wifi signal icon"/>
          <p:cNvPicPr>
            <a:picLocks noChangeAspect="1" noChangeArrowheads="1"/>
          </p:cNvPicPr>
          <p:nvPr/>
        </p:nvPicPr>
        <p:blipFill>
          <a:blip r:embed="rId1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20586">
            <a:off x="4324700" y="4085985"/>
            <a:ext cx="679091" cy="753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Connector: Elbow 14"/>
          <p:cNvCxnSpPr>
            <a:cxnSpLocks/>
          </p:cNvCxnSpPr>
          <p:nvPr/>
        </p:nvCxnSpPr>
        <p:spPr>
          <a:xfrm flipV="1">
            <a:off x="2974864" y="5073591"/>
            <a:ext cx="934295" cy="470050"/>
          </a:xfrm>
          <a:prstGeom prst="bentConnector3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Connector: Elbow 15"/>
          <p:cNvCxnSpPr>
            <a:cxnSpLocks/>
          </p:cNvCxnSpPr>
          <p:nvPr/>
        </p:nvCxnSpPr>
        <p:spPr>
          <a:xfrm>
            <a:off x="6355543" y="2604639"/>
            <a:ext cx="1356668" cy="2792"/>
          </a:xfrm>
          <a:prstGeom prst="bentConnector3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Connector: Elbow 16"/>
          <p:cNvCxnSpPr>
            <a:cxnSpLocks/>
            <a:stCxn id="11" idx="3"/>
          </p:cNvCxnSpPr>
          <p:nvPr/>
        </p:nvCxnSpPr>
        <p:spPr>
          <a:xfrm>
            <a:off x="3026884" y="4557180"/>
            <a:ext cx="882276" cy="306391"/>
          </a:xfrm>
          <a:prstGeom prst="bentConnector3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Connector: Elbow 17"/>
          <p:cNvCxnSpPr>
            <a:cxnSpLocks/>
          </p:cNvCxnSpPr>
          <p:nvPr/>
        </p:nvCxnSpPr>
        <p:spPr>
          <a:xfrm rot="5400000">
            <a:off x="5515259" y="3278825"/>
            <a:ext cx="610490" cy="3"/>
          </a:xfrm>
          <a:prstGeom prst="bentConnector3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9" name="Picture 28" descr="Image result for mail icon"/>
          <p:cNvPicPr>
            <a:picLocks noChangeAspect="1" noChangeArrowheads="1"/>
          </p:cNvPicPr>
          <p:nvPr/>
        </p:nvPicPr>
        <p:blipFill>
          <a:blip r:embed="rId1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2678" y="1899770"/>
            <a:ext cx="438168" cy="442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4" descr="Image result for user icon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1875" y="843280"/>
            <a:ext cx="1063485" cy="107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8" descr="Image result for criminal front door icon"/>
          <p:cNvPicPr>
            <a:picLocks noChangeAspect="1" noChangeArrowheads="1"/>
          </p:cNvPicPr>
          <p:nvPr/>
        </p:nvPicPr>
        <p:blipFill>
          <a:blip r:embed="rId1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1826" y="2973581"/>
            <a:ext cx="811540" cy="820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 Box 15"/>
          <p:cNvSpPr txBox="1"/>
          <p:nvPr/>
        </p:nvSpPr>
        <p:spPr>
          <a:xfrm>
            <a:off x="5891523" y="2973581"/>
            <a:ext cx="629859" cy="180288"/>
          </a:xfrm>
          <a:prstGeom prst="rect">
            <a:avLst/>
          </a:prstGeom>
          <a:solidFill>
            <a:schemeClr val="lt1"/>
          </a:solidFill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0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Switch</a:t>
            </a: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cxnSp>
        <p:nvCxnSpPr>
          <p:cNvPr id="27" name="Connector: Elbow 26"/>
          <p:cNvCxnSpPr>
            <a:cxnSpLocks/>
          </p:cNvCxnSpPr>
          <p:nvPr/>
        </p:nvCxnSpPr>
        <p:spPr>
          <a:xfrm rot="5400000">
            <a:off x="5507877" y="2034279"/>
            <a:ext cx="610490" cy="3"/>
          </a:xfrm>
          <a:prstGeom prst="bentConnector3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8" name="Picture 42" descr="Image result for motion sensor icon png"/>
          <p:cNvPicPr>
            <a:picLocks noChangeAspect="1" noChangeArrowheads="1"/>
          </p:cNvPicPr>
          <p:nvPr/>
        </p:nvPicPr>
        <p:blipFill>
          <a:blip r:embed="rId1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5687" y="5768982"/>
            <a:ext cx="795249" cy="803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6" descr="Image result for wifi signal icon"/>
          <p:cNvPicPr>
            <a:picLocks noChangeAspect="1" noChangeArrowheads="1"/>
          </p:cNvPicPr>
          <p:nvPr/>
        </p:nvPicPr>
        <p:blipFill>
          <a:blip r:embed="rId18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5046" y="5123267"/>
            <a:ext cx="672057" cy="761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9490" y="2085676"/>
            <a:ext cx="1219005" cy="1231764"/>
          </a:xfrm>
          <a:prstGeom prst="rect">
            <a:avLst/>
          </a:prstGeom>
        </p:spPr>
      </p:pic>
      <p:sp>
        <p:nvSpPr>
          <p:cNvPr id="33" name="TextBox 32"/>
          <p:cNvSpPr txBox="1"/>
          <p:nvPr/>
        </p:nvSpPr>
        <p:spPr>
          <a:xfrm>
            <a:off x="6040936" y="5947942"/>
            <a:ext cx="1495371" cy="6171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 err="1"/>
              <a:t>Homematic</a:t>
            </a:r>
            <a:r>
              <a:rPr lang="en-US" sz="1200" b="1" dirty="0"/>
              <a:t> Wireless Motion Sensor</a:t>
            </a:r>
          </a:p>
          <a:p>
            <a:endParaRPr lang="en-US" sz="1400" dirty="0"/>
          </a:p>
        </p:txBody>
      </p:sp>
      <p:sp>
        <p:nvSpPr>
          <p:cNvPr id="34" name="TextBox 33"/>
          <p:cNvSpPr txBox="1"/>
          <p:nvPr/>
        </p:nvSpPr>
        <p:spPr>
          <a:xfrm>
            <a:off x="7158941" y="3085900"/>
            <a:ext cx="1623738" cy="5828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1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Axis M1113 IP Camera</a:t>
            </a:r>
            <a:endParaRPr lang="en-US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MX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3366995" y="5316206"/>
            <a:ext cx="1677025" cy="7180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1200" b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Homematic</a:t>
            </a:r>
            <a:r>
              <a:rPr lang="en-US" sz="1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Wireless switch Actuator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s-MX" sz="1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1200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2631526" y="3328950"/>
            <a:ext cx="1677025" cy="571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s-MX" sz="1100" b="1" dirty="0" err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Homematic</a:t>
            </a:r>
            <a:r>
              <a:rPr lang="es-MX" sz="11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Wireless </a:t>
            </a:r>
            <a:r>
              <a:rPr lang="es-MX" sz="1100" b="1" dirty="0" err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Temperature</a:t>
            </a:r>
            <a:r>
              <a:rPr lang="es-MX" sz="11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 </a:t>
            </a:r>
            <a:r>
              <a:rPr lang="es-MX" sz="1100" b="1" dirty="0" err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Humidity</a:t>
            </a:r>
            <a:r>
              <a:rPr lang="es-MX" sz="11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sensor </a:t>
            </a:r>
            <a:endParaRPr lang="en-US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5269849" y="4632252"/>
            <a:ext cx="1495371" cy="5360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MX" sz="105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DHS </a:t>
            </a:r>
            <a:r>
              <a:rPr lang="es-MX" sz="1050" b="1" dirty="0" err="1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HomeManager</a:t>
            </a:r>
            <a:endParaRPr lang="en-US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s-MX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5" name="Title 1"/>
          <p:cNvSpPr txBox="1">
            <a:spLocks/>
          </p:cNvSpPr>
          <p:nvPr/>
        </p:nvSpPr>
        <p:spPr>
          <a:xfrm>
            <a:off x="3800553" y="69353"/>
            <a:ext cx="8013555" cy="606855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System Architecture</a:t>
            </a:r>
          </a:p>
        </p:txBody>
      </p:sp>
    </p:spTree>
    <p:extLst>
      <p:ext uri="{BB962C8B-B14F-4D97-AF65-F5344CB8AC3E}">
        <p14:creationId xmlns:p14="http://schemas.microsoft.com/office/powerpoint/2010/main" val="1287741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461 0.00139 L -0.02461 0.00139 C -0.02695 0.00093 -0.0293 7.40741E-7 -0.03164 7.40741E-7 C -0.05807 7.40741E-7 -0.05364 -0.0007 -0.06875 0.00278 C -0.06953 0.00324 -0.07031 0.0037 -0.07109 0.00417 C -0.08463 0.01088 -0.09453 0.00486 -0.11198 0.00417 L -0.1375 0.00278 C -0.1388 0.00231 -0.1401 0.00139 -0.1414 0.00139 C -0.16172 0.00046 -0.18268 0.00833 -0.20247 7.40741E-7 C -0.20703 -0.00208 -0.2026 -0.01667 -0.20325 -0.02477 C -0.20364 -0.02963 -0.20482 -0.03403 -0.2056 -0.03866 C -0.20586 -0.0419 -0.20599 -0.04514 -0.20638 -0.04815 C -0.20651 -0.04954 -0.20703 -0.05093 -0.20703 -0.05232 C -0.20703 -0.06782 -0.2069 -0.08357 -0.20638 -0.09907 C -0.20612 -0.1037 -0.20599 -0.1088 -0.20482 -0.11273 C -0.2043 -0.11458 -0.20273 -0.11366 -0.20169 -0.11412 C -0.19909 -0.11597 -0.19661 -0.11875 -0.19401 -0.11968 C -0.18919 -0.12153 -0.18411 -0.12153 -0.1793 -0.12245 C -0.17773 -0.12292 -0.17617 -0.12338 -0.17461 -0.12384 L -0.122 -0.12245 C -0.1164 -0.12222 -0.11081 -0.11991 -0.10508 -0.11968 C -0.09726 -0.11945 -0.08958 -0.1206 -0.0819 -0.12107 L -0.06406 -0.12245 C -0.05768 -0.12315 -0.0457 -0.12546 -0.0401 -0.12662 C -0.02539 -0.1331 -0.04036 -0.12685 -0.00143 -0.1294 C 0.00143 -0.12963 0.00417 -0.13009 0.00703 -0.13079 L 0.02096 -0.13357 C 0.02279 -0.1338 0.02448 -0.13449 0.0263 -0.13495 C 0.02891 -0.13542 0.03151 -0.13588 0.03412 -0.13611 L 0.07735 -0.13495 C 0.07839 -0.13472 0.07943 -0.13403 0.08047 -0.13357 C 0.08203 -0.13264 0.08346 -0.13079 0.08516 -0.13079 L 0.09831 -0.13079 L 0.09831 -0.13079 " pathEditMode="relative" ptsTypes="AAAAAAAAAAAAAAAAAAAAAAAAAAAAAAAA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0043" y="-115479"/>
            <a:ext cx="10018713" cy="938439"/>
          </a:xfrm>
        </p:spPr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Proof of Concept</a:t>
            </a:r>
          </a:p>
        </p:txBody>
      </p:sp>
      <p:sp>
        <p:nvSpPr>
          <p:cNvPr id="3" name="Rectangle 2"/>
          <p:cNvSpPr/>
          <p:nvPr/>
        </p:nvSpPr>
        <p:spPr>
          <a:xfrm>
            <a:off x="4988560" y="751840"/>
            <a:ext cx="2794000" cy="579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COGNITIVE LIVING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2213264" y="1619159"/>
            <a:ext cx="1828800" cy="5791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Normal Mode</a:t>
            </a:r>
          </a:p>
        </p:txBody>
      </p:sp>
      <p:sp>
        <p:nvSpPr>
          <p:cNvPr id="6" name="Rectangle 5"/>
          <p:cNvSpPr/>
          <p:nvPr/>
        </p:nvSpPr>
        <p:spPr>
          <a:xfrm>
            <a:off x="5471160" y="1633243"/>
            <a:ext cx="1828800" cy="57912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Shield Mode</a:t>
            </a:r>
          </a:p>
        </p:txBody>
      </p:sp>
      <p:sp>
        <p:nvSpPr>
          <p:cNvPr id="7" name="Rectangle 6"/>
          <p:cNvSpPr/>
          <p:nvPr/>
        </p:nvSpPr>
        <p:spPr>
          <a:xfrm>
            <a:off x="8869680" y="1619159"/>
            <a:ext cx="1828800" cy="5791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Child Mode</a:t>
            </a:r>
          </a:p>
        </p:txBody>
      </p:sp>
      <p:sp>
        <p:nvSpPr>
          <p:cNvPr id="8" name="Diamond 7"/>
          <p:cNvSpPr/>
          <p:nvPr/>
        </p:nvSpPr>
        <p:spPr>
          <a:xfrm>
            <a:off x="2332644" y="2518762"/>
            <a:ext cx="1590040" cy="1089842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Check T &amp; H</a:t>
            </a:r>
          </a:p>
        </p:txBody>
      </p:sp>
      <p:sp>
        <p:nvSpPr>
          <p:cNvPr id="9" name="Rectangle: Rounded Corners 8"/>
          <p:cNvSpPr/>
          <p:nvPr/>
        </p:nvSpPr>
        <p:spPr>
          <a:xfrm>
            <a:off x="2511830" y="3864020"/>
            <a:ext cx="1209040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AC ON</a:t>
            </a:r>
          </a:p>
        </p:txBody>
      </p:sp>
      <p:sp>
        <p:nvSpPr>
          <p:cNvPr id="11" name="Rectangle: Rounded Corners 10"/>
          <p:cNvSpPr/>
          <p:nvPr/>
        </p:nvSpPr>
        <p:spPr>
          <a:xfrm>
            <a:off x="1137920" y="2826838"/>
            <a:ext cx="942340" cy="457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AC OFF</a:t>
            </a:r>
          </a:p>
        </p:txBody>
      </p:sp>
      <p:sp>
        <p:nvSpPr>
          <p:cNvPr id="12" name="Diamond 11"/>
          <p:cNvSpPr/>
          <p:nvPr/>
        </p:nvSpPr>
        <p:spPr>
          <a:xfrm>
            <a:off x="2247092" y="4572972"/>
            <a:ext cx="1734820" cy="1089842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700" dirty="0"/>
              <a:t>IF Door Open &amp; AC ON</a:t>
            </a:r>
          </a:p>
        </p:txBody>
      </p:sp>
      <p:sp>
        <p:nvSpPr>
          <p:cNvPr id="13" name="Rectangle: Rounded Corners 12"/>
          <p:cNvSpPr/>
          <p:nvPr/>
        </p:nvSpPr>
        <p:spPr>
          <a:xfrm>
            <a:off x="2091344" y="5897744"/>
            <a:ext cx="2059016" cy="56252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Notify to Close the Door</a:t>
            </a:r>
          </a:p>
        </p:txBody>
      </p:sp>
      <p:sp>
        <p:nvSpPr>
          <p:cNvPr id="14" name="Rectangle: Rounded Corners 13"/>
          <p:cNvSpPr/>
          <p:nvPr/>
        </p:nvSpPr>
        <p:spPr>
          <a:xfrm>
            <a:off x="5455920" y="2609456"/>
            <a:ext cx="1874520" cy="540340"/>
          </a:xfrm>
          <a:prstGeom prst="roundRect">
            <a:avLst/>
          </a:prstGeom>
          <a:solidFill>
            <a:srgbClr val="84C5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Put OFF the AC</a:t>
            </a:r>
          </a:p>
        </p:txBody>
      </p:sp>
      <p:sp>
        <p:nvSpPr>
          <p:cNvPr id="15" name="Diamond 14"/>
          <p:cNvSpPr/>
          <p:nvPr/>
        </p:nvSpPr>
        <p:spPr>
          <a:xfrm>
            <a:off x="5674360" y="3528676"/>
            <a:ext cx="1437640" cy="1089842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IF Door Open</a:t>
            </a:r>
          </a:p>
        </p:txBody>
      </p:sp>
      <p:sp>
        <p:nvSpPr>
          <p:cNvPr id="16" name="Rectangle: Rounded Corners 15"/>
          <p:cNvSpPr/>
          <p:nvPr/>
        </p:nvSpPr>
        <p:spPr>
          <a:xfrm>
            <a:off x="5341620" y="4997398"/>
            <a:ext cx="1958340" cy="659538"/>
          </a:xfrm>
          <a:prstGeom prst="roundRect">
            <a:avLst/>
          </a:prstGeom>
          <a:solidFill>
            <a:srgbClr val="84C5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Notify to Close the Door</a:t>
            </a:r>
          </a:p>
        </p:txBody>
      </p:sp>
      <p:sp>
        <p:nvSpPr>
          <p:cNvPr id="17" name="Diamond 16"/>
          <p:cNvSpPr/>
          <p:nvPr/>
        </p:nvSpPr>
        <p:spPr>
          <a:xfrm>
            <a:off x="8988598" y="2458105"/>
            <a:ext cx="1590964" cy="1089842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Check T &amp; H</a:t>
            </a:r>
          </a:p>
        </p:txBody>
      </p:sp>
      <p:sp>
        <p:nvSpPr>
          <p:cNvPr id="18" name="Rectangle: Rounded Corners 17"/>
          <p:cNvSpPr/>
          <p:nvPr/>
        </p:nvSpPr>
        <p:spPr>
          <a:xfrm>
            <a:off x="9179560" y="3844125"/>
            <a:ext cx="1209040" cy="4572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AC ON</a:t>
            </a:r>
          </a:p>
        </p:txBody>
      </p:sp>
      <p:sp>
        <p:nvSpPr>
          <p:cNvPr id="19" name="Rectangle: Rounded Corners 18"/>
          <p:cNvSpPr/>
          <p:nvPr/>
        </p:nvSpPr>
        <p:spPr>
          <a:xfrm>
            <a:off x="10939780" y="2774426"/>
            <a:ext cx="989676" cy="4572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AC OFF</a:t>
            </a:r>
          </a:p>
        </p:txBody>
      </p:sp>
      <p:sp>
        <p:nvSpPr>
          <p:cNvPr id="20" name="Diamond 19"/>
          <p:cNvSpPr/>
          <p:nvPr/>
        </p:nvSpPr>
        <p:spPr>
          <a:xfrm>
            <a:off x="10274530" y="4430189"/>
            <a:ext cx="1590964" cy="1089842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IF Door Open</a:t>
            </a:r>
          </a:p>
        </p:txBody>
      </p:sp>
      <p:sp>
        <p:nvSpPr>
          <p:cNvPr id="21" name="Rectangle: Rounded Corners 20"/>
          <p:cNvSpPr/>
          <p:nvPr/>
        </p:nvSpPr>
        <p:spPr>
          <a:xfrm>
            <a:off x="10090842" y="5779857"/>
            <a:ext cx="1958340" cy="65953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Notify to Close the Door</a:t>
            </a:r>
          </a:p>
        </p:txBody>
      </p:sp>
      <p:cxnSp>
        <p:nvCxnSpPr>
          <p:cNvPr id="30" name="Connector: Elbow 29"/>
          <p:cNvCxnSpPr>
            <a:cxnSpLocks/>
            <a:stCxn id="3" idx="1"/>
            <a:endCxn id="4" idx="0"/>
          </p:cNvCxnSpPr>
          <p:nvPr/>
        </p:nvCxnSpPr>
        <p:spPr>
          <a:xfrm rot="10800000" flipV="1">
            <a:off x="3127664" y="1041399"/>
            <a:ext cx="1860896" cy="577759"/>
          </a:xfrm>
          <a:prstGeom prst="bentConnector2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Connector: Elbow 31"/>
          <p:cNvCxnSpPr>
            <a:cxnSpLocks/>
            <a:endCxn id="7" idx="0"/>
          </p:cNvCxnSpPr>
          <p:nvPr/>
        </p:nvCxnSpPr>
        <p:spPr>
          <a:xfrm>
            <a:off x="7767320" y="1069157"/>
            <a:ext cx="2016760" cy="550002"/>
          </a:xfrm>
          <a:prstGeom prst="bentConnector2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>
            <a:cxnSpLocks/>
            <a:stCxn id="3" idx="2"/>
            <a:endCxn id="6" idx="0"/>
          </p:cNvCxnSpPr>
          <p:nvPr/>
        </p:nvCxnSpPr>
        <p:spPr>
          <a:xfrm>
            <a:off x="6385560" y="1330960"/>
            <a:ext cx="0" cy="30228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>
            <a:cxnSpLocks/>
            <a:stCxn id="4" idx="2"/>
            <a:endCxn id="8" idx="0"/>
          </p:cNvCxnSpPr>
          <p:nvPr/>
        </p:nvCxnSpPr>
        <p:spPr>
          <a:xfrm>
            <a:off x="3127664" y="2198279"/>
            <a:ext cx="0" cy="32048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cxnSpLocks/>
          </p:cNvCxnSpPr>
          <p:nvPr/>
        </p:nvCxnSpPr>
        <p:spPr>
          <a:xfrm>
            <a:off x="3116350" y="3543537"/>
            <a:ext cx="0" cy="32048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cxnSpLocks/>
            <a:stCxn id="8" idx="1"/>
            <a:endCxn id="11" idx="3"/>
          </p:cNvCxnSpPr>
          <p:nvPr/>
        </p:nvCxnSpPr>
        <p:spPr>
          <a:xfrm flipH="1" flipV="1">
            <a:off x="2080260" y="3055438"/>
            <a:ext cx="252384" cy="824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>
            <a:cxnSpLocks/>
            <a:stCxn id="9" idx="2"/>
            <a:endCxn id="12" idx="0"/>
          </p:cNvCxnSpPr>
          <p:nvPr/>
        </p:nvCxnSpPr>
        <p:spPr>
          <a:xfrm flipH="1">
            <a:off x="3114502" y="4321220"/>
            <a:ext cx="1848" cy="25175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>
            <a:cxnSpLocks/>
            <a:stCxn id="12" idx="2"/>
            <a:endCxn id="13" idx="0"/>
          </p:cNvCxnSpPr>
          <p:nvPr/>
        </p:nvCxnSpPr>
        <p:spPr>
          <a:xfrm>
            <a:off x="3114502" y="5662814"/>
            <a:ext cx="6350" cy="23493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/>
          <p:cNvCxnSpPr>
            <a:cxnSpLocks/>
            <a:stCxn id="6" idx="2"/>
            <a:endCxn id="14" idx="0"/>
          </p:cNvCxnSpPr>
          <p:nvPr/>
        </p:nvCxnSpPr>
        <p:spPr>
          <a:xfrm>
            <a:off x="6385560" y="2212363"/>
            <a:ext cx="7620" cy="39709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>
            <a:cxnSpLocks/>
            <a:stCxn id="14" idx="2"/>
            <a:endCxn id="15" idx="0"/>
          </p:cNvCxnSpPr>
          <p:nvPr/>
        </p:nvCxnSpPr>
        <p:spPr>
          <a:xfrm>
            <a:off x="6393180" y="3149796"/>
            <a:ext cx="0" cy="37888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>
            <a:cxnSpLocks/>
            <a:stCxn id="15" idx="2"/>
          </p:cNvCxnSpPr>
          <p:nvPr/>
        </p:nvCxnSpPr>
        <p:spPr>
          <a:xfrm>
            <a:off x="6393180" y="4618518"/>
            <a:ext cx="0" cy="37888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>
            <a:cxnSpLocks/>
            <a:stCxn id="7" idx="2"/>
            <a:endCxn id="17" idx="0"/>
          </p:cNvCxnSpPr>
          <p:nvPr/>
        </p:nvCxnSpPr>
        <p:spPr>
          <a:xfrm>
            <a:off x="9784080" y="2198279"/>
            <a:ext cx="0" cy="25982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/>
          <p:cNvCxnSpPr>
            <a:cxnSpLocks/>
            <a:stCxn id="17" idx="3"/>
            <a:endCxn id="19" idx="1"/>
          </p:cNvCxnSpPr>
          <p:nvPr/>
        </p:nvCxnSpPr>
        <p:spPr>
          <a:xfrm>
            <a:off x="10579562" y="3003026"/>
            <a:ext cx="36021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/>
          <p:cNvCxnSpPr>
            <a:cxnSpLocks/>
            <a:stCxn id="17" idx="2"/>
            <a:endCxn id="18" idx="0"/>
          </p:cNvCxnSpPr>
          <p:nvPr/>
        </p:nvCxnSpPr>
        <p:spPr>
          <a:xfrm>
            <a:off x="9784080" y="3547947"/>
            <a:ext cx="0" cy="29617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5" name="Connector: Elbow 74"/>
          <p:cNvCxnSpPr>
            <a:cxnSpLocks/>
            <a:stCxn id="18" idx="2"/>
            <a:endCxn id="20" idx="1"/>
          </p:cNvCxnSpPr>
          <p:nvPr/>
        </p:nvCxnSpPr>
        <p:spPr>
          <a:xfrm rot="16200000" flipH="1">
            <a:off x="9692413" y="4392992"/>
            <a:ext cx="673785" cy="490450"/>
          </a:xfrm>
          <a:prstGeom prst="bentConnector2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/>
          <p:cNvCxnSpPr>
            <a:cxnSpLocks/>
            <a:stCxn id="19" idx="2"/>
            <a:endCxn id="20" idx="0"/>
          </p:cNvCxnSpPr>
          <p:nvPr/>
        </p:nvCxnSpPr>
        <p:spPr>
          <a:xfrm flipH="1">
            <a:off x="11070012" y="3231626"/>
            <a:ext cx="364606" cy="119856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/>
          <p:cNvCxnSpPr>
            <a:cxnSpLocks/>
            <a:stCxn id="20" idx="2"/>
            <a:endCxn id="21" idx="0"/>
          </p:cNvCxnSpPr>
          <p:nvPr/>
        </p:nvCxnSpPr>
        <p:spPr>
          <a:xfrm>
            <a:off x="11070012" y="5520031"/>
            <a:ext cx="0" cy="25982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68942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0"/>
            <a:ext cx="10018713" cy="1752599"/>
          </a:xfrm>
        </p:spPr>
        <p:txBody>
          <a:bodyPr/>
          <a:lstStyle/>
          <a:p>
            <a:r>
              <a:rPr lang="en-US" dirty="0">
                <a:solidFill>
                  <a:srgbClr val="00B0F0"/>
                </a:solidFill>
              </a:rPr>
              <a:t>Motion Detection with AXIS M113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859281"/>
            <a:ext cx="10220010" cy="3931920"/>
          </a:xfrm>
        </p:spPr>
        <p:txBody>
          <a:bodyPr anchor="t"/>
          <a:lstStyle/>
          <a:p>
            <a:pPr algn="just"/>
            <a:r>
              <a:rPr lang="en-US" dirty="0"/>
              <a:t>AXIS M113 supports motion detection with the application Motion Detector 3</a:t>
            </a:r>
          </a:p>
          <a:p>
            <a:pPr algn="just"/>
            <a:r>
              <a:rPr lang="en-US" dirty="0"/>
              <a:t>The camera feed is integrated to Cognitive Living Interface</a:t>
            </a:r>
          </a:p>
          <a:p>
            <a:pPr algn="just"/>
            <a:r>
              <a:rPr lang="en-US" dirty="0"/>
              <a:t>We defined the Include &amp; Exclude areas in the captured frame</a:t>
            </a:r>
          </a:p>
          <a:p>
            <a:pPr algn="just"/>
            <a:r>
              <a:rPr lang="en-US" dirty="0"/>
              <a:t>Configured the IP camera to send email notifications to the user</a:t>
            </a:r>
          </a:p>
          <a:p>
            <a:pPr algn="just"/>
            <a:r>
              <a:rPr lang="en-US" dirty="0"/>
              <a:t>If there is any motion detected in the include area, the user is notified by email</a:t>
            </a:r>
          </a:p>
          <a:p>
            <a:pPr algn="just"/>
            <a:r>
              <a:rPr lang="en-US" dirty="0"/>
              <a:t>If there is an attempt to tamper the camera, the user is notified immediately by email</a:t>
            </a:r>
          </a:p>
        </p:txBody>
      </p:sp>
    </p:spTree>
    <p:extLst>
      <p:ext uri="{BB962C8B-B14F-4D97-AF65-F5344CB8AC3E}">
        <p14:creationId xmlns:p14="http://schemas.microsoft.com/office/powerpoint/2010/main" val="39933682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5202" y="-60959"/>
            <a:ext cx="10018713" cy="961534"/>
          </a:xfrm>
        </p:spPr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It Works!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0910" y="3715614"/>
            <a:ext cx="4214452" cy="232787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3200" y="1132102"/>
            <a:ext cx="4605971" cy="233166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4558" y="3778428"/>
            <a:ext cx="2738002" cy="299900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23856" y="3788443"/>
            <a:ext cx="2783664" cy="298986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1655" y="775749"/>
            <a:ext cx="5625865" cy="3137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0308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1"/>
            <a:ext cx="10018713" cy="746760"/>
          </a:xfrm>
        </p:spPr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Energy Analysis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0580041"/>
              </p:ext>
            </p:extLst>
          </p:nvPr>
        </p:nvGraphicFramePr>
        <p:xfrm>
          <a:off x="1828801" y="2045617"/>
          <a:ext cx="4842996" cy="4100651"/>
        </p:xfrm>
        <a:graphic>
          <a:graphicData uri="http://schemas.openxmlformats.org/drawingml/2006/table">
            <a:tbl>
              <a:tblPr>
                <a:tableStyleId>{125E5076-3810-47DD-B79F-674D7AD40C01}</a:tableStyleId>
              </a:tblPr>
              <a:tblGrid>
                <a:gridCol w="2460395">
                  <a:extLst>
                    <a:ext uri="{9D8B030D-6E8A-4147-A177-3AD203B41FA5}">
                      <a16:colId xmlns:a16="http://schemas.microsoft.com/office/drawing/2014/main" val="2725636530"/>
                    </a:ext>
                  </a:extLst>
                </a:gridCol>
                <a:gridCol w="2382601">
                  <a:extLst>
                    <a:ext uri="{9D8B030D-6E8A-4147-A177-3AD203B41FA5}">
                      <a16:colId xmlns:a16="http://schemas.microsoft.com/office/drawing/2014/main" val="3498996431"/>
                    </a:ext>
                  </a:extLst>
                </a:gridCol>
              </a:tblGrid>
              <a:tr h="54858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Equipment</a:t>
                      </a:r>
                      <a:endParaRPr lang="en-US" sz="16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Energy consumption per hour(Watt)</a:t>
                      </a:r>
                      <a:endParaRPr lang="en-US" sz="1600" b="0" i="0" u="none" strike="noStrike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78504435"/>
                  </a:ext>
                </a:extLst>
              </a:tr>
              <a:tr h="250776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LED TV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0.3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74953428"/>
                  </a:ext>
                </a:extLst>
              </a:tr>
              <a:tr h="250776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Mobile Phone charger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51600925"/>
                  </a:ext>
                </a:extLst>
              </a:tr>
              <a:tr h="291976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Computer Display, LCD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1.13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66316885"/>
                  </a:ext>
                </a:extLst>
              </a:tr>
              <a:tr h="250776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Computer, desktop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2.84</a:t>
                      </a:r>
                      <a:endParaRPr lang="en-US" sz="16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3542969"/>
                  </a:ext>
                </a:extLst>
              </a:tr>
              <a:tr h="250776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Computer, notebook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4.42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26135870"/>
                  </a:ext>
                </a:extLst>
              </a:tr>
              <a:tr h="250776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Printer, laser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4.5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32893383"/>
                  </a:ext>
                </a:extLst>
              </a:tr>
              <a:tr h="250776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Speakers, computer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4.12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9132651"/>
                  </a:ext>
                </a:extLst>
              </a:tr>
              <a:tr h="250776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Washing machine</a:t>
                      </a:r>
                      <a:endParaRPr lang="en-US" sz="16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3.2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03418596"/>
                  </a:ext>
                </a:extLst>
              </a:tr>
              <a:tr h="250776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Induction cooker </a:t>
                      </a:r>
                      <a:endParaRPr lang="en-US" sz="16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97226670"/>
                  </a:ext>
                </a:extLst>
              </a:tr>
              <a:tr h="250776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Coffee maker </a:t>
                      </a:r>
                      <a:endParaRPr lang="en-US" sz="16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43778394"/>
                  </a:ext>
                </a:extLst>
              </a:tr>
              <a:tr h="250776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Microwave oven </a:t>
                      </a:r>
                      <a:endParaRPr lang="en-US" sz="16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33872425"/>
                  </a:ext>
                </a:extLst>
              </a:tr>
              <a:tr h="250776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Audio System</a:t>
                      </a:r>
                      <a:endParaRPr lang="en-US" sz="16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2502999"/>
                  </a:ext>
                </a:extLst>
              </a:tr>
              <a:tr h="250776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Air Conditioner</a:t>
                      </a:r>
                      <a:endParaRPr lang="en-US" sz="1600" b="0" i="0" u="none" strike="noStrike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50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2042833"/>
                  </a:ext>
                </a:extLst>
              </a:tr>
              <a:tr h="250776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Total per hour usage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0" u="none" strike="noStrike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92.51</a:t>
                      </a:r>
                      <a:endParaRPr lang="en-US" sz="1600" b="0" i="0" u="none" strike="noStrike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24481327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7057430"/>
              </p:ext>
            </p:extLst>
          </p:nvPr>
        </p:nvGraphicFramePr>
        <p:xfrm>
          <a:off x="7355840" y="2045616"/>
          <a:ext cx="3596640" cy="4100656"/>
        </p:xfrm>
        <a:graphic>
          <a:graphicData uri="http://schemas.openxmlformats.org/drawingml/2006/table">
            <a:tbl>
              <a:tblPr>
                <a:tableStyleId>{37CE84F3-28C3-443E-9E96-99CF82512B78}</a:tableStyleId>
              </a:tblPr>
              <a:tblGrid>
                <a:gridCol w="3596640">
                  <a:extLst>
                    <a:ext uri="{9D8B030D-6E8A-4147-A177-3AD203B41FA5}">
                      <a16:colId xmlns:a16="http://schemas.microsoft.com/office/drawing/2014/main" val="2656901902"/>
                    </a:ext>
                  </a:extLst>
                </a:gridCol>
              </a:tblGrid>
              <a:tr h="29290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Consumption weekdays(kW)</a:t>
                      </a:r>
                      <a:endParaRPr lang="en-US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3619299557"/>
                  </a:ext>
                </a:extLst>
              </a:tr>
              <a:tr h="29290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u="none" strike="noStrike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408.8942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998742571"/>
                  </a:ext>
                </a:extLst>
              </a:tr>
              <a:tr h="292904">
                <a:tc>
                  <a:txBody>
                    <a:bodyPr/>
                    <a:lstStyle/>
                    <a:p>
                      <a:pPr algn="ctr" fontAlgn="b"/>
                      <a:endParaRPr lang="en-US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4200800124"/>
                  </a:ext>
                </a:extLst>
              </a:tr>
              <a:tr h="29290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u="none" strike="noStrike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Consumption in weekends(kW)</a:t>
                      </a:r>
                      <a:endParaRPr lang="en-US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3117598324"/>
                  </a:ext>
                </a:extLst>
              </a:tr>
              <a:tr h="29290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u="none" strike="noStrike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76.96832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388328789"/>
                  </a:ext>
                </a:extLst>
              </a:tr>
              <a:tr h="292904">
                <a:tc>
                  <a:txBody>
                    <a:bodyPr/>
                    <a:lstStyle/>
                    <a:p>
                      <a:pPr algn="ctr" fontAlgn="b"/>
                      <a:endParaRPr lang="en-US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506013564"/>
                  </a:ext>
                </a:extLst>
              </a:tr>
              <a:tr h="29290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Total Energy Consumption(kW)</a:t>
                      </a:r>
                      <a:endParaRPr lang="en-US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3146225390"/>
                  </a:ext>
                </a:extLst>
              </a:tr>
              <a:tr h="29290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u="none" strike="noStrike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485.86252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950425441"/>
                  </a:ext>
                </a:extLst>
              </a:tr>
              <a:tr h="292904">
                <a:tc>
                  <a:txBody>
                    <a:bodyPr/>
                    <a:lstStyle/>
                    <a:p>
                      <a:pPr algn="ctr" fontAlgn="b"/>
                      <a:endParaRPr lang="en-US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976945906"/>
                  </a:ext>
                </a:extLst>
              </a:tr>
              <a:tr h="29290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Total Energy Savings (0.155 euro/kw)</a:t>
                      </a:r>
                      <a:endParaRPr lang="en-US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3177373508"/>
                  </a:ext>
                </a:extLst>
              </a:tr>
              <a:tr h="29290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u="none" strike="noStrike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74.33696556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645614760"/>
                  </a:ext>
                </a:extLst>
              </a:tr>
              <a:tr h="292904">
                <a:tc>
                  <a:txBody>
                    <a:bodyPr/>
                    <a:lstStyle/>
                    <a:p>
                      <a:pPr algn="ctr" fontAlgn="b"/>
                      <a:endParaRPr lang="en-US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942536497"/>
                  </a:ext>
                </a:extLst>
              </a:tr>
              <a:tr h="29290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u="none" strike="noStrike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Carbon Footprint reduction(kg CO2)</a:t>
                      </a:r>
                      <a:endParaRPr lang="en-US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551018342"/>
                  </a:ext>
                </a:extLst>
              </a:tr>
              <a:tr h="29290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u="none" strike="noStrike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106.8897544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6212812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11801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411481"/>
            <a:ext cx="10018713" cy="777240"/>
          </a:xfrm>
        </p:spPr>
        <p:txBody>
          <a:bodyPr/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Benefits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899919"/>
            <a:ext cx="10018713" cy="3891281"/>
          </a:xfrm>
        </p:spPr>
        <p:txBody>
          <a:bodyPr anchor="t"/>
          <a:lstStyle/>
          <a:p>
            <a:r>
              <a:rPr lang="en-US" dirty="0"/>
              <a:t>ICT for Greening – by reducing carbon footprint</a:t>
            </a:r>
          </a:p>
          <a:p>
            <a:r>
              <a:rPr lang="en-US" dirty="0"/>
              <a:t>Enhanced safety &amp; security </a:t>
            </a:r>
          </a:p>
          <a:p>
            <a:r>
              <a:rPr lang="en-US" dirty="0"/>
              <a:t>Ambient environment for living</a:t>
            </a:r>
          </a:p>
          <a:p>
            <a:r>
              <a:rPr lang="en-US" dirty="0"/>
              <a:t>Cost saving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88163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1578" y="0"/>
            <a:ext cx="48488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7595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356</TotalTime>
  <Words>1208</Words>
  <Application>Microsoft Office PowerPoint</Application>
  <PresentationFormat>Widescreen</PresentationFormat>
  <Paragraphs>247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Arial</vt:lpstr>
      <vt:lpstr>Bradley Hand ITC</vt:lpstr>
      <vt:lpstr>Calibri</vt:lpstr>
      <vt:lpstr>Corbel</vt:lpstr>
      <vt:lpstr>Times New Roman</vt:lpstr>
      <vt:lpstr>Wingdings</vt:lpstr>
      <vt:lpstr>Parallax</vt:lpstr>
      <vt:lpstr>PowerPoint Presentation</vt:lpstr>
      <vt:lpstr>Agenda</vt:lpstr>
      <vt:lpstr> Home Automation Protocols LonWorks</vt:lpstr>
      <vt:lpstr>Introduction</vt:lpstr>
      <vt:lpstr>LONTalk Protocol</vt:lpstr>
      <vt:lpstr>Features.</vt:lpstr>
      <vt:lpstr>PowerPoint Presentation</vt:lpstr>
      <vt:lpstr>Implementations</vt:lpstr>
      <vt:lpstr>DASH7 Alliance Protocol</vt:lpstr>
      <vt:lpstr>Features.</vt:lpstr>
      <vt:lpstr>Advantages.</vt:lpstr>
      <vt:lpstr>BLAST network technology</vt:lpstr>
      <vt:lpstr>Protocol Comparison</vt:lpstr>
      <vt:lpstr>OSI Model</vt:lpstr>
      <vt:lpstr>Application</vt:lpstr>
      <vt:lpstr>PowerPoint Presentation</vt:lpstr>
      <vt:lpstr>Motivation</vt:lpstr>
      <vt:lpstr>Goals</vt:lpstr>
      <vt:lpstr>Our Idea</vt:lpstr>
      <vt:lpstr>Self – Adapting System (Cognition)</vt:lpstr>
      <vt:lpstr>What is FHEM?</vt:lpstr>
      <vt:lpstr>Impressions</vt:lpstr>
      <vt:lpstr>Implementation in Cognitive Living</vt:lpstr>
      <vt:lpstr>Components Used</vt:lpstr>
      <vt:lpstr>PowerPoint Presentation</vt:lpstr>
      <vt:lpstr>Proof of Concept</vt:lpstr>
      <vt:lpstr>Motion Detection with AXIS M113</vt:lpstr>
      <vt:lpstr>It Works!</vt:lpstr>
      <vt:lpstr>Energy Analysis</vt:lpstr>
      <vt:lpstr>Benefits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Madhubala Ganesan</dc:creator>
  <cp:lastModifiedBy>Madhubala Ganesan</cp:lastModifiedBy>
  <cp:revision>61</cp:revision>
  <dcterms:created xsi:type="dcterms:W3CDTF">2017-03-02T12:41:14Z</dcterms:created>
  <dcterms:modified xsi:type="dcterms:W3CDTF">2017-03-02T21:49:12Z</dcterms:modified>
</cp:coreProperties>
</file>