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95C655-D14B-4A83-A02A-187C1D5EE1F8}" v="5" dt="2025-11-24T23:40:47.1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 showGuides="1">
      <p:cViewPr varScale="1">
        <p:scale>
          <a:sx n="47" d="100"/>
          <a:sy n="47" d="100"/>
        </p:scale>
        <p:origin x="60" y="1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ry Jones (2502428)" userId="eb17e11c-0ad2-4961-8232-e08b9b4b3b6d" providerId="ADAL" clId="{3EB0FC46-182D-4743-A2D5-B1F2F129A304}"/>
    <pc:docChg chg="undo custSel addSld modSld addMainMaster delMainMaster">
      <pc:chgData name="Rory Jones (2502428)" userId="eb17e11c-0ad2-4961-8232-e08b9b4b3b6d" providerId="ADAL" clId="{3EB0FC46-182D-4743-A2D5-B1F2F129A304}" dt="2025-11-24T23:40:47.102" v="875"/>
      <pc:docMkLst>
        <pc:docMk/>
      </pc:docMkLst>
      <pc:sldChg chg="addSp modSp mod setBg modClrScheme addAnim setClrOvrMap chgLayout">
        <pc:chgData name="Rory Jones (2502428)" userId="eb17e11c-0ad2-4961-8232-e08b9b4b3b6d" providerId="ADAL" clId="{3EB0FC46-182D-4743-A2D5-B1F2F129A304}" dt="2025-11-24T23:26:18.349" v="65" actId="20577"/>
        <pc:sldMkLst>
          <pc:docMk/>
          <pc:sldMk cId="1168866323" sldId="256"/>
        </pc:sldMkLst>
        <pc:spChg chg="mod">
          <ac:chgData name="Rory Jones (2502428)" userId="eb17e11c-0ad2-4961-8232-e08b9b4b3b6d" providerId="ADAL" clId="{3EB0FC46-182D-4743-A2D5-B1F2F129A304}" dt="2025-11-24T23:26:02.779" v="44" actId="26606"/>
          <ac:spMkLst>
            <pc:docMk/>
            <pc:sldMk cId="1168866323" sldId="256"/>
            <ac:spMk id="2" creationId="{C5ADA7CF-840F-7652-7FE5-3E443AF8845D}"/>
          </ac:spMkLst>
        </pc:spChg>
        <pc:spChg chg="mod">
          <ac:chgData name="Rory Jones (2502428)" userId="eb17e11c-0ad2-4961-8232-e08b9b4b3b6d" providerId="ADAL" clId="{3EB0FC46-182D-4743-A2D5-B1F2F129A304}" dt="2025-11-24T23:26:18.349" v="65" actId="20577"/>
          <ac:spMkLst>
            <pc:docMk/>
            <pc:sldMk cId="1168866323" sldId="256"/>
            <ac:spMk id="3" creationId="{8D2B2C12-7E59-40FC-A5B4-9E2D1260DCF5}"/>
          </ac:spMkLst>
        </pc:spChg>
        <pc:spChg chg="add">
          <ac:chgData name="Rory Jones (2502428)" userId="eb17e11c-0ad2-4961-8232-e08b9b4b3b6d" providerId="ADAL" clId="{3EB0FC46-182D-4743-A2D5-B1F2F129A304}" dt="2025-11-24T23:26:02.779" v="44" actId="26606"/>
          <ac:spMkLst>
            <pc:docMk/>
            <pc:sldMk cId="1168866323" sldId="256"/>
            <ac:spMk id="9" creationId="{B7E2F724-2FB3-4D1D-A730-739B8654C030}"/>
          </ac:spMkLst>
        </pc:spChg>
        <pc:spChg chg="add">
          <ac:chgData name="Rory Jones (2502428)" userId="eb17e11c-0ad2-4961-8232-e08b9b4b3b6d" providerId="ADAL" clId="{3EB0FC46-182D-4743-A2D5-B1F2F129A304}" dt="2025-11-24T23:26:02.779" v="44" actId="26606"/>
          <ac:spMkLst>
            <pc:docMk/>
            <pc:sldMk cId="1168866323" sldId="256"/>
            <ac:spMk id="11" creationId="{B2C335F7-F61C-4EB4-80F2-4B1438FE66BB}"/>
          </ac:spMkLst>
        </pc:spChg>
        <pc:picChg chg="add">
          <ac:chgData name="Rory Jones (2502428)" userId="eb17e11c-0ad2-4961-8232-e08b9b4b3b6d" providerId="ADAL" clId="{3EB0FC46-182D-4743-A2D5-B1F2F129A304}" dt="2025-11-24T23:26:02.779" v="44" actId="26606"/>
          <ac:picMkLst>
            <pc:docMk/>
            <pc:sldMk cId="1168866323" sldId="256"/>
            <ac:picMk id="4" creationId="{CABD4D5F-F1FD-89B3-38D2-1727C68B14E1}"/>
          </ac:picMkLst>
        </pc:picChg>
      </pc:sldChg>
      <pc:sldChg chg="addSp modSp new mod setBg">
        <pc:chgData name="Rory Jones (2502428)" userId="eb17e11c-0ad2-4961-8232-e08b9b4b3b6d" providerId="ADAL" clId="{3EB0FC46-182D-4743-A2D5-B1F2F129A304}" dt="2025-11-24T23:29:02.312" v="209" actId="26606"/>
        <pc:sldMkLst>
          <pc:docMk/>
          <pc:sldMk cId="2065855062" sldId="257"/>
        </pc:sldMkLst>
        <pc:spChg chg="mod">
          <ac:chgData name="Rory Jones (2502428)" userId="eb17e11c-0ad2-4961-8232-e08b9b4b3b6d" providerId="ADAL" clId="{3EB0FC46-182D-4743-A2D5-B1F2F129A304}" dt="2025-11-24T23:29:02.312" v="209" actId="26606"/>
          <ac:spMkLst>
            <pc:docMk/>
            <pc:sldMk cId="2065855062" sldId="257"/>
            <ac:spMk id="2" creationId="{CE5EA6D1-FD64-2053-53B7-26C75C08CAD6}"/>
          </ac:spMkLst>
        </pc:spChg>
        <pc:spChg chg="mod">
          <ac:chgData name="Rory Jones (2502428)" userId="eb17e11c-0ad2-4961-8232-e08b9b4b3b6d" providerId="ADAL" clId="{3EB0FC46-182D-4743-A2D5-B1F2F129A304}" dt="2025-11-24T23:29:02.312" v="209" actId="26606"/>
          <ac:spMkLst>
            <pc:docMk/>
            <pc:sldMk cId="2065855062" sldId="257"/>
            <ac:spMk id="3" creationId="{6CC79D3E-524C-E64D-0904-CB11BE72939C}"/>
          </ac:spMkLst>
        </pc:spChg>
        <pc:spChg chg="add mod">
          <ac:chgData name="Rory Jones (2502428)" userId="eb17e11c-0ad2-4961-8232-e08b9b4b3b6d" providerId="ADAL" clId="{3EB0FC46-182D-4743-A2D5-B1F2F129A304}" dt="2025-11-24T23:29:02.312" v="209" actId="26606"/>
          <ac:spMkLst>
            <pc:docMk/>
            <pc:sldMk cId="2065855062" sldId="257"/>
            <ac:spMk id="6" creationId="{60BE9354-2B52-4DBF-A84D-8DF26EE06283}"/>
          </ac:spMkLst>
        </pc:spChg>
        <pc:spChg chg="add">
          <ac:chgData name="Rory Jones (2502428)" userId="eb17e11c-0ad2-4961-8232-e08b9b4b3b6d" providerId="ADAL" clId="{3EB0FC46-182D-4743-A2D5-B1F2F129A304}" dt="2025-11-24T23:29:02.312" v="209" actId="26606"/>
          <ac:spMkLst>
            <pc:docMk/>
            <pc:sldMk cId="2065855062" sldId="257"/>
            <ac:spMk id="11" creationId="{175EAFFD-4A47-DD53-4F76-BD457E18BF1F}"/>
          </ac:spMkLst>
        </pc:spChg>
        <pc:spChg chg="add">
          <ac:chgData name="Rory Jones (2502428)" userId="eb17e11c-0ad2-4961-8232-e08b9b4b3b6d" providerId="ADAL" clId="{3EB0FC46-182D-4743-A2D5-B1F2F129A304}" dt="2025-11-24T23:29:02.312" v="209" actId="26606"/>
          <ac:spMkLst>
            <pc:docMk/>
            <pc:sldMk cId="2065855062" sldId="257"/>
            <ac:spMk id="13" creationId="{7CC1FECC-9CA4-341C-7E20-4728C5147389}"/>
          </ac:spMkLst>
        </pc:spChg>
        <pc:picChg chg="add mod">
          <ac:chgData name="Rory Jones (2502428)" userId="eb17e11c-0ad2-4961-8232-e08b9b4b3b6d" providerId="ADAL" clId="{3EB0FC46-182D-4743-A2D5-B1F2F129A304}" dt="2025-11-24T23:29:02.312" v="209" actId="26606"/>
          <ac:picMkLst>
            <pc:docMk/>
            <pc:sldMk cId="2065855062" sldId="257"/>
            <ac:picMk id="5" creationId="{6F51C40F-2F66-3778-DC8D-470171A7ED20}"/>
          </ac:picMkLst>
        </pc:picChg>
      </pc:sldChg>
      <pc:sldChg chg="addSp modSp new mod setBg">
        <pc:chgData name="Rory Jones (2502428)" userId="eb17e11c-0ad2-4961-8232-e08b9b4b3b6d" providerId="ADAL" clId="{3EB0FC46-182D-4743-A2D5-B1F2F129A304}" dt="2025-11-24T23:32:08.127" v="481" actId="26606"/>
        <pc:sldMkLst>
          <pc:docMk/>
          <pc:sldMk cId="3795649573" sldId="258"/>
        </pc:sldMkLst>
        <pc:spChg chg="mod">
          <ac:chgData name="Rory Jones (2502428)" userId="eb17e11c-0ad2-4961-8232-e08b9b4b3b6d" providerId="ADAL" clId="{3EB0FC46-182D-4743-A2D5-B1F2F129A304}" dt="2025-11-24T23:32:08.127" v="481" actId="26606"/>
          <ac:spMkLst>
            <pc:docMk/>
            <pc:sldMk cId="3795649573" sldId="258"/>
            <ac:spMk id="2" creationId="{56D86C4C-998C-B4CE-8906-970BB2E1AADE}"/>
          </ac:spMkLst>
        </pc:spChg>
        <pc:spChg chg="mod ord">
          <ac:chgData name="Rory Jones (2502428)" userId="eb17e11c-0ad2-4961-8232-e08b9b4b3b6d" providerId="ADAL" clId="{3EB0FC46-182D-4743-A2D5-B1F2F129A304}" dt="2025-11-24T23:32:08.127" v="481" actId="26606"/>
          <ac:spMkLst>
            <pc:docMk/>
            <pc:sldMk cId="3795649573" sldId="258"/>
            <ac:spMk id="3" creationId="{7D6DA1C5-2799-CE96-8471-677207D24C10}"/>
          </ac:spMkLst>
        </pc:spChg>
        <pc:spChg chg="add mod">
          <ac:chgData name="Rory Jones (2502428)" userId="eb17e11c-0ad2-4961-8232-e08b9b4b3b6d" providerId="ADAL" clId="{3EB0FC46-182D-4743-A2D5-B1F2F129A304}" dt="2025-11-24T23:32:08.127" v="481" actId="26606"/>
          <ac:spMkLst>
            <pc:docMk/>
            <pc:sldMk cId="3795649573" sldId="258"/>
            <ac:spMk id="6" creationId="{E72DA0F8-331F-2BE0-EE4D-AD6DFF69205D}"/>
          </ac:spMkLst>
        </pc:spChg>
        <pc:spChg chg="add">
          <ac:chgData name="Rory Jones (2502428)" userId="eb17e11c-0ad2-4961-8232-e08b9b4b3b6d" providerId="ADAL" clId="{3EB0FC46-182D-4743-A2D5-B1F2F129A304}" dt="2025-11-24T23:32:08.127" v="481" actId="26606"/>
          <ac:spMkLst>
            <pc:docMk/>
            <pc:sldMk cId="3795649573" sldId="258"/>
            <ac:spMk id="11" creationId="{AD1BDCCC-E676-2A7E-BE11-2B8C23DB287F}"/>
          </ac:spMkLst>
        </pc:spChg>
        <pc:spChg chg="add">
          <ac:chgData name="Rory Jones (2502428)" userId="eb17e11c-0ad2-4961-8232-e08b9b4b3b6d" providerId="ADAL" clId="{3EB0FC46-182D-4743-A2D5-B1F2F129A304}" dt="2025-11-24T23:32:08.127" v="481" actId="26606"/>
          <ac:spMkLst>
            <pc:docMk/>
            <pc:sldMk cId="3795649573" sldId="258"/>
            <ac:spMk id="13" creationId="{781C97B1-8A09-6383-8C65-A3B73577816A}"/>
          </ac:spMkLst>
        </pc:spChg>
        <pc:picChg chg="add mod">
          <ac:chgData name="Rory Jones (2502428)" userId="eb17e11c-0ad2-4961-8232-e08b9b4b3b6d" providerId="ADAL" clId="{3EB0FC46-182D-4743-A2D5-B1F2F129A304}" dt="2025-11-24T23:32:08.127" v="481" actId="26606"/>
          <ac:picMkLst>
            <pc:docMk/>
            <pc:sldMk cId="3795649573" sldId="258"/>
            <ac:picMk id="5" creationId="{6AD7D76B-0AE7-053F-E590-3F06A2A54427}"/>
          </ac:picMkLst>
        </pc:picChg>
      </pc:sldChg>
      <pc:sldChg chg="addSp delSp modSp new mod setBg">
        <pc:chgData name="Rory Jones (2502428)" userId="eb17e11c-0ad2-4961-8232-e08b9b4b3b6d" providerId="ADAL" clId="{3EB0FC46-182D-4743-A2D5-B1F2F129A304}" dt="2025-11-24T23:37:23.372" v="619" actId="14100"/>
        <pc:sldMkLst>
          <pc:docMk/>
          <pc:sldMk cId="4070962826" sldId="259"/>
        </pc:sldMkLst>
        <pc:spChg chg="mod">
          <ac:chgData name="Rory Jones (2502428)" userId="eb17e11c-0ad2-4961-8232-e08b9b4b3b6d" providerId="ADAL" clId="{3EB0FC46-182D-4743-A2D5-B1F2F129A304}" dt="2025-11-24T23:36:47.934" v="613" actId="26606"/>
          <ac:spMkLst>
            <pc:docMk/>
            <pc:sldMk cId="4070962826" sldId="259"/>
            <ac:spMk id="2" creationId="{CAED7603-1FED-2907-9D24-29E2EAF9C024}"/>
          </ac:spMkLst>
        </pc:spChg>
        <pc:spChg chg="mod">
          <ac:chgData name="Rory Jones (2502428)" userId="eb17e11c-0ad2-4961-8232-e08b9b4b3b6d" providerId="ADAL" clId="{3EB0FC46-182D-4743-A2D5-B1F2F129A304}" dt="2025-11-24T23:36:47.934" v="613" actId="26606"/>
          <ac:spMkLst>
            <pc:docMk/>
            <pc:sldMk cId="4070962826" sldId="259"/>
            <ac:spMk id="3" creationId="{6C227440-CC3A-2DBD-DF5E-DA308766EE03}"/>
          </ac:spMkLst>
        </pc:spChg>
        <pc:spChg chg="add del mod">
          <ac:chgData name="Rory Jones (2502428)" userId="eb17e11c-0ad2-4961-8232-e08b9b4b3b6d" providerId="ADAL" clId="{3EB0FC46-182D-4743-A2D5-B1F2F129A304}" dt="2025-11-24T23:37:23.372" v="619" actId="14100"/>
          <ac:spMkLst>
            <pc:docMk/>
            <pc:sldMk cId="4070962826" sldId="259"/>
            <ac:spMk id="6" creationId="{0906D371-801C-7275-7E7E-4472BCEC35C8}"/>
          </ac:spMkLst>
        </pc:spChg>
        <pc:spChg chg="add">
          <ac:chgData name="Rory Jones (2502428)" userId="eb17e11c-0ad2-4961-8232-e08b9b4b3b6d" providerId="ADAL" clId="{3EB0FC46-182D-4743-A2D5-B1F2F129A304}" dt="2025-11-24T23:36:47.934" v="613" actId="26606"/>
          <ac:spMkLst>
            <pc:docMk/>
            <pc:sldMk cId="4070962826" sldId="259"/>
            <ac:spMk id="11" creationId="{175EAFFD-4A47-DD53-4F76-BD457E18BF1F}"/>
          </ac:spMkLst>
        </pc:spChg>
        <pc:spChg chg="add">
          <ac:chgData name="Rory Jones (2502428)" userId="eb17e11c-0ad2-4961-8232-e08b9b4b3b6d" providerId="ADAL" clId="{3EB0FC46-182D-4743-A2D5-B1F2F129A304}" dt="2025-11-24T23:36:47.934" v="613" actId="26606"/>
          <ac:spMkLst>
            <pc:docMk/>
            <pc:sldMk cId="4070962826" sldId="259"/>
            <ac:spMk id="13" creationId="{7CC1FECC-9CA4-341C-7E20-4728C5147389}"/>
          </ac:spMkLst>
        </pc:spChg>
        <pc:picChg chg="add del mod">
          <ac:chgData name="Rory Jones (2502428)" userId="eb17e11c-0ad2-4961-8232-e08b9b4b3b6d" providerId="ADAL" clId="{3EB0FC46-182D-4743-A2D5-B1F2F129A304}" dt="2025-11-24T23:37:23.372" v="619" actId="14100"/>
          <ac:picMkLst>
            <pc:docMk/>
            <pc:sldMk cId="4070962826" sldId="259"/>
            <ac:picMk id="5" creationId="{BCFDCE2D-325C-DA6B-C9C8-1C52169A2D4E}"/>
          </ac:picMkLst>
        </pc:picChg>
      </pc:sldChg>
      <pc:sldChg chg="addSp modSp new mod setBg">
        <pc:chgData name="Rory Jones (2502428)" userId="eb17e11c-0ad2-4961-8232-e08b9b4b3b6d" providerId="ADAL" clId="{3EB0FC46-182D-4743-A2D5-B1F2F129A304}" dt="2025-11-24T23:40:16.860" v="859" actId="14100"/>
        <pc:sldMkLst>
          <pc:docMk/>
          <pc:sldMk cId="3686537830" sldId="260"/>
        </pc:sldMkLst>
        <pc:spChg chg="mod">
          <ac:chgData name="Rory Jones (2502428)" userId="eb17e11c-0ad2-4961-8232-e08b9b4b3b6d" providerId="ADAL" clId="{3EB0FC46-182D-4743-A2D5-B1F2F129A304}" dt="2025-11-24T23:40:07.298" v="856" actId="1076"/>
          <ac:spMkLst>
            <pc:docMk/>
            <pc:sldMk cId="3686537830" sldId="260"/>
            <ac:spMk id="2" creationId="{D148288C-987D-31B3-3549-043BBAC73D2E}"/>
          </ac:spMkLst>
        </pc:spChg>
        <pc:spChg chg="mod">
          <ac:chgData name="Rory Jones (2502428)" userId="eb17e11c-0ad2-4961-8232-e08b9b4b3b6d" providerId="ADAL" clId="{3EB0FC46-182D-4743-A2D5-B1F2F129A304}" dt="2025-11-24T23:40:16.860" v="859" actId="14100"/>
          <ac:spMkLst>
            <pc:docMk/>
            <pc:sldMk cId="3686537830" sldId="260"/>
            <ac:spMk id="3" creationId="{44C49CFF-48EA-378B-EDB0-DB765687F2B2}"/>
          </ac:spMkLst>
        </pc:spChg>
        <pc:spChg chg="add">
          <ac:chgData name="Rory Jones (2502428)" userId="eb17e11c-0ad2-4961-8232-e08b9b4b3b6d" providerId="ADAL" clId="{3EB0FC46-182D-4743-A2D5-B1F2F129A304}" dt="2025-11-24T23:39:52.406" v="853" actId="26606"/>
          <ac:spMkLst>
            <pc:docMk/>
            <pc:sldMk cId="3686537830" sldId="260"/>
            <ac:spMk id="10" creationId="{175EAFFD-4A47-DD53-4F76-BD457E18BF1F}"/>
          </ac:spMkLst>
        </pc:spChg>
        <pc:spChg chg="add">
          <ac:chgData name="Rory Jones (2502428)" userId="eb17e11c-0ad2-4961-8232-e08b9b4b3b6d" providerId="ADAL" clId="{3EB0FC46-182D-4743-A2D5-B1F2F129A304}" dt="2025-11-24T23:39:52.406" v="853" actId="26606"/>
          <ac:spMkLst>
            <pc:docMk/>
            <pc:sldMk cId="3686537830" sldId="260"/>
            <ac:spMk id="12" creationId="{7CC1FECC-9CA4-341C-7E20-4728C5147389}"/>
          </ac:spMkLst>
        </pc:spChg>
        <pc:picChg chg="add mod">
          <ac:chgData name="Rory Jones (2502428)" userId="eb17e11c-0ad2-4961-8232-e08b9b4b3b6d" providerId="ADAL" clId="{3EB0FC46-182D-4743-A2D5-B1F2F129A304}" dt="2025-11-24T23:39:52.406" v="853" actId="26606"/>
          <ac:picMkLst>
            <pc:docMk/>
            <pc:sldMk cId="3686537830" sldId="260"/>
            <ac:picMk id="5" creationId="{D2B0A0E9-77ED-C516-9244-50E65D91946A}"/>
          </ac:picMkLst>
        </pc:picChg>
      </pc:sldChg>
      <pc:sldChg chg="modSp new mod">
        <pc:chgData name="Rory Jones (2502428)" userId="eb17e11c-0ad2-4961-8232-e08b9b4b3b6d" providerId="ADAL" clId="{3EB0FC46-182D-4743-A2D5-B1F2F129A304}" dt="2025-11-24T23:40:47.102" v="875"/>
        <pc:sldMkLst>
          <pc:docMk/>
          <pc:sldMk cId="2458227080" sldId="261"/>
        </pc:sldMkLst>
        <pc:spChg chg="mod">
          <ac:chgData name="Rory Jones (2502428)" userId="eb17e11c-0ad2-4961-8232-e08b9b4b3b6d" providerId="ADAL" clId="{3EB0FC46-182D-4743-A2D5-B1F2F129A304}" dt="2025-11-24T23:40:32.616" v="874" actId="20577"/>
          <ac:spMkLst>
            <pc:docMk/>
            <pc:sldMk cId="2458227080" sldId="261"/>
            <ac:spMk id="2" creationId="{C83815BA-3B7F-6561-D164-E76CCE3F7320}"/>
          </ac:spMkLst>
        </pc:spChg>
        <pc:spChg chg="mod">
          <ac:chgData name="Rory Jones (2502428)" userId="eb17e11c-0ad2-4961-8232-e08b9b4b3b6d" providerId="ADAL" clId="{3EB0FC46-182D-4743-A2D5-B1F2F129A304}" dt="2025-11-24T23:40:47.102" v="875"/>
          <ac:spMkLst>
            <pc:docMk/>
            <pc:sldMk cId="2458227080" sldId="261"/>
            <ac:spMk id="3" creationId="{75812B56-926D-C99B-53FB-D2AA63B61A28}"/>
          </ac:spMkLst>
        </pc:spChg>
      </pc:sldChg>
      <pc:sldMasterChg chg="del delSldLayout">
        <pc:chgData name="Rory Jones (2502428)" userId="eb17e11c-0ad2-4961-8232-e08b9b4b3b6d" providerId="ADAL" clId="{3EB0FC46-182D-4743-A2D5-B1F2F129A304}" dt="2025-11-24T23:26:02.779" v="44" actId="26606"/>
        <pc:sldMasterMkLst>
          <pc:docMk/>
          <pc:sldMasterMk cId="664877146" sldId="2147483648"/>
        </pc:sldMasterMkLst>
        <pc:sldLayoutChg chg="del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664877146" sldId="2147483648"/>
            <pc:sldLayoutMk cId="2792172282" sldId="2147483649"/>
          </pc:sldLayoutMkLst>
        </pc:sldLayoutChg>
        <pc:sldLayoutChg chg="del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664877146" sldId="2147483648"/>
            <pc:sldLayoutMk cId="1468379353" sldId="2147483650"/>
          </pc:sldLayoutMkLst>
        </pc:sldLayoutChg>
        <pc:sldLayoutChg chg="del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664877146" sldId="2147483648"/>
            <pc:sldLayoutMk cId="355102168" sldId="2147483651"/>
          </pc:sldLayoutMkLst>
        </pc:sldLayoutChg>
        <pc:sldLayoutChg chg="del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664877146" sldId="2147483648"/>
            <pc:sldLayoutMk cId="2610714362" sldId="2147483652"/>
          </pc:sldLayoutMkLst>
        </pc:sldLayoutChg>
        <pc:sldLayoutChg chg="del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664877146" sldId="2147483648"/>
            <pc:sldLayoutMk cId="966089147" sldId="2147483653"/>
          </pc:sldLayoutMkLst>
        </pc:sldLayoutChg>
        <pc:sldLayoutChg chg="del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664877146" sldId="2147483648"/>
            <pc:sldLayoutMk cId="4023920507" sldId="2147483654"/>
          </pc:sldLayoutMkLst>
        </pc:sldLayoutChg>
        <pc:sldLayoutChg chg="del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664877146" sldId="2147483648"/>
            <pc:sldLayoutMk cId="2152283370" sldId="2147483655"/>
          </pc:sldLayoutMkLst>
        </pc:sldLayoutChg>
        <pc:sldLayoutChg chg="del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664877146" sldId="2147483648"/>
            <pc:sldLayoutMk cId="3528225178" sldId="2147483656"/>
          </pc:sldLayoutMkLst>
        </pc:sldLayoutChg>
        <pc:sldLayoutChg chg="del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664877146" sldId="2147483648"/>
            <pc:sldLayoutMk cId="3758064347" sldId="2147483657"/>
          </pc:sldLayoutMkLst>
        </pc:sldLayoutChg>
        <pc:sldLayoutChg chg="del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664877146" sldId="2147483648"/>
            <pc:sldLayoutMk cId="83468156" sldId="2147483658"/>
          </pc:sldLayoutMkLst>
        </pc:sldLayoutChg>
        <pc:sldLayoutChg chg="del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664877146" sldId="2147483648"/>
            <pc:sldLayoutMk cId="1504764392" sldId="2147483659"/>
          </pc:sldLayoutMkLst>
        </pc:sldLayoutChg>
      </pc:sldMasterChg>
      <pc:sldMasterChg chg="add replId addSldLayout">
        <pc:chgData name="Rory Jones (2502428)" userId="eb17e11c-0ad2-4961-8232-e08b9b4b3b6d" providerId="ADAL" clId="{3EB0FC46-182D-4743-A2D5-B1F2F129A304}" dt="2025-11-24T23:26:02.779" v="44" actId="26606"/>
        <pc:sldMasterMkLst>
          <pc:docMk/>
          <pc:sldMasterMk cId="3470460168" sldId="2147483660"/>
        </pc:sldMasterMkLst>
        <pc:sldLayoutChg chg="add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3470460168" sldId="2147483660"/>
            <pc:sldLayoutMk cId="3155198187" sldId="2147483661"/>
          </pc:sldLayoutMkLst>
        </pc:sldLayoutChg>
        <pc:sldLayoutChg chg="add replId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3470460168" sldId="2147483660"/>
            <pc:sldLayoutMk cId="2376847895" sldId="2147483662"/>
          </pc:sldLayoutMkLst>
        </pc:sldLayoutChg>
        <pc:sldLayoutChg chg="add replId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3470460168" sldId="2147483660"/>
            <pc:sldLayoutMk cId="405486134" sldId="2147483663"/>
          </pc:sldLayoutMkLst>
        </pc:sldLayoutChg>
        <pc:sldLayoutChg chg="add replId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3470460168" sldId="2147483660"/>
            <pc:sldLayoutMk cId="3326101373" sldId="2147483664"/>
          </pc:sldLayoutMkLst>
        </pc:sldLayoutChg>
        <pc:sldLayoutChg chg="add replId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3470460168" sldId="2147483660"/>
            <pc:sldLayoutMk cId="4290404268" sldId="2147483665"/>
          </pc:sldLayoutMkLst>
        </pc:sldLayoutChg>
        <pc:sldLayoutChg chg="add replId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3470460168" sldId="2147483660"/>
            <pc:sldLayoutMk cId="1618446691" sldId="2147483666"/>
          </pc:sldLayoutMkLst>
        </pc:sldLayoutChg>
        <pc:sldLayoutChg chg="add replId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3470460168" sldId="2147483660"/>
            <pc:sldLayoutMk cId="558350831" sldId="2147483667"/>
          </pc:sldLayoutMkLst>
        </pc:sldLayoutChg>
        <pc:sldLayoutChg chg="add replId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3470460168" sldId="2147483660"/>
            <pc:sldLayoutMk cId="3522776843" sldId="2147483668"/>
          </pc:sldLayoutMkLst>
        </pc:sldLayoutChg>
        <pc:sldLayoutChg chg="add replId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3470460168" sldId="2147483660"/>
            <pc:sldLayoutMk cId="2414495772" sldId="2147483669"/>
          </pc:sldLayoutMkLst>
        </pc:sldLayoutChg>
        <pc:sldLayoutChg chg="add replId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3470460168" sldId="2147483660"/>
            <pc:sldLayoutMk cId="3794196780" sldId="2147483670"/>
          </pc:sldLayoutMkLst>
        </pc:sldLayoutChg>
        <pc:sldLayoutChg chg="add replId">
          <pc:chgData name="Rory Jones (2502428)" userId="eb17e11c-0ad2-4961-8232-e08b9b4b3b6d" providerId="ADAL" clId="{3EB0FC46-182D-4743-A2D5-B1F2F129A304}" dt="2025-11-24T23:26:02.779" v="44" actId="26606"/>
          <pc:sldLayoutMkLst>
            <pc:docMk/>
            <pc:sldMasterMk cId="3470460168" sldId="2147483660"/>
            <pc:sldLayoutMk cId="2545078730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078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196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495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776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350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446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404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101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86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847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198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460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hegrandmalogbook.blogspot.com/2020/02/michael-j-jordan-inspires-jumpman-logo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server.org/e/endorse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ity21.com/2016/06/adidas-refuerza-su-colaboracion-con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argetpath.com/marketing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Close up of a control panel of an airplane flying at night">
            <a:extLst>
              <a:ext uri="{FF2B5EF4-FFF2-40B4-BE49-F238E27FC236}">
                <a16:creationId xmlns:a16="http://schemas.microsoft.com/office/drawing/2014/main" id="{CABD4D5F-F1FD-89B3-38D2-1727C68B14E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0615" b="5116"/>
          <a:stretch>
            <a:fillRect/>
          </a:stretch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ADA7CF-840F-7652-7FE5-3E443AF884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329010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 dirty="0">
                <a:solidFill>
                  <a:srgbClr val="FFFFFF"/>
                </a:solidFill>
              </a:rPr>
              <a:t>Celebrity Endorsements In Business Marketing</a:t>
            </a:r>
            <a:endParaRPr lang="en-GB" sz="5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2B2C12-7E59-40FC-A5B4-9E2D1260DC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anchor="t"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Rory Jones</a:t>
            </a:r>
          </a:p>
          <a:p>
            <a:r>
              <a:rPr lang="en-US" sz="2400" dirty="0">
                <a:solidFill>
                  <a:srgbClr val="FFFFFF"/>
                </a:solidFill>
              </a:rPr>
              <a:t>2502428</a:t>
            </a:r>
            <a:endParaRPr lang="en-GB" sz="2400" dirty="0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8663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EA6D1-FD64-2053-53B7-26C75C08C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200400" cy="2432304"/>
          </a:xfrm>
        </p:spPr>
        <p:txBody>
          <a:bodyPr anchor="b">
            <a:normAutofit/>
          </a:bodyPr>
          <a:lstStyle/>
          <a:p>
            <a:r>
              <a:rPr lang="en-US" sz="4000"/>
              <a:t>Introduction</a:t>
            </a:r>
            <a:endParaRPr lang="en-GB" sz="40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79D3E-524C-E64D-0904-CB11BE729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538728"/>
            <a:ext cx="3200400" cy="2816352"/>
          </a:xfrm>
        </p:spPr>
        <p:txBody>
          <a:bodyPr>
            <a:normAutofit/>
          </a:bodyPr>
          <a:lstStyle/>
          <a:p>
            <a:r>
              <a:rPr lang="en-US" dirty="0"/>
              <a:t>Brings huge profit to the business</a:t>
            </a:r>
          </a:p>
          <a:p>
            <a:r>
              <a:rPr lang="en-US" dirty="0"/>
              <a:t>Builds Brand awareness</a:t>
            </a:r>
          </a:p>
          <a:p>
            <a:r>
              <a:rPr lang="en-US" dirty="0"/>
              <a:t>Builds trust and attention</a:t>
            </a:r>
          </a:p>
          <a:p>
            <a:r>
              <a:rPr lang="en-US" dirty="0" err="1"/>
              <a:t>Noticable</a:t>
            </a:r>
            <a:r>
              <a:rPr lang="en-US" dirty="0"/>
              <a:t> and effective marketing strategy</a:t>
            </a:r>
            <a:endParaRPr lang="en-GB" dirty="0"/>
          </a:p>
        </p:txBody>
      </p:sp>
      <p:pic>
        <p:nvPicPr>
          <p:cNvPr id="5" name="Picture 4" descr="A person jumping with a ball&#10;&#10;AI-generated content may be incorrect.">
            <a:extLst>
              <a:ext uri="{FF2B5EF4-FFF2-40B4-BE49-F238E27FC236}">
                <a16:creationId xmlns:a16="http://schemas.microsoft.com/office/drawing/2014/main" id="{6F51C40F-2F66-3778-DC8D-470171A7ED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466" r="14946" b="2"/>
          <a:stretch>
            <a:fillRect/>
          </a:stretch>
        </p:blipFill>
        <p:spPr>
          <a:xfrm>
            <a:off x="4136609" y="970929"/>
            <a:ext cx="7534183" cy="53750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BE9354-2B52-4DBF-A84D-8DF26EE06283}"/>
              </a:ext>
            </a:extLst>
          </p:cNvPr>
          <p:cNvSpPr txBox="1"/>
          <p:nvPr/>
        </p:nvSpPr>
        <p:spPr>
          <a:xfrm>
            <a:off x="9222686" y="6145950"/>
            <a:ext cx="244810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hegrandmalogbook.blogspot.com/2020/02/michael-j-jordan-inspires-jumpman-logo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855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D86C4C-998C-B4CE-8906-970BB2E1A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US" dirty="0"/>
              <a:t>Key Research</a:t>
            </a:r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green street sign with white text&#10;&#10;AI-generated content may be incorrect.">
            <a:extLst>
              <a:ext uri="{FF2B5EF4-FFF2-40B4-BE49-F238E27FC236}">
                <a16:creationId xmlns:a16="http://schemas.microsoft.com/office/drawing/2014/main" id="{6AD7D76B-0AE7-053F-E590-3F06A2A544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496" r="13624" b="-2"/>
          <a:stretch>
            <a:fillRect/>
          </a:stretch>
        </p:blipFill>
        <p:spPr>
          <a:xfrm>
            <a:off x="517866" y="2299390"/>
            <a:ext cx="5578133" cy="40485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DA1C5-2799-CE96-8471-677207D24C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0528" y="2304288"/>
            <a:ext cx="5157216" cy="4050792"/>
          </a:xfrm>
        </p:spPr>
        <p:txBody>
          <a:bodyPr>
            <a:normAutofit/>
          </a:bodyPr>
          <a:lstStyle/>
          <a:p>
            <a:r>
              <a:rPr lang="en-US" dirty="0"/>
              <a:t>Brands suffer from celebrity scandals and trust issues</a:t>
            </a:r>
          </a:p>
          <a:p>
            <a:r>
              <a:rPr lang="en-US" dirty="0"/>
              <a:t>Celebrities being accused of being unauthentic and not trustworthy</a:t>
            </a:r>
          </a:p>
          <a:p>
            <a:r>
              <a:rPr lang="en-US" dirty="0"/>
              <a:t>Boosts the brands up short term mostly</a:t>
            </a:r>
          </a:p>
          <a:p>
            <a:r>
              <a:rPr lang="en-US" dirty="0"/>
              <a:t>Celebrities endorsing the brand leads to the brand being more popular and relevant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2DA0F8-331F-2BE0-EE4D-AD6DFF69205D}"/>
              </a:ext>
            </a:extLst>
          </p:cNvPr>
          <p:cNvSpPr txBox="1"/>
          <p:nvPr/>
        </p:nvSpPr>
        <p:spPr>
          <a:xfrm>
            <a:off x="3654305" y="6147903"/>
            <a:ext cx="244169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server.org/e/endors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649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ED7603-1FED-2907-9D24-29E2EAF9C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200400" cy="2432304"/>
          </a:xfrm>
        </p:spPr>
        <p:txBody>
          <a:bodyPr anchor="b">
            <a:normAutofit/>
          </a:bodyPr>
          <a:lstStyle/>
          <a:p>
            <a:r>
              <a:rPr lang="en-US" sz="4000"/>
              <a:t>Real World Example</a:t>
            </a:r>
            <a:endParaRPr lang="en-GB" sz="40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27440-CC3A-2DBD-DF5E-DA308766EE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538728"/>
            <a:ext cx="3200400" cy="2816352"/>
          </a:xfrm>
        </p:spPr>
        <p:txBody>
          <a:bodyPr>
            <a:normAutofit/>
          </a:bodyPr>
          <a:lstStyle/>
          <a:p>
            <a:r>
              <a:rPr lang="en-US" dirty="0"/>
              <a:t>Brand damage due to controversy</a:t>
            </a:r>
          </a:p>
          <a:p>
            <a:r>
              <a:rPr lang="en-US" dirty="0"/>
              <a:t>Kanye West losing ties with Adidas during scandal</a:t>
            </a:r>
          </a:p>
          <a:p>
            <a:r>
              <a:rPr lang="en-GB" dirty="0"/>
              <a:t>Early Success </a:t>
            </a:r>
          </a:p>
          <a:p>
            <a:endParaRPr lang="en-GB" dirty="0"/>
          </a:p>
        </p:txBody>
      </p:sp>
      <p:pic>
        <p:nvPicPr>
          <p:cNvPr id="5" name="Picture 4" descr="Two men standing in front of a wall with black text&#10;&#10;AI-generated content may be incorrect.">
            <a:extLst>
              <a:ext uri="{FF2B5EF4-FFF2-40B4-BE49-F238E27FC236}">
                <a16:creationId xmlns:a16="http://schemas.microsoft.com/office/drawing/2014/main" id="{BCFDCE2D-325C-DA6B-C9C8-1C52169A2D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203" r="2210" b="2"/>
          <a:stretch>
            <a:fillRect/>
          </a:stretch>
        </p:blipFill>
        <p:spPr>
          <a:xfrm>
            <a:off x="4136609" y="970929"/>
            <a:ext cx="7534183" cy="53750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06D371-801C-7275-7E7E-4472BCEC35C8}"/>
              </a:ext>
            </a:extLst>
          </p:cNvPr>
          <p:cNvSpPr txBox="1"/>
          <p:nvPr/>
        </p:nvSpPr>
        <p:spPr>
          <a:xfrm>
            <a:off x="9200244" y="6145950"/>
            <a:ext cx="2470548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publicity21.com/2016/06/adidas-refuerza-su-colaboracion-c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962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48288C-987D-31B3-3549-043BBAC73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105" y="0"/>
            <a:ext cx="3200400" cy="2432304"/>
          </a:xfrm>
        </p:spPr>
        <p:txBody>
          <a:bodyPr anchor="b">
            <a:normAutofit/>
          </a:bodyPr>
          <a:lstStyle/>
          <a:p>
            <a:r>
              <a:rPr lang="en-US" sz="4000" dirty="0"/>
              <a:t>Evaluation</a:t>
            </a:r>
            <a:endParaRPr lang="en-GB" sz="40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49CFF-48EA-378B-EDB0-DB765687F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453" y="2885215"/>
            <a:ext cx="3977299" cy="377435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dirty="0"/>
              <a:t>Strong if the celebrity is authentic and has love for the brand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Can be risky due to celebrity scandals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Businesses should be aware if the celeb is in it for the money or not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Can be a highly effective marketing strategy</a:t>
            </a:r>
            <a:endParaRPr lang="en-GB" sz="2000" dirty="0"/>
          </a:p>
        </p:txBody>
      </p:sp>
      <p:pic>
        <p:nvPicPr>
          <p:cNvPr id="5" name="Picture 4" descr="A person standing next to a megaphone&#10;&#10;AI-generated content may be incorrect.">
            <a:extLst>
              <a:ext uri="{FF2B5EF4-FFF2-40B4-BE49-F238E27FC236}">
                <a16:creationId xmlns:a16="http://schemas.microsoft.com/office/drawing/2014/main" id="{D2B0A0E9-77ED-C516-9244-50E65D9194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778" r="-2" b="14878"/>
          <a:stretch>
            <a:fillRect/>
          </a:stretch>
        </p:blipFill>
        <p:spPr>
          <a:xfrm>
            <a:off x="4136609" y="970929"/>
            <a:ext cx="7534183" cy="5375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537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815BA-3B7F-6561-D164-E76CCE3F7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12B56-926D-C99B-53FB-D2AA63B61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Erdogan, B. (1999) Celebrity endorsement: A literature review. </a:t>
            </a:r>
            <a:r>
              <a:rPr lang="en-GB" i="1" dirty="0"/>
              <a:t>Journal of Marketing Management</a:t>
            </a:r>
            <a:r>
              <a:rPr lang="en-GB" dirty="0"/>
              <a:t>.</a:t>
            </a:r>
          </a:p>
          <a:p>
            <a:r>
              <a:rPr lang="en-GB" dirty="0"/>
              <a:t>Jun, M., Han, J., Zhou, Z. &amp; Eisingerich, A. B. (2023) When is celebrity endorsement effective? </a:t>
            </a:r>
            <a:r>
              <a:rPr lang="en-GB" i="1" dirty="0"/>
              <a:t>Journal of Business Research</a:t>
            </a:r>
            <a:r>
              <a:rPr lang="en-GB" dirty="0"/>
              <a:t>.</a:t>
            </a:r>
          </a:p>
          <a:p>
            <a:r>
              <a:rPr lang="en-GB" dirty="0"/>
              <a:t>Schouten, A., Janssen, L. &amp; </a:t>
            </a:r>
            <a:r>
              <a:rPr lang="en-GB" dirty="0" err="1"/>
              <a:t>Verspaget</a:t>
            </a:r>
            <a:r>
              <a:rPr lang="en-GB" dirty="0"/>
              <a:t>, M. (2020) Celebrity vs influencer endorsements in social media advertising. </a:t>
            </a:r>
            <a:r>
              <a:rPr lang="en-GB" i="1" dirty="0"/>
              <a:t>Journal of Advertising</a:t>
            </a:r>
            <a:r>
              <a:rPr lang="en-GB" dirty="0"/>
              <a:t>.</a:t>
            </a:r>
          </a:p>
          <a:p>
            <a:r>
              <a:rPr lang="en-GB" dirty="0"/>
              <a:t>Knittel, C. &amp; Stango, V. (2013) Celebrity scandal and brand value. </a:t>
            </a:r>
            <a:r>
              <a:rPr lang="en-GB" i="1" dirty="0"/>
              <a:t>Quantitative Marketing and Economics</a:t>
            </a:r>
            <a:r>
              <a:rPr lang="en-GB" dirty="0"/>
              <a:t>.</a:t>
            </a:r>
          </a:p>
          <a:p>
            <a:r>
              <a:rPr lang="en-GB" dirty="0"/>
              <a:t>Smith, J. &amp; Zhao, L. (2024) Consumer reactions to forced endorsements. </a:t>
            </a:r>
            <a:r>
              <a:rPr lang="en-GB" i="1" dirty="0"/>
              <a:t>Journal of Consumer Behaviour</a:t>
            </a:r>
            <a:r>
              <a:rPr lang="en-GB" dirty="0"/>
              <a:t>.</a:t>
            </a:r>
          </a:p>
          <a:p>
            <a:r>
              <a:rPr lang="en-GB" dirty="0"/>
              <a:t>Hossain, M. (2025) Celebrity credibility in social media advertising. </a:t>
            </a:r>
            <a:r>
              <a:rPr lang="en-GB" i="1" dirty="0"/>
              <a:t>International Journal of Digital Marketing</a:t>
            </a:r>
            <a:r>
              <a:rPr lang="en-GB" dirty="0"/>
              <a:t>.</a:t>
            </a:r>
          </a:p>
          <a:p>
            <a:r>
              <a:rPr lang="en-GB" dirty="0"/>
              <a:t>Gupta, R. (2025) Consumer trust and celebrity behaviour. </a:t>
            </a:r>
            <a:r>
              <a:rPr lang="en-GB" i="1"/>
              <a:t>Journal of Contemporary Marketing Studies</a:t>
            </a:r>
            <a:r>
              <a:rPr lang="en-GB"/>
              <a:t>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227080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8" ma:contentTypeDescription="Create a new document." ma:contentTypeScope="" ma:versionID="8af7602edecb585446cdf6369edf90ab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58ebf4a19b835b804469bca33b0152f6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CABA42-93C6-4221-A072-232EBEF4DA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7B2AC38-A9EB-416F-8F3C-2D57E9D9D98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B36C5DA-3000-4AF0-B8A7-6ED8BECA111C}">
  <ds:schemaRefs>
    <ds:schemaRef ds:uri="http://purl.org/dc/elements/1.1/"/>
    <ds:schemaRef ds:uri="http://schemas.microsoft.com/office/2006/metadata/properties"/>
    <ds:schemaRef ds:uri="b4f9f7ee-5770-4a14-8925-17f3d16e50b7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324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Bierstadt</vt:lpstr>
      <vt:lpstr>GestaltVTI</vt:lpstr>
      <vt:lpstr>Celebrity Endorsements In Business Marketing</vt:lpstr>
      <vt:lpstr>Introduction</vt:lpstr>
      <vt:lpstr>Key Research</vt:lpstr>
      <vt:lpstr>Real World Example</vt:lpstr>
      <vt:lpstr>Evaluation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Rory Jones (2502428)</dc:creator>
  <cp:lastModifiedBy>Rory Jones (2502428)</cp:lastModifiedBy>
  <cp:revision>1</cp:revision>
  <dcterms:created xsi:type="dcterms:W3CDTF">2025-11-24T23:23:36Z</dcterms:created>
  <dcterms:modified xsi:type="dcterms:W3CDTF">2025-11-24T23:40:57Z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