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1" d="100"/>
          <a:sy n="51" d="100"/>
        </p:scale>
        <p:origin x="898" y="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10/24/2019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10/24/2019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2790022" y="-1"/>
            <a:ext cx="5607495" cy="430804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5123587" y="0"/>
            <a:ext cx="11818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29" y="842428"/>
            <a:ext cx="2181475" cy="2538081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77853" y="222265"/>
            <a:ext cx="34887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7665" y="4500863"/>
            <a:ext cx="5607495" cy="2286079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632810" y="4500863"/>
            <a:ext cx="417720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5370" y="842428"/>
            <a:ext cx="3716630" cy="2688485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475370" y="990747"/>
            <a:ext cx="35055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hoffwn</a:t>
            </a:r>
            <a:r>
              <a:rPr lang="en-GB" sz="1200" b="1" u="sng" dirty="0"/>
              <a:t> </a:t>
            </a:r>
            <a:r>
              <a:rPr lang="en-GB" sz="1200" b="1" u="sng" dirty="0" err="1"/>
              <a:t>fod</a:t>
            </a:r>
            <a:endParaRPr lang="en-GB" sz="1200" b="1" u="sng" dirty="0"/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3680748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73812" y="3626746"/>
            <a:ext cx="22292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801" y="3959313"/>
            <a:ext cx="2498040" cy="2898687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05092" y="3497648"/>
            <a:ext cx="34887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ECDED47-D7D2-4BAA-8826-1FDFD9BC02AE}"/>
              </a:ext>
            </a:extLst>
          </p:cNvPr>
          <p:cNvSpPr txBox="1"/>
          <p:nvPr/>
        </p:nvSpPr>
        <p:spPr>
          <a:xfrm>
            <a:off x="8475370" y="1473524"/>
            <a:ext cx="3427649" cy="21929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 err="1"/>
              <a:t>Rwy'n</a:t>
            </a:r>
            <a:r>
              <a:rPr lang="en-US" sz="1050" dirty="0"/>
              <a:t> </a:t>
            </a:r>
            <a:r>
              <a:rPr lang="en-US" sz="1050" dirty="0" err="1"/>
              <a:t>dyheu</a:t>
            </a:r>
            <a:r>
              <a:rPr lang="en-US" sz="1050" dirty="0"/>
              <a:t> ac </a:t>
            </a:r>
            <a:r>
              <a:rPr lang="en-US" sz="1050" dirty="0" err="1"/>
              <a:t>yn</a:t>
            </a:r>
            <a:r>
              <a:rPr lang="en-US" sz="1050" dirty="0"/>
              <a:t> </a:t>
            </a:r>
            <a:r>
              <a:rPr lang="en-US" sz="1050" dirty="0" err="1"/>
              <a:t>hyfforddi</a:t>
            </a:r>
            <a:r>
              <a:rPr lang="en-US" sz="1050" dirty="0"/>
              <a:t> i </a:t>
            </a:r>
            <a:r>
              <a:rPr lang="en-US" sz="1050" dirty="0" err="1"/>
              <a:t>ddod</a:t>
            </a:r>
            <a:r>
              <a:rPr lang="en-US" sz="1050" dirty="0"/>
              <a:t> </a:t>
            </a:r>
            <a:r>
              <a:rPr lang="en-US" sz="1050" dirty="0" err="1"/>
              <a:t>yn</a:t>
            </a:r>
            <a:r>
              <a:rPr lang="en-US" sz="1050" dirty="0"/>
              <a:t> </a:t>
            </a:r>
            <a:r>
              <a:rPr lang="en-US" sz="1050" dirty="0" err="1"/>
              <a:t>athrawes</a:t>
            </a:r>
            <a:r>
              <a:rPr lang="en-US" sz="1050" dirty="0"/>
              <a:t> </a:t>
            </a:r>
            <a:r>
              <a:rPr lang="en-US" sz="1050" dirty="0" err="1"/>
              <a:t>sy'n</a:t>
            </a:r>
            <a:r>
              <a:rPr lang="en-US" sz="1050" dirty="0"/>
              <a:t> </a:t>
            </a:r>
            <a:r>
              <a:rPr lang="en-US" sz="1050" dirty="0" err="1"/>
              <a:t>grymuso</a:t>
            </a:r>
            <a:r>
              <a:rPr lang="en-US" sz="1050" dirty="0"/>
              <a:t> </a:t>
            </a:r>
            <a:r>
              <a:rPr lang="en-US" sz="1050" dirty="0" err="1"/>
              <a:t>dysgwyr</a:t>
            </a:r>
            <a:r>
              <a:rPr lang="en-US" sz="1050" dirty="0"/>
              <a:t> </a:t>
            </a:r>
            <a:r>
              <a:rPr lang="en-US" sz="1050" dirty="0" err="1"/>
              <a:t>ifanc</a:t>
            </a:r>
            <a:r>
              <a:rPr lang="en-US" sz="1050" dirty="0"/>
              <a:t> a </a:t>
            </a:r>
            <a:r>
              <a:rPr lang="en-US" sz="1050" dirty="0" err="1"/>
              <a:t>bydd</a:t>
            </a:r>
            <a:r>
              <a:rPr lang="en-US" sz="1050" dirty="0"/>
              <a:t> </a:t>
            </a:r>
            <a:r>
              <a:rPr lang="en-US" sz="1050" dirty="0" err="1"/>
              <a:t>yn</a:t>
            </a:r>
            <a:r>
              <a:rPr lang="en-US" sz="1050" dirty="0"/>
              <a:t> </a:t>
            </a:r>
            <a:r>
              <a:rPr lang="en-US" sz="1050" dirty="0" err="1"/>
              <a:t>darparu</a:t>
            </a:r>
            <a:r>
              <a:rPr lang="en-US" sz="1050" dirty="0"/>
              <a:t> </a:t>
            </a:r>
            <a:r>
              <a:rPr lang="en-US" sz="1050" dirty="0" err="1"/>
              <a:t>amgylchedd</a:t>
            </a:r>
            <a:r>
              <a:rPr lang="en-US" sz="1050" dirty="0"/>
              <a:t> </a:t>
            </a:r>
            <a:r>
              <a:rPr lang="en-US" sz="1050" dirty="0" err="1"/>
              <a:t>anogol</a:t>
            </a:r>
            <a:r>
              <a:rPr lang="en-US" sz="1050" dirty="0"/>
              <a:t> </a:t>
            </a:r>
            <a:r>
              <a:rPr lang="en-US" sz="1050" dirty="0" err="1"/>
              <a:t>lle</a:t>
            </a:r>
            <a:r>
              <a:rPr lang="en-US" sz="1050" dirty="0"/>
              <a:t> </a:t>
            </a:r>
            <a:r>
              <a:rPr lang="en-US" sz="1050" dirty="0" err="1"/>
              <a:t>mae</a:t>
            </a:r>
            <a:r>
              <a:rPr lang="en-US" sz="1050" dirty="0"/>
              <a:t> </a:t>
            </a:r>
            <a:r>
              <a:rPr lang="en-US" sz="1050" dirty="0" err="1"/>
              <a:t>pob</a:t>
            </a:r>
            <a:r>
              <a:rPr lang="en-US" sz="1050" dirty="0"/>
              <a:t> </a:t>
            </a:r>
            <a:r>
              <a:rPr lang="en-US" sz="1050" dirty="0" err="1"/>
              <a:t>dysgwr</a:t>
            </a:r>
            <a:r>
              <a:rPr lang="en-US" sz="1050" dirty="0"/>
              <a:t> </a:t>
            </a:r>
            <a:r>
              <a:rPr lang="en-US" sz="1050" dirty="0" err="1"/>
              <a:t>yn</a:t>
            </a:r>
            <a:r>
              <a:rPr lang="en-US" sz="1050" dirty="0"/>
              <a:t> </a:t>
            </a:r>
            <a:r>
              <a:rPr lang="en-US" sz="1050" dirty="0" err="1"/>
              <a:t>teimlo</a:t>
            </a:r>
            <a:r>
              <a:rPr lang="en-US" sz="1050" dirty="0"/>
              <a:t> </a:t>
            </a:r>
            <a:r>
              <a:rPr lang="en-US" sz="1050" dirty="0" err="1"/>
              <a:t>ei</a:t>
            </a:r>
            <a:r>
              <a:rPr lang="en-US" sz="1050" dirty="0"/>
              <a:t> </a:t>
            </a:r>
            <a:r>
              <a:rPr lang="en-US" sz="1050" dirty="0" err="1"/>
              <a:t>fod</a:t>
            </a:r>
            <a:r>
              <a:rPr lang="en-US" sz="1050" dirty="0"/>
              <a:t> </a:t>
            </a:r>
            <a:r>
              <a:rPr lang="en-US" sz="1050" dirty="0" err="1"/>
              <a:t>yn</a:t>
            </a:r>
            <a:r>
              <a:rPr lang="en-US" sz="1050" dirty="0"/>
              <a:t> </a:t>
            </a:r>
            <a:r>
              <a:rPr lang="en-US" sz="1050" dirty="0" err="1"/>
              <a:t>cael</a:t>
            </a:r>
            <a:r>
              <a:rPr lang="en-US" sz="1050" dirty="0"/>
              <a:t> </a:t>
            </a:r>
            <a:r>
              <a:rPr lang="en-US" sz="1050" dirty="0" err="1"/>
              <a:t>ei</a:t>
            </a:r>
            <a:r>
              <a:rPr lang="en-US" sz="1050" dirty="0"/>
              <a:t> </a:t>
            </a:r>
            <a:r>
              <a:rPr lang="en-US" sz="1050" dirty="0" err="1"/>
              <a:t>gynnwys</a:t>
            </a:r>
            <a:r>
              <a:rPr lang="en-US" sz="1050" dirty="0"/>
              <a:t> ac </a:t>
            </a:r>
            <a:r>
              <a:rPr lang="en-US" sz="1050" dirty="0" err="1"/>
              <a:t>wrth</a:t>
            </a:r>
            <a:r>
              <a:rPr lang="en-US" sz="1050" dirty="0"/>
              <a:t> </a:t>
            </a:r>
            <a:r>
              <a:rPr lang="en-US" sz="1050" dirty="0" err="1"/>
              <a:t>ei</a:t>
            </a:r>
            <a:r>
              <a:rPr lang="en-US" sz="1050" dirty="0"/>
              <a:t> </a:t>
            </a:r>
            <a:r>
              <a:rPr lang="en-US" sz="1050" dirty="0" err="1"/>
              <a:t>fodd</a:t>
            </a:r>
            <a:r>
              <a:rPr lang="en-US" sz="1050" dirty="0"/>
              <a:t> </a:t>
            </a:r>
            <a:r>
              <a:rPr lang="en-US" sz="1050" dirty="0" err="1"/>
              <a:t>yn</a:t>
            </a:r>
            <a:r>
              <a:rPr lang="en-US" sz="1050" dirty="0"/>
              <a:t> </a:t>
            </a:r>
            <a:r>
              <a:rPr lang="en-US" sz="1050" dirty="0" err="1"/>
              <a:t>dysgu</a:t>
            </a:r>
            <a:r>
              <a:rPr lang="en-US" sz="1050" dirty="0"/>
              <a:t>. </a:t>
            </a:r>
            <a:r>
              <a:rPr lang="en-US" sz="1050" dirty="0" err="1"/>
              <a:t>Byddaf</a:t>
            </a:r>
            <a:r>
              <a:rPr lang="en-US" sz="1050" dirty="0"/>
              <a:t> </a:t>
            </a:r>
            <a:r>
              <a:rPr lang="en-US" sz="1050" dirty="0" err="1"/>
              <a:t>yn</a:t>
            </a:r>
            <a:r>
              <a:rPr lang="en-US" sz="1050" dirty="0"/>
              <a:t> </a:t>
            </a:r>
            <a:r>
              <a:rPr lang="en-US" sz="1050" dirty="0" err="1"/>
              <a:t>ysbrydoli'r</a:t>
            </a:r>
            <a:r>
              <a:rPr lang="en-US" sz="1050" dirty="0"/>
              <a:t> plant; i danio </a:t>
            </a:r>
            <a:r>
              <a:rPr lang="en-US" sz="1050" dirty="0" err="1"/>
              <a:t>angerdd</a:t>
            </a:r>
            <a:r>
              <a:rPr lang="en-US" sz="1050" dirty="0"/>
              <a:t> a </a:t>
            </a:r>
            <a:r>
              <a:rPr lang="en-US" sz="1050" dirty="0" err="1"/>
              <a:t>diddordeb</a:t>
            </a:r>
            <a:r>
              <a:rPr lang="en-US" sz="1050" dirty="0"/>
              <a:t>, </a:t>
            </a:r>
            <a:r>
              <a:rPr lang="en-US" sz="1050" dirty="0" err="1"/>
              <a:t>ynghyd</a:t>
            </a:r>
            <a:r>
              <a:rPr lang="en-US" sz="1050" dirty="0"/>
              <a:t> â </a:t>
            </a:r>
            <a:r>
              <a:rPr lang="en-US" sz="1050" dirty="0" err="1"/>
              <a:t>datblygu</a:t>
            </a:r>
            <a:r>
              <a:rPr lang="en-US" sz="1050" dirty="0"/>
              <a:t> </a:t>
            </a:r>
            <a:r>
              <a:rPr lang="en-US" sz="1050" dirty="0" err="1"/>
              <a:t>sgiliau</a:t>
            </a:r>
            <a:r>
              <a:rPr lang="en-US" sz="1050" dirty="0"/>
              <a:t>, </a:t>
            </a:r>
            <a:r>
              <a:rPr lang="en-US" sz="1050" dirty="0" err="1"/>
              <a:t>gwybodaeth</a:t>
            </a:r>
            <a:r>
              <a:rPr lang="en-US" sz="1050" dirty="0"/>
              <a:t> a </a:t>
            </a:r>
            <a:r>
              <a:rPr lang="en-US" sz="1050" dirty="0" err="1"/>
              <a:t>dealltwriaeth</a:t>
            </a:r>
            <a:r>
              <a:rPr lang="en-US" sz="1050" dirty="0"/>
              <a:t>. </a:t>
            </a:r>
            <a:r>
              <a:rPr lang="en-US" sz="1050" dirty="0" err="1"/>
              <a:t>Rwyf</a:t>
            </a:r>
            <a:r>
              <a:rPr lang="en-US" sz="1050" dirty="0"/>
              <a:t> am i </a:t>
            </a:r>
            <a:r>
              <a:rPr lang="en-US" sz="1050" dirty="0" err="1"/>
              <a:t>blant</a:t>
            </a:r>
            <a:r>
              <a:rPr lang="en-US" sz="1050" dirty="0"/>
              <a:t> </a:t>
            </a:r>
            <a:r>
              <a:rPr lang="en-US" sz="1050" dirty="0" err="1"/>
              <a:t>gael</a:t>
            </a:r>
            <a:r>
              <a:rPr lang="en-US" sz="1050" dirty="0"/>
              <a:t> </a:t>
            </a:r>
            <a:r>
              <a:rPr lang="en-US" sz="1050" dirty="0" err="1"/>
              <a:t>cyfle</a:t>
            </a:r>
            <a:r>
              <a:rPr lang="en-US" sz="1050" dirty="0"/>
              <a:t> i </a:t>
            </a:r>
            <a:r>
              <a:rPr lang="en-US" sz="1050" dirty="0" err="1"/>
              <a:t>ddatblygu</a:t>
            </a:r>
            <a:r>
              <a:rPr lang="en-US" sz="1050" dirty="0"/>
              <a:t> </a:t>
            </a:r>
            <a:r>
              <a:rPr lang="en-US" sz="1050" dirty="0" err="1"/>
              <a:t>eu</a:t>
            </a:r>
            <a:r>
              <a:rPr lang="en-US" sz="1050" dirty="0"/>
              <a:t> </a:t>
            </a:r>
            <a:r>
              <a:rPr lang="en-US" sz="1050" dirty="0" err="1"/>
              <a:t>synnwyr</a:t>
            </a:r>
            <a:r>
              <a:rPr lang="en-US" sz="1050" dirty="0"/>
              <a:t> o </a:t>
            </a:r>
            <a:r>
              <a:rPr lang="en-US" sz="1050" dirty="0" err="1"/>
              <a:t>ryfeddod</a:t>
            </a:r>
            <a:r>
              <a:rPr lang="en-US" sz="1050" dirty="0"/>
              <a:t>, i </a:t>
            </a:r>
            <a:r>
              <a:rPr lang="en-US" sz="1050" dirty="0" err="1"/>
              <a:t>ddysgu</a:t>
            </a:r>
            <a:r>
              <a:rPr lang="en-US" sz="1050" dirty="0"/>
              <a:t> y </a:t>
            </a:r>
            <a:r>
              <a:rPr lang="en-US" sz="1050" dirty="0" err="1"/>
              <a:t>tu</a:t>
            </a:r>
            <a:r>
              <a:rPr lang="en-US" sz="1050" dirty="0"/>
              <a:t> </a:t>
            </a:r>
            <a:r>
              <a:rPr lang="en-US" sz="1050" dirty="0" err="1"/>
              <a:t>allan</a:t>
            </a:r>
            <a:r>
              <a:rPr lang="en-US" sz="1050" dirty="0"/>
              <a:t>, ac i </a:t>
            </a:r>
            <a:r>
              <a:rPr lang="en-US" sz="1050" dirty="0" err="1"/>
              <a:t>ddod</a:t>
            </a:r>
            <a:r>
              <a:rPr lang="en-US" sz="1050" dirty="0"/>
              <a:t> </a:t>
            </a:r>
            <a:r>
              <a:rPr lang="en-US" sz="1050" dirty="0" err="1"/>
              <a:t>yn</a:t>
            </a:r>
            <a:r>
              <a:rPr lang="en-US" sz="1050" dirty="0"/>
              <a:t> </a:t>
            </a:r>
            <a:r>
              <a:rPr lang="en-US" sz="1050" dirty="0" err="1"/>
              <a:t>ymchwilwyr</a:t>
            </a:r>
            <a:r>
              <a:rPr lang="en-US" sz="1050" dirty="0"/>
              <a:t>. </a:t>
            </a:r>
            <a:r>
              <a:rPr lang="en-US" sz="1050" dirty="0" err="1"/>
              <a:t>Hoffwn</a:t>
            </a:r>
            <a:r>
              <a:rPr lang="en-US" sz="1050" dirty="0"/>
              <a:t> i </a:t>
            </a:r>
            <a:r>
              <a:rPr lang="en-US" sz="1050" dirty="0" err="1"/>
              <a:t>blant</a:t>
            </a:r>
            <a:r>
              <a:rPr lang="en-US" sz="1050" dirty="0"/>
              <a:t> </a:t>
            </a:r>
            <a:r>
              <a:rPr lang="en-US" sz="1050" dirty="0" err="1"/>
              <a:t>gerdded</a:t>
            </a:r>
            <a:r>
              <a:rPr lang="en-US" sz="1050" dirty="0"/>
              <a:t> i </a:t>
            </a:r>
            <a:r>
              <a:rPr lang="en-US" sz="1050" dirty="0" err="1"/>
              <a:t>mewn</a:t>
            </a:r>
            <a:r>
              <a:rPr lang="en-US" sz="1050" dirty="0"/>
              <a:t> </a:t>
            </a:r>
            <a:r>
              <a:rPr lang="en-US" sz="1050" dirty="0" err="1"/>
              <a:t>i'r</a:t>
            </a:r>
            <a:r>
              <a:rPr lang="en-US" sz="1050" dirty="0"/>
              <a:t> </a:t>
            </a:r>
            <a:r>
              <a:rPr lang="en-US" sz="1050" dirty="0" err="1"/>
              <a:t>dosbarth</a:t>
            </a:r>
            <a:r>
              <a:rPr lang="en-US" sz="1050" dirty="0"/>
              <a:t> </a:t>
            </a:r>
            <a:r>
              <a:rPr lang="en-US" sz="1050" dirty="0" err="1"/>
              <a:t>gyda</a:t>
            </a:r>
            <a:r>
              <a:rPr lang="en-US" sz="1050" dirty="0"/>
              <a:t> </a:t>
            </a:r>
            <a:r>
              <a:rPr lang="en-US" sz="1050" dirty="0" err="1"/>
              <a:t>gwên</a:t>
            </a:r>
            <a:r>
              <a:rPr lang="en-US" sz="1050" dirty="0"/>
              <a:t> </a:t>
            </a:r>
            <a:r>
              <a:rPr lang="en-US" sz="1050" dirty="0" err="1"/>
              <a:t>fawr</a:t>
            </a:r>
            <a:r>
              <a:rPr lang="en-US" sz="1050" dirty="0"/>
              <a:t> </a:t>
            </a:r>
            <a:r>
              <a:rPr lang="en-US" sz="1050" dirty="0" err="1"/>
              <a:t>ar</a:t>
            </a:r>
            <a:r>
              <a:rPr lang="en-US" sz="1050" dirty="0"/>
              <a:t> </a:t>
            </a:r>
            <a:r>
              <a:rPr lang="en-US" sz="1050" dirty="0" err="1"/>
              <a:t>eu</a:t>
            </a:r>
            <a:r>
              <a:rPr lang="en-US" sz="1050" dirty="0"/>
              <a:t> </a:t>
            </a:r>
            <a:r>
              <a:rPr lang="en-US" sz="1050" dirty="0" err="1"/>
              <a:t>hwynebau</a:t>
            </a:r>
            <a:r>
              <a:rPr lang="en-US" sz="1050" dirty="0"/>
              <a:t> a </a:t>
            </a:r>
            <a:r>
              <a:rPr lang="en-US" sz="1050" dirty="0" err="1"/>
              <a:t>gadael</a:t>
            </a:r>
            <a:r>
              <a:rPr lang="en-US" sz="1050" dirty="0"/>
              <a:t> </a:t>
            </a:r>
            <a:r>
              <a:rPr lang="en-US" sz="1050" dirty="0" err="1"/>
              <a:t>gyda</a:t>
            </a:r>
            <a:r>
              <a:rPr lang="en-US" sz="1050" dirty="0"/>
              <a:t> </a:t>
            </a:r>
            <a:r>
              <a:rPr lang="en-US" sz="1050" dirty="0" err="1"/>
              <a:t>gwên</a:t>
            </a:r>
            <a:r>
              <a:rPr lang="en-US" sz="1050" dirty="0"/>
              <a:t> </a:t>
            </a:r>
            <a:r>
              <a:rPr lang="en-US" sz="1050" dirty="0" err="1"/>
              <a:t>fawr</a:t>
            </a:r>
            <a:r>
              <a:rPr lang="en-US" sz="1050" dirty="0"/>
              <a:t> </a:t>
            </a:r>
            <a:r>
              <a:rPr lang="en-US" sz="1050" dirty="0" err="1"/>
              <a:t>ar</a:t>
            </a:r>
            <a:r>
              <a:rPr lang="en-US" sz="1050" dirty="0"/>
              <a:t> </a:t>
            </a:r>
            <a:r>
              <a:rPr lang="en-US" sz="1050" dirty="0" err="1"/>
              <a:t>ddiwedd</a:t>
            </a:r>
            <a:r>
              <a:rPr lang="en-US" sz="1050" dirty="0"/>
              <a:t> </a:t>
            </a:r>
            <a:r>
              <a:rPr lang="en-US" sz="1050" dirty="0" err="1"/>
              <a:t>pob</a:t>
            </a:r>
            <a:r>
              <a:rPr lang="en-US" sz="1050" dirty="0"/>
              <a:t> </a:t>
            </a:r>
            <a:r>
              <a:rPr lang="en-US" sz="1050" dirty="0" err="1"/>
              <a:t>dydd</a:t>
            </a:r>
            <a:r>
              <a:rPr lang="en-US" sz="1050" dirty="0"/>
              <a:t>.</a:t>
            </a:r>
            <a:endParaRPr lang="en-GB" sz="1050" dirty="0"/>
          </a:p>
          <a:p>
            <a:endParaRPr lang="en-GB" sz="105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C502CC-4E2C-4EBB-AD03-B3AE33290B29}"/>
              </a:ext>
            </a:extLst>
          </p:cNvPr>
          <p:cNvSpPr txBox="1"/>
          <p:nvPr/>
        </p:nvSpPr>
        <p:spPr>
          <a:xfrm>
            <a:off x="9600253" y="4472059"/>
            <a:ext cx="251377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err="1"/>
              <a:t>Rwy'n</a:t>
            </a:r>
            <a:r>
              <a:rPr lang="en-US" sz="1000" dirty="0"/>
              <a:t> </a:t>
            </a:r>
            <a:r>
              <a:rPr lang="en-US" sz="1000" dirty="0" err="1"/>
              <a:t>hapus</a:t>
            </a:r>
            <a:r>
              <a:rPr lang="en-US" sz="1000" dirty="0"/>
              <a:t> i </a:t>
            </a:r>
            <a:r>
              <a:rPr lang="en-US" sz="1000" dirty="0" err="1"/>
              <a:t>ddysgu</a:t>
            </a:r>
            <a:r>
              <a:rPr lang="en-US" sz="1000" dirty="0"/>
              <a:t> </a:t>
            </a:r>
            <a:r>
              <a:rPr lang="en-US" sz="1000" dirty="0" err="1"/>
              <a:t>pob</a:t>
            </a:r>
            <a:r>
              <a:rPr lang="en-US" sz="1000" dirty="0"/>
              <a:t> </a:t>
            </a:r>
            <a:r>
              <a:rPr lang="en-US" sz="1000" dirty="0" err="1"/>
              <a:t>maes</a:t>
            </a:r>
            <a:r>
              <a:rPr lang="en-US" sz="1000" dirty="0"/>
              <a:t> </a:t>
            </a:r>
            <a:r>
              <a:rPr lang="en-US" sz="1000" dirty="0" err="1"/>
              <a:t>o'r</a:t>
            </a:r>
            <a:r>
              <a:rPr lang="en-US" sz="1000" dirty="0"/>
              <a:t> </a:t>
            </a:r>
            <a:r>
              <a:rPr lang="en-US" sz="1000" dirty="0" err="1"/>
              <a:t>cwricwlwm</a:t>
            </a:r>
            <a:r>
              <a:rPr lang="en-US" sz="1000" dirty="0"/>
              <a:t>; y </a:t>
            </a:r>
            <a:r>
              <a:rPr lang="en-US" sz="1000" dirty="0" err="1"/>
              <a:t>cwricwlwm</a:t>
            </a:r>
            <a:r>
              <a:rPr lang="en-US" sz="1000" dirty="0"/>
              <a:t> </a:t>
            </a:r>
            <a:r>
              <a:rPr lang="en-US" sz="1000" dirty="0" err="1"/>
              <a:t>cyfredol</a:t>
            </a:r>
            <a:r>
              <a:rPr lang="en-US" sz="1000" dirty="0"/>
              <a:t> a </a:t>
            </a:r>
            <a:r>
              <a:rPr lang="en-US" sz="1000" dirty="0" err="1"/>
              <a:t>chwricwlwm</a:t>
            </a:r>
            <a:r>
              <a:rPr lang="en-US" sz="1000" dirty="0"/>
              <a:t> </a:t>
            </a:r>
            <a:r>
              <a:rPr lang="en-US" sz="1000" dirty="0" err="1"/>
              <a:t>drafft</a:t>
            </a:r>
            <a:r>
              <a:rPr lang="en-US" sz="1000" dirty="0"/>
              <a:t> Donaldson. </a:t>
            </a:r>
            <a:r>
              <a:rPr lang="en-US" sz="1000" dirty="0" err="1"/>
              <a:t>Celf</a:t>
            </a:r>
            <a:r>
              <a:rPr lang="en-US" sz="1000" dirty="0"/>
              <a:t> a </a:t>
            </a:r>
            <a:r>
              <a:rPr lang="en-US" sz="1000" dirty="0" err="1"/>
              <a:t>bioleg</a:t>
            </a:r>
            <a:r>
              <a:rPr lang="en-US" sz="1000" dirty="0"/>
              <a:t> </a:t>
            </a:r>
            <a:r>
              <a:rPr lang="en-US" sz="1000" dirty="0" err="1"/>
              <a:t>yw</a:t>
            </a:r>
            <a:r>
              <a:rPr lang="en-US" sz="1000" dirty="0"/>
              <a:t> </a:t>
            </a:r>
            <a:r>
              <a:rPr lang="en-US" sz="1000" dirty="0" err="1"/>
              <a:t>fy</a:t>
            </a:r>
            <a:r>
              <a:rPr lang="en-US" sz="1000" dirty="0"/>
              <a:t> </a:t>
            </a:r>
            <a:r>
              <a:rPr lang="en-US" sz="1000" dirty="0" err="1"/>
              <a:t>mhynciau</a:t>
            </a:r>
            <a:r>
              <a:rPr lang="en-US" sz="1000" dirty="0"/>
              <a:t> </a:t>
            </a:r>
            <a:r>
              <a:rPr lang="en-US" sz="1000" dirty="0" err="1"/>
              <a:t>cryfaf</a:t>
            </a:r>
            <a:r>
              <a:rPr lang="en-US" sz="1000" dirty="0"/>
              <a:t>; </a:t>
            </a:r>
            <a:r>
              <a:rPr lang="en-US" sz="1000" dirty="0" err="1"/>
              <a:t>rwy'n</a:t>
            </a:r>
            <a:r>
              <a:rPr lang="en-US" sz="1000" dirty="0"/>
              <a:t> </a:t>
            </a:r>
            <a:r>
              <a:rPr lang="en-US" sz="1000" dirty="0" err="1"/>
              <a:t>berson</a:t>
            </a:r>
            <a:r>
              <a:rPr lang="en-US" sz="1000" dirty="0"/>
              <a:t> </a:t>
            </a:r>
            <a:r>
              <a:rPr lang="en-US" sz="1000" dirty="0" err="1"/>
              <a:t>creadigol</a:t>
            </a:r>
            <a:r>
              <a:rPr lang="en-US" sz="1000" dirty="0"/>
              <a:t> </a:t>
            </a:r>
            <a:r>
              <a:rPr lang="en-US" sz="1000" dirty="0" err="1"/>
              <a:t>iawn</a:t>
            </a:r>
            <a:r>
              <a:rPr lang="en-US" sz="1000" dirty="0"/>
              <a:t> ac </a:t>
            </a:r>
            <a:r>
              <a:rPr lang="en-US" sz="1000" dirty="0" err="1"/>
              <a:t>wedi</a:t>
            </a:r>
            <a:r>
              <a:rPr lang="en-US" sz="1000" dirty="0"/>
              <a:t> </a:t>
            </a:r>
            <a:r>
              <a:rPr lang="en-US" sz="1000" dirty="0" err="1"/>
              <a:t>mwynhau</a:t>
            </a:r>
            <a:r>
              <a:rPr lang="en-US" sz="1000" dirty="0"/>
              <a:t> </a:t>
            </a:r>
            <a:r>
              <a:rPr lang="en-US" sz="1000" dirty="0" err="1"/>
              <a:t>bioleg</a:t>
            </a:r>
            <a:r>
              <a:rPr lang="en-US" sz="1000" dirty="0"/>
              <a:t> </a:t>
            </a:r>
            <a:r>
              <a:rPr lang="en-US" sz="1000" dirty="0" err="1"/>
              <a:t>erioed</a:t>
            </a:r>
            <a:r>
              <a:rPr lang="en-US" sz="1000" dirty="0"/>
              <a:t>. </a:t>
            </a:r>
            <a:r>
              <a:rPr lang="en-US" sz="1000" dirty="0" err="1"/>
              <a:t>Rwyf</a:t>
            </a:r>
            <a:r>
              <a:rPr lang="en-US" sz="1000" dirty="0"/>
              <a:t> </a:t>
            </a:r>
            <a:r>
              <a:rPr lang="en-US" sz="1000" dirty="0" err="1"/>
              <a:t>hefyd</a:t>
            </a:r>
            <a:r>
              <a:rPr lang="en-US" sz="1000" dirty="0"/>
              <a:t> </a:t>
            </a:r>
            <a:r>
              <a:rPr lang="en-US" sz="1000" dirty="0" err="1"/>
              <a:t>yn</a:t>
            </a:r>
            <a:r>
              <a:rPr lang="en-US" sz="1000" dirty="0"/>
              <a:t> </a:t>
            </a:r>
            <a:r>
              <a:rPr lang="en-US" sz="1000" dirty="0" err="1"/>
              <a:t>mwynhau</a:t>
            </a:r>
            <a:r>
              <a:rPr lang="en-US" sz="1000" dirty="0"/>
              <a:t> </a:t>
            </a:r>
            <a:r>
              <a:rPr lang="en-US" sz="1000" dirty="0" err="1"/>
              <a:t>TGCh</a:t>
            </a:r>
            <a:r>
              <a:rPr lang="en-US" sz="1000" dirty="0"/>
              <a:t> a </a:t>
            </a:r>
            <a:r>
              <a:rPr lang="en-US" sz="1000" dirty="0" err="1"/>
              <a:t>Daearyddiaeth</a:t>
            </a:r>
            <a:r>
              <a:rPr lang="en-US" sz="1000" dirty="0"/>
              <a:t>.</a:t>
            </a:r>
            <a:endParaRPr lang="en-GB" sz="1000" dirty="0"/>
          </a:p>
          <a:p>
            <a:endParaRPr lang="en-GB" sz="1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7FC82B4-99CB-4E5D-9863-6A0F842C7F8C}"/>
              </a:ext>
            </a:extLst>
          </p:cNvPr>
          <p:cNvSpPr txBox="1"/>
          <p:nvPr/>
        </p:nvSpPr>
        <p:spPr>
          <a:xfrm>
            <a:off x="175728" y="1130754"/>
            <a:ext cx="211067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 err="1"/>
              <a:t>Cefais</a:t>
            </a:r>
            <a:r>
              <a:rPr lang="en-US" sz="1100" dirty="0"/>
              <a:t> </a:t>
            </a:r>
            <a:r>
              <a:rPr lang="en-US" sz="1100" dirty="0" err="1"/>
              <a:t>brofiad</a:t>
            </a:r>
            <a:r>
              <a:rPr lang="en-US" sz="1100" dirty="0"/>
              <a:t> o </a:t>
            </a:r>
            <a:r>
              <a:rPr lang="en-US" sz="1100" dirty="0" err="1"/>
              <a:t>leoliad</a:t>
            </a:r>
            <a:r>
              <a:rPr lang="en-US" sz="1100" dirty="0"/>
              <a:t> </a:t>
            </a:r>
            <a:r>
              <a:rPr lang="en-US" sz="1100" dirty="0" err="1"/>
              <a:t>gwaith</a:t>
            </a:r>
            <a:r>
              <a:rPr lang="en-US" sz="1100" dirty="0"/>
              <a:t> yn </a:t>
            </a:r>
            <a:r>
              <a:rPr lang="en-US" sz="1100" dirty="0" err="1"/>
              <a:t>fy</a:t>
            </a:r>
            <a:r>
              <a:rPr lang="en-US" sz="1100" dirty="0"/>
              <a:t> </a:t>
            </a:r>
            <a:r>
              <a:rPr lang="en-US" sz="1100" dirty="0" err="1"/>
              <a:t>ysgol</a:t>
            </a:r>
            <a:r>
              <a:rPr lang="en-US" sz="1100" dirty="0"/>
              <a:t> </a:t>
            </a:r>
            <a:r>
              <a:rPr lang="en-US" sz="1100" dirty="0" err="1"/>
              <a:t>gynradd</a:t>
            </a:r>
            <a:r>
              <a:rPr lang="en-US" sz="1100" dirty="0"/>
              <a:t> </a:t>
            </a:r>
            <a:r>
              <a:rPr lang="en-US" sz="1100" dirty="0" err="1"/>
              <a:t>leol</a:t>
            </a:r>
            <a:r>
              <a:rPr lang="en-US" sz="1100" dirty="0"/>
              <a:t> </a:t>
            </a:r>
            <a:r>
              <a:rPr lang="en-US" sz="1100" dirty="0" err="1"/>
              <a:t>megis</a:t>
            </a:r>
            <a:r>
              <a:rPr lang="en-US" sz="1100" dirty="0"/>
              <a:t> </a:t>
            </a:r>
            <a:r>
              <a:rPr lang="en-US" sz="1100" dirty="0" err="1"/>
              <a:t>Ysgol</a:t>
            </a:r>
            <a:r>
              <a:rPr lang="en-US" sz="1100" dirty="0"/>
              <a:t> </a:t>
            </a:r>
            <a:r>
              <a:rPr lang="en-US" sz="1100" dirty="0" err="1"/>
              <a:t>Wirfoddol</a:t>
            </a:r>
            <a:r>
              <a:rPr lang="en-US" sz="1100"/>
              <a:t> Llanllwni</a:t>
            </a:r>
            <a:r>
              <a:rPr lang="en-US" sz="1100" dirty="0"/>
              <a:t>. </a:t>
            </a:r>
            <a:r>
              <a:rPr lang="en-US" sz="1100" dirty="0" err="1"/>
              <a:t>Ar</a:t>
            </a:r>
            <a:r>
              <a:rPr lang="en-US" sz="1100" dirty="0"/>
              <a:t> </a:t>
            </a:r>
            <a:r>
              <a:rPr lang="en-US" sz="1100" dirty="0" err="1"/>
              <a:t>ôl</a:t>
            </a:r>
            <a:r>
              <a:rPr lang="en-US" sz="1100" dirty="0"/>
              <a:t> </a:t>
            </a:r>
            <a:r>
              <a:rPr lang="en-US" sz="1100" dirty="0" err="1"/>
              <a:t>hyn</a:t>
            </a:r>
            <a:r>
              <a:rPr lang="en-US" sz="1100" dirty="0"/>
              <a:t>, </a:t>
            </a:r>
            <a:r>
              <a:rPr lang="en-US" sz="1100" dirty="0" err="1"/>
              <a:t>gwirfoddolais</a:t>
            </a:r>
            <a:r>
              <a:rPr lang="en-US" sz="1100" dirty="0"/>
              <a:t>, ac </a:t>
            </a:r>
            <a:r>
              <a:rPr lang="en-US" sz="1100" dirty="0" err="1"/>
              <a:t>yna</a:t>
            </a:r>
            <a:r>
              <a:rPr lang="en-US" sz="1100" dirty="0"/>
              <a:t> </a:t>
            </a:r>
            <a:r>
              <a:rPr lang="en-US" sz="1100" dirty="0" err="1"/>
              <a:t>cefais</a:t>
            </a:r>
            <a:r>
              <a:rPr lang="en-US" sz="1100" dirty="0"/>
              <a:t> </a:t>
            </a:r>
            <a:r>
              <a:rPr lang="en-US" sz="1100" dirty="0" err="1"/>
              <a:t>fy</a:t>
            </a:r>
            <a:r>
              <a:rPr lang="en-US" sz="1100" dirty="0"/>
              <a:t> </a:t>
            </a:r>
            <a:r>
              <a:rPr lang="en-US" sz="1100" dirty="0" err="1"/>
              <a:t>nyrchafu'n</a:t>
            </a:r>
            <a:r>
              <a:rPr lang="en-US" sz="1100" dirty="0"/>
              <a:t> </a:t>
            </a:r>
            <a:r>
              <a:rPr lang="en-US" sz="1100" dirty="0" err="1"/>
              <a:t>arweinydd</a:t>
            </a:r>
            <a:r>
              <a:rPr lang="en-US" sz="1100" dirty="0"/>
              <a:t> </a:t>
            </a:r>
            <a:r>
              <a:rPr lang="en-US" sz="1100" dirty="0" err="1"/>
              <a:t>clwb</a:t>
            </a:r>
            <a:r>
              <a:rPr lang="en-US" sz="1100" dirty="0"/>
              <a:t> </a:t>
            </a:r>
            <a:r>
              <a:rPr lang="en-US" sz="1100" dirty="0" err="1"/>
              <a:t>ar</a:t>
            </a:r>
            <a:r>
              <a:rPr lang="en-US" sz="1100" dirty="0"/>
              <a:t> </a:t>
            </a:r>
            <a:r>
              <a:rPr lang="en-US" sz="1100" dirty="0" err="1"/>
              <a:t>ôl</a:t>
            </a:r>
            <a:r>
              <a:rPr lang="en-US" sz="1100" dirty="0"/>
              <a:t> </a:t>
            </a:r>
            <a:r>
              <a:rPr lang="en-US" sz="1100" dirty="0" err="1"/>
              <a:t>ysgol</a:t>
            </a:r>
            <a:r>
              <a:rPr lang="en-US" sz="1100" dirty="0"/>
              <a:t>, a </a:t>
            </a:r>
            <a:r>
              <a:rPr lang="en-US" sz="1100" dirty="0" err="1"/>
              <a:t>bûm</a:t>
            </a:r>
            <a:r>
              <a:rPr lang="en-US" sz="1100" dirty="0"/>
              <a:t> </a:t>
            </a:r>
            <a:r>
              <a:rPr lang="en-US" sz="1100" dirty="0" err="1"/>
              <a:t>yn</a:t>
            </a:r>
            <a:r>
              <a:rPr lang="en-US" sz="1100" dirty="0"/>
              <a:t> </a:t>
            </a:r>
            <a:r>
              <a:rPr lang="en-US" sz="1100" dirty="0" err="1"/>
              <a:t>rhedeg</a:t>
            </a:r>
            <a:r>
              <a:rPr lang="en-US" sz="1100" dirty="0"/>
              <a:t> </a:t>
            </a:r>
            <a:r>
              <a:rPr lang="en-US" sz="1100" dirty="0" err="1"/>
              <a:t>hwn</a:t>
            </a:r>
            <a:r>
              <a:rPr lang="en-US" sz="1100" dirty="0"/>
              <a:t> am </a:t>
            </a:r>
            <a:r>
              <a:rPr lang="en-US" sz="1100" dirty="0" err="1"/>
              <a:t>flwyddyn</a:t>
            </a:r>
            <a:r>
              <a:rPr lang="en-US" sz="1100" dirty="0"/>
              <a:t>.</a:t>
            </a:r>
            <a:endParaRPr lang="en-GB" sz="1100" dirty="0"/>
          </a:p>
          <a:p>
            <a:r>
              <a:rPr lang="en-US" sz="1100" dirty="0"/>
              <a:t> </a:t>
            </a:r>
            <a:endParaRPr lang="en-GB" sz="1100" dirty="0"/>
          </a:p>
          <a:p>
            <a:r>
              <a:rPr lang="en-US" sz="1100" dirty="0" err="1"/>
              <a:t>Llynedd</a:t>
            </a:r>
            <a:r>
              <a:rPr lang="en-US" sz="1100" dirty="0"/>
              <a:t> </a:t>
            </a:r>
            <a:r>
              <a:rPr lang="en-US" sz="1100" dirty="0" err="1"/>
              <a:t>cefais</a:t>
            </a:r>
            <a:r>
              <a:rPr lang="en-US" sz="1100" dirty="0"/>
              <a:t> </a:t>
            </a:r>
            <a:r>
              <a:rPr lang="en-US" sz="1100" dirty="0" err="1"/>
              <a:t>fy</a:t>
            </a:r>
            <a:r>
              <a:rPr lang="en-US" sz="1100" dirty="0"/>
              <a:t> </a:t>
            </a:r>
            <a:r>
              <a:rPr lang="en-US" sz="1100" dirty="0" err="1"/>
              <a:t>lleoli</a:t>
            </a:r>
            <a:r>
              <a:rPr lang="en-US" sz="1100" dirty="0"/>
              <a:t> </a:t>
            </a:r>
            <a:r>
              <a:rPr lang="en-US" sz="1100" dirty="0" err="1"/>
              <a:t>yn</a:t>
            </a:r>
            <a:r>
              <a:rPr lang="en-US" sz="1100" dirty="0"/>
              <a:t> </a:t>
            </a:r>
            <a:r>
              <a:rPr lang="en-US" sz="1100" dirty="0" err="1"/>
              <a:t>ysgol</a:t>
            </a:r>
            <a:r>
              <a:rPr lang="en-US" sz="1100" dirty="0"/>
              <a:t> Bro </a:t>
            </a:r>
            <a:r>
              <a:rPr lang="en-US" sz="1100" dirty="0" err="1"/>
              <a:t>Pedr</a:t>
            </a:r>
            <a:r>
              <a:rPr lang="en-US" sz="1100" dirty="0"/>
              <a:t> am saith </a:t>
            </a:r>
            <a:r>
              <a:rPr lang="en-US" sz="1100" dirty="0" err="1"/>
              <a:t>wythnos</a:t>
            </a:r>
            <a:endParaRPr lang="en-GB" sz="1100" dirty="0"/>
          </a:p>
          <a:p>
            <a:endParaRPr lang="en-GB" sz="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AC5914-1FA2-41EE-93E0-86B93249E9AD}"/>
              </a:ext>
            </a:extLst>
          </p:cNvPr>
          <p:cNvSpPr txBox="1"/>
          <p:nvPr/>
        </p:nvSpPr>
        <p:spPr>
          <a:xfrm>
            <a:off x="155717" y="3989036"/>
            <a:ext cx="2667667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 err="1"/>
              <a:t>Ar</a:t>
            </a:r>
            <a:r>
              <a:rPr lang="en-GB" sz="1050" dirty="0"/>
              <a:t> </a:t>
            </a:r>
            <a:r>
              <a:rPr lang="en-GB" sz="1050" dirty="0" err="1"/>
              <a:t>hyn</a:t>
            </a:r>
            <a:r>
              <a:rPr lang="en-GB" sz="1050" dirty="0"/>
              <a:t> o </a:t>
            </a:r>
            <a:r>
              <a:rPr lang="en-GB" sz="1050" dirty="0" err="1"/>
              <a:t>bryd</a:t>
            </a:r>
            <a:r>
              <a:rPr lang="en-GB" sz="1050" dirty="0"/>
              <a:t> </a:t>
            </a:r>
            <a:r>
              <a:rPr lang="en-GB" sz="1050" dirty="0" err="1"/>
              <a:t>rwy’n</a:t>
            </a:r>
            <a:r>
              <a:rPr lang="en-GB" sz="1050" dirty="0"/>
              <a:t> </a:t>
            </a:r>
            <a:r>
              <a:rPr lang="en-GB" sz="1050" dirty="0" err="1"/>
              <a:t>dilyn</a:t>
            </a:r>
            <a:r>
              <a:rPr lang="en-GB" sz="1050" dirty="0"/>
              <a:t> </a:t>
            </a:r>
            <a:r>
              <a:rPr lang="en-GB" sz="1050" dirty="0" err="1"/>
              <a:t>cwrs</a:t>
            </a:r>
            <a:r>
              <a:rPr lang="en-GB" sz="1050" dirty="0"/>
              <a:t> BA </a:t>
            </a:r>
            <a:r>
              <a:rPr lang="en-GB" sz="1050" dirty="0" err="1"/>
              <a:t>Addysg</a:t>
            </a:r>
            <a:r>
              <a:rPr lang="en-GB" sz="1050" dirty="0"/>
              <a:t> </a:t>
            </a:r>
            <a:r>
              <a:rPr lang="en-GB" sz="1050" dirty="0" err="1"/>
              <a:t>Gynradd</a:t>
            </a:r>
            <a:r>
              <a:rPr lang="en-GB" sz="1050" dirty="0"/>
              <a:t> </a:t>
            </a:r>
            <a:r>
              <a:rPr lang="en-GB" sz="1050" dirty="0" err="1"/>
              <a:t>gyda</a:t>
            </a:r>
            <a:r>
              <a:rPr lang="en-GB" sz="1050" dirty="0"/>
              <a:t> SAC, yn </a:t>
            </a:r>
            <a:r>
              <a:rPr lang="en-GB" sz="1050" dirty="0" err="1"/>
              <a:t>yr</a:t>
            </a:r>
            <a:r>
              <a:rPr lang="en-GB" sz="1050" dirty="0"/>
              <a:t> ail </a:t>
            </a:r>
            <a:r>
              <a:rPr lang="en-GB" sz="1050" dirty="0" err="1"/>
              <a:t>flwyddyn</a:t>
            </a:r>
            <a:r>
              <a:rPr lang="en-GB" sz="1050" dirty="0"/>
              <a:t>.</a:t>
            </a:r>
          </a:p>
          <a:p>
            <a:endParaRPr lang="en-GB" sz="400" dirty="0"/>
          </a:p>
          <a:p>
            <a:r>
              <a:rPr lang="en-GB" sz="1050" dirty="0"/>
              <a:t>Iechyd a </a:t>
            </a:r>
            <a:r>
              <a:rPr lang="en-GB" sz="1050" dirty="0" err="1"/>
              <a:t>Gofal</a:t>
            </a:r>
            <a:r>
              <a:rPr lang="en-GB" sz="1050" dirty="0"/>
              <a:t> </a:t>
            </a:r>
            <a:r>
              <a:rPr lang="en-GB" sz="1050" dirty="0" err="1"/>
              <a:t>Cymdeithasol</a:t>
            </a:r>
            <a:r>
              <a:rPr lang="en-GB" sz="1050" dirty="0"/>
              <a:t> Diploma </a:t>
            </a:r>
            <a:r>
              <a:rPr lang="en-GB" sz="1050" dirty="0" err="1"/>
              <a:t>estynedig</a:t>
            </a:r>
            <a:r>
              <a:rPr lang="en-GB" sz="1050" dirty="0"/>
              <a:t> 90 </a:t>
            </a:r>
            <a:r>
              <a:rPr lang="en-GB" sz="1050" dirty="0" err="1"/>
              <a:t>credyd</a:t>
            </a:r>
            <a:r>
              <a:rPr lang="en-GB" sz="1050" dirty="0"/>
              <a:t> </a:t>
            </a:r>
            <a:r>
              <a:rPr lang="en-GB" sz="1050" dirty="0" err="1"/>
              <a:t>L3</a:t>
            </a:r>
            <a:r>
              <a:rPr lang="en-GB" sz="1050" dirty="0"/>
              <a:t> </a:t>
            </a:r>
            <a:r>
              <a:rPr lang="en-GB" sz="1050" dirty="0" err="1"/>
              <a:t>yng</a:t>
            </a:r>
            <a:r>
              <a:rPr lang="en-GB" sz="1050" dirty="0"/>
              <a:t> </a:t>
            </a:r>
            <a:r>
              <a:rPr lang="en-GB" sz="1050" dirty="0" err="1"/>
              <a:t>Ngholeg</a:t>
            </a:r>
            <a:r>
              <a:rPr lang="en-GB" sz="1050" dirty="0"/>
              <a:t> Ceredigion Aberystwyth- </a:t>
            </a:r>
            <a:r>
              <a:rPr lang="en-GB" sz="1050" dirty="0" err="1"/>
              <a:t>Rhagoriaeth</a:t>
            </a:r>
            <a:endParaRPr lang="en-GB" sz="1050" dirty="0"/>
          </a:p>
          <a:p>
            <a:endParaRPr lang="en-GB" sz="400" dirty="0"/>
          </a:p>
          <a:p>
            <a:r>
              <a:rPr lang="en-GB" sz="1050" dirty="0" err="1"/>
              <a:t>Gofal</a:t>
            </a:r>
            <a:r>
              <a:rPr lang="en-GB" sz="1050" dirty="0"/>
              <a:t> Plant, </a:t>
            </a:r>
            <a:r>
              <a:rPr lang="en-GB" sz="1050" dirty="0" err="1"/>
              <a:t>Dysgu</a:t>
            </a:r>
            <a:r>
              <a:rPr lang="en-GB" sz="1050" dirty="0"/>
              <a:t> a </a:t>
            </a:r>
            <a:r>
              <a:rPr lang="en-GB" sz="1050" dirty="0" err="1"/>
              <a:t>Datblygu</a:t>
            </a:r>
            <a:r>
              <a:rPr lang="en-GB" sz="1050" dirty="0"/>
              <a:t> </a:t>
            </a:r>
            <a:r>
              <a:rPr lang="en-GB" sz="1050" dirty="0" err="1"/>
              <a:t>L3</a:t>
            </a:r>
            <a:r>
              <a:rPr lang="en-GB" sz="1050" dirty="0"/>
              <a:t> diploma </a:t>
            </a:r>
            <a:r>
              <a:rPr lang="en-GB" sz="1050" dirty="0" err="1"/>
              <a:t>estynedig</a:t>
            </a:r>
            <a:r>
              <a:rPr lang="en-GB" sz="1050" dirty="0"/>
              <a:t> </a:t>
            </a:r>
            <a:r>
              <a:rPr lang="en-GB" sz="1050" dirty="0" err="1"/>
              <a:t>yng</a:t>
            </a:r>
            <a:r>
              <a:rPr lang="en-GB" sz="1050" dirty="0"/>
              <a:t> </a:t>
            </a:r>
            <a:r>
              <a:rPr lang="en-GB" sz="1050" dirty="0" err="1"/>
              <a:t>Ngholeg</a:t>
            </a:r>
            <a:r>
              <a:rPr lang="en-GB" sz="1050" dirty="0"/>
              <a:t> Ceredigion </a:t>
            </a:r>
            <a:r>
              <a:rPr lang="en-GB" sz="1050" dirty="0" err="1"/>
              <a:t>Aberteifi</a:t>
            </a:r>
            <a:r>
              <a:rPr lang="en-GB" sz="1050" dirty="0"/>
              <a:t>- </a:t>
            </a:r>
            <a:r>
              <a:rPr lang="en-GB" sz="1050" dirty="0" err="1"/>
              <a:t>Gradd</a:t>
            </a:r>
            <a:r>
              <a:rPr lang="en-GB" sz="1050" dirty="0"/>
              <a:t> AAA</a:t>
            </a:r>
          </a:p>
          <a:p>
            <a:endParaRPr lang="en-GB" sz="400" dirty="0"/>
          </a:p>
          <a:p>
            <a:r>
              <a:rPr lang="en-GB" sz="1050" dirty="0" err="1"/>
              <a:t>TGAU</a:t>
            </a:r>
            <a:r>
              <a:rPr lang="en-GB" sz="1050" dirty="0"/>
              <a:t>: A-C: </a:t>
            </a:r>
            <a:r>
              <a:rPr lang="en-GB" sz="1050" dirty="0" err="1"/>
              <a:t>Mathemateg</a:t>
            </a:r>
            <a:r>
              <a:rPr lang="en-GB" sz="1050" dirty="0"/>
              <a:t>, </a:t>
            </a:r>
            <a:r>
              <a:rPr lang="en-GB" sz="1050" dirty="0" err="1"/>
              <a:t>Saesneg</a:t>
            </a:r>
            <a:r>
              <a:rPr lang="en-GB" sz="1050" dirty="0"/>
              <a:t>, </a:t>
            </a:r>
            <a:r>
              <a:rPr lang="en-GB" sz="1050" dirty="0" err="1"/>
              <a:t>Cymraeg</a:t>
            </a:r>
            <a:r>
              <a:rPr lang="en-GB" sz="1050" dirty="0"/>
              <a:t>, </a:t>
            </a:r>
            <a:r>
              <a:rPr lang="en-GB" sz="1050" dirty="0" err="1"/>
              <a:t>Gwyddoniaeth</a:t>
            </a:r>
            <a:r>
              <a:rPr lang="en-GB" sz="1050" dirty="0"/>
              <a:t> </a:t>
            </a:r>
            <a:r>
              <a:rPr lang="en-GB" sz="1050" dirty="0" err="1"/>
              <a:t>Ddwbl</a:t>
            </a:r>
            <a:r>
              <a:rPr lang="en-GB" sz="1050" dirty="0"/>
              <a:t> </a:t>
            </a:r>
          </a:p>
          <a:p>
            <a:r>
              <a:rPr lang="en-GB" sz="1050" dirty="0"/>
              <a:t>(</a:t>
            </a:r>
            <a:r>
              <a:rPr lang="en-GB" sz="1050" dirty="0" err="1"/>
              <a:t>Ffiseg</a:t>
            </a:r>
            <a:r>
              <a:rPr lang="en-GB" sz="1050" dirty="0"/>
              <a:t>, </a:t>
            </a:r>
            <a:r>
              <a:rPr lang="en-GB" sz="1050" dirty="0" err="1"/>
              <a:t>Bioleg</a:t>
            </a:r>
            <a:r>
              <a:rPr lang="en-GB" sz="1050" dirty="0"/>
              <a:t>, </a:t>
            </a:r>
            <a:r>
              <a:rPr lang="en-GB" sz="1050" dirty="0" err="1"/>
              <a:t>Cemeg</a:t>
            </a:r>
            <a:r>
              <a:rPr lang="en-GB" sz="1050" dirty="0"/>
              <a:t>), </a:t>
            </a:r>
            <a:r>
              <a:rPr lang="en-GB" sz="1050" dirty="0" err="1"/>
              <a:t>Gofal</a:t>
            </a:r>
            <a:r>
              <a:rPr lang="en-GB" sz="1050" dirty="0"/>
              <a:t> Plant, </a:t>
            </a:r>
            <a:r>
              <a:rPr lang="en-GB" sz="1050" dirty="0" err="1"/>
              <a:t>TGCh</a:t>
            </a:r>
            <a:r>
              <a:rPr lang="en-GB" sz="1050" dirty="0"/>
              <a:t>, </a:t>
            </a:r>
            <a:r>
              <a:rPr lang="en-GB" sz="1050" dirty="0" err="1"/>
              <a:t>Addysg</a:t>
            </a:r>
            <a:r>
              <a:rPr lang="en-GB" sz="1050" dirty="0"/>
              <a:t> </a:t>
            </a:r>
            <a:r>
              <a:rPr lang="en-GB" sz="1050" dirty="0" err="1"/>
              <a:t>Grefyddol</a:t>
            </a:r>
            <a:r>
              <a:rPr lang="en-GB" sz="1050" dirty="0"/>
              <a:t>, </a:t>
            </a:r>
          </a:p>
          <a:p>
            <a:r>
              <a:rPr lang="en-GB" sz="1050" dirty="0" err="1"/>
              <a:t>Astudiaethau'r</a:t>
            </a:r>
            <a:r>
              <a:rPr lang="en-GB" sz="1050" dirty="0"/>
              <a:t> </a:t>
            </a:r>
            <a:r>
              <a:rPr lang="en-GB" sz="1050" dirty="0" err="1"/>
              <a:t>Cyfryngau</a:t>
            </a:r>
            <a:r>
              <a:rPr lang="en-GB" sz="1050" dirty="0"/>
              <a:t> a </a:t>
            </a:r>
            <a:r>
              <a:rPr lang="en-GB" sz="1050" dirty="0" err="1"/>
              <a:t>Chelf</a:t>
            </a:r>
            <a:endParaRPr lang="en-GB" sz="105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5FE342-EB7B-4275-8AB0-4B4FCDCAB00D}"/>
              </a:ext>
            </a:extLst>
          </p:cNvPr>
          <p:cNvSpPr txBox="1"/>
          <p:nvPr/>
        </p:nvSpPr>
        <p:spPr>
          <a:xfrm>
            <a:off x="4225050" y="4963760"/>
            <a:ext cx="499272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 err="1"/>
              <a:t>Rwyf</a:t>
            </a:r>
            <a:r>
              <a:rPr lang="en-US" sz="1200" dirty="0"/>
              <a:t> </a:t>
            </a:r>
            <a:r>
              <a:rPr lang="en-US" sz="1200" dirty="0" err="1"/>
              <a:t>wedi</a:t>
            </a:r>
            <a:r>
              <a:rPr lang="en-US" sz="1200" dirty="0"/>
              <a:t> </a:t>
            </a:r>
            <a:r>
              <a:rPr lang="en-US" sz="1200" dirty="0" err="1"/>
              <a:t>magu</a:t>
            </a:r>
            <a:r>
              <a:rPr lang="en-US" sz="1200" dirty="0"/>
              <a:t> </a:t>
            </a:r>
            <a:r>
              <a:rPr lang="en-US" sz="1200" dirty="0" err="1"/>
              <a:t>angerdd</a:t>
            </a:r>
            <a:r>
              <a:rPr lang="en-US" sz="1200" dirty="0"/>
              <a:t> am </a:t>
            </a:r>
            <a:r>
              <a:rPr lang="en-US" sz="1200" dirty="0" err="1"/>
              <a:t>weithio</a:t>
            </a:r>
            <a:r>
              <a:rPr lang="en-US" sz="1200" dirty="0"/>
              <a:t> </a:t>
            </a:r>
            <a:r>
              <a:rPr lang="en-US" sz="1200" dirty="0" err="1"/>
              <a:t>gyda</a:t>
            </a:r>
            <a:r>
              <a:rPr lang="en-US" sz="1200" dirty="0"/>
              <a:t> </a:t>
            </a:r>
            <a:r>
              <a:rPr lang="en-US" sz="1200" dirty="0" err="1"/>
              <a:t>phlant</a:t>
            </a:r>
            <a:r>
              <a:rPr lang="en-US" sz="1200" dirty="0"/>
              <a:t> </a:t>
            </a:r>
            <a:r>
              <a:rPr lang="en-US" sz="1200" dirty="0" err="1"/>
              <a:t>ers</a:t>
            </a:r>
            <a:r>
              <a:rPr lang="en-US" sz="1200" dirty="0"/>
              <a:t> </a:t>
            </a:r>
            <a:r>
              <a:rPr lang="en-US" sz="1200" dirty="0" err="1"/>
              <a:t>cyn</a:t>
            </a:r>
            <a:r>
              <a:rPr lang="en-US" sz="1200" dirty="0"/>
              <a:t> </a:t>
            </a:r>
            <a:r>
              <a:rPr lang="en-US" sz="1200" dirty="0" err="1"/>
              <a:t>cof</a:t>
            </a:r>
            <a:r>
              <a:rPr lang="en-US" sz="1200" dirty="0"/>
              <a:t>, ac </a:t>
            </a:r>
            <a:r>
              <a:rPr lang="en-US" sz="1200" dirty="0" err="1"/>
              <a:t>ers</a:t>
            </a:r>
            <a:r>
              <a:rPr lang="en-US" sz="1200" dirty="0"/>
              <a:t> </a:t>
            </a:r>
            <a:r>
              <a:rPr lang="en-US" sz="1200" dirty="0" err="1"/>
              <a:t>derbyn</a:t>
            </a:r>
            <a:r>
              <a:rPr lang="en-US" sz="1200" dirty="0"/>
              <a:t> </a:t>
            </a:r>
            <a:r>
              <a:rPr lang="en-US" sz="1200" dirty="0" err="1"/>
              <a:t>cyfle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ddychwelyd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amgylchedd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ac i </a:t>
            </a:r>
            <a:r>
              <a:rPr lang="en-US" sz="1200" dirty="0" err="1"/>
              <a:t>ddysgu</a:t>
            </a:r>
            <a:r>
              <a:rPr lang="en-US" sz="1200" dirty="0"/>
              <a:t> a </a:t>
            </a:r>
            <a:r>
              <a:rPr lang="en-US" sz="1200" dirty="0" err="1"/>
              <a:t>meithrin</a:t>
            </a:r>
            <a:r>
              <a:rPr lang="en-US" sz="1200" dirty="0"/>
              <a:t> plant, </a:t>
            </a:r>
            <a:r>
              <a:rPr lang="en-US" sz="1200" dirty="0" err="1"/>
              <a:t>fe’m</a:t>
            </a:r>
            <a:r>
              <a:rPr lang="en-US" sz="1200" dirty="0"/>
              <a:t> </a:t>
            </a:r>
            <a:r>
              <a:rPr lang="en-US" sz="1200" dirty="0" err="1"/>
              <a:t>sicrhawyd</a:t>
            </a:r>
            <a:r>
              <a:rPr lang="en-US" sz="1200" dirty="0"/>
              <a:t> </a:t>
            </a:r>
            <a:r>
              <a:rPr lang="en-US" sz="1200" dirty="0" err="1"/>
              <a:t>mai</a:t>
            </a:r>
            <a:r>
              <a:rPr lang="en-US" sz="1200" dirty="0"/>
              <a:t> </a:t>
            </a:r>
            <a:r>
              <a:rPr lang="en-US" sz="1200" dirty="0" err="1"/>
              <a:t>hwn</a:t>
            </a:r>
            <a:r>
              <a:rPr lang="en-US" sz="1200" dirty="0"/>
              <a:t> </a:t>
            </a:r>
            <a:r>
              <a:rPr lang="en-US" sz="1200" dirty="0" err="1"/>
              <a:t>oedd</a:t>
            </a:r>
            <a:r>
              <a:rPr lang="en-US" sz="1200" dirty="0"/>
              <a:t> y </a:t>
            </a:r>
            <a:r>
              <a:rPr lang="en-US" sz="1200" dirty="0" err="1"/>
              <a:t>proffesiwn</a:t>
            </a:r>
            <a:r>
              <a:rPr lang="en-US" sz="1200" dirty="0"/>
              <a:t> i mi. </a:t>
            </a:r>
            <a:r>
              <a:rPr lang="en-US" sz="1200" dirty="0" err="1"/>
              <a:t>Mae'n</a:t>
            </a:r>
            <a:r>
              <a:rPr lang="en-US" sz="1200" dirty="0"/>
              <a:t> </a:t>
            </a:r>
            <a:r>
              <a:rPr lang="en-US" sz="1200" dirty="0" err="1"/>
              <a:t>swydd</a:t>
            </a:r>
            <a:r>
              <a:rPr lang="en-US" sz="1200" dirty="0"/>
              <a:t> </a:t>
            </a:r>
            <a:r>
              <a:rPr lang="en-US" sz="1200" dirty="0" err="1"/>
              <a:t>hynod</a:t>
            </a:r>
            <a:r>
              <a:rPr lang="en-US" sz="1200" dirty="0"/>
              <a:t> o </a:t>
            </a:r>
            <a:r>
              <a:rPr lang="en-US" sz="1200" dirty="0" err="1"/>
              <a:t>wobrwyol</a:t>
            </a:r>
            <a:r>
              <a:rPr lang="en-US" sz="1200" dirty="0"/>
              <a:t>, a phan </a:t>
            </a:r>
            <a:r>
              <a:rPr lang="en-US" sz="1200" dirty="0" err="1"/>
              <a:t>fydd</a:t>
            </a:r>
            <a:r>
              <a:rPr lang="en-US" sz="1200" dirty="0"/>
              <a:t> y plant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gyffrous</a:t>
            </a:r>
            <a:r>
              <a:rPr lang="en-US" sz="1200" dirty="0"/>
              <a:t> </a:t>
            </a:r>
            <a:r>
              <a:rPr lang="en-US" sz="1200" dirty="0" err="1"/>
              <a:t>i'ch</a:t>
            </a:r>
            <a:r>
              <a:rPr lang="en-US" sz="1200" dirty="0"/>
              <a:t> </a:t>
            </a:r>
            <a:r>
              <a:rPr lang="en-US" sz="1200" dirty="0" err="1"/>
              <a:t>gweld</a:t>
            </a:r>
            <a:r>
              <a:rPr lang="en-US" sz="1200" dirty="0"/>
              <a:t> </a:t>
            </a:r>
            <a:r>
              <a:rPr lang="en-US" sz="1200" dirty="0" err="1"/>
              <a:t>mae'n</a:t>
            </a:r>
            <a:r>
              <a:rPr lang="en-US" sz="1200" dirty="0"/>
              <a:t> </a:t>
            </a:r>
            <a:r>
              <a:rPr lang="en-US" sz="1200" dirty="0" err="1"/>
              <a:t>gwneud</a:t>
            </a:r>
            <a:r>
              <a:rPr lang="en-US" sz="1200" dirty="0"/>
              <a:t> </a:t>
            </a:r>
            <a:r>
              <a:rPr lang="en-US" sz="1200" dirty="0" err="1"/>
              <a:t>eich</a:t>
            </a:r>
            <a:r>
              <a:rPr lang="en-US" sz="1200" dirty="0"/>
              <a:t> </a:t>
            </a:r>
            <a:r>
              <a:rPr lang="en-US" sz="1200" dirty="0" err="1"/>
              <a:t>diwrnod</a:t>
            </a:r>
            <a:r>
              <a:rPr lang="en-US" sz="1200" dirty="0"/>
              <a:t>. </a:t>
            </a:r>
            <a:r>
              <a:rPr lang="en-US" sz="1200" dirty="0" err="1"/>
              <a:t>Rwy'n</a:t>
            </a:r>
            <a:r>
              <a:rPr lang="en-US" sz="1200" dirty="0"/>
              <a:t> </a:t>
            </a:r>
            <a:r>
              <a:rPr lang="en-US" sz="1200" dirty="0" err="1"/>
              <a:t>cofio</a:t>
            </a:r>
            <a:r>
              <a:rPr lang="en-US" sz="1200" dirty="0"/>
              <a:t> </a:t>
            </a:r>
            <a:r>
              <a:rPr lang="en-US" sz="1200" dirty="0" err="1"/>
              <a:t>mwynhau</a:t>
            </a:r>
            <a:r>
              <a:rPr lang="en-US" sz="1200" dirty="0"/>
              <a:t> </a:t>
            </a:r>
            <a:r>
              <a:rPr lang="en-US" sz="1200" dirty="0" err="1"/>
              <a:t>pob</a:t>
            </a:r>
            <a:r>
              <a:rPr lang="en-US" sz="1200" dirty="0"/>
              <a:t> </a:t>
            </a:r>
            <a:r>
              <a:rPr lang="en-US" sz="1200" dirty="0" err="1"/>
              <a:t>eiliad</a:t>
            </a:r>
            <a:r>
              <a:rPr lang="en-US" sz="1200" dirty="0"/>
              <a:t> </a:t>
            </a:r>
            <a:r>
              <a:rPr lang="en-US" sz="1200" dirty="0" err="1"/>
              <a:t>o'r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gynradd</a:t>
            </a:r>
            <a:r>
              <a:rPr lang="en-US" sz="1200" dirty="0"/>
              <a:t>, ac </a:t>
            </a:r>
            <a:r>
              <a:rPr lang="en-US" sz="1200" dirty="0" err="1"/>
              <a:t>roedd</a:t>
            </a:r>
            <a:r>
              <a:rPr lang="en-US" sz="1200" dirty="0"/>
              <a:t> gen i </a:t>
            </a:r>
            <a:r>
              <a:rPr lang="en-US" sz="1200" dirty="0" err="1"/>
              <a:t>athrawon</a:t>
            </a:r>
            <a:r>
              <a:rPr lang="en-US" sz="1200" dirty="0"/>
              <a:t> </a:t>
            </a:r>
            <a:r>
              <a:rPr lang="en-US" sz="1200" dirty="0" err="1"/>
              <a:t>dylanwadol</a:t>
            </a:r>
            <a:r>
              <a:rPr lang="en-US" sz="1200" dirty="0"/>
              <a:t> </a:t>
            </a:r>
            <a:r>
              <a:rPr lang="en-US" sz="1200" dirty="0" err="1"/>
              <a:t>iawn</a:t>
            </a:r>
            <a:r>
              <a:rPr lang="en-US" sz="1200" dirty="0"/>
              <a:t> </a:t>
            </a:r>
            <a:r>
              <a:rPr lang="en-US" sz="1200" dirty="0" err="1"/>
              <a:t>rwy'n</a:t>
            </a:r>
            <a:r>
              <a:rPr lang="en-US" sz="1200" dirty="0"/>
              <a:t> dal </a:t>
            </a:r>
            <a:r>
              <a:rPr lang="en-US" sz="1200" dirty="0" err="1"/>
              <a:t>i'w</a:t>
            </a:r>
            <a:r>
              <a:rPr lang="en-US" sz="1200" dirty="0"/>
              <a:t> </a:t>
            </a:r>
            <a:r>
              <a:rPr lang="en-US" sz="1200" dirty="0" err="1"/>
              <a:t>hedmygu</a:t>
            </a:r>
            <a:r>
              <a:rPr lang="en-US" sz="1200" dirty="0"/>
              <a:t> </a:t>
            </a:r>
            <a:r>
              <a:rPr lang="en-US" sz="1200" dirty="0" err="1"/>
              <a:t>hyd</a:t>
            </a:r>
            <a:r>
              <a:rPr lang="en-US" sz="1200" dirty="0"/>
              <a:t> </a:t>
            </a:r>
            <a:r>
              <a:rPr lang="en-US" sz="1200" dirty="0" err="1"/>
              <a:t>heddiw</a:t>
            </a:r>
            <a:r>
              <a:rPr lang="en-US" sz="1200" dirty="0"/>
              <a:t>. </a:t>
            </a:r>
            <a:r>
              <a:rPr lang="en-US" sz="1200" dirty="0" err="1"/>
              <a:t>Hoffwn</a:t>
            </a:r>
            <a:r>
              <a:rPr lang="en-US" sz="1200" dirty="0"/>
              <a:t> </a:t>
            </a:r>
            <a:r>
              <a:rPr lang="en-US" sz="1200" dirty="0" err="1"/>
              <a:t>gael</a:t>
            </a:r>
            <a:r>
              <a:rPr lang="en-US" sz="1200" dirty="0"/>
              <a:t> </a:t>
            </a:r>
            <a:r>
              <a:rPr lang="en-US" sz="1200" dirty="0" err="1"/>
              <a:t>yr</a:t>
            </a:r>
            <a:r>
              <a:rPr lang="en-US" sz="1200" dirty="0"/>
              <a:t> un </a:t>
            </a:r>
            <a:r>
              <a:rPr lang="en-US" sz="1200" dirty="0" err="1"/>
              <a:t>effaith</a:t>
            </a:r>
            <a:r>
              <a:rPr lang="en-US" sz="1200" dirty="0"/>
              <a:t> </a:t>
            </a:r>
            <a:r>
              <a:rPr lang="en-US" sz="1200" dirty="0" err="1"/>
              <a:t>gadarnhaol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y plant y </a:t>
            </a:r>
            <a:r>
              <a:rPr lang="en-US" sz="1200" dirty="0" err="1"/>
              <a:t>byddaf</a:t>
            </a:r>
            <a:r>
              <a:rPr lang="en-US" sz="1200" dirty="0"/>
              <a:t> yn </a:t>
            </a:r>
            <a:r>
              <a:rPr lang="en-US" sz="1200" dirty="0" err="1"/>
              <a:t>eu</a:t>
            </a:r>
            <a:r>
              <a:rPr lang="en-US" sz="1200" dirty="0"/>
              <a:t> </a:t>
            </a:r>
            <a:r>
              <a:rPr lang="en-US" sz="1200" dirty="0" err="1"/>
              <a:t>haddysgu</a:t>
            </a:r>
            <a:r>
              <a:rPr lang="en-US" sz="1200" dirty="0"/>
              <a:t> </a:t>
            </a:r>
            <a:r>
              <a:rPr lang="en-US" sz="1200" dirty="0" err="1"/>
              <a:t>i’rdyfodol</a:t>
            </a:r>
            <a:r>
              <a:rPr lang="en-US" sz="1200" dirty="0"/>
              <a:t>.</a:t>
            </a:r>
            <a:endParaRPr lang="en-GB" sz="1200" dirty="0"/>
          </a:p>
          <a:p>
            <a:pPr algn="ctr"/>
            <a:endParaRPr lang="en-GB" sz="1200" dirty="0"/>
          </a:p>
        </p:txBody>
      </p:sp>
      <p:pic>
        <p:nvPicPr>
          <p:cNvPr id="8" name="Picture 7" descr="A person posing for the camera&#10;&#10;Description automatically generated">
            <a:extLst>
              <a:ext uri="{FF2B5EF4-FFF2-40B4-BE49-F238E27FC236}">
                <a16:creationId xmlns:a16="http://schemas.microsoft.com/office/drawing/2014/main" id="{0C6D402D-D951-433F-A418-71EFAAEB2D3F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9188" y="1095330"/>
            <a:ext cx="1326038" cy="2199890"/>
          </a:xfrm>
          <a:prstGeom prst="ellipse">
            <a:avLst/>
          </a:prstGeom>
          <a:ln w="9525" cap="rnd">
            <a:solidFill>
              <a:schemeClr val="bg1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2B60C77-A820-45C7-A12D-824EEC205241}"/>
              </a:ext>
            </a:extLst>
          </p:cNvPr>
          <p:cNvSpPr txBox="1"/>
          <p:nvPr/>
        </p:nvSpPr>
        <p:spPr>
          <a:xfrm>
            <a:off x="2809408" y="600951"/>
            <a:ext cx="4194651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 err="1"/>
              <a:t>Helo</a:t>
            </a:r>
            <a:r>
              <a:rPr lang="en-GB" sz="1050" dirty="0"/>
              <a:t>, Carys Davies </a:t>
            </a:r>
            <a:r>
              <a:rPr lang="en-GB" sz="1050" dirty="0" err="1"/>
              <a:t>yw</a:t>
            </a:r>
            <a:r>
              <a:rPr lang="en-GB" sz="1050" dirty="0"/>
              <a:t> </a:t>
            </a:r>
            <a:r>
              <a:rPr lang="en-GB" sz="1050" dirty="0" err="1"/>
              <a:t>fy</a:t>
            </a:r>
            <a:r>
              <a:rPr lang="en-GB" sz="1050" dirty="0"/>
              <a:t> </a:t>
            </a:r>
            <a:r>
              <a:rPr lang="en-GB" sz="1050" dirty="0" err="1"/>
              <a:t>enw</a:t>
            </a:r>
            <a:r>
              <a:rPr lang="en-GB" sz="1050" dirty="0"/>
              <a:t> i ac </a:t>
            </a:r>
            <a:r>
              <a:rPr lang="en-GB" sz="1050" dirty="0" err="1"/>
              <a:t>rydw</a:t>
            </a:r>
            <a:r>
              <a:rPr lang="en-GB" sz="1050" dirty="0"/>
              <a:t> i </a:t>
            </a:r>
            <a:r>
              <a:rPr lang="en-GB" sz="1050" dirty="0" err="1"/>
              <a:t>ar</a:t>
            </a:r>
            <a:r>
              <a:rPr lang="en-GB" sz="1050" dirty="0"/>
              <a:t> </a:t>
            </a:r>
            <a:r>
              <a:rPr lang="en-GB" sz="1050" dirty="0" err="1"/>
              <a:t>hyn</a:t>
            </a:r>
            <a:r>
              <a:rPr lang="en-GB" sz="1050" dirty="0"/>
              <a:t> o </a:t>
            </a:r>
            <a:r>
              <a:rPr lang="en-GB" sz="1050" dirty="0" err="1"/>
              <a:t>bryd</a:t>
            </a:r>
            <a:r>
              <a:rPr lang="en-GB" sz="1050" dirty="0"/>
              <a:t> </a:t>
            </a:r>
            <a:r>
              <a:rPr lang="en-GB" sz="1050" dirty="0" err="1"/>
              <a:t>ar</a:t>
            </a:r>
            <a:r>
              <a:rPr lang="en-GB" sz="1050" dirty="0"/>
              <a:t> </a:t>
            </a:r>
            <a:r>
              <a:rPr lang="en-GB" sz="1050" dirty="0" err="1"/>
              <a:t>fy</a:t>
            </a:r>
            <a:r>
              <a:rPr lang="en-GB" sz="1050" dirty="0"/>
              <a:t> ail </a:t>
            </a:r>
            <a:r>
              <a:rPr lang="en-GB" sz="1050" dirty="0" err="1"/>
              <a:t>flwyddyn</a:t>
            </a:r>
            <a:r>
              <a:rPr lang="en-GB" sz="1050" dirty="0"/>
              <a:t> </a:t>
            </a:r>
            <a:r>
              <a:rPr lang="en-GB" sz="1050" dirty="0" err="1"/>
              <a:t>astudio</a:t>
            </a:r>
            <a:r>
              <a:rPr lang="en-GB" sz="1050" dirty="0"/>
              <a:t>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PCYDDS</a:t>
            </a:r>
            <a:r>
              <a:rPr lang="en-GB" sz="1050" dirty="0"/>
              <a:t>. </a:t>
            </a:r>
            <a:r>
              <a:rPr lang="en-GB" sz="1050" dirty="0" err="1"/>
              <a:t>Rwy'n</a:t>
            </a:r>
            <a:r>
              <a:rPr lang="en-GB" sz="1050" dirty="0"/>
              <a:t> </a:t>
            </a:r>
            <a:r>
              <a:rPr lang="en-GB" sz="1050" dirty="0" err="1"/>
              <a:t>mwynhau</a:t>
            </a:r>
            <a:r>
              <a:rPr lang="en-GB" sz="1050" dirty="0"/>
              <a:t> </a:t>
            </a:r>
            <a:r>
              <a:rPr lang="en-GB" sz="1050" dirty="0" err="1"/>
              <a:t>fy</a:t>
            </a:r>
            <a:r>
              <a:rPr lang="en-GB" sz="1050" dirty="0"/>
              <a:t> </a:t>
            </a:r>
            <a:r>
              <a:rPr lang="en-GB" sz="1050" dirty="0" err="1"/>
              <a:t>nghwrs</a:t>
            </a:r>
            <a:r>
              <a:rPr lang="en-GB" sz="1050" dirty="0"/>
              <a:t>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fawr</a:t>
            </a:r>
            <a:r>
              <a:rPr lang="en-GB" sz="1050" dirty="0"/>
              <a:t>, ac </a:t>
            </a:r>
            <a:r>
              <a:rPr lang="en-GB" sz="1050" dirty="0" err="1"/>
              <a:t>wrth</a:t>
            </a:r>
            <a:r>
              <a:rPr lang="en-GB" sz="1050" dirty="0"/>
              <a:t> </a:t>
            </a:r>
            <a:r>
              <a:rPr lang="en-GB" sz="1050" dirty="0" err="1"/>
              <a:t>fy</a:t>
            </a:r>
            <a:r>
              <a:rPr lang="en-GB" sz="1050" dirty="0"/>
              <a:t> </a:t>
            </a:r>
            <a:r>
              <a:rPr lang="en-GB" sz="1050" dirty="0" err="1"/>
              <a:t>modd</a:t>
            </a:r>
            <a:r>
              <a:rPr lang="en-GB" sz="1050" dirty="0"/>
              <a:t>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mynd</a:t>
            </a:r>
            <a:r>
              <a:rPr lang="en-GB" sz="1050" dirty="0"/>
              <a:t> </a:t>
            </a:r>
            <a:r>
              <a:rPr lang="en-GB" sz="1050" dirty="0" err="1"/>
              <a:t>ar</a:t>
            </a:r>
            <a:r>
              <a:rPr lang="en-GB" sz="1050" dirty="0"/>
              <a:t> </a:t>
            </a:r>
            <a:r>
              <a:rPr lang="en-GB" sz="1050" dirty="0" err="1"/>
              <a:t>leoliad</a:t>
            </a:r>
            <a:r>
              <a:rPr lang="en-GB" sz="1050" dirty="0"/>
              <a:t>.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fy</a:t>
            </a:r>
            <a:r>
              <a:rPr lang="en-GB" sz="1050" dirty="0"/>
              <a:t> </a:t>
            </a:r>
            <a:r>
              <a:rPr lang="en-GB" sz="1050" dirty="0" err="1"/>
              <a:t>amser</a:t>
            </a:r>
            <a:r>
              <a:rPr lang="en-GB" sz="1050" dirty="0"/>
              <a:t> </a:t>
            </a:r>
            <a:r>
              <a:rPr lang="en-GB" sz="1050" dirty="0" err="1"/>
              <a:t>hamdden</a:t>
            </a:r>
            <a:r>
              <a:rPr lang="en-GB" sz="1050" dirty="0"/>
              <a:t>, </a:t>
            </a:r>
            <a:r>
              <a:rPr lang="en-GB" sz="1050" dirty="0" err="1"/>
              <a:t>rwyf</a:t>
            </a:r>
            <a:r>
              <a:rPr lang="en-GB" sz="1050" dirty="0"/>
              <a:t> </a:t>
            </a:r>
            <a:r>
              <a:rPr lang="en-GB" sz="1050" dirty="0" err="1"/>
              <a:t>wrth</a:t>
            </a:r>
            <a:r>
              <a:rPr lang="en-GB" sz="1050" dirty="0"/>
              <a:t> </a:t>
            </a:r>
            <a:r>
              <a:rPr lang="en-GB" sz="1050" dirty="0" err="1"/>
              <a:t>fy</a:t>
            </a:r>
            <a:r>
              <a:rPr lang="en-GB" sz="1050" dirty="0"/>
              <a:t> </a:t>
            </a:r>
            <a:r>
              <a:rPr lang="en-GB" sz="1050" dirty="0" err="1"/>
              <a:t>modd</a:t>
            </a:r>
            <a:r>
              <a:rPr lang="en-GB" sz="1050" dirty="0"/>
              <a:t>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gwneud</a:t>
            </a:r>
            <a:r>
              <a:rPr lang="en-GB" sz="1050" dirty="0"/>
              <a:t> </a:t>
            </a:r>
            <a:r>
              <a:rPr lang="en-GB" sz="1050" dirty="0" err="1"/>
              <a:t>unrhyw</a:t>
            </a:r>
            <a:r>
              <a:rPr lang="en-GB" sz="1050" dirty="0"/>
              <a:t> </a:t>
            </a:r>
            <a:r>
              <a:rPr lang="en-GB" sz="1050" dirty="0" err="1"/>
              <a:t>beth</a:t>
            </a:r>
            <a:r>
              <a:rPr lang="en-GB" sz="1050" dirty="0"/>
              <a:t> </a:t>
            </a:r>
            <a:r>
              <a:rPr lang="en-GB" sz="1050" dirty="0" err="1"/>
              <a:t>sy'n</a:t>
            </a:r>
            <a:r>
              <a:rPr lang="en-GB" sz="1050" dirty="0"/>
              <a:t> </a:t>
            </a:r>
            <a:r>
              <a:rPr lang="en-GB" sz="1050" dirty="0" err="1"/>
              <a:t>cynnwys</a:t>
            </a:r>
            <a:r>
              <a:rPr lang="en-GB" sz="1050" dirty="0"/>
              <a:t> </a:t>
            </a:r>
            <a:r>
              <a:rPr lang="en-GB" sz="1050" dirty="0" err="1"/>
              <a:t>creadigrwydd</a:t>
            </a:r>
            <a:r>
              <a:rPr lang="en-GB" sz="1050" dirty="0"/>
              <a:t>, </a:t>
            </a:r>
            <a:r>
              <a:rPr lang="en-GB" sz="1050" dirty="0" err="1"/>
              <a:t>fel</a:t>
            </a:r>
            <a:r>
              <a:rPr lang="en-GB" sz="1050" dirty="0"/>
              <a:t> </a:t>
            </a:r>
            <a:r>
              <a:rPr lang="en-GB" sz="1050" dirty="0" err="1"/>
              <a:t>celf</a:t>
            </a:r>
            <a:r>
              <a:rPr lang="en-GB" sz="1050" dirty="0"/>
              <a:t> neu </a:t>
            </a:r>
            <a:r>
              <a:rPr lang="en-GB" sz="1050" dirty="0" err="1"/>
              <a:t>gerddoriaeth</a:t>
            </a:r>
            <a:r>
              <a:rPr lang="en-GB" sz="1050" dirty="0"/>
              <a:t>. </a:t>
            </a:r>
            <a:r>
              <a:rPr lang="en-GB" sz="1050" dirty="0" err="1"/>
              <a:t>Ar</a:t>
            </a:r>
            <a:r>
              <a:rPr lang="en-GB" sz="1050" dirty="0"/>
              <a:t> </a:t>
            </a:r>
            <a:r>
              <a:rPr lang="en-GB" sz="1050" dirty="0" err="1"/>
              <a:t>hyn</a:t>
            </a:r>
            <a:r>
              <a:rPr lang="en-GB" sz="1050" dirty="0"/>
              <a:t> o </a:t>
            </a:r>
            <a:r>
              <a:rPr lang="en-GB" sz="1050" dirty="0" err="1"/>
              <a:t>bryd</a:t>
            </a:r>
            <a:r>
              <a:rPr lang="en-GB" sz="1050" dirty="0"/>
              <a:t> fi </a:t>
            </a:r>
            <a:r>
              <a:rPr lang="en-GB" sz="1050" dirty="0" err="1"/>
              <a:t>yw</a:t>
            </a:r>
            <a:r>
              <a:rPr lang="en-GB" sz="1050" dirty="0"/>
              <a:t> </a:t>
            </a:r>
            <a:r>
              <a:rPr lang="en-GB" sz="1050" dirty="0" err="1"/>
              <a:t>cyd</a:t>
            </a:r>
            <a:r>
              <a:rPr lang="en-GB" sz="1050" dirty="0"/>
              <a:t>-is-</a:t>
            </a:r>
            <a:r>
              <a:rPr lang="en-GB" sz="1050" dirty="0" err="1"/>
              <a:t>gadeirydd</a:t>
            </a:r>
            <a:r>
              <a:rPr lang="en-GB" sz="1050" dirty="0"/>
              <a:t> </a:t>
            </a:r>
            <a:r>
              <a:rPr lang="en-GB" sz="1050" dirty="0" err="1"/>
              <a:t>Cymdeithas</a:t>
            </a:r>
            <a:r>
              <a:rPr lang="en-GB" sz="1050" dirty="0"/>
              <a:t> </a:t>
            </a:r>
            <a:r>
              <a:rPr lang="en-GB" sz="1050" dirty="0" err="1"/>
              <a:t>Côr</a:t>
            </a:r>
            <a:r>
              <a:rPr lang="en-GB" sz="1050" dirty="0"/>
              <a:t> </a:t>
            </a:r>
            <a:r>
              <a:rPr lang="en-GB" sz="1050" dirty="0" err="1"/>
              <a:t>PCYDDS</a:t>
            </a:r>
            <a:r>
              <a:rPr lang="en-GB" sz="1050" dirty="0"/>
              <a:t> ac </a:t>
            </a:r>
            <a:r>
              <a:rPr lang="en-GB" sz="1050" dirty="0" err="1"/>
              <a:t>rwy'n</a:t>
            </a:r>
            <a:r>
              <a:rPr lang="en-GB" sz="1050" dirty="0"/>
              <a:t> </a:t>
            </a:r>
            <a:r>
              <a:rPr lang="en-GB" sz="1050" dirty="0" err="1"/>
              <a:t>mwynhau</a:t>
            </a:r>
            <a:r>
              <a:rPr lang="en-GB" sz="1050" dirty="0"/>
              <a:t> </a:t>
            </a:r>
            <a:r>
              <a:rPr lang="en-GB" sz="1050" dirty="0" err="1"/>
              <a:t>canu</a:t>
            </a:r>
            <a:r>
              <a:rPr lang="en-GB" sz="1050" dirty="0"/>
              <a:t>. </a:t>
            </a:r>
            <a:r>
              <a:rPr lang="en-GB" sz="1050" dirty="0" err="1"/>
              <a:t>Rwyf</a:t>
            </a:r>
            <a:r>
              <a:rPr lang="en-GB" sz="1050" dirty="0"/>
              <a:t> </a:t>
            </a:r>
            <a:r>
              <a:rPr lang="en-GB" sz="1050" dirty="0" err="1"/>
              <a:t>hefyd</a:t>
            </a:r>
            <a:r>
              <a:rPr lang="en-GB" sz="1050" dirty="0"/>
              <a:t>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mwynhau</a:t>
            </a:r>
            <a:r>
              <a:rPr lang="en-GB" sz="1050" dirty="0"/>
              <a:t> </a:t>
            </a:r>
            <a:r>
              <a:rPr lang="en-GB" sz="1050" dirty="0" err="1"/>
              <a:t>cadw'n</a:t>
            </a:r>
            <a:r>
              <a:rPr lang="en-GB" sz="1050" dirty="0"/>
              <a:t> </a:t>
            </a:r>
            <a:r>
              <a:rPr lang="en-GB" sz="1050" dirty="0" err="1"/>
              <a:t>heini</a:t>
            </a:r>
            <a:r>
              <a:rPr lang="en-GB" sz="1050" dirty="0"/>
              <a:t> ac </a:t>
            </a:r>
            <a:r>
              <a:rPr lang="en-GB" sz="1050" dirty="0" err="1"/>
              <a:t>ar</a:t>
            </a:r>
            <a:r>
              <a:rPr lang="en-GB" sz="1050" dirty="0"/>
              <a:t> </a:t>
            </a:r>
            <a:r>
              <a:rPr lang="en-GB" sz="1050" dirty="0" err="1"/>
              <a:t>hyn</a:t>
            </a:r>
            <a:r>
              <a:rPr lang="en-GB" sz="1050" dirty="0"/>
              <a:t> o </a:t>
            </a:r>
            <a:r>
              <a:rPr lang="en-GB" sz="1050" dirty="0" err="1"/>
              <a:t>bryd</a:t>
            </a:r>
            <a:r>
              <a:rPr lang="en-GB" sz="1050" dirty="0"/>
              <a:t> </a:t>
            </a:r>
            <a:r>
              <a:rPr lang="en-GB" sz="1050" dirty="0" err="1"/>
              <a:t>rwy'n</a:t>
            </a:r>
            <a:r>
              <a:rPr lang="en-GB" sz="1050" dirty="0"/>
              <a:t> </a:t>
            </a:r>
            <a:r>
              <a:rPr lang="en-GB" sz="1050" dirty="0" err="1"/>
              <a:t>colli</a:t>
            </a:r>
            <a:r>
              <a:rPr lang="en-GB" sz="1050" dirty="0"/>
              <a:t> </a:t>
            </a:r>
            <a:r>
              <a:rPr lang="en-GB" sz="1050" dirty="0" err="1"/>
              <a:t>pwysau</a:t>
            </a:r>
            <a:r>
              <a:rPr lang="en-GB" sz="1050" dirty="0"/>
              <a:t> </a:t>
            </a:r>
            <a:r>
              <a:rPr lang="en-GB" sz="1050" dirty="0" err="1"/>
              <a:t>trwy</a:t>
            </a:r>
            <a:r>
              <a:rPr lang="en-GB" sz="1050" dirty="0"/>
              <a:t> </a:t>
            </a:r>
            <a:r>
              <a:rPr lang="en-GB" sz="1050" dirty="0" err="1"/>
              <a:t>godi</a:t>
            </a:r>
            <a:r>
              <a:rPr lang="en-GB" sz="1050" dirty="0"/>
              <a:t> </a:t>
            </a:r>
            <a:r>
              <a:rPr lang="en-GB" sz="1050" dirty="0" err="1"/>
              <a:t>pwysau</a:t>
            </a:r>
            <a:r>
              <a:rPr lang="en-GB" sz="1050" dirty="0"/>
              <a:t>, </a:t>
            </a:r>
            <a:r>
              <a:rPr lang="en-GB" sz="1050" dirty="0" err="1"/>
              <a:t>fel</a:t>
            </a:r>
            <a:r>
              <a:rPr lang="en-GB" sz="1050" dirty="0"/>
              <a:t> </a:t>
            </a:r>
            <a:r>
              <a:rPr lang="en-GB" sz="1050" dirty="0" err="1"/>
              <a:t>gwneud</a:t>
            </a:r>
            <a:r>
              <a:rPr lang="en-GB" sz="1050" dirty="0"/>
              <a:t> </a:t>
            </a:r>
            <a:r>
              <a:rPr lang="en-GB" sz="1050" i="1" dirty="0"/>
              <a:t>deadlifts</a:t>
            </a:r>
            <a:r>
              <a:rPr lang="en-GB" sz="1050" dirty="0"/>
              <a:t>. </a:t>
            </a:r>
            <a:r>
              <a:rPr lang="en-GB" sz="1050" dirty="0" err="1"/>
              <a:t>Rwy'n</a:t>
            </a:r>
            <a:r>
              <a:rPr lang="en-GB" sz="1050" dirty="0"/>
              <a:t> </a:t>
            </a:r>
            <a:r>
              <a:rPr lang="en-GB" sz="1050" dirty="0" err="1"/>
              <a:t>byw</a:t>
            </a:r>
            <a:r>
              <a:rPr lang="en-GB" sz="1050" dirty="0"/>
              <a:t> </a:t>
            </a:r>
            <a:r>
              <a:rPr lang="en-GB" sz="1050" dirty="0" err="1"/>
              <a:t>gyda</a:t>
            </a:r>
            <a:r>
              <a:rPr lang="en-GB" sz="1050" dirty="0"/>
              <a:t> </a:t>
            </a:r>
            <a:r>
              <a:rPr lang="en-GB" sz="1050" dirty="0" err="1"/>
              <a:t>fy</a:t>
            </a:r>
            <a:r>
              <a:rPr lang="en-GB" sz="1050" dirty="0"/>
              <a:t> Mam-</a:t>
            </a:r>
            <a:r>
              <a:rPr lang="en-GB" sz="1050" dirty="0" err="1"/>
              <a:t>gu</a:t>
            </a:r>
            <a:r>
              <a:rPr lang="en-GB" sz="1050" dirty="0"/>
              <a:t>; </a:t>
            </a:r>
            <a:r>
              <a:rPr lang="en-GB" sz="1050" dirty="0" err="1"/>
              <a:t>yr</a:t>
            </a:r>
            <a:r>
              <a:rPr lang="en-GB" sz="1050" dirty="0"/>
              <a:t> </a:t>
            </a:r>
            <a:r>
              <a:rPr lang="en-GB" sz="1050" dirty="0" err="1"/>
              <a:t>wyf</a:t>
            </a:r>
            <a:r>
              <a:rPr lang="en-GB" sz="1050" dirty="0"/>
              <a:t> yn </a:t>
            </a:r>
            <a:r>
              <a:rPr lang="en-GB" sz="1050" dirty="0" err="1"/>
              <a:t>ei</a:t>
            </a:r>
            <a:r>
              <a:rPr lang="en-GB" sz="1050" dirty="0"/>
              <a:t> </a:t>
            </a:r>
            <a:r>
              <a:rPr lang="en-GB" sz="1050" dirty="0" err="1"/>
              <a:t>charu'n</a:t>
            </a:r>
            <a:r>
              <a:rPr lang="en-GB" sz="1050" dirty="0"/>
              <a:t> </a:t>
            </a:r>
            <a:r>
              <a:rPr lang="en-GB" sz="1050" dirty="0" err="1"/>
              <a:t>annwyl</a:t>
            </a:r>
            <a:r>
              <a:rPr lang="en-GB" sz="1050" dirty="0"/>
              <a:t>. Pan </a:t>
            </a:r>
            <a:r>
              <a:rPr lang="en-GB" sz="1050" dirty="0" err="1"/>
              <a:t>nad</a:t>
            </a:r>
            <a:r>
              <a:rPr lang="en-GB" sz="1050" dirty="0"/>
              <a:t> </a:t>
            </a:r>
            <a:r>
              <a:rPr lang="en-GB" sz="1050" dirty="0" err="1"/>
              <a:t>wyf</a:t>
            </a:r>
            <a:r>
              <a:rPr lang="en-GB" sz="1050" dirty="0"/>
              <a:t> yn </a:t>
            </a:r>
            <a:r>
              <a:rPr lang="en-GB" sz="1050" dirty="0" err="1"/>
              <a:t>canolbwyntio</a:t>
            </a:r>
            <a:r>
              <a:rPr lang="en-GB" sz="1050" dirty="0"/>
              <a:t> </a:t>
            </a:r>
            <a:r>
              <a:rPr lang="en-GB" sz="1050" dirty="0" err="1"/>
              <a:t>ar</a:t>
            </a:r>
            <a:r>
              <a:rPr lang="en-GB" sz="1050" dirty="0"/>
              <a:t> </a:t>
            </a:r>
            <a:r>
              <a:rPr lang="en-GB" sz="1050" dirty="0" err="1"/>
              <a:t>waith</a:t>
            </a:r>
            <a:r>
              <a:rPr lang="en-GB" sz="1050" dirty="0"/>
              <a:t> </a:t>
            </a:r>
            <a:r>
              <a:rPr lang="en-GB" sz="1050" dirty="0" err="1"/>
              <a:t>prifysgol</a:t>
            </a:r>
            <a:r>
              <a:rPr lang="en-GB" sz="1050" dirty="0"/>
              <a:t> neu </a:t>
            </a:r>
            <a:r>
              <a:rPr lang="en-GB" sz="1050" dirty="0" err="1"/>
              <a:t>leoliad</a:t>
            </a:r>
            <a:r>
              <a:rPr lang="en-GB" sz="1050" dirty="0"/>
              <a:t>, </a:t>
            </a:r>
            <a:r>
              <a:rPr lang="en-GB" sz="1050" dirty="0" err="1"/>
              <a:t>rwy'n</a:t>
            </a:r>
            <a:r>
              <a:rPr lang="en-GB" sz="1050" dirty="0"/>
              <a:t> </a:t>
            </a:r>
            <a:r>
              <a:rPr lang="en-GB" sz="1050" dirty="0" err="1"/>
              <a:t>mwynhau</a:t>
            </a:r>
            <a:r>
              <a:rPr lang="en-GB" sz="1050" dirty="0"/>
              <a:t> </a:t>
            </a:r>
            <a:r>
              <a:rPr lang="en-GB" sz="1050" dirty="0" err="1"/>
              <a:t>gweithio</a:t>
            </a:r>
            <a:r>
              <a:rPr lang="en-GB" sz="1050" dirty="0"/>
              <a:t> </a:t>
            </a:r>
            <a:r>
              <a:rPr lang="en-GB" sz="1050" dirty="0" err="1"/>
              <a:t>rhan</a:t>
            </a:r>
            <a:r>
              <a:rPr lang="en-GB" sz="1050" dirty="0"/>
              <a:t> </a:t>
            </a:r>
            <a:r>
              <a:rPr lang="en-GB" sz="1050" dirty="0" err="1"/>
              <a:t>amser</a:t>
            </a:r>
            <a:r>
              <a:rPr lang="en-GB" sz="1050" dirty="0"/>
              <a:t> </a:t>
            </a:r>
            <a:r>
              <a:rPr lang="en-GB" sz="1050" dirty="0" err="1"/>
              <a:t>mewn</a:t>
            </a:r>
            <a:r>
              <a:rPr lang="en-GB" sz="1050" dirty="0"/>
              <a:t> </a:t>
            </a:r>
            <a:r>
              <a:rPr lang="en-GB" sz="1050" dirty="0" err="1"/>
              <a:t>caffi</a:t>
            </a:r>
            <a:r>
              <a:rPr lang="en-GB" sz="1050" dirty="0"/>
              <a:t> yn </a:t>
            </a:r>
            <a:r>
              <a:rPr lang="en-GB" sz="1050" dirty="0" err="1"/>
              <a:t>Llambed</a:t>
            </a:r>
            <a:r>
              <a:rPr lang="en-GB" sz="1050" dirty="0"/>
              <a:t> </a:t>
            </a:r>
            <a:r>
              <a:rPr lang="en-GB" sz="1050" dirty="0" err="1"/>
              <a:t>o'r</a:t>
            </a:r>
            <a:r>
              <a:rPr lang="en-GB" sz="1050" dirty="0"/>
              <a:t> </a:t>
            </a:r>
            <a:r>
              <a:rPr lang="en-GB" sz="1050" dirty="0" err="1"/>
              <a:t>enw</a:t>
            </a:r>
            <a:r>
              <a:rPr lang="en-GB" sz="1050" dirty="0"/>
              <a:t> Y Pantri, a </a:t>
            </a:r>
            <a:r>
              <a:rPr lang="en-GB" sz="1050" dirty="0" err="1"/>
              <a:t>hefyd</a:t>
            </a:r>
            <a:r>
              <a:rPr lang="en-GB" sz="1050" dirty="0"/>
              <a:t> yn </a:t>
            </a:r>
            <a:r>
              <a:rPr lang="en-GB" sz="1050" dirty="0" err="1"/>
              <a:t>gweithio</a:t>
            </a:r>
            <a:r>
              <a:rPr lang="en-GB" sz="1050" dirty="0"/>
              <a:t> </a:t>
            </a:r>
            <a:r>
              <a:rPr lang="en-GB" sz="1050" dirty="0" err="1"/>
              <a:t>fel</a:t>
            </a:r>
            <a:r>
              <a:rPr lang="en-GB" sz="1050" dirty="0"/>
              <a:t> </a:t>
            </a:r>
            <a:r>
              <a:rPr lang="en-GB" sz="1050" dirty="0" err="1"/>
              <a:t>cogydd</a:t>
            </a:r>
            <a:r>
              <a:rPr lang="en-GB" sz="1050" dirty="0"/>
              <a:t> </a:t>
            </a:r>
            <a:r>
              <a:rPr lang="en-GB" sz="1050" dirty="0" err="1"/>
              <a:t>cynorthwyol</a:t>
            </a:r>
            <a:r>
              <a:rPr lang="en-GB" sz="1050" dirty="0"/>
              <a:t> yn y Dolaucothi Arms </a:t>
            </a:r>
            <a:r>
              <a:rPr lang="en-GB" sz="1050" dirty="0" err="1"/>
              <a:t>ym</a:t>
            </a:r>
            <a:r>
              <a:rPr lang="en-GB" sz="1050" dirty="0"/>
              <a:t> </a:t>
            </a:r>
            <a:r>
              <a:rPr lang="en-GB" sz="1050" dirty="0" err="1"/>
              <a:t>Mhumpsaint</a:t>
            </a:r>
            <a:r>
              <a:rPr lang="en-GB" sz="1050" dirty="0"/>
              <a:t>. </a:t>
            </a:r>
            <a:r>
              <a:rPr lang="en-GB" sz="1050" dirty="0" err="1"/>
              <a:t>Rwyf</a:t>
            </a:r>
            <a:r>
              <a:rPr lang="en-GB" sz="1050" dirty="0"/>
              <a:t> </a:t>
            </a:r>
            <a:r>
              <a:rPr lang="en-GB" sz="1050" dirty="0" err="1"/>
              <a:t>wedi</a:t>
            </a:r>
            <a:r>
              <a:rPr lang="en-GB" sz="1050" dirty="0"/>
              <a:t> </a:t>
            </a:r>
            <a:r>
              <a:rPr lang="en-GB" sz="1050" dirty="0" err="1"/>
              <a:t>gwirfoddoli</a:t>
            </a:r>
            <a:r>
              <a:rPr lang="en-GB" sz="1050" dirty="0"/>
              <a:t> a </a:t>
            </a:r>
            <a:r>
              <a:rPr lang="en-GB" sz="1050" dirty="0" err="1"/>
              <a:t>gweithio</a:t>
            </a:r>
            <a:r>
              <a:rPr lang="en-GB" sz="1050" dirty="0"/>
              <a:t> </a:t>
            </a:r>
            <a:r>
              <a:rPr lang="en-GB" sz="1050" dirty="0" err="1"/>
              <a:t>mewn</a:t>
            </a:r>
            <a:r>
              <a:rPr lang="en-GB" sz="1050" dirty="0"/>
              <a:t> </a:t>
            </a:r>
            <a:r>
              <a:rPr lang="en-GB" sz="1050" dirty="0" err="1"/>
              <a:t>llawer</a:t>
            </a:r>
            <a:r>
              <a:rPr lang="en-GB" sz="1050" dirty="0"/>
              <a:t> o </a:t>
            </a:r>
            <a:r>
              <a:rPr lang="en-GB" sz="1050" dirty="0" err="1"/>
              <a:t>leoliadau</a:t>
            </a:r>
            <a:r>
              <a:rPr lang="en-GB" sz="1050" dirty="0"/>
              <a:t> </a:t>
            </a:r>
            <a:r>
              <a:rPr lang="en-GB" sz="1050" dirty="0" err="1"/>
              <a:t>gofal</a:t>
            </a:r>
            <a:r>
              <a:rPr lang="en-GB" sz="1050" dirty="0"/>
              <a:t> plant </a:t>
            </a:r>
            <a:r>
              <a:rPr lang="en-GB" sz="1050" dirty="0" err="1"/>
              <a:t>ers</a:t>
            </a:r>
            <a:r>
              <a:rPr lang="en-GB" sz="1050" dirty="0"/>
              <a:t> pan </a:t>
            </a:r>
            <a:r>
              <a:rPr lang="en-GB" sz="1050" dirty="0" err="1"/>
              <a:t>oeddwn</a:t>
            </a:r>
            <a:r>
              <a:rPr lang="en-GB" sz="1050" dirty="0"/>
              <a:t> yn 13 </a:t>
            </a:r>
            <a:r>
              <a:rPr lang="en-GB" sz="1050" dirty="0" err="1"/>
              <a:t>oed</a:t>
            </a:r>
            <a:r>
              <a:rPr lang="en-GB" sz="1050" dirty="0"/>
              <a:t>- </a:t>
            </a:r>
            <a:r>
              <a:rPr lang="en-GB" sz="1050" dirty="0" err="1"/>
              <a:t>nid</a:t>
            </a:r>
            <a:r>
              <a:rPr lang="en-GB" sz="1050" dirty="0"/>
              <a:t> </a:t>
            </a:r>
            <a:r>
              <a:rPr lang="en-GB" sz="1050" dirty="0" err="1"/>
              <a:t>oes</a:t>
            </a:r>
            <a:r>
              <a:rPr lang="en-GB" sz="1050" dirty="0"/>
              <a:t> </a:t>
            </a:r>
            <a:r>
              <a:rPr lang="en-GB" sz="1050" dirty="0" err="1"/>
              <a:t>arnaf</a:t>
            </a:r>
            <a:r>
              <a:rPr lang="en-GB" sz="1050" dirty="0"/>
              <a:t> </a:t>
            </a:r>
            <a:r>
              <a:rPr lang="en-GB" sz="1050" dirty="0" err="1"/>
              <a:t>ofn</a:t>
            </a:r>
            <a:r>
              <a:rPr lang="en-GB" sz="1050" dirty="0"/>
              <a:t> </a:t>
            </a:r>
            <a:r>
              <a:rPr lang="en-GB" sz="1050" dirty="0" err="1"/>
              <a:t>gweithio</a:t>
            </a:r>
            <a:r>
              <a:rPr lang="en-GB" sz="1050" dirty="0"/>
              <a:t>! </a:t>
            </a:r>
            <a:r>
              <a:rPr lang="en-GB" sz="1050" dirty="0" err="1"/>
              <a:t>Er</a:t>
            </a:r>
            <a:r>
              <a:rPr lang="en-GB" sz="1050" dirty="0"/>
              <a:t> </a:t>
            </a:r>
            <a:r>
              <a:rPr lang="en-GB" sz="1050" dirty="0" err="1"/>
              <a:t>mai</a:t>
            </a:r>
            <a:r>
              <a:rPr lang="en-GB" sz="1050" dirty="0"/>
              <a:t> </a:t>
            </a:r>
            <a:r>
              <a:rPr lang="en-GB" sz="1050" dirty="0" err="1"/>
              <a:t>Cymraeg</a:t>
            </a:r>
            <a:r>
              <a:rPr lang="en-GB" sz="1050" dirty="0"/>
              <a:t> </a:t>
            </a:r>
            <a:r>
              <a:rPr lang="en-GB" sz="1050" dirty="0" err="1"/>
              <a:t>yw</a:t>
            </a:r>
            <a:r>
              <a:rPr lang="en-GB" sz="1050" dirty="0"/>
              <a:t> </a:t>
            </a:r>
            <a:r>
              <a:rPr lang="en-GB" sz="1050" dirty="0" err="1"/>
              <a:t>fy</a:t>
            </a:r>
            <a:r>
              <a:rPr lang="en-GB" sz="1050" dirty="0"/>
              <a:t> ail </a:t>
            </a:r>
            <a:r>
              <a:rPr lang="en-GB" sz="1050" dirty="0" err="1"/>
              <a:t>iaith</a:t>
            </a:r>
            <a:r>
              <a:rPr lang="en-GB" sz="1050" dirty="0"/>
              <a:t>, </a:t>
            </a:r>
            <a:r>
              <a:rPr lang="en-GB" sz="1050" dirty="0" err="1"/>
              <a:t>rwy'n</a:t>
            </a:r>
            <a:r>
              <a:rPr lang="en-GB" sz="1050" dirty="0"/>
              <a:t> </a:t>
            </a:r>
            <a:r>
              <a:rPr lang="en-GB" sz="1050" dirty="0" err="1"/>
              <a:t>astudio</a:t>
            </a:r>
            <a:r>
              <a:rPr lang="en-GB" sz="1050" dirty="0"/>
              <a:t>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Gymraeg</a:t>
            </a:r>
            <a:r>
              <a:rPr lang="en-GB" sz="1050" dirty="0"/>
              <a:t> ac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ymdrechu'n</a:t>
            </a:r>
            <a:r>
              <a:rPr lang="en-GB" sz="1050" dirty="0"/>
              <a:t> </a:t>
            </a:r>
            <a:r>
              <a:rPr lang="en-GB" sz="1050" dirty="0" err="1"/>
              <a:t>galed</a:t>
            </a:r>
            <a:r>
              <a:rPr lang="en-GB" sz="1050" dirty="0"/>
              <a:t> </a:t>
            </a:r>
            <a:r>
              <a:rPr lang="en-GB" sz="1050" dirty="0" err="1"/>
              <a:t>iawn</a:t>
            </a:r>
            <a:r>
              <a:rPr lang="en-GB" sz="1050" dirty="0"/>
              <a:t> i </a:t>
            </a:r>
            <a:r>
              <a:rPr lang="en-GB" sz="1050" dirty="0" err="1"/>
              <a:t>siarad</a:t>
            </a:r>
            <a:r>
              <a:rPr lang="en-GB" sz="1050" dirty="0"/>
              <a:t> ac </a:t>
            </a:r>
            <a:r>
              <a:rPr lang="en-GB" sz="1050" dirty="0" err="1"/>
              <a:t>ysgrifennu'r</a:t>
            </a:r>
            <a:r>
              <a:rPr lang="en-GB" sz="1050" dirty="0"/>
              <a:t> </a:t>
            </a:r>
            <a:r>
              <a:rPr lang="en-GB" sz="1050" dirty="0" err="1"/>
              <a:t>Gymraeg</a:t>
            </a:r>
            <a:r>
              <a:rPr lang="en-GB" sz="1050" dirty="0"/>
              <a:t>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gywir</a:t>
            </a:r>
            <a:r>
              <a:rPr lang="en-GB" sz="1050" dirty="0"/>
              <a:t>. </a:t>
            </a:r>
            <a:r>
              <a:rPr lang="en-GB" sz="1050" dirty="0" err="1"/>
              <a:t>Rwy'n</a:t>
            </a:r>
            <a:r>
              <a:rPr lang="en-GB" sz="1050" dirty="0"/>
              <a:t> </a:t>
            </a:r>
            <a:r>
              <a:rPr lang="en-GB" sz="1050" dirty="0" err="1"/>
              <a:t>gwerthfawrogi</a:t>
            </a:r>
            <a:r>
              <a:rPr lang="en-GB" sz="1050" dirty="0"/>
              <a:t> </a:t>
            </a:r>
            <a:r>
              <a:rPr lang="en-GB" sz="1050" dirty="0" err="1"/>
              <a:t>unrhyw</a:t>
            </a:r>
            <a:r>
              <a:rPr lang="en-GB" sz="1050" dirty="0"/>
              <a:t> </a:t>
            </a:r>
            <a:r>
              <a:rPr lang="en-GB" sz="1050" dirty="0" err="1"/>
              <a:t>gefnogaeth</a:t>
            </a:r>
            <a:r>
              <a:rPr lang="en-GB" sz="1050" dirty="0"/>
              <a:t> neu </a:t>
            </a:r>
            <a:r>
              <a:rPr lang="en-GB" sz="1050" dirty="0" err="1"/>
              <a:t>gyngor</a:t>
            </a:r>
            <a:r>
              <a:rPr lang="en-GB" sz="1050" dirty="0"/>
              <a:t> a </a:t>
            </a:r>
            <a:r>
              <a:rPr lang="en-GB" sz="1050" dirty="0" err="1"/>
              <a:t>dderbyniaf</a:t>
            </a:r>
            <a:r>
              <a:rPr lang="en-GB" sz="1050" dirty="0"/>
              <a:t>. </a:t>
            </a:r>
            <a:r>
              <a:rPr lang="en-GB" sz="1050" dirty="0" err="1"/>
              <a:t>Addysgu</a:t>
            </a:r>
            <a:r>
              <a:rPr lang="en-GB" sz="1050" dirty="0"/>
              <a:t> </a:t>
            </a:r>
            <a:r>
              <a:rPr lang="en-GB" sz="1050" dirty="0" err="1"/>
              <a:t>yw</a:t>
            </a:r>
            <a:r>
              <a:rPr lang="en-GB" sz="1050" dirty="0"/>
              <a:t> </a:t>
            </a:r>
            <a:r>
              <a:rPr lang="en-GB" sz="1050" dirty="0" err="1"/>
              <a:t>fy</a:t>
            </a:r>
            <a:r>
              <a:rPr lang="en-GB" sz="1050" dirty="0"/>
              <a:t> </a:t>
            </a:r>
            <a:r>
              <a:rPr lang="en-GB" sz="1050" dirty="0" err="1"/>
              <a:t>angerdd</a:t>
            </a:r>
            <a:r>
              <a:rPr lang="en-GB" sz="1050" dirty="0"/>
              <a:t> ac </a:t>
            </a:r>
            <a:r>
              <a:rPr lang="en-GB" sz="1050" dirty="0" err="1"/>
              <a:t>ni</a:t>
            </a:r>
            <a:r>
              <a:rPr lang="en-GB" sz="1050" dirty="0"/>
              <a:t> </a:t>
            </a:r>
            <a:r>
              <a:rPr lang="en-GB" sz="1050" dirty="0" err="1"/>
              <a:t>allaf</a:t>
            </a:r>
            <a:r>
              <a:rPr lang="en-GB" sz="1050" dirty="0"/>
              <a:t> </a:t>
            </a:r>
            <a:r>
              <a:rPr lang="en-GB" sz="1050" dirty="0" err="1"/>
              <a:t>aros</a:t>
            </a:r>
            <a:r>
              <a:rPr lang="en-GB" sz="1050" dirty="0"/>
              <a:t> i </a:t>
            </a:r>
            <a:r>
              <a:rPr lang="en-GB" sz="1050" dirty="0" err="1"/>
              <a:t>gymhwyso</a:t>
            </a:r>
            <a:r>
              <a:rPr lang="en-GB" sz="1050" dirty="0"/>
              <a:t> a </a:t>
            </a:r>
            <a:r>
              <a:rPr lang="en-GB" sz="1050" dirty="0" err="1"/>
              <a:t>dechrau</a:t>
            </a:r>
            <a:r>
              <a:rPr lang="en-GB" sz="1050" dirty="0"/>
              <a:t> </a:t>
            </a:r>
            <a:r>
              <a:rPr lang="en-GB" sz="1050" dirty="0" err="1"/>
              <a:t>fy</a:t>
            </a:r>
            <a:r>
              <a:rPr lang="en-GB" sz="1050" dirty="0"/>
              <a:t> </a:t>
            </a:r>
            <a:r>
              <a:rPr lang="en-GB" sz="1050" dirty="0" err="1"/>
              <a:t>mywyd</a:t>
            </a:r>
            <a:r>
              <a:rPr lang="en-GB" sz="1050" dirty="0"/>
              <a:t> </a:t>
            </a:r>
            <a:r>
              <a:rPr lang="en-GB" sz="1050" dirty="0" err="1"/>
              <a:t>proffesiynol</a:t>
            </a:r>
            <a:r>
              <a:rPr lang="en-GB" sz="1050" dirty="0"/>
              <a:t> </a:t>
            </a:r>
            <a:r>
              <a:rPr lang="en-GB" sz="1050" dirty="0" err="1"/>
              <a:t>fel</a:t>
            </a:r>
            <a:r>
              <a:rPr lang="en-GB" sz="1050" dirty="0"/>
              <a:t> </a:t>
            </a:r>
            <a:r>
              <a:rPr lang="en-GB" sz="1050"/>
              <a:t>athrawes</a:t>
            </a:r>
            <a:r>
              <a:rPr lang="en-GB" sz="105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0</TotalTime>
  <Words>642</Words>
  <Application>Microsoft Office PowerPoint</Application>
  <PresentationFormat>Widescreen</PresentationFormat>
  <Paragraphs>28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Carys Davies</cp:lastModifiedBy>
  <cp:revision>11</cp:revision>
  <dcterms:created xsi:type="dcterms:W3CDTF">2019-09-05T20:58:34Z</dcterms:created>
  <dcterms:modified xsi:type="dcterms:W3CDTF">2019-10-24T09:37:35Z</dcterms:modified>
</cp:coreProperties>
</file>