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2"/>
  </p:notesMasterIdLst>
  <p:sldIdLst>
    <p:sldId id="256" r:id="rId2"/>
    <p:sldId id="268" r:id="rId3"/>
    <p:sldId id="257" r:id="rId4"/>
    <p:sldId id="260" r:id="rId5"/>
    <p:sldId id="262" r:id="rId6"/>
    <p:sldId id="263" r:id="rId7"/>
    <p:sldId id="269" r:id="rId8"/>
    <p:sldId id="264" r:id="rId9"/>
    <p:sldId id="265"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B1DF09-E0F8-4285-9EC0-B1878F04B8AC}" v="10" dt="2025-10-28T18:54:33.217"/>
  </p1510:revLst>
</p1510:revInfo>
</file>

<file path=ppt/tableStyles.xml><?xml version="1.0" encoding="utf-8"?>
<a:tblStyleLst xmlns:a="http://schemas.openxmlformats.org/drawingml/2006/main" def="{5C22544A-7EE6-4342-B048-85BDC9FD1C3A}">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84651" autoAdjust="0"/>
  </p:normalViewPr>
  <p:slideViewPr>
    <p:cSldViewPr snapToGrid="0">
      <p:cViewPr varScale="1">
        <p:scale>
          <a:sx n="45" d="100"/>
          <a:sy n="45" d="100"/>
        </p:scale>
        <p:origin x="39" y="975"/>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 Alexei" userId="1c4044f359eb5251" providerId="LiveId" clId="{6EE6539E-194F-4667-BCD4-662CF23DE704}"/>
    <pc:docChg chg="undo custSel modSld modShowInfo">
      <pc:chgData name="Melani Alexei" userId="1c4044f359eb5251" providerId="LiveId" clId="{6EE6539E-194F-4667-BCD4-662CF23DE704}" dt="2025-10-28T19:13:36.126" v="55" actId="2744"/>
      <pc:docMkLst>
        <pc:docMk/>
      </pc:docMkLst>
      <pc:sldChg chg="modSp mod modNotesTx">
        <pc:chgData name="Melani Alexei" userId="1c4044f359eb5251" providerId="LiveId" clId="{6EE6539E-194F-4667-BCD4-662CF23DE704}" dt="2025-10-28T18:54:37.836" v="51" actId="20577"/>
        <pc:sldMkLst>
          <pc:docMk/>
          <pc:sldMk cId="3527705688" sldId="260"/>
        </pc:sldMkLst>
        <pc:spChg chg="mod">
          <ac:chgData name="Melani Alexei" userId="1c4044f359eb5251" providerId="LiveId" clId="{6EE6539E-194F-4667-BCD4-662CF23DE704}" dt="2025-10-28T18:48:03.618" v="33" actId="20577"/>
          <ac:spMkLst>
            <pc:docMk/>
            <pc:sldMk cId="3527705688" sldId="260"/>
            <ac:spMk id="5" creationId="{00000000-0000-0000-0000-000000000000}"/>
          </ac:spMkLst>
        </pc:spChg>
      </pc:sldChg>
      <pc:sldChg chg="modNotesTx">
        <pc:chgData name="Melani Alexei" userId="1c4044f359eb5251" providerId="LiveId" clId="{6EE6539E-194F-4667-BCD4-662CF23DE704}" dt="2025-10-28T18:54:12.769" v="48" actId="20577"/>
        <pc:sldMkLst>
          <pc:docMk/>
          <pc:sldMk cId="643540174" sldId="262"/>
        </pc:sldMkLst>
      </pc:sldChg>
      <pc:sldChg chg="modSp mod">
        <pc:chgData name="Melani Alexei" userId="1c4044f359eb5251" providerId="LiveId" clId="{6EE6539E-194F-4667-BCD4-662CF23DE704}" dt="2025-10-28T18:49:29.215" v="39" actId="5793"/>
        <pc:sldMkLst>
          <pc:docMk/>
          <pc:sldMk cId="2080031523" sldId="265"/>
        </pc:sldMkLst>
        <pc:spChg chg="mod">
          <ac:chgData name="Melani Alexei" userId="1c4044f359eb5251" providerId="LiveId" clId="{6EE6539E-194F-4667-BCD4-662CF23DE704}" dt="2025-10-28T18:49:29.215" v="39" actId="5793"/>
          <ac:spMkLst>
            <pc:docMk/>
            <pc:sldMk cId="2080031523" sldId="265"/>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6855F6-C965-4029-BED4-8436722ECFA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F612BC7A-3692-41CB-B98F-06218ABC37F6}">
      <dgm:prSet phldrT="[Text]"/>
      <dgm:spPr/>
      <dgm:t>
        <a:bodyPr/>
        <a:lstStyle/>
        <a:p>
          <a:r>
            <a:rPr lang="en-GB" dirty="0"/>
            <a:t>User</a:t>
          </a:r>
          <a:endParaRPr lang="en-US" dirty="0"/>
        </a:p>
      </dgm:t>
    </dgm:pt>
    <dgm:pt modelId="{DE0D2598-DD0E-4413-8BCF-6AB5CC43BF27}" type="parTrans" cxnId="{77D7C603-E7D4-4E47-B542-9D23A0C2AAD7}">
      <dgm:prSet/>
      <dgm:spPr/>
      <dgm:t>
        <a:bodyPr/>
        <a:lstStyle/>
        <a:p>
          <a:endParaRPr lang="en-US"/>
        </a:p>
      </dgm:t>
    </dgm:pt>
    <dgm:pt modelId="{9BC9C280-0305-4493-B401-2D330A449B93}" type="sibTrans" cxnId="{77D7C603-E7D4-4E47-B542-9D23A0C2AAD7}">
      <dgm:prSet/>
      <dgm:spPr/>
      <dgm:t>
        <a:bodyPr/>
        <a:lstStyle/>
        <a:p>
          <a:endParaRPr lang="en-US"/>
        </a:p>
      </dgm:t>
    </dgm:pt>
    <dgm:pt modelId="{5E4B4F17-A5AC-4946-8FB6-81D1A52A5B0B}">
      <dgm:prSet/>
      <dgm:spPr/>
      <dgm:t>
        <a:bodyPr/>
        <a:lstStyle/>
        <a:p>
          <a:r>
            <a:rPr lang="en-GB" dirty="0"/>
            <a:t>Backend</a:t>
          </a:r>
        </a:p>
      </dgm:t>
    </dgm:pt>
    <dgm:pt modelId="{CBE26157-3E4C-4172-8F7E-1D06D437A957}" type="parTrans" cxnId="{BC968105-E5D1-4060-87AB-7821629F332D}">
      <dgm:prSet/>
      <dgm:spPr/>
      <dgm:t>
        <a:bodyPr/>
        <a:lstStyle/>
        <a:p>
          <a:endParaRPr lang="en-US"/>
        </a:p>
      </dgm:t>
    </dgm:pt>
    <dgm:pt modelId="{93BB9B1B-CFBA-4DA4-893B-2E28DB607B78}" type="sibTrans" cxnId="{BC968105-E5D1-4060-87AB-7821629F332D}">
      <dgm:prSet/>
      <dgm:spPr/>
      <dgm:t>
        <a:bodyPr/>
        <a:lstStyle/>
        <a:p>
          <a:endParaRPr lang="en-US"/>
        </a:p>
      </dgm:t>
    </dgm:pt>
    <dgm:pt modelId="{229174FF-C5C4-4196-96DB-DE61827BD088}">
      <dgm:prSet/>
      <dgm:spPr/>
      <dgm:t>
        <a:bodyPr/>
        <a:lstStyle/>
        <a:p>
          <a:r>
            <a:rPr lang="en-GB" dirty="0"/>
            <a:t>Database</a:t>
          </a:r>
        </a:p>
      </dgm:t>
    </dgm:pt>
    <dgm:pt modelId="{9A8B6E7E-BFCF-4541-AA9C-A1DF28432C69}" type="parTrans" cxnId="{883A3FF8-D9EA-4CA6-A5D9-925189CFE068}">
      <dgm:prSet/>
      <dgm:spPr/>
      <dgm:t>
        <a:bodyPr/>
        <a:lstStyle/>
        <a:p>
          <a:endParaRPr lang="en-US"/>
        </a:p>
      </dgm:t>
    </dgm:pt>
    <dgm:pt modelId="{7B24692E-E8AA-47C8-B30E-F1883144697C}" type="sibTrans" cxnId="{883A3FF8-D9EA-4CA6-A5D9-925189CFE068}">
      <dgm:prSet/>
      <dgm:spPr/>
      <dgm:t>
        <a:bodyPr/>
        <a:lstStyle/>
        <a:p>
          <a:endParaRPr lang="en-US"/>
        </a:p>
      </dgm:t>
    </dgm:pt>
    <dgm:pt modelId="{C21EAFDB-A10E-41CA-8149-19F2F174EAEC}">
      <dgm:prSet/>
      <dgm:spPr/>
      <dgm:t>
        <a:bodyPr/>
        <a:lstStyle/>
        <a:p>
          <a:r>
            <a:rPr lang="en-US" dirty="0"/>
            <a:t>Frontend</a:t>
          </a:r>
        </a:p>
      </dgm:t>
    </dgm:pt>
    <dgm:pt modelId="{0E6E1D4C-1C0F-458B-A423-87A15E64CD4E}" type="parTrans" cxnId="{B60501A4-C2A2-4721-8760-BFBB019ABE30}">
      <dgm:prSet/>
      <dgm:spPr/>
      <dgm:t>
        <a:bodyPr/>
        <a:lstStyle/>
        <a:p>
          <a:endParaRPr lang="en-US"/>
        </a:p>
      </dgm:t>
    </dgm:pt>
    <dgm:pt modelId="{EB4C000A-5024-449F-ACE0-DC666440F094}" type="sibTrans" cxnId="{B60501A4-C2A2-4721-8760-BFBB019ABE30}">
      <dgm:prSet/>
      <dgm:spPr/>
      <dgm:t>
        <a:bodyPr/>
        <a:lstStyle/>
        <a:p>
          <a:endParaRPr lang="en-US"/>
        </a:p>
      </dgm:t>
    </dgm:pt>
    <dgm:pt modelId="{5F11748F-D7A6-4233-9328-61455508F6B7}">
      <dgm:prSet phldrT="[Text]"/>
      <dgm:spPr/>
      <dgm:t>
        <a:bodyPr/>
        <a:lstStyle/>
        <a:p>
          <a:r>
            <a:rPr lang="en-GB"/>
            <a:t>Journaling text</a:t>
          </a:r>
          <a:endParaRPr lang="en-US" dirty="0"/>
        </a:p>
      </dgm:t>
    </dgm:pt>
    <dgm:pt modelId="{57CAEAAB-FF8F-4DD7-8F1D-245B82FDAE25}" type="parTrans" cxnId="{1E0E2801-1CA4-41F9-AD3A-EB9CA2B79A51}">
      <dgm:prSet/>
      <dgm:spPr/>
      <dgm:t>
        <a:bodyPr/>
        <a:lstStyle/>
        <a:p>
          <a:endParaRPr lang="en-US"/>
        </a:p>
      </dgm:t>
    </dgm:pt>
    <dgm:pt modelId="{ADFE7462-47EF-4EFF-A0E9-68B04F2D2E17}" type="sibTrans" cxnId="{1E0E2801-1CA4-41F9-AD3A-EB9CA2B79A51}">
      <dgm:prSet/>
      <dgm:spPr/>
      <dgm:t>
        <a:bodyPr/>
        <a:lstStyle/>
        <a:p>
          <a:endParaRPr lang="en-US"/>
        </a:p>
      </dgm:t>
    </dgm:pt>
    <dgm:pt modelId="{8A260E93-4A3D-4DCA-A6A4-5E88A9794D65}">
      <dgm:prSet/>
      <dgm:spPr/>
      <dgm:t>
        <a:bodyPr/>
        <a:lstStyle/>
        <a:p>
          <a:r>
            <a:rPr lang="en-GB"/>
            <a:t>Emotion </a:t>
          </a:r>
          <a:r>
            <a:rPr lang="en-GB" dirty="0"/>
            <a:t>analysis</a:t>
          </a:r>
        </a:p>
      </dgm:t>
    </dgm:pt>
    <dgm:pt modelId="{C9CC9750-A211-41F9-8AF0-F30DEB13B1FC}" type="parTrans" cxnId="{27EB2920-E25E-482D-893B-E0B89276A0EA}">
      <dgm:prSet/>
      <dgm:spPr/>
      <dgm:t>
        <a:bodyPr/>
        <a:lstStyle/>
        <a:p>
          <a:endParaRPr lang="en-US"/>
        </a:p>
      </dgm:t>
    </dgm:pt>
    <dgm:pt modelId="{B41F17E5-17A4-491F-AF10-BF439D476960}" type="sibTrans" cxnId="{27EB2920-E25E-482D-893B-E0B89276A0EA}">
      <dgm:prSet/>
      <dgm:spPr/>
      <dgm:t>
        <a:bodyPr/>
        <a:lstStyle/>
        <a:p>
          <a:endParaRPr lang="en-US"/>
        </a:p>
      </dgm:t>
    </dgm:pt>
    <dgm:pt modelId="{C392F0B2-DA05-43F4-B21B-082173881479}">
      <dgm:prSet/>
      <dgm:spPr/>
      <dgm:t>
        <a:bodyPr/>
        <a:lstStyle/>
        <a:p>
          <a:r>
            <a:rPr lang="en-GB" dirty="0"/>
            <a:t>Stores entries securely</a:t>
          </a:r>
        </a:p>
      </dgm:t>
    </dgm:pt>
    <dgm:pt modelId="{203EC139-EA0B-43B7-9B18-4E00A7DB97FC}" type="parTrans" cxnId="{1A416923-27F3-4064-960B-E5CFD57926D2}">
      <dgm:prSet/>
      <dgm:spPr/>
      <dgm:t>
        <a:bodyPr/>
        <a:lstStyle/>
        <a:p>
          <a:endParaRPr lang="en-US"/>
        </a:p>
      </dgm:t>
    </dgm:pt>
    <dgm:pt modelId="{C19360D3-566F-4808-BC87-E97E05DEA35A}" type="sibTrans" cxnId="{1A416923-27F3-4064-960B-E5CFD57926D2}">
      <dgm:prSet/>
      <dgm:spPr/>
      <dgm:t>
        <a:bodyPr/>
        <a:lstStyle/>
        <a:p>
          <a:endParaRPr lang="en-US"/>
        </a:p>
      </dgm:t>
    </dgm:pt>
    <dgm:pt modelId="{683DAB84-7C35-4A7F-8C98-EE7F8F97E871}">
      <dgm:prSet/>
      <dgm:spPr/>
      <dgm:t>
        <a:bodyPr/>
        <a:lstStyle/>
        <a:p>
          <a:r>
            <a:rPr lang="en-US" dirty="0"/>
            <a:t>Shows trends and feedback</a:t>
          </a:r>
        </a:p>
      </dgm:t>
    </dgm:pt>
    <dgm:pt modelId="{45B2309B-4A5F-4D43-917E-862EF6CA4F12}" type="parTrans" cxnId="{8146B46D-11A2-4561-8791-2E66782F9846}">
      <dgm:prSet/>
      <dgm:spPr/>
      <dgm:t>
        <a:bodyPr/>
        <a:lstStyle/>
        <a:p>
          <a:endParaRPr lang="en-US"/>
        </a:p>
      </dgm:t>
    </dgm:pt>
    <dgm:pt modelId="{C20912C3-5412-484A-89FC-A9D2332309DD}" type="sibTrans" cxnId="{8146B46D-11A2-4561-8791-2E66782F9846}">
      <dgm:prSet/>
      <dgm:spPr/>
      <dgm:t>
        <a:bodyPr/>
        <a:lstStyle/>
        <a:p>
          <a:endParaRPr lang="en-US"/>
        </a:p>
      </dgm:t>
    </dgm:pt>
    <dgm:pt modelId="{4F53AA5C-408E-464E-A58E-41A0A37D90E8}" type="pres">
      <dgm:prSet presAssocID="{016855F6-C965-4029-BED4-8436722ECFA9}" presName="linear" presStyleCnt="0">
        <dgm:presLayoutVars>
          <dgm:dir/>
          <dgm:animLvl val="lvl"/>
          <dgm:resizeHandles val="exact"/>
        </dgm:presLayoutVars>
      </dgm:prSet>
      <dgm:spPr/>
    </dgm:pt>
    <dgm:pt modelId="{8C0E1201-A2EC-4990-B119-64831B4D908D}" type="pres">
      <dgm:prSet presAssocID="{F612BC7A-3692-41CB-B98F-06218ABC37F6}" presName="parentLin" presStyleCnt="0"/>
      <dgm:spPr/>
    </dgm:pt>
    <dgm:pt modelId="{11AE2ABE-9873-445E-BDDE-71E46572E57D}" type="pres">
      <dgm:prSet presAssocID="{F612BC7A-3692-41CB-B98F-06218ABC37F6}" presName="parentLeftMargin" presStyleLbl="node1" presStyleIdx="0" presStyleCnt="4"/>
      <dgm:spPr/>
    </dgm:pt>
    <dgm:pt modelId="{0882CA1A-9A24-4728-834D-4C2CC0E36002}" type="pres">
      <dgm:prSet presAssocID="{F612BC7A-3692-41CB-B98F-06218ABC37F6}" presName="parentText" presStyleLbl="node1" presStyleIdx="0" presStyleCnt="4">
        <dgm:presLayoutVars>
          <dgm:chMax val="0"/>
          <dgm:bulletEnabled val="1"/>
        </dgm:presLayoutVars>
      </dgm:prSet>
      <dgm:spPr/>
    </dgm:pt>
    <dgm:pt modelId="{93B4E67B-FB47-4171-9745-CE2162B99253}" type="pres">
      <dgm:prSet presAssocID="{F612BC7A-3692-41CB-B98F-06218ABC37F6}" presName="negativeSpace" presStyleCnt="0"/>
      <dgm:spPr/>
    </dgm:pt>
    <dgm:pt modelId="{2D26C907-0A66-48E8-914B-631317966117}" type="pres">
      <dgm:prSet presAssocID="{F612BC7A-3692-41CB-B98F-06218ABC37F6}" presName="childText" presStyleLbl="conFgAcc1" presStyleIdx="0" presStyleCnt="4">
        <dgm:presLayoutVars>
          <dgm:bulletEnabled val="1"/>
        </dgm:presLayoutVars>
      </dgm:prSet>
      <dgm:spPr/>
    </dgm:pt>
    <dgm:pt modelId="{1DBE06ED-278D-4C1F-BCCF-FBD25E7A19DE}" type="pres">
      <dgm:prSet presAssocID="{9BC9C280-0305-4493-B401-2D330A449B93}" presName="spaceBetweenRectangles" presStyleCnt="0"/>
      <dgm:spPr/>
    </dgm:pt>
    <dgm:pt modelId="{C815478E-4E8D-45D6-9D42-7B70F58A6D32}" type="pres">
      <dgm:prSet presAssocID="{5E4B4F17-A5AC-4946-8FB6-81D1A52A5B0B}" presName="parentLin" presStyleCnt="0"/>
      <dgm:spPr/>
    </dgm:pt>
    <dgm:pt modelId="{DBC36F71-630C-4BEB-BB19-0DF15FAA5A9E}" type="pres">
      <dgm:prSet presAssocID="{5E4B4F17-A5AC-4946-8FB6-81D1A52A5B0B}" presName="parentLeftMargin" presStyleLbl="node1" presStyleIdx="0" presStyleCnt="4"/>
      <dgm:spPr/>
    </dgm:pt>
    <dgm:pt modelId="{577CEF4A-41A5-4637-88E9-197A79AE02E0}" type="pres">
      <dgm:prSet presAssocID="{5E4B4F17-A5AC-4946-8FB6-81D1A52A5B0B}" presName="parentText" presStyleLbl="node1" presStyleIdx="1" presStyleCnt="4">
        <dgm:presLayoutVars>
          <dgm:chMax val="0"/>
          <dgm:bulletEnabled val="1"/>
        </dgm:presLayoutVars>
      </dgm:prSet>
      <dgm:spPr/>
    </dgm:pt>
    <dgm:pt modelId="{0308577C-9319-45B3-A9D8-A924813FE3B3}" type="pres">
      <dgm:prSet presAssocID="{5E4B4F17-A5AC-4946-8FB6-81D1A52A5B0B}" presName="negativeSpace" presStyleCnt="0"/>
      <dgm:spPr/>
    </dgm:pt>
    <dgm:pt modelId="{C972BDCC-35AF-4E1D-8B72-6EC0201FD4ED}" type="pres">
      <dgm:prSet presAssocID="{5E4B4F17-A5AC-4946-8FB6-81D1A52A5B0B}" presName="childText" presStyleLbl="conFgAcc1" presStyleIdx="1" presStyleCnt="4">
        <dgm:presLayoutVars>
          <dgm:bulletEnabled val="1"/>
        </dgm:presLayoutVars>
      </dgm:prSet>
      <dgm:spPr/>
    </dgm:pt>
    <dgm:pt modelId="{8B086121-A6AD-4E34-B2F2-77E3011348A0}" type="pres">
      <dgm:prSet presAssocID="{93BB9B1B-CFBA-4DA4-893B-2E28DB607B78}" presName="spaceBetweenRectangles" presStyleCnt="0"/>
      <dgm:spPr/>
    </dgm:pt>
    <dgm:pt modelId="{8D4FBE4D-C078-4309-A313-51F160CAA55F}" type="pres">
      <dgm:prSet presAssocID="{229174FF-C5C4-4196-96DB-DE61827BD088}" presName="parentLin" presStyleCnt="0"/>
      <dgm:spPr/>
    </dgm:pt>
    <dgm:pt modelId="{87B08894-8DD6-450D-9C9A-B35F623C2F99}" type="pres">
      <dgm:prSet presAssocID="{229174FF-C5C4-4196-96DB-DE61827BD088}" presName="parentLeftMargin" presStyleLbl="node1" presStyleIdx="1" presStyleCnt="4"/>
      <dgm:spPr/>
    </dgm:pt>
    <dgm:pt modelId="{3C4CB50B-3A04-46F3-8541-FB75A2F75FDF}" type="pres">
      <dgm:prSet presAssocID="{229174FF-C5C4-4196-96DB-DE61827BD088}" presName="parentText" presStyleLbl="node1" presStyleIdx="2" presStyleCnt="4">
        <dgm:presLayoutVars>
          <dgm:chMax val="0"/>
          <dgm:bulletEnabled val="1"/>
        </dgm:presLayoutVars>
      </dgm:prSet>
      <dgm:spPr/>
    </dgm:pt>
    <dgm:pt modelId="{1B0D158C-D5E2-43D6-AD55-7DE0ED71F156}" type="pres">
      <dgm:prSet presAssocID="{229174FF-C5C4-4196-96DB-DE61827BD088}" presName="negativeSpace" presStyleCnt="0"/>
      <dgm:spPr/>
    </dgm:pt>
    <dgm:pt modelId="{67B37F05-586E-48B6-BC7E-38BE49E4FE03}" type="pres">
      <dgm:prSet presAssocID="{229174FF-C5C4-4196-96DB-DE61827BD088}" presName="childText" presStyleLbl="conFgAcc1" presStyleIdx="2" presStyleCnt="4">
        <dgm:presLayoutVars>
          <dgm:bulletEnabled val="1"/>
        </dgm:presLayoutVars>
      </dgm:prSet>
      <dgm:spPr/>
    </dgm:pt>
    <dgm:pt modelId="{D76B5A4C-8EC2-4359-A42D-BC7C94392209}" type="pres">
      <dgm:prSet presAssocID="{7B24692E-E8AA-47C8-B30E-F1883144697C}" presName="spaceBetweenRectangles" presStyleCnt="0"/>
      <dgm:spPr/>
    </dgm:pt>
    <dgm:pt modelId="{F046FF81-E958-4B32-BFBC-04CFE6675010}" type="pres">
      <dgm:prSet presAssocID="{C21EAFDB-A10E-41CA-8149-19F2F174EAEC}" presName="parentLin" presStyleCnt="0"/>
      <dgm:spPr/>
    </dgm:pt>
    <dgm:pt modelId="{CDC19240-76CE-4A2D-A709-906124EFA3B4}" type="pres">
      <dgm:prSet presAssocID="{C21EAFDB-A10E-41CA-8149-19F2F174EAEC}" presName="parentLeftMargin" presStyleLbl="node1" presStyleIdx="2" presStyleCnt="4"/>
      <dgm:spPr/>
    </dgm:pt>
    <dgm:pt modelId="{E3569F47-84C3-4599-8928-5BFE56A44488}" type="pres">
      <dgm:prSet presAssocID="{C21EAFDB-A10E-41CA-8149-19F2F174EAEC}" presName="parentText" presStyleLbl="node1" presStyleIdx="3" presStyleCnt="4">
        <dgm:presLayoutVars>
          <dgm:chMax val="0"/>
          <dgm:bulletEnabled val="1"/>
        </dgm:presLayoutVars>
      </dgm:prSet>
      <dgm:spPr/>
    </dgm:pt>
    <dgm:pt modelId="{91C868BC-ACEA-4E01-8CDB-28C7D7493E7B}" type="pres">
      <dgm:prSet presAssocID="{C21EAFDB-A10E-41CA-8149-19F2F174EAEC}" presName="negativeSpace" presStyleCnt="0"/>
      <dgm:spPr/>
    </dgm:pt>
    <dgm:pt modelId="{36F593A5-2C16-4FE3-8335-1B8D16D3307E}" type="pres">
      <dgm:prSet presAssocID="{C21EAFDB-A10E-41CA-8149-19F2F174EAEC}" presName="childText" presStyleLbl="conFgAcc1" presStyleIdx="3" presStyleCnt="4">
        <dgm:presLayoutVars>
          <dgm:bulletEnabled val="1"/>
        </dgm:presLayoutVars>
      </dgm:prSet>
      <dgm:spPr/>
    </dgm:pt>
  </dgm:ptLst>
  <dgm:cxnLst>
    <dgm:cxn modelId="{1E0E2801-1CA4-41F9-AD3A-EB9CA2B79A51}" srcId="{F612BC7A-3692-41CB-B98F-06218ABC37F6}" destId="{5F11748F-D7A6-4233-9328-61455508F6B7}" srcOrd="0" destOrd="0" parTransId="{57CAEAAB-FF8F-4DD7-8F1D-245B82FDAE25}" sibTransId="{ADFE7462-47EF-4EFF-A0E9-68B04F2D2E17}"/>
    <dgm:cxn modelId="{288E4902-6237-4017-9A1A-E1971BC33B99}" type="presOf" srcId="{229174FF-C5C4-4196-96DB-DE61827BD088}" destId="{87B08894-8DD6-450D-9C9A-B35F623C2F99}" srcOrd="0" destOrd="0" presId="urn:microsoft.com/office/officeart/2005/8/layout/list1"/>
    <dgm:cxn modelId="{77D7C603-E7D4-4E47-B542-9D23A0C2AAD7}" srcId="{016855F6-C965-4029-BED4-8436722ECFA9}" destId="{F612BC7A-3692-41CB-B98F-06218ABC37F6}" srcOrd="0" destOrd="0" parTransId="{DE0D2598-DD0E-4413-8BCF-6AB5CC43BF27}" sibTransId="{9BC9C280-0305-4493-B401-2D330A449B93}"/>
    <dgm:cxn modelId="{BC968105-E5D1-4060-87AB-7821629F332D}" srcId="{016855F6-C965-4029-BED4-8436722ECFA9}" destId="{5E4B4F17-A5AC-4946-8FB6-81D1A52A5B0B}" srcOrd="1" destOrd="0" parTransId="{CBE26157-3E4C-4172-8F7E-1D06D437A957}" sibTransId="{93BB9B1B-CFBA-4DA4-893B-2E28DB607B78}"/>
    <dgm:cxn modelId="{97E3320A-4005-48A1-B748-8E138900B32F}" type="presOf" srcId="{F612BC7A-3692-41CB-B98F-06218ABC37F6}" destId="{11AE2ABE-9873-445E-BDDE-71E46572E57D}" srcOrd="0" destOrd="0" presId="urn:microsoft.com/office/officeart/2005/8/layout/list1"/>
    <dgm:cxn modelId="{B6A00211-AC1D-4A5F-9E85-6D225919F696}" type="presOf" srcId="{229174FF-C5C4-4196-96DB-DE61827BD088}" destId="{3C4CB50B-3A04-46F3-8541-FB75A2F75FDF}" srcOrd="1" destOrd="0" presId="urn:microsoft.com/office/officeart/2005/8/layout/list1"/>
    <dgm:cxn modelId="{27EB2920-E25E-482D-893B-E0B89276A0EA}" srcId="{5E4B4F17-A5AC-4946-8FB6-81D1A52A5B0B}" destId="{8A260E93-4A3D-4DCA-A6A4-5E88A9794D65}" srcOrd="0" destOrd="0" parTransId="{C9CC9750-A211-41F9-8AF0-F30DEB13B1FC}" sibTransId="{B41F17E5-17A4-491F-AF10-BF439D476960}"/>
    <dgm:cxn modelId="{1A416923-27F3-4064-960B-E5CFD57926D2}" srcId="{229174FF-C5C4-4196-96DB-DE61827BD088}" destId="{C392F0B2-DA05-43F4-B21B-082173881479}" srcOrd="0" destOrd="0" parTransId="{203EC139-EA0B-43B7-9B18-4E00A7DB97FC}" sibTransId="{C19360D3-566F-4808-BC87-E97E05DEA35A}"/>
    <dgm:cxn modelId="{60B32B37-1366-4778-A2FE-47F74A64FCDB}" type="presOf" srcId="{C21EAFDB-A10E-41CA-8149-19F2F174EAEC}" destId="{E3569F47-84C3-4599-8928-5BFE56A44488}" srcOrd="1" destOrd="0" presId="urn:microsoft.com/office/officeart/2005/8/layout/list1"/>
    <dgm:cxn modelId="{6829F040-5897-4DCB-99C8-7B88278CB63E}" type="presOf" srcId="{5E4B4F17-A5AC-4946-8FB6-81D1A52A5B0B}" destId="{577CEF4A-41A5-4637-88E9-197A79AE02E0}" srcOrd="1" destOrd="0" presId="urn:microsoft.com/office/officeart/2005/8/layout/list1"/>
    <dgm:cxn modelId="{700F2962-E8CD-4EE2-BA9D-7FB975E33977}" type="presOf" srcId="{683DAB84-7C35-4A7F-8C98-EE7F8F97E871}" destId="{36F593A5-2C16-4FE3-8335-1B8D16D3307E}" srcOrd="0" destOrd="0" presId="urn:microsoft.com/office/officeart/2005/8/layout/list1"/>
    <dgm:cxn modelId="{8724A645-0720-42DE-B134-C3C930096E1A}" type="presOf" srcId="{F612BC7A-3692-41CB-B98F-06218ABC37F6}" destId="{0882CA1A-9A24-4728-834D-4C2CC0E36002}" srcOrd="1" destOrd="0" presId="urn:microsoft.com/office/officeart/2005/8/layout/list1"/>
    <dgm:cxn modelId="{17864B6C-CD90-4A68-9FA0-BA8EE25CDD13}" type="presOf" srcId="{5E4B4F17-A5AC-4946-8FB6-81D1A52A5B0B}" destId="{DBC36F71-630C-4BEB-BB19-0DF15FAA5A9E}" srcOrd="0" destOrd="0" presId="urn:microsoft.com/office/officeart/2005/8/layout/list1"/>
    <dgm:cxn modelId="{8146B46D-11A2-4561-8791-2E66782F9846}" srcId="{C21EAFDB-A10E-41CA-8149-19F2F174EAEC}" destId="{683DAB84-7C35-4A7F-8C98-EE7F8F97E871}" srcOrd="0" destOrd="0" parTransId="{45B2309B-4A5F-4D43-917E-862EF6CA4F12}" sibTransId="{C20912C3-5412-484A-89FC-A9D2332309DD}"/>
    <dgm:cxn modelId="{CF510386-1392-4F5D-A743-DAD1086689D2}" type="presOf" srcId="{016855F6-C965-4029-BED4-8436722ECFA9}" destId="{4F53AA5C-408E-464E-A58E-41A0A37D90E8}" srcOrd="0" destOrd="0" presId="urn:microsoft.com/office/officeart/2005/8/layout/list1"/>
    <dgm:cxn modelId="{C3ABBD8C-4030-47EA-85A6-BEB4DF15CDDD}" type="presOf" srcId="{8A260E93-4A3D-4DCA-A6A4-5E88A9794D65}" destId="{C972BDCC-35AF-4E1D-8B72-6EC0201FD4ED}" srcOrd="0" destOrd="0" presId="urn:microsoft.com/office/officeart/2005/8/layout/list1"/>
    <dgm:cxn modelId="{B60501A4-C2A2-4721-8760-BFBB019ABE30}" srcId="{016855F6-C965-4029-BED4-8436722ECFA9}" destId="{C21EAFDB-A10E-41CA-8149-19F2F174EAEC}" srcOrd="3" destOrd="0" parTransId="{0E6E1D4C-1C0F-458B-A423-87A15E64CD4E}" sibTransId="{EB4C000A-5024-449F-ACE0-DC666440F094}"/>
    <dgm:cxn modelId="{903957C7-4152-435E-86A8-8C8BB7F0F245}" type="presOf" srcId="{C21EAFDB-A10E-41CA-8149-19F2F174EAEC}" destId="{CDC19240-76CE-4A2D-A709-906124EFA3B4}" srcOrd="0" destOrd="0" presId="urn:microsoft.com/office/officeart/2005/8/layout/list1"/>
    <dgm:cxn modelId="{FFEE4FD3-B92B-4EE0-BAFA-35785A83A801}" type="presOf" srcId="{C392F0B2-DA05-43F4-B21B-082173881479}" destId="{67B37F05-586E-48B6-BC7E-38BE49E4FE03}" srcOrd="0" destOrd="0" presId="urn:microsoft.com/office/officeart/2005/8/layout/list1"/>
    <dgm:cxn modelId="{D5840ED7-030A-428D-B493-6B3FFF273E26}" type="presOf" srcId="{5F11748F-D7A6-4233-9328-61455508F6B7}" destId="{2D26C907-0A66-48E8-914B-631317966117}" srcOrd="0" destOrd="0" presId="urn:microsoft.com/office/officeart/2005/8/layout/list1"/>
    <dgm:cxn modelId="{883A3FF8-D9EA-4CA6-A5D9-925189CFE068}" srcId="{016855F6-C965-4029-BED4-8436722ECFA9}" destId="{229174FF-C5C4-4196-96DB-DE61827BD088}" srcOrd="2" destOrd="0" parTransId="{9A8B6E7E-BFCF-4541-AA9C-A1DF28432C69}" sibTransId="{7B24692E-E8AA-47C8-B30E-F1883144697C}"/>
    <dgm:cxn modelId="{B0A9643E-D873-4618-B32B-880A3C92BF29}" type="presParOf" srcId="{4F53AA5C-408E-464E-A58E-41A0A37D90E8}" destId="{8C0E1201-A2EC-4990-B119-64831B4D908D}" srcOrd="0" destOrd="0" presId="urn:microsoft.com/office/officeart/2005/8/layout/list1"/>
    <dgm:cxn modelId="{A4830820-4113-42C3-8542-688FD2617D24}" type="presParOf" srcId="{8C0E1201-A2EC-4990-B119-64831B4D908D}" destId="{11AE2ABE-9873-445E-BDDE-71E46572E57D}" srcOrd="0" destOrd="0" presId="urn:microsoft.com/office/officeart/2005/8/layout/list1"/>
    <dgm:cxn modelId="{ECB532F9-E78D-480B-8E51-8F3DD505724E}" type="presParOf" srcId="{8C0E1201-A2EC-4990-B119-64831B4D908D}" destId="{0882CA1A-9A24-4728-834D-4C2CC0E36002}" srcOrd="1" destOrd="0" presId="urn:microsoft.com/office/officeart/2005/8/layout/list1"/>
    <dgm:cxn modelId="{3FA4274E-8177-4F7F-B7D7-67B85D5F5D14}" type="presParOf" srcId="{4F53AA5C-408E-464E-A58E-41A0A37D90E8}" destId="{93B4E67B-FB47-4171-9745-CE2162B99253}" srcOrd="1" destOrd="0" presId="urn:microsoft.com/office/officeart/2005/8/layout/list1"/>
    <dgm:cxn modelId="{AAE77878-EF1D-4F01-A8CE-6790ECA510D4}" type="presParOf" srcId="{4F53AA5C-408E-464E-A58E-41A0A37D90E8}" destId="{2D26C907-0A66-48E8-914B-631317966117}" srcOrd="2" destOrd="0" presId="urn:microsoft.com/office/officeart/2005/8/layout/list1"/>
    <dgm:cxn modelId="{A8F038F9-C0A3-4BF8-A119-06EB82DB3C1A}" type="presParOf" srcId="{4F53AA5C-408E-464E-A58E-41A0A37D90E8}" destId="{1DBE06ED-278D-4C1F-BCCF-FBD25E7A19DE}" srcOrd="3" destOrd="0" presId="urn:microsoft.com/office/officeart/2005/8/layout/list1"/>
    <dgm:cxn modelId="{2F48BF2D-D767-4DC2-A83A-37BB6A035CEA}" type="presParOf" srcId="{4F53AA5C-408E-464E-A58E-41A0A37D90E8}" destId="{C815478E-4E8D-45D6-9D42-7B70F58A6D32}" srcOrd="4" destOrd="0" presId="urn:microsoft.com/office/officeart/2005/8/layout/list1"/>
    <dgm:cxn modelId="{BA05FCC5-4D0C-4B9A-8D67-028ED8125C65}" type="presParOf" srcId="{C815478E-4E8D-45D6-9D42-7B70F58A6D32}" destId="{DBC36F71-630C-4BEB-BB19-0DF15FAA5A9E}" srcOrd="0" destOrd="0" presId="urn:microsoft.com/office/officeart/2005/8/layout/list1"/>
    <dgm:cxn modelId="{7095990C-880B-4F1A-9932-9663F8A65013}" type="presParOf" srcId="{C815478E-4E8D-45D6-9D42-7B70F58A6D32}" destId="{577CEF4A-41A5-4637-88E9-197A79AE02E0}" srcOrd="1" destOrd="0" presId="urn:microsoft.com/office/officeart/2005/8/layout/list1"/>
    <dgm:cxn modelId="{4FA2C3C6-68E3-4E63-AA3A-CD90CA84ABBD}" type="presParOf" srcId="{4F53AA5C-408E-464E-A58E-41A0A37D90E8}" destId="{0308577C-9319-45B3-A9D8-A924813FE3B3}" srcOrd="5" destOrd="0" presId="urn:microsoft.com/office/officeart/2005/8/layout/list1"/>
    <dgm:cxn modelId="{44B3B9B4-2986-4033-BDB0-2FCF76B836EF}" type="presParOf" srcId="{4F53AA5C-408E-464E-A58E-41A0A37D90E8}" destId="{C972BDCC-35AF-4E1D-8B72-6EC0201FD4ED}" srcOrd="6" destOrd="0" presId="urn:microsoft.com/office/officeart/2005/8/layout/list1"/>
    <dgm:cxn modelId="{B2D07C56-E8E1-48CB-97DB-72136C305CED}" type="presParOf" srcId="{4F53AA5C-408E-464E-A58E-41A0A37D90E8}" destId="{8B086121-A6AD-4E34-B2F2-77E3011348A0}" srcOrd="7" destOrd="0" presId="urn:microsoft.com/office/officeart/2005/8/layout/list1"/>
    <dgm:cxn modelId="{38C97DE6-C38F-4CE8-843A-8B2709A6D819}" type="presParOf" srcId="{4F53AA5C-408E-464E-A58E-41A0A37D90E8}" destId="{8D4FBE4D-C078-4309-A313-51F160CAA55F}" srcOrd="8" destOrd="0" presId="urn:microsoft.com/office/officeart/2005/8/layout/list1"/>
    <dgm:cxn modelId="{BF9DCFBD-0ECD-4402-AC71-1700A62F3A4A}" type="presParOf" srcId="{8D4FBE4D-C078-4309-A313-51F160CAA55F}" destId="{87B08894-8DD6-450D-9C9A-B35F623C2F99}" srcOrd="0" destOrd="0" presId="urn:microsoft.com/office/officeart/2005/8/layout/list1"/>
    <dgm:cxn modelId="{CE5CC8E5-A4EF-4F5A-9CD2-3BE54544CA92}" type="presParOf" srcId="{8D4FBE4D-C078-4309-A313-51F160CAA55F}" destId="{3C4CB50B-3A04-46F3-8541-FB75A2F75FDF}" srcOrd="1" destOrd="0" presId="urn:microsoft.com/office/officeart/2005/8/layout/list1"/>
    <dgm:cxn modelId="{4EF9C2E8-3D98-4F00-B7E3-39DB59F1C5E4}" type="presParOf" srcId="{4F53AA5C-408E-464E-A58E-41A0A37D90E8}" destId="{1B0D158C-D5E2-43D6-AD55-7DE0ED71F156}" srcOrd="9" destOrd="0" presId="urn:microsoft.com/office/officeart/2005/8/layout/list1"/>
    <dgm:cxn modelId="{56CA5D86-806B-4344-ABFD-F1E8F271F28C}" type="presParOf" srcId="{4F53AA5C-408E-464E-A58E-41A0A37D90E8}" destId="{67B37F05-586E-48B6-BC7E-38BE49E4FE03}" srcOrd="10" destOrd="0" presId="urn:microsoft.com/office/officeart/2005/8/layout/list1"/>
    <dgm:cxn modelId="{7E873D54-683D-476B-9E85-F0AFFE0E1C52}" type="presParOf" srcId="{4F53AA5C-408E-464E-A58E-41A0A37D90E8}" destId="{D76B5A4C-8EC2-4359-A42D-BC7C94392209}" srcOrd="11" destOrd="0" presId="urn:microsoft.com/office/officeart/2005/8/layout/list1"/>
    <dgm:cxn modelId="{4A0F8D83-8C14-4957-B5A8-624F3B95C54A}" type="presParOf" srcId="{4F53AA5C-408E-464E-A58E-41A0A37D90E8}" destId="{F046FF81-E958-4B32-BFBC-04CFE6675010}" srcOrd="12" destOrd="0" presId="urn:microsoft.com/office/officeart/2005/8/layout/list1"/>
    <dgm:cxn modelId="{4E024ABF-DE0F-4F11-A71E-FE24FF6FDEE9}" type="presParOf" srcId="{F046FF81-E958-4B32-BFBC-04CFE6675010}" destId="{CDC19240-76CE-4A2D-A709-906124EFA3B4}" srcOrd="0" destOrd="0" presId="urn:microsoft.com/office/officeart/2005/8/layout/list1"/>
    <dgm:cxn modelId="{DACA6D1E-4354-4395-85C8-8E337EDB2A7B}" type="presParOf" srcId="{F046FF81-E958-4B32-BFBC-04CFE6675010}" destId="{E3569F47-84C3-4599-8928-5BFE56A44488}" srcOrd="1" destOrd="0" presId="urn:microsoft.com/office/officeart/2005/8/layout/list1"/>
    <dgm:cxn modelId="{AA887397-52BC-4D09-8DF5-1923E5C171EB}" type="presParOf" srcId="{4F53AA5C-408E-464E-A58E-41A0A37D90E8}" destId="{91C868BC-ACEA-4E01-8CDB-28C7D7493E7B}" srcOrd="13" destOrd="0" presId="urn:microsoft.com/office/officeart/2005/8/layout/list1"/>
    <dgm:cxn modelId="{AB68E2EC-6F85-45A5-94DF-A8C95A6234AE}" type="presParOf" srcId="{4F53AA5C-408E-464E-A58E-41A0A37D90E8}" destId="{36F593A5-2C16-4FE3-8335-1B8D16D3307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FCB62A-0A2D-43E0-A223-606BCBD44034}"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C82DB9A3-B5BA-416C-9795-07806FA8510A}">
      <dgm:prSet phldrT="[Text]"/>
      <dgm:spPr/>
      <dgm:t>
        <a:bodyPr/>
        <a:lstStyle/>
        <a:p>
          <a:r>
            <a:rPr lang="en-GB" dirty="0"/>
            <a:t>Frontend:</a:t>
          </a:r>
          <a:endParaRPr lang="en-US" dirty="0"/>
        </a:p>
      </dgm:t>
    </dgm:pt>
    <dgm:pt modelId="{E9DAF2E7-CA5E-4420-B58F-F6EA9652482B}" type="parTrans" cxnId="{4F6ACFF7-340C-4FE2-87B3-BBB343E37517}">
      <dgm:prSet/>
      <dgm:spPr/>
      <dgm:t>
        <a:bodyPr/>
        <a:lstStyle/>
        <a:p>
          <a:endParaRPr lang="en-US"/>
        </a:p>
      </dgm:t>
    </dgm:pt>
    <dgm:pt modelId="{FB6ACC46-ED9A-45BD-9391-95F1F1168D38}" type="sibTrans" cxnId="{4F6ACFF7-340C-4FE2-87B3-BBB343E37517}">
      <dgm:prSet/>
      <dgm:spPr/>
      <dgm:t>
        <a:bodyPr/>
        <a:lstStyle/>
        <a:p>
          <a:endParaRPr lang="en-US"/>
        </a:p>
      </dgm:t>
    </dgm:pt>
    <dgm:pt modelId="{D6340EEF-37C7-43FD-A891-26AE317A2437}">
      <dgm:prSet/>
      <dgm:spPr/>
      <dgm:t>
        <a:bodyPr/>
        <a:lstStyle/>
        <a:p>
          <a:r>
            <a:rPr lang="en-GB" dirty="0"/>
            <a:t>Backend:</a:t>
          </a:r>
        </a:p>
      </dgm:t>
    </dgm:pt>
    <dgm:pt modelId="{68528619-EB4A-4B99-BFFB-3319A7DE867B}" type="parTrans" cxnId="{96F079A7-7296-481B-9B1B-FDE48CA74A10}">
      <dgm:prSet/>
      <dgm:spPr/>
      <dgm:t>
        <a:bodyPr/>
        <a:lstStyle/>
        <a:p>
          <a:endParaRPr lang="en-US"/>
        </a:p>
      </dgm:t>
    </dgm:pt>
    <dgm:pt modelId="{80857EF5-46E0-4747-8CDF-1E6865847F1D}" type="sibTrans" cxnId="{96F079A7-7296-481B-9B1B-FDE48CA74A10}">
      <dgm:prSet/>
      <dgm:spPr/>
      <dgm:t>
        <a:bodyPr/>
        <a:lstStyle/>
        <a:p>
          <a:endParaRPr lang="en-US"/>
        </a:p>
      </dgm:t>
    </dgm:pt>
    <dgm:pt modelId="{69803D40-C2E7-4926-A400-2C7C0B66BB81}">
      <dgm:prSet/>
      <dgm:spPr/>
      <dgm:t>
        <a:bodyPr/>
        <a:lstStyle/>
        <a:p>
          <a:r>
            <a:rPr lang="en-GB" dirty="0"/>
            <a:t>Database:</a:t>
          </a:r>
        </a:p>
      </dgm:t>
    </dgm:pt>
    <dgm:pt modelId="{4D189F8C-4BDF-4546-A90E-5718FAAFB22C}" type="parTrans" cxnId="{34E1E0DA-1607-4C14-A1A2-35F40D13D3FF}">
      <dgm:prSet/>
      <dgm:spPr/>
      <dgm:t>
        <a:bodyPr/>
        <a:lstStyle/>
        <a:p>
          <a:endParaRPr lang="en-US"/>
        </a:p>
      </dgm:t>
    </dgm:pt>
    <dgm:pt modelId="{25FE201F-85B9-49C8-AD78-BA64B0CC6266}" type="sibTrans" cxnId="{34E1E0DA-1607-4C14-A1A2-35F40D13D3FF}">
      <dgm:prSet/>
      <dgm:spPr/>
      <dgm:t>
        <a:bodyPr/>
        <a:lstStyle/>
        <a:p>
          <a:endParaRPr lang="en-US"/>
        </a:p>
      </dgm:t>
    </dgm:pt>
    <dgm:pt modelId="{EDD4ACA9-7993-4202-8201-990CCD4D717B}">
      <dgm:prSet/>
      <dgm:spPr/>
      <dgm:t>
        <a:bodyPr/>
        <a:lstStyle/>
        <a:p>
          <a:r>
            <a:rPr lang="en-GB" dirty="0"/>
            <a:t>NLP Models:</a:t>
          </a:r>
        </a:p>
      </dgm:t>
    </dgm:pt>
    <dgm:pt modelId="{872BCD43-BD3F-4891-930F-E9002CC3F187}" type="parTrans" cxnId="{A3C6A219-E9C9-454D-9846-F029BA9AAA05}">
      <dgm:prSet/>
      <dgm:spPr/>
      <dgm:t>
        <a:bodyPr/>
        <a:lstStyle/>
        <a:p>
          <a:endParaRPr lang="en-US"/>
        </a:p>
      </dgm:t>
    </dgm:pt>
    <dgm:pt modelId="{5362D696-4DE5-41EB-A5BB-B664278D5AC7}" type="sibTrans" cxnId="{A3C6A219-E9C9-454D-9846-F029BA9AAA05}">
      <dgm:prSet/>
      <dgm:spPr/>
      <dgm:t>
        <a:bodyPr/>
        <a:lstStyle/>
        <a:p>
          <a:endParaRPr lang="en-US"/>
        </a:p>
      </dgm:t>
    </dgm:pt>
    <dgm:pt modelId="{73C0461B-E069-4E7B-9FD2-DB67893D3901}">
      <dgm:prSet/>
      <dgm:spPr/>
      <dgm:t>
        <a:bodyPr/>
        <a:lstStyle/>
        <a:p>
          <a:r>
            <a:rPr lang="en-GB" dirty="0"/>
            <a:t>Visualization:</a:t>
          </a:r>
        </a:p>
      </dgm:t>
    </dgm:pt>
    <dgm:pt modelId="{7A924745-8FBD-4526-B13D-AA53125F2FA4}" type="parTrans" cxnId="{9A3400E6-6477-4675-8085-C964125D24F3}">
      <dgm:prSet/>
      <dgm:spPr/>
      <dgm:t>
        <a:bodyPr/>
        <a:lstStyle/>
        <a:p>
          <a:endParaRPr lang="en-US"/>
        </a:p>
      </dgm:t>
    </dgm:pt>
    <dgm:pt modelId="{2811E5EE-31A9-4FD6-AE30-B0F64B030525}" type="sibTrans" cxnId="{9A3400E6-6477-4675-8085-C964125D24F3}">
      <dgm:prSet/>
      <dgm:spPr/>
      <dgm:t>
        <a:bodyPr/>
        <a:lstStyle/>
        <a:p>
          <a:endParaRPr lang="en-US"/>
        </a:p>
      </dgm:t>
    </dgm:pt>
    <dgm:pt modelId="{C58324C0-79C5-4B5A-ACA6-C84FC31FC388}">
      <dgm:prSet/>
      <dgm:spPr/>
      <dgm:t>
        <a:bodyPr/>
        <a:lstStyle/>
        <a:p>
          <a:r>
            <a:rPr lang="en-GB" dirty="0"/>
            <a:t>Security:</a:t>
          </a:r>
        </a:p>
      </dgm:t>
    </dgm:pt>
    <dgm:pt modelId="{6EED3050-A88B-4B4E-9B15-633F6352A9EF}" type="parTrans" cxnId="{912836F6-C8C0-41DD-903C-2D3BBF0F8A3A}">
      <dgm:prSet/>
      <dgm:spPr/>
      <dgm:t>
        <a:bodyPr/>
        <a:lstStyle/>
        <a:p>
          <a:endParaRPr lang="en-US"/>
        </a:p>
      </dgm:t>
    </dgm:pt>
    <dgm:pt modelId="{57A88BA6-6B20-4F17-ABBE-970DC4AB04DB}" type="sibTrans" cxnId="{912836F6-C8C0-41DD-903C-2D3BBF0F8A3A}">
      <dgm:prSet/>
      <dgm:spPr/>
      <dgm:t>
        <a:bodyPr/>
        <a:lstStyle/>
        <a:p>
          <a:endParaRPr lang="en-US"/>
        </a:p>
      </dgm:t>
    </dgm:pt>
    <dgm:pt modelId="{97FB4B0D-798B-4E4B-817F-934ED1E0C61D}">
      <dgm:prSet phldrT="[Text]"/>
      <dgm:spPr/>
      <dgm:t>
        <a:bodyPr/>
        <a:lstStyle/>
        <a:p>
          <a:r>
            <a:rPr lang="en-GB"/>
            <a:t>HTML, CSS, JavaScript</a:t>
          </a:r>
          <a:endParaRPr lang="en-US" dirty="0"/>
        </a:p>
      </dgm:t>
    </dgm:pt>
    <dgm:pt modelId="{99A2DBA5-1F3E-466C-8EA5-5C345E0BEDD9}" type="parTrans" cxnId="{BD26BBE6-D045-43F3-A73F-45738FFD0ADE}">
      <dgm:prSet/>
      <dgm:spPr/>
      <dgm:t>
        <a:bodyPr/>
        <a:lstStyle/>
        <a:p>
          <a:endParaRPr lang="en-US"/>
        </a:p>
      </dgm:t>
    </dgm:pt>
    <dgm:pt modelId="{6DE0F519-07B2-4799-95CD-8DCB1B0FEEA3}" type="sibTrans" cxnId="{BD26BBE6-D045-43F3-A73F-45738FFD0ADE}">
      <dgm:prSet/>
      <dgm:spPr/>
      <dgm:t>
        <a:bodyPr/>
        <a:lstStyle/>
        <a:p>
          <a:endParaRPr lang="en-US"/>
        </a:p>
      </dgm:t>
    </dgm:pt>
    <dgm:pt modelId="{D6B7ABC8-C769-4E86-8EDD-6120A1C18CC1}">
      <dgm:prSet/>
      <dgm:spPr/>
      <dgm:t>
        <a:bodyPr/>
        <a:lstStyle/>
        <a:p>
          <a:r>
            <a:rPr lang="en-GB"/>
            <a:t>Python </a:t>
          </a:r>
          <a:r>
            <a:rPr lang="en-GB" dirty="0"/>
            <a:t>(Flask Framework)</a:t>
          </a:r>
        </a:p>
      </dgm:t>
    </dgm:pt>
    <dgm:pt modelId="{AE3B6B59-3BA0-4B78-B650-E3790C0E42D1}" type="parTrans" cxnId="{0065FAF3-D421-4069-938C-7842BE1F0834}">
      <dgm:prSet/>
      <dgm:spPr/>
      <dgm:t>
        <a:bodyPr/>
        <a:lstStyle/>
        <a:p>
          <a:endParaRPr lang="en-US"/>
        </a:p>
      </dgm:t>
    </dgm:pt>
    <dgm:pt modelId="{E2A3F437-44C9-4626-80D7-B1234C8B6A5B}" type="sibTrans" cxnId="{0065FAF3-D421-4069-938C-7842BE1F0834}">
      <dgm:prSet/>
      <dgm:spPr/>
      <dgm:t>
        <a:bodyPr/>
        <a:lstStyle/>
        <a:p>
          <a:endParaRPr lang="en-US"/>
        </a:p>
      </dgm:t>
    </dgm:pt>
    <dgm:pt modelId="{930C1570-F78F-4116-AC8D-F311D2CFEBE6}">
      <dgm:prSet/>
      <dgm:spPr/>
      <dgm:t>
        <a:bodyPr/>
        <a:lstStyle/>
        <a:p>
          <a:r>
            <a:rPr lang="en-GB"/>
            <a:t>SQLite </a:t>
          </a:r>
          <a:r>
            <a:rPr lang="en-GB" dirty="0"/>
            <a:t>or local storage for prototype</a:t>
          </a:r>
        </a:p>
      </dgm:t>
    </dgm:pt>
    <dgm:pt modelId="{8C0D5D44-490E-4D81-8ED5-D0F2B054C6D5}" type="parTrans" cxnId="{4C7F4722-0AA5-4508-AC79-6A73313A2D78}">
      <dgm:prSet/>
      <dgm:spPr/>
      <dgm:t>
        <a:bodyPr/>
        <a:lstStyle/>
        <a:p>
          <a:endParaRPr lang="en-US"/>
        </a:p>
      </dgm:t>
    </dgm:pt>
    <dgm:pt modelId="{B7146A4C-7270-49EB-BFD5-605DF65F7961}" type="sibTrans" cxnId="{4C7F4722-0AA5-4508-AC79-6A73313A2D78}">
      <dgm:prSet/>
      <dgm:spPr/>
      <dgm:t>
        <a:bodyPr/>
        <a:lstStyle/>
        <a:p>
          <a:endParaRPr lang="en-US"/>
        </a:p>
      </dgm:t>
    </dgm:pt>
    <dgm:pt modelId="{50E4F43B-8327-473D-8832-895E827C31E5}">
      <dgm:prSet/>
      <dgm:spPr/>
      <dgm:t>
        <a:bodyPr/>
        <a:lstStyle/>
        <a:p>
          <a:r>
            <a:rPr lang="en-GB"/>
            <a:t>VADER </a:t>
          </a:r>
          <a:r>
            <a:rPr lang="en-GB" dirty="0"/>
            <a:t>+ BERT-based emotion classifier</a:t>
          </a:r>
        </a:p>
      </dgm:t>
    </dgm:pt>
    <dgm:pt modelId="{594C935A-7053-4543-9593-085DED26AC2A}" type="parTrans" cxnId="{C4ABBF46-DCDE-4C11-8C73-3877E1D014B1}">
      <dgm:prSet/>
      <dgm:spPr/>
      <dgm:t>
        <a:bodyPr/>
        <a:lstStyle/>
        <a:p>
          <a:endParaRPr lang="en-US"/>
        </a:p>
      </dgm:t>
    </dgm:pt>
    <dgm:pt modelId="{4B5853D0-37F5-4216-A82B-B5A86CA57FD3}" type="sibTrans" cxnId="{C4ABBF46-DCDE-4C11-8C73-3877E1D014B1}">
      <dgm:prSet/>
      <dgm:spPr/>
      <dgm:t>
        <a:bodyPr/>
        <a:lstStyle/>
        <a:p>
          <a:endParaRPr lang="en-US"/>
        </a:p>
      </dgm:t>
    </dgm:pt>
    <dgm:pt modelId="{91BE5489-30D5-40E6-B619-0D3B98E26F01}">
      <dgm:prSet/>
      <dgm:spPr/>
      <dgm:t>
        <a:bodyPr/>
        <a:lstStyle/>
        <a:p>
          <a:r>
            <a:rPr lang="en-GB"/>
            <a:t>Chart.js </a:t>
          </a:r>
          <a:r>
            <a:rPr lang="en-GB" dirty="0"/>
            <a:t>for mood graphs</a:t>
          </a:r>
        </a:p>
      </dgm:t>
    </dgm:pt>
    <dgm:pt modelId="{AFE7A96C-05AD-4B4F-A791-B08B2F605592}" type="parTrans" cxnId="{AE1A2E1A-60F2-45C7-93AE-6AAD78062944}">
      <dgm:prSet/>
      <dgm:spPr/>
      <dgm:t>
        <a:bodyPr/>
        <a:lstStyle/>
        <a:p>
          <a:endParaRPr lang="en-US"/>
        </a:p>
      </dgm:t>
    </dgm:pt>
    <dgm:pt modelId="{B0F7E7B0-B741-4112-B33E-A4E731856DD4}" type="sibTrans" cxnId="{AE1A2E1A-60F2-45C7-93AE-6AAD78062944}">
      <dgm:prSet/>
      <dgm:spPr/>
      <dgm:t>
        <a:bodyPr/>
        <a:lstStyle/>
        <a:p>
          <a:endParaRPr lang="en-US"/>
        </a:p>
      </dgm:t>
    </dgm:pt>
    <dgm:pt modelId="{2FEBB941-A99C-4AF3-A29D-BFDE27A1EEE2}">
      <dgm:prSet/>
      <dgm:spPr/>
      <dgm:t>
        <a:bodyPr/>
        <a:lstStyle/>
        <a:p>
          <a:r>
            <a:rPr lang="en-GB"/>
            <a:t>Encryption </a:t>
          </a:r>
          <a:r>
            <a:rPr lang="en-GB" dirty="0"/>
            <a:t>and user data control</a:t>
          </a:r>
        </a:p>
      </dgm:t>
    </dgm:pt>
    <dgm:pt modelId="{F4788034-210D-4713-951A-4ABE7A05A61F}" type="parTrans" cxnId="{734C2189-01F9-482D-A887-D2B983C245B8}">
      <dgm:prSet/>
      <dgm:spPr/>
      <dgm:t>
        <a:bodyPr/>
        <a:lstStyle/>
        <a:p>
          <a:endParaRPr lang="en-US"/>
        </a:p>
      </dgm:t>
    </dgm:pt>
    <dgm:pt modelId="{EA808C0B-A9C2-4672-B968-93C13F3A6D82}" type="sibTrans" cxnId="{734C2189-01F9-482D-A887-D2B983C245B8}">
      <dgm:prSet/>
      <dgm:spPr/>
      <dgm:t>
        <a:bodyPr/>
        <a:lstStyle/>
        <a:p>
          <a:endParaRPr lang="en-US"/>
        </a:p>
      </dgm:t>
    </dgm:pt>
    <dgm:pt modelId="{C053BEC6-CE7D-4DE9-8C94-B2848A8DAABD}" type="pres">
      <dgm:prSet presAssocID="{26FCB62A-0A2D-43E0-A223-606BCBD44034}" presName="linear" presStyleCnt="0">
        <dgm:presLayoutVars>
          <dgm:dir/>
          <dgm:animLvl val="lvl"/>
          <dgm:resizeHandles val="exact"/>
        </dgm:presLayoutVars>
      </dgm:prSet>
      <dgm:spPr/>
    </dgm:pt>
    <dgm:pt modelId="{43E13A72-D6B4-4E20-9AF0-F5EBE649AE73}" type="pres">
      <dgm:prSet presAssocID="{C82DB9A3-B5BA-416C-9795-07806FA8510A}" presName="parentLin" presStyleCnt="0"/>
      <dgm:spPr/>
    </dgm:pt>
    <dgm:pt modelId="{E6A8C561-560A-43B3-9729-4356E063D991}" type="pres">
      <dgm:prSet presAssocID="{C82DB9A3-B5BA-416C-9795-07806FA8510A}" presName="parentLeftMargin" presStyleLbl="node1" presStyleIdx="0" presStyleCnt="6"/>
      <dgm:spPr/>
    </dgm:pt>
    <dgm:pt modelId="{08ED78EF-2E9B-469B-9632-A072180C82AB}" type="pres">
      <dgm:prSet presAssocID="{C82DB9A3-B5BA-416C-9795-07806FA8510A}" presName="parentText" presStyleLbl="node1" presStyleIdx="0" presStyleCnt="6">
        <dgm:presLayoutVars>
          <dgm:chMax val="0"/>
          <dgm:bulletEnabled val="1"/>
        </dgm:presLayoutVars>
      </dgm:prSet>
      <dgm:spPr/>
    </dgm:pt>
    <dgm:pt modelId="{6D6A6B2E-EB53-4B3D-91E2-9619FE9279EC}" type="pres">
      <dgm:prSet presAssocID="{C82DB9A3-B5BA-416C-9795-07806FA8510A}" presName="negativeSpace" presStyleCnt="0"/>
      <dgm:spPr/>
    </dgm:pt>
    <dgm:pt modelId="{D895609F-DABA-43C1-B740-869E676180D5}" type="pres">
      <dgm:prSet presAssocID="{C82DB9A3-B5BA-416C-9795-07806FA8510A}" presName="childText" presStyleLbl="conFgAcc1" presStyleIdx="0" presStyleCnt="6">
        <dgm:presLayoutVars>
          <dgm:bulletEnabled val="1"/>
        </dgm:presLayoutVars>
      </dgm:prSet>
      <dgm:spPr/>
    </dgm:pt>
    <dgm:pt modelId="{88AADFFC-864B-46D8-9600-40625B9430F1}" type="pres">
      <dgm:prSet presAssocID="{FB6ACC46-ED9A-45BD-9391-95F1F1168D38}" presName="spaceBetweenRectangles" presStyleCnt="0"/>
      <dgm:spPr/>
    </dgm:pt>
    <dgm:pt modelId="{CEDFEE99-68FD-4543-A981-F28911929277}" type="pres">
      <dgm:prSet presAssocID="{D6340EEF-37C7-43FD-A891-26AE317A2437}" presName="parentLin" presStyleCnt="0"/>
      <dgm:spPr/>
    </dgm:pt>
    <dgm:pt modelId="{B058E40F-E096-47D0-B1C8-9EACF894730F}" type="pres">
      <dgm:prSet presAssocID="{D6340EEF-37C7-43FD-A891-26AE317A2437}" presName="parentLeftMargin" presStyleLbl="node1" presStyleIdx="0" presStyleCnt="6"/>
      <dgm:spPr/>
    </dgm:pt>
    <dgm:pt modelId="{062B3350-E259-4181-96DA-DB5A6509FF87}" type="pres">
      <dgm:prSet presAssocID="{D6340EEF-37C7-43FD-A891-26AE317A2437}" presName="parentText" presStyleLbl="node1" presStyleIdx="1" presStyleCnt="6">
        <dgm:presLayoutVars>
          <dgm:chMax val="0"/>
          <dgm:bulletEnabled val="1"/>
        </dgm:presLayoutVars>
      </dgm:prSet>
      <dgm:spPr/>
    </dgm:pt>
    <dgm:pt modelId="{8BA863A7-BD8E-4168-B85B-1F2ED5FE94B7}" type="pres">
      <dgm:prSet presAssocID="{D6340EEF-37C7-43FD-A891-26AE317A2437}" presName="negativeSpace" presStyleCnt="0"/>
      <dgm:spPr/>
    </dgm:pt>
    <dgm:pt modelId="{7E58D6D8-3372-4938-8132-DBF3B3DA6DBE}" type="pres">
      <dgm:prSet presAssocID="{D6340EEF-37C7-43FD-A891-26AE317A2437}" presName="childText" presStyleLbl="conFgAcc1" presStyleIdx="1" presStyleCnt="6">
        <dgm:presLayoutVars>
          <dgm:bulletEnabled val="1"/>
        </dgm:presLayoutVars>
      </dgm:prSet>
      <dgm:spPr/>
    </dgm:pt>
    <dgm:pt modelId="{EE2876F0-4F4B-4C24-B032-566CD0C1F568}" type="pres">
      <dgm:prSet presAssocID="{80857EF5-46E0-4747-8CDF-1E6865847F1D}" presName="spaceBetweenRectangles" presStyleCnt="0"/>
      <dgm:spPr/>
    </dgm:pt>
    <dgm:pt modelId="{8CB8C0B9-D430-4F83-ABC3-CE3836778ACE}" type="pres">
      <dgm:prSet presAssocID="{69803D40-C2E7-4926-A400-2C7C0B66BB81}" presName="parentLin" presStyleCnt="0"/>
      <dgm:spPr/>
    </dgm:pt>
    <dgm:pt modelId="{7950C1F4-F9B4-4466-9DF5-F940881857E1}" type="pres">
      <dgm:prSet presAssocID="{69803D40-C2E7-4926-A400-2C7C0B66BB81}" presName="parentLeftMargin" presStyleLbl="node1" presStyleIdx="1" presStyleCnt="6"/>
      <dgm:spPr/>
    </dgm:pt>
    <dgm:pt modelId="{FC8E2A15-C858-4EE5-9F5E-2C979325C9EE}" type="pres">
      <dgm:prSet presAssocID="{69803D40-C2E7-4926-A400-2C7C0B66BB81}" presName="parentText" presStyleLbl="node1" presStyleIdx="2" presStyleCnt="6">
        <dgm:presLayoutVars>
          <dgm:chMax val="0"/>
          <dgm:bulletEnabled val="1"/>
        </dgm:presLayoutVars>
      </dgm:prSet>
      <dgm:spPr/>
    </dgm:pt>
    <dgm:pt modelId="{46909CC7-5F6C-4480-A229-6D8CCC4ACC33}" type="pres">
      <dgm:prSet presAssocID="{69803D40-C2E7-4926-A400-2C7C0B66BB81}" presName="negativeSpace" presStyleCnt="0"/>
      <dgm:spPr/>
    </dgm:pt>
    <dgm:pt modelId="{AE514890-9936-4099-B6E5-F401B901C1FE}" type="pres">
      <dgm:prSet presAssocID="{69803D40-C2E7-4926-A400-2C7C0B66BB81}" presName="childText" presStyleLbl="conFgAcc1" presStyleIdx="2" presStyleCnt="6">
        <dgm:presLayoutVars>
          <dgm:bulletEnabled val="1"/>
        </dgm:presLayoutVars>
      </dgm:prSet>
      <dgm:spPr/>
    </dgm:pt>
    <dgm:pt modelId="{6F250B8F-9BBC-4AA2-8680-536E563A6274}" type="pres">
      <dgm:prSet presAssocID="{25FE201F-85B9-49C8-AD78-BA64B0CC6266}" presName="spaceBetweenRectangles" presStyleCnt="0"/>
      <dgm:spPr/>
    </dgm:pt>
    <dgm:pt modelId="{7AC81B77-B8E5-4322-A98F-A062AB90D435}" type="pres">
      <dgm:prSet presAssocID="{EDD4ACA9-7993-4202-8201-990CCD4D717B}" presName="parentLin" presStyleCnt="0"/>
      <dgm:spPr/>
    </dgm:pt>
    <dgm:pt modelId="{D0A00227-468B-45FC-A554-C645E66044F0}" type="pres">
      <dgm:prSet presAssocID="{EDD4ACA9-7993-4202-8201-990CCD4D717B}" presName="parentLeftMargin" presStyleLbl="node1" presStyleIdx="2" presStyleCnt="6"/>
      <dgm:spPr/>
    </dgm:pt>
    <dgm:pt modelId="{30C6A4F7-FD0B-49C2-86AC-2083ACC95775}" type="pres">
      <dgm:prSet presAssocID="{EDD4ACA9-7993-4202-8201-990CCD4D717B}" presName="parentText" presStyleLbl="node1" presStyleIdx="3" presStyleCnt="6">
        <dgm:presLayoutVars>
          <dgm:chMax val="0"/>
          <dgm:bulletEnabled val="1"/>
        </dgm:presLayoutVars>
      </dgm:prSet>
      <dgm:spPr/>
    </dgm:pt>
    <dgm:pt modelId="{7499B287-A344-4758-8056-5CBD21653E00}" type="pres">
      <dgm:prSet presAssocID="{EDD4ACA9-7993-4202-8201-990CCD4D717B}" presName="negativeSpace" presStyleCnt="0"/>
      <dgm:spPr/>
    </dgm:pt>
    <dgm:pt modelId="{A7F94C92-F930-4A56-B83D-209358F247BC}" type="pres">
      <dgm:prSet presAssocID="{EDD4ACA9-7993-4202-8201-990CCD4D717B}" presName="childText" presStyleLbl="conFgAcc1" presStyleIdx="3" presStyleCnt="6">
        <dgm:presLayoutVars>
          <dgm:bulletEnabled val="1"/>
        </dgm:presLayoutVars>
      </dgm:prSet>
      <dgm:spPr/>
    </dgm:pt>
    <dgm:pt modelId="{553ACC64-F2AC-48CD-AB4F-8F381EF6EDB4}" type="pres">
      <dgm:prSet presAssocID="{5362D696-4DE5-41EB-A5BB-B664278D5AC7}" presName="spaceBetweenRectangles" presStyleCnt="0"/>
      <dgm:spPr/>
    </dgm:pt>
    <dgm:pt modelId="{1297DFA8-C567-4FFA-A71E-7C06ED60F11D}" type="pres">
      <dgm:prSet presAssocID="{73C0461B-E069-4E7B-9FD2-DB67893D3901}" presName="parentLin" presStyleCnt="0"/>
      <dgm:spPr/>
    </dgm:pt>
    <dgm:pt modelId="{234F0F74-65D2-46FD-8D12-3265C6A040B5}" type="pres">
      <dgm:prSet presAssocID="{73C0461B-E069-4E7B-9FD2-DB67893D3901}" presName="parentLeftMargin" presStyleLbl="node1" presStyleIdx="3" presStyleCnt="6"/>
      <dgm:spPr/>
    </dgm:pt>
    <dgm:pt modelId="{A690E358-AD5C-4D17-964A-CE3161C1F509}" type="pres">
      <dgm:prSet presAssocID="{73C0461B-E069-4E7B-9FD2-DB67893D3901}" presName="parentText" presStyleLbl="node1" presStyleIdx="4" presStyleCnt="6">
        <dgm:presLayoutVars>
          <dgm:chMax val="0"/>
          <dgm:bulletEnabled val="1"/>
        </dgm:presLayoutVars>
      </dgm:prSet>
      <dgm:spPr/>
    </dgm:pt>
    <dgm:pt modelId="{F078F9A8-E3A4-4EE8-A4E1-FAF4650DF244}" type="pres">
      <dgm:prSet presAssocID="{73C0461B-E069-4E7B-9FD2-DB67893D3901}" presName="negativeSpace" presStyleCnt="0"/>
      <dgm:spPr/>
    </dgm:pt>
    <dgm:pt modelId="{01D3B0E6-C9AF-4CA9-BB6F-A1A8D93B2921}" type="pres">
      <dgm:prSet presAssocID="{73C0461B-E069-4E7B-9FD2-DB67893D3901}" presName="childText" presStyleLbl="conFgAcc1" presStyleIdx="4" presStyleCnt="6">
        <dgm:presLayoutVars>
          <dgm:bulletEnabled val="1"/>
        </dgm:presLayoutVars>
      </dgm:prSet>
      <dgm:spPr/>
    </dgm:pt>
    <dgm:pt modelId="{655737EA-CC79-41BD-B5D2-CE2BB3F0A824}" type="pres">
      <dgm:prSet presAssocID="{2811E5EE-31A9-4FD6-AE30-B0F64B030525}" presName="spaceBetweenRectangles" presStyleCnt="0"/>
      <dgm:spPr/>
    </dgm:pt>
    <dgm:pt modelId="{20AA6251-94FE-4DBE-9AB9-85BCC6E3D11A}" type="pres">
      <dgm:prSet presAssocID="{C58324C0-79C5-4B5A-ACA6-C84FC31FC388}" presName="parentLin" presStyleCnt="0"/>
      <dgm:spPr/>
    </dgm:pt>
    <dgm:pt modelId="{C88F5A25-4935-4397-B920-068A47066156}" type="pres">
      <dgm:prSet presAssocID="{C58324C0-79C5-4B5A-ACA6-C84FC31FC388}" presName="parentLeftMargin" presStyleLbl="node1" presStyleIdx="4" presStyleCnt="6"/>
      <dgm:spPr/>
    </dgm:pt>
    <dgm:pt modelId="{4F3BC7FD-CCC0-405A-86FB-609B521603BB}" type="pres">
      <dgm:prSet presAssocID="{C58324C0-79C5-4B5A-ACA6-C84FC31FC388}" presName="parentText" presStyleLbl="node1" presStyleIdx="5" presStyleCnt="6">
        <dgm:presLayoutVars>
          <dgm:chMax val="0"/>
          <dgm:bulletEnabled val="1"/>
        </dgm:presLayoutVars>
      </dgm:prSet>
      <dgm:spPr/>
    </dgm:pt>
    <dgm:pt modelId="{C6FC8F84-8AE0-4EC5-BB5D-928B542EBD73}" type="pres">
      <dgm:prSet presAssocID="{C58324C0-79C5-4B5A-ACA6-C84FC31FC388}" presName="negativeSpace" presStyleCnt="0"/>
      <dgm:spPr/>
    </dgm:pt>
    <dgm:pt modelId="{DF1F3233-DC23-4DBA-A233-C03AC8442948}" type="pres">
      <dgm:prSet presAssocID="{C58324C0-79C5-4B5A-ACA6-C84FC31FC388}" presName="childText" presStyleLbl="conFgAcc1" presStyleIdx="5" presStyleCnt="6">
        <dgm:presLayoutVars>
          <dgm:bulletEnabled val="1"/>
        </dgm:presLayoutVars>
      </dgm:prSet>
      <dgm:spPr/>
    </dgm:pt>
  </dgm:ptLst>
  <dgm:cxnLst>
    <dgm:cxn modelId="{D41FD213-DD1D-4AC0-B8E0-49B48084C468}" type="presOf" srcId="{69803D40-C2E7-4926-A400-2C7C0B66BB81}" destId="{FC8E2A15-C858-4EE5-9F5E-2C979325C9EE}" srcOrd="1" destOrd="0" presId="urn:microsoft.com/office/officeart/2005/8/layout/list1"/>
    <dgm:cxn modelId="{A3C6A219-E9C9-454D-9846-F029BA9AAA05}" srcId="{26FCB62A-0A2D-43E0-A223-606BCBD44034}" destId="{EDD4ACA9-7993-4202-8201-990CCD4D717B}" srcOrd="3" destOrd="0" parTransId="{872BCD43-BD3F-4891-930F-E9002CC3F187}" sibTransId="{5362D696-4DE5-41EB-A5BB-B664278D5AC7}"/>
    <dgm:cxn modelId="{AE1A2E1A-60F2-45C7-93AE-6AAD78062944}" srcId="{73C0461B-E069-4E7B-9FD2-DB67893D3901}" destId="{91BE5489-30D5-40E6-B619-0D3B98E26F01}" srcOrd="0" destOrd="0" parTransId="{AFE7A96C-05AD-4B4F-A791-B08B2F605592}" sibTransId="{B0F7E7B0-B741-4112-B33E-A4E731856DD4}"/>
    <dgm:cxn modelId="{4C7F4722-0AA5-4508-AC79-6A73313A2D78}" srcId="{69803D40-C2E7-4926-A400-2C7C0B66BB81}" destId="{930C1570-F78F-4116-AC8D-F311D2CFEBE6}" srcOrd="0" destOrd="0" parTransId="{8C0D5D44-490E-4D81-8ED5-D0F2B054C6D5}" sibTransId="{B7146A4C-7270-49EB-BFD5-605DF65F7961}"/>
    <dgm:cxn modelId="{043B2240-7EF2-427D-8782-8255D3DFA727}" type="presOf" srcId="{EDD4ACA9-7993-4202-8201-990CCD4D717B}" destId="{D0A00227-468B-45FC-A554-C645E66044F0}" srcOrd="0" destOrd="0" presId="urn:microsoft.com/office/officeart/2005/8/layout/list1"/>
    <dgm:cxn modelId="{C4ABBF46-DCDE-4C11-8C73-3877E1D014B1}" srcId="{EDD4ACA9-7993-4202-8201-990CCD4D717B}" destId="{50E4F43B-8327-473D-8832-895E827C31E5}" srcOrd="0" destOrd="0" parTransId="{594C935A-7053-4543-9593-085DED26AC2A}" sibTransId="{4B5853D0-37F5-4216-A82B-B5A86CA57FD3}"/>
    <dgm:cxn modelId="{36135A69-F182-4257-BF6C-EDD1E0A28EE8}" type="presOf" srcId="{C58324C0-79C5-4B5A-ACA6-C84FC31FC388}" destId="{4F3BC7FD-CCC0-405A-86FB-609B521603BB}" srcOrd="1" destOrd="0" presId="urn:microsoft.com/office/officeart/2005/8/layout/list1"/>
    <dgm:cxn modelId="{7D26CB6D-FEF3-4427-BA22-C49942FD87F0}" type="presOf" srcId="{50E4F43B-8327-473D-8832-895E827C31E5}" destId="{A7F94C92-F930-4A56-B83D-209358F247BC}" srcOrd="0" destOrd="0" presId="urn:microsoft.com/office/officeart/2005/8/layout/list1"/>
    <dgm:cxn modelId="{C6A31451-2550-4EA5-B162-8C5B7CBBE1A1}" type="presOf" srcId="{C58324C0-79C5-4B5A-ACA6-C84FC31FC388}" destId="{C88F5A25-4935-4397-B920-068A47066156}" srcOrd="0" destOrd="0" presId="urn:microsoft.com/office/officeart/2005/8/layout/list1"/>
    <dgm:cxn modelId="{76DE7C7C-8328-462F-8673-006D51B5376B}" type="presOf" srcId="{930C1570-F78F-4116-AC8D-F311D2CFEBE6}" destId="{AE514890-9936-4099-B6E5-F401B901C1FE}" srcOrd="0" destOrd="0" presId="urn:microsoft.com/office/officeart/2005/8/layout/list1"/>
    <dgm:cxn modelId="{734C2189-01F9-482D-A887-D2B983C245B8}" srcId="{C58324C0-79C5-4B5A-ACA6-C84FC31FC388}" destId="{2FEBB941-A99C-4AF3-A29D-BFDE27A1EEE2}" srcOrd="0" destOrd="0" parTransId="{F4788034-210D-4713-951A-4ABE7A05A61F}" sibTransId="{EA808C0B-A9C2-4672-B968-93C13F3A6D82}"/>
    <dgm:cxn modelId="{10A4518E-BF95-48F5-BB42-BBB635D9504B}" type="presOf" srcId="{EDD4ACA9-7993-4202-8201-990CCD4D717B}" destId="{30C6A4F7-FD0B-49C2-86AC-2083ACC95775}" srcOrd="1" destOrd="0" presId="urn:microsoft.com/office/officeart/2005/8/layout/list1"/>
    <dgm:cxn modelId="{CD737F8E-58E4-4157-A0F8-824B8459E306}" type="presOf" srcId="{73C0461B-E069-4E7B-9FD2-DB67893D3901}" destId="{A690E358-AD5C-4D17-964A-CE3161C1F509}" srcOrd="1" destOrd="0" presId="urn:microsoft.com/office/officeart/2005/8/layout/list1"/>
    <dgm:cxn modelId="{70B21C96-A96B-4E29-9CF2-4685009E1F64}" type="presOf" srcId="{69803D40-C2E7-4926-A400-2C7C0B66BB81}" destId="{7950C1F4-F9B4-4466-9DF5-F940881857E1}" srcOrd="0" destOrd="0" presId="urn:microsoft.com/office/officeart/2005/8/layout/list1"/>
    <dgm:cxn modelId="{3B3332A1-20F8-4B0E-A861-0B433330AC89}" type="presOf" srcId="{D6340EEF-37C7-43FD-A891-26AE317A2437}" destId="{B058E40F-E096-47D0-B1C8-9EACF894730F}" srcOrd="0" destOrd="0" presId="urn:microsoft.com/office/officeart/2005/8/layout/list1"/>
    <dgm:cxn modelId="{96F079A7-7296-481B-9B1B-FDE48CA74A10}" srcId="{26FCB62A-0A2D-43E0-A223-606BCBD44034}" destId="{D6340EEF-37C7-43FD-A891-26AE317A2437}" srcOrd="1" destOrd="0" parTransId="{68528619-EB4A-4B99-BFFB-3319A7DE867B}" sibTransId="{80857EF5-46E0-4747-8CDF-1E6865847F1D}"/>
    <dgm:cxn modelId="{9E10C7A9-5C0C-408C-996D-EA4AE96F3BC1}" type="presOf" srcId="{73C0461B-E069-4E7B-9FD2-DB67893D3901}" destId="{234F0F74-65D2-46FD-8D12-3265C6A040B5}" srcOrd="0" destOrd="0" presId="urn:microsoft.com/office/officeart/2005/8/layout/list1"/>
    <dgm:cxn modelId="{6E7E32B0-26C4-4DDB-9940-038C3176469F}" type="presOf" srcId="{C82DB9A3-B5BA-416C-9795-07806FA8510A}" destId="{E6A8C561-560A-43B3-9729-4356E063D991}" srcOrd="0" destOrd="0" presId="urn:microsoft.com/office/officeart/2005/8/layout/list1"/>
    <dgm:cxn modelId="{F44C95CF-8189-4742-ADCB-E846BA3E2BFF}" type="presOf" srcId="{91BE5489-30D5-40E6-B619-0D3B98E26F01}" destId="{01D3B0E6-C9AF-4CA9-BB6F-A1A8D93B2921}" srcOrd="0" destOrd="0" presId="urn:microsoft.com/office/officeart/2005/8/layout/list1"/>
    <dgm:cxn modelId="{40A6B4D0-0142-4F3C-8F21-0CDAA15813DB}" type="presOf" srcId="{C82DB9A3-B5BA-416C-9795-07806FA8510A}" destId="{08ED78EF-2E9B-469B-9632-A072180C82AB}" srcOrd="1" destOrd="0" presId="urn:microsoft.com/office/officeart/2005/8/layout/list1"/>
    <dgm:cxn modelId="{34E1E0DA-1607-4C14-A1A2-35F40D13D3FF}" srcId="{26FCB62A-0A2D-43E0-A223-606BCBD44034}" destId="{69803D40-C2E7-4926-A400-2C7C0B66BB81}" srcOrd="2" destOrd="0" parTransId="{4D189F8C-4BDF-4546-A90E-5718FAAFB22C}" sibTransId="{25FE201F-85B9-49C8-AD78-BA64B0CC6266}"/>
    <dgm:cxn modelId="{EEAFFCDF-BDAB-4212-A584-DE15A6D36FE7}" type="presOf" srcId="{2FEBB941-A99C-4AF3-A29D-BFDE27A1EEE2}" destId="{DF1F3233-DC23-4DBA-A233-C03AC8442948}" srcOrd="0" destOrd="0" presId="urn:microsoft.com/office/officeart/2005/8/layout/list1"/>
    <dgm:cxn modelId="{23BB11E2-50D9-43CF-B31D-B58BC0E6AB03}" type="presOf" srcId="{97FB4B0D-798B-4E4B-817F-934ED1E0C61D}" destId="{D895609F-DABA-43C1-B740-869E676180D5}" srcOrd="0" destOrd="0" presId="urn:microsoft.com/office/officeart/2005/8/layout/list1"/>
    <dgm:cxn modelId="{9A3400E6-6477-4675-8085-C964125D24F3}" srcId="{26FCB62A-0A2D-43E0-A223-606BCBD44034}" destId="{73C0461B-E069-4E7B-9FD2-DB67893D3901}" srcOrd="4" destOrd="0" parTransId="{7A924745-8FBD-4526-B13D-AA53125F2FA4}" sibTransId="{2811E5EE-31A9-4FD6-AE30-B0F64B030525}"/>
    <dgm:cxn modelId="{BD26BBE6-D045-43F3-A73F-45738FFD0ADE}" srcId="{C82DB9A3-B5BA-416C-9795-07806FA8510A}" destId="{97FB4B0D-798B-4E4B-817F-934ED1E0C61D}" srcOrd="0" destOrd="0" parTransId="{99A2DBA5-1F3E-466C-8EA5-5C345E0BEDD9}" sibTransId="{6DE0F519-07B2-4799-95CD-8DCB1B0FEEA3}"/>
    <dgm:cxn modelId="{4DF578E9-3340-49F2-B0BE-B2E4D8769157}" type="presOf" srcId="{D6340EEF-37C7-43FD-A891-26AE317A2437}" destId="{062B3350-E259-4181-96DA-DB5A6509FF87}" srcOrd="1" destOrd="0" presId="urn:microsoft.com/office/officeart/2005/8/layout/list1"/>
    <dgm:cxn modelId="{4B68D5F2-2AD5-4008-9147-BD4CF1758995}" type="presOf" srcId="{D6B7ABC8-C769-4E86-8EDD-6120A1C18CC1}" destId="{7E58D6D8-3372-4938-8132-DBF3B3DA6DBE}" srcOrd="0" destOrd="0" presId="urn:microsoft.com/office/officeart/2005/8/layout/list1"/>
    <dgm:cxn modelId="{7FE768F3-475E-4F31-813E-62370D0269BC}" type="presOf" srcId="{26FCB62A-0A2D-43E0-A223-606BCBD44034}" destId="{C053BEC6-CE7D-4DE9-8C94-B2848A8DAABD}" srcOrd="0" destOrd="0" presId="urn:microsoft.com/office/officeart/2005/8/layout/list1"/>
    <dgm:cxn modelId="{0065FAF3-D421-4069-938C-7842BE1F0834}" srcId="{D6340EEF-37C7-43FD-A891-26AE317A2437}" destId="{D6B7ABC8-C769-4E86-8EDD-6120A1C18CC1}" srcOrd="0" destOrd="0" parTransId="{AE3B6B59-3BA0-4B78-B650-E3790C0E42D1}" sibTransId="{E2A3F437-44C9-4626-80D7-B1234C8B6A5B}"/>
    <dgm:cxn modelId="{912836F6-C8C0-41DD-903C-2D3BBF0F8A3A}" srcId="{26FCB62A-0A2D-43E0-A223-606BCBD44034}" destId="{C58324C0-79C5-4B5A-ACA6-C84FC31FC388}" srcOrd="5" destOrd="0" parTransId="{6EED3050-A88B-4B4E-9B15-633F6352A9EF}" sibTransId="{57A88BA6-6B20-4F17-ABBE-970DC4AB04DB}"/>
    <dgm:cxn modelId="{4F6ACFF7-340C-4FE2-87B3-BBB343E37517}" srcId="{26FCB62A-0A2D-43E0-A223-606BCBD44034}" destId="{C82DB9A3-B5BA-416C-9795-07806FA8510A}" srcOrd="0" destOrd="0" parTransId="{E9DAF2E7-CA5E-4420-B58F-F6EA9652482B}" sibTransId="{FB6ACC46-ED9A-45BD-9391-95F1F1168D38}"/>
    <dgm:cxn modelId="{4AC8338C-EB3B-47FF-BB4B-353999BF44D8}" type="presParOf" srcId="{C053BEC6-CE7D-4DE9-8C94-B2848A8DAABD}" destId="{43E13A72-D6B4-4E20-9AF0-F5EBE649AE73}" srcOrd="0" destOrd="0" presId="urn:microsoft.com/office/officeart/2005/8/layout/list1"/>
    <dgm:cxn modelId="{67B073AE-6893-4AC6-B854-A9066B1A4657}" type="presParOf" srcId="{43E13A72-D6B4-4E20-9AF0-F5EBE649AE73}" destId="{E6A8C561-560A-43B3-9729-4356E063D991}" srcOrd="0" destOrd="0" presId="urn:microsoft.com/office/officeart/2005/8/layout/list1"/>
    <dgm:cxn modelId="{4F66E1A7-DA4B-46B7-9257-6DC575E2EE97}" type="presParOf" srcId="{43E13A72-D6B4-4E20-9AF0-F5EBE649AE73}" destId="{08ED78EF-2E9B-469B-9632-A072180C82AB}" srcOrd="1" destOrd="0" presId="urn:microsoft.com/office/officeart/2005/8/layout/list1"/>
    <dgm:cxn modelId="{C73AEA6B-9821-4A5F-9AF4-87A451103824}" type="presParOf" srcId="{C053BEC6-CE7D-4DE9-8C94-B2848A8DAABD}" destId="{6D6A6B2E-EB53-4B3D-91E2-9619FE9279EC}" srcOrd="1" destOrd="0" presId="urn:microsoft.com/office/officeart/2005/8/layout/list1"/>
    <dgm:cxn modelId="{1E4833D2-9537-4644-A5A6-5B8345448DEE}" type="presParOf" srcId="{C053BEC6-CE7D-4DE9-8C94-B2848A8DAABD}" destId="{D895609F-DABA-43C1-B740-869E676180D5}" srcOrd="2" destOrd="0" presId="urn:microsoft.com/office/officeart/2005/8/layout/list1"/>
    <dgm:cxn modelId="{B81EE05B-C54C-4E5F-8A29-6799CDC06684}" type="presParOf" srcId="{C053BEC6-CE7D-4DE9-8C94-B2848A8DAABD}" destId="{88AADFFC-864B-46D8-9600-40625B9430F1}" srcOrd="3" destOrd="0" presId="urn:microsoft.com/office/officeart/2005/8/layout/list1"/>
    <dgm:cxn modelId="{DE425327-D350-4A90-8AC6-E8871420C150}" type="presParOf" srcId="{C053BEC6-CE7D-4DE9-8C94-B2848A8DAABD}" destId="{CEDFEE99-68FD-4543-A981-F28911929277}" srcOrd="4" destOrd="0" presId="urn:microsoft.com/office/officeart/2005/8/layout/list1"/>
    <dgm:cxn modelId="{2774D7BD-F29E-4E75-A7F3-4DDA36EDFE2F}" type="presParOf" srcId="{CEDFEE99-68FD-4543-A981-F28911929277}" destId="{B058E40F-E096-47D0-B1C8-9EACF894730F}" srcOrd="0" destOrd="0" presId="urn:microsoft.com/office/officeart/2005/8/layout/list1"/>
    <dgm:cxn modelId="{1B58A2E1-829B-4519-BD4B-C73D37D3F769}" type="presParOf" srcId="{CEDFEE99-68FD-4543-A981-F28911929277}" destId="{062B3350-E259-4181-96DA-DB5A6509FF87}" srcOrd="1" destOrd="0" presId="urn:microsoft.com/office/officeart/2005/8/layout/list1"/>
    <dgm:cxn modelId="{D307C693-2DF5-45B2-BF17-7EA0E5EA70D8}" type="presParOf" srcId="{C053BEC6-CE7D-4DE9-8C94-B2848A8DAABD}" destId="{8BA863A7-BD8E-4168-B85B-1F2ED5FE94B7}" srcOrd="5" destOrd="0" presId="urn:microsoft.com/office/officeart/2005/8/layout/list1"/>
    <dgm:cxn modelId="{1CC6BE44-F6F4-4DD9-9346-E789C1F53E5C}" type="presParOf" srcId="{C053BEC6-CE7D-4DE9-8C94-B2848A8DAABD}" destId="{7E58D6D8-3372-4938-8132-DBF3B3DA6DBE}" srcOrd="6" destOrd="0" presId="urn:microsoft.com/office/officeart/2005/8/layout/list1"/>
    <dgm:cxn modelId="{0CFCFBB1-71AF-46C7-88B2-6751F64BB376}" type="presParOf" srcId="{C053BEC6-CE7D-4DE9-8C94-B2848A8DAABD}" destId="{EE2876F0-4F4B-4C24-B032-566CD0C1F568}" srcOrd="7" destOrd="0" presId="urn:microsoft.com/office/officeart/2005/8/layout/list1"/>
    <dgm:cxn modelId="{44412EBB-1130-45E3-A9A9-F8CF5C309FAA}" type="presParOf" srcId="{C053BEC6-CE7D-4DE9-8C94-B2848A8DAABD}" destId="{8CB8C0B9-D430-4F83-ABC3-CE3836778ACE}" srcOrd="8" destOrd="0" presId="urn:microsoft.com/office/officeart/2005/8/layout/list1"/>
    <dgm:cxn modelId="{79CF31FC-D155-491F-8322-8DBBB96884B7}" type="presParOf" srcId="{8CB8C0B9-D430-4F83-ABC3-CE3836778ACE}" destId="{7950C1F4-F9B4-4466-9DF5-F940881857E1}" srcOrd="0" destOrd="0" presId="urn:microsoft.com/office/officeart/2005/8/layout/list1"/>
    <dgm:cxn modelId="{00C3D03D-F2C2-4B6F-A5C5-2A9BE678D893}" type="presParOf" srcId="{8CB8C0B9-D430-4F83-ABC3-CE3836778ACE}" destId="{FC8E2A15-C858-4EE5-9F5E-2C979325C9EE}" srcOrd="1" destOrd="0" presId="urn:microsoft.com/office/officeart/2005/8/layout/list1"/>
    <dgm:cxn modelId="{F7F3972E-2FB0-4044-97D0-C3F67BD7221C}" type="presParOf" srcId="{C053BEC6-CE7D-4DE9-8C94-B2848A8DAABD}" destId="{46909CC7-5F6C-4480-A229-6D8CCC4ACC33}" srcOrd="9" destOrd="0" presId="urn:microsoft.com/office/officeart/2005/8/layout/list1"/>
    <dgm:cxn modelId="{D46E2F7E-C56B-4AC3-A532-7DC45B147E21}" type="presParOf" srcId="{C053BEC6-CE7D-4DE9-8C94-B2848A8DAABD}" destId="{AE514890-9936-4099-B6E5-F401B901C1FE}" srcOrd="10" destOrd="0" presId="urn:microsoft.com/office/officeart/2005/8/layout/list1"/>
    <dgm:cxn modelId="{4D428746-3488-41C3-AEB1-F87EBA198C90}" type="presParOf" srcId="{C053BEC6-CE7D-4DE9-8C94-B2848A8DAABD}" destId="{6F250B8F-9BBC-4AA2-8680-536E563A6274}" srcOrd="11" destOrd="0" presId="urn:microsoft.com/office/officeart/2005/8/layout/list1"/>
    <dgm:cxn modelId="{800F90A5-F7C8-4B51-BBEB-D0CF3D1694FD}" type="presParOf" srcId="{C053BEC6-CE7D-4DE9-8C94-B2848A8DAABD}" destId="{7AC81B77-B8E5-4322-A98F-A062AB90D435}" srcOrd="12" destOrd="0" presId="urn:microsoft.com/office/officeart/2005/8/layout/list1"/>
    <dgm:cxn modelId="{C914F321-8E7B-45E2-A730-412352A44000}" type="presParOf" srcId="{7AC81B77-B8E5-4322-A98F-A062AB90D435}" destId="{D0A00227-468B-45FC-A554-C645E66044F0}" srcOrd="0" destOrd="0" presId="urn:microsoft.com/office/officeart/2005/8/layout/list1"/>
    <dgm:cxn modelId="{AE665E50-5BCA-44F4-AA0E-79CF109794ED}" type="presParOf" srcId="{7AC81B77-B8E5-4322-A98F-A062AB90D435}" destId="{30C6A4F7-FD0B-49C2-86AC-2083ACC95775}" srcOrd="1" destOrd="0" presId="urn:microsoft.com/office/officeart/2005/8/layout/list1"/>
    <dgm:cxn modelId="{D730AD52-AC7A-4F0E-905E-3E2B2C8EF713}" type="presParOf" srcId="{C053BEC6-CE7D-4DE9-8C94-B2848A8DAABD}" destId="{7499B287-A344-4758-8056-5CBD21653E00}" srcOrd="13" destOrd="0" presId="urn:microsoft.com/office/officeart/2005/8/layout/list1"/>
    <dgm:cxn modelId="{5B7517D0-22CA-4AED-9B11-EC2F238D5CCD}" type="presParOf" srcId="{C053BEC6-CE7D-4DE9-8C94-B2848A8DAABD}" destId="{A7F94C92-F930-4A56-B83D-209358F247BC}" srcOrd="14" destOrd="0" presId="urn:microsoft.com/office/officeart/2005/8/layout/list1"/>
    <dgm:cxn modelId="{492289E1-2AED-4327-9442-C60770A26EE3}" type="presParOf" srcId="{C053BEC6-CE7D-4DE9-8C94-B2848A8DAABD}" destId="{553ACC64-F2AC-48CD-AB4F-8F381EF6EDB4}" srcOrd="15" destOrd="0" presId="urn:microsoft.com/office/officeart/2005/8/layout/list1"/>
    <dgm:cxn modelId="{6AF0C846-7813-4C42-83EF-71944FA3F248}" type="presParOf" srcId="{C053BEC6-CE7D-4DE9-8C94-B2848A8DAABD}" destId="{1297DFA8-C567-4FFA-A71E-7C06ED60F11D}" srcOrd="16" destOrd="0" presId="urn:microsoft.com/office/officeart/2005/8/layout/list1"/>
    <dgm:cxn modelId="{502CC86C-E202-4769-8522-651A8259D27B}" type="presParOf" srcId="{1297DFA8-C567-4FFA-A71E-7C06ED60F11D}" destId="{234F0F74-65D2-46FD-8D12-3265C6A040B5}" srcOrd="0" destOrd="0" presId="urn:microsoft.com/office/officeart/2005/8/layout/list1"/>
    <dgm:cxn modelId="{287C19E6-854F-486F-ABC6-E3DB71AD184D}" type="presParOf" srcId="{1297DFA8-C567-4FFA-A71E-7C06ED60F11D}" destId="{A690E358-AD5C-4D17-964A-CE3161C1F509}" srcOrd="1" destOrd="0" presId="urn:microsoft.com/office/officeart/2005/8/layout/list1"/>
    <dgm:cxn modelId="{F10DB7CD-1167-4E08-B985-5B8238143FC6}" type="presParOf" srcId="{C053BEC6-CE7D-4DE9-8C94-B2848A8DAABD}" destId="{F078F9A8-E3A4-4EE8-A4E1-FAF4650DF244}" srcOrd="17" destOrd="0" presId="urn:microsoft.com/office/officeart/2005/8/layout/list1"/>
    <dgm:cxn modelId="{F60523C4-55F2-4047-8A1A-E4F492C8FA1A}" type="presParOf" srcId="{C053BEC6-CE7D-4DE9-8C94-B2848A8DAABD}" destId="{01D3B0E6-C9AF-4CA9-BB6F-A1A8D93B2921}" srcOrd="18" destOrd="0" presId="urn:microsoft.com/office/officeart/2005/8/layout/list1"/>
    <dgm:cxn modelId="{CABB6477-7BDC-4AAE-A6F1-82362DB5B14A}" type="presParOf" srcId="{C053BEC6-CE7D-4DE9-8C94-B2848A8DAABD}" destId="{655737EA-CC79-41BD-B5D2-CE2BB3F0A824}" srcOrd="19" destOrd="0" presId="urn:microsoft.com/office/officeart/2005/8/layout/list1"/>
    <dgm:cxn modelId="{BF5246CB-6E76-4FE9-9B75-50DC89BA1D77}" type="presParOf" srcId="{C053BEC6-CE7D-4DE9-8C94-B2848A8DAABD}" destId="{20AA6251-94FE-4DBE-9AB9-85BCC6E3D11A}" srcOrd="20" destOrd="0" presId="urn:microsoft.com/office/officeart/2005/8/layout/list1"/>
    <dgm:cxn modelId="{01C5632C-FB8A-41A3-978E-BD208D882673}" type="presParOf" srcId="{20AA6251-94FE-4DBE-9AB9-85BCC6E3D11A}" destId="{C88F5A25-4935-4397-B920-068A47066156}" srcOrd="0" destOrd="0" presId="urn:microsoft.com/office/officeart/2005/8/layout/list1"/>
    <dgm:cxn modelId="{E415B480-B225-4185-A6B2-6495107858FA}" type="presParOf" srcId="{20AA6251-94FE-4DBE-9AB9-85BCC6E3D11A}" destId="{4F3BC7FD-CCC0-405A-86FB-609B521603BB}" srcOrd="1" destOrd="0" presId="urn:microsoft.com/office/officeart/2005/8/layout/list1"/>
    <dgm:cxn modelId="{383DC460-A64D-40AE-A84D-46377F69E9CA}" type="presParOf" srcId="{C053BEC6-CE7D-4DE9-8C94-B2848A8DAABD}" destId="{C6FC8F84-8AE0-4EC5-BB5D-928B542EBD73}" srcOrd="21" destOrd="0" presId="urn:microsoft.com/office/officeart/2005/8/layout/list1"/>
    <dgm:cxn modelId="{3707A2BA-4783-4C63-954E-4730470B3971}" type="presParOf" srcId="{C053BEC6-CE7D-4DE9-8C94-B2848A8DAABD}" destId="{DF1F3233-DC23-4DBA-A233-C03AC8442948}"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26C907-0A66-48E8-914B-631317966117}">
      <dsp:nvSpPr>
        <dsp:cNvPr id="0" name=""/>
        <dsp:cNvSpPr/>
      </dsp:nvSpPr>
      <dsp:spPr>
        <a:xfrm>
          <a:off x="0" y="388632"/>
          <a:ext cx="3376397" cy="6378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2046" tIns="312420" rIns="262046"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Journaling text</a:t>
          </a:r>
          <a:endParaRPr lang="en-US" sz="1500" kern="1200" dirty="0"/>
        </a:p>
      </dsp:txBody>
      <dsp:txXfrm>
        <a:off x="0" y="388632"/>
        <a:ext cx="3376397" cy="637875"/>
      </dsp:txXfrm>
    </dsp:sp>
    <dsp:sp modelId="{0882CA1A-9A24-4728-834D-4C2CC0E36002}">
      <dsp:nvSpPr>
        <dsp:cNvPr id="0" name=""/>
        <dsp:cNvSpPr/>
      </dsp:nvSpPr>
      <dsp:spPr>
        <a:xfrm>
          <a:off x="168819" y="167232"/>
          <a:ext cx="2363477"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334" tIns="0" rIns="89334" bIns="0" numCol="1" spcCol="1270" anchor="ctr" anchorCtr="0">
          <a:noAutofit/>
        </a:bodyPr>
        <a:lstStyle/>
        <a:p>
          <a:pPr marL="0" lvl="0" indent="0" algn="l" defTabSz="666750">
            <a:lnSpc>
              <a:spcPct val="90000"/>
            </a:lnSpc>
            <a:spcBef>
              <a:spcPct val="0"/>
            </a:spcBef>
            <a:spcAft>
              <a:spcPct val="35000"/>
            </a:spcAft>
            <a:buNone/>
          </a:pPr>
          <a:r>
            <a:rPr lang="en-GB" sz="1500" kern="1200" dirty="0"/>
            <a:t>User</a:t>
          </a:r>
          <a:endParaRPr lang="en-US" sz="1500" kern="1200" dirty="0"/>
        </a:p>
      </dsp:txBody>
      <dsp:txXfrm>
        <a:off x="190435" y="188848"/>
        <a:ext cx="2320245" cy="399568"/>
      </dsp:txXfrm>
    </dsp:sp>
    <dsp:sp modelId="{C972BDCC-35AF-4E1D-8B72-6EC0201FD4ED}">
      <dsp:nvSpPr>
        <dsp:cNvPr id="0" name=""/>
        <dsp:cNvSpPr/>
      </dsp:nvSpPr>
      <dsp:spPr>
        <a:xfrm>
          <a:off x="0" y="1328907"/>
          <a:ext cx="3376397" cy="6378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2046" tIns="312420" rIns="262046"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Emotion </a:t>
          </a:r>
          <a:r>
            <a:rPr lang="en-GB" sz="1500" kern="1200" dirty="0"/>
            <a:t>analysis</a:t>
          </a:r>
        </a:p>
      </dsp:txBody>
      <dsp:txXfrm>
        <a:off x="0" y="1328907"/>
        <a:ext cx="3376397" cy="637875"/>
      </dsp:txXfrm>
    </dsp:sp>
    <dsp:sp modelId="{577CEF4A-41A5-4637-88E9-197A79AE02E0}">
      <dsp:nvSpPr>
        <dsp:cNvPr id="0" name=""/>
        <dsp:cNvSpPr/>
      </dsp:nvSpPr>
      <dsp:spPr>
        <a:xfrm>
          <a:off x="168819" y="1107507"/>
          <a:ext cx="2363477"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334" tIns="0" rIns="89334" bIns="0" numCol="1" spcCol="1270" anchor="ctr" anchorCtr="0">
          <a:noAutofit/>
        </a:bodyPr>
        <a:lstStyle/>
        <a:p>
          <a:pPr marL="0" lvl="0" indent="0" algn="l" defTabSz="666750">
            <a:lnSpc>
              <a:spcPct val="90000"/>
            </a:lnSpc>
            <a:spcBef>
              <a:spcPct val="0"/>
            </a:spcBef>
            <a:spcAft>
              <a:spcPct val="35000"/>
            </a:spcAft>
            <a:buNone/>
          </a:pPr>
          <a:r>
            <a:rPr lang="en-GB" sz="1500" kern="1200" dirty="0"/>
            <a:t>Backend</a:t>
          </a:r>
        </a:p>
      </dsp:txBody>
      <dsp:txXfrm>
        <a:off x="190435" y="1129123"/>
        <a:ext cx="2320245" cy="399568"/>
      </dsp:txXfrm>
    </dsp:sp>
    <dsp:sp modelId="{67B37F05-586E-48B6-BC7E-38BE49E4FE03}">
      <dsp:nvSpPr>
        <dsp:cNvPr id="0" name=""/>
        <dsp:cNvSpPr/>
      </dsp:nvSpPr>
      <dsp:spPr>
        <a:xfrm>
          <a:off x="0" y="2269182"/>
          <a:ext cx="3376397" cy="6378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2046" tIns="312420" rIns="262046"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Stores entries securely</a:t>
          </a:r>
        </a:p>
      </dsp:txBody>
      <dsp:txXfrm>
        <a:off x="0" y="2269182"/>
        <a:ext cx="3376397" cy="637875"/>
      </dsp:txXfrm>
    </dsp:sp>
    <dsp:sp modelId="{3C4CB50B-3A04-46F3-8541-FB75A2F75FDF}">
      <dsp:nvSpPr>
        <dsp:cNvPr id="0" name=""/>
        <dsp:cNvSpPr/>
      </dsp:nvSpPr>
      <dsp:spPr>
        <a:xfrm>
          <a:off x="168819" y="2047782"/>
          <a:ext cx="2363477"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334" tIns="0" rIns="89334" bIns="0" numCol="1" spcCol="1270" anchor="ctr" anchorCtr="0">
          <a:noAutofit/>
        </a:bodyPr>
        <a:lstStyle/>
        <a:p>
          <a:pPr marL="0" lvl="0" indent="0" algn="l" defTabSz="666750">
            <a:lnSpc>
              <a:spcPct val="90000"/>
            </a:lnSpc>
            <a:spcBef>
              <a:spcPct val="0"/>
            </a:spcBef>
            <a:spcAft>
              <a:spcPct val="35000"/>
            </a:spcAft>
            <a:buNone/>
          </a:pPr>
          <a:r>
            <a:rPr lang="en-GB" sz="1500" kern="1200" dirty="0"/>
            <a:t>Database</a:t>
          </a:r>
        </a:p>
      </dsp:txBody>
      <dsp:txXfrm>
        <a:off x="190435" y="2069398"/>
        <a:ext cx="2320245" cy="399568"/>
      </dsp:txXfrm>
    </dsp:sp>
    <dsp:sp modelId="{36F593A5-2C16-4FE3-8335-1B8D16D3307E}">
      <dsp:nvSpPr>
        <dsp:cNvPr id="0" name=""/>
        <dsp:cNvSpPr/>
      </dsp:nvSpPr>
      <dsp:spPr>
        <a:xfrm>
          <a:off x="0" y="3209457"/>
          <a:ext cx="3376397" cy="6378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2046" tIns="312420" rIns="26204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Shows trends and feedback</a:t>
          </a:r>
        </a:p>
      </dsp:txBody>
      <dsp:txXfrm>
        <a:off x="0" y="3209457"/>
        <a:ext cx="3376397" cy="637875"/>
      </dsp:txXfrm>
    </dsp:sp>
    <dsp:sp modelId="{E3569F47-84C3-4599-8928-5BFE56A44488}">
      <dsp:nvSpPr>
        <dsp:cNvPr id="0" name=""/>
        <dsp:cNvSpPr/>
      </dsp:nvSpPr>
      <dsp:spPr>
        <a:xfrm>
          <a:off x="168819" y="2988057"/>
          <a:ext cx="2363477"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334" tIns="0" rIns="89334" bIns="0" numCol="1" spcCol="1270" anchor="ctr" anchorCtr="0">
          <a:noAutofit/>
        </a:bodyPr>
        <a:lstStyle/>
        <a:p>
          <a:pPr marL="0" lvl="0" indent="0" algn="l" defTabSz="666750">
            <a:lnSpc>
              <a:spcPct val="90000"/>
            </a:lnSpc>
            <a:spcBef>
              <a:spcPct val="0"/>
            </a:spcBef>
            <a:spcAft>
              <a:spcPct val="35000"/>
            </a:spcAft>
            <a:buNone/>
          </a:pPr>
          <a:r>
            <a:rPr lang="en-US" sz="1500" kern="1200" dirty="0"/>
            <a:t>Frontend</a:t>
          </a:r>
        </a:p>
      </dsp:txBody>
      <dsp:txXfrm>
        <a:off x="190435" y="3009673"/>
        <a:ext cx="2320245"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5609F-DABA-43C1-B740-869E676180D5}">
      <dsp:nvSpPr>
        <dsp:cNvPr id="0" name=""/>
        <dsp:cNvSpPr/>
      </dsp:nvSpPr>
      <dsp:spPr>
        <a:xfrm>
          <a:off x="0" y="321003"/>
          <a:ext cx="5312697" cy="5953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2324" tIns="291592" rIns="412324"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HTML, CSS, JavaScript</a:t>
          </a:r>
          <a:endParaRPr lang="en-US" sz="1400" kern="1200" dirty="0"/>
        </a:p>
      </dsp:txBody>
      <dsp:txXfrm>
        <a:off x="0" y="321003"/>
        <a:ext cx="5312697" cy="595350"/>
      </dsp:txXfrm>
    </dsp:sp>
    <dsp:sp modelId="{08ED78EF-2E9B-469B-9632-A072180C82AB}">
      <dsp:nvSpPr>
        <dsp:cNvPr id="0" name=""/>
        <dsp:cNvSpPr/>
      </dsp:nvSpPr>
      <dsp:spPr>
        <a:xfrm>
          <a:off x="265634" y="114363"/>
          <a:ext cx="3718887" cy="413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565" tIns="0" rIns="140565" bIns="0" numCol="1" spcCol="1270" anchor="ctr" anchorCtr="0">
          <a:noAutofit/>
        </a:bodyPr>
        <a:lstStyle/>
        <a:p>
          <a:pPr marL="0" lvl="0" indent="0" algn="l" defTabSz="622300">
            <a:lnSpc>
              <a:spcPct val="90000"/>
            </a:lnSpc>
            <a:spcBef>
              <a:spcPct val="0"/>
            </a:spcBef>
            <a:spcAft>
              <a:spcPct val="35000"/>
            </a:spcAft>
            <a:buNone/>
          </a:pPr>
          <a:r>
            <a:rPr lang="en-GB" sz="1400" kern="1200" dirty="0"/>
            <a:t>Frontend:</a:t>
          </a:r>
          <a:endParaRPr lang="en-US" sz="1400" kern="1200" dirty="0"/>
        </a:p>
      </dsp:txBody>
      <dsp:txXfrm>
        <a:off x="285809" y="134538"/>
        <a:ext cx="3678537" cy="372930"/>
      </dsp:txXfrm>
    </dsp:sp>
    <dsp:sp modelId="{7E58D6D8-3372-4938-8132-DBF3B3DA6DBE}">
      <dsp:nvSpPr>
        <dsp:cNvPr id="0" name=""/>
        <dsp:cNvSpPr/>
      </dsp:nvSpPr>
      <dsp:spPr>
        <a:xfrm>
          <a:off x="0" y="1198593"/>
          <a:ext cx="5312697" cy="5953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2324" tIns="291592" rIns="412324"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Python </a:t>
          </a:r>
          <a:r>
            <a:rPr lang="en-GB" sz="1400" kern="1200" dirty="0"/>
            <a:t>(Flask Framework)</a:t>
          </a:r>
        </a:p>
      </dsp:txBody>
      <dsp:txXfrm>
        <a:off x="0" y="1198593"/>
        <a:ext cx="5312697" cy="595350"/>
      </dsp:txXfrm>
    </dsp:sp>
    <dsp:sp modelId="{062B3350-E259-4181-96DA-DB5A6509FF87}">
      <dsp:nvSpPr>
        <dsp:cNvPr id="0" name=""/>
        <dsp:cNvSpPr/>
      </dsp:nvSpPr>
      <dsp:spPr>
        <a:xfrm>
          <a:off x="265634" y="991953"/>
          <a:ext cx="3718887" cy="4132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565" tIns="0" rIns="140565" bIns="0" numCol="1" spcCol="1270" anchor="ctr" anchorCtr="0">
          <a:noAutofit/>
        </a:bodyPr>
        <a:lstStyle/>
        <a:p>
          <a:pPr marL="0" lvl="0" indent="0" algn="l" defTabSz="622300">
            <a:lnSpc>
              <a:spcPct val="90000"/>
            </a:lnSpc>
            <a:spcBef>
              <a:spcPct val="0"/>
            </a:spcBef>
            <a:spcAft>
              <a:spcPct val="35000"/>
            </a:spcAft>
            <a:buNone/>
          </a:pPr>
          <a:r>
            <a:rPr lang="en-GB" sz="1400" kern="1200" dirty="0"/>
            <a:t>Backend:</a:t>
          </a:r>
        </a:p>
      </dsp:txBody>
      <dsp:txXfrm>
        <a:off x="285809" y="1012128"/>
        <a:ext cx="3678537" cy="372930"/>
      </dsp:txXfrm>
    </dsp:sp>
    <dsp:sp modelId="{AE514890-9936-4099-B6E5-F401B901C1FE}">
      <dsp:nvSpPr>
        <dsp:cNvPr id="0" name=""/>
        <dsp:cNvSpPr/>
      </dsp:nvSpPr>
      <dsp:spPr>
        <a:xfrm>
          <a:off x="0" y="2076183"/>
          <a:ext cx="5312697" cy="59535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2324" tIns="291592" rIns="412324"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SQLite </a:t>
          </a:r>
          <a:r>
            <a:rPr lang="en-GB" sz="1400" kern="1200" dirty="0"/>
            <a:t>or local storage for prototype</a:t>
          </a:r>
        </a:p>
      </dsp:txBody>
      <dsp:txXfrm>
        <a:off x="0" y="2076183"/>
        <a:ext cx="5312697" cy="595350"/>
      </dsp:txXfrm>
    </dsp:sp>
    <dsp:sp modelId="{FC8E2A15-C858-4EE5-9F5E-2C979325C9EE}">
      <dsp:nvSpPr>
        <dsp:cNvPr id="0" name=""/>
        <dsp:cNvSpPr/>
      </dsp:nvSpPr>
      <dsp:spPr>
        <a:xfrm>
          <a:off x="265634" y="1869543"/>
          <a:ext cx="3718887" cy="4132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565" tIns="0" rIns="140565" bIns="0" numCol="1" spcCol="1270" anchor="ctr" anchorCtr="0">
          <a:noAutofit/>
        </a:bodyPr>
        <a:lstStyle/>
        <a:p>
          <a:pPr marL="0" lvl="0" indent="0" algn="l" defTabSz="622300">
            <a:lnSpc>
              <a:spcPct val="90000"/>
            </a:lnSpc>
            <a:spcBef>
              <a:spcPct val="0"/>
            </a:spcBef>
            <a:spcAft>
              <a:spcPct val="35000"/>
            </a:spcAft>
            <a:buNone/>
          </a:pPr>
          <a:r>
            <a:rPr lang="en-GB" sz="1400" kern="1200" dirty="0"/>
            <a:t>Database:</a:t>
          </a:r>
        </a:p>
      </dsp:txBody>
      <dsp:txXfrm>
        <a:off x="285809" y="1889718"/>
        <a:ext cx="3678537" cy="372930"/>
      </dsp:txXfrm>
    </dsp:sp>
    <dsp:sp modelId="{A7F94C92-F930-4A56-B83D-209358F247BC}">
      <dsp:nvSpPr>
        <dsp:cNvPr id="0" name=""/>
        <dsp:cNvSpPr/>
      </dsp:nvSpPr>
      <dsp:spPr>
        <a:xfrm>
          <a:off x="0" y="2953773"/>
          <a:ext cx="5312697" cy="59535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2324" tIns="291592" rIns="412324"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VADER </a:t>
          </a:r>
          <a:r>
            <a:rPr lang="en-GB" sz="1400" kern="1200" dirty="0"/>
            <a:t>+ BERT-based emotion classifier</a:t>
          </a:r>
        </a:p>
      </dsp:txBody>
      <dsp:txXfrm>
        <a:off x="0" y="2953773"/>
        <a:ext cx="5312697" cy="595350"/>
      </dsp:txXfrm>
    </dsp:sp>
    <dsp:sp modelId="{30C6A4F7-FD0B-49C2-86AC-2083ACC95775}">
      <dsp:nvSpPr>
        <dsp:cNvPr id="0" name=""/>
        <dsp:cNvSpPr/>
      </dsp:nvSpPr>
      <dsp:spPr>
        <a:xfrm>
          <a:off x="265634" y="2747133"/>
          <a:ext cx="3718887" cy="413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565" tIns="0" rIns="140565" bIns="0" numCol="1" spcCol="1270" anchor="ctr" anchorCtr="0">
          <a:noAutofit/>
        </a:bodyPr>
        <a:lstStyle/>
        <a:p>
          <a:pPr marL="0" lvl="0" indent="0" algn="l" defTabSz="622300">
            <a:lnSpc>
              <a:spcPct val="90000"/>
            </a:lnSpc>
            <a:spcBef>
              <a:spcPct val="0"/>
            </a:spcBef>
            <a:spcAft>
              <a:spcPct val="35000"/>
            </a:spcAft>
            <a:buNone/>
          </a:pPr>
          <a:r>
            <a:rPr lang="en-GB" sz="1400" kern="1200" dirty="0"/>
            <a:t>NLP Models:</a:t>
          </a:r>
        </a:p>
      </dsp:txBody>
      <dsp:txXfrm>
        <a:off x="285809" y="2767308"/>
        <a:ext cx="3678537" cy="372930"/>
      </dsp:txXfrm>
    </dsp:sp>
    <dsp:sp modelId="{01D3B0E6-C9AF-4CA9-BB6F-A1A8D93B2921}">
      <dsp:nvSpPr>
        <dsp:cNvPr id="0" name=""/>
        <dsp:cNvSpPr/>
      </dsp:nvSpPr>
      <dsp:spPr>
        <a:xfrm>
          <a:off x="0" y="3831363"/>
          <a:ext cx="5312697" cy="59535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2324" tIns="291592" rIns="412324"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Chart.js </a:t>
          </a:r>
          <a:r>
            <a:rPr lang="en-GB" sz="1400" kern="1200" dirty="0"/>
            <a:t>for mood graphs</a:t>
          </a:r>
        </a:p>
      </dsp:txBody>
      <dsp:txXfrm>
        <a:off x="0" y="3831363"/>
        <a:ext cx="5312697" cy="595350"/>
      </dsp:txXfrm>
    </dsp:sp>
    <dsp:sp modelId="{A690E358-AD5C-4D17-964A-CE3161C1F509}">
      <dsp:nvSpPr>
        <dsp:cNvPr id="0" name=""/>
        <dsp:cNvSpPr/>
      </dsp:nvSpPr>
      <dsp:spPr>
        <a:xfrm>
          <a:off x="265634" y="3624723"/>
          <a:ext cx="3718887" cy="4132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565" tIns="0" rIns="140565" bIns="0" numCol="1" spcCol="1270" anchor="ctr" anchorCtr="0">
          <a:noAutofit/>
        </a:bodyPr>
        <a:lstStyle/>
        <a:p>
          <a:pPr marL="0" lvl="0" indent="0" algn="l" defTabSz="622300">
            <a:lnSpc>
              <a:spcPct val="90000"/>
            </a:lnSpc>
            <a:spcBef>
              <a:spcPct val="0"/>
            </a:spcBef>
            <a:spcAft>
              <a:spcPct val="35000"/>
            </a:spcAft>
            <a:buNone/>
          </a:pPr>
          <a:r>
            <a:rPr lang="en-GB" sz="1400" kern="1200" dirty="0"/>
            <a:t>Visualization:</a:t>
          </a:r>
        </a:p>
      </dsp:txBody>
      <dsp:txXfrm>
        <a:off x="285809" y="3644898"/>
        <a:ext cx="3678537" cy="372930"/>
      </dsp:txXfrm>
    </dsp:sp>
    <dsp:sp modelId="{DF1F3233-DC23-4DBA-A233-C03AC8442948}">
      <dsp:nvSpPr>
        <dsp:cNvPr id="0" name=""/>
        <dsp:cNvSpPr/>
      </dsp:nvSpPr>
      <dsp:spPr>
        <a:xfrm>
          <a:off x="0" y="4708953"/>
          <a:ext cx="5312697" cy="5953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2324" tIns="291592" rIns="412324"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a:t>Encryption </a:t>
          </a:r>
          <a:r>
            <a:rPr lang="en-GB" sz="1400" kern="1200" dirty="0"/>
            <a:t>and user data control</a:t>
          </a:r>
        </a:p>
      </dsp:txBody>
      <dsp:txXfrm>
        <a:off x="0" y="4708953"/>
        <a:ext cx="5312697" cy="595350"/>
      </dsp:txXfrm>
    </dsp:sp>
    <dsp:sp modelId="{4F3BC7FD-CCC0-405A-86FB-609B521603BB}">
      <dsp:nvSpPr>
        <dsp:cNvPr id="0" name=""/>
        <dsp:cNvSpPr/>
      </dsp:nvSpPr>
      <dsp:spPr>
        <a:xfrm>
          <a:off x="265634" y="4502313"/>
          <a:ext cx="3718887" cy="413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565" tIns="0" rIns="140565" bIns="0" numCol="1" spcCol="1270" anchor="ctr" anchorCtr="0">
          <a:noAutofit/>
        </a:bodyPr>
        <a:lstStyle/>
        <a:p>
          <a:pPr marL="0" lvl="0" indent="0" algn="l" defTabSz="622300">
            <a:lnSpc>
              <a:spcPct val="90000"/>
            </a:lnSpc>
            <a:spcBef>
              <a:spcPct val="0"/>
            </a:spcBef>
            <a:spcAft>
              <a:spcPct val="35000"/>
            </a:spcAft>
            <a:buNone/>
          </a:pPr>
          <a:r>
            <a:rPr lang="en-GB" sz="1400" kern="1200" dirty="0"/>
            <a:t>Security:</a:t>
          </a:r>
        </a:p>
      </dsp:txBody>
      <dsp:txXfrm>
        <a:off x="285809" y="4522488"/>
        <a:ext cx="3678537"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0B044F-4CC6-4B47-9823-64DDBC9EABB9}"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9682D7-5860-41FF-B100-4B257C04DF6F}" type="slidenum">
              <a:rPr lang="en-GB" smtClean="0"/>
              <a:t>‹#›</a:t>
            </a:fld>
            <a:endParaRPr lang="en-GB"/>
          </a:p>
        </p:txBody>
      </p:sp>
    </p:spTree>
    <p:extLst>
      <p:ext uri="{BB962C8B-B14F-4D97-AF65-F5344CB8AC3E}">
        <p14:creationId xmlns:p14="http://schemas.microsoft.com/office/powerpoint/2010/main" val="613514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My project titled </a:t>
            </a:r>
            <a:r>
              <a:rPr lang="en-GB" sz="1200" b="0" i="1" kern="1200" dirty="0">
                <a:solidFill>
                  <a:schemeClr val="tx1"/>
                </a:solidFill>
                <a:effectLst/>
                <a:latin typeface="+mn-lt"/>
                <a:ea typeface="+mn-ea"/>
                <a:cs typeface="+mn-cs"/>
              </a:rPr>
              <a:t>“A Mental Health Check-In App with Sentiment Analysis for Emotional Reflection.”</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project focuses on creating a simple, web-based journaling application that helps users better understand their emotions through artificial intelligence.</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system analyses the tone of a person’s daily entries using sentiment analysis, and then displays mood changes over time through graphs and feedback.</a:t>
            </a:r>
          </a:p>
          <a:p>
            <a:r>
              <a:rPr lang="en-GB" sz="1200" b="0" kern="1200" dirty="0">
                <a:solidFill>
                  <a:schemeClr val="tx1"/>
                </a:solidFill>
                <a:effectLst/>
                <a:latin typeface="+mn-lt"/>
                <a:ea typeface="+mn-ea"/>
                <a:cs typeface="+mn-cs"/>
              </a:rPr>
              <a:t>The idea came from observing how many people struggle with emotional awareness and don’t always have access to mental health support.</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Journaling has been proven to improve self-reflection and emotional well-being, so I wanted to integrate technology and AI to make that process more interactive and supportive.</a:t>
            </a:r>
          </a:p>
          <a:p>
            <a:r>
              <a:rPr lang="en-GB" sz="1200" b="0" kern="1200" dirty="0">
                <a:solidFill>
                  <a:schemeClr val="tx1"/>
                </a:solidFill>
                <a:effectLst/>
                <a:latin typeface="+mn-lt"/>
                <a:ea typeface="+mn-ea"/>
                <a:cs typeface="+mn-cs"/>
              </a:rPr>
              <a:t>In this presentation, I’ll cover the project background, the literature review and existing research, the system design and architecture, and finally, the timeline and current progress.</a:t>
            </a:r>
          </a:p>
          <a:p>
            <a:endParaRPr lang="en-GB" dirty="0"/>
          </a:p>
        </p:txBody>
      </p:sp>
      <p:sp>
        <p:nvSpPr>
          <p:cNvPr id="4" name="Slide Number Placeholder 3"/>
          <p:cNvSpPr>
            <a:spLocks noGrp="1"/>
          </p:cNvSpPr>
          <p:nvPr>
            <p:ph type="sldNum" sz="quarter" idx="5"/>
          </p:nvPr>
        </p:nvSpPr>
        <p:spPr/>
        <p:txBody>
          <a:bodyPr/>
          <a:lstStyle/>
          <a:p>
            <a:fld id="{8E9682D7-5860-41FF-B100-4B257C04DF6F}" type="slidenum">
              <a:rPr lang="en-GB" smtClean="0"/>
              <a:t>2</a:t>
            </a:fld>
            <a:endParaRPr lang="en-GB"/>
          </a:p>
        </p:txBody>
      </p:sp>
    </p:spTree>
    <p:extLst>
      <p:ext uri="{BB962C8B-B14F-4D97-AF65-F5344CB8AC3E}">
        <p14:creationId xmlns:p14="http://schemas.microsoft.com/office/powerpoint/2010/main" val="3442445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a:t>
            </a:r>
            <a:r>
              <a:rPr lang="en-GB" sz="1200" b="0" i="0" u="none" strike="noStrike" kern="1200" dirty="0">
                <a:solidFill>
                  <a:schemeClr val="tx1"/>
                </a:solidFill>
                <a:effectLst/>
                <a:latin typeface="+mn-lt"/>
                <a:ea typeface="+mn-ea"/>
                <a:cs typeface="+mn-cs"/>
              </a:rPr>
              <a:t>project </a:t>
            </a:r>
            <a:r>
              <a:rPr lang="en-US" sz="1200" b="0" i="0" u="none" strike="noStrike" kern="1200" dirty="0">
                <a:solidFill>
                  <a:schemeClr val="tx1"/>
                </a:solidFill>
                <a:effectLst/>
                <a:latin typeface="+mn-lt"/>
                <a:ea typeface="+mn-ea"/>
                <a:cs typeface="+mn-cs"/>
              </a:rPr>
              <a:t>is centered on mental health since the emotional stress and anxiety as well as burnouts are prevalent in the modern world. Technology provides an avenue in which people can reevaluate their mood without being pressured. The application will enable the users to write what they want to say. The system will read their text and identify whether the mood is positive and negative or mixed. The application will display previous emotional patterns in plain charts. This assists the users to recognize their emotional transformations. Medical advice is not provided in the project. It is just helpful in tracking of personal emotions. It is set to be convenient, secure and useful in making routine mental check-ins.</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8E9682D7-5860-41FF-B100-4B257C04DF6F}" type="slidenum">
              <a:rPr lang="en-GB" smtClean="0"/>
              <a:t>3</a:t>
            </a:fld>
            <a:endParaRPr lang="en-GB" dirty="0"/>
          </a:p>
        </p:txBody>
      </p:sp>
    </p:spTree>
    <p:extLst>
      <p:ext uri="{BB962C8B-B14F-4D97-AF65-F5344CB8AC3E}">
        <p14:creationId xmlns:p14="http://schemas.microsoft.com/office/powerpoint/2010/main" val="1747791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literature, there’s a clear increase in the use of mobile applications for mental health and emotional well-being.</a:t>
            </a:r>
          </a:p>
          <a:p>
            <a:r>
              <a:rPr lang="en-GB" sz="1200" kern="1200" dirty="0">
                <a:solidFill>
                  <a:schemeClr val="tx1"/>
                </a:solidFill>
                <a:effectLst/>
                <a:latin typeface="+mn-lt"/>
                <a:ea typeface="+mn-ea"/>
                <a:cs typeface="+mn-cs"/>
              </a:rPr>
              <a:t>Studies such as Athanas et al. [1] and Alotaibi and Alanazi [8] highlight how these apps can support mood tracking and emotional reflection.</a:t>
            </a:r>
          </a:p>
          <a:p>
            <a:r>
              <a:rPr lang="en-GB" sz="1200" kern="1200" dirty="0">
                <a:solidFill>
                  <a:schemeClr val="tx1"/>
                </a:solidFill>
                <a:effectLst/>
                <a:latin typeface="+mn-lt"/>
                <a:ea typeface="+mn-ea"/>
                <a:cs typeface="+mn-cs"/>
              </a:rPr>
              <a:t>However, as Haque and </a:t>
            </a:r>
            <a:r>
              <a:rPr lang="en-GB" sz="1200" kern="1200" dirty="0" err="1">
                <a:solidFill>
                  <a:schemeClr val="tx1"/>
                </a:solidFill>
                <a:effectLst/>
                <a:latin typeface="+mn-lt"/>
                <a:ea typeface="+mn-ea"/>
                <a:cs typeface="+mn-cs"/>
              </a:rPr>
              <a:t>Rubya</a:t>
            </a:r>
            <a:r>
              <a:rPr lang="en-GB" sz="1200" kern="1200" dirty="0">
                <a:solidFill>
                  <a:schemeClr val="tx1"/>
                </a:solidFill>
                <a:effectLst/>
                <a:latin typeface="+mn-lt"/>
                <a:ea typeface="+mn-ea"/>
                <a:cs typeface="+mn-cs"/>
              </a:rPr>
              <a:t> [2], [9] point out, many of these existing apps lack deeper emotional intelligence, they don’t </a:t>
            </a:r>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the user’s tone or sentiment accurately enough.</a:t>
            </a:r>
          </a:p>
          <a:p>
            <a:r>
              <a:rPr lang="en-GB" sz="1200" kern="1200" dirty="0">
                <a:solidFill>
                  <a:schemeClr val="tx1"/>
                </a:solidFill>
                <a:effectLst/>
                <a:latin typeface="+mn-lt"/>
                <a:ea typeface="+mn-ea"/>
                <a:cs typeface="+mn-cs"/>
              </a:rPr>
              <a:t>Recent research from Gupta and Kumar [10] shows how artificial intelligence and deep learning are improving emotion recognition from text, which inspired my approach for using sentiment analysis in this project.</a:t>
            </a:r>
          </a:p>
          <a:p>
            <a:r>
              <a:rPr lang="en-GB" sz="1200" kern="1200" dirty="0">
                <a:solidFill>
                  <a:schemeClr val="tx1"/>
                </a:solidFill>
                <a:effectLst/>
                <a:latin typeface="+mn-lt"/>
                <a:ea typeface="+mn-ea"/>
                <a:cs typeface="+mn-cs"/>
              </a:rPr>
              <a:t>Finally, it’s also important to mention that data privacy and ethical concerns remain a significant issue in mental health technologies [7]. My system design takes this into account by focusing on user confidentiality and secure data storage</a:t>
            </a:r>
          </a:p>
        </p:txBody>
      </p:sp>
      <p:sp>
        <p:nvSpPr>
          <p:cNvPr id="4" name="Slide Number Placeholder 3"/>
          <p:cNvSpPr>
            <a:spLocks noGrp="1"/>
          </p:cNvSpPr>
          <p:nvPr>
            <p:ph type="sldNum" sz="quarter" idx="10"/>
          </p:nvPr>
        </p:nvSpPr>
        <p:spPr/>
        <p:txBody>
          <a:bodyPr/>
          <a:lstStyle/>
          <a:p>
            <a:fld id="{8E9682D7-5860-41FF-B100-4B257C04DF6F}" type="slidenum">
              <a:rPr lang="en-GB" smtClean="0"/>
              <a:t>4</a:t>
            </a:fld>
            <a:endParaRPr lang="en-GB"/>
          </a:p>
        </p:txBody>
      </p:sp>
    </p:spTree>
    <p:extLst>
      <p:ext uri="{BB962C8B-B14F-4D97-AF65-F5344CB8AC3E}">
        <p14:creationId xmlns:p14="http://schemas.microsoft.com/office/powerpoint/2010/main" val="4292722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project is based on a straight-forward design and construction. Emotional writing will be detected with the help of sentiment analysis models such as VADER and BERT. Python Flask will be used as the backend and also linking the app with the emotion model. The user interface will be constructed on HTML, CSS, and JavaScript. Chart.js will present mood charts with regard to time. The model will be tested with the help of example texts to verify whether it is able to identify emotional tone with the correct level of accuracy. Providing that there is a necessity, the model will be enhanced to achieve more satisfactory outcomes. It is aimed to make the application effectively work between writing input and emotional output.</a:t>
            </a:r>
          </a:p>
          <a:p>
            <a:endParaRPr lang="en-GB" dirty="0"/>
          </a:p>
        </p:txBody>
      </p:sp>
      <p:sp>
        <p:nvSpPr>
          <p:cNvPr id="4" name="Slide Number Placeholder 3"/>
          <p:cNvSpPr>
            <a:spLocks noGrp="1"/>
          </p:cNvSpPr>
          <p:nvPr>
            <p:ph type="sldNum" sz="quarter" idx="10"/>
          </p:nvPr>
        </p:nvSpPr>
        <p:spPr/>
        <p:txBody>
          <a:bodyPr/>
          <a:lstStyle/>
          <a:p>
            <a:fld id="{8E9682D7-5860-41FF-B100-4B257C04DF6F}" type="slidenum">
              <a:rPr lang="en-GB" smtClean="0"/>
              <a:t>5</a:t>
            </a:fld>
            <a:endParaRPr lang="en-GB"/>
          </a:p>
        </p:txBody>
      </p:sp>
    </p:spTree>
    <p:extLst>
      <p:ext uri="{BB962C8B-B14F-4D97-AF65-F5344CB8AC3E}">
        <p14:creationId xmlns:p14="http://schemas.microsoft.com/office/powerpoint/2010/main" val="256986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 schedule would enable the project to be on schedule. The proposal and research stage has already been accomplished. The design process has begun involving the structure of apps and planning. The following stages entail developing the system functions, linking the frontend and back-end, and testing the AI model. The additional development activities and assessments will be conducted in the next weeks. The final section will consist of the final report writing and the final viva preparing. These phases assist the next one in ensuring that the entire project is done in time.</a:t>
            </a:r>
            <a:endParaRPr lang="en-GB" dirty="0"/>
          </a:p>
        </p:txBody>
      </p:sp>
      <p:sp>
        <p:nvSpPr>
          <p:cNvPr id="4" name="Slide Number Placeholder 3"/>
          <p:cNvSpPr>
            <a:spLocks noGrp="1"/>
          </p:cNvSpPr>
          <p:nvPr>
            <p:ph type="sldNum" sz="quarter" idx="10"/>
          </p:nvPr>
        </p:nvSpPr>
        <p:spPr/>
        <p:txBody>
          <a:bodyPr/>
          <a:lstStyle/>
          <a:p>
            <a:fld id="{8E9682D7-5860-41FF-B100-4B257C04DF6F}" type="slidenum">
              <a:rPr lang="en-GB" smtClean="0"/>
              <a:t>6</a:t>
            </a:fld>
            <a:endParaRPr lang="en-GB"/>
          </a:p>
        </p:txBody>
      </p:sp>
    </p:spTree>
    <p:extLst>
      <p:ext uri="{BB962C8B-B14F-4D97-AF65-F5344CB8AC3E}">
        <p14:creationId xmlns:p14="http://schemas.microsoft.com/office/powerpoint/2010/main" val="3338393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way the system will operate is depicted in this slide. The user types in the way he/she feels and passes it though the app. The text is relayed to the back-end and then emotion is recognized by AI models. The output is stored in a safe database with the entry by the user. This is followed by the app displaying feedback and history of mood (Hester, </a:t>
            </a:r>
            <a:r>
              <a:rPr lang="en-US" sz="1200" b="0" i="0" u="none" strike="noStrike" kern="1200" dirty="0" err="1">
                <a:solidFill>
                  <a:schemeClr val="tx1"/>
                </a:solidFill>
                <a:effectLst/>
                <a:latin typeface="+mn-lt"/>
                <a:ea typeface="+mn-ea"/>
                <a:cs typeface="+mn-cs"/>
              </a:rPr>
              <a:t>Jolivette</a:t>
            </a:r>
            <a:r>
              <a:rPr lang="en-US" sz="1200" b="0" i="0" u="none" strike="noStrike" kern="1200" dirty="0">
                <a:solidFill>
                  <a:schemeClr val="tx1"/>
                </a:solidFill>
                <a:effectLst/>
                <a:latin typeface="+mn-lt"/>
                <a:ea typeface="+mn-ea"/>
                <a:cs typeface="+mn-cs"/>
              </a:rPr>
              <a:t> &amp; </a:t>
            </a:r>
            <a:r>
              <a:rPr lang="en-US" sz="1200" b="0" i="0" u="none" strike="noStrike" kern="1200" dirty="0" err="1">
                <a:solidFill>
                  <a:schemeClr val="tx1"/>
                </a:solidFill>
                <a:effectLst/>
                <a:latin typeface="+mn-lt"/>
                <a:ea typeface="+mn-ea"/>
                <a:cs typeface="+mn-cs"/>
              </a:rPr>
              <a:t>Swoszowski</a:t>
            </a:r>
            <a:r>
              <a:rPr lang="en-US" sz="1200" b="0" i="0" u="none" strike="noStrike" kern="1200" dirty="0">
                <a:solidFill>
                  <a:schemeClr val="tx1"/>
                </a:solidFill>
                <a:effectLst/>
                <a:latin typeface="+mn-lt"/>
                <a:ea typeface="+mn-ea"/>
                <a:cs typeface="+mn-cs"/>
              </a:rPr>
              <a:t>, 2024). The design makes the process simple hence user experience is smooth. The framework is also capable of making the app expand in the future. It can be later enhanced with additional features such as reminders, additional emotions, or voice journal entries.</a:t>
            </a:r>
          </a:p>
        </p:txBody>
      </p:sp>
      <p:sp>
        <p:nvSpPr>
          <p:cNvPr id="4" name="Slide Number Placeholder 3"/>
          <p:cNvSpPr>
            <a:spLocks noGrp="1"/>
          </p:cNvSpPr>
          <p:nvPr>
            <p:ph type="sldNum" sz="quarter" idx="10"/>
          </p:nvPr>
        </p:nvSpPr>
        <p:spPr/>
        <p:txBody>
          <a:bodyPr/>
          <a:lstStyle/>
          <a:p>
            <a:fld id="{8E9682D7-5860-41FF-B100-4B257C04DF6F}" type="slidenum">
              <a:rPr lang="en-GB" smtClean="0"/>
              <a:t>7</a:t>
            </a:fld>
            <a:endParaRPr lang="en-GB"/>
          </a:p>
        </p:txBody>
      </p:sp>
    </p:spTree>
    <p:extLst>
      <p:ext uri="{BB962C8B-B14F-4D97-AF65-F5344CB8AC3E}">
        <p14:creationId xmlns:p14="http://schemas.microsoft.com/office/powerpoint/2010/main" val="3185965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Mental health support is highly essential, and this project will provide people with an easy way to monitor their moods. The application will apply AI to interpret writing emotions and display valuable emotional patterns. Already the work is begun and the results are on the right track. Further development will be done to finish the prototype. Once completed, the app is capable of enabling the users to take a step back and think about their mood and how their mental state has shifted. That concludes my speech, and I am interested in any queries.</a:t>
            </a:r>
            <a:endParaRPr lang="en-GB" dirty="0"/>
          </a:p>
        </p:txBody>
      </p:sp>
      <p:sp>
        <p:nvSpPr>
          <p:cNvPr id="4" name="Slide Number Placeholder 3"/>
          <p:cNvSpPr>
            <a:spLocks noGrp="1"/>
          </p:cNvSpPr>
          <p:nvPr>
            <p:ph type="sldNum" sz="quarter" idx="10"/>
          </p:nvPr>
        </p:nvSpPr>
        <p:spPr/>
        <p:txBody>
          <a:bodyPr/>
          <a:lstStyle/>
          <a:p>
            <a:fld id="{8E9682D7-5860-41FF-B100-4B257C04DF6F}" type="slidenum">
              <a:rPr lang="en-GB" smtClean="0"/>
              <a:t>8</a:t>
            </a:fld>
            <a:endParaRPr lang="en-GB"/>
          </a:p>
        </p:txBody>
      </p:sp>
    </p:spTree>
    <p:extLst>
      <p:ext uri="{BB962C8B-B14F-4D97-AF65-F5344CB8AC3E}">
        <p14:creationId xmlns:p14="http://schemas.microsoft.com/office/powerpoint/2010/main" val="6065738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F1855C6-6AC9-4435-9CE0-BE84080EFD98}" type="datetimeFigureOut">
              <a:rPr lang="en-GB" smtClean="0"/>
              <a:t>29/10/2025</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1309265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1855C6-6AC9-4435-9CE0-BE84080EFD98}"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4033110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F1855C6-6AC9-4435-9CE0-BE84080EFD98}" type="datetimeFigureOut">
              <a:rPr lang="en-GB" smtClean="0"/>
              <a:t>29/10/2025</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3060149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1855C6-6AC9-4435-9CE0-BE84080EFD98}"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357215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1855C6-6AC9-4435-9CE0-BE84080EFD98}" type="datetimeFigureOut">
              <a:rPr lang="en-GB" smtClean="0"/>
              <a:t>29/10/2025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51264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1855C6-6AC9-4435-9CE0-BE84080EFD98}"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41596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1855C6-6AC9-4435-9CE0-BE84080EFD98}" type="datetimeFigureOut">
              <a:rPr lang="en-GB" smtClean="0"/>
              <a:t>29/10/2025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3237249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1855C6-6AC9-4435-9CE0-BE84080EFD98}"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4246376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1855C6-6AC9-4435-9CE0-BE84080EFD98}"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4160093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1855C6-6AC9-4435-9CE0-BE84080EFD98}"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1441296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F1855C6-6AC9-4435-9CE0-BE84080EFD98}" type="datetimeFigureOut">
              <a:rPr lang="en-GB" smtClean="0"/>
              <a:t>29/10/2025</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2155562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F1855C6-6AC9-4435-9CE0-BE84080EFD98}" type="datetimeFigureOut">
              <a:rPr lang="en-GB" smtClean="0"/>
              <a:t>29/10/2025</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6B340EC-1178-4B6A-A2BE-204EAC0E626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17983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F1855C6-6AC9-4435-9CE0-BE84080EFD98}" type="datetimeFigureOut">
              <a:rPr lang="en-GB" smtClean="0"/>
              <a:t>29/10/2025</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4240749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F1855C6-6AC9-4435-9CE0-BE84080EFD98}"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21178832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F1855C6-6AC9-4435-9CE0-BE84080EFD98}"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11362581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1855C6-6AC9-4435-9CE0-BE84080EFD98}"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303821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F1855C6-6AC9-4435-9CE0-BE84080EFD98}" type="datetimeFigureOut">
              <a:rPr lang="en-GB" smtClean="0"/>
              <a:t>29/10/2025</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6B340EC-1178-4B6A-A2BE-204EAC0E626A}" type="slidenum">
              <a:rPr lang="en-GB" smtClean="0"/>
              <a:t>‹#›</a:t>
            </a:fld>
            <a:endParaRPr lang="en-GB"/>
          </a:p>
        </p:txBody>
      </p:sp>
    </p:spTree>
    <p:extLst>
      <p:ext uri="{BB962C8B-B14F-4D97-AF65-F5344CB8AC3E}">
        <p14:creationId xmlns:p14="http://schemas.microsoft.com/office/powerpoint/2010/main" val="3630092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F1855C6-6AC9-4435-9CE0-BE84080EFD98}" type="datetimeFigureOut">
              <a:rPr lang="en-GB" smtClean="0"/>
              <a:t>29/10/2025</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6B340EC-1178-4B6A-A2BE-204EAC0E626A}" type="slidenum">
              <a:rPr lang="en-GB" smtClean="0"/>
              <a:t>‹#›</a:t>
            </a:fld>
            <a:endParaRPr lang="en-GB"/>
          </a:p>
        </p:txBody>
      </p:sp>
    </p:spTree>
    <p:extLst>
      <p:ext uri="{BB962C8B-B14F-4D97-AF65-F5344CB8AC3E}">
        <p14:creationId xmlns:p14="http://schemas.microsoft.com/office/powerpoint/2010/main" val="172770207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5510" y="2036763"/>
            <a:ext cx="9144000" cy="2387600"/>
          </a:xfrm>
        </p:spPr>
        <p:txBody>
          <a:bodyPr>
            <a:noAutofit/>
          </a:bodyPr>
          <a:lstStyle/>
          <a:p>
            <a:pPr algn="ctr"/>
            <a:r>
              <a:rPr lang="en-US" sz="5400" b="1" dirty="0"/>
              <a:t>A MENTAL HEALTH CHECK-IN APP WITH SENTIMENT</a:t>
            </a:r>
            <a:br>
              <a:rPr lang="en-US" sz="5400" b="1" dirty="0"/>
            </a:br>
            <a:r>
              <a:rPr lang="en-US" sz="5400" b="1" dirty="0"/>
              <a:t>ANALYSIS FOR EMOTIONAL REFLECTION</a:t>
            </a:r>
            <a:endParaRPr lang="en-GB" sz="5400" b="1" dirty="0"/>
          </a:p>
        </p:txBody>
      </p:sp>
    </p:spTree>
    <p:extLst>
      <p:ext uri="{BB962C8B-B14F-4D97-AF65-F5344CB8AC3E}">
        <p14:creationId xmlns:p14="http://schemas.microsoft.com/office/powerpoint/2010/main" val="2812058940"/>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 Agenda</a:t>
            </a:r>
          </a:p>
        </p:txBody>
      </p:sp>
      <p:sp>
        <p:nvSpPr>
          <p:cNvPr id="3" name="Content Placeholder 2"/>
          <p:cNvSpPr>
            <a:spLocks noGrp="1"/>
          </p:cNvSpPr>
          <p:nvPr>
            <p:ph idx="1"/>
          </p:nvPr>
        </p:nvSpPr>
        <p:spPr/>
        <p:txBody>
          <a:bodyPr>
            <a:normAutofit/>
          </a:bodyPr>
          <a:lstStyle/>
          <a:p>
            <a:pPr lvl="1">
              <a:lnSpc>
                <a:spcPct val="150000"/>
              </a:lnSpc>
              <a:buFont typeface="Wingdings" panose="05000000000000000000" pitchFamily="2" charset="2"/>
              <a:buChar char="Ø"/>
            </a:pPr>
            <a:r>
              <a:rPr lang="en-GB" dirty="0">
                <a:latin typeface="Amasis MT Pro" panose="02040504050005020304" pitchFamily="18" charset="0"/>
              </a:rPr>
              <a:t> </a:t>
            </a:r>
            <a:r>
              <a:rPr lang="en-GB" b="1" dirty="0">
                <a:latin typeface="Amasis MT Pro" panose="02040504050005020304" pitchFamily="18" charset="0"/>
              </a:rPr>
              <a:t>Introduction</a:t>
            </a:r>
            <a:r>
              <a:rPr lang="en-GB" dirty="0">
                <a:latin typeface="Amasis MT Pro" panose="02040504050005020304" pitchFamily="18" charset="0"/>
              </a:rPr>
              <a:t>	</a:t>
            </a:r>
          </a:p>
          <a:p>
            <a:pPr lvl="1">
              <a:lnSpc>
                <a:spcPct val="150000"/>
              </a:lnSpc>
              <a:buFont typeface="Wingdings" panose="05000000000000000000" pitchFamily="2" charset="2"/>
              <a:buChar char="Ø"/>
            </a:pPr>
            <a:r>
              <a:rPr lang="en-GB" dirty="0">
                <a:latin typeface="Amasis MT Pro" panose="02040504050005020304" pitchFamily="18" charset="0"/>
              </a:rPr>
              <a:t> </a:t>
            </a:r>
            <a:r>
              <a:rPr lang="en-GB" b="1" dirty="0">
                <a:latin typeface="Amasis MT Pro" panose="02040504050005020304" pitchFamily="18" charset="0"/>
              </a:rPr>
              <a:t>Literature review</a:t>
            </a:r>
          </a:p>
          <a:p>
            <a:pPr lvl="1">
              <a:lnSpc>
                <a:spcPct val="150000"/>
              </a:lnSpc>
              <a:buFont typeface="Wingdings" panose="05000000000000000000" pitchFamily="2" charset="2"/>
              <a:buChar char="Ø"/>
            </a:pPr>
            <a:r>
              <a:rPr lang="en-US" b="1" dirty="0">
                <a:latin typeface="Amasis MT Pro" panose="02040504050005020304" pitchFamily="18" charset="0"/>
              </a:rPr>
              <a:t>System Design</a:t>
            </a:r>
          </a:p>
          <a:p>
            <a:pPr lvl="1">
              <a:lnSpc>
                <a:spcPct val="150000"/>
              </a:lnSpc>
              <a:buFont typeface="Wingdings" panose="05000000000000000000" pitchFamily="2" charset="2"/>
              <a:buChar char="Ø"/>
            </a:pPr>
            <a:r>
              <a:rPr lang="en-US" b="1" dirty="0">
                <a:latin typeface="Amasis MT Pro" panose="02040504050005020304" pitchFamily="18" charset="0"/>
              </a:rPr>
              <a:t>Project Timeline</a:t>
            </a:r>
            <a:endParaRPr lang="en-GB" b="1" dirty="0">
              <a:latin typeface="Amasis MT Pro" panose="02040504050005020304" pitchFamily="18" charset="0"/>
            </a:endParaRPr>
          </a:p>
          <a:p>
            <a:pPr lvl="1">
              <a:lnSpc>
                <a:spcPct val="150000"/>
              </a:lnSpc>
              <a:buFont typeface="Wingdings" panose="05000000000000000000" pitchFamily="2" charset="2"/>
              <a:buChar char="Ø"/>
            </a:pPr>
            <a:r>
              <a:rPr lang="en-GB" b="1" dirty="0">
                <a:latin typeface="Amasis MT Pro" panose="02040504050005020304" pitchFamily="18" charset="0"/>
              </a:rPr>
              <a:t>Design overview</a:t>
            </a:r>
          </a:p>
          <a:p>
            <a:pPr lvl="1">
              <a:lnSpc>
                <a:spcPct val="150000"/>
              </a:lnSpc>
              <a:buFont typeface="Wingdings" panose="05000000000000000000" pitchFamily="2" charset="2"/>
              <a:buChar char="Ø"/>
            </a:pPr>
            <a:r>
              <a:rPr lang="en-US" b="1" dirty="0">
                <a:latin typeface="Amasis MT Pro" panose="02040504050005020304" pitchFamily="18" charset="0"/>
              </a:rPr>
              <a:t>Conclusion</a:t>
            </a:r>
            <a:endParaRPr lang="en-GB" dirty="0"/>
          </a:p>
        </p:txBody>
      </p:sp>
    </p:spTree>
    <p:extLst>
      <p:ext uri="{BB962C8B-B14F-4D97-AF65-F5344CB8AC3E}">
        <p14:creationId xmlns:p14="http://schemas.microsoft.com/office/powerpoint/2010/main" val="4249252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a:xfrm>
            <a:off x="755325" y="2411433"/>
            <a:ext cx="4110789" cy="2313272"/>
          </a:xfrm>
        </p:spPr>
        <p:txBody>
          <a:bodyPr>
            <a:normAutofit/>
          </a:bodyPr>
          <a:lstStyle/>
          <a:p>
            <a:r>
              <a:rPr lang="en-US" sz="1400" dirty="0"/>
              <a:t>A web application in emotional journaling.</a:t>
            </a:r>
          </a:p>
          <a:p>
            <a:r>
              <a:rPr lang="en-US" sz="1400" dirty="0"/>
              <a:t>AI checks the tone of writing</a:t>
            </a:r>
          </a:p>
          <a:p>
            <a:r>
              <a:rPr lang="en-US" sz="1400" dirty="0"/>
              <a:t>Displays the changes in emotions with time.</a:t>
            </a:r>
          </a:p>
          <a:p>
            <a:r>
              <a:rPr lang="en-US" sz="1400" dirty="0"/>
              <a:t>Assists in self-reflection/self-awareness.</a:t>
            </a:r>
            <a:r>
              <a:rPr lang="en-US" sz="1100" i="1" dirty="0"/>
              <a:t>[1]</a:t>
            </a:r>
          </a:p>
          <a:p>
            <a:endParaRPr lang="en-GB" sz="1400" dirty="0"/>
          </a:p>
        </p:txBody>
      </p:sp>
      <p:sp>
        <p:nvSpPr>
          <p:cNvPr id="4" name="TextBox 3">
            <a:extLst>
              <a:ext uri="{FF2B5EF4-FFF2-40B4-BE49-F238E27FC236}">
                <a16:creationId xmlns:a16="http://schemas.microsoft.com/office/drawing/2014/main" id="{E0A22D21-E5F3-4832-8DD0-DB780A52B85B}"/>
              </a:ext>
            </a:extLst>
          </p:cNvPr>
          <p:cNvSpPr txBox="1"/>
          <p:nvPr/>
        </p:nvSpPr>
        <p:spPr>
          <a:xfrm>
            <a:off x="755325" y="1981557"/>
            <a:ext cx="1386918" cy="369332"/>
          </a:xfrm>
          <a:prstGeom prst="rect">
            <a:avLst/>
          </a:prstGeom>
          <a:noFill/>
        </p:spPr>
        <p:txBody>
          <a:bodyPr wrap="none" rtlCol="0">
            <a:spAutoFit/>
          </a:bodyPr>
          <a:lstStyle/>
          <a:p>
            <a:r>
              <a:rPr lang="en-GB" dirty="0">
                <a:solidFill>
                  <a:schemeClr val="accent1">
                    <a:lumMod val="75000"/>
                  </a:schemeClr>
                </a:solidFill>
                <a:latin typeface="Amasis MT Pro" panose="02040504050005020304" pitchFamily="18" charset="0"/>
              </a:rPr>
              <a:t>Project brief</a:t>
            </a:r>
          </a:p>
        </p:txBody>
      </p:sp>
      <p:pic>
        <p:nvPicPr>
          <p:cNvPr id="5" name="Graphic 13" descr="Closed book outline">
            <a:extLst>
              <a:ext uri="{FF2B5EF4-FFF2-40B4-BE49-F238E27FC236}">
                <a16:creationId xmlns:a16="http://schemas.microsoft.com/office/drawing/2014/main" id="{0074FE8E-4D89-41AE-90D3-DC09C18C78AB}"/>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3034" y="1951096"/>
            <a:ext cx="429876" cy="429876"/>
          </a:xfrm>
          <a:prstGeom prst="rect">
            <a:avLst/>
          </a:prstGeom>
        </p:spPr>
      </p:pic>
      <p:sp>
        <p:nvSpPr>
          <p:cNvPr id="6" name="TextBox 5">
            <a:extLst>
              <a:ext uri="{FF2B5EF4-FFF2-40B4-BE49-F238E27FC236}">
                <a16:creationId xmlns:a16="http://schemas.microsoft.com/office/drawing/2014/main" id="{E0A22D21-E5F3-4832-8DD0-DB780A52B85B}"/>
              </a:ext>
            </a:extLst>
          </p:cNvPr>
          <p:cNvSpPr txBox="1"/>
          <p:nvPr/>
        </p:nvSpPr>
        <p:spPr>
          <a:xfrm>
            <a:off x="755325" y="4294829"/>
            <a:ext cx="2044149" cy="369332"/>
          </a:xfrm>
          <a:prstGeom prst="rect">
            <a:avLst/>
          </a:prstGeom>
          <a:noFill/>
        </p:spPr>
        <p:txBody>
          <a:bodyPr wrap="none" rtlCol="0">
            <a:spAutoFit/>
          </a:bodyPr>
          <a:lstStyle/>
          <a:p>
            <a:r>
              <a:rPr lang="en-GB" dirty="0">
                <a:solidFill>
                  <a:schemeClr val="accent1">
                    <a:lumMod val="75000"/>
                  </a:schemeClr>
                </a:solidFill>
                <a:latin typeface="Amasis MT Pro" panose="02040504050005020304" pitchFamily="18" charset="0"/>
              </a:rPr>
              <a:t>Why this project?</a:t>
            </a:r>
          </a:p>
        </p:txBody>
      </p:sp>
      <p:pic>
        <p:nvPicPr>
          <p:cNvPr id="7" name="Graphic 13" descr="Closed book outline">
            <a:extLst>
              <a:ext uri="{FF2B5EF4-FFF2-40B4-BE49-F238E27FC236}">
                <a16:creationId xmlns:a16="http://schemas.microsoft.com/office/drawing/2014/main" id="{0074FE8E-4D89-41AE-90D3-DC09C18C78AB}"/>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3034" y="4264368"/>
            <a:ext cx="429876" cy="429876"/>
          </a:xfrm>
          <a:prstGeom prst="rect">
            <a:avLst/>
          </a:prstGeom>
        </p:spPr>
      </p:pic>
      <p:sp>
        <p:nvSpPr>
          <p:cNvPr id="8" name="Rectangle 7"/>
          <p:cNvSpPr/>
          <p:nvPr/>
        </p:nvSpPr>
        <p:spPr>
          <a:xfrm>
            <a:off x="727740" y="4724705"/>
            <a:ext cx="6096000" cy="1384995"/>
          </a:xfrm>
          <a:prstGeom prst="rect">
            <a:avLst/>
          </a:prstGeom>
        </p:spPr>
        <p:txBody>
          <a:bodyPr>
            <a:spAutoFit/>
          </a:bodyPr>
          <a:lstStyle/>
          <a:p>
            <a:pPr marL="285750" indent="-285750">
              <a:buFont typeface="Arial" panose="020B0604020202020204" pitchFamily="34" charset="0"/>
              <a:buChar char="•"/>
            </a:pPr>
            <a:r>
              <a:rPr lang="en-US" sz="1400" dirty="0"/>
              <a:t>There is a rising mental problem.</a:t>
            </a:r>
          </a:p>
          <a:p>
            <a:pPr marL="285750" indent="-285750">
              <a:buFont typeface="Arial" panose="020B0604020202020204" pitchFamily="34" charset="0"/>
              <a:buChar char="•"/>
            </a:pPr>
            <a:r>
              <a:rPr lang="en-US" sz="1400" dirty="0"/>
              <a:t>There is a significant number of individuals who are unable to obtain support.</a:t>
            </a:r>
            <a:r>
              <a:rPr lang="en-US" sz="1100" i="1" dirty="0"/>
              <a:t>[2]</a:t>
            </a:r>
          </a:p>
          <a:p>
            <a:pPr marL="285750" indent="-285750">
              <a:buFont typeface="Arial" panose="020B0604020202020204" pitchFamily="34" charset="0"/>
              <a:buChar char="•"/>
            </a:pPr>
            <a:r>
              <a:rPr lang="en-US" sz="1400" dirty="0"/>
              <a:t>Journaling enhances the emotional well-being</a:t>
            </a:r>
            <a:r>
              <a:rPr lang="en-US" sz="1100" i="1" dirty="0"/>
              <a:t>.[3]</a:t>
            </a:r>
          </a:p>
          <a:p>
            <a:pPr marL="285750" indent="-285750">
              <a:buFont typeface="Arial" panose="020B0604020202020204" pitchFamily="34" charset="0"/>
              <a:buChar char="•"/>
            </a:pPr>
            <a:r>
              <a:rPr lang="en-US" sz="1400" dirty="0"/>
              <a:t>Technology may simplify it.</a:t>
            </a:r>
          </a:p>
          <a:p>
            <a:endParaRPr lang="en-GB" sz="1400" dirty="0"/>
          </a:p>
        </p:txBody>
      </p:sp>
      <p:cxnSp>
        <p:nvCxnSpPr>
          <p:cNvPr id="9" name="Straight Connector 8">
            <a:extLst>
              <a:ext uri="{FF2B5EF4-FFF2-40B4-BE49-F238E27FC236}">
                <a16:creationId xmlns:a16="http://schemas.microsoft.com/office/drawing/2014/main" id="{BBD1F9D3-5379-4509-871F-9688D7077EAE}"/>
              </a:ext>
            </a:extLst>
          </p:cNvPr>
          <p:cNvCxnSpPr>
            <a:cxnSpLocks/>
          </p:cNvCxnSpPr>
          <p:nvPr/>
        </p:nvCxnSpPr>
        <p:spPr>
          <a:xfrm>
            <a:off x="6432884" y="1887121"/>
            <a:ext cx="0" cy="4754494"/>
          </a:xfrm>
          <a:prstGeom prst="line">
            <a:avLst/>
          </a:prstGeom>
          <a:ln>
            <a:solidFill>
              <a:schemeClr val="bg1">
                <a:lumMod val="65000"/>
              </a:schemeClr>
            </a:solidFill>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93E61577-4F03-4155-B274-D762AB2CD15F}"/>
              </a:ext>
            </a:extLst>
          </p:cNvPr>
          <p:cNvSpPr txBox="1"/>
          <p:nvPr/>
        </p:nvSpPr>
        <p:spPr>
          <a:xfrm>
            <a:off x="7247258" y="2011640"/>
            <a:ext cx="1909497" cy="369332"/>
          </a:xfrm>
          <a:prstGeom prst="rect">
            <a:avLst/>
          </a:prstGeom>
          <a:noFill/>
        </p:spPr>
        <p:txBody>
          <a:bodyPr wrap="none" rtlCol="0">
            <a:spAutoFit/>
          </a:bodyPr>
          <a:lstStyle/>
          <a:p>
            <a:r>
              <a:rPr lang="en-GB" dirty="0">
                <a:solidFill>
                  <a:schemeClr val="accent1">
                    <a:lumMod val="75000"/>
                  </a:schemeClr>
                </a:solidFill>
                <a:latin typeface="Amasis MT Pro" panose="02040504050005020304" pitchFamily="18" charset="0"/>
              </a:rPr>
              <a:t>Aim &amp; Objectives</a:t>
            </a:r>
          </a:p>
        </p:txBody>
      </p:sp>
      <p:pic>
        <p:nvPicPr>
          <p:cNvPr id="11" name="Graphic 25" descr="Clipboard Checked outline">
            <a:extLst>
              <a:ext uri="{FF2B5EF4-FFF2-40B4-BE49-F238E27FC236}">
                <a16:creationId xmlns:a16="http://schemas.microsoft.com/office/drawing/2014/main" id="{7B27B2ED-6B0D-42CD-B4DF-658701B30760}"/>
              </a:ext>
            </a:extLst>
          </p:cNvPr>
          <p:cNvPicPr>
            <a:picLocks noChangeAspect="1"/>
          </p:cNvPicPr>
          <p:nvPr/>
        </p:nvPicPr>
        <p:blipFill>
          <a:blip r:embed="rId5" cstate="print">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719714" y="1891693"/>
            <a:ext cx="527544" cy="527545"/>
          </a:xfrm>
          <a:prstGeom prst="rect">
            <a:avLst/>
          </a:prstGeom>
        </p:spPr>
      </p:pic>
      <p:sp>
        <p:nvSpPr>
          <p:cNvPr id="12" name="Rectangle 11"/>
          <p:cNvSpPr/>
          <p:nvPr/>
        </p:nvSpPr>
        <p:spPr>
          <a:xfrm>
            <a:off x="6488054" y="2500919"/>
            <a:ext cx="5170546" cy="3108543"/>
          </a:xfrm>
          <a:prstGeom prst="rect">
            <a:avLst/>
          </a:prstGeom>
        </p:spPr>
        <p:txBody>
          <a:bodyPr wrap="square">
            <a:spAutoFit/>
          </a:bodyPr>
          <a:lstStyle/>
          <a:p>
            <a:r>
              <a:rPr lang="en-US" sz="1400" b="1" dirty="0"/>
              <a:t>Aim: </a:t>
            </a:r>
            <a:r>
              <a:rPr lang="en-US" sz="1400" dirty="0"/>
              <a:t>To create a web-based mental health check in application which works through sentiment analysis to guide the user to get to know how they feel.</a:t>
            </a:r>
            <a:r>
              <a:rPr lang="en-GB" sz="1100" i="1" noProof="0" dirty="0"/>
              <a:t>[4]</a:t>
            </a:r>
          </a:p>
          <a:p>
            <a:endParaRPr lang="en-US" sz="1400" dirty="0"/>
          </a:p>
          <a:p>
            <a:endParaRPr lang="en-US" sz="1400" dirty="0"/>
          </a:p>
          <a:p>
            <a:r>
              <a:rPr lang="en-US" sz="1400" b="1" dirty="0"/>
              <a:t>Objectives:</a:t>
            </a:r>
            <a:endParaRPr lang="en-US" sz="1400" dirty="0"/>
          </a:p>
          <a:p>
            <a:pPr marL="285750" indent="-285750">
              <a:buFont typeface="Arial" panose="020B0604020202020204" pitchFamily="34" charset="0"/>
              <a:buChar char="•"/>
            </a:pPr>
            <a:r>
              <a:rPr lang="en-US" sz="1400" dirty="0"/>
              <a:t>Develop a journal entry web interface.</a:t>
            </a:r>
          </a:p>
          <a:p>
            <a:pPr marL="285750" indent="-285750">
              <a:buFont typeface="Arial" panose="020B0604020202020204" pitchFamily="34" charset="0"/>
              <a:buChar char="•"/>
            </a:pPr>
            <a:r>
              <a:rPr lang="en-US" sz="1400" dirty="0"/>
              <a:t>Implement sentiment and emotion analysis.</a:t>
            </a:r>
          </a:p>
          <a:p>
            <a:pPr marL="285750" indent="-285750">
              <a:buFont typeface="Arial" panose="020B0604020202020204" pitchFamily="34" charset="0"/>
              <a:buChar char="•"/>
            </a:pPr>
            <a:r>
              <a:rPr lang="en-US" sz="1400" dirty="0"/>
              <a:t>Display mood variations by use of graphs.</a:t>
            </a:r>
          </a:p>
          <a:p>
            <a:pPr marL="285750" indent="-285750">
              <a:buFont typeface="Arial" panose="020B0604020202020204" pitchFamily="34" charset="0"/>
              <a:buChar char="•"/>
            </a:pPr>
            <a:r>
              <a:rPr lang="en-US" sz="1400" dirty="0"/>
              <a:t>Basic emotional respondent feedback.</a:t>
            </a:r>
          </a:p>
          <a:p>
            <a:pPr marL="285750" indent="-285750">
              <a:buFont typeface="Arial" panose="020B0604020202020204" pitchFamily="34" charset="0"/>
              <a:buChar char="•"/>
            </a:pPr>
            <a:r>
              <a:rPr lang="en-US" sz="1400" dirty="0"/>
              <a:t>Assure information confidentiality.</a:t>
            </a:r>
          </a:p>
          <a:p>
            <a:pPr marL="285750" indent="-285750">
              <a:buFont typeface="Arial" panose="020B0604020202020204" pitchFamily="34" charset="0"/>
              <a:buChar char="•"/>
            </a:pPr>
            <a:r>
              <a:rPr lang="en-US" sz="1400" dirty="0"/>
              <a:t>Performance and accuracy of the system are to be tested.</a:t>
            </a:r>
            <a:br>
              <a:rPr lang="en-US" sz="1400" dirty="0"/>
            </a:br>
            <a:endParaRPr lang="en-GB" sz="1400" dirty="0"/>
          </a:p>
        </p:txBody>
      </p:sp>
    </p:spTree>
    <p:extLst>
      <p:ext uri="{BB962C8B-B14F-4D97-AF65-F5344CB8AC3E}">
        <p14:creationId xmlns:p14="http://schemas.microsoft.com/office/powerpoint/2010/main" val="3598496280"/>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Review</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87162178"/>
              </p:ext>
            </p:extLst>
          </p:nvPr>
        </p:nvGraphicFramePr>
        <p:xfrm>
          <a:off x="256675" y="1918843"/>
          <a:ext cx="6689557" cy="4256715"/>
        </p:xfrm>
        <a:graphic>
          <a:graphicData uri="http://schemas.openxmlformats.org/drawingml/2006/table">
            <a:tbl>
              <a:tblPr>
                <a:tableStyleId>{46F890A9-2807-4EBB-B81D-B2AA78EC7F39}</a:tableStyleId>
              </a:tblPr>
              <a:tblGrid>
                <a:gridCol w="887504">
                  <a:extLst>
                    <a:ext uri="{9D8B030D-6E8A-4147-A177-3AD203B41FA5}">
                      <a16:colId xmlns:a16="http://schemas.microsoft.com/office/drawing/2014/main" val="3256294701"/>
                    </a:ext>
                  </a:extLst>
                </a:gridCol>
                <a:gridCol w="1286880">
                  <a:extLst>
                    <a:ext uri="{9D8B030D-6E8A-4147-A177-3AD203B41FA5}">
                      <a16:colId xmlns:a16="http://schemas.microsoft.com/office/drawing/2014/main" val="218025372"/>
                    </a:ext>
                  </a:extLst>
                </a:gridCol>
                <a:gridCol w="1320161">
                  <a:extLst>
                    <a:ext uri="{9D8B030D-6E8A-4147-A177-3AD203B41FA5}">
                      <a16:colId xmlns:a16="http://schemas.microsoft.com/office/drawing/2014/main" val="4055175084"/>
                    </a:ext>
                  </a:extLst>
                </a:gridCol>
                <a:gridCol w="1530943">
                  <a:extLst>
                    <a:ext uri="{9D8B030D-6E8A-4147-A177-3AD203B41FA5}">
                      <a16:colId xmlns:a16="http://schemas.microsoft.com/office/drawing/2014/main" val="619183228"/>
                    </a:ext>
                  </a:extLst>
                </a:gridCol>
                <a:gridCol w="1664069">
                  <a:extLst>
                    <a:ext uri="{9D8B030D-6E8A-4147-A177-3AD203B41FA5}">
                      <a16:colId xmlns:a16="http://schemas.microsoft.com/office/drawing/2014/main" val="4187829485"/>
                    </a:ext>
                  </a:extLst>
                </a:gridCol>
              </a:tblGrid>
              <a:tr h="675315">
                <a:tc>
                  <a:txBody>
                    <a:bodyPr/>
                    <a:lstStyle/>
                    <a:p>
                      <a:pPr algn="ctr" rtl="0" fontAlgn="t">
                        <a:spcBef>
                          <a:spcPts val="0"/>
                        </a:spcBef>
                        <a:spcAft>
                          <a:spcPts val="0"/>
                        </a:spcAft>
                      </a:pPr>
                      <a:r>
                        <a:rPr lang="en-GB" sz="1600" b="1" u="none" strike="noStrike" dirty="0">
                          <a:effectLst/>
                        </a:rPr>
                        <a:t>Study</a:t>
                      </a:r>
                      <a:endParaRPr lang="en-GB" sz="2400" b="1" dirty="0">
                        <a:effectLst/>
                      </a:endParaRPr>
                    </a:p>
                  </a:txBody>
                  <a:tcPr marL="63500" marR="63500" marT="63500" marB="63500"/>
                </a:tc>
                <a:tc>
                  <a:txBody>
                    <a:bodyPr/>
                    <a:lstStyle/>
                    <a:p>
                      <a:pPr algn="ctr" rtl="0" fontAlgn="t">
                        <a:spcBef>
                          <a:spcPts val="0"/>
                        </a:spcBef>
                        <a:spcAft>
                          <a:spcPts val="0"/>
                        </a:spcAft>
                      </a:pPr>
                      <a:r>
                        <a:rPr lang="en-GB" sz="1600" b="1" u="none" strike="noStrike" dirty="0">
                          <a:effectLst/>
                        </a:rPr>
                        <a:t>What It Shows</a:t>
                      </a:r>
                      <a:endParaRPr lang="en-GB" sz="2400" b="1" dirty="0">
                        <a:effectLst/>
                      </a:endParaRPr>
                    </a:p>
                  </a:txBody>
                  <a:tcPr marL="63500" marR="63500" marT="63500" marB="63500"/>
                </a:tc>
                <a:tc>
                  <a:txBody>
                    <a:bodyPr/>
                    <a:lstStyle/>
                    <a:p>
                      <a:pPr algn="ctr" rtl="0" fontAlgn="t">
                        <a:spcBef>
                          <a:spcPts val="0"/>
                        </a:spcBef>
                        <a:spcAft>
                          <a:spcPts val="0"/>
                        </a:spcAft>
                      </a:pPr>
                      <a:r>
                        <a:rPr lang="en-GB" sz="1600" b="1" u="none" strike="noStrike" dirty="0">
                          <a:effectLst/>
                        </a:rPr>
                        <a:t>Strengths</a:t>
                      </a:r>
                      <a:endParaRPr lang="en-GB" sz="2400" b="1" dirty="0">
                        <a:effectLst/>
                      </a:endParaRPr>
                    </a:p>
                  </a:txBody>
                  <a:tcPr marL="63500" marR="63500" marT="63500" marB="63500"/>
                </a:tc>
                <a:tc>
                  <a:txBody>
                    <a:bodyPr/>
                    <a:lstStyle/>
                    <a:p>
                      <a:pPr algn="ctr" rtl="0" fontAlgn="t">
                        <a:spcBef>
                          <a:spcPts val="0"/>
                        </a:spcBef>
                        <a:spcAft>
                          <a:spcPts val="0"/>
                        </a:spcAft>
                      </a:pPr>
                      <a:r>
                        <a:rPr lang="en-GB" sz="1600" b="1" u="none" strike="noStrike" dirty="0">
                          <a:effectLst/>
                        </a:rPr>
                        <a:t>Weaknesses</a:t>
                      </a:r>
                      <a:endParaRPr lang="en-GB" sz="2400" b="1" dirty="0">
                        <a:effectLst/>
                      </a:endParaRPr>
                    </a:p>
                  </a:txBody>
                  <a:tcPr marL="63500" marR="63500" marT="63500" marB="63500"/>
                </a:tc>
                <a:tc>
                  <a:txBody>
                    <a:bodyPr/>
                    <a:lstStyle/>
                    <a:p>
                      <a:pPr algn="ctr" rtl="0" fontAlgn="t">
                        <a:spcBef>
                          <a:spcPts val="0"/>
                        </a:spcBef>
                        <a:spcAft>
                          <a:spcPts val="0"/>
                        </a:spcAft>
                      </a:pPr>
                      <a:r>
                        <a:rPr lang="en-GB" sz="1600" b="1" u="none" strike="noStrike" dirty="0">
                          <a:effectLst/>
                        </a:rPr>
                        <a:t>Gap</a:t>
                      </a:r>
                      <a:endParaRPr lang="en-GB" sz="2400" b="1" dirty="0">
                        <a:effectLst/>
                      </a:endParaRPr>
                    </a:p>
                  </a:txBody>
                  <a:tcPr marL="63500" marR="63500" marT="63500" marB="63500"/>
                </a:tc>
                <a:extLst>
                  <a:ext uri="{0D108BD9-81ED-4DB2-BD59-A6C34878D82A}">
                    <a16:rowId xmlns:a16="http://schemas.microsoft.com/office/drawing/2014/main" val="4271527224"/>
                  </a:ext>
                </a:extLst>
              </a:tr>
              <a:tr h="1156476">
                <a:tc>
                  <a:txBody>
                    <a:bodyPr/>
                    <a:lstStyle/>
                    <a:p>
                      <a:pPr algn="just" rtl="0" fontAlgn="t">
                        <a:spcBef>
                          <a:spcPts val="0"/>
                        </a:spcBef>
                        <a:spcAft>
                          <a:spcPts val="0"/>
                        </a:spcAft>
                      </a:pPr>
                      <a:r>
                        <a:rPr lang="en-GB" sz="1400" u="none" strike="noStrike" dirty="0">
                          <a:effectLst/>
                        </a:rPr>
                        <a:t>Haque &amp; </a:t>
                      </a:r>
                      <a:r>
                        <a:rPr lang="en-GB" sz="1400" u="none" strike="noStrike" dirty="0" err="1">
                          <a:effectLst/>
                        </a:rPr>
                        <a:t>Rubya</a:t>
                      </a:r>
                      <a:r>
                        <a:rPr lang="en-GB" sz="1400" u="none" strike="noStrike" dirty="0">
                          <a:effectLst/>
                        </a:rPr>
                        <a:t> (2023)</a:t>
                      </a:r>
                      <a:endParaRPr lang="en-GB" sz="2000" dirty="0">
                        <a:effectLst/>
                      </a:endParaRPr>
                    </a:p>
                  </a:txBody>
                  <a:tcPr marL="63500" marR="63500" marT="63500" marB="63500"/>
                </a:tc>
                <a:tc>
                  <a:txBody>
                    <a:bodyPr/>
                    <a:lstStyle/>
                    <a:p>
                      <a:pPr algn="just" rtl="0" fontAlgn="t">
                        <a:spcBef>
                          <a:spcPts val="0"/>
                        </a:spcBef>
                        <a:spcAft>
                          <a:spcPts val="0"/>
                        </a:spcAft>
                      </a:pPr>
                      <a:r>
                        <a:rPr lang="en-US" sz="1400" u="none" strike="noStrike" dirty="0">
                          <a:effectLst/>
                        </a:rPr>
                        <a:t>Review of mental health apps and user opinions</a:t>
                      </a:r>
                      <a:endParaRPr lang="en-US" sz="2000" dirty="0">
                        <a:effectLst/>
                      </a:endParaRPr>
                    </a:p>
                  </a:txBody>
                  <a:tcPr marL="63500" marR="63500" marT="63500" marB="63500"/>
                </a:tc>
                <a:tc>
                  <a:txBody>
                    <a:bodyPr/>
                    <a:lstStyle/>
                    <a:p>
                      <a:pPr algn="just" rtl="0" fontAlgn="t">
                        <a:spcBef>
                          <a:spcPts val="0"/>
                        </a:spcBef>
                        <a:spcAft>
                          <a:spcPts val="0"/>
                        </a:spcAft>
                      </a:pPr>
                      <a:r>
                        <a:rPr lang="en-US" sz="1400" u="none" strike="noStrike" dirty="0">
                          <a:effectLst/>
                        </a:rPr>
                        <a:t>Useful for stress relief and emotional support</a:t>
                      </a:r>
                      <a:endParaRPr lang="en-US" sz="2000" dirty="0">
                        <a:effectLst/>
                      </a:endParaRPr>
                    </a:p>
                  </a:txBody>
                  <a:tcPr marL="63500" marR="63500" marT="63500" marB="63500"/>
                </a:tc>
                <a:tc>
                  <a:txBody>
                    <a:bodyPr/>
                    <a:lstStyle/>
                    <a:p>
                      <a:pPr algn="just" rtl="0" fontAlgn="t">
                        <a:spcBef>
                          <a:spcPts val="0"/>
                        </a:spcBef>
                        <a:spcAft>
                          <a:spcPts val="0"/>
                        </a:spcAft>
                      </a:pPr>
                      <a:r>
                        <a:rPr lang="en-US" sz="1400" u="none" strike="noStrike" dirty="0">
                          <a:effectLst/>
                        </a:rPr>
                        <a:t>User feedback shows poor intelligence in responses</a:t>
                      </a:r>
                      <a:endParaRPr lang="en-US" sz="2000" dirty="0">
                        <a:effectLst/>
                      </a:endParaRPr>
                    </a:p>
                  </a:txBody>
                  <a:tcPr marL="63500" marR="63500" marT="63500" marB="63500"/>
                </a:tc>
                <a:tc>
                  <a:txBody>
                    <a:bodyPr/>
                    <a:lstStyle/>
                    <a:p>
                      <a:pPr algn="just" rtl="0" fontAlgn="t">
                        <a:spcBef>
                          <a:spcPts val="0"/>
                        </a:spcBef>
                        <a:spcAft>
                          <a:spcPts val="0"/>
                        </a:spcAft>
                      </a:pPr>
                      <a:r>
                        <a:rPr lang="en-US" sz="1400" u="none" strike="noStrike" dirty="0">
                          <a:effectLst/>
                        </a:rPr>
                        <a:t>No AI-based deep emotion understanding from writing</a:t>
                      </a:r>
                      <a:endParaRPr lang="en-US" sz="2000" dirty="0">
                        <a:effectLst/>
                      </a:endParaRPr>
                    </a:p>
                  </a:txBody>
                  <a:tcPr marL="63500" marR="63500" marT="63500" marB="63500"/>
                </a:tc>
                <a:extLst>
                  <a:ext uri="{0D108BD9-81ED-4DB2-BD59-A6C34878D82A}">
                    <a16:rowId xmlns:a16="http://schemas.microsoft.com/office/drawing/2014/main" val="3458851500"/>
                  </a:ext>
                </a:extLst>
              </a:tr>
              <a:tr h="1141281">
                <a:tc>
                  <a:txBody>
                    <a:bodyPr/>
                    <a:lstStyle/>
                    <a:p>
                      <a:pPr algn="just" rtl="0" fontAlgn="t">
                        <a:spcBef>
                          <a:spcPts val="0"/>
                        </a:spcBef>
                        <a:spcAft>
                          <a:spcPts val="0"/>
                        </a:spcAft>
                      </a:pPr>
                      <a:r>
                        <a:rPr lang="en-GB" sz="1400" u="none" strike="noStrike">
                          <a:effectLst/>
                        </a:rPr>
                        <a:t>Wasil et al. (2022)</a:t>
                      </a:r>
                      <a:endParaRPr lang="en-GB" sz="2000">
                        <a:effectLst/>
                      </a:endParaRPr>
                    </a:p>
                  </a:txBody>
                  <a:tcPr marL="63500" marR="63500" marT="63500" marB="63500"/>
                </a:tc>
                <a:tc>
                  <a:txBody>
                    <a:bodyPr/>
                    <a:lstStyle/>
                    <a:p>
                      <a:pPr algn="just" rtl="0" fontAlgn="t">
                        <a:spcBef>
                          <a:spcPts val="0"/>
                        </a:spcBef>
                        <a:spcAft>
                          <a:spcPts val="0"/>
                        </a:spcAft>
                      </a:pPr>
                      <a:r>
                        <a:rPr lang="en-US" sz="1400" u="none" strike="noStrike">
                          <a:effectLst/>
                        </a:rPr>
                        <a:t>Popular apps for well-being are growing quickly</a:t>
                      </a:r>
                      <a:endParaRPr lang="en-US" sz="2000">
                        <a:effectLst/>
                      </a:endParaRPr>
                    </a:p>
                  </a:txBody>
                  <a:tcPr marL="63500" marR="63500" marT="63500" marB="63500"/>
                </a:tc>
                <a:tc>
                  <a:txBody>
                    <a:bodyPr/>
                    <a:lstStyle/>
                    <a:p>
                      <a:pPr algn="just" rtl="0" fontAlgn="t">
                        <a:spcBef>
                          <a:spcPts val="0"/>
                        </a:spcBef>
                        <a:spcAft>
                          <a:spcPts val="0"/>
                        </a:spcAft>
                      </a:pPr>
                      <a:r>
                        <a:rPr lang="en-US" sz="1400" u="none" strike="noStrike" dirty="0">
                          <a:effectLst/>
                        </a:rPr>
                        <a:t>Easy access from phone, low cost</a:t>
                      </a:r>
                      <a:endParaRPr lang="en-US" sz="2000" dirty="0">
                        <a:effectLst/>
                      </a:endParaRPr>
                    </a:p>
                  </a:txBody>
                  <a:tcPr marL="63500" marR="63500" marT="63500" marB="63500"/>
                </a:tc>
                <a:tc>
                  <a:txBody>
                    <a:bodyPr/>
                    <a:lstStyle/>
                    <a:p>
                      <a:pPr algn="just" rtl="0" fontAlgn="t">
                        <a:spcBef>
                          <a:spcPts val="0"/>
                        </a:spcBef>
                        <a:spcAft>
                          <a:spcPts val="0"/>
                        </a:spcAft>
                      </a:pPr>
                      <a:r>
                        <a:rPr lang="en-US" sz="1400" u="none" strike="noStrike" dirty="0">
                          <a:effectLst/>
                        </a:rPr>
                        <a:t>Only general tips, not </a:t>
                      </a:r>
                      <a:r>
                        <a:rPr lang="en-US" sz="1400" u="none" strike="noStrike" dirty="0" err="1">
                          <a:effectLst/>
                        </a:rPr>
                        <a:t>customised</a:t>
                      </a:r>
                      <a:endParaRPr lang="en-US" sz="2000" dirty="0">
                        <a:effectLst/>
                      </a:endParaRPr>
                    </a:p>
                  </a:txBody>
                  <a:tcPr marL="63500" marR="63500" marT="63500" marB="63500"/>
                </a:tc>
                <a:tc>
                  <a:txBody>
                    <a:bodyPr/>
                    <a:lstStyle/>
                    <a:p>
                      <a:pPr algn="just" rtl="0" fontAlgn="t">
                        <a:spcBef>
                          <a:spcPts val="0"/>
                        </a:spcBef>
                        <a:spcAft>
                          <a:spcPts val="0"/>
                        </a:spcAft>
                      </a:pPr>
                      <a:r>
                        <a:rPr lang="en-US" sz="1400" u="none" strike="noStrike">
                          <a:effectLst/>
                        </a:rPr>
                        <a:t>No personal emotional trend tracking over time</a:t>
                      </a:r>
                      <a:endParaRPr lang="en-US" sz="2000">
                        <a:effectLst/>
                      </a:endParaRPr>
                    </a:p>
                  </a:txBody>
                  <a:tcPr marL="63500" marR="63500" marT="63500" marB="63500"/>
                </a:tc>
                <a:extLst>
                  <a:ext uri="{0D108BD9-81ED-4DB2-BD59-A6C34878D82A}">
                    <a16:rowId xmlns:a16="http://schemas.microsoft.com/office/drawing/2014/main" val="554078958"/>
                  </a:ext>
                </a:extLst>
              </a:tr>
              <a:tr h="1156476">
                <a:tc>
                  <a:txBody>
                    <a:bodyPr/>
                    <a:lstStyle/>
                    <a:p>
                      <a:pPr algn="just" rtl="0" fontAlgn="t">
                        <a:spcBef>
                          <a:spcPts val="0"/>
                        </a:spcBef>
                        <a:spcAft>
                          <a:spcPts val="0"/>
                        </a:spcAft>
                      </a:pPr>
                      <a:r>
                        <a:rPr lang="en-GB" sz="1400" u="none" strike="noStrike">
                          <a:effectLst/>
                        </a:rPr>
                        <a:t>Lattie et al. (2020)</a:t>
                      </a:r>
                      <a:endParaRPr lang="en-GB" sz="2000">
                        <a:effectLst/>
                      </a:endParaRPr>
                    </a:p>
                  </a:txBody>
                  <a:tcPr marL="63500" marR="63500" marT="63500" marB="63500"/>
                </a:tc>
                <a:tc>
                  <a:txBody>
                    <a:bodyPr/>
                    <a:lstStyle/>
                    <a:p>
                      <a:pPr algn="just" rtl="0" fontAlgn="t">
                        <a:spcBef>
                          <a:spcPts val="0"/>
                        </a:spcBef>
                        <a:spcAft>
                          <a:spcPts val="0"/>
                        </a:spcAft>
                      </a:pPr>
                      <a:r>
                        <a:rPr lang="en-US" sz="1400" u="none" strike="noStrike">
                          <a:effectLst/>
                        </a:rPr>
                        <a:t>App self-care can improve mental well-being</a:t>
                      </a:r>
                      <a:endParaRPr lang="en-US" sz="2000">
                        <a:effectLst/>
                      </a:endParaRPr>
                    </a:p>
                  </a:txBody>
                  <a:tcPr marL="63500" marR="63500" marT="63500" marB="63500"/>
                </a:tc>
                <a:tc>
                  <a:txBody>
                    <a:bodyPr/>
                    <a:lstStyle/>
                    <a:p>
                      <a:pPr algn="just" rtl="0" fontAlgn="t">
                        <a:spcBef>
                          <a:spcPts val="0"/>
                        </a:spcBef>
                        <a:spcAft>
                          <a:spcPts val="0"/>
                        </a:spcAft>
                      </a:pPr>
                      <a:r>
                        <a:rPr lang="en-GB" sz="1400" u="none" strike="noStrike">
                          <a:effectLst/>
                        </a:rPr>
                        <a:t>Good for mood awareness</a:t>
                      </a:r>
                      <a:endParaRPr lang="en-GB" sz="2000">
                        <a:effectLst/>
                      </a:endParaRPr>
                    </a:p>
                  </a:txBody>
                  <a:tcPr marL="63500" marR="63500" marT="63500" marB="63500"/>
                </a:tc>
                <a:tc>
                  <a:txBody>
                    <a:bodyPr/>
                    <a:lstStyle/>
                    <a:p>
                      <a:pPr algn="just" rtl="0" fontAlgn="t">
                        <a:spcBef>
                          <a:spcPts val="0"/>
                        </a:spcBef>
                        <a:spcAft>
                          <a:spcPts val="0"/>
                        </a:spcAft>
                      </a:pPr>
                      <a:r>
                        <a:rPr lang="en-US" sz="1400" u="none" strike="noStrike" dirty="0">
                          <a:effectLst/>
                        </a:rPr>
                        <a:t>Privacy and security concerns remain</a:t>
                      </a:r>
                      <a:endParaRPr lang="en-US" sz="2000" dirty="0">
                        <a:effectLst/>
                      </a:endParaRPr>
                    </a:p>
                  </a:txBody>
                  <a:tcPr marL="63500" marR="63500" marT="63500" marB="63500"/>
                </a:tc>
                <a:tc>
                  <a:txBody>
                    <a:bodyPr/>
                    <a:lstStyle/>
                    <a:p>
                      <a:pPr algn="just" rtl="0" fontAlgn="t">
                        <a:spcBef>
                          <a:spcPts val="0"/>
                        </a:spcBef>
                        <a:spcAft>
                          <a:spcPts val="0"/>
                        </a:spcAft>
                      </a:pPr>
                      <a:r>
                        <a:rPr lang="en-US" sz="1400" u="none" strike="noStrike" dirty="0">
                          <a:effectLst/>
                        </a:rPr>
                        <a:t>No strong data control or user-owned emotional history</a:t>
                      </a:r>
                      <a:endParaRPr lang="en-US" sz="2000" dirty="0">
                        <a:effectLst/>
                      </a:endParaRPr>
                    </a:p>
                  </a:txBody>
                  <a:tcPr marL="63500" marR="63500" marT="63500" marB="63500"/>
                </a:tc>
                <a:extLst>
                  <a:ext uri="{0D108BD9-81ED-4DB2-BD59-A6C34878D82A}">
                    <a16:rowId xmlns:a16="http://schemas.microsoft.com/office/drawing/2014/main" val="4095533690"/>
                  </a:ext>
                </a:extLst>
              </a:tr>
            </a:tbl>
          </a:graphicData>
        </a:graphic>
      </p:graphicFrame>
      <p:sp>
        <p:nvSpPr>
          <p:cNvPr id="5" name="Rectangle 4"/>
          <p:cNvSpPr/>
          <p:nvPr/>
        </p:nvSpPr>
        <p:spPr>
          <a:xfrm>
            <a:off x="7270750" y="3031810"/>
            <a:ext cx="4347410" cy="2677656"/>
          </a:xfrm>
          <a:prstGeom prst="rect">
            <a:avLst/>
          </a:prstGeom>
        </p:spPr>
        <p:txBody>
          <a:bodyPr wrap="square">
            <a:spAutoFit/>
          </a:bodyPr>
          <a:lstStyle/>
          <a:p>
            <a:pPr marL="285750" indent="-285750">
              <a:buFont typeface="Arial" panose="020B0604020202020204" pitchFamily="34" charset="0"/>
              <a:buChar char="•"/>
            </a:pPr>
            <a:r>
              <a:rPr lang="en-GB" sz="1400" dirty="0"/>
              <a:t>Mental health mobile applications have become increasingly popular for emotional self-care and reflection. </a:t>
            </a:r>
            <a:r>
              <a:rPr lang="en-GB" sz="1200" i="1" dirty="0"/>
              <a:t>[1], [8]</a:t>
            </a:r>
          </a:p>
          <a:p>
            <a:pPr marL="285750" indent="-285750">
              <a:buFont typeface="Arial" panose="020B0604020202020204" pitchFamily="34" charset="0"/>
              <a:buChar char="•"/>
            </a:pPr>
            <a:r>
              <a:rPr lang="en-GB" sz="1400" dirty="0"/>
              <a:t>However, many still lack advanced emotional or sentiment-based feedback mechanisms. </a:t>
            </a:r>
            <a:r>
              <a:rPr lang="en-GB" sz="1100" i="1" dirty="0"/>
              <a:t>[2], [9]</a:t>
            </a:r>
          </a:p>
          <a:p>
            <a:pPr marL="285750" indent="-285750">
              <a:buFont typeface="Arial" panose="020B0604020202020204" pitchFamily="34" charset="0"/>
              <a:buChar char="•"/>
            </a:pPr>
            <a:r>
              <a:rPr lang="en-GB" sz="1400" dirty="0"/>
              <a:t>Artificial intelligence and deep learning have improved emotion recognition in text-based journaling systems. </a:t>
            </a:r>
            <a:r>
              <a:rPr lang="en-GB" sz="1100" i="1" dirty="0"/>
              <a:t>[3], [10]</a:t>
            </a:r>
          </a:p>
          <a:p>
            <a:pPr marL="285750" indent="-285750">
              <a:buFont typeface="Arial" panose="020B0604020202020204" pitchFamily="34" charset="0"/>
              <a:buChar char="•"/>
            </a:pPr>
            <a:r>
              <a:rPr lang="en-GB" sz="1400" dirty="0"/>
              <a:t>Despite progress, user privacy and data protection continue to be major concerns in digital mental health platforms. </a:t>
            </a:r>
            <a:r>
              <a:rPr lang="en-GB" sz="1100" i="1" dirty="0"/>
              <a:t>[7]</a:t>
            </a:r>
          </a:p>
        </p:txBody>
      </p:sp>
      <p:sp>
        <p:nvSpPr>
          <p:cNvPr id="6" name="TextBox 5">
            <a:extLst>
              <a:ext uri="{FF2B5EF4-FFF2-40B4-BE49-F238E27FC236}">
                <a16:creationId xmlns:a16="http://schemas.microsoft.com/office/drawing/2014/main" id="{D6E36B6F-FFFB-4C4B-9E89-D29818DD0020}"/>
              </a:ext>
            </a:extLst>
          </p:cNvPr>
          <p:cNvSpPr txBox="1"/>
          <p:nvPr/>
        </p:nvSpPr>
        <p:spPr>
          <a:xfrm>
            <a:off x="1059612" y="1532694"/>
            <a:ext cx="4745210" cy="369332"/>
          </a:xfrm>
          <a:prstGeom prst="rect">
            <a:avLst/>
          </a:prstGeom>
          <a:noFill/>
        </p:spPr>
        <p:txBody>
          <a:bodyPr wrap="none" rtlCol="0">
            <a:spAutoFit/>
          </a:bodyPr>
          <a:lstStyle/>
          <a:p>
            <a:pPr marL="285750" indent="-285750">
              <a:buFont typeface="Wingdings" panose="05000000000000000000" pitchFamily="2" charset="2"/>
              <a:buChar char="Ø"/>
            </a:pPr>
            <a:r>
              <a:rPr lang="en-GB" dirty="0">
                <a:solidFill>
                  <a:schemeClr val="accent1">
                    <a:lumMod val="75000"/>
                  </a:schemeClr>
                </a:solidFill>
                <a:latin typeface="Amasis MT Pro" panose="02040504050005020304" pitchFamily="18" charset="0"/>
              </a:rPr>
              <a:t>Research on similarly available systems</a:t>
            </a:r>
          </a:p>
        </p:txBody>
      </p:sp>
      <p:sp>
        <p:nvSpPr>
          <p:cNvPr id="7" name="TextBox 6">
            <a:extLst>
              <a:ext uri="{FF2B5EF4-FFF2-40B4-BE49-F238E27FC236}">
                <a16:creationId xmlns:a16="http://schemas.microsoft.com/office/drawing/2014/main" id="{D6E36B6F-FFFB-4C4B-9E89-D29818DD0020}"/>
              </a:ext>
            </a:extLst>
          </p:cNvPr>
          <p:cNvSpPr txBox="1"/>
          <p:nvPr/>
        </p:nvSpPr>
        <p:spPr>
          <a:xfrm>
            <a:off x="7323221" y="2607569"/>
            <a:ext cx="3036472" cy="369332"/>
          </a:xfrm>
          <a:prstGeom prst="rect">
            <a:avLst/>
          </a:prstGeom>
          <a:noFill/>
        </p:spPr>
        <p:txBody>
          <a:bodyPr wrap="none" rtlCol="0">
            <a:spAutoFit/>
          </a:bodyPr>
          <a:lstStyle/>
          <a:p>
            <a:pPr marL="285750" indent="-285750">
              <a:buFont typeface="Wingdings" panose="05000000000000000000" pitchFamily="2" charset="2"/>
              <a:buChar char="Ø"/>
            </a:pPr>
            <a:r>
              <a:rPr lang="en-GB" dirty="0">
                <a:solidFill>
                  <a:schemeClr val="accent1">
                    <a:lumMod val="75000"/>
                  </a:schemeClr>
                </a:solidFill>
                <a:latin typeface="Amasis MT Pro" panose="02040504050005020304" pitchFamily="18" charset="0"/>
              </a:rPr>
              <a:t>Overall Analysis results</a:t>
            </a:r>
          </a:p>
        </p:txBody>
      </p:sp>
    </p:spTree>
    <p:extLst>
      <p:ext uri="{BB962C8B-B14F-4D97-AF65-F5344CB8AC3E}">
        <p14:creationId xmlns:p14="http://schemas.microsoft.com/office/powerpoint/2010/main" val="352770568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 Design</a:t>
            </a:r>
          </a:p>
        </p:txBody>
      </p:sp>
      <p:graphicFrame>
        <p:nvGraphicFramePr>
          <p:cNvPr id="4" name="Diagram 3"/>
          <p:cNvGraphicFramePr/>
          <p:nvPr>
            <p:extLst>
              <p:ext uri="{D42A27DB-BD31-4B8C-83A1-F6EECF244321}">
                <p14:modId xmlns:p14="http://schemas.microsoft.com/office/powerpoint/2010/main" val="2015125990"/>
              </p:ext>
            </p:extLst>
          </p:nvPr>
        </p:nvGraphicFramePr>
        <p:xfrm>
          <a:off x="7802880" y="2437883"/>
          <a:ext cx="3376397" cy="4014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3431207340"/>
              </p:ext>
            </p:extLst>
          </p:nvPr>
        </p:nvGraphicFramePr>
        <p:xfrm>
          <a:off x="991850" y="1242328"/>
          <a:ext cx="5312697"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43540174"/>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Project Timeline / Gantt Chart</a:t>
            </a:r>
          </a:p>
        </p:txBody>
      </p:sp>
      <p:pic>
        <p:nvPicPr>
          <p:cNvPr id="4" name="image1.png"/>
          <p:cNvPicPr/>
          <p:nvPr/>
        </p:nvPicPr>
        <p:blipFill>
          <a:blip r:embed="rId3"/>
          <a:srcRect/>
          <a:stretch>
            <a:fillRect/>
          </a:stretch>
        </p:blipFill>
        <p:spPr>
          <a:xfrm>
            <a:off x="740288" y="1606550"/>
            <a:ext cx="10579510" cy="4365524"/>
          </a:xfrm>
          <a:prstGeom prst="rect">
            <a:avLst/>
          </a:prstGeom>
          <a:ln/>
        </p:spPr>
      </p:pic>
      <p:sp>
        <p:nvSpPr>
          <p:cNvPr id="3" name="TextBox 2">
            <a:extLst>
              <a:ext uri="{FF2B5EF4-FFF2-40B4-BE49-F238E27FC236}">
                <a16:creationId xmlns:a16="http://schemas.microsoft.com/office/drawing/2014/main" id="{F4EDDE56-7A7E-531B-8DCC-94F2CA6C49ED}"/>
              </a:ext>
            </a:extLst>
          </p:cNvPr>
          <p:cNvSpPr txBox="1"/>
          <p:nvPr/>
        </p:nvSpPr>
        <p:spPr>
          <a:xfrm>
            <a:off x="5410200" y="5972074"/>
            <a:ext cx="2952750" cy="261610"/>
          </a:xfrm>
          <a:prstGeom prst="rect">
            <a:avLst/>
          </a:prstGeom>
          <a:noFill/>
        </p:spPr>
        <p:txBody>
          <a:bodyPr wrap="square" rtlCol="0">
            <a:spAutoFit/>
          </a:bodyPr>
          <a:lstStyle/>
          <a:p>
            <a:r>
              <a:rPr lang="en-GB" sz="1100" i="1" dirty="0">
                <a:latin typeface="Arial" panose="020B0604020202020204" pitchFamily="34" charset="0"/>
                <a:cs typeface="Arial" panose="020B0604020202020204" pitchFamily="34" charset="0"/>
              </a:rPr>
              <a:t>(Made in </a:t>
            </a:r>
            <a:r>
              <a:rPr lang="en-GB" sz="1100" i="1" dirty="0" err="1">
                <a:latin typeface="Arial" panose="020B0604020202020204" pitchFamily="34" charset="0"/>
                <a:cs typeface="Arial" panose="020B0604020202020204" pitchFamily="34" charset="0"/>
              </a:rPr>
              <a:t>ProjectLibre</a:t>
            </a:r>
            <a:r>
              <a:rPr lang="en-GB" sz="1100" i="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80868607"/>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Design overview</a:t>
            </a:r>
          </a:p>
        </p:txBody>
      </p:sp>
      <p:sp>
        <p:nvSpPr>
          <p:cNvPr id="4" name="TextBox 3">
            <a:extLst>
              <a:ext uri="{FF2B5EF4-FFF2-40B4-BE49-F238E27FC236}">
                <a16:creationId xmlns:a16="http://schemas.microsoft.com/office/drawing/2014/main" id="{B97242D8-1D85-4B34-B31F-43F2A084BFFA}"/>
              </a:ext>
            </a:extLst>
          </p:cNvPr>
          <p:cNvSpPr txBox="1"/>
          <p:nvPr/>
        </p:nvSpPr>
        <p:spPr>
          <a:xfrm>
            <a:off x="1220033" y="1927436"/>
            <a:ext cx="2427268" cy="369332"/>
          </a:xfrm>
          <a:prstGeom prst="rect">
            <a:avLst/>
          </a:prstGeom>
          <a:noFill/>
        </p:spPr>
        <p:txBody>
          <a:bodyPr wrap="none" rtlCol="0">
            <a:spAutoFit/>
          </a:bodyPr>
          <a:lstStyle/>
          <a:p>
            <a:pPr marL="285750" indent="-285750">
              <a:buFont typeface="Wingdings" panose="05000000000000000000" pitchFamily="2" charset="2"/>
              <a:buChar char="Ø"/>
            </a:pPr>
            <a:r>
              <a:rPr lang="en-GB" dirty="0">
                <a:solidFill>
                  <a:schemeClr val="accent1">
                    <a:lumMod val="75000"/>
                  </a:schemeClr>
                </a:solidFill>
                <a:latin typeface="Amasis MT Pro" panose="02040504050005020304" pitchFamily="18" charset="0"/>
              </a:rPr>
              <a:t>System architecture</a:t>
            </a:r>
          </a:p>
        </p:txBody>
      </p:sp>
      <p:sp>
        <p:nvSpPr>
          <p:cNvPr id="5" name="TextBox 4">
            <a:extLst>
              <a:ext uri="{FF2B5EF4-FFF2-40B4-BE49-F238E27FC236}">
                <a16:creationId xmlns:a16="http://schemas.microsoft.com/office/drawing/2014/main" id="{5F9ACCC3-1350-41C7-A0FC-073418311AD3}"/>
              </a:ext>
            </a:extLst>
          </p:cNvPr>
          <p:cNvSpPr txBox="1"/>
          <p:nvPr/>
        </p:nvSpPr>
        <p:spPr>
          <a:xfrm>
            <a:off x="7630897" y="1872735"/>
            <a:ext cx="2420856" cy="369332"/>
          </a:xfrm>
          <a:prstGeom prst="rect">
            <a:avLst/>
          </a:prstGeom>
          <a:noFill/>
        </p:spPr>
        <p:txBody>
          <a:bodyPr wrap="none" rtlCol="0">
            <a:spAutoFit/>
          </a:bodyPr>
          <a:lstStyle/>
          <a:p>
            <a:pPr marL="285750" indent="-285750">
              <a:buFont typeface="Wingdings" panose="05000000000000000000" pitchFamily="2" charset="2"/>
              <a:buChar char="Ø"/>
            </a:pPr>
            <a:r>
              <a:rPr lang="en-GB" dirty="0">
                <a:solidFill>
                  <a:schemeClr val="accent1">
                    <a:lumMod val="75000"/>
                  </a:schemeClr>
                </a:solidFill>
                <a:latin typeface="Amasis MT Pro" panose="02040504050005020304" pitchFamily="18" charset="0"/>
              </a:rPr>
              <a:t>UI Design Mockups</a:t>
            </a:r>
          </a:p>
        </p:txBody>
      </p:sp>
      <p:pic>
        <p:nvPicPr>
          <p:cNvPr id="2050" name="Picture 2" descr="Mental-Health: An NLP-Based System for Detecting Depression Levels through  User Comments on Twitter (X)"/>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9118" y="2679030"/>
            <a:ext cx="4513361" cy="20373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ental health App UI Design Template | Mental health App Desig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95012" y="2454438"/>
            <a:ext cx="4492625" cy="2403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13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US" dirty="0"/>
              <a:t>Subject is significant and useful.</a:t>
            </a:r>
          </a:p>
          <a:p>
            <a:r>
              <a:rPr lang="en-US" dirty="0"/>
              <a:t>AI enhances emotion reflections.</a:t>
            </a:r>
            <a:r>
              <a:rPr lang="en-US" sz="1600" i="1" dirty="0"/>
              <a:t>[2]</a:t>
            </a:r>
          </a:p>
          <a:p>
            <a:r>
              <a:rPr lang="en-US" dirty="0"/>
              <a:t>Project implementation is underway.</a:t>
            </a:r>
          </a:p>
          <a:p>
            <a:r>
              <a:rPr lang="en-US" dirty="0"/>
              <a:t>Last version will aid psychological health.</a:t>
            </a:r>
            <a:r>
              <a:rPr lang="en-US" sz="1600" i="1" dirty="0"/>
              <a:t>[3]</a:t>
            </a:r>
          </a:p>
          <a:p>
            <a:endParaRPr lang="en-GB" dirty="0"/>
          </a:p>
        </p:txBody>
      </p:sp>
    </p:spTree>
    <p:extLst>
      <p:ext uri="{BB962C8B-B14F-4D97-AF65-F5344CB8AC3E}">
        <p14:creationId xmlns:p14="http://schemas.microsoft.com/office/powerpoint/2010/main" val="2876244431"/>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55000" lnSpcReduction="20000"/>
          </a:bodyPr>
          <a:lstStyle/>
          <a:p>
            <a:pPr marL="0" indent="0">
              <a:buNone/>
            </a:pPr>
            <a:r>
              <a:rPr lang="en-GB" dirty="0"/>
              <a:t>[1] Athanas, A.J., McCorrison, J.M., Smalley, S., Price, J., Grady, J., Wehner, P., </a:t>
            </a:r>
            <a:r>
              <a:rPr lang="en-GB" dirty="0" err="1"/>
              <a:t>Campistron</a:t>
            </a:r>
            <a:r>
              <a:rPr lang="en-GB" dirty="0"/>
              <a:t>, J. and </a:t>
            </a:r>
            <a:r>
              <a:rPr lang="en-GB" dirty="0" err="1"/>
              <a:t>Schork</a:t>
            </a:r>
            <a:r>
              <a:rPr lang="en-GB" dirty="0"/>
              <a:t>, N.J., 2019. Association between improvement in baseline mood and long-term use of a mindfulness and meditation app: observational study. JMIR mental health, 6(5), p.e12617.</a:t>
            </a:r>
          </a:p>
          <a:p>
            <a:pPr marL="0" indent="0">
              <a:buNone/>
            </a:pPr>
            <a:r>
              <a:rPr lang="en-GB" dirty="0"/>
              <a:t>[2] Haque, M.R. and </a:t>
            </a:r>
            <a:r>
              <a:rPr lang="en-GB" dirty="0" err="1"/>
              <a:t>Rubya</a:t>
            </a:r>
            <a:r>
              <a:rPr lang="en-GB" dirty="0"/>
              <a:t>, S., 2022. " For an app supposed to make its users feel better, it sure is a joke"-an analysis of user reviews of mobile mental health applications. Proceedings of the ACM on Human-Computer Interaction, 6(CSCW2), pp.1-29.</a:t>
            </a:r>
          </a:p>
          <a:p>
            <a:pPr marL="0" indent="0">
              <a:buNone/>
            </a:pPr>
            <a:r>
              <a:rPr lang="en-GB" dirty="0"/>
              <a:t>[3] Haque, M.R. and </a:t>
            </a:r>
            <a:r>
              <a:rPr lang="en-GB" dirty="0" err="1"/>
              <a:t>Rubya</a:t>
            </a:r>
            <a:r>
              <a:rPr lang="en-GB" dirty="0"/>
              <a:t>, S., 2023. An overview of </a:t>
            </a:r>
            <a:r>
              <a:rPr lang="en-GB" dirty="0" err="1"/>
              <a:t>chatbot</a:t>
            </a:r>
            <a:r>
              <a:rPr lang="en-GB" dirty="0"/>
              <a:t>-based mobile mental health apps: insights from app description and user reviews. JMIR </a:t>
            </a:r>
            <a:r>
              <a:rPr lang="en-GB" dirty="0" err="1"/>
              <a:t>mHealth</a:t>
            </a:r>
            <a:r>
              <a:rPr lang="en-GB" dirty="0"/>
              <a:t> and </a:t>
            </a:r>
            <a:r>
              <a:rPr lang="en-GB" dirty="0" err="1"/>
              <a:t>uHealth</a:t>
            </a:r>
            <a:r>
              <a:rPr lang="en-GB" dirty="0"/>
              <a:t>, 11(1), p.e44838.</a:t>
            </a:r>
          </a:p>
          <a:p>
            <a:pPr marL="0" indent="0">
              <a:buNone/>
            </a:pPr>
            <a:r>
              <a:rPr lang="en-GB" dirty="0"/>
              <a:t>[4] Hester, O.R., Jolivette, K. and </a:t>
            </a:r>
            <a:r>
              <a:rPr lang="en-GB" dirty="0" err="1"/>
              <a:t>Swoszowski</a:t>
            </a:r>
            <a:r>
              <a:rPr lang="en-GB" dirty="0"/>
              <a:t>, N.C., 2024. Supporting Transition-Readiness Skills for Adolescents With Emotional and </a:t>
            </a:r>
            <a:r>
              <a:rPr lang="en-GB" dirty="0" err="1"/>
              <a:t>Behavioral</a:t>
            </a:r>
            <a:r>
              <a:rPr lang="en-GB" dirty="0"/>
              <a:t> Disorders Using Check-In/Check-Out. Beyond </a:t>
            </a:r>
            <a:r>
              <a:rPr lang="en-GB" dirty="0" err="1"/>
              <a:t>Behavior</a:t>
            </a:r>
            <a:r>
              <a:rPr lang="en-GB" dirty="0"/>
              <a:t>, 33(2), pp.76-88.</a:t>
            </a:r>
          </a:p>
          <a:p>
            <a:pPr marL="0" indent="0">
              <a:buNone/>
            </a:pPr>
            <a:r>
              <a:rPr lang="en-GB" dirty="0"/>
              <a:t>[5] Lattie, E., Cohen, K.A., Winquist, N. and Mohr, D.C., 2020. Examining an app-based mental health self-care program, </a:t>
            </a:r>
            <a:r>
              <a:rPr lang="en-GB" dirty="0" err="1"/>
              <a:t>IntelliCare</a:t>
            </a:r>
            <a:r>
              <a:rPr lang="en-GB" dirty="0"/>
              <a:t> for college students: single-arm pilot study. JMIR mental health, 7(10), p.e21075.</a:t>
            </a:r>
          </a:p>
          <a:p>
            <a:pPr marL="0" indent="0">
              <a:buNone/>
            </a:pPr>
            <a:r>
              <a:rPr lang="en-GB" dirty="0"/>
              <a:t>[6] Wasil, A.R., Palermo, E., Lorenzo-Luaces, L. and </a:t>
            </a:r>
            <a:r>
              <a:rPr lang="en-GB" dirty="0" err="1"/>
              <a:t>DeRubeis</a:t>
            </a:r>
            <a:r>
              <a:rPr lang="en-GB" dirty="0"/>
              <a:t>, R., 2021. Is there an app for that? A review of popular mental health and wellness apps.</a:t>
            </a:r>
          </a:p>
          <a:p>
            <a:pPr marL="0" indent="0">
              <a:buNone/>
            </a:pPr>
            <a:r>
              <a:rPr lang="en-GB" dirty="0"/>
              <a:t>[7] Wasil, A.R., Palermo, E.H., Lorenzo-Luaces, L. and </a:t>
            </a:r>
            <a:r>
              <a:rPr lang="en-GB" dirty="0" err="1"/>
              <a:t>DeRubeis</a:t>
            </a:r>
            <a:r>
              <a:rPr lang="en-GB" dirty="0"/>
              <a:t>, R.J., 2022. Is there an app for that? A review of popular apps for depression, anxiety, and well-being. Cognitive and </a:t>
            </a:r>
            <a:r>
              <a:rPr lang="en-GB" dirty="0" err="1"/>
              <a:t>Behavioral</a:t>
            </a:r>
            <a:r>
              <a:rPr lang="en-GB" dirty="0"/>
              <a:t> Practice, 29(4), pp.883-901.</a:t>
            </a:r>
          </a:p>
          <a:p>
            <a:pPr marL="0" indent="0">
              <a:buNone/>
            </a:pPr>
            <a:r>
              <a:rPr lang="en-GB" dirty="0"/>
              <a:t>[8] A. Alotaibi and M. Alanazi, “Sentiment Analysis of Mental Health Posts on Social Media Using Machine Learning Techniques,” IEEE Access, vol. 10, pp. 101223–101235, 2022.</a:t>
            </a:r>
          </a:p>
          <a:p>
            <a:pPr marL="0" indent="0">
              <a:buNone/>
            </a:pPr>
            <a:r>
              <a:rPr lang="en-GB" dirty="0"/>
              <a:t>[9] M. Islam, M. F. Ahmed, and T. R. Soomro, “AI-Driven Chatbots for Mental Health Support: A Systematic Review,” IEEE Transactions on Artificial Intelligence, vol. 4, no. 6, pp. 1234–1245, 2023.</a:t>
            </a:r>
          </a:p>
          <a:p>
            <a:pPr marL="0" indent="0">
              <a:buNone/>
            </a:pPr>
            <a:r>
              <a:rPr lang="en-GB" dirty="0"/>
              <a:t>[10] N. Gupta and P. Kumar, “Emotion Recognition Using NLP and Deep Learning for Mental Wellbeing Applications,” IEEE International Conference on Computing, Communication, and Intelligent Systems (ICCCIS), 2021, pp. 489–494.</a:t>
            </a:r>
          </a:p>
          <a:p>
            <a:pPr marL="0" indent="0">
              <a:buNone/>
            </a:pPr>
            <a:endParaRPr lang="en-GB" dirty="0"/>
          </a:p>
        </p:txBody>
      </p:sp>
    </p:spTree>
    <p:extLst>
      <p:ext uri="{BB962C8B-B14F-4D97-AF65-F5344CB8AC3E}">
        <p14:creationId xmlns:p14="http://schemas.microsoft.com/office/powerpoint/2010/main" val="2080031523"/>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69805" y="1551490"/>
            <a:ext cx="7803459" cy="2215991"/>
          </a:xfrm>
          <a:prstGeom prst="rect">
            <a:avLst/>
          </a:prstGeom>
          <a:noFill/>
        </p:spPr>
        <p:txBody>
          <a:bodyPr wrap="square" lIns="91440" tIns="45720" rIns="91440" bIns="45720">
            <a:spAutoFit/>
          </a:bodyPr>
          <a:lstStyle/>
          <a:p>
            <a:pPr algn="ctr"/>
            <a:r>
              <a:rPr lang="en-US" sz="13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Q&amp;A</a:t>
            </a:r>
            <a:endParaRPr lang="en-US" sz="13800"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1635842534"/>
      </p:ext>
    </p:extLst>
  </p:cSld>
  <p:clrMapOvr>
    <a:masterClrMapping/>
  </p:clrMapOvr>
  <p:transition spd="med">
    <p:pull/>
  </p:transition>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150</TotalTime>
  <Words>1908</Words>
  <Application>Microsoft Office PowerPoint</Application>
  <PresentationFormat>Widescreen</PresentationFormat>
  <Paragraphs>122</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Amasis MT Pro</vt:lpstr>
      <vt:lpstr>Arial</vt:lpstr>
      <vt:lpstr>Calibri</vt:lpstr>
      <vt:lpstr>Century Gothic</vt:lpstr>
      <vt:lpstr>Wingdings</vt:lpstr>
      <vt:lpstr>Vapor Trail</vt:lpstr>
      <vt:lpstr>A MENTAL HEALTH CHECK-IN APP WITH SENTIMENT ANALYSIS FOR EMOTIONAL REFLECTION</vt:lpstr>
      <vt:lpstr> Agenda</vt:lpstr>
      <vt:lpstr>Introduction</vt:lpstr>
      <vt:lpstr>Literature Review</vt:lpstr>
      <vt:lpstr>System Design</vt:lpstr>
      <vt:lpstr>Project Timeline / Gantt Chart</vt:lpstr>
      <vt:lpstr> Design overview</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 Alexei</dc:creator>
  <cp:lastModifiedBy>Melani Alexei</cp:lastModifiedBy>
  <cp:revision>49</cp:revision>
  <dcterms:created xsi:type="dcterms:W3CDTF">2025-10-27T11:30:34Z</dcterms:created>
  <dcterms:modified xsi:type="dcterms:W3CDTF">2025-10-29T09:17:24Z</dcterms:modified>
</cp:coreProperties>
</file>