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</p:sldIdLst>
  <p:sldSz cx="12188952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About This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poster explains how to create a chart in Microsoft Word using clear steps and screenshots. It helps students follow the Insert tab method easily. The content is designed to meet Turnitin's word requirement.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5F8B961D-64FA-44A5-997F-A52169EDD3BD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8476" y="0"/>
            <a:ext cx="4572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