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  <p:sldMasterId id="2147483672" r:id="rId2"/>
  </p:sldMasterIdLst>
  <p:notesMasterIdLst>
    <p:notesMasterId r:id="rId21"/>
  </p:notesMasterIdLst>
  <p:sldIdLst>
    <p:sldId id="256" r:id="rId3"/>
    <p:sldId id="279" r:id="rId4"/>
    <p:sldId id="283" r:id="rId5"/>
    <p:sldId id="280" r:id="rId6"/>
    <p:sldId id="281" r:id="rId7"/>
    <p:sldId id="282" r:id="rId8"/>
    <p:sldId id="285" r:id="rId9"/>
    <p:sldId id="286" r:id="rId10"/>
    <p:sldId id="284" r:id="rId11"/>
    <p:sldId id="287" r:id="rId12"/>
    <p:sldId id="288" r:id="rId13"/>
    <p:sldId id="289" r:id="rId14"/>
    <p:sldId id="290" r:id="rId15"/>
    <p:sldId id="291" r:id="rId16"/>
    <p:sldId id="292" r:id="rId17"/>
    <p:sldId id="293" r:id="rId18"/>
    <p:sldId id="294" r:id="rId19"/>
    <p:sldId id="273" r:id="rId20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89068" autoAdjust="0"/>
  </p:normalViewPr>
  <p:slideViewPr>
    <p:cSldViewPr>
      <p:cViewPr>
        <p:scale>
          <a:sx n="80" d="100"/>
          <a:sy n="80" d="100"/>
        </p:scale>
        <p:origin x="1116" y="-18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slide" Target="slides/slide16.xml"/><Relationship Id="rId3" Type="http://schemas.openxmlformats.org/officeDocument/2006/relationships/slide" Target="slides/slide1.xml"/><Relationship Id="rId21" Type="http://schemas.openxmlformats.org/officeDocument/2006/relationships/notesMaster" Target="notesMasters/notesMaster1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slide" Target="slides/slide15.xml"/><Relationship Id="rId25" Type="http://schemas.openxmlformats.org/officeDocument/2006/relationships/tableStyles" Target="tableStyles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4.xml"/><Relationship Id="rId20" Type="http://schemas.openxmlformats.org/officeDocument/2006/relationships/slide" Target="slides/slide1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24" Type="http://schemas.openxmlformats.org/officeDocument/2006/relationships/theme" Target="theme/theme1.xml"/><Relationship Id="rId5" Type="http://schemas.openxmlformats.org/officeDocument/2006/relationships/slide" Target="slides/slide3.xml"/><Relationship Id="rId15" Type="http://schemas.openxmlformats.org/officeDocument/2006/relationships/slide" Target="slides/slide13.xml"/><Relationship Id="rId23" Type="http://schemas.openxmlformats.org/officeDocument/2006/relationships/viewProps" Target="viewProps.xml"/><Relationship Id="rId10" Type="http://schemas.openxmlformats.org/officeDocument/2006/relationships/slide" Target="slides/slide8.xml"/><Relationship Id="rId19" Type="http://schemas.openxmlformats.org/officeDocument/2006/relationships/slide" Target="slides/slide17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Relationship Id="rId22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1D6D6B0-F1D8-4A6D-A2E4-F63249F2DEBC}" type="datetimeFigureOut">
              <a:rPr lang="en-GB" smtClean="0"/>
              <a:pPr/>
              <a:t>31/01/2017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C9C1BFA-5BFE-4B3B-8E37-8C99432089EE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4809419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C9C1BFA-5BFE-4B3B-8E37-8C99432089EE}" type="slidenum">
              <a:rPr lang="en-GB" smtClean="0"/>
              <a:pPr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97200885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C9C1BFA-5BFE-4B3B-8E37-8C99432089EE}" type="slidenum">
              <a:rPr lang="en-GB" smtClean="0"/>
              <a:pPr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76732885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746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31747" name="Notes Placeholder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endParaRPr lang="en-US" altLang="en-US"/>
          </a:p>
        </p:txBody>
      </p:sp>
      <p:sp>
        <p:nvSpPr>
          <p:cNvPr id="31748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eaLnBrk="1" hangingPunct="1">
              <a:spcBef>
                <a:spcPct val="0"/>
              </a:spcBef>
            </a:pPr>
            <a:fld id="{96A41885-20AB-4B94-A372-B570DE4547E8}" type="slidenum">
              <a:rPr lang="en-GB" altLang="en-US">
                <a:latin typeface="Verdana" panose="020B0604030504040204" pitchFamily="34" charset="0"/>
              </a:rPr>
              <a:pPr eaLnBrk="1" hangingPunct="1">
                <a:spcBef>
                  <a:spcPct val="0"/>
                </a:spcBef>
              </a:pPr>
              <a:t>12</a:t>
            </a:fld>
            <a:endParaRPr lang="en-GB" altLang="en-US">
              <a:latin typeface="Verdana" panose="020B060403050404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404174979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C9C1BFA-5BFE-4B3B-8E37-8C99432089EE}" type="slidenum">
              <a:rPr lang="en-GB" smtClean="0"/>
              <a:pPr/>
              <a:t>18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2889189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2"/>
          <p:cNvSpPr>
            <a:spLocks noChangeArrowheads="1"/>
          </p:cNvSpPr>
          <p:nvPr/>
        </p:nvSpPr>
        <p:spPr bwMode="auto">
          <a:xfrm>
            <a:off x="381000" y="990600"/>
            <a:ext cx="76200" cy="5105400"/>
          </a:xfrm>
          <a:prstGeom prst="rect">
            <a:avLst/>
          </a:prstGeom>
          <a:solidFill>
            <a:schemeClr val="bg2"/>
          </a:solidFill>
          <a:ln w="12700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pPr>
              <a:defRPr/>
            </a:pPr>
            <a:endParaRPr lang="de-DE" sz="2400">
              <a:solidFill>
                <a:srgbClr val="000000"/>
              </a:solidFill>
            </a:endParaRPr>
          </a:p>
        </p:txBody>
      </p:sp>
      <p:grpSp>
        <p:nvGrpSpPr>
          <p:cNvPr id="2" name="Group 8"/>
          <p:cNvGrpSpPr>
            <a:grpSpLocks/>
          </p:cNvGrpSpPr>
          <p:nvPr/>
        </p:nvGrpSpPr>
        <p:grpSpPr bwMode="auto">
          <a:xfrm>
            <a:off x="381000" y="304800"/>
            <a:ext cx="8391525" cy="5791200"/>
            <a:chOff x="240" y="192"/>
            <a:chExt cx="5286" cy="3648"/>
          </a:xfrm>
        </p:grpSpPr>
        <p:sp>
          <p:nvSpPr>
            <p:cNvPr id="6" name="Rectangle 9"/>
            <p:cNvSpPr>
              <a:spLocks noChangeArrowheads="1"/>
            </p:cNvSpPr>
            <p:nvPr/>
          </p:nvSpPr>
          <p:spPr bwMode="auto">
            <a:xfrm flipV="1">
              <a:off x="5236" y="192"/>
              <a:ext cx="288" cy="288"/>
            </a:xfrm>
            <a:prstGeom prst="rect">
              <a:avLst/>
            </a:prstGeom>
            <a:solidFill>
              <a:schemeClr val="bg2"/>
            </a:soli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rot="10800000" wrap="none" anchor="ctr"/>
            <a:lstStyle/>
            <a:p>
              <a:pPr>
                <a:defRPr/>
              </a:pPr>
              <a:endParaRPr lang="de-DE" sz="2400">
                <a:solidFill>
                  <a:srgbClr val="000000"/>
                </a:solidFill>
              </a:endParaRPr>
            </a:p>
          </p:txBody>
        </p:sp>
        <p:sp>
          <p:nvSpPr>
            <p:cNvPr id="7" name="Rectangle 10"/>
            <p:cNvSpPr>
              <a:spLocks noChangeArrowheads="1"/>
            </p:cNvSpPr>
            <p:nvPr/>
          </p:nvSpPr>
          <p:spPr bwMode="auto">
            <a:xfrm flipV="1">
              <a:off x="240" y="192"/>
              <a:ext cx="5004" cy="288"/>
            </a:xfrm>
            <a:prstGeom prst="rect">
              <a:avLst/>
            </a:prstGeom>
            <a:solidFill>
              <a:schemeClr val="accent2"/>
            </a:soli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pPr>
                <a:defRPr/>
              </a:pPr>
              <a:endParaRPr lang="de-DE" sz="2400">
                <a:solidFill>
                  <a:srgbClr val="000000"/>
                </a:solidFill>
              </a:endParaRPr>
            </a:p>
          </p:txBody>
        </p:sp>
        <p:sp>
          <p:nvSpPr>
            <p:cNvPr id="8" name="Rectangle 11"/>
            <p:cNvSpPr>
              <a:spLocks noChangeArrowheads="1"/>
            </p:cNvSpPr>
            <p:nvPr/>
          </p:nvSpPr>
          <p:spPr bwMode="auto">
            <a:xfrm flipV="1">
              <a:off x="240" y="480"/>
              <a:ext cx="5004" cy="144"/>
            </a:xfrm>
            <a:prstGeom prst="rect">
              <a:avLst/>
            </a:prstGeom>
            <a:solidFill>
              <a:schemeClr val="bg2"/>
            </a:soli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rot="10800000" wrap="none" anchor="ctr"/>
            <a:lstStyle/>
            <a:p>
              <a:pPr>
                <a:defRPr/>
              </a:pPr>
              <a:endParaRPr lang="de-DE" sz="2400">
                <a:solidFill>
                  <a:srgbClr val="000000"/>
                </a:solidFill>
              </a:endParaRPr>
            </a:p>
          </p:txBody>
        </p:sp>
        <p:sp>
          <p:nvSpPr>
            <p:cNvPr id="9" name="Rectangle 12"/>
            <p:cNvSpPr>
              <a:spLocks noChangeArrowheads="1"/>
            </p:cNvSpPr>
            <p:nvPr/>
          </p:nvSpPr>
          <p:spPr bwMode="auto">
            <a:xfrm flipV="1">
              <a:off x="5242" y="480"/>
              <a:ext cx="282" cy="144"/>
            </a:xfrm>
            <a:prstGeom prst="rect">
              <a:avLst/>
            </a:prstGeom>
            <a:solidFill>
              <a:schemeClr val="accent2"/>
            </a:soli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pPr>
                <a:defRPr/>
              </a:pPr>
              <a:endParaRPr lang="de-DE" sz="2400">
                <a:solidFill>
                  <a:srgbClr val="000000"/>
                </a:solidFill>
              </a:endParaRPr>
            </a:p>
          </p:txBody>
        </p:sp>
        <p:sp>
          <p:nvSpPr>
            <p:cNvPr id="10" name="Line 13"/>
            <p:cNvSpPr>
              <a:spLocks noChangeShapeType="1"/>
            </p:cNvSpPr>
            <p:nvPr/>
          </p:nvSpPr>
          <p:spPr bwMode="auto">
            <a:xfrm flipH="1">
              <a:off x="480" y="2256"/>
              <a:ext cx="4848" cy="0"/>
            </a:xfrm>
            <a:prstGeom prst="line">
              <a:avLst/>
            </a:prstGeom>
            <a:noFill/>
            <a:ln w="12700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pPr>
                <a:defRPr/>
              </a:pPr>
              <a:endParaRPr lang="de-DE">
                <a:solidFill>
                  <a:srgbClr val="000000"/>
                </a:solidFill>
              </a:endParaRPr>
            </a:p>
          </p:txBody>
        </p:sp>
        <p:sp>
          <p:nvSpPr>
            <p:cNvPr id="11" name="Rectangle 14"/>
            <p:cNvSpPr>
              <a:spLocks noChangeArrowheads="1"/>
            </p:cNvSpPr>
            <p:nvPr/>
          </p:nvSpPr>
          <p:spPr bwMode="auto">
            <a:xfrm>
              <a:off x="240" y="192"/>
              <a:ext cx="5286" cy="3648"/>
            </a:xfrm>
            <a:prstGeom prst="rect">
              <a:avLst/>
            </a:prstGeom>
            <a:noFill/>
            <a:ln w="1270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pPr>
                <a:defRPr/>
              </a:pPr>
              <a:endParaRPr lang="de-DE" sz="2400">
                <a:solidFill>
                  <a:srgbClr val="000000"/>
                </a:solidFill>
              </a:endParaRPr>
            </a:p>
          </p:txBody>
        </p:sp>
      </p:grpSp>
      <p:sp>
        <p:nvSpPr>
          <p:cNvPr id="116739" name="Rectangle 3"/>
          <p:cNvSpPr>
            <a:spLocks noGrp="1" noChangeArrowheads="1"/>
          </p:cNvSpPr>
          <p:nvPr>
            <p:ph type="ctrTitle"/>
          </p:nvPr>
        </p:nvSpPr>
        <p:spPr>
          <a:xfrm>
            <a:off x="762000" y="1371600"/>
            <a:ext cx="7696200" cy="2057400"/>
          </a:xfrm>
        </p:spPr>
        <p:txBody>
          <a:bodyPr/>
          <a:lstStyle>
            <a:lvl1pPr>
              <a:defRPr sz="54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116740" name="Rectangle 4"/>
          <p:cNvSpPr>
            <a:spLocks noGrp="1" noChangeArrowheads="1"/>
          </p:cNvSpPr>
          <p:nvPr>
            <p:ph type="subTitle" idx="1"/>
          </p:nvPr>
        </p:nvSpPr>
        <p:spPr>
          <a:xfrm>
            <a:off x="762000" y="3765550"/>
            <a:ext cx="7696200" cy="2057400"/>
          </a:xfrm>
        </p:spPr>
        <p:txBody>
          <a:bodyPr/>
          <a:lstStyle>
            <a:lvl1pPr marL="0" indent="0">
              <a:buFont typeface="Wingdings" pitchFamily="2" charset="2"/>
              <a:buNone/>
              <a:defRPr sz="2800">
                <a:latin typeface="Arial" charset="0"/>
              </a:defRPr>
            </a:lvl1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12" name="Rectangle 5"/>
          <p:cNvSpPr>
            <a:spLocks noGrp="1" noChangeArrowheads="1"/>
          </p:cNvSpPr>
          <p:nvPr>
            <p:ph type="dt" sz="half" idx="10"/>
          </p:nvPr>
        </p:nvSpPr>
        <p:spPr>
          <a:xfrm>
            <a:off x="457200" y="6248400"/>
            <a:ext cx="2133600" cy="457200"/>
          </a:xfrm>
        </p:spPr>
        <p:txBody>
          <a:bodyPr/>
          <a:lstStyle>
            <a:lvl1pPr>
              <a:defRPr smtClean="0"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13" name="Rectangle 6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>
              <a:defRPr smtClean="0"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14" name="Rectangle 7"/>
          <p:cNvSpPr>
            <a:spLocks noGrp="1" noChangeArrowheads="1"/>
          </p:cNvSpPr>
          <p:nvPr>
            <p:ph type="sldNum" sz="quarter" idx="12"/>
          </p:nvPr>
        </p:nvSpPr>
        <p:spPr>
          <a:xfrm>
            <a:off x="6553200" y="6248400"/>
            <a:ext cx="2133600" cy="457200"/>
          </a:xfrm>
        </p:spPr>
        <p:txBody>
          <a:bodyPr/>
          <a:lstStyle>
            <a:lvl1pPr>
              <a:defRPr b="1" smtClean="0"/>
            </a:lvl1pPr>
          </a:lstStyle>
          <a:p>
            <a:pPr>
              <a:defRPr/>
            </a:pPr>
            <a:fld id="{D435E912-4F38-4F23-A992-BC96C202854C}" type="slidenum">
              <a:rPr lang="en-US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en-US">
              <a:solidFill>
                <a:srgbClr val="000000"/>
              </a:solidFill>
            </a:endParaRPr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de-DE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de-DE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C1F9C989-461E-4C07-9E9C-8A704BF4B27F}" type="slidenum">
              <a:rPr lang="en-US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en-US">
              <a:solidFill>
                <a:srgbClr val="000000"/>
              </a:solidFill>
            </a:endParaRPr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de-DE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C1578D4F-C7CA-439B-9C77-C39EFA12FDB4}" type="slidenum">
              <a:rPr lang="en-US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en-US">
              <a:solidFill>
                <a:srgbClr val="000000"/>
              </a:solidFill>
            </a:endParaRPr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de-DE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828800"/>
            <a:ext cx="4038600" cy="4302125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de-DE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828800"/>
            <a:ext cx="4038600" cy="4302125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de-DE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E2BCF76D-5EE1-48E5-8755-BD04BF591699}" type="slidenum">
              <a:rPr lang="en-US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en-US">
              <a:solidFill>
                <a:srgbClr val="000000"/>
              </a:solidFill>
            </a:endParaRPr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de-DE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de-DE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de-DE"/>
          </a:p>
        </p:txBody>
      </p:sp>
      <p:sp>
        <p:nvSpPr>
          <p:cNvPr id="7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8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9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E810F575-B5EA-4853-BB1D-F19E008AED69}" type="slidenum">
              <a:rPr lang="en-US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en-US">
              <a:solidFill>
                <a:srgbClr val="000000"/>
              </a:solidFill>
            </a:endParaRPr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de-DE"/>
          </a:p>
        </p:txBody>
      </p:sp>
      <p:sp>
        <p:nvSpPr>
          <p:cNvPr id="3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4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5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755CDE58-C46B-48CB-8D05-0C0D5548960B}" type="slidenum">
              <a:rPr lang="en-US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en-US">
              <a:solidFill>
                <a:srgbClr val="000000"/>
              </a:solidFill>
            </a:endParaRPr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3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4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2B470185-0415-4F92-963C-2E21B33C7B2E}" type="slidenum">
              <a:rPr lang="en-US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en-US">
              <a:solidFill>
                <a:srgbClr val="000000"/>
              </a:solidFill>
            </a:endParaRPr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de-DE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de-DE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E07DC8CE-8D88-4734-80E3-4DFBFDD8D4D3}" type="slidenum">
              <a:rPr lang="en-US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en-US">
              <a:solidFill>
                <a:srgbClr val="000000"/>
              </a:solidFill>
            </a:endParaRPr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de-DE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en-US" noProof="0"/>
              <a:t>Click icon to add picture</a:t>
            </a:r>
            <a:endParaRPr lang="de-DE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94ACB2DC-7FF4-4C51-BC7D-B78E65C3D4DC}" type="slidenum">
              <a:rPr lang="en-US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en-US">
              <a:solidFill>
                <a:srgbClr val="000000"/>
              </a:solidFill>
            </a:endParaRP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de-DE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de-DE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7EC96CE2-2FB9-416B-B640-813276F185F4}" type="slidenum">
              <a:rPr lang="en-US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en-US">
              <a:solidFill>
                <a:srgbClr val="000000"/>
              </a:solidFill>
            </a:endParaRPr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533400"/>
            <a:ext cx="2057400" cy="5597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de-DE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533400"/>
            <a:ext cx="6019800" cy="5597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de-DE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77559525-61C2-41D3-91B0-72651CAD29A3}" type="slidenum">
              <a:rPr lang="en-US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en-US">
              <a:solidFill>
                <a:srgbClr val="000000"/>
              </a:solidFill>
            </a:endParaRPr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>
            <a:grpSpLocks/>
          </p:cNvGrpSpPr>
          <p:nvPr/>
        </p:nvGrpSpPr>
        <p:grpSpPr bwMode="auto">
          <a:xfrm>
            <a:off x="0" y="0"/>
            <a:ext cx="8458200" cy="5943600"/>
            <a:chOff x="0" y="0"/>
            <a:chExt cx="5328" cy="3744"/>
          </a:xfrm>
        </p:grpSpPr>
        <p:sp>
          <p:nvSpPr>
            <p:cNvPr id="5" name="Freeform 3"/>
            <p:cNvSpPr>
              <a:spLocks/>
            </p:cNvSpPr>
            <p:nvPr/>
          </p:nvSpPr>
          <p:spPr bwMode="hidden">
            <a:xfrm>
              <a:off x="0" y="1440"/>
              <a:ext cx="5155" cy="2304"/>
            </a:xfrm>
            <a:custGeom>
              <a:avLst/>
              <a:gdLst/>
              <a:ahLst/>
              <a:cxnLst>
                <a:cxn ang="0">
                  <a:pos x="5154" y="1769"/>
                </a:cxn>
                <a:cxn ang="0">
                  <a:pos x="0" y="2304"/>
                </a:cxn>
                <a:cxn ang="0">
                  <a:pos x="0" y="1252"/>
                </a:cxn>
                <a:cxn ang="0">
                  <a:pos x="5155" y="0"/>
                </a:cxn>
                <a:cxn ang="0">
                  <a:pos x="5155" y="1416"/>
                </a:cxn>
                <a:cxn ang="0">
                  <a:pos x="5154" y="1769"/>
                </a:cxn>
              </a:cxnLst>
              <a:rect l="0" t="0" r="r" b="b"/>
              <a:pathLst>
                <a:path w="5155" h="2304">
                  <a:moveTo>
                    <a:pt x="5154" y="1769"/>
                  </a:moveTo>
                  <a:lnTo>
                    <a:pt x="0" y="2304"/>
                  </a:lnTo>
                  <a:lnTo>
                    <a:pt x="0" y="1252"/>
                  </a:lnTo>
                  <a:lnTo>
                    <a:pt x="5155" y="0"/>
                  </a:lnTo>
                  <a:lnTo>
                    <a:pt x="5155" y="1416"/>
                  </a:lnTo>
                  <a:lnTo>
                    <a:pt x="5154" y="1769"/>
                  </a:lnTo>
                  <a:close/>
                </a:path>
              </a:pathLst>
            </a:custGeom>
            <a:gradFill rotWithShape="1">
              <a:gsLst>
                <a:gs pos="0">
                  <a:schemeClr val="bg1">
                    <a:gamma/>
                    <a:shade val="84706"/>
                    <a:invGamma/>
                  </a:schemeClr>
                </a:gs>
                <a:gs pos="100000">
                  <a:schemeClr val="bg1"/>
                </a:gs>
              </a:gsLst>
              <a:lin ang="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de-DE">
                <a:solidFill>
                  <a:srgbClr val="FFFFFF"/>
                </a:solidFill>
              </a:endParaRPr>
            </a:p>
          </p:txBody>
        </p:sp>
        <p:sp>
          <p:nvSpPr>
            <p:cNvPr id="6" name="Freeform 4"/>
            <p:cNvSpPr>
              <a:spLocks/>
            </p:cNvSpPr>
            <p:nvPr/>
          </p:nvSpPr>
          <p:spPr bwMode="hidden">
            <a:xfrm>
              <a:off x="0" y="0"/>
              <a:ext cx="5328" cy="3689"/>
            </a:xfrm>
            <a:custGeom>
              <a:avLst/>
              <a:gdLst/>
              <a:ahLst/>
              <a:cxnLst>
                <a:cxn ang="0">
                  <a:pos x="5311" y="3209"/>
                </a:cxn>
                <a:cxn ang="0">
                  <a:pos x="0" y="3689"/>
                </a:cxn>
                <a:cxn ang="0">
                  <a:pos x="0" y="9"/>
                </a:cxn>
                <a:cxn ang="0">
                  <a:pos x="5328" y="0"/>
                </a:cxn>
                <a:cxn ang="0">
                  <a:pos x="5311" y="3209"/>
                </a:cxn>
              </a:cxnLst>
              <a:rect l="0" t="0" r="r" b="b"/>
              <a:pathLst>
                <a:path w="5328" h="3689">
                  <a:moveTo>
                    <a:pt x="5311" y="3209"/>
                  </a:moveTo>
                  <a:lnTo>
                    <a:pt x="0" y="3689"/>
                  </a:lnTo>
                  <a:lnTo>
                    <a:pt x="0" y="9"/>
                  </a:lnTo>
                  <a:lnTo>
                    <a:pt x="5328" y="0"/>
                  </a:lnTo>
                  <a:lnTo>
                    <a:pt x="5311" y="3209"/>
                  </a:lnTo>
                  <a:close/>
                </a:path>
              </a:pathLst>
            </a:custGeom>
            <a:gradFill rotWithShape="1">
              <a:gsLst>
                <a:gs pos="0">
                  <a:schemeClr val="bg2"/>
                </a:gs>
                <a:gs pos="100000">
                  <a:schemeClr val="bg1"/>
                </a:gs>
              </a:gsLst>
              <a:lin ang="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de-DE">
                <a:solidFill>
                  <a:srgbClr val="FFFFFF"/>
                </a:solidFill>
              </a:endParaRPr>
            </a:p>
          </p:txBody>
        </p:sp>
      </p:grpSp>
      <p:sp>
        <p:nvSpPr>
          <p:cNvPr id="113669" name="Rectangle 5"/>
          <p:cNvSpPr>
            <a:spLocks noGrp="1" noChangeArrowheads="1"/>
          </p:cNvSpPr>
          <p:nvPr>
            <p:ph type="subTitle" sz="quarter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Font typeface="Wingdings" pitchFamily="2" charset="2"/>
              <a:buNone/>
              <a:defRPr/>
            </a:lvl1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113673" name="Rectangle 9"/>
          <p:cNvSpPr>
            <a:spLocks noGrp="1" noChangeArrowheads="1"/>
          </p:cNvSpPr>
          <p:nvPr>
            <p:ph type="ctrTitle" sz="quarter"/>
          </p:nvPr>
        </p:nvSpPr>
        <p:spPr>
          <a:xfrm>
            <a:off x="685800" y="1768475"/>
            <a:ext cx="7772400" cy="1736725"/>
          </a:xfrm>
        </p:spPr>
        <p:txBody>
          <a:bodyPr anchor="b" anchorCtr="1"/>
          <a:lstStyle>
            <a:lvl1pPr>
              <a:defRPr sz="54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7" name="Rectangle 6"/>
          <p:cNvSpPr>
            <a:spLocks noGrp="1" noChangeArrowheads="1"/>
          </p:cNvSpPr>
          <p:nvPr>
            <p:ph type="dt" sz="quarter" idx="10"/>
          </p:nvPr>
        </p:nvSpPr>
        <p:spPr/>
        <p:txBody>
          <a:bodyPr/>
          <a:lstStyle>
            <a:lvl1pPr>
              <a:defRPr smtClean="0"/>
            </a:lvl1pPr>
          </a:lstStyle>
          <a:p>
            <a:fld id="{990CAFA7-22BE-40DD-8D22-17F8CB471D85}" type="datetimeFigureOut">
              <a:rPr lang="en-GB">
                <a:solidFill>
                  <a:srgbClr val="FFFFFF"/>
                </a:solidFill>
              </a:rPr>
              <a:pPr/>
              <a:t>31/01/2017</a:t>
            </a:fld>
            <a:endParaRPr lang="en-GB">
              <a:solidFill>
                <a:srgbClr val="FFFFFF"/>
              </a:solidFill>
            </a:endParaRPr>
          </a:p>
        </p:txBody>
      </p:sp>
      <p:sp>
        <p:nvSpPr>
          <p:cNvPr id="8" name="Rectangle 7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>
              <a:defRPr smtClean="0"/>
            </a:lvl1pPr>
          </a:lstStyle>
          <a:p>
            <a:endParaRPr lang="en-GB">
              <a:solidFill>
                <a:srgbClr val="FFFFFF"/>
              </a:solidFill>
            </a:endParaRPr>
          </a:p>
        </p:txBody>
      </p:sp>
      <p:sp>
        <p:nvSpPr>
          <p:cNvPr id="9" name="Rectangle 8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>
              <a:defRPr smtClean="0"/>
            </a:lvl1pPr>
          </a:lstStyle>
          <a:p>
            <a:fld id="{E0BAC440-A957-4B12-91F1-1857F36A6C07}" type="slidenum">
              <a:rPr lang="en-GB">
                <a:solidFill>
                  <a:srgbClr val="FFFFFF"/>
                </a:solidFill>
              </a:rPr>
              <a:pPr/>
              <a:t>‹#›</a:t>
            </a:fld>
            <a:endParaRPr lang="en-GB">
              <a:solidFill>
                <a:srgbClr val="FFFFFF"/>
              </a:solidFill>
            </a:endParaRPr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de-DE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de-DE"/>
          </a:p>
        </p:txBody>
      </p:sp>
      <p:sp>
        <p:nvSpPr>
          <p:cNvPr id="4" name="Rectangle 7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990CAFA7-22BE-40DD-8D22-17F8CB471D85}" type="datetimeFigureOut">
              <a:rPr lang="en-GB" smtClean="0">
                <a:solidFill>
                  <a:srgbClr val="FFFFFF"/>
                </a:solidFill>
              </a:rPr>
              <a:pPr/>
              <a:t>31/01/2017</a:t>
            </a:fld>
            <a:endParaRPr lang="en-GB">
              <a:solidFill>
                <a:srgbClr val="FFFFFF"/>
              </a:solidFill>
            </a:endParaRPr>
          </a:p>
        </p:txBody>
      </p:sp>
      <p:sp>
        <p:nvSpPr>
          <p:cNvPr id="5" name="Rectangle 8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GB">
              <a:solidFill>
                <a:srgbClr val="FFFFFF"/>
              </a:solidFill>
            </a:endParaRPr>
          </a:p>
        </p:txBody>
      </p:sp>
      <p:sp>
        <p:nvSpPr>
          <p:cNvPr id="6" name="Rectangle 9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E0BAC440-A957-4B12-91F1-1857F36A6C07}" type="slidenum">
              <a:rPr lang="en-GB" smtClean="0">
                <a:solidFill>
                  <a:srgbClr val="FFFFFF"/>
                </a:solidFill>
              </a:rPr>
              <a:pPr/>
              <a:t>‹#›</a:t>
            </a:fld>
            <a:endParaRPr lang="en-GB">
              <a:solidFill>
                <a:srgbClr val="FFFFFF"/>
              </a:solidFill>
            </a:endParaRPr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de-DE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Rectangle 7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990CAFA7-22BE-40DD-8D22-17F8CB471D85}" type="datetimeFigureOut">
              <a:rPr lang="en-GB" smtClean="0">
                <a:solidFill>
                  <a:srgbClr val="FFFFFF"/>
                </a:solidFill>
              </a:rPr>
              <a:pPr/>
              <a:t>31/01/2017</a:t>
            </a:fld>
            <a:endParaRPr lang="en-GB">
              <a:solidFill>
                <a:srgbClr val="FFFFFF"/>
              </a:solidFill>
            </a:endParaRPr>
          </a:p>
        </p:txBody>
      </p:sp>
      <p:sp>
        <p:nvSpPr>
          <p:cNvPr id="5" name="Rectangle 8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GB">
              <a:solidFill>
                <a:srgbClr val="FFFFFF"/>
              </a:solidFill>
            </a:endParaRPr>
          </a:p>
        </p:txBody>
      </p:sp>
      <p:sp>
        <p:nvSpPr>
          <p:cNvPr id="6" name="Rectangle 9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E0BAC440-A957-4B12-91F1-1857F36A6C07}" type="slidenum">
              <a:rPr lang="en-GB" smtClean="0">
                <a:solidFill>
                  <a:srgbClr val="FFFFFF"/>
                </a:solidFill>
              </a:rPr>
              <a:pPr/>
              <a:t>‹#›</a:t>
            </a:fld>
            <a:endParaRPr lang="en-GB">
              <a:solidFill>
                <a:srgbClr val="FFFFFF"/>
              </a:solidFill>
            </a:endParaRPr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de-DE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4958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de-DE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4958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de-DE"/>
          </a:p>
        </p:txBody>
      </p:sp>
      <p:sp>
        <p:nvSpPr>
          <p:cNvPr id="5" name="Rectangle 7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990CAFA7-22BE-40DD-8D22-17F8CB471D85}" type="datetimeFigureOut">
              <a:rPr lang="en-GB" smtClean="0">
                <a:solidFill>
                  <a:srgbClr val="FFFFFF"/>
                </a:solidFill>
              </a:rPr>
              <a:pPr/>
              <a:t>31/01/2017</a:t>
            </a:fld>
            <a:endParaRPr lang="en-GB">
              <a:solidFill>
                <a:srgbClr val="FFFFFF"/>
              </a:solidFill>
            </a:endParaRPr>
          </a:p>
        </p:txBody>
      </p:sp>
      <p:sp>
        <p:nvSpPr>
          <p:cNvPr id="6" name="Rectangle 8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GB">
              <a:solidFill>
                <a:srgbClr val="FFFFFF"/>
              </a:solidFill>
            </a:endParaRPr>
          </a:p>
        </p:txBody>
      </p:sp>
      <p:sp>
        <p:nvSpPr>
          <p:cNvPr id="7" name="Rectangle 9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E0BAC440-A957-4B12-91F1-1857F36A6C07}" type="slidenum">
              <a:rPr lang="en-GB" smtClean="0">
                <a:solidFill>
                  <a:srgbClr val="FFFFFF"/>
                </a:solidFill>
              </a:rPr>
              <a:pPr/>
              <a:t>‹#›</a:t>
            </a:fld>
            <a:endParaRPr lang="en-GB">
              <a:solidFill>
                <a:srgbClr val="FFFFFF"/>
              </a:solidFill>
            </a:endParaRPr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de-DE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de-DE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de-DE"/>
          </a:p>
        </p:txBody>
      </p:sp>
      <p:sp>
        <p:nvSpPr>
          <p:cNvPr id="7" name="Rectangle 7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990CAFA7-22BE-40DD-8D22-17F8CB471D85}" type="datetimeFigureOut">
              <a:rPr lang="en-GB" smtClean="0">
                <a:solidFill>
                  <a:srgbClr val="FFFFFF"/>
                </a:solidFill>
              </a:rPr>
              <a:pPr/>
              <a:t>31/01/2017</a:t>
            </a:fld>
            <a:endParaRPr lang="en-GB">
              <a:solidFill>
                <a:srgbClr val="FFFFFF"/>
              </a:solidFill>
            </a:endParaRPr>
          </a:p>
        </p:txBody>
      </p:sp>
      <p:sp>
        <p:nvSpPr>
          <p:cNvPr id="8" name="Rectangle 8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GB">
              <a:solidFill>
                <a:srgbClr val="FFFFFF"/>
              </a:solidFill>
            </a:endParaRPr>
          </a:p>
        </p:txBody>
      </p:sp>
      <p:sp>
        <p:nvSpPr>
          <p:cNvPr id="9" name="Rectangle 9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E0BAC440-A957-4B12-91F1-1857F36A6C07}" type="slidenum">
              <a:rPr lang="en-GB" smtClean="0">
                <a:solidFill>
                  <a:srgbClr val="FFFFFF"/>
                </a:solidFill>
              </a:rPr>
              <a:pPr/>
              <a:t>‹#›</a:t>
            </a:fld>
            <a:endParaRPr lang="en-GB">
              <a:solidFill>
                <a:srgbClr val="FFFFFF"/>
              </a:solidFill>
            </a:endParaRPr>
          </a:p>
        </p:txBody>
      </p: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de-DE"/>
          </a:p>
        </p:txBody>
      </p:sp>
      <p:sp>
        <p:nvSpPr>
          <p:cNvPr id="3" name="Rectangle 7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990CAFA7-22BE-40DD-8D22-17F8CB471D85}" type="datetimeFigureOut">
              <a:rPr lang="en-GB" smtClean="0">
                <a:solidFill>
                  <a:srgbClr val="FFFFFF"/>
                </a:solidFill>
              </a:rPr>
              <a:pPr/>
              <a:t>31/01/2017</a:t>
            </a:fld>
            <a:endParaRPr lang="en-GB">
              <a:solidFill>
                <a:srgbClr val="FFFFFF"/>
              </a:solidFill>
            </a:endParaRPr>
          </a:p>
        </p:txBody>
      </p:sp>
      <p:sp>
        <p:nvSpPr>
          <p:cNvPr id="4" name="Rectangle 8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GB">
              <a:solidFill>
                <a:srgbClr val="FFFFFF"/>
              </a:solidFill>
            </a:endParaRPr>
          </a:p>
        </p:txBody>
      </p:sp>
      <p:sp>
        <p:nvSpPr>
          <p:cNvPr id="5" name="Rectangle 9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E0BAC440-A957-4B12-91F1-1857F36A6C07}" type="slidenum">
              <a:rPr lang="en-GB" smtClean="0">
                <a:solidFill>
                  <a:srgbClr val="FFFFFF"/>
                </a:solidFill>
              </a:rPr>
              <a:pPr/>
              <a:t>‹#›</a:t>
            </a:fld>
            <a:endParaRPr lang="en-GB">
              <a:solidFill>
                <a:srgbClr val="FFFFFF"/>
              </a:solidFill>
            </a:endParaRPr>
          </a:p>
        </p:txBody>
      </p:sp>
    </p:spTree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7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990CAFA7-22BE-40DD-8D22-17F8CB471D85}" type="datetimeFigureOut">
              <a:rPr lang="en-GB" smtClean="0">
                <a:solidFill>
                  <a:srgbClr val="FFFFFF"/>
                </a:solidFill>
              </a:rPr>
              <a:pPr/>
              <a:t>31/01/2017</a:t>
            </a:fld>
            <a:endParaRPr lang="en-GB">
              <a:solidFill>
                <a:srgbClr val="FFFFFF"/>
              </a:solidFill>
            </a:endParaRPr>
          </a:p>
        </p:txBody>
      </p:sp>
      <p:sp>
        <p:nvSpPr>
          <p:cNvPr id="3" name="Rectangle 8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GB">
              <a:solidFill>
                <a:srgbClr val="FFFFFF"/>
              </a:solidFill>
            </a:endParaRPr>
          </a:p>
        </p:txBody>
      </p:sp>
      <p:sp>
        <p:nvSpPr>
          <p:cNvPr id="4" name="Rectangle 9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E0BAC440-A957-4B12-91F1-1857F36A6C07}" type="slidenum">
              <a:rPr lang="en-GB" smtClean="0">
                <a:solidFill>
                  <a:srgbClr val="FFFFFF"/>
                </a:solidFill>
              </a:rPr>
              <a:pPr/>
              <a:t>‹#›</a:t>
            </a:fld>
            <a:endParaRPr lang="en-GB">
              <a:solidFill>
                <a:srgbClr val="FFFFFF"/>
              </a:solidFill>
            </a:endParaRPr>
          </a:p>
        </p:txBody>
      </p:sp>
    </p:spTree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de-DE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de-DE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Rectangle 7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990CAFA7-22BE-40DD-8D22-17F8CB471D85}" type="datetimeFigureOut">
              <a:rPr lang="en-GB" smtClean="0">
                <a:solidFill>
                  <a:srgbClr val="FFFFFF"/>
                </a:solidFill>
              </a:rPr>
              <a:pPr/>
              <a:t>31/01/2017</a:t>
            </a:fld>
            <a:endParaRPr lang="en-GB">
              <a:solidFill>
                <a:srgbClr val="FFFFFF"/>
              </a:solidFill>
            </a:endParaRPr>
          </a:p>
        </p:txBody>
      </p:sp>
      <p:sp>
        <p:nvSpPr>
          <p:cNvPr id="6" name="Rectangle 8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GB">
              <a:solidFill>
                <a:srgbClr val="FFFFFF"/>
              </a:solidFill>
            </a:endParaRPr>
          </a:p>
        </p:txBody>
      </p:sp>
      <p:sp>
        <p:nvSpPr>
          <p:cNvPr id="7" name="Rectangle 9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E0BAC440-A957-4B12-91F1-1857F36A6C07}" type="slidenum">
              <a:rPr lang="en-GB" smtClean="0">
                <a:solidFill>
                  <a:srgbClr val="FFFFFF"/>
                </a:solidFill>
              </a:rPr>
              <a:pPr/>
              <a:t>‹#›</a:t>
            </a:fld>
            <a:endParaRPr lang="en-GB">
              <a:solidFill>
                <a:srgbClr val="FFFFFF"/>
              </a:solidFill>
            </a:endParaRPr>
          </a:p>
        </p:txBody>
      </p:sp>
    </p:spTree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de-DE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en-US" noProof="0"/>
              <a:t>Click icon to add picture</a:t>
            </a:r>
            <a:endParaRPr lang="de-DE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Rectangle 7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990CAFA7-22BE-40DD-8D22-17F8CB471D85}" type="datetimeFigureOut">
              <a:rPr lang="en-GB" smtClean="0">
                <a:solidFill>
                  <a:srgbClr val="FFFFFF"/>
                </a:solidFill>
              </a:rPr>
              <a:pPr/>
              <a:t>31/01/2017</a:t>
            </a:fld>
            <a:endParaRPr lang="en-GB">
              <a:solidFill>
                <a:srgbClr val="FFFFFF"/>
              </a:solidFill>
            </a:endParaRPr>
          </a:p>
        </p:txBody>
      </p:sp>
      <p:sp>
        <p:nvSpPr>
          <p:cNvPr id="6" name="Rectangle 8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GB">
              <a:solidFill>
                <a:srgbClr val="FFFFFF"/>
              </a:solidFill>
            </a:endParaRPr>
          </a:p>
        </p:txBody>
      </p:sp>
      <p:sp>
        <p:nvSpPr>
          <p:cNvPr id="7" name="Rectangle 9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E0BAC440-A957-4B12-91F1-1857F36A6C07}" type="slidenum">
              <a:rPr lang="en-GB" smtClean="0">
                <a:solidFill>
                  <a:srgbClr val="FFFFFF"/>
                </a:solidFill>
              </a:rPr>
              <a:pPr/>
              <a:t>‹#›</a:t>
            </a:fld>
            <a:endParaRPr lang="en-GB">
              <a:solidFill>
                <a:srgbClr val="FFFFFF"/>
              </a:solidFill>
            </a:endParaRPr>
          </a:p>
        </p:txBody>
      </p:sp>
    </p:spTree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de-DE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de-DE"/>
          </a:p>
        </p:txBody>
      </p:sp>
      <p:sp>
        <p:nvSpPr>
          <p:cNvPr id="4" name="Rectangle 7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990CAFA7-22BE-40DD-8D22-17F8CB471D85}" type="datetimeFigureOut">
              <a:rPr lang="en-GB" smtClean="0">
                <a:solidFill>
                  <a:srgbClr val="FFFFFF"/>
                </a:solidFill>
              </a:rPr>
              <a:pPr/>
              <a:t>31/01/2017</a:t>
            </a:fld>
            <a:endParaRPr lang="en-GB">
              <a:solidFill>
                <a:srgbClr val="FFFFFF"/>
              </a:solidFill>
            </a:endParaRPr>
          </a:p>
        </p:txBody>
      </p:sp>
      <p:sp>
        <p:nvSpPr>
          <p:cNvPr id="5" name="Rectangle 8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GB">
              <a:solidFill>
                <a:srgbClr val="FFFFFF"/>
              </a:solidFill>
            </a:endParaRPr>
          </a:p>
        </p:txBody>
      </p:sp>
      <p:sp>
        <p:nvSpPr>
          <p:cNvPr id="6" name="Rectangle 9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E0BAC440-A957-4B12-91F1-1857F36A6C07}" type="slidenum">
              <a:rPr lang="en-GB" smtClean="0">
                <a:solidFill>
                  <a:srgbClr val="FFFFFF"/>
                </a:solidFill>
              </a:rPr>
              <a:pPr/>
              <a:t>‹#›</a:t>
            </a:fld>
            <a:endParaRPr lang="en-GB">
              <a:solidFill>
                <a:srgbClr val="FFFFFF"/>
              </a:solidFill>
            </a:endParaRPr>
          </a:p>
        </p:txBody>
      </p:sp>
    </p:spTree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21362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de-DE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21362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de-DE"/>
          </a:p>
        </p:txBody>
      </p:sp>
      <p:sp>
        <p:nvSpPr>
          <p:cNvPr id="4" name="Rectangle 7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990CAFA7-22BE-40DD-8D22-17F8CB471D85}" type="datetimeFigureOut">
              <a:rPr lang="en-GB" smtClean="0">
                <a:solidFill>
                  <a:srgbClr val="FFFFFF"/>
                </a:solidFill>
              </a:rPr>
              <a:pPr/>
              <a:t>31/01/2017</a:t>
            </a:fld>
            <a:endParaRPr lang="en-GB">
              <a:solidFill>
                <a:srgbClr val="FFFFFF"/>
              </a:solidFill>
            </a:endParaRPr>
          </a:p>
        </p:txBody>
      </p:sp>
      <p:sp>
        <p:nvSpPr>
          <p:cNvPr id="5" name="Rectangle 8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GB">
              <a:solidFill>
                <a:srgbClr val="FFFFFF"/>
              </a:solidFill>
            </a:endParaRPr>
          </a:p>
        </p:txBody>
      </p:sp>
      <p:sp>
        <p:nvSpPr>
          <p:cNvPr id="6" name="Rectangle 9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E0BAC440-A957-4B12-91F1-1857F36A6C07}" type="slidenum">
              <a:rPr lang="en-GB" smtClean="0">
                <a:solidFill>
                  <a:srgbClr val="FFFFFF"/>
                </a:solidFill>
              </a:rPr>
              <a:pPr/>
              <a:t>‹#›</a:t>
            </a:fld>
            <a:endParaRPr lang="en-GB">
              <a:solidFill>
                <a:srgbClr val="FFFFFF"/>
              </a:solidFill>
            </a:endParaRPr>
          </a:p>
        </p:txBody>
      </p:sp>
    </p:spTree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objAndTwoObj" preserve="1">
  <p:cSld name="Title, Content, and 2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de-DE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4958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de-DE"/>
          </a:p>
        </p:txBody>
      </p:sp>
      <p:sp>
        <p:nvSpPr>
          <p:cNvPr id="4" name="Content Placeholder 3"/>
          <p:cNvSpPr>
            <a:spLocks noGrp="1"/>
          </p:cNvSpPr>
          <p:nvPr>
            <p:ph sz="quarter" idx="2"/>
          </p:nvPr>
        </p:nvSpPr>
        <p:spPr>
          <a:xfrm>
            <a:off x="4648200" y="1600200"/>
            <a:ext cx="4038600" cy="21717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de-DE"/>
          </a:p>
        </p:txBody>
      </p:sp>
      <p:sp>
        <p:nvSpPr>
          <p:cNvPr id="5" name="Content Placeholder 4"/>
          <p:cNvSpPr>
            <a:spLocks noGrp="1"/>
          </p:cNvSpPr>
          <p:nvPr>
            <p:ph sz="quarter" idx="3"/>
          </p:nvPr>
        </p:nvSpPr>
        <p:spPr>
          <a:xfrm>
            <a:off x="4648200" y="3924300"/>
            <a:ext cx="4038600" cy="21717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de-DE"/>
          </a:p>
        </p:txBody>
      </p:sp>
      <p:sp>
        <p:nvSpPr>
          <p:cNvPr id="6" name="Rectangle 7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990CAFA7-22BE-40DD-8D22-17F8CB471D85}" type="datetimeFigureOut">
              <a:rPr lang="en-GB" smtClean="0">
                <a:solidFill>
                  <a:srgbClr val="FFFFFF"/>
                </a:solidFill>
              </a:rPr>
              <a:pPr/>
              <a:t>31/01/2017</a:t>
            </a:fld>
            <a:endParaRPr lang="en-GB">
              <a:solidFill>
                <a:srgbClr val="FFFFFF"/>
              </a:solidFill>
            </a:endParaRPr>
          </a:p>
        </p:txBody>
      </p:sp>
      <p:sp>
        <p:nvSpPr>
          <p:cNvPr id="7" name="Rectangle 8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GB">
              <a:solidFill>
                <a:srgbClr val="FFFFFF"/>
              </a:solidFill>
            </a:endParaRPr>
          </a:p>
        </p:txBody>
      </p:sp>
      <p:sp>
        <p:nvSpPr>
          <p:cNvPr id="8" name="Rectangle 9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E0BAC440-A957-4B12-91F1-1857F36A6C07}" type="slidenum">
              <a:rPr lang="en-GB" smtClean="0">
                <a:solidFill>
                  <a:srgbClr val="FFFFFF"/>
                </a:solidFill>
              </a:rPr>
              <a:pPr/>
              <a:t>‹#›</a:t>
            </a:fld>
            <a:endParaRPr lang="en-GB">
              <a:solidFill>
                <a:srgbClr val="FFFFFF"/>
              </a:solidFill>
            </a:endParaRPr>
          </a:p>
        </p:txBody>
      </p:sp>
    </p:spTree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AndObj" preserve="1">
  <p:cSld name="Title, 2 Content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de-DE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4038600" cy="21717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de-DE"/>
          </a:p>
        </p:txBody>
      </p:sp>
      <p:sp>
        <p:nvSpPr>
          <p:cNvPr id="4" name="Content Placeholder 3"/>
          <p:cNvSpPr>
            <a:spLocks noGrp="1"/>
          </p:cNvSpPr>
          <p:nvPr>
            <p:ph sz="quarter" idx="2"/>
          </p:nvPr>
        </p:nvSpPr>
        <p:spPr>
          <a:xfrm>
            <a:off x="457200" y="3924300"/>
            <a:ext cx="4038600" cy="21717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de-DE"/>
          </a:p>
        </p:txBody>
      </p:sp>
      <p:sp>
        <p:nvSpPr>
          <p:cNvPr id="5" name="Content Placeholder 4"/>
          <p:cNvSpPr>
            <a:spLocks noGrp="1"/>
          </p:cNvSpPr>
          <p:nvPr>
            <p:ph sz="half" idx="3"/>
          </p:nvPr>
        </p:nvSpPr>
        <p:spPr>
          <a:xfrm>
            <a:off x="4648200" y="1600200"/>
            <a:ext cx="4038600" cy="44958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de-DE"/>
          </a:p>
        </p:txBody>
      </p:sp>
      <p:sp>
        <p:nvSpPr>
          <p:cNvPr id="6" name="Rectangle 7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990CAFA7-22BE-40DD-8D22-17F8CB471D85}" type="datetimeFigureOut">
              <a:rPr lang="en-GB" smtClean="0">
                <a:solidFill>
                  <a:srgbClr val="FFFFFF"/>
                </a:solidFill>
              </a:rPr>
              <a:pPr/>
              <a:t>31/01/2017</a:t>
            </a:fld>
            <a:endParaRPr lang="en-GB">
              <a:solidFill>
                <a:srgbClr val="FFFFFF"/>
              </a:solidFill>
            </a:endParaRPr>
          </a:p>
        </p:txBody>
      </p:sp>
      <p:sp>
        <p:nvSpPr>
          <p:cNvPr id="7" name="Rectangle 8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GB">
              <a:solidFill>
                <a:srgbClr val="FFFFFF"/>
              </a:solidFill>
            </a:endParaRPr>
          </a:p>
        </p:txBody>
      </p:sp>
      <p:sp>
        <p:nvSpPr>
          <p:cNvPr id="8" name="Rectangle 9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E0BAC440-A957-4B12-91F1-1857F36A6C07}" type="slidenum">
              <a:rPr lang="en-GB" smtClean="0">
                <a:solidFill>
                  <a:srgbClr val="FFFFFF"/>
                </a:solidFill>
              </a:rPr>
              <a:pPr/>
              <a:t>‹#›</a:t>
            </a:fld>
            <a:endParaRPr lang="en-GB">
              <a:solidFill>
                <a:srgbClr val="FFFFFF"/>
              </a:solidFill>
            </a:endParaRPr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13" Type="http://schemas.openxmlformats.org/officeDocument/2006/relationships/slideLayout" Target="../slideLayouts/slideLayout24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slideLayout" Target="../slideLayouts/slideLayout23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Relationship Id="rId14" Type="http://schemas.openxmlformats.org/officeDocument/2006/relationships/theme" Target="../theme/theme2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533400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/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2051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828800"/>
            <a:ext cx="8229600" cy="43021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115716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8400"/>
            <a:ext cx="16764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l">
              <a:defRPr sz="1000" smtClean="0">
                <a:solidFill>
                  <a:schemeClr val="tx1"/>
                </a:solidFill>
                <a:effectLst/>
                <a:latin typeface="Arial" charset="0"/>
              </a:defRPr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115717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8400"/>
            <a:ext cx="28956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000" smtClean="0">
                <a:solidFill>
                  <a:schemeClr val="tx1"/>
                </a:solidFill>
                <a:effectLst/>
                <a:latin typeface="Arial" charset="0"/>
              </a:defRPr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115718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781800" y="6248400"/>
            <a:ext cx="1905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000" smtClean="0">
                <a:solidFill>
                  <a:schemeClr val="tx1"/>
                </a:solidFill>
                <a:effectLst/>
                <a:latin typeface="Arial" charset="0"/>
              </a:defRPr>
            </a:lvl1pPr>
          </a:lstStyle>
          <a:p>
            <a:pPr>
              <a:defRPr/>
            </a:pPr>
            <a:fld id="{F1379762-15AB-4EFB-98CA-D5F2D2A0FD87}" type="slidenum">
              <a:rPr lang="en-US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en-US">
              <a:solidFill>
                <a:srgbClr val="000000"/>
              </a:solidFill>
            </a:endParaRPr>
          </a:p>
        </p:txBody>
      </p:sp>
      <p:grpSp>
        <p:nvGrpSpPr>
          <p:cNvPr id="2" name="Group 7"/>
          <p:cNvGrpSpPr>
            <a:grpSpLocks/>
          </p:cNvGrpSpPr>
          <p:nvPr/>
        </p:nvGrpSpPr>
        <p:grpSpPr bwMode="auto">
          <a:xfrm>
            <a:off x="279400" y="152400"/>
            <a:ext cx="8686800" cy="1600200"/>
            <a:chOff x="176" y="96"/>
            <a:chExt cx="5472" cy="1008"/>
          </a:xfrm>
        </p:grpSpPr>
        <p:sp>
          <p:nvSpPr>
            <p:cNvPr id="115720" name="Line 8"/>
            <p:cNvSpPr>
              <a:spLocks noChangeShapeType="1"/>
            </p:cNvSpPr>
            <p:nvPr/>
          </p:nvSpPr>
          <p:spPr bwMode="auto">
            <a:xfrm flipH="1">
              <a:off x="288" y="1104"/>
              <a:ext cx="5232" cy="0"/>
            </a:xfrm>
            <a:prstGeom prst="line">
              <a:avLst/>
            </a:prstGeom>
            <a:noFill/>
            <a:ln w="12700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pPr>
                <a:defRPr/>
              </a:pPr>
              <a:endParaRPr lang="de-DE">
                <a:solidFill>
                  <a:srgbClr val="000000"/>
                </a:solidFill>
              </a:endParaRPr>
            </a:p>
          </p:txBody>
        </p:sp>
        <p:sp>
          <p:nvSpPr>
            <p:cNvPr id="115721" name="Rectangle 9"/>
            <p:cNvSpPr>
              <a:spLocks noChangeArrowheads="1"/>
            </p:cNvSpPr>
            <p:nvPr/>
          </p:nvSpPr>
          <p:spPr bwMode="auto">
            <a:xfrm>
              <a:off x="5504" y="96"/>
              <a:ext cx="144" cy="144"/>
            </a:xfrm>
            <a:prstGeom prst="rect">
              <a:avLst/>
            </a:prstGeom>
            <a:solidFill>
              <a:schemeClr val="bg2"/>
            </a:soli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pPr>
                <a:defRPr/>
              </a:pPr>
              <a:endParaRPr lang="de-DE" sz="2400">
                <a:solidFill>
                  <a:srgbClr val="000000"/>
                </a:solidFill>
              </a:endParaRPr>
            </a:p>
          </p:txBody>
        </p:sp>
        <p:sp>
          <p:nvSpPr>
            <p:cNvPr id="115722" name="Rectangle 10"/>
            <p:cNvSpPr>
              <a:spLocks noChangeArrowheads="1"/>
            </p:cNvSpPr>
            <p:nvPr/>
          </p:nvSpPr>
          <p:spPr bwMode="auto">
            <a:xfrm>
              <a:off x="176" y="96"/>
              <a:ext cx="5326" cy="144"/>
            </a:xfrm>
            <a:prstGeom prst="rect">
              <a:avLst/>
            </a:prstGeom>
            <a:solidFill>
              <a:schemeClr val="accent2"/>
            </a:soli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pPr>
                <a:defRPr/>
              </a:pPr>
              <a:endParaRPr lang="de-DE" sz="2400">
                <a:solidFill>
                  <a:srgbClr val="000000"/>
                </a:solidFill>
              </a:endParaRPr>
            </a:p>
          </p:txBody>
        </p:sp>
        <p:sp>
          <p:nvSpPr>
            <p:cNvPr id="115723" name="Rectangle 11"/>
            <p:cNvSpPr>
              <a:spLocks noChangeArrowheads="1"/>
            </p:cNvSpPr>
            <p:nvPr/>
          </p:nvSpPr>
          <p:spPr bwMode="auto">
            <a:xfrm>
              <a:off x="176" y="240"/>
              <a:ext cx="5326" cy="88"/>
            </a:xfrm>
            <a:prstGeom prst="rect">
              <a:avLst/>
            </a:prstGeom>
            <a:solidFill>
              <a:schemeClr val="bg2"/>
            </a:soli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pPr>
                <a:defRPr/>
              </a:pPr>
              <a:endParaRPr lang="de-DE" sz="2400">
                <a:solidFill>
                  <a:srgbClr val="000000"/>
                </a:solidFill>
              </a:endParaRPr>
            </a:p>
          </p:txBody>
        </p:sp>
        <p:sp>
          <p:nvSpPr>
            <p:cNvPr id="115724" name="Rectangle 12"/>
            <p:cNvSpPr>
              <a:spLocks noChangeArrowheads="1"/>
            </p:cNvSpPr>
            <p:nvPr/>
          </p:nvSpPr>
          <p:spPr bwMode="auto">
            <a:xfrm>
              <a:off x="5504" y="241"/>
              <a:ext cx="144" cy="86"/>
            </a:xfrm>
            <a:prstGeom prst="rect">
              <a:avLst/>
            </a:prstGeom>
            <a:solidFill>
              <a:schemeClr val="accent2"/>
            </a:soli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pPr>
                <a:defRPr/>
              </a:pPr>
              <a:endParaRPr lang="de-DE" sz="2400">
                <a:solidFill>
                  <a:srgbClr val="000000"/>
                </a:solidFill>
              </a:endParaRPr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fontAlgn="base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+mj-cs"/>
        </a:defRPr>
      </a:lvl1pPr>
      <a:lvl2pPr algn="l" rtl="0" eaLnBrk="1" fontAlgn="base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pitchFamily="18" charset="0"/>
          <a:cs typeface="Arial" charset="0"/>
        </a:defRPr>
      </a:lvl2pPr>
      <a:lvl3pPr algn="l" rtl="0" eaLnBrk="1" fontAlgn="base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pitchFamily="18" charset="0"/>
          <a:cs typeface="Arial" charset="0"/>
        </a:defRPr>
      </a:lvl3pPr>
      <a:lvl4pPr algn="l" rtl="0" eaLnBrk="1" fontAlgn="base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pitchFamily="18" charset="0"/>
          <a:cs typeface="Arial" charset="0"/>
        </a:defRPr>
      </a:lvl4pPr>
      <a:lvl5pPr algn="l" rtl="0" eaLnBrk="1" fontAlgn="base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pitchFamily="18" charset="0"/>
          <a:cs typeface="Arial" charset="0"/>
        </a:defRPr>
      </a:lvl5pPr>
      <a:lvl6pPr marL="457200" algn="l" rtl="0" eaLnBrk="1" fontAlgn="base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pitchFamily="18" charset="0"/>
          <a:cs typeface="Arial" charset="0"/>
        </a:defRPr>
      </a:lvl6pPr>
      <a:lvl7pPr marL="914400" algn="l" rtl="0" eaLnBrk="1" fontAlgn="base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pitchFamily="18" charset="0"/>
          <a:cs typeface="Arial" charset="0"/>
        </a:defRPr>
      </a:lvl7pPr>
      <a:lvl8pPr marL="1371600" algn="l" rtl="0" eaLnBrk="1" fontAlgn="base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pitchFamily="18" charset="0"/>
          <a:cs typeface="Arial" charset="0"/>
        </a:defRPr>
      </a:lvl8pPr>
      <a:lvl9pPr marL="1828800" algn="l" rtl="0" eaLnBrk="1" fontAlgn="base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pitchFamily="18" charset="0"/>
          <a:cs typeface="Arial" charset="0"/>
        </a:defRPr>
      </a:lvl9pPr>
    </p:titleStyle>
    <p:bodyStyle>
      <a:lvl1pPr marL="469900" indent="-469900" algn="l" rtl="0" eaLnBrk="1" fontAlgn="base" hangingPunct="1">
        <a:spcBef>
          <a:spcPct val="20000"/>
        </a:spcBef>
        <a:spcAft>
          <a:spcPct val="0"/>
        </a:spcAft>
        <a:buClr>
          <a:schemeClr val="bg2"/>
        </a:buClr>
        <a:buSzPct val="70000"/>
        <a:buFont typeface="Wingdings" pitchFamily="2" charset="2"/>
        <a:buChar char="o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908050" indent="-436563" algn="l" rtl="0" eaLnBrk="1" fontAlgn="base" hangingPunct="1">
        <a:spcBef>
          <a:spcPct val="20000"/>
        </a:spcBef>
        <a:spcAft>
          <a:spcPct val="0"/>
        </a:spcAft>
        <a:buClr>
          <a:schemeClr val="accent2"/>
        </a:buClr>
        <a:buSzPct val="75000"/>
        <a:buFont typeface="Wingdings" pitchFamily="2" charset="2"/>
        <a:buChar char="n"/>
        <a:defRPr sz="2800">
          <a:solidFill>
            <a:schemeClr val="tx1"/>
          </a:solidFill>
          <a:latin typeface="+mn-lt"/>
          <a:cs typeface="+mn-cs"/>
        </a:defRPr>
      </a:lvl2pPr>
      <a:lvl3pPr marL="1377950" indent="-468313" algn="l" rtl="0" eaLnBrk="1" fontAlgn="base" hangingPunct="1">
        <a:spcBef>
          <a:spcPct val="20000"/>
        </a:spcBef>
        <a:spcAft>
          <a:spcPct val="0"/>
        </a:spcAft>
        <a:buClr>
          <a:schemeClr val="bg2"/>
        </a:buClr>
        <a:buSzPct val="65000"/>
        <a:buFont typeface="Wingdings" pitchFamily="2" charset="2"/>
        <a:buChar char="o"/>
        <a:defRPr sz="2400">
          <a:solidFill>
            <a:schemeClr val="tx1"/>
          </a:solidFill>
          <a:latin typeface="+mn-lt"/>
          <a:cs typeface="+mn-cs"/>
        </a:defRPr>
      </a:lvl3pPr>
      <a:lvl4pPr marL="1827213" indent="-438150" algn="l" rtl="0" eaLnBrk="1" fontAlgn="base" hangingPunct="1">
        <a:spcBef>
          <a:spcPct val="20000"/>
        </a:spcBef>
        <a:spcAft>
          <a:spcPct val="0"/>
        </a:spcAft>
        <a:buClr>
          <a:schemeClr val="accent2"/>
        </a:buClr>
        <a:buSzPct val="75000"/>
        <a:buFont typeface="Wingdings" pitchFamily="2" charset="2"/>
        <a:buChar char="n"/>
        <a:defRPr sz="2000">
          <a:solidFill>
            <a:schemeClr val="tx1"/>
          </a:solidFill>
          <a:latin typeface="+mn-lt"/>
          <a:cs typeface="+mn-cs"/>
        </a:defRPr>
      </a:lvl4pPr>
      <a:lvl5pPr marL="2297113" indent="-468313" algn="l" rtl="0" eaLnBrk="1" fontAlgn="base" hangingPunct="1">
        <a:spcBef>
          <a:spcPct val="20000"/>
        </a:spcBef>
        <a:spcAft>
          <a:spcPct val="0"/>
        </a:spcAft>
        <a:buClr>
          <a:schemeClr val="accent1"/>
        </a:buClr>
        <a:buSzPct val="50000"/>
        <a:buFont typeface="Wingdings" pitchFamily="2" charset="2"/>
        <a:buChar char="o"/>
        <a:defRPr sz="2000">
          <a:solidFill>
            <a:schemeClr val="tx1"/>
          </a:solidFill>
          <a:latin typeface="+mn-lt"/>
          <a:cs typeface="+mn-cs"/>
        </a:defRPr>
      </a:lvl5pPr>
      <a:lvl6pPr marL="2754313" indent="-468313" algn="l" rtl="0" eaLnBrk="1" fontAlgn="base" hangingPunct="1">
        <a:spcBef>
          <a:spcPct val="20000"/>
        </a:spcBef>
        <a:spcAft>
          <a:spcPct val="0"/>
        </a:spcAft>
        <a:buClr>
          <a:schemeClr val="accent1"/>
        </a:buClr>
        <a:buSzPct val="50000"/>
        <a:buFont typeface="Wingdings" pitchFamily="2" charset="2"/>
        <a:buChar char="o"/>
        <a:defRPr sz="2000">
          <a:solidFill>
            <a:schemeClr val="tx1"/>
          </a:solidFill>
          <a:latin typeface="+mn-lt"/>
          <a:cs typeface="+mn-cs"/>
        </a:defRPr>
      </a:lvl6pPr>
      <a:lvl7pPr marL="3211513" indent="-468313" algn="l" rtl="0" eaLnBrk="1" fontAlgn="base" hangingPunct="1">
        <a:spcBef>
          <a:spcPct val="20000"/>
        </a:spcBef>
        <a:spcAft>
          <a:spcPct val="0"/>
        </a:spcAft>
        <a:buClr>
          <a:schemeClr val="accent1"/>
        </a:buClr>
        <a:buSzPct val="50000"/>
        <a:buFont typeface="Wingdings" pitchFamily="2" charset="2"/>
        <a:buChar char="o"/>
        <a:defRPr sz="2000">
          <a:solidFill>
            <a:schemeClr val="tx1"/>
          </a:solidFill>
          <a:latin typeface="+mn-lt"/>
          <a:cs typeface="+mn-cs"/>
        </a:defRPr>
      </a:lvl7pPr>
      <a:lvl8pPr marL="3668713" indent="-468313" algn="l" rtl="0" eaLnBrk="1" fontAlgn="base" hangingPunct="1">
        <a:spcBef>
          <a:spcPct val="20000"/>
        </a:spcBef>
        <a:spcAft>
          <a:spcPct val="0"/>
        </a:spcAft>
        <a:buClr>
          <a:schemeClr val="accent1"/>
        </a:buClr>
        <a:buSzPct val="50000"/>
        <a:buFont typeface="Wingdings" pitchFamily="2" charset="2"/>
        <a:buChar char="o"/>
        <a:defRPr sz="2000">
          <a:solidFill>
            <a:schemeClr val="tx1"/>
          </a:solidFill>
          <a:latin typeface="+mn-lt"/>
          <a:cs typeface="+mn-cs"/>
        </a:defRPr>
      </a:lvl8pPr>
      <a:lvl9pPr marL="4125913" indent="-468313" algn="l" rtl="0" eaLnBrk="1" fontAlgn="base" hangingPunct="1">
        <a:spcBef>
          <a:spcPct val="20000"/>
        </a:spcBef>
        <a:spcAft>
          <a:spcPct val="0"/>
        </a:spcAft>
        <a:buClr>
          <a:schemeClr val="accent1"/>
        </a:buClr>
        <a:buSzPct val="50000"/>
        <a:buFont typeface="Wingdings" pitchFamily="2" charset="2"/>
        <a:buChar char="o"/>
        <a:defRPr sz="2000">
          <a:solidFill>
            <a:schemeClr val="tx1"/>
          </a:solidFill>
          <a:latin typeface="+mn-lt"/>
          <a:cs typeface="+mn-cs"/>
        </a:defRPr>
      </a:lvl9pPr>
    </p:bodyStyle>
    <p:otherStyle>
      <a:defPPr>
        <a:defRPr lang="de-DE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>
            <a:grpSpLocks/>
          </p:cNvGrpSpPr>
          <p:nvPr/>
        </p:nvGrpSpPr>
        <p:grpSpPr bwMode="auto">
          <a:xfrm>
            <a:off x="0" y="0"/>
            <a:ext cx="7242175" cy="1981200"/>
            <a:chOff x="0" y="0"/>
            <a:chExt cx="4562" cy="1248"/>
          </a:xfrm>
        </p:grpSpPr>
        <p:sp>
          <p:nvSpPr>
            <p:cNvPr id="112643" name="Freeform 3"/>
            <p:cNvSpPr>
              <a:spLocks/>
            </p:cNvSpPr>
            <p:nvPr/>
          </p:nvSpPr>
          <p:spPr bwMode="hidden">
            <a:xfrm>
              <a:off x="0" y="583"/>
              <a:ext cx="4487" cy="665"/>
            </a:xfrm>
            <a:custGeom>
              <a:avLst/>
              <a:gdLst/>
              <a:ahLst/>
              <a:cxnLst>
                <a:cxn ang="0">
                  <a:pos x="4800" y="299"/>
                </a:cxn>
                <a:cxn ang="0">
                  <a:pos x="0" y="665"/>
                </a:cxn>
                <a:cxn ang="0">
                  <a:pos x="0" y="0"/>
                </a:cxn>
                <a:cxn ang="0">
                  <a:pos x="4806" y="1"/>
                </a:cxn>
                <a:cxn ang="0">
                  <a:pos x="4800" y="153"/>
                </a:cxn>
                <a:cxn ang="0">
                  <a:pos x="4800" y="299"/>
                </a:cxn>
              </a:cxnLst>
              <a:rect l="0" t="0" r="r" b="b"/>
              <a:pathLst>
                <a:path w="4806" h="665">
                  <a:moveTo>
                    <a:pt x="4800" y="299"/>
                  </a:moveTo>
                  <a:lnTo>
                    <a:pt x="0" y="665"/>
                  </a:lnTo>
                  <a:lnTo>
                    <a:pt x="0" y="0"/>
                  </a:lnTo>
                  <a:lnTo>
                    <a:pt x="4806" y="1"/>
                  </a:lnTo>
                  <a:lnTo>
                    <a:pt x="4800" y="153"/>
                  </a:lnTo>
                  <a:lnTo>
                    <a:pt x="4800" y="299"/>
                  </a:lnTo>
                  <a:close/>
                </a:path>
              </a:pathLst>
            </a:custGeom>
            <a:gradFill rotWithShape="1">
              <a:gsLst>
                <a:gs pos="0">
                  <a:schemeClr val="bg1">
                    <a:gamma/>
                    <a:shade val="94118"/>
                    <a:invGamma/>
                  </a:schemeClr>
                </a:gs>
                <a:gs pos="100000">
                  <a:schemeClr val="bg1"/>
                </a:gs>
              </a:gsLst>
              <a:lin ang="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de-DE">
                <a:solidFill>
                  <a:srgbClr val="FFFFFF"/>
                </a:solidFill>
              </a:endParaRPr>
            </a:p>
          </p:txBody>
        </p:sp>
        <p:sp>
          <p:nvSpPr>
            <p:cNvPr id="112644" name="Freeform 4"/>
            <p:cNvSpPr>
              <a:spLocks/>
            </p:cNvSpPr>
            <p:nvPr/>
          </p:nvSpPr>
          <p:spPr bwMode="hidden">
            <a:xfrm>
              <a:off x="0" y="0"/>
              <a:ext cx="4562" cy="1199"/>
            </a:xfrm>
            <a:custGeom>
              <a:avLst/>
              <a:gdLst/>
              <a:ahLst/>
              <a:cxnLst>
                <a:cxn ang="0">
                  <a:pos x="4560" y="932"/>
                </a:cxn>
                <a:cxn ang="0">
                  <a:pos x="0" y="1199"/>
                </a:cxn>
                <a:cxn ang="0">
                  <a:pos x="0" y="0"/>
                </a:cxn>
                <a:cxn ang="0">
                  <a:pos x="4562" y="0"/>
                </a:cxn>
                <a:cxn ang="0">
                  <a:pos x="4560" y="932"/>
                </a:cxn>
                <a:cxn ang="0">
                  <a:pos x="4560" y="932"/>
                </a:cxn>
              </a:cxnLst>
              <a:rect l="0" t="0" r="r" b="b"/>
              <a:pathLst>
                <a:path w="4562" h="1199">
                  <a:moveTo>
                    <a:pt x="4560" y="932"/>
                  </a:moveTo>
                  <a:lnTo>
                    <a:pt x="0" y="1199"/>
                  </a:lnTo>
                  <a:lnTo>
                    <a:pt x="0" y="0"/>
                  </a:lnTo>
                  <a:lnTo>
                    <a:pt x="4562" y="0"/>
                  </a:lnTo>
                  <a:lnTo>
                    <a:pt x="4560" y="932"/>
                  </a:lnTo>
                  <a:lnTo>
                    <a:pt x="4560" y="932"/>
                  </a:lnTo>
                  <a:close/>
                </a:path>
              </a:pathLst>
            </a:custGeom>
            <a:gradFill rotWithShape="0">
              <a:gsLst>
                <a:gs pos="0">
                  <a:schemeClr val="bg2"/>
                </a:gs>
                <a:gs pos="100000">
                  <a:schemeClr val="bg1"/>
                </a:gs>
              </a:gsLst>
              <a:lin ang="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de-DE">
                <a:solidFill>
                  <a:srgbClr val="FFFFFF"/>
                </a:solidFill>
              </a:endParaRPr>
            </a:p>
          </p:txBody>
        </p:sp>
      </p:grpSp>
      <p:sp>
        <p:nvSpPr>
          <p:cNvPr id="112645" name="Rectangle 5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112646" name="Rectangle 6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0200"/>
            <a:ext cx="8229600" cy="4495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112647" name="Rectangle 7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8400"/>
            <a:ext cx="21336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l">
              <a:defRPr sz="1200" smtClean="0">
                <a:solidFill>
                  <a:schemeClr val="tx1"/>
                </a:solidFill>
                <a:effectLst>
                  <a:outerShdw blurRad="38100" dist="38100" dir="2700000" algn="tl">
                    <a:srgbClr val="000000"/>
                  </a:outerShdw>
                </a:effectLst>
              </a:defRPr>
            </a:lvl1pPr>
          </a:lstStyle>
          <a:p>
            <a:fld id="{990CAFA7-22BE-40DD-8D22-17F8CB471D85}" type="datetimeFigureOut">
              <a:rPr lang="en-GB">
                <a:solidFill>
                  <a:srgbClr val="FFFFFF"/>
                </a:solidFill>
              </a:rPr>
              <a:pPr/>
              <a:t>31/01/2017</a:t>
            </a:fld>
            <a:endParaRPr lang="en-GB">
              <a:solidFill>
                <a:srgbClr val="FFFFFF"/>
              </a:solidFill>
            </a:endParaRPr>
          </a:p>
        </p:txBody>
      </p:sp>
      <p:sp>
        <p:nvSpPr>
          <p:cNvPr id="112648" name="Rectangle 8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8400"/>
            <a:ext cx="28956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>
              <a:defRPr sz="1200" smtClean="0">
                <a:solidFill>
                  <a:schemeClr val="tx1"/>
                </a:solidFill>
                <a:effectLst>
                  <a:outerShdw blurRad="38100" dist="38100" dir="2700000" algn="tl">
                    <a:srgbClr val="000000"/>
                  </a:outerShdw>
                </a:effectLst>
              </a:defRPr>
            </a:lvl1pPr>
          </a:lstStyle>
          <a:p>
            <a:endParaRPr lang="en-GB">
              <a:solidFill>
                <a:srgbClr val="FFFFFF"/>
              </a:solidFill>
            </a:endParaRPr>
          </a:p>
        </p:txBody>
      </p:sp>
      <p:sp>
        <p:nvSpPr>
          <p:cNvPr id="112649" name="Rectangle 9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8400"/>
            <a:ext cx="21336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defRPr sz="1200" smtClean="0">
                <a:solidFill>
                  <a:schemeClr val="tx1"/>
                </a:solidFill>
                <a:effectLst>
                  <a:outerShdw blurRad="38100" dist="38100" dir="2700000" algn="tl">
                    <a:srgbClr val="000000"/>
                  </a:outerShdw>
                </a:effectLst>
              </a:defRPr>
            </a:lvl1pPr>
          </a:lstStyle>
          <a:p>
            <a:fld id="{E0BAC440-A957-4B12-91F1-1857F36A6C07}" type="slidenum">
              <a:rPr lang="en-GB">
                <a:solidFill>
                  <a:srgbClr val="FFFFFF"/>
                </a:solidFill>
              </a:rPr>
              <a:pPr/>
              <a:t>‹#›</a:t>
            </a:fld>
            <a:endParaRPr lang="en-GB">
              <a:solidFill>
                <a:srgbClr val="FFFFFF"/>
              </a:solidFill>
            </a:endParaRPr>
          </a:p>
        </p:txBody>
      </p:sp>
    </p:spTree>
  </p:cSld>
  <p:clrMap bg1="dk2" tx1="lt1" bg2="dk1" tx2="lt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  <p:sldLayoutId id="2147483684" r:id="rId12"/>
    <p:sldLayoutId id="2147483685" r:id="rId13"/>
  </p:sldLayoutIdLst>
  <p:txStyles>
    <p:titleStyle>
      <a:lvl1pPr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+mj-lt"/>
          <a:ea typeface="+mj-ea"/>
          <a:cs typeface="+mj-cs"/>
        </a:defRPr>
      </a:lvl1pPr>
      <a:lvl2pPr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Tahoma" pitchFamily="34" charset="0"/>
          <a:cs typeface="Arial" charset="0"/>
        </a:defRPr>
      </a:lvl2pPr>
      <a:lvl3pPr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Tahoma" pitchFamily="34" charset="0"/>
          <a:cs typeface="Arial" charset="0"/>
        </a:defRPr>
      </a:lvl3pPr>
      <a:lvl4pPr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Tahoma" pitchFamily="34" charset="0"/>
          <a:cs typeface="Arial" charset="0"/>
        </a:defRPr>
      </a:lvl4pPr>
      <a:lvl5pPr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Tahoma" pitchFamily="34" charset="0"/>
          <a:cs typeface="Arial" charset="0"/>
        </a:defRPr>
      </a:lvl5pPr>
      <a:lvl6pPr marL="4572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Tahoma" pitchFamily="34" charset="0"/>
          <a:cs typeface="Arial" charset="0"/>
        </a:defRPr>
      </a:lvl6pPr>
      <a:lvl7pPr marL="9144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Tahoma" pitchFamily="34" charset="0"/>
          <a:cs typeface="Arial" charset="0"/>
        </a:defRPr>
      </a:lvl7pPr>
      <a:lvl8pPr marL="13716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Tahoma" pitchFamily="34" charset="0"/>
          <a:cs typeface="Arial" charset="0"/>
        </a:defRPr>
      </a:lvl8pPr>
      <a:lvl9pPr marL="18288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Tahoma" pitchFamily="34" charset="0"/>
          <a:cs typeface="Arial" charset="0"/>
        </a:defRPr>
      </a:lvl9pPr>
    </p:titleStyle>
    <p:bodyStyle>
      <a:lvl1pPr marL="342900" indent="-342900" algn="l" rtl="0" eaLnBrk="1" fontAlgn="base" hangingPunct="1">
        <a:spcBef>
          <a:spcPct val="20000"/>
        </a:spcBef>
        <a:spcAft>
          <a:spcPct val="0"/>
        </a:spcAft>
        <a:buClr>
          <a:schemeClr val="hlink"/>
        </a:buClr>
        <a:buSzPct val="80000"/>
        <a:buFont typeface="Wingdings" pitchFamily="2" charset="2"/>
        <a:buChar char="n"/>
        <a:defRPr sz="32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  <a:ea typeface="+mn-ea"/>
          <a:cs typeface="+mn-cs"/>
        </a:defRPr>
      </a:lvl1pPr>
      <a:lvl2pPr marL="742950" indent="-285750" algn="l" rtl="0" eaLnBrk="1" fontAlgn="base" hangingPunct="1">
        <a:spcBef>
          <a:spcPct val="20000"/>
        </a:spcBef>
        <a:spcAft>
          <a:spcPct val="0"/>
        </a:spcAft>
        <a:buClr>
          <a:schemeClr val="tx1"/>
        </a:buClr>
        <a:buChar char="–"/>
        <a:defRPr sz="28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  <a:cs typeface="+mn-cs"/>
        </a:defRPr>
      </a:lvl2pPr>
      <a:lvl3pPr marL="1143000" indent="-228600" algn="l" rtl="0" eaLnBrk="1" fontAlgn="base" hangingPunct="1">
        <a:spcBef>
          <a:spcPct val="20000"/>
        </a:spcBef>
        <a:spcAft>
          <a:spcPct val="0"/>
        </a:spcAft>
        <a:buClr>
          <a:schemeClr val="hlink"/>
        </a:buClr>
        <a:buFont typeface="Wingdings" pitchFamily="2" charset="2"/>
        <a:buChar char="§"/>
        <a:defRPr sz="24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  <a:cs typeface="+mn-cs"/>
        </a:defRPr>
      </a:lvl3pPr>
      <a:lvl4pPr marL="1600200" indent="-228600" algn="l" rtl="0" eaLnBrk="1" fontAlgn="base" hangingPunct="1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  <a:cs typeface="+mn-cs"/>
        </a:defRPr>
      </a:lvl4pPr>
      <a:lvl5pPr marL="2057400" indent="-228600" algn="l" rtl="0" eaLnBrk="1" fontAlgn="base" hangingPunct="1">
        <a:spcBef>
          <a:spcPct val="20000"/>
        </a:spcBef>
        <a:spcAft>
          <a:spcPct val="0"/>
        </a:spcAft>
        <a:buClr>
          <a:schemeClr val="hlink"/>
        </a:buClr>
        <a:buFont typeface="Wingdings" pitchFamily="2" charset="2"/>
        <a:buChar char="§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  <a:cs typeface="+mn-cs"/>
        </a:defRPr>
      </a:lvl5pPr>
      <a:lvl6pPr marL="2514600" indent="-228600" algn="l" rtl="0" eaLnBrk="1" fontAlgn="base" hangingPunct="1">
        <a:spcBef>
          <a:spcPct val="20000"/>
        </a:spcBef>
        <a:spcAft>
          <a:spcPct val="0"/>
        </a:spcAft>
        <a:buClr>
          <a:schemeClr val="hlink"/>
        </a:buClr>
        <a:buFont typeface="Wingdings" pitchFamily="2" charset="2"/>
        <a:buChar char="§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  <a:cs typeface="+mn-cs"/>
        </a:defRPr>
      </a:lvl6pPr>
      <a:lvl7pPr marL="2971800" indent="-228600" algn="l" rtl="0" eaLnBrk="1" fontAlgn="base" hangingPunct="1">
        <a:spcBef>
          <a:spcPct val="20000"/>
        </a:spcBef>
        <a:spcAft>
          <a:spcPct val="0"/>
        </a:spcAft>
        <a:buClr>
          <a:schemeClr val="hlink"/>
        </a:buClr>
        <a:buFont typeface="Wingdings" pitchFamily="2" charset="2"/>
        <a:buChar char="§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  <a:cs typeface="+mn-cs"/>
        </a:defRPr>
      </a:lvl7pPr>
      <a:lvl8pPr marL="3429000" indent="-228600" algn="l" rtl="0" eaLnBrk="1" fontAlgn="base" hangingPunct="1">
        <a:spcBef>
          <a:spcPct val="20000"/>
        </a:spcBef>
        <a:spcAft>
          <a:spcPct val="0"/>
        </a:spcAft>
        <a:buClr>
          <a:schemeClr val="hlink"/>
        </a:buClr>
        <a:buFont typeface="Wingdings" pitchFamily="2" charset="2"/>
        <a:buChar char="§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  <a:cs typeface="+mn-cs"/>
        </a:defRPr>
      </a:lvl8pPr>
      <a:lvl9pPr marL="3886200" indent="-228600" algn="l" rtl="0" eaLnBrk="1" fontAlgn="base" hangingPunct="1">
        <a:spcBef>
          <a:spcPct val="20000"/>
        </a:spcBef>
        <a:spcAft>
          <a:spcPct val="0"/>
        </a:spcAft>
        <a:buClr>
          <a:schemeClr val="hlink"/>
        </a:buClr>
        <a:buFont typeface="Wingdings" pitchFamily="2" charset="2"/>
        <a:buChar char="§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  <a:cs typeface="+mn-cs"/>
        </a:defRPr>
      </a:lvl9pPr>
    </p:bodyStyle>
    <p:otherStyle>
      <a:defPPr>
        <a:defRPr lang="de-DE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3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3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3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3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13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image" Target="../media/image6.jpg"/><Relationship Id="rId1" Type="http://schemas.openxmlformats.org/officeDocument/2006/relationships/slideLayout" Target="../slideLayouts/slideLayout13.xml"/><Relationship Id="rId4" Type="http://schemas.openxmlformats.org/officeDocument/2006/relationships/image" Target="../media/image8.jp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15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g"/><Relationship Id="rId1" Type="http://schemas.openxmlformats.org/officeDocument/2006/relationships/slideLayout" Target="../slideLayouts/slideLayout13.xml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hyperlink" Target="http://images.google.co.uk/imgres?imgurl=http://www.imdiversity.com/villages/asian/history_heritage/images/CHANG3.jpg&amp;imgrefurl=http://www.imdiversity.com/villages/asian/history_heritage/voa_pacific_islanders_0308.asp&amp;usg=__zEaK_mHOpBx0JVmXWsgvDy1OiL0=&amp;h=182&amp;w=225&amp;sz=18&amp;hl=zh-CN&amp;start=18&amp;um=1&amp;tbnid=MtvxKukzyIbjRM:&amp;tbnh=87&amp;tbnw=108&amp;prev=/images?q%3Dhemudu%2Bculture%26um%3D1%26hl%3Dzh-CN%26sa%3DN" TargetMode="External"/><Relationship Id="rId3" Type="http://schemas.openxmlformats.org/officeDocument/2006/relationships/image" Target="../media/image12.jpeg"/><Relationship Id="rId7" Type="http://schemas.openxmlformats.org/officeDocument/2006/relationships/image" Target="../media/image14.jpeg"/><Relationship Id="rId2" Type="http://schemas.openxmlformats.org/officeDocument/2006/relationships/hyperlink" Target="http://images.google.co.uk/imgres?imgurl=http://lh4.ggpht.com/_v57vhA4LNE4/SLQiuQ7m6wI/AAAAAAAAV20/eyx_qqvYWNo/1163.JPG&amp;imgrefurl=http://picasaweb.google.com/lh/photo/20aQt0u2-41BcKQAgDkR9A&amp;usg=__plad1YzHReEqfXqzqWN4inLyLjs=&amp;h=1067&amp;w=1600&amp;sz=8&amp;hl=zh-CN&amp;start=2&amp;um=1&amp;tbnid=HqGROBHMug8lSM:&amp;tbnh=100&amp;tbnw=150&amp;prev=/images?q%3Dhemudu%2Bculture%26um%3D1%26hl%3Dzh-CN%26sa%3DN" TargetMode="External"/><Relationship Id="rId1" Type="http://schemas.openxmlformats.org/officeDocument/2006/relationships/slideLayout" Target="../slideLayouts/slideLayout13.xml"/><Relationship Id="rId6" Type="http://schemas.openxmlformats.org/officeDocument/2006/relationships/hyperlink" Target="http://images.google.co.uk/imgres?imgurl=http://www.hemudusite.com/admin/upload/uploadfiles/200612692425.JPG&amp;imgrefurl=http://www.hemudusite.com/en/products.asp?p_class%3D%B9%C7%A1%A2%BD%C7%A1%A2%D1%C0%C6%F7&amp;usg=__tmH7eCGq3wdgkameJMVtbh56ZKU=&amp;h=191&amp;w=191&amp;sz=18&amp;hl=zh-CN&amp;start=16&amp;um=1&amp;tbnid=dIcKeqnetiJgAM:&amp;tbnh=103&amp;tbnw=103&amp;prev=/images?q%3Dhemudu%2Bculture%26um%3D1%26hl%3Dzh-CN%26sa%3DN" TargetMode="External"/><Relationship Id="rId11" Type="http://schemas.openxmlformats.org/officeDocument/2006/relationships/image" Target="../media/image16.jpeg"/><Relationship Id="rId5" Type="http://schemas.openxmlformats.org/officeDocument/2006/relationships/image" Target="../media/image13.jpeg"/><Relationship Id="rId10" Type="http://schemas.openxmlformats.org/officeDocument/2006/relationships/hyperlink" Target="http://images.google.co.uk/imgres?imgurl=http://www.friendsofjade.org/storage/mc11px.jpg&amp;imgrefurl=http://www.friendsofjade.org/current-article/2006/3/12/liangzhu-jade-the-real-mccoy.html&amp;usg=__yiqOtKZ8Jy-Jz8J8Orb7cBlqD48=&amp;h=166&amp;w=400&amp;sz=16&amp;hl=zh-CN&amp;start=23&amp;um=1&amp;tbnid=HacDHkaI9jqvCM:&amp;tbnh=51&amp;tbnw=124&amp;prev=/images?q%3Dhemudu%2Bculture%26start%3D18%26ndsp%3D18%26um%3D1%26hl%3Dzh-CN%26sa%3DN" TargetMode="External"/><Relationship Id="rId4" Type="http://schemas.openxmlformats.org/officeDocument/2006/relationships/hyperlink" Target="http://images.google.co.uk/imgres?imgurl=http://www.zhejiang.gov.cn/zjforeign/english/node633/node634/node641/images/00000380&amp;imgrefurl=http://www.zhejiang.gov.cn/zjforeign/english/node633/node634/node641/userobject1ai5793.html&amp;usg=__OsWewJD-eS-v-zLhrszPljfIQ4E=&amp;h=180&amp;w=270&amp;sz=35&amp;hl=zh-CN&amp;start=13&amp;um=1&amp;tbnid=DM56G-LJ7qx7sM:&amp;tbnh=75&amp;tbnw=113&amp;prev=/images?q%3Dhemudu%2Bculture%26um%3D1%26hl%3Dzh-CN%26sa%3DN" TargetMode="External"/><Relationship Id="rId9" Type="http://schemas.openxmlformats.org/officeDocument/2006/relationships/image" Target="../media/image15.jpeg"/></Relationships>
</file>

<file path=ppt/slides/_rels/slide11.xml.rels><?xml version="1.0" encoding="UTF-8" standalone="yes"?>
<Relationships xmlns="http://schemas.openxmlformats.org/package/2006/relationships"><Relationship Id="rId8" Type="http://schemas.openxmlformats.org/officeDocument/2006/relationships/image" Target="../media/image20.jpeg"/><Relationship Id="rId13" Type="http://schemas.openxmlformats.org/officeDocument/2006/relationships/hyperlink" Target="http://images.google.co.uk/imgres?imgurl=http://big5.cctv.com/history/special/C13382/20050112/images/101797_y.jpg&amp;imgrefurl=http://big5.cctv.com/history/special/C13382/&amp;h=239&amp;w=305&amp;sz=7&amp;hl=zh-CN&amp;start=18&amp;tbnid=pxKIUsOy968YXM:&amp;tbnh=91&amp;tbnw=116&amp;prev=/images?q%3D%E4%BB%B0%E9%9F%B6%E6%96%87%E5%8C%96%26gbv%3D2%26svnum%3D10%26hl%3Dzh-CN%26sa%3DX" TargetMode="External"/><Relationship Id="rId18" Type="http://schemas.openxmlformats.org/officeDocument/2006/relationships/image" Target="../media/image25.jpeg"/><Relationship Id="rId3" Type="http://schemas.openxmlformats.org/officeDocument/2006/relationships/hyperlink" Target="http://images.google.co.uk/imgres?imgurl=http://www.aaart.com.cn/cn/admin20468ss/ewebeditor/UploadFile/20058417269264.jpg&amp;imgrefurl=http://www.aaart.com.cn/cn/theory/show.asp?news_id%3D10302&amp;h=344&amp;w=450&amp;sz=35&amp;hl=zh-CN&amp;start=1&amp;tbnid=_LR4j1CKTsqZeM:&amp;tbnh=97&amp;tbnw=127&amp;prev=/images?q%3D%E4%BB%B0%E9%9F%B6%E6%96%87%E5%8C%96%26gbv%3D2%26svnum%3D10%26hl%3Dzh-CN%26sa%3DX" TargetMode="External"/><Relationship Id="rId21" Type="http://schemas.openxmlformats.org/officeDocument/2006/relationships/hyperlink" Target="http://images.google.co.uk/imgres?imgurl=http://www.ce.cn/kjwh/scpm/tzjb/zhgsh/zgshdh/200508/30/W020050902376369209395.jpg&amp;imgrefurl=http://www.ce.cn/kjwh/scpm/tzjb/zhgsh/zgshdh/200508/30/t20050830_4553834.shtml&amp;h=480&amp;w=296&amp;sz=33&amp;hl=zh-CN&amp;start=10&amp;tbnid=mKqss4pgFiirUM:&amp;tbnh=129&amp;tbnw=80&amp;prev=/images?q%3D%E4%BB%B0%E9%9F%B6%E6%96%87%E5%8C%96%26gbv%3D2%26svnum%3D10%26hl%3Dzh-CN%26sa%3DX" TargetMode="External"/><Relationship Id="rId7" Type="http://schemas.openxmlformats.org/officeDocument/2006/relationships/hyperlink" Target="http://images.google.co.uk/imgres?imgurl=http://tiaozhan.com/life/uploadfile/200610/20061024062416801.bmp&amp;imgrefurl=http://tiaozhan.com/life/2006/1024/content_582.htm&amp;h=300&amp;w=400&amp;sz=352&amp;hl=zh-CN&amp;start=19&amp;tbnid=sqW67gKSaDZh7M:&amp;tbnh=93&amp;tbnw=124&amp;prev=/images?q%3D%E4%BB%B0%E9%9F%B6%E6%96%87%E5%8C%96%26gbv%3D2%26svnum%3D10%26hl%3Dzh-CN%26sa%3DX" TargetMode="External"/><Relationship Id="rId12" Type="http://schemas.openxmlformats.org/officeDocument/2006/relationships/image" Target="../media/image22.jpeg"/><Relationship Id="rId17" Type="http://schemas.openxmlformats.org/officeDocument/2006/relationships/hyperlink" Target="http://images.google.co.uk/imgres?imgurl=http://unn.people.com.cn/mediafile/200404/26/F2004042609095200000.jpg&amp;imgrefurl=http://unn.people.com.cn/BIG5/22220/33130/33135/2468333.html&amp;h=318&amp;w=400&amp;sz=57&amp;hl=zh-CN&amp;start=15&amp;tbnid=-kFA0u9smfjPBM:&amp;tbnh=99&amp;tbnw=124&amp;prev=/images?q%3D%E4%BB%B0%E9%9F%B6%E6%96%87%E5%8C%96%26gbv%3D2%26svnum%3D10%26hl%3Dzh-CN%26sa%3DX" TargetMode="External"/><Relationship Id="rId2" Type="http://schemas.openxmlformats.org/officeDocument/2006/relationships/image" Target="../media/image17.png"/><Relationship Id="rId16" Type="http://schemas.openxmlformats.org/officeDocument/2006/relationships/image" Target="../media/image24.jpeg"/><Relationship Id="rId20" Type="http://schemas.openxmlformats.org/officeDocument/2006/relationships/image" Target="../media/image26.jpeg"/><Relationship Id="rId1" Type="http://schemas.openxmlformats.org/officeDocument/2006/relationships/slideLayout" Target="../slideLayouts/slideLayout13.xml"/><Relationship Id="rId6" Type="http://schemas.openxmlformats.org/officeDocument/2006/relationships/image" Target="../media/image19.jpeg"/><Relationship Id="rId11" Type="http://schemas.openxmlformats.org/officeDocument/2006/relationships/hyperlink" Target="http://images.google.co.uk/imgres?imgurl=http://www.smx.gov.cn/UpLoad/20070306131527.JPG&amp;imgrefurl=http://www.smx.gov.cn/i16.aspx&amp;h=315&amp;w=448&amp;sz=54&amp;hl=zh-CN&amp;start=17&amp;tbnid=BOQ_6exVhgNSWM:&amp;tbnh=89&amp;tbnw=127&amp;prev=/images?q%3D%E4%BB%B0%E9%9F%B6%E6%96%87%E5%8C%96%26gbv%3D2%26svnum%3D10%26hl%3Dzh-CN%26sa%3DX" TargetMode="External"/><Relationship Id="rId5" Type="http://schemas.openxmlformats.org/officeDocument/2006/relationships/hyperlink" Target="http://images.google.co.uk/imgres?imgurl=http://www.gs.xinhuanet.com/gansucaitao/2005-04/20/xinsrc_55060206151520326638.jpg&amp;imgrefurl=http://www.gs.xinhuanet.com/gansucaitao/2005-04/20/content_4096810.htm&amp;h=547&amp;w=500&amp;sz=110&amp;hl=zh-CN&amp;start=3&amp;tbnid=hASS_RyODF8FKM:&amp;tbnh=133&amp;tbnw=122&amp;prev=/images?q%3D%E4%BB%B0%E9%9F%B6%E6%96%87%E5%8C%96%26gbv%3D2%26svnum%3D10%26hl%3Dzh-CN%26sa%3DX" TargetMode="External"/><Relationship Id="rId15" Type="http://schemas.openxmlformats.org/officeDocument/2006/relationships/hyperlink" Target="http://images.google.co.uk/imgres?imgurl=http://www.shaanxi.cn/sx_into/sxdyc/news/uppic/57289200617427_3.gif&amp;imgrefurl=http://www.shaanxi.cn/sx_into/sxdyc/news/view.asp?id%3D379&amp;h=280&amp;w=236&amp;sz=17&amp;hl=zh-CN&amp;start=11&amp;tbnid=xMmpU3cMgF-ZyM:&amp;tbnh=114&amp;tbnw=96&amp;prev=/images?q%3D%E4%BB%B0%E9%9F%B6%E6%96%87%E5%8C%96%26gbv%3D2%26svnum%3D10%26hl%3Dzh-CN%26sa%3DX" TargetMode="External"/><Relationship Id="rId10" Type="http://schemas.openxmlformats.org/officeDocument/2006/relationships/image" Target="../media/image21.jpeg"/><Relationship Id="rId19" Type="http://schemas.openxmlformats.org/officeDocument/2006/relationships/hyperlink" Target="http://images.google.co.uk/imgres?imgurl=http://baike.baidu.com/pic/1/11478874584423194.jpg&amp;imgrefurl=http://baike.baidu.com/view/9771.htm&amp;h=276&amp;w=400&amp;sz=22&amp;hl=zh-CN&amp;start=8&amp;tbnid=WWbf80uPqt1kxM:&amp;tbnh=86&amp;tbnw=124&amp;prev=/images?q%3D%E4%BB%B0%E9%9F%B6%E6%96%87%E5%8C%96%26gbv%3D2%26svnum%3D10%26hl%3Dzh-CN%26sa%3DX" TargetMode="External"/><Relationship Id="rId4" Type="http://schemas.openxmlformats.org/officeDocument/2006/relationships/image" Target="../media/image18.jpeg"/><Relationship Id="rId9" Type="http://schemas.openxmlformats.org/officeDocument/2006/relationships/hyperlink" Target="http://images.google.co.uk/imgres?imgurl=http://www.epochtimes.com/i6/411092416985.jpg&amp;imgrefurl=http://www.epochtimes.com/gb/4/11/10/n713424.htm&amp;h=543&amp;w=771&amp;sz=45&amp;hl=zh-CN&amp;start=16&amp;tbnid=uwU20MpzxQeBoM:&amp;tbnh=100&amp;tbnw=142&amp;prev=/images?q%3D%E4%BB%B0%E9%9F%B6%E6%96%87%E5%8C%96%26gbv%3D2%26svnum%3D10%26hl%3Dzh-CN%26sa%3DX" TargetMode="External"/><Relationship Id="rId14" Type="http://schemas.openxmlformats.org/officeDocument/2006/relationships/image" Target="../media/image23.jpeg"/><Relationship Id="rId22" Type="http://schemas.openxmlformats.org/officeDocument/2006/relationships/image" Target="../media/image27.jpeg"/></Relationships>
</file>

<file path=ppt/slides/_rels/slide12.xml.rels><?xml version="1.0" encoding="UTF-8" standalone="yes"?>
<Relationships xmlns="http://schemas.openxmlformats.org/package/2006/relationships"><Relationship Id="rId8" Type="http://schemas.openxmlformats.org/officeDocument/2006/relationships/image" Target="../media/image33.png"/><Relationship Id="rId3" Type="http://schemas.openxmlformats.org/officeDocument/2006/relationships/image" Target="../media/image28.png"/><Relationship Id="rId7" Type="http://schemas.openxmlformats.org/officeDocument/2006/relationships/image" Target="../media/image32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3.xml"/><Relationship Id="rId6" Type="http://schemas.openxmlformats.org/officeDocument/2006/relationships/image" Target="../media/image31.png"/><Relationship Id="rId5" Type="http://schemas.openxmlformats.org/officeDocument/2006/relationships/image" Target="../media/image30.jpeg"/><Relationship Id="rId10" Type="http://schemas.openxmlformats.org/officeDocument/2006/relationships/image" Target="../media/image35.jpeg"/><Relationship Id="rId4" Type="http://schemas.openxmlformats.org/officeDocument/2006/relationships/image" Target="../media/image29.png"/><Relationship Id="rId9" Type="http://schemas.openxmlformats.org/officeDocument/2006/relationships/image" Target="../media/image34.jpe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7.jpeg"/><Relationship Id="rId7" Type="http://schemas.openxmlformats.org/officeDocument/2006/relationships/image" Target="../media/image41.jpeg"/><Relationship Id="rId2" Type="http://schemas.openxmlformats.org/officeDocument/2006/relationships/image" Target="../media/image36.jpeg"/><Relationship Id="rId1" Type="http://schemas.openxmlformats.org/officeDocument/2006/relationships/slideLayout" Target="../slideLayouts/slideLayout13.xml"/><Relationship Id="rId6" Type="http://schemas.openxmlformats.org/officeDocument/2006/relationships/image" Target="../media/image40.jpeg"/><Relationship Id="rId5" Type="http://schemas.openxmlformats.org/officeDocument/2006/relationships/image" Target="../media/image39.jpeg"/><Relationship Id="rId4" Type="http://schemas.openxmlformats.org/officeDocument/2006/relationships/image" Target="../media/image38.jpeg"/></Relationships>
</file>

<file path=ppt/slides/_rels/slide14.xml.rels><?xml version="1.0" encoding="UTF-8" standalone="yes"?>
<Relationships xmlns="http://schemas.openxmlformats.org/package/2006/relationships"><Relationship Id="rId8" Type="http://schemas.openxmlformats.org/officeDocument/2006/relationships/image" Target="../media/image48.jpeg"/><Relationship Id="rId3" Type="http://schemas.openxmlformats.org/officeDocument/2006/relationships/image" Target="../media/image43.jpeg"/><Relationship Id="rId7" Type="http://schemas.openxmlformats.org/officeDocument/2006/relationships/image" Target="../media/image47.jpeg"/><Relationship Id="rId2" Type="http://schemas.openxmlformats.org/officeDocument/2006/relationships/image" Target="../media/image42.jpeg"/><Relationship Id="rId1" Type="http://schemas.openxmlformats.org/officeDocument/2006/relationships/slideLayout" Target="../slideLayouts/slideLayout13.xml"/><Relationship Id="rId6" Type="http://schemas.openxmlformats.org/officeDocument/2006/relationships/image" Target="../media/image46.jpeg"/><Relationship Id="rId5" Type="http://schemas.openxmlformats.org/officeDocument/2006/relationships/image" Target="../media/image45.jpeg"/><Relationship Id="rId4" Type="http://schemas.openxmlformats.org/officeDocument/2006/relationships/image" Target="../media/image44.jpeg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hyperlink" Target="http://archaeology.about.com/od/cterms/g/chalcolithic.htm" TargetMode="External"/><Relationship Id="rId2" Type="http://schemas.openxmlformats.org/officeDocument/2006/relationships/hyperlink" Target="http://archaeology.about.com/od/nterms/g/neolithic.htm" TargetMode="External"/><Relationship Id="rId1" Type="http://schemas.openxmlformats.org/officeDocument/2006/relationships/slideLayout" Target="../slideLayouts/slideLayout13.xml"/></Relationships>
</file>

<file path=ppt/slides/_rels/slide16.xml.rels><?xml version="1.0" encoding="UTF-8" standalone="yes"?>
<Relationships xmlns="http://schemas.openxmlformats.org/package/2006/relationships"><Relationship Id="rId8" Type="http://schemas.openxmlformats.org/officeDocument/2006/relationships/hyperlink" Target="http://images.google.co.uk/imgres?imgurl=http://www.sdmuseum.com/museum/UserFiles/Image/linzhan/heitao(1).jpg&amp;imgrefurl=http://www.sdmuseum.com/museum/LinshiServlet?req%3DgetWebList%26id%3D5&amp;h=397&amp;w=413&amp;sz=18&amp;hl=zh-CN&amp;start=7&amp;tbnid=kaxdw2FOVaX7hM:&amp;tbnh=120&amp;tbnw=125&amp;prev=/images?q%3D%E9%BE%99%E5%B1%B1%E6%96%87%E5%8C%96%26gbv%3D2%26svnum%3D10%26hl%3Dzh-CN%26sa%3DG" TargetMode="External"/><Relationship Id="rId13" Type="http://schemas.openxmlformats.org/officeDocument/2006/relationships/image" Target="../media/image54.jpeg"/><Relationship Id="rId18" Type="http://schemas.openxmlformats.org/officeDocument/2006/relationships/hyperlink" Target="http://images.google.co.uk/imgres?imgurl=http://www.wenhua.sd.cn/fwz/photo/20060817151945.jpg&amp;imgrefurl=http://www.wenhua.sd.cn/fwz/writingsunform.do?method%3DdisplayByColumnForWeb%26columnno%3D092%26s%3Ds9&amp;h=565&amp;w=800&amp;sz=168&amp;hl=zh-CN&amp;start=3&amp;tbnid=NVLaFzsmexqseM:&amp;tbnh=101&amp;tbnw=143&amp;prev=/images?q%3D%E9%BE%99%E5%B1%B1%E6%96%87%E5%8C%96%26gbv%3D2%26ndsp%3D20%26svnum%3D10%26hl%3Dzh-CN%26sa%3DN" TargetMode="External"/><Relationship Id="rId3" Type="http://schemas.openxmlformats.org/officeDocument/2006/relationships/image" Target="../media/image49.jpeg"/><Relationship Id="rId21" Type="http://schemas.openxmlformats.org/officeDocument/2006/relationships/image" Target="../media/image58.jpeg"/><Relationship Id="rId7" Type="http://schemas.openxmlformats.org/officeDocument/2006/relationships/image" Target="../media/image51.jpeg"/><Relationship Id="rId12" Type="http://schemas.openxmlformats.org/officeDocument/2006/relationships/hyperlink" Target="http://images.google.co.uk/imgres?imgurl=http://www.ccisn.com.cn/picture/images/gtc/10-13-6.jpg&amp;imgrefurl=http://www.ccisn.com.cn/picture/gtc_1.asp&amp;h=197&amp;w=177&amp;sz=5&amp;hl=zh-CN&amp;start=47&amp;tbnid=lPp1UXpRsK4oVM:&amp;tbnh=104&amp;tbnw=93&amp;prev=/images?q%3D%E9%BE%99%E5%B1%B1%E6%96%87%E5%8C%96%26start%3D40%26gbv%3D2%26ndsp%3D20%26svnum%3D10%26hl%3Dzh-CN%26sa%3DN" TargetMode="External"/><Relationship Id="rId17" Type="http://schemas.openxmlformats.org/officeDocument/2006/relationships/image" Target="../media/image56.jpeg"/><Relationship Id="rId2" Type="http://schemas.openxmlformats.org/officeDocument/2006/relationships/hyperlink" Target="http://images.google.co.uk/imgres?imgurl=http://www.zibo.gov.cn/zbtaoci/images/chuli/059.jpg&amp;imgrefurl=http://www.zibo.gov.cn/zbtaoci/lishi/wenwu/003.htm&amp;h=400&amp;w=275&amp;sz=126&amp;hl=zh-CN&amp;start=15&amp;tbnid=lFTw_Y7I6wECYM:&amp;tbnh=124&amp;tbnw=85&amp;prev=/images?q%3D%E9%BE%99%E5%B1%B1%E6%96%87%E5%8C%96%26gbv%3D2%26svnum%3D10%26hl%3Dzh-CN%26sa%3DG" TargetMode="External"/><Relationship Id="rId16" Type="http://schemas.openxmlformats.org/officeDocument/2006/relationships/hyperlink" Target="http://images.google.co.uk/imgres?imgurl=http://www.blackpottery.com.cn/images/taotu2.jpg&amp;imgrefurl=http://www.blackpottery.com.cn/lswh.asp&amp;h=447&amp;w=337&amp;sz=142&amp;hl=zh-CN&amp;start=52&amp;tbnid=4BSnYW7iWVdzwM:&amp;tbnh=127&amp;tbnw=96&amp;prev=/images?q%3D%E9%BE%99%E5%B1%B1%E6%96%87%E5%8C%96%26start%3D40%26gbv%3D2%26ndsp%3D20%26svnum%3D10%26hl%3Dzh-CN%26sa%3DN" TargetMode="External"/><Relationship Id="rId20" Type="http://schemas.openxmlformats.org/officeDocument/2006/relationships/hyperlink" Target="http://images.google.co.uk/imgres?imgurl=http://www.tengzhou.gov.cn:82/gate/big5/www.tengzhou.gov.cn/xbly/jxtz/W020050407544847188977.jpg&amp;imgrefurl=http://www.tengzhou.gov.cn:82/gate/big5/www.tengzhou.gov.cn/xbly/jxtz/t20050407_67282.htm&amp;h=438&amp;w=462&amp;sz=178&amp;hl=zh-CN&amp;start=22&amp;tbnid=8JAk2m_jct3KdM:&amp;tbnh=121&amp;tbnw=128&amp;prev=/images?q%3D%E9%BE%99%E5%B1%B1%E6%96%87%E5%8C%96%26start%3D20%26gbv%3D2%26ndsp%3D20%26svnum%3D10%26hl%3Dzh-CN%26sa%3DN" TargetMode="External"/><Relationship Id="rId1" Type="http://schemas.openxmlformats.org/officeDocument/2006/relationships/slideLayout" Target="../slideLayouts/slideLayout13.xml"/><Relationship Id="rId6" Type="http://schemas.openxmlformats.org/officeDocument/2006/relationships/hyperlink" Target="http://images.google.co.uk/imgres?imgurl=http://61.129.68.55:82/gate/big5/www.cnarts.net/cweb/artk/files/114318_80.jpg&amp;imgrefurl=http://61.129.68.55:82/gate/big5/www.cnarts.net/cweb/artk/artk.asp?select_kind%3D-ifbase4-base16-zNW0ySZpZD03Mg~~&amp;h=331&amp;w=250&amp;sz=56&amp;hl=zh-CN&amp;start=9&amp;tbnid=VdynvAQk1T8geM:&amp;tbnh=119&amp;tbnw=90&amp;prev=/images?q%3D%E9%BE%99%E5%B1%B1%E6%96%87%E5%8C%96%26gbv%3D2%26svnum%3D10%26hl%3Dzh-CN%26sa%3DG" TargetMode="External"/><Relationship Id="rId11" Type="http://schemas.openxmlformats.org/officeDocument/2006/relationships/image" Target="../media/image53.jpeg"/><Relationship Id="rId5" Type="http://schemas.openxmlformats.org/officeDocument/2006/relationships/image" Target="../media/image50.jpeg"/><Relationship Id="rId15" Type="http://schemas.openxmlformats.org/officeDocument/2006/relationships/image" Target="../media/image55.jpeg"/><Relationship Id="rId23" Type="http://schemas.openxmlformats.org/officeDocument/2006/relationships/image" Target="../media/image59.jpeg"/><Relationship Id="rId10" Type="http://schemas.openxmlformats.org/officeDocument/2006/relationships/hyperlink" Target="http://images.google.co.uk/imgres?imgurl=http://www.sdmuseum.com/museum/UserFiles/Image/jingpinjiedu/2006-3-28/dankeheitaocubingbei.jpg&amp;imgrefurl=http://www.sdmuseum.com/museum/LibServlet?req%3DgetWebList%26id%3D15&amp;h=530&amp;w=400&amp;sz=162&amp;hl=zh-CN&amp;start=6&amp;tbnid=jsufR2auajUeFM:&amp;tbnh=132&amp;tbnw=100&amp;prev=/images?q%3D%E9%BE%99%E5%B1%B1%E6%96%87%E5%8C%96%26gbv%3D2%26svnum%3D10%26hl%3Dzh-CN%26sa%3DG" TargetMode="External"/><Relationship Id="rId19" Type="http://schemas.openxmlformats.org/officeDocument/2006/relationships/image" Target="../media/image57.jpeg"/><Relationship Id="rId4" Type="http://schemas.openxmlformats.org/officeDocument/2006/relationships/hyperlink" Target="http://images.google.co.uk/imgres?imgurl=http://www.sach.gov.cn:8080/gate/big5/www.sach.gov.cn/subject/001/003img/043.3.jpg&amp;imgrefurl=http://www.sach.gov.cn:8080/gate/big5/www.sach.gov.cn/subject/001/page_15.asp&amp;h=457&amp;w=640&amp;sz=73&amp;hl=zh-CN&amp;start=13&amp;tbnid=I-wffBRibsBFMM:&amp;tbnh=98&amp;tbnw=137&amp;prev=/images?q%3D%E9%BE%99%E5%B1%B1%E6%96%87%E5%8C%96%26gbv%3D2%26svnum%3D10%26hl%3Dzh-CN%26sa%3DG" TargetMode="External"/><Relationship Id="rId9" Type="http://schemas.openxmlformats.org/officeDocument/2006/relationships/image" Target="../media/image52.jpeg"/><Relationship Id="rId14" Type="http://schemas.openxmlformats.org/officeDocument/2006/relationships/hyperlink" Target="http://images.google.co.uk/imgres?imgurl=http://museum.eastday.com/shanghai%20museam/collection/jade/zhanpin/images/3_zsq.jpg&amp;imgrefurl=http://museum.eastday.com/shanghai%20museam/collection/jade/zhanpin/3.htm&amp;h=504&amp;w=260&amp;sz=12&amp;hl=zh-CN&amp;start=42&amp;tbnid=xC2bmogq3bsJJM:&amp;tbnh=130&amp;tbnw=67&amp;prev=/images?q%3D%E9%BE%99%E5%B1%B1%E6%96%87%E5%8C%96%26start%3D40%26gbv%3D2%26ndsp%3D20%26svnum%3D10%26hl%3Dzh-CN%26sa%3DN" TargetMode="External"/><Relationship Id="rId22" Type="http://schemas.openxmlformats.org/officeDocument/2006/relationships/hyperlink" Target="http://baike.baidu.com/pic/3/11533884026813131.jpg" TargetMode="External"/></Relationships>
</file>

<file path=ppt/slides/_rels/slide17.xml.rels><?xml version="1.0" encoding="UTF-8" standalone="yes"?>
<Relationships xmlns="http://schemas.openxmlformats.org/package/2006/relationships"><Relationship Id="rId8" Type="http://schemas.openxmlformats.org/officeDocument/2006/relationships/hyperlink" Target="http://images.google.co.uk/imgres?imgurl=http://www.gotheborg.com/webshop/images/ep17.jpg&amp;imgrefurl=http://www.gotheborg.com/webshop/view_product.php?product%3DEP17&amp;h=402&amp;w=500&amp;sz=32&amp;hl=zh-CN&amp;start=13&amp;tbnid=h6I5FHE8fTuxsM:&amp;tbnh=105&amp;tbnw=130&amp;prev=/images?q%3Dchinese%2BNeolithic%2BAge%2B%26gbv%3D2%26svnum%3D10%26hl%3Dzh-CN%26sa%3DG" TargetMode="External"/><Relationship Id="rId13" Type="http://schemas.openxmlformats.org/officeDocument/2006/relationships/image" Target="../media/image65.jpeg"/><Relationship Id="rId18" Type="http://schemas.openxmlformats.org/officeDocument/2006/relationships/hyperlink" Target="http://images.google.com/imgres?imgurl=http://www.colby.edu/academics_cs/museum/images/lg_colville_192-2004_001.jpg&amp;imgrefurl=http://www.colby.edu/academics_cs/museum/collection/colville/viewimage.cfm?id%3D1421084&amp;usg=__t94-decpHo2yeW7N4NhCiMwDe6c=&amp;h=480&amp;w=447&amp;sz=19&amp;hl=zh-CN&amp;start=4&amp;um=1&amp;tbnid=BJCyobioH7EQKM:&amp;tbnh=129&amp;tbnw=120&amp;prev=/images?q%3Dblack%2Bpottery%2Bin%2Blongshan%2Bculture%26um%3D1%26hl%3Dzh-CN%26lr%3D%26sa%3DG" TargetMode="External"/><Relationship Id="rId3" Type="http://schemas.openxmlformats.org/officeDocument/2006/relationships/image" Target="../media/image60.jpeg"/><Relationship Id="rId21" Type="http://schemas.openxmlformats.org/officeDocument/2006/relationships/image" Target="../media/image69.jpeg"/><Relationship Id="rId7" Type="http://schemas.openxmlformats.org/officeDocument/2006/relationships/image" Target="../media/image62.jpeg"/><Relationship Id="rId12" Type="http://schemas.openxmlformats.org/officeDocument/2006/relationships/hyperlink" Target="http://images.google.co.uk/imgres?imgurl=http://www.artcn.net/ca/cap/ataoqi033.jpg&amp;imgrefurl=http://www.chinapage.org/archeology/neolithic.html&amp;h=481&amp;w=630&amp;sz=34&amp;hl=zh-CN&amp;start=30&amp;tbnid=Qy4hnJb9sGlHJM:&amp;tbnh=105&amp;tbnw=137&amp;prev=/images?q%3Dchinese%2BNeolithic%2BAge%2B%26start%3D20%26gbv%3D2%26ndsp%3D20%26svnum%3D10%26hl%3Dzh-CN%26sa%3DN" TargetMode="External"/><Relationship Id="rId17" Type="http://schemas.openxmlformats.org/officeDocument/2006/relationships/image" Target="../media/image67.jpeg"/><Relationship Id="rId2" Type="http://schemas.openxmlformats.org/officeDocument/2006/relationships/hyperlink" Target="http://images.google.co.uk/imgres?imgurl=http://english.people.com.cn/200502/06/images/0205_C69.jpg&amp;imgrefurl=http://english.people.com.cn/200502/06/eng20050206_173156.html&amp;h=294&amp;w=400&amp;sz=22&amp;hl=zh-CN&amp;start=4&amp;tbnid=AkAn_o98Fgi_yM:&amp;tbnh=91&amp;tbnw=124&amp;prev=/images?q%3Dchinese%2BNeolithic%2BAge%2B%26gbv%3D2%26svnum%3D10%26hl%3Dzh-CN%26sa%3DG" TargetMode="External"/><Relationship Id="rId16" Type="http://schemas.openxmlformats.org/officeDocument/2006/relationships/hyperlink" Target="http://images.google.com/imgres?imgurl=http://media-2.web.britannica.com/eb-media/24/42524-004-7415436A.jpg&amp;imgrefurl=http://www.britannica.com/EBchecked/topic-art/351557/35095/Black-pottery-stem-cup-Neolithic-Longshan-culture-late-3rd-millennium&amp;usg=__SXx68FZVByS2G_iVyS7MB-4AS8s=&amp;h=450&amp;w=210&amp;sz=18&amp;hl=zh-CN&amp;start=1&amp;um=1&amp;tbnid=w4o3JzJvTDOL8M:&amp;tbnh=127&amp;tbnw=59&amp;prev=/images?q%3Dblack%2Bpottery%2Bin%2Blongshan%2Bculture%26um%3D1%26hl%3Dzh-CN%26lr%3D%26sa%3DG" TargetMode="External"/><Relationship Id="rId20" Type="http://schemas.openxmlformats.org/officeDocument/2006/relationships/hyperlink" Target="http://images.google.com/imgres?imgurl=http://www.fengchunma.com/images/e02.jpg&amp;imgrefurl=http://www.fengchunma.com/early.html&amp;usg=__0VnRZVpEmnHtJHXL7BNo0mfEUf4=&amp;h=480&amp;w=360&amp;sz=35&amp;hl=zh-CN&amp;start=16&amp;um=1&amp;tbnid=S5oha1YcYXJcnM:&amp;tbnh=129&amp;tbnw=97&amp;prev=/images?q%3Dblack%2Bpottery%2Bin%2Blongshan%2Bculture%26um%3D1%26hl%3Dzh-CN%26lr%3D%26sa%3DG" TargetMode="External"/><Relationship Id="rId1" Type="http://schemas.openxmlformats.org/officeDocument/2006/relationships/slideLayout" Target="../slideLayouts/slideLayout13.xml"/><Relationship Id="rId6" Type="http://schemas.openxmlformats.org/officeDocument/2006/relationships/hyperlink" Target="http://images.google.co.uk/imgres?imgurl=http://www.sinophilia.org/china/jpg/as1hu.jpg&amp;imgrefurl=http://www.sinophilia.org/china/artestoria1.htm&amp;h=402&amp;w=350&amp;sz=15&amp;hl=zh-CN&amp;start=11&amp;tbnid=9ajSDmxHZ6cvRM:&amp;tbnh=124&amp;tbnw=108&amp;prev=/images?q%3Dchinese%2BNeolithic%2BAge%2B%26gbv%3D2%26svnum%3D10%26hl%3Dzh-CN%26sa%3DG" TargetMode="External"/><Relationship Id="rId11" Type="http://schemas.openxmlformats.org/officeDocument/2006/relationships/image" Target="../media/image64.jpeg"/><Relationship Id="rId5" Type="http://schemas.openxmlformats.org/officeDocument/2006/relationships/image" Target="../media/image61.jpeg"/><Relationship Id="rId15" Type="http://schemas.openxmlformats.org/officeDocument/2006/relationships/image" Target="../media/image66.jpeg"/><Relationship Id="rId23" Type="http://schemas.openxmlformats.org/officeDocument/2006/relationships/image" Target="../media/image70.jpeg"/><Relationship Id="rId10" Type="http://schemas.openxmlformats.org/officeDocument/2006/relationships/hyperlink" Target="http://images.google.co.uk/imgres?imgurl=http://www.artcn.net/ca/cap/ataoqi030.jpg&amp;imgrefurl=http://www.chinapage.org/archeology/neolithic.html&amp;h=585&amp;w=472&amp;sz=23&amp;hl=zh-CN&amp;start=29&amp;tbnid=OMTFRHRFCHeCsM:&amp;tbnh=135&amp;tbnw=109&amp;prev=/images?q%3Dchinese%2BNeolithic%2BAge%2B%26start%3D20%26gbv%3D2%26ndsp%3D20%26svnum%3D10%26hl%3Dzh-CN%26sa%3DN" TargetMode="External"/><Relationship Id="rId19" Type="http://schemas.openxmlformats.org/officeDocument/2006/relationships/image" Target="../media/image68.jpeg"/><Relationship Id="rId4" Type="http://schemas.openxmlformats.org/officeDocument/2006/relationships/hyperlink" Target="http://images.google.co.uk/imgres?imgurl=http://english.people.com.cn/200502/06/images/0205_C72.jpg&amp;imgrefurl=http://english.people.com.cn/200502/06/eng20050206_173156.html&amp;h=288&amp;w=400&amp;sz=33&amp;hl=zh-CN&amp;start=5&amp;tbnid=D_vI0pcCeqMpiM:&amp;tbnh=89&amp;tbnw=124&amp;prev=/images?q%3Dchinese%2BNeolithic%2BAge%2B%26gbv%3D2%26svnum%3D10%26hl%3Dzh-CN%26sa%3DG" TargetMode="External"/><Relationship Id="rId9" Type="http://schemas.openxmlformats.org/officeDocument/2006/relationships/image" Target="../media/image63.jpeg"/><Relationship Id="rId14" Type="http://schemas.openxmlformats.org/officeDocument/2006/relationships/hyperlink" Target="http://images.google.co.uk/imgres?imgurl=http://www.edgarlowen.com/b3528.jpg&amp;imgrefurl=http://www.edgarlowen.com/a45ao.html&amp;h=576&amp;w=509&amp;sz=35&amp;hl=zh-CN&amp;start=49&amp;tbnid=9kEnucQxEwYFzM:&amp;tbnh=134&amp;tbnw=118&amp;prev=/images?q%3Dchinese%2BNeolithic%2BAge%2B%26start%3D40%26gbv%3D2%26ndsp%3D20%26svnum%3D10%26hl%3Dzh-CN%26sa%3DN" TargetMode="External"/><Relationship Id="rId22" Type="http://schemas.openxmlformats.org/officeDocument/2006/relationships/hyperlink" Target="http://images.google.com/imgres?imgurl=http://www.fengchunma.com/images/e01.jpg&amp;imgrefurl=http://www.fengchunma.com/early.html&amp;usg=__fLedbpWR-tSZGVRs8gs4wsCiKJQ=&amp;h=480&amp;w=360&amp;sz=34&amp;hl=zh-CN&amp;start=3&amp;um=1&amp;tbnid=RUUneIy4M37c-M:&amp;tbnh=129&amp;tbnw=97&amp;prev=/images?q%3Dblack%2Bpottery%2Bin%2Blongshan%2Bculture%26um%3D1%26hl%3Dzh-CN%26lr%3D%26sa%3DG" TargetMode="Externa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sz="4800" b="1" dirty="0"/>
              <a:t>Geographic Foundations of Chinese Civilization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US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Topography of China</a:t>
            </a:r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3"/>
          <a:stretch>
            <a:fillRect/>
          </a:stretch>
        </p:blipFill>
        <p:spPr>
          <a:xfrm>
            <a:off x="1392624" y="1406658"/>
            <a:ext cx="6491744" cy="5118686"/>
          </a:xfrm>
          <a:prstGeom prst="rect">
            <a:avLst/>
          </a:prstGeom>
        </p:spPr>
      </p:pic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27584" y="1484784"/>
            <a:ext cx="7560839" cy="4847832"/>
          </a:xfrm>
        </p:spPr>
      </p:pic>
    </p:spTree>
    <p:extLst>
      <p:ext uri="{BB962C8B-B14F-4D97-AF65-F5344CB8AC3E}">
        <p14:creationId xmlns:p14="http://schemas.microsoft.com/office/powerpoint/2010/main" val="382914763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3200" b="1" dirty="0"/>
              <a:t>Temperature differences in January</a:t>
            </a:r>
            <a:endParaRPr lang="en-GB" sz="3200" dirty="0"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970776" y="1417638"/>
            <a:ext cx="7273632" cy="510770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3070088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3600" b="1" dirty="0"/>
              <a:t>Temperature differences in July</a:t>
            </a:r>
            <a:endParaRPr lang="en-GB" sz="3600" dirty="0"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827584" y="1260292"/>
            <a:ext cx="7704856" cy="532491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7363392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China Proper</a:t>
            </a:r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1685274" y="1311909"/>
            <a:ext cx="5839054" cy="514142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96930743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Rivers of China Proper</a:t>
            </a:r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3528" y="1340768"/>
            <a:ext cx="4240579" cy="4495800"/>
          </a:xfr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064877" y="1332184"/>
            <a:ext cx="3121152" cy="2048256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064877" y="3789040"/>
            <a:ext cx="3123875" cy="173318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94213297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North China Plain - Loess lands</a:t>
            </a:r>
          </a:p>
        </p:txBody>
      </p:sp>
      <p:pic>
        <p:nvPicPr>
          <p:cNvPr id="6" name="Content Placeholder 5"/>
          <p:cNvPicPr>
            <a:picLocks noGrp="1" noChangeAspect="1"/>
          </p:cNvPicPr>
          <p:nvPr>
            <p:ph sz="half" idx="1"/>
          </p:nvPr>
        </p:nvPicPr>
        <p:blipFill>
          <a:blip r:embed="rId2"/>
          <a:stretch>
            <a:fillRect/>
          </a:stretch>
        </p:blipFill>
        <p:spPr>
          <a:xfrm>
            <a:off x="833437" y="1412776"/>
            <a:ext cx="3286125" cy="4457700"/>
          </a:xfrm>
          <a:prstGeom prst="rect">
            <a:avLst/>
          </a:prstGeom>
        </p:spPr>
      </p:pic>
      <p:pic>
        <p:nvPicPr>
          <p:cNvPr id="9" name="Content Placeholder 8"/>
          <p:cNvPicPr>
            <a:picLocks noGrp="1" noChangeAspect="1"/>
          </p:cNvPicPr>
          <p:nvPr>
            <p:ph sz="half" idx="2"/>
          </p:nvPr>
        </p:nvPicPr>
        <p:blipFill>
          <a:blip r:embed="rId3"/>
          <a:stretch>
            <a:fillRect/>
          </a:stretch>
        </p:blipFill>
        <p:spPr>
          <a:xfrm>
            <a:off x="4262192" y="2276872"/>
            <a:ext cx="4771616" cy="316835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65926197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Middle Neolithic Cultures</a:t>
            </a:r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07925" y="1417638"/>
            <a:ext cx="7408491" cy="4963690"/>
          </a:xfrm>
        </p:spPr>
      </p:pic>
    </p:spTree>
    <p:extLst>
      <p:ext uri="{BB962C8B-B14F-4D97-AF65-F5344CB8AC3E}">
        <p14:creationId xmlns:p14="http://schemas.microsoft.com/office/powerpoint/2010/main" val="122283023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AutoShap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altLang="zh-CN" sz="2800" b="1">
                <a:ea typeface="宋体" panose="02010600030101010101" pitchFamily="2" charset="-122"/>
              </a:rPr>
              <a:t>Neolithic Age 1: </a:t>
            </a:r>
            <a:br>
              <a:rPr lang="en-US" altLang="zh-CN" sz="2800" b="1">
                <a:ea typeface="宋体" panose="02010600030101010101" pitchFamily="2" charset="-122"/>
              </a:rPr>
            </a:br>
            <a:r>
              <a:rPr lang="en-US" altLang="zh-CN" sz="2800" b="1">
                <a:ea typeface="宋体" panose="02010600030101010101" pitchFamily="2" charset="-122"/>
              </a:rPr>
              <a:t>He Mudu Culture</a:t>
            </a:r>
            <a:r>
              <a:rPr lang="zh-CN" altLang="en-GB" sz="2800">
                <a:ea typeface="宋体" panose="02010600030101010101" pitchFamily="2" charset="-122"/>
              </a:rPr>
              <a:t>河姆渡文化 </a:t>
            </a:r>
            <a:r>
              <a:rPr lang="en-GB" altLang="zh-CN" sz="2800">
                <a:ea typeface="宋体" panose="02010600030101010101" pitchFamily="2" charset="-122"/>
              </a:rPr>
              <a:t>(2)</a:t>
            </a:r>
            <a:endParaRPr lang="zh-CN" altLang="en-GB" sz="2800">
              <a:ea typeface="宋体" panose="02010600030101010101" pitchFamily="2" charset="-122"/>
            </a:endParaRPr>
          </a:p>
        </p:txBody>
      </p:sp>
      <p:sp>
        <p:nvSpPr>
          <p:cNvPr id="11267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/>
            <a:endParaRPr lang="en-US" altLang="en-US"/>
          </a:p>
        </p:txBody>
      </p:sp>
      <p:pic>
        <p:nvPicPr>
          <p:cNvPr id="11268" name="Picture 5" descr="1163">
            <a:hlinkClick r:id="rId2"/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90600" y="3048000"/>
            <a:ext cx="2362200" cy="24384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1269" name="Picture 7" descr="00000380">
            <a:hlinkClick r:id="rId4"/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81400" y="2667000"/>
            <a:ext cx="2819400" cy="28956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1270" name="Picture 9" descr="200612692425">
            <a:hlinkClick r:id="rId6"/>
          </p:cNvPr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81800" y="4419600"/>
            <a:ext cx="981075" cy="9810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1271" name="Picture 11" descr="CHANG3">
            <a:hlinkClick r:id="rId8"/>
          </p:cNvPr>
          <p:cNvPicPr>
            <a:picLocks noChangeAspect="1" noChangeArrowheads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86600" y="2895600"/>
            <a:ext cx="1028700" cy="8286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1272" name="Picture 13" descr="mc11px">
            <a:hlinkClick r:id="rId10"/>
          </p:cNvPr>
          <p:cNvPicPr>
            <a:picLocks noChangeAspect="1" noChangeArrowheads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10400" y="685800"/>
            <a:ext cx="2133600" cy="1219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929226239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altLang="zh-CN" sz="3200" b="1">
                <a:ea typeface="宋体" panose="02010600030101010101" pitchFamily="2" charset="-122"/>
              </a:rPr>
              <a:t>Neolithic Age</a:t>
            </a:r>
            <a:r>
              <a:rPr lang="en-US" altLang="zh-CN" sz="3200">
                <a:ea typeface="宋体" panose="02010600030101010101" pitchFamily="2" charset="-122"/>
              </a:rPr>
              <a:t> 2. Yangshao culture </a:t>
            </a:r>
            <a:r>
              <a:rPr lang="zh-CN" altLang="en-US" sz="3200">
                <a:ea typeface="宋体" panose="02010600030101010101" pitchFamily="2" charset="-122"/>
              </a:rPr>
              <a:t>仰韶文化</a:t>
            </a:r>
            <a:r>
              <a:rPr lang="en-GB" altLang="zh-CN" sz="3200">
                <a:ea typeface="宋体" panose="02010600030101010101" pitchFamily="2" charset="-122"/>
              </a:rPr>
              <a:t> (</a:t>
            </a:r>
            <a:r>
              <a:rPr lang="en-US" altLang="zh-CN" sz="3200">
                <a:ea typeface="宋体" panose="02010600030101010101" pitchFamily="2" charset="-122"/>
              </a:rPr>
              <a:t>A society of matriarchy)</a:t>
            </a:r>
            <a:endParaRPr lang="en-GB" altLang="en-US" sz="3200">
              <a:ea typeface="宋体" panose="02010600030101010101" pitchFamily="2" charset="-122"/>
            </a:endParaRPr>
          </a:p>
        </p:txBody>
      </p:sp>
      <p:sp>
        <p:nvSpPr>
          <p:cNvPr id="12291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/>
            <a:endParaRPr lang="en-US" altLang="en-US"/>
          </a:p>
        </p:txBody>
      </p:sp>
      <p:pic>
        <p:nvPicPr>
          <p:cNvPr id="12292" name="Picture 7" descr="thumb?id=59191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14400" y="2286000"/>
            <a:ext cx="952500" cy="762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2293" name="Picture 9" descr="20058417269264">
            <a:hlinkClick r:id="rId3"/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34200" y="1905000"/>
            <a:ext cx="1209675" cy="9239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2294" name="Picture 11" descr="xinsrc_55060206151520326638">
            <a:hlinkClick r:id="rId5"/>
          </p:cNvPr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57800" y="2057400"/>
            <a:ext cx="1162050" cy="12668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2295" name="Picture 13" descr="20061024062416801">
            <a:hlinkClick r:id="rId7"/>
          </p:cNvPr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71800" y="3733800"/>
            <a:ext cx="1181100" cy="8858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2296" name="Picture 15" descr="411092416985">
            <a:hlinkClick r:id="rId9"/>
          </p:cNvPr>
          <p:cNvPicPr>
            <a:picLocks noChangeAspect="1" noChangeArrowheads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5800" y="3886200"/>
            <a:ext cx="1352550" cy="9525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2297" name="Picture 17" descr="20070306131527">
            <a:hlinkClick r:id="rId11"/>
          </p:cNvPr>
          <p:cNvPicPr>
            <a:picLocks noChangeAspect="1" noChangeArrowheads="1"/>
          </p:cNvPicPr>
          <p:nvPr/>
        </p:nvPicPr>
        <p:blipFill>
          <a:blip r:embed="rId1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52800" y="5181600"/>
            <a:ext cx="1209675" cy="8477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2298" name="Picture 19" descr="101797_y">
            <a:hlinkClick r:id="rId13"/>
          </p:cNvPr>
          <p:cNvPicPr>
            <a:picLocks noChangeAspect="1" noChangeArrowheads="1"/>
          </p:cNvPicPr>
          <p:nvPr/>
        </p:nvPicPr>
        <p:blipFill>
          <a:blip r:embed="rId1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10200" y="3886200"/>
            <a:ext cx="1104900" cy="8667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2299" name="Picture 21" descr="57289200617427_3">
            <a:hlinkClick r:id="rId15"/>
          </p:cNvPr>
          <p:cNvPicPr>
            <a:picLocks noChangeAspect="1" noChangeArrowheads="1"/>
          </p:cNvPicPr>
          <p:nvPr/>
        </p:nvPicPr>
        <p:blipFill>
          <a:blip r:embed="rId1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91400" y="3124200"/>
            <a:ext cx="914400" cy="10858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2300" name="Picture 23" descr="F2004042609095200000">
            <a:hlinkClick r:id="rId17"/>
          </p:cNvPr>
          <p:cNvPicPr>
            <a:picLocks noChangeAspect="1" noChangeArrowheads="1"/>
          </p:cNvPicPr>
          <p:nvPr/>
        </p:nvPicPr>
        <p:blipFill>
          <a:blip r:embed="rId1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90600" y="5181600"/>
            <a:ext cx="1181100" cy="9429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2301" name="Picture 25" descr="11478874584423194">
            <a:hlinkClick r:id="rId19"/>
          </p:cNvPr>
          <p:cNvPicPr>
            <a:picLocks noChangeAspect="1" noChangeArrowheads="1"/>
          </p:cNvPicPr>
          <p:nvPr/>
        </p:nvPicPr>
        <p:blipFill>
          <a:blip r:embed="rId2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58000" y="5029200"/>
            <a:ext cx="1181100" cy="8191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2302" name="Picture 27" descr="W020050902376369209395">
            <a:hlinkClick r:id="rId21"/>
          </p:cNvPr>
          <p:cNvPicPr>
            <a:picLocks noChangeAspect="1" noChangeArrowheads="1"/>
          </p:cNvPicPr>
          <p:nvPr/>
        </p:nvPicPr>
        <p:blipFill>
          <a:blip r:embed="rId2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95600" y="2133600"/>
            <a:ext cx="762000" cy="12287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712982437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zh-CN" b="1">
                <a:ea typeface="宋体" panose="02010600030101010101" pitchFamily="2" charset="-122"/>
              </a:rPr>
              <a:t>Neolithic Age</a:t>
            </a:r>
            <a:r>
              <a:rPr lang="en-US" altLang="zh-CN">
                <a:ea typeface="宋体" panose="02010600030101010101" pitchFamily="2" charset="-122"/>
              </a:rPr>
              <a:t> 3: </a:t>
            </a:r>
            <a:r>
              <a:rPr lang="en-GB" altLang="zh-CN">
                <a:ea typeface="宋体" panose="02010600030101010101" pitchFamily="2" charset="-122"/>
              </a:rPr>
              <a:t>Dawenkou</a:t>
            </a:r>
            <a:r>
              <a:rPr lang="en-GB" altLang="en-US"/>
              <a:t> culture</a:t>
            </a:r>
            <a:r>
              <a:rPr lang="zh-CN" altLang="en-GB">
                <a:ea typeface="宋体" panose="02010600030101010101" pitchFamily="2" charset="-122"/>
              </a:rPr>
              <a:t>大汶口文化 </a:t>
            </a:r>
            <a:r>
              <a:rPr lang="en-GB" altLang="zh-CN">
                <a:ea typeface="宋体" panose="02010600030101010101" pitchFamily="2" charset="-122"/>
              </a:rPr>
              <a:t>(</a:t>
            </a:r>
            <a:r>
              <a:rPr lang="en-GB" altLang="en-US"/>
              <a:t>5000-3000 BC</a:t>
            </a:r>
            <a:r>
              <a:rPr lang="en-GB" altLang="zh-CN">
                <a:ea typeface="宋体" panose="02010600030101010101" pitchFamily="2" charset="-122"/>
              </a:rPr>
              <a:t>)</a:t>
            </a:r>
            <a:endParaRPr lang="en-GB" altLang="en-US"/>
          </a:p>
        </p:txBody>
      </p:sp>
      <p:pic>
        <p:nvPicPr>
          <p:cNvPr id="13315" name="Picture 2" descr="C:\Documents and Settings\sh018\My Documents\My Pictures\da wen kou culture.bmp"/>
          <p:cNvPicPr>
            <a:picLocks noGrp="1" noChangeAspect="1" noChangeArrowheads="1"/>
          </p:cNvPicPr>
          <p:nvPr>
            <p:ph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1295400" y="1524000"/>
            <a:ext cx="2466975" cy="1847850"/>
          </a:xfrm>
          <a:noFill/>
        </p:spPr>
      </p:pic>
      <p:pic>
        <p:nvPicPr>
          <p:cNvPr id="13316" name="Picture 3" descr="C:\Documents and Settings\sh018\My Documents\My Pictures\da wen kou culture 1.bmp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38600" y="1524000"/>
            <a:ext cx="2466975" cy="18478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3317" name="Picture 4" descr="C:\Documents and Settings\sh018\My Documents\My Pictures\da wenkou culture 3.jpg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29400" y="1524000"/>
            <a:ext cx="1555750" cy="1854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3318" name="Picture 5" descr="C:\Documents and Settings\sh018\My Documents\My Pictures\da wen kou culture 4.bmp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95400" y="3505200"/>
            <a:ext cx="1866900" cy="24574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3319" name="Picture 6" descr="C:\Documents and Settings\sh018\My Documents\My Pictures\da wen kou culture 6.bmp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52800" y="4495800"/>
            <a:ext cx="2771775" cy="16478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3320" name="Picture 7" descr="C:\Documents and Settings\sh018\My Documents\My Pictures\da wen kou culture 5.bmp"/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001000" y="3124200"/>
            <a:ext cx="1143000" cy="8477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3321" name="Picture 9" descr="C:\Documents and Settings\sh018\My Documents\My Pictures\da wenkou culture 7.jpg"/>
          <p:cNvPicPr>
            <a:picLocks noChangeAspect="1" noChangeArrowheads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24600" y="4038600"/>
            <a:ext cx="2466975" cy="18478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3322" name="Picture 10" descr="C:\Documents and Settings\sh018\My Documents\My Pictures\da wen kou culture 9.jpg"/>
          <p:cNvPicPr>
            <a:picLocks noChangeAspect="1" noChangeArrowheads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33800" y="3352800"/>
            <a:ext cx="1808163" cy="1219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397295704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8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zh-CN" sz="3200" b="1">
                <a:ea typeface="宋体" panose="02010600030101010101" pitchFamily="2" charset="-122"/>
              </a:rPr>
              <a:t>Neolithic Age </a:t>
            </a:r>
            <a:r>
              <a:rPr lang="en-GB" altLang="zh-CN" sz="3200">
                <a:ea typeface="宋体" panose="02010600030101010101" pitchFamily="2" charset="-122"/>
              </a:rPr>
              <a:t>4. </a:t>
            </a:r>
            <a:r>
              <a:rPr lang="en-GB" altLang="en-US" sz="3200"/>
              <a:t>Sanxingdui</a:t>
            </a:r>
            <a:r>
              <a:rPr lang="en-GB" altLang="zh-CN" sz="3200">
                <a:ea typeface="宋体" panose="02010600030101010101" pitchFamily="2" charset="-122"/>
              </a:rPr>
              <a:t> Culture </a:t>
            </a:r>
            <a:r>
              <a:rPr lang="en-US" altLang="en-GB" sz="3200">
                <a:ea typeface="新細明體" panose="02020500000000000000" pitchFamily="18" charset="-120"/>
              </a:rPr>
              <a:t>三星堆</a:t>
            </a:r>
            <a:r>
              <a:rPr lang="zh-CN" altLang="en-GB" sz="3200">
                <a:ea typeface="宋体" panose="02010600030101010101" pitchFamily="2" charset="-122"/>
              </a:rPr>
              <a:t>文化 </a:t>
            </a:r>
            <a:r>
              <a:rPr lang="en-GB" altLang="zh-CN" sz="3200">
                <a:ea typeface="宋体" panose="02010600030101010101" pitchFamily="2" charset="-122"/>
              </a:rPr>
              <a:t>(5000BC to 3000BC)</a:t>
            </a:r>
            <a:endParaRPr lang="en-GB" altLang="en-US" sz="3200"/>
          </a:p>
        </p:txBody>
      </p:sp>
      <p:pic>
        <p:nvPicPr>
          <p:cNvPr id="14339" name="Picture 2" descr="C:\Documents and Settings\sh018\My Documents\My Pictures\san xing dui culture.jpg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1295400" y="1600200"/>
            <a:ext cx="2600325" cy="1762125"/>
          </a:xfrm>
          <a:noFill/>
        </p:spPr>
      </p:pic>
      <p:pic>
        <p:nvPicPr>
          <p:cNvPr id="14340" name="Picture 3" descr="C:\Documents and Settings\sh018\My Documents\My Pictures\san xing dui culture 2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191000" y="1752600"/>
            <a:ext cx="2628900" cy="17430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4341" name="Picture 4" descr="C:\Documents and Settings\sh018\My Documents\My Pictures\san xingdui culture 4.jp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10400" y="1219200"/>
            <a:ext cx="1885950" cy="24288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4342" name="Picture 5" descr="C:\Documents and Settings\sh018\My Documents\My Pictures\san xing dui culture 5.jpg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24000" y="3429000"/>
            <a:ext cx="1524000" cy="28194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4343" name="Picture 6" descr="C:\Documents and Settings\sh018\My Documents\My Pictures\san xing dui culture 6.jpg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00400" y="3505200"/>
            <a:ext cx="3810000" cy="28575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4344" name="Picture 7" descr="C:\Documents and Settings\sh018\My Documents\My Pictures\san xing dui 6.jpg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86600" y="3716338"/>
            <a:ext cx="2057400" cy="25320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004663022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zh-CN" b="1">
                <a:ea typeface="宋体" panose="02010600030101010101" pitchFamily="2" charset="-122"/>
              </a:rPr>
              <a:t>Neolithic Age </a:t>
            </a:r>
            <a:r>
              <a:rPr lang="en-US" altLang="zh-CN">
                <a:ea typeface="宋体" panose="02010600030101010101" pitchFamily="2" charset="-122"/>
              </a:rPr>
              <a:t>5. Hongshan culture </a:t>
            </a:r>
            <a:r>
              <a:rPr lang="zh-CN" altLang="en-US">
                <a:ea typeface="宋体" panose="02010600030101010101" pitchFamily="2" charset="-122"/>
              </a:rPr>
              <a:t>红山文化 </a:t>
            </a:r>
            <a:r>
              <a:rPr lang="en-GB" altLang="zh-CN">
                <a:ea typeface="宋体" panose="02010600030101010101" pitchFamily="2" charset="-122"/>
              </a:rPr>
              <a:t>(</a:t>
            </a:r>
            <a:r>
              <a:rPr lang="en-US" altLang="zh-CN">
                <a:ea typeface="宋体" panose="02010600030101010101" pitchFamily="2" charset="-122"/>
              </a:rPr>
              <a:t>4500-2250BC</a:t>
            </a:r>
            <a:r>
              <a:rPr lang="en-GB" altLang="zh-CN">
                <a:ea typeface="宋体" panose="02010600030101010101" pitchFamily="2" charset="-122"/>
              </a:rPr>
              <a:t>)</a:t>
            </a:r>
            <a:endParaRPr lang="en-GB" altLang="en-US"/>
          </a:p>
        </p:txBody>
      </p:sp>
      <p:pic>
        <p:nvPicPr>
          <p:cNvPr id="15363" name="Picture 2" descr="C:\Documents and Settings\sh018\My Documents\My Pictures\hong shan culture.jpg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1219200" y="1676400"/>
            <a:ext cx="2466975" cy="1847850"/>
          </a:xfrm>
          <a:noFill/>
        </p:spPr>
      </p:pic>
      <p:pic>
        <p:nvPicPr>
          <p:cNvPr id="15364" name="Picture 3" descr="C:\Documents and Settings\sh018\My Documents\My Pictures\hong shan culture 2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114800" y="1600200"/>
            <a:ext cx="1677988" cy="22479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5365" name="Picture 4" descr="C:\Documents and Settings\sh018\My Documents\My Pictures\hong shan culture 3.jp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05000" y="4343400"/>
            <a:ext cx="2019300" cy="22574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5366" name="Picture 5" descr="C:\Documents and Settings\sh018\My Documents\My Pictures\hong shan culture 4.jpg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3429000"/>
            <a:ext cx="2124075" cy="21526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5367" name="Picture 6" descr="C:\Documents and Settings\sh018\My Documents\My Pictures\hong shan culture 5.jpg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24675" y="4267200"/>
            <a:ext cx="2219325" cy="20669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5368" name="Picture 7" descr="C:\Documents and Settings\sh018\My Documents\My Pictures\hong shan culture 6.jpg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62400" y="3810000"/>
            <a:ext cx="2971800" cy="21336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5369" name="Picture 8" descr="C:\Documents and Settings\sh018\My Documents\My Pictures\hongshan culture 7.jpg"/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53200" y="1524000"/>
            <a:ext cx="1847850" cy="24669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706260113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6" name="AutoShap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altLang="zh-CN">
                <a:ea typeface="宋体" panose="02010600030101010101" pitchFamily="2" charset="-122"/>
              </a:rPr>
              <a:t>6.Longshan culture </a:t>
            </a:r>
            <a:r>
              <a:rPr lang="zh-CN" altLang="en-US">
                <a:ea typeface="宋体" panose="02010600030101010101" pitchFamily="2" charset="-122"/>
              </a:rPr>
              <a:t>龙山文化</a:t>
            </a:r>
            <a:endParaRPr lang="zh-CN" altLang="en-GB">
              <a:ea typeface="宋体" panose="02010600030101010101" pitchFamily="2" charset="-122"/>
            </a:endParaRPr>
          </a:p>
        </p:txBody>
      </p:sp>
      <p:sp>
        <p:nvSpPr>
          <p:cNvPr id="16387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/>
            <a:r>
              <a:rPr lang="en-GB" altLang="en-US"/>
              <a:t>Longshan culture is a </a:t>
            </a:r>
            <a:r>
              <a:rPr lang="en-GB" altLang="en-US">
                <a:hlinkClick r:id="rId2"/>
              </a:rPr>
              <a:t>Neolithic</a:t>
            </a:r>
            <a:r>
              <a:rPr lang="en-GB" altLang="en-US"/>
              <a:t> </a:t>
            </a:r>
            <a:r>
              <a:rPr lang="en-GB" altLang="en-US">
                <a:hlinkClick r:id="rId3"/>
              </a:rPr>
              <a:t>culture</a:t>
            </a:r>
            <a:r>
              <a:rPr lang="en-GB" altLang="en-US"/>
              <a:t> of the Yellow River Valley of Shandong, Henan, Shanxi, Shaanxi, and Inner Mongolia provinces of China</a:t>
            </a:r>
            <a:endParaRPr lang="en-GB" altLang="zh-CN">
              <a:ea typeface="宋体" panose="02010600030101010101" pitchFamily="2" charset="-122"/>
            </a:endParaRPr>
          </a:p>
          <a:p>
            <a:pPr eaLnBrk="1" hangingPunct="1"/>
            <a:r>
              <a:rPr lang="en-GB" altLang="zh-CN">
                <a:ea typeface="宋体" panose="02010600030101010101" pitchFamily="2" charset="-122"/>
              </a:rPr>
              <a:t>Date:</a:t>
            </a:r>
            <a:r>
              <a:rPr lang="en-GB" altLang="en-US"/>
              <a:t> 3000-1900 BC</a:t>
            </a:r>
            <a:endParaRPr lang="en-GB" altLang="zh-CN">
              <a:ea typeface="宋体" panose="02010600030101010101" pitchFamily="2" charset="-122"/>
            </a:endParaRPr>
          </a:p>
          <a:p>
            <a:pPr eaLnBrk="1" hangingPunct="1"/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966083911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altLang="zh-CN" sz="3200">
                <a:ea typeface="宋体" panose="02010600030101010101" pitchFamily="2" charset="-122"/>
              </a:rPr>
              <a:t>longshan culture</a:t>
            </a:r>
            <a:r>
              <a:rPr lang="zh-CN" altLang="en-US" sz="3200">
                <a:ea typeface="宋体" panose="02010600030101010101" pitchFamily="2" charset="-122"/>
              </a:rPr>
              <a:t>龙山文化</a:t>
            </a:r>
            <a:br>
              <a:rPr lang="zh-CN" altLang="en-US" sz="3200">
                <a:ea typeface="宋体" panose="02010600030101010101" pitchFamily="2" charset="-122"/>
              </a:rPr>
            </a:br>
            <a:r>
              <a:rPr lang="en-US" altLang="zh-CN" sz="3200">
                <a:ea typeface="宋体" panose="02010600030101010101" pitchFamily="2" charset="-122"/>
              </a:rPr>
              <a:t>The east-coast Neolithic</a:t>
            </a:r>
            <a:r>
              <a:rPr lang="en-GB" altLang="zh-CN" sz="3200">
                <a:ea typeface="宋体" panose="02010600030101010101" pitchFamily="2" charset="-122"/>
              </a:rPr>
              <a:t> </a:t>
            </a:r>
            <a:br>
              <a:rPr lang="en-GB" altLang="zh-CN" sz="3200">
                <a:ea typeface="宋体" panose="02010600030101010101" pitchFamily="2" charset="-122"/>
              </a:rPr>
            </a:br>
            <a:endParaRPr lang="en-GB" altLang="en-US" sz="3200">
              <a:ea typeface="宋体" panose="02010600030101010101" pitchFamily="2" charset="-122"/>
            </a:endParaRPr>
          </a:p>
        </p:txBody>
      </p:sp>
      <p:sp>
        <p:nvSpPr>
          <p:cNvPr id="17411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/>
            <a:endParaRPr lang="en-US" altLang="en-US"/>
          </a:p>
        </p:txBody>
      </p:sp>
      <p:pic>
        <p:nvPicPr>
          <p:cNvPr id="17412" name="Picture 9" descr="059">
            <a:hlinkClick r:id="rId2"/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95600" y="1905000"/>
            <a:ext cx="1752600" cy="20193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7413" name="Picture 11" descr="043">
            <a:hlinkClick r:id="rId4"/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43000" y="1600200"/>
            <a:ext cx="1524000" cy="13144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7414" name="Picture 13" descr="114318_80">
            <a:hlinkClick r:id="rId6"/>
          </p:cNvPr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00600" y="3200400"/>
            <a:ext cx="857250" cy="11334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7415" name="Picture 15" descr="heitao(1)">
            <a:hlinkClick r:id="rId8"/>
          </p:cNvPr>
          <p:cNvPicPr>
            <a:picLocks noChangeAspect="1" noChangeArrowheads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19200" y="4724400"/>
            <a:ext cx="1190625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7416" name="Picture 17" descr="dankeheitaocubingbei">
            <a:hlinkClick r:id="rId10"/>
          </p:cNvPr>
          <p:cNvPicPr>
            <a:picLocks noChangeAspect="1" noChangeArrowheads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52800" y="4419600"/>
            <a:ext cx="952500" cy="12573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7417" name="Picture 21" descr="10-13-6">
            <a:hlinkClick r:id="rId12"/>
          </p:cNvPr>
          <p:cNvPicPr>
            <a:picLocks noChangeAspect="1" noChangeArrowheads="1"/>
          </p:cNvPicPr>
          <p:nvPr/>
        </p:nvPicPr>
        <p:blipFill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00600" y="1828800"/>
            <a:ext cx="885825" cy="9906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7418" name="Picture 23" descr="3_zsq">
            <a:hlinkClick r:id="rId14"/>
          </p:cNvPr>
          <p:cNvPicPr>
            <a:picLocks noChangeAspect="1" noChangeArrowheads="1"/>
          </p:cNvPicPr>
          <p:nvPr/>
        </p:nvPicPr>
        <p:blipFill>
          <a:blip r:embed="rId1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91200" y="4419600"/>
            <a:ext cx="638175" cy="12382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7419" name="Picture 25" descr="taotu2">
            <a:hlinkClick r:id="rId16"/>
          </p:cNvPr>
          <p:cNvPicPr>
            <a:picLocks noChangeAspect="1" noChangeArrowheads="1"/>
          </p:cNvPicPr>
          <p:nvPr/>
        </p:nvPicPr>
        <p:blipFill>
          <a:blip r:embed="rId1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86600" y="4038600"/>
            <a:ext cx="1447800" cy="19161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7420" name="Picture 27" descr="20060817151945">
            <a:hlinkClick r:id="rId18"/>
          </p:cNvPr>
          <p:cNvPicPr>
            <a:picLocks noChangeAspect="1" noChangeArrowheads="1"/>
          </p:cNvPicPr>
          <p:nvPr/>
        </p:nvPicPr>
        <p:blipFill>
          <a:blip r:embed="rId1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43000" y="3352800"/>
            <a:ext cx="1362075" cy="9620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7421" name="Picture 29" descr="W020050407544847188977">
            <a:hlinkClick r:id="rId20"/>
          </p:cNvPr>
          <p:cNvPicPr>
            <a:picLocks noChangeAspect="1" noChangeArrowheads="1"/>
          </p:cNvPicPr>
          <p:nvPr/>
        </p:nvPicPr>
        <p:blipFill>
          <a:blip r:embed="rId2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77000" y="1981200"/>
            <a:ext cx="1692275" cy="1600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7422" name="Picture 30" descr="11533884026813131_small">
            <a:hlinkClick r:id="rId22"/>
          </p:cNvPr>
          <p:cNvPicPr>
            <a:picLocks noChangeAspect="1" noChangeArrowheads="1"/>
          </p:cNvPicPr>
          <p:nvPr/>
        </p:nvPicPr>
        <p:blipFill>
          <a:blip r:embed="rId2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34200" y="228600"/>
            <a:ext cx="1323975" cy="11811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314556662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4" name="Rectangle 2"/>
          <p:cNvSpPr>
            <a:spLocks noGrp="1" noChangeArrowheads="1"/>
          </p:cNvSpPr>
          <p:nvPr>
            <p:ph type="title"/>
          </p:nvPr>
        </p:nvSpPr>
        <p:spPr>
          <a:xfrm>
            <a:off x="1370013" y="301625"/>
            <a:ext cx="7313612" cy="792163"/>
          </a:xfrm>
        </p:spPr>
        <p:txBody>
          <a:bodyPr/>
          <a:lstStyle/>
          <a:p>
            <a:pPr eaLnBrk="1" hangingPunct="1"/>
            <a:r>
              <a:rPr lang="en-US" altLang="en-US" sz="2000" b="1"/>
              <a:t>Neolithic Age</a:t>
            </a:r>
            <a:r>
              <a:rPr lang="en-US" altLang="en-US" sz="2000"/>
              <a:t> </a:t>
            </a:r>
            <a:r>
              <a:rPr lang="en-US" altLang="zh-CN" sz="2000">
                <a:ea typeface="宋体" panose="02010600030101010101" pitchFamily="2" charset="-122"/>
              </a:rPr>
              <a:t>(about 5000 to10,000 year ago)</a:t>
            </a:r>
            <a:endParaRPr lang="en-GB" altLang="en-US" sz="2000">
              <a:ea typeface="宋体" panose="02010600030101010101" pitchFamily="2" charset="-122"/>
            </a:endParaRPr>
          </a:p>
        </p:txBody>
      </p:sp>
      <p:sp>
        <p:nvSpPr>
          <p:cNvPr id="18435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57200" y="1143000"/>
            <a:ext cx="8229600" cy="4983163"/>
          </a:xfrm>
        </p:spPr>
        <p:txBody>
          <a:bodyPr/>
          <a:lstStyle/>
          <a:p>
            <a:pPr eaLnBrk="1" hangingPunct="1"/>
            <a:endParaRPr lang="en-US" altLang="zh-CN" sz="2500">
              <a:ea typeface="宋体" panose="02010600030101010101" pitchFamily="2" charset="-122"/>
            </a:endParaRPr>
          </a:p>
          <a:p>
            <a:pPr eaLnBrk="1" hangingPunct="1"/>
            <a:endParaRPr lang="en-US" altLang="zh-CN" sz="2500">
              <a:ea typeface="宋体" panose="02010600030101010101" pitchFamily="2" charset="-122"/>
            </a:endParaRPr>
          </a:p>
          <a:p>
            <a:pPr eaLnBrk="1" hangingPunct="1"/>
            <a:endParaRPr lang="en-US" altLang="zh-CN" sz="2500">
              <a:ea typeface="宋体" panose="02010600030101010101" pitchFamily="2" charset="-122"/>
            </a:endParaRPr>
          </a:p>
          <a:p>
            <a:pPr eaLnBrk="1" hangingPunct="1"/>
            <a:endParaRPr lang="en-US" altLang="zh-CN" sz="2500">
              <a:ea typeface="宋体" panose="02010600030101010101" pitchFamily="2" charset="-122"/>
            </a:endParaRPr>
          </a:p>
          <a:p>
            <a:pPr eaLnBrk="1" hangingPunct="1"/>
            <a:endParaRPr lang="en-US" altLang="zh-CN" sz="2500">
              <a:ea typeface="宋体" panose="02010600030101010101" pitchFamily="2" charset="-122"/>
            </a:endParaRPr>
          </a:p>
          <a:p>
            <a:pPr eaLnBrk="1" hangingPunct="1"/>
            <a:endParaRPr lang="en-US" altLang="zh-CN" sz="2500">
              <a:ea typeface="宋体" panose="02010600030101010101" pitchFamily="2" charset="-122"/>
            </a:endParaRPr>
          </a:p>
          <a:p>
            <a:pPr eaLnBrk="1" hangingPunct="1"/>
            <a:r>
              <a:rPr lang="en-US" altLang="zh-CN" sz="2500">
                <a:ea typeface="宋体" panose="02010600030101010101" pitchFamily="2" charset="-122"/>
              </a:rPr>
              <a:t>Yangshao cultures</a:t>
            </a:r>
            <a:r>
              <a:rPr lang="zh-CN" altLang="en-US" sz="2500">
                <a:ea typeface="宋体" panose="02010600030101010101" pitchFamily="2" charset="-122"/>
              </a:rPr>
              <a:t> 仰韶文化</a:t>
            </a:r>
            <a:r>
              <a:rPr lang="en-US" altLang="zh-CN" sz="2500">
                <a:ea typeface="宋体" panose="02010600030101010101" pitchFamily="2" charset="-122"/>
              </a:rPr>
              <a:t>(</a:t>
            </a:r>
            <a:r>
              <a:rPr lang="en-US" altLang="zh-CN" sz="2100">
                <a:ea typeface="宋体" panose="02010600030101010101" pitchFamily="2" charset="-122"/>
              </a:rPr>
              <a:t>5,000 year ago, Neolithic culture characterized by a fine painted pottery)</a:t>
            </a:r>
          </a:p>
          <a:p>
            <a:pPr eaLnBrk="1" hangingPunct="1"/>
            <a:r>
              <a:rPr lang="en-US" altLang="zh-CN" sz="2500">
                <a:ea typeface="宋体" panose="02010600030101010101" pitchFamily="2" charset="-122"/>
              </a:rPr>
              <a:t>Longshan cultures </a:t>
            </a:r>
            <a:r>
              <a:rPr lang="zh-CN" altLang="en-US" sz="2500">
                <a:ea typeface="宋体" panose="02010600030101010101" pitchFamily="2" charset="-122"/>
              </a:rPr>
              <a:t>龙山文化 </a:t>
            </a:r>
            <a:r>
              <a:rPr lang="en-US" altLang="zh-CN" sz="2500">
                <a:ea typeface="宋体" panose="02010600030101010101" pitchFamily="2" charset="-122"/>
              </a:rPr>
              <a:t>(</a:t>
            </a:r>
            <a:r>
              <a:rPr lang="en-GB" altLang="zh-CN" sz="2500">
                <a:ea typeface="宋体" panose="02010600030101010101" pitchFamily="2" charset="-122"/>
              </a:rPr>
              <a:t>4350─3950</a:t>
            </a:r>
            <a:r>
              <a:rPr lang="zh-CN" altLang="en-GB" sz="2500">
                <a:ea typeface="宋体" panose="02010600030101010101" pitchFamily="2" charset="-122"/>
              </a:rPr>
              <a:t>年前</a:t>
            </a:r>
            <a:r>
              <a:rPr lang="en-GB" altLang="zh-CN" sz="2500">
                <a:ea typeface="宋体" panose="02010600030101010101" pitchFamily="2" charset="-122"/>
              </a:rPr>
              <a:t>) </a:t>
            </a:r>
            <a:r>
              <a:rPr lang="en-US" altLang="zh-CN" sz="2500">
                <a:ea typeface="宋体" panose="02010600030101010101" pitchFamily="2" charset="-122"/>
              </a:rPr>
              <a:t>the black pottery culture, a late Neolithic culture</a:t>
            </a:r>
            <a:endParaRPr lang="en-GB" altLang="en-US" sz="2500"/>
          </a:p>
        </p:txBody>
      </p:sp>
      <p:pic>
        <p:nvPicPr>
          <p:cNvPr id="18436" name="Picture 5" descr="0205_C69">
            <a:hlinkClick r:id="rId2"/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14400" y="1524000"/>
            <a:ext cx="1181100" cy="8667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8437" name="Picture 9" descr="0205_C72">
            <a:hlinkClick r:id="rId4"/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62200" y="1524000"/>
            <a:ext cx="1181100" cy="8477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8438" name="Picture 11" descr="as1hu">
            <a:hlinkClick r:id="rId6"/>
          </p:cNvPr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10000" y="1600200"/>
            <a:ext cx="1028700" cy="11811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8439" name="Picture 13" descr="ep17">
            <a:hlinkClick r:id="rId8"/>
          </p:cNvPr>
          <p:cNvPicPr>
            <a:picLocks noChangeAspect="1" noChangeArrowheads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33800" y="2971800"/>
            <a:ext cx="1238250" cy="10001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8440" name="Picture 17" descr="ataoqi030">
            <a:hlinkClick r:id="rId10"/>
          </p:cNvPr>
          <p:cNvPicPr>
            <a:picLocks noChangeAspect="1" noChangeArrowheads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14400" y="2590800"/>
            <a:ext cx="1038225" cy="12858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8441" name="Picture 19" descr="ataoqi033">
            <a:hlinkClick r:id="rId12"/>
          </p:cNvPr>
          <p:cNvPicPr>
            <a:picLocks noChangeAspect="1" noChangeArrowheads="1"/>
          </p:cNvPicPr>
          <p:nvPr/>
        </p:nvPicPr>
        <p:blipFill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33600" y="2819400"/>
            <a:ext cx="1304925" cy="10001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8442" name="Picture 21" descr="b3528">
            <a:hlinkClick r:id="rId14"/>
          </p:cNvPr>
          <p:cNvPicPr>
            <a:picLocks noChangeAspect="1" noChangeArrowheads="1"/>
          </p:cNvPicPr>
          <p:nvPr/>
        </p:nvPicPr>
        <p:blipFill>
          <a:blip r:embed="rId1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57800" y="1447800"/>
            <a:ext cx="1123950" cy="12763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8443" name="Picture 23" descr="42524-004-7415436A">
            <a:hlinkClick r:id="rId16"/>
          </p:cNvPr>
          <p:cNvPicPr>
            <a:picLocks noChangeAspect="1" noChangeArrowheads="1"/>
          </p:cNvPicPr>
          <p:nvPr/>
        </p:nvPicPr>
        <p:blipFill>
          <a:blip r:embed="rId1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077200" y="2819400"/>
            <a:ext cx="561975" cy="12096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8444" name="Picture 25" descr="lg_colville_192-2004_001">
            <a:hlinkClick r:id="rId18"/>
          </p:cNvPr>
          <p:cNvPicPr>
            <a:picLocks noChangeAspect="1" noChangeArrowheads="1"/>
          </p:cNvPicPr>
          <p:nvPr/>
        </p:nvPicPr>
        <p:blipFill>
          <a:blip r:embed="rId1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34200" y="1524000"/>
            <a:ext cx="1143000" cy="12287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8445" name="Picture 27" descr="e02">
            <a:hlinkClick r:id="rId20"/>
          </p:cNvPr>
          <p:cNvPicPr>
            <a:picLocks noChangeAspect="1" noChangeArrowheads="1"/>
          </p:cNvPicPr>
          <p:nvPr/>
        </p:nvPicPr>
        <p:blipFill>
          <a:blip r:embed="rId2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58000" y="2743200"/>
            <a:ext cx="923925" cy="12287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8446" name="Picture 29" descr="e01">
            <a:hlinkClick r:id="rId22"/>
          </p:cNvPr>
          <p:cNvPicPr>
            <a:picLocks noChangeAspect="1" noChangeArrowheads="1"/>
          </p:cNvPicPr>
          <p:nvPr/>
        </p:nvPicPr>
        <p:blipFill>
          <a:blip r:embed="rId2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10200" y="2743200"/>
            <a:ext cx="923925" cy="12287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004390189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2800" b="1" dirty="0"/>
              <a:t>Natural environment and culture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2400" dirty="0"/>
              <a:t>Nature in China not been notably stable</a:t>
            </a:r>
          </a:p>
          <a:p>
            <a:r>
              <a:rPr lang="en-GB" sz="2400" dirty="0"/>
              <a:t>Chequerboard pattern</a:t>
            </a:r>
          </a:p>
          <a:p>
            <a:r>
              <a:rPr lang="en-GB" sz="2400" dirty="0"/>
              <a:t>Regional and interregional variation, but…</a:t>
            </a:r>
          </a:p>
          <a:p>
            <a:r>
              <a:rPr lang="en-GB" sz="2400" dirty="0"/>
              <a:t>“origins of Chinese culture predate the explicit recognition of Chinese identity or identities by many millennia […] Chinese identities were constructed from pre-existing ways of life, religious beliefs, technologies, symbols, habits, and traditions that evolved in many different parts of China during the Neolithic and Bronze periods.” (Shelach 2015, 8)</a:t>
            </a:r>
          </a:p>
          <a:p>
            <a:r>
              <a:rPr lang="en-GB" sz="2400" dirty="0"/>
              <a:t>Multiple centres of civilization rather than spread from one cradle of civilization</a:t>
            </a: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Quadrant">
  <a:themeElements>
    <a:clrScheme name="Quadrant 2">
      <a:dk1>
        <a:srgbClr val="000000"/>
      </a:dk1>
      <a:lt1>
        <a:srgbClr val="FFFFFF"/>
      </a:lt1>
      <a:dk2>
        <a:srgbClr val="420000"/>
      </a:dk2>
      <a:lt2>
        <a:srgbClr val="660000"/>
      </a:lt2>
      <a:accent1>
        <a:srgbClr val="CCCC00"/>
      </a:accent1>
      <a:accent2>
        <a:srgbClr val="999966"/>
      </a:accent2>
      <a:accent3>
        <a:srgbClr val="FFFFFF"/>
      </a:accent3>
      <a:accent4>
        <a:srgbClr val="000000"/>
      </a:accent4>
      <a:accent5>
        <a:srgbClr val="E2E2AA"/>
      </a:accent5>
      <a:accent6>
        <a:srgbClr val="8A8A5C"/>
      </a:accent6>
      <a:hlink>
        <a:srgbClr val="996633"/>
      </a:hlink>
      <a:folHlink>
        <a:srgbClr val="993300"/>
      </a:folHlink>
    </a:clrScheme>
    <a:fontScheme name="Quadrant">
      <a:majorFont>
        <a:latin typeface="Times New Roman"/>
        <a:ea typeface=""/>
        <a:cs typeface="Arial"/>
      </a:majorFont>
      <a:minorFont>
        <a:latin typeface="Times New Roman"/>
        <a:ea typeface="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noFill/>
        <a:ln w="9525" cap="flat" cmpd="sng" algn="ctr">
          <a:noFill/>
          <a:prstDash val="solid"/>
          <a:round/>
          <a:headEnd type="none" w="med" len="med"/>
          <a:tailEnd type="none" w="med" len="med"/>
        </a:ln>
        <a:effectLst/>
      </a:spPr>
      <a:bodyPr vert="horz" wrap="square" lIns="91440" tIns="45720" rIns="91440" bIns="45720" numCol="1" anchor="ctr" anchorCtr="0" compatLnSpc="1">
        <a:prstTxWarp prst="textNoShape">
          <a:avLst/>
        </a:prstTxWarp>
      </a:bodyPr>
      <a:lstStyle>
        <a:defPPr marL="0" marR="0" indent="0" algn="ctr" defTabSz="914400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sz="4400" b="0" i="0" u="none" strike="noStrike" cap="none" normalizeH="0" baseline="0" smtClean="0">
            <a:ln>
              <a:noFill/>
            </a:ln>
            <a:solidFill>
              <a:schemeClr val="tx2"/>
            </a:solidFill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  <a:latin typeface="Tahoma" pitchFamily="34" charset="0"/>
            <a:cs typeface="Arial" charset="0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noFill/>
        <a:ln w="9525" cap="flat" cmpd="sng" algn="ctr">
          <a:noFill/>
          <a:prstDash val="solid"/>
          <a:round/>
          <a:headEnd type="none" w="med" len="med"/>
          <a:tailEnd type="none" w="med" len="med"/>
        </a:ln>
        <a:effectLst/>
      </a:spPr>
      <a:bodyPr vert="horz" wrap="square" lIns="91440" tIns="45720" rIns="91440" bIns="45720" numCol="1" anchor="ctr" anchorCtr="0" compatLnSpc="1">
        <a:prstTxWarp prst="textNoShape">
          <a:avLst/>
        </a:prstTxWarp>
      </a:bodyPr>
      <a:lstStyle>
        <a:defPPr marL="0" marR="0" indent="0" algn="ctr" defTabSz="914400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sz="4400" b="0" i="0" u="none" strike="noStrike" cap="none" normalizeH="0" baseline="0" smtClean="0">
            <a:ln>
              <a:noFill/>
            </a:ln>
            <a:solidFill>
              <a:schemeClr val="tx2"/>
            </a:solidFill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  <a:latin typeface="Tahoma" pitchFamily="34" charset="0"/>
            <a:cs typeface="Arial" charset="0"/>
          </a:defRPr>
        </a:defPPr>
      </a:lstStyle>
    </a:lnDef>
  </a:objectDefaults>
  <a:extraClrSchemeLst>
    <a:extraClrScheme>
      <a:clrScheme name="Quadrant 1">
        <a:dk1>
          <a:srgbClr val="5C5674"/>
        </a:dk1>
        <a:lt1>
          <a:srgbClr val="FFFFFF"/>
        </a:lt1>
        <a:dk2>
          <a:srgbClr val="85986A"/>
        </a:dk2>
        <a:lt2>
          <a:srgbClr val="FFFFFF"/>
        </a:lt2>
        <a:accent1>
          <a:srgbClr val="666633"/>
        </a:accent1>
        <a:accent2>
          <a:srgbClr val="ADC5B8"/>
        </a:accent2>
        <a:accent3>
          <a:srgbClr val="C2CAB9"/>
        </a:accent3>
        <a:accent4>
          <a:srgbClr val="DADADA"/>
        </a:accent4>
        <a:accent5>
          <a:srgbClr val="B8B8AD"/>
        </a:accent5>
        <a:accent6>
          <a:srgbClr val="9CB2A6"/>
        </a:accent6>
        <a:hlink>
          <a:srgbClr val="FFCC00"/>
        </a:hlink>
        <a:folHlink>
          <a:srgbClr val="FFFFCC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Quadrant 2">
        <a:dk1>
          <a:srgbClr val="000000"/>
        </a:dk1>
        <a:lt1>
          <a:srgbClr val="FFFFFF"/>
        </a:lt1>
        <a:dk2>
          <a:srgbClr val="420000"/>
        </a:dk2>
        <a:lt2>
          <a:srgbClr val="660000"/>
        </a:lt2>
        <a:accent1>
          <a:srgbClr val="CCCC00"/>
        </a:accent1>
        <a:accent2>
          <a:srgbClr val="999966"/>
        </a:accent2>
        <a:accent3>
          <a:srgbClr val="FFFFFF"/>
        </a:accent3>
        <a:accent4>
          <a:srgbClr val="000000"/>
        </a:accent4>
        <a:accent5>
          <a:srgbClr val="E2E2AA"/>
        </a:accent5>
        <a:accent6>
          <a:srgbClr val="8A8A5C"/>
        </a:accent6>
        <a:hlink>
          <a:srgbClr val="996633"/>
        </a:hlink>
        <a:folHlink>
          <a:srgbClr val="9933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Quadrant 3">
        <a:dk1>
          <a:srgbClr val="618052"/>
        </a:dk1>
        <a:lt1>
          <a:srgbClr val="FFFFE3"/>
        </a:lt1>
        <a:dk2>
          <a:srgbClr val="162E36"/>
        </a:dk2>
        <a:lt2>
          <a:srgbClr val="FFFFFF"/>
        </a:lt2>
        <a:accent1>
          <a:srgbClr val="336699"/>
        </a:accent1>
        <a:accent2>
          <a:srgbClr val="69888B"/>
        </a:accent2>
        <a:accent3>
          <a:srgbClr val="ABADAE"/>
        </a:accent3>
        <a:accent4>
          <a:srgbClr val="DADAC2"/>
        </a:accent4>
        <a:accent5>
          <a:srgbClr val="ADB8CA"/>
        </a:accent5>
        <a:accent6>
          <a:srgbClr val="5E7B7D"/>
        </a:accent6>
        <a:hlink>
          <a:srgbClr val="FFCC00"/>
        </a:hlink>
        <a:folHlink>
          <a:srgbClr val="FFFFCC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Quadrant 4">
        <a:dk1>
          <a:srgbClr val="000000"/>
        </a:dk1>
        <a:lt1>
          <a:srgbClr val="FFFFFF"/>
        </a:lt1>
        <a:dk2>
          <a:srgbClr val="000000"/>
        </a:dk2>
        <a:lt2>
          <a:srgbClr val="CC0000"/>
        </a:lt2>
        <a:accent1>
          <a:srgbClr val="FFCC00"/>
        </a:accent1>
        <a:accent2>
          <a:srgbClr val="3366CC"/>
        </a:accent2>
        <a:accent3>
          <a:srgbClr val="FFFFFF"/>
        </a:accent3>
        <a:accent4>
          <a:srgbClr val="000000"/>
        </a:accent4>
        <a:accent5>
          <a:srgbClr val="FFE2AA"/>
        </a:accent5>
        <a:accent6>
          <a:srgbClr val="2D5CB9"/>
        </a:accent6>
        <a:hlink>
          <a:srgbClr val="666699"/>
        </a:hlink>
        <a:folHlink>
          <a:srgbClr val="C0C0C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Quadrant 5">
        <a:dk1>
          <a:srgbClr val="666699"/>
        </a:dk1>
        <a:lt1>
          <a:srgbClr val="FFFFFF"/>
        </a:lt1>
        <a:dk2>
          <a:srgbClr val="000033"/>
        </a:dk2>
        <a:lt2>
          <a:srgbClr val="FFFFFF"/>
        </a:lt2>
        <a:accent1>
          <a:srgbClr val="9966FF"/>
        </a:accent1>
        <a:accent2>
          <a:srgbClr val="CCCCFF"/>
        </a:accent2>
        <a:accent3>
          <a:srgbClr val="AAAAAD"/>
        </a:accent3>
        <a:accent4>
          <a:srgbClr val="DADADA"/>
        </a:accent4>
        <a:accent5>
          <a:srgbClr val="CAB8FF"/>
        </a:accent5>
        <a:accent6>
          <a:srgbClr val="B9B9E7"/>
        </a:accent6>
        <a:hlink>
          <a:srgbClr val="CCCC00"/>
        </a:hlink>
        <a:folHlink>
          <a:srgbClr val="CC99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Quadrant 6">
        <a:dk1>
          <a:srgbClr val="000000"/>
        </a:dk1>
        <a:lt1>
          <a:srgbClr val="FFFFFF"/>
        </a:lt1>
        <a:dk2>
          <a:srgbClr val="000000"/>
        </a:dk2>
        <a:lt2>
          <a:srgbClr val="669966"/>
        </a:lt2>
        <a:accent1>
          <a:srgbClr val="CCCCFF"/>
        </a:accent1>
        <a:accent2>
          <a:srgbClr val="9999CC"/>
        </a:accent2>
        <a:accent3>
          <a:srgbClr val="FFFFFF"/>
        </a:accent3>
        <a:accent4>
          <a:srgbClr val="000000"/>
        </a:accent4>
        <a:accent5>
          <a:srgbClr val="E2E2FF"/>
        </a:accent5>
        <a:accent6>
          <a:srgbClr val="8A8AB9"/>
        </a:accent6>
        <a:hlink>
          <a:srgbClr val="000066"/>
        </a:hlink>
        <a:folHlink>
          <a:srgbClr val="33339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Quadrant 7">
        <a:dk1>
          <a:srgbClr val="0099CC"/>
        </a:dk1>
        <a:lt1>
          <a:srgbClr val="FFFFFF"/>
        </a:lt1>
        <a:dk2>
          <a:srgbClr val="000099"/>
        </a:dk2>
        <a:lt2>
          <a:srgbClr val="FFFFFF"/>
        </a:lt2>
        <a:accent1>
          <a:srgbClr val="0099CC"/>
        </a:accent1>
        <a:accent2>
          <a:srgbClr val="6600FF"/>
        </a:accent2>
        <a:accent3>
          <a:srgbClr val="AAAACA"/>
        </a:accent3>
        <a:accent4>
          <a:srgbClr val="DADADA"/>
        </a:accent4>
        <a:accent5>
          <a:srgbClr val="AACAE2"/>
        </a:accent5>
        <a:accent6>
          <a:srgbClr val="5C00E7"/>
        </a:accent6>
        <a:hlink>
          <a:srgbClr val="FFCC00"/>
        </a:hlink>
        <a:folHlink>
          <a:srgbClr val="00CCFF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Quadrant 8">
        <a:dk1>
          <a:srgbClr val="000033"/>
        </a:dk1>
        <a:lt1>
          <a:srgbClr val="FFFFFF"/>
        </a:lt1>
        <a:dk2>
          <a:srgbClr val="003366"/>
        </a:dk2>
        <a:lt2>
          <a:srgbClr val="275C6D"/>
        </a:lt2>
        <a:accent1>
          <a:srgbClr val="A7D2DF"/>
        </a:accent1>
        <a:accent2>
          <a:srgbClr val="108DA6"/>
        </a:accent2>
        <a:accent3>
          <a:srgbClr val="FFFFFF"/>
        </a:accent3>
        <a:accent4>
          <a:srgbClr val="00002A"/>
        </a:accent4>
        <a:accent5>
          <a:srgbClr val="D0E5EC"/>
        </a:accent5>
        <a:accent6>
          <a:srgbClr val="0D7F96"/>
        </a:accent6>
        <a:hlink>
          <a:srgbClr val="666699"/>
        </a:hlink>
        <a:folHlink>
          <a:srgbClr val="9999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Quadrant 9">
        <a:dk1>
          <a:srgbClr val="CC3300"/>
        </a:dk1>
        <a:lt1>
          <a:srgbClr val="FFFFFF"/>
        </a:lt1>
        <a:dk2>
          <a:srgbClr val="000000"/>
        </a:dk2>
        <a:lt2>
          <a:srgbClr val="FFFFCC"/>
        </a:lt2>
        <a:accent1>
          <a:srgbClr val="FF9900"/>
        </a:accent1>
        <a:accent2>
          <a:srgbClr val="993300"/>
        </a:accent2>
        <a:accent3>
          <a:srgbClr val="AAAAAA"/>
        </a:accent3>
        <a:accent4>
          <a:srgbClr val="DADADA"/>
        </a:accent4>
        <a:accent5>
          <a:srgbClr val="FFCAAA"/>
        </a:accent5>
        <a:accent6>
          <a:srgbClr val="8A2D00"/>
        </a:accent6>
        <a:hlink>
          <a:srgbClr val="CEC5A2"/>
        </a:hlink>
        <a:folHlink>
          <a:srgbClr val="DDDDDD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ppt/theme/theme2.xml><?xml version="1.0" encoding="utf-8"?>
<a:theme xmlns:a="http://schemas.openxmlformats.org/drawingml/2006/main" name="ThemeKatharina">
  <a:themeElements>
    <a:clrScheme name="Slit 1">
      <a:dk1>
        <a:srgbClr val="8C0000"/>
      </a:dk1>
      <a:lt1>
        <a:srgbClr val="FFFFFF"/>
      </a:lt1>
      <a:dk2>
        <a:srgbClr val="720000"/>
      </a:dk2>
      <a:lt2>
        <a:srgbClr val="FFFFCC"/>
      </a:lt2>
      <a:accent1>
        <a:srgbClr val="FF3300"/>
      </a:accent1>
      <a:accent2>
        <a:srgbClr val="BE7960"/>
      </a:accent2>
      <a:accent3>
        <a:srgbClr val="BCAAAA"/>
      </a:accent3>
      <a:accent4>
        <a:srgbClr val="DADADA"/>
      </a:accent4>
      <a:accent5>
        <a:srgbClr val="FFADAA"/>
      </a:accent5>
      <a:accent6>
        <a:srgbClr val="AC6D56"/>
      </a:accent6>
      <a:hlink>
        <a:srgbClr val="FFCC66"/>
      </a:hlink>
      <a:folHlink>
        <a:srgbClr val="FF9900"/>
      </a:folHlink>
    </a:clrScheme>
    <a:fontScheme name="Slit">
      <a:majorFont>
        <a:latin typeface="Tahoma"/>
        <a:ea typeface=""/>
        <a:cs typeface="Arial"/>
      </a:majorFont>
      <a:minorFont>
        <a:latin typeface="Tahoma"/>
        <a:ea typeface="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noFill/>
        <a:ln w="9525" cap="flat" cmpd="sng" algn="ctr">
          <a:noFill/>
          <a:prstDash val="solid"/>
          <a:round/>
          <a:headEnd type="none" w="med" len="med"/>
          <a:tailEnd type="none" w="med" len="med"/>
        </a:ln>
        <a:effectLst/>
      </a:spPr>
      <a:bodyPr vert="horz" wrap="square" lIns="91440" tIns="45720" rIns="91440" bIns="45720" numCol="1" anchor="ctr" anchorCtr="0" compatLnSpc="1">
        <a:prstTxWarp prst="textNoShape">
          <a:avLst/>
        </a:prstTxWarp>
      </a:bodyPr>
      <a:lstStyle>
        <a:defPPr marL="0" marR="0" indent="0" algn="ctr" defTabSz="914400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sz="4400" b="0" i="0" u="none" strike="noStrike" cap="none" normalizeH="0" baseline="0" smtClean="0">
            <a:ln>
              <a:noFill/>
            </a:ln>
            <a:solidFill>
              <a:schemeClr val="tx2"/>
            </a:solidFill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  <a:latin typeface="Tahoma" pitchFamily="34" charset="0"/>
            <a:cs typeface="Arial" charset="0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noFill/>
        <a:ln w="9525" cap="flat" cmpd="sng" algn="ctr">
          <a:noFill/>
          <a:prstDash val="solid"/>
          <a:round/>
          <a:headEnd type="none" w="med" len="med"/>
          <a:tailEnd type="none" w="med" len="med"/>
        </a:ln>
        <a:effectLst/>
      </a:spPr>
      <a:bodyPr vert="horz" wrap="square" lIns="91440" tIns="45720" rIns="91440" bIns="45720" numCol="1" anchor="ctr" anchorCtr="0" compatLnSpc="1">
        <a:prstTxWarp prst="textNoShape">
          <a:avLst/>
        </a:prstTxWarp>
      </a:bodyPr>
      <a:lstStyle>
        <a:defPPr marL="0" marR="0" indent="0" algn="ctr" defTabSz="914400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sz="4400" b="0" i="0" u="none" strike="noStrike" cap="none" normalizeH="0" baseline="0" smtClean="0">
            <a:ln>
              <a:noFill/>
            </a:ln>
            <a:solidFill>
              <a:schemeClr val="tx2"/>
            </a:solidFill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  <a:latin typeface="Tahoma" pitchFamily="34" charset="0"/>
            <a:cs typeface="Arial" charset="0"/>
          </a:defRPr>
        </a:defPPr>
      </a:lstStyle>
    </a:lnDef>
  </a:objectDefaults>
  <a:extraClrSchemeLst>
    <a:extraClrScheme>
      <a:clrScheme name="Slit 1">
        <a:dk1>
          <a:srgbClr val="8C0000"/>
        </a:dk1>
        <a:lt1>
          <a:srgbClr val="FFFFFF"/>
        </a:lt1>
        <a:dk2>
          <a:srgbClr val="720000"/>
        </a:dk2>
        <a:lt2>
          <a:srgbClr val="FFFFCC"/>
        </a:lt2>
        <a:accent1>
          <a:srgbClr val="FF3300"/>
        </a:accent1>
        <a:accent2>
          <a:srgbClr val="BE7960"/>
        </a:accent2>
        <a:accent3>
          <a:srgbClr val="BCAAAA"/>
        </a:accent3>
        <a:accent4>
          <a:srgbClr val="DADADA"/>
        </a:accent4>
        <a:accent5>
          <a:srgbClr val="FFADAA"/>
        </a:accent5>
        <a:accent6>
          <a:srgbClr val="AC6D56"/>
        </a:accent6>
        <a:hlink>
          <a:srgbClr val="FFCC66"/>
        </a:hlink>
        <a:folHlink>
          <a:srgbClr val="FF99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Slit 2">
        <a:dk1>
          <a:srgbClr val="674E2F"/>
        </a:dk1>
        <a:lt1>
          <a:srgbClr val="FFFFFF"/>
        </a:lt1>
        <a:dk2>
          <a:srgbClr val="533F27"/>
        </a:dk2>
        <a:lt2>
          <a:srgbClr val="D8B274"/>
        </a:lt2>
        <a:accent1>
          <a:srgbClr val="CC990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E2CAAA"/>
        </a:accent5>
        <a:accent6>
          <a:srgbClr val="81552A"/>
        </a:accent6>
        <a:hlink>
          <a:srgbClr val="FFCC00"/>
        </a:hlink>
        <a:folHlink>
          <a:srgbClr val="FFFFCC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Slit 3">
        <a:dk1>
          <a:srgbClr val="646464"/>
        </a:dk1>
        <a:lt1>
          <a:srgbClr val="FFFFFF"/>
        </a:lt1>
        <a:dk2>
          <a:srgbClr val="545454"/>
        </a:dk2>
        <a:lt2>
          <a:srgbClr val="D4D4CE"/>
        </a:lt2>
        <a:accent1>
          <a:srgbClr val="49747D"/>
        </a:accent1>
        <a:accent2>
          <a:srgbClr val="8F9699"/>
        </a:accent2>
        <a:accent3>
          <a:srgbClr val="B3B3B3"/>
        </a:accent3>
        <a:accent4>
          <a:srgbClr val="DADADA"/>
        </a:accent4>
        <a:accent5>
          <a:srgbClr val="B1BCBF"/>
        </a:accent5>
        <a:accent6>
          <a:srgbClr val="81878A"/>
        </a:accent6>
        <a:hlink>
          <a:srgbClr val="8DC4D7"/>
        </a:hlink>
        <a:folHlink>
          <a:srgbClr val="7FB97F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Slit 4">
        <a:dk1>
          <a:srgbClr val="3A7400"/>
        </a:dk1>
        <a:lt1>
          <a:srgbClr val="FFFFFF"/>
        </a:lt1>
        <a:dk2>
          <a:srgbClr val="2E5C00"/>
        </a:dk2>
        <a:lt2>
          <a:srgbClr val="FFFFFF"/>
        </a:lt2>
        <a:accent1>
          <a:srgbClr val="79CA02"/>
        </a:accent1>
        <a:accent2>
          <a:srgbClr val="008080"/>
        </a:accent2>
        <a:accent3>
          <a:srgbClr val="ADB5AA"/>
        </a:accent3>
        <a:accent4>
          <a:srgbClr val="DADADA"/>
        </a:accent4>
        <a:accent5>
          <a:srgbClr val="BEE1AA"/>
        </a:accent5>
        <a:accent6>
          <a:srgbClr val="007373"/>
        </a:accent6>
        <a:hlink>
          <a:srgbClr val="A8DE0E"/>
        </a:hlink>
        <a:folHlink>
          <a:srgbClr val="00CC66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Slit 5">
        <a:dk1>
          <a:srgbClr val="008885"/>
        </a:dk1>
        <a:lt1>
          <a:srgbClr val="FFFFFF"/>
        </a:lt1>
        <a:dk2>
          <a:srgbClr val="007572"/>
        </a:dk2>
        <a:lt2>
          <a:srgbClr val="FFFF99"/>
        </a:lt2>
        <a:accent1>
          <a:srgbClr val="33CCCC"/>
        </a:accent1>
        <a:accent2>
          <a:srgbClr val="6D6FC7"/>
        </a:accent2>
        <a:accent3>
          <a:srgbClr val="AABDBC"/>
        </a:accent3>
        <a:accent4>
          <a:srgbClr val="DADADA"/>
        </a:accent4>
        <a:accent5>
          <a:srgbClr val="ADE2E2"/>
        </a:accent5>
        <a:accent6>
          <a:srgbClr val="6264B4"/>
        </a:accent6>
        <a:hlink>
          <a:srgbClr val="FFFFCC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Slit 6">
        <a:dk1>
          <a:srgbClr val="0000AC"/>
        </a:dk1>
        <a:lt1>
          <a:srgbClr val="FFFFFF"/>
        </a:lt1>
        <a:dk2>
          <a:srgbClr val="000086"/>
        </a:dk2>
        <a:lt2>
          <a:srgbClr val="CCFFFF"/>
        </a:lt2>
        <a:accent1>
          <a:srgbClr val="0099FF"/>
        </a:accent1>
        <a:accent2>
          <a:srgbClr val="00B000"/>
        </a:accent2>
        <a:accent3>
          <a:srgbClr val="AAAAC3"/>
        </a:accent3>
        <a:accent4>
          <a:srgbClr val="DADADA"/>
        </a:accent4>
        <a:accent5>
          <a:srgbClr val="AACAFF"/>
        </a:accent5>
        <a:accent6>
          <a:srgbClr val="009F00"/>
        </a:accent6>
        <a:hlink>
          <a:srgbClr val="FFE701"/>
        </a:hlink>
        <a:folHlink>
          <a:srgbClr val="FF99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Slit 7">
        <a:dk1>
          <a:srgbClr val="7474A2"/>
        </a:dk1>
        <a:lt1>
          <a:srgbClr val="FFFFFF"/>
        </a:lt1>
        <a:dk2>
          <a:srgbClr val="5E5E8E"/>
        </a:dk2>
        <a:lt2>
          <a:srgbClr val="D1D1DF"/>
        </a:lt2>
        <a:accent1>
          <a:srgbClr val="CC66FF"/>
        </a:accent1>
        <a:accent2>
          <a:srgbClr val="6666FF"/>
        </a:accent2>
        <a:accent3>
          <a:srgbClr val="B6B6C6"/>
        </a:accent3>
        <a:accent4>
          <a:srgbClr val="DADADA"/>
        </a:accent4>
        <a:accent5>
          <a:srgbClr val="E2B8FF"/>
        </a:accent5>
        <a:accent6>
          <a:srgbClr val="5C5CE7"/>
        </a:accent6>
        <a:hlink>
          <a:srgbClr val="FFCC99"/>
        </a:hlink>
        <a:folHlink>
          <a:srgbClr val="CCCCFF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Slit 8">
        <a:dk1>
          <a:srgbClr val="000000"/>
        </a:dk1>
        <a:lt1>
          <a:srgbClr val="D0DAE2"/>
        </a:lt1>
        <a:dk2>
          <a:srgbClr val="000000"/>
        </a:dk2>
        <a:lt2>
          <a:srgbClr val="E7EDF1"/>
        </a:lt2>
        <a:accent1>
          <a:srgbClr val="33CCCC"/>
        </a:accent1>
        <a:accent2>
          <a:srgbClr val="0099CC"/>
        </a:accent2>
        <a:accent3>
          <a:srgbClr val="E4EAEE"/>
        </a:accent3>
        <a:accent4>
          <a:srgbClr val="000000"/>
        </a:accent4>
        <a:accent5>
          <a:srgbClr val="ADE2E2"/>
        </a:accent5>
        <a:accent6>
          <a:srgbClr val="008AB9"/>
        </a:accent6>
        <a:hlink>
          <a:srgbClr val="3333CC"/>
        </a:hlink>
        <a:folHlink>
          <a:srgbClr val="00808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Slit 9">
        <a:dk1>
          <a:srgbClr val="000000"/>
        </a:dk1>
        <a:lt1>
          <a:srgbClr val="FFFFFF"/>
        </a:lt1>
        <a:dk2>
          <a:srgbClr val="000000"/>
        </a:dk2>
        <a:lt2>
          <a:srgbClr val="E6E6E6"/>
        </a:lt2>
        <a:accent1>
          <a:srgbClr val="66CCFF"/>
        </a:accent1>
        <a:accent2>
          <a:srgbClr val="9999FF"/>
        </a:accent2>
        <a:accent3>
          <a:srgbClr val="FFFFFF"/>
        </a:accent3>
        <a:accent4>
          <a:srgbClr val="000000"/>
        </a:accent4>
        <a:accent5>
          <a:srgbClr val="B8E2FF"/>
        </a:accent5>
        <a:accent6>
          <a:srgbClr val="8A8AE7"/>
        </a:accent6>
        <a:hlink>
          <a:srgbClr val="3333CC"/>
        </a:hlink>
        <a:folHlink>
          <a:srgbClr val="008080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848</TotalTime>
  <Words>282</Words>
  <Application>Microsoft Office PowerPoint</Application>
  <PresentationFormat>On-screen Show (4:3)</PresentationFormat>
  <Paragraphs>36</Paragraphs>
  <Slides>18</Slides>
  <Notes>4</Notes>
  <HiddenSlides>0</HiddenSlides>
  <MMClips>0</MMClips>
  <ScaleCrop>false</ScaleCrop>
  <HeadingPairs>
    <vt:vector size="6" baseType="variant">
      <vt:variant>
        <vt:lpstr>Fonts Used</vt:lpstr>
      </vt:variant>
      <vt:variant>
        <vt:i4>8</vt:i4>
      </vt:variant>
      <vt:variant>
        <vt:lpstr>Theme</vt:lpstr>
      </vt:variant>
      <vt:variant>
        <vt:i4>2</vt:i4>
      </vt:variant>
      <vt:variant>
        <vt:lpstr>Slide Titles</vt:lpstr>
      </vt:variant>
      <vt:variant>
        <vt:i4>18</vt:i4>
      </vt:variant>
    </vt:vector>
  </HeadingPairs>
  <TitlesOfParts>
    <vt:vector size="28" baseType="lpstr">
      <vt:lpstr>新細明體</vt:lpstr>
      <vt:lpstr>宋体</vt:lpstr>
      <vt:lpstr>Arial</vt:lpstr>
      <vt:lpstr>Calibri</vt:lpstr>
      <vt:lpstr>Tahoma</vt:lpstr>
      <vt:lpstr>Times New Roman</vt:lpstr>
      <vt:lpstr>Verdana</vt:lpstr>
      <vt:lpstr>Wingdings</vt:lpstr>
      <vt:lpstr>Quadrant</vt:lpstr>
      <vt:lpstr>ThemeKatharina</vt:lpstr>
      <vt:lpstr>Geographic Foundations of Chinese Civilization</vt:lpstr>
      <vt:lpstr>Topography of China</vt:lpstr>
      <vt:lpstr>PowerPoint Presentation</vt:lpstr>
      <vt:lpstr>Temperature differences in January</vt:lpstr>
      <vt:lpstr>Temperature differences in July</vt:lpstr>
      <vt:lpstr>China Proper</vt:lpstr>
      <vt:lpstr>Rivers of China Proper</vt:lpstr>
      <vt:lpstr>North China Plain - Loess lands</vt:lpstr>
      <vt:lpstr>Middle Neolithic Cultures</vt:lpstr>
      <vt:lpstr>Neolithic Age 1:  He Mudu Culture河姆渡文化 (2)</vt:lpstr>
      <vt:lpstr>Neolithic Age 2. Yangshao culture 仰韶文化 (A society of matriarchy)</vt:lpstr>
      <vt:lpstr>Neolithic Age 3: Dawenkou culture大汶口文化 (5000-3000 BC)</vt:lpstr>
      <vt:lpstr>Neolithic Age 4. Sanxingdui Culture 三星堆文化 (5000BC to 3000BC)</vt:lpstr>
      <vt:lpstr>Neolithic Age 5. Hongshan culture 红山文化 (4500-2250BC)</vt:lpstr>
      <vt:lpstr>6.Longshan culture 龙山文化</vt:lpstr>
      <vt:lpstr>longshan culture龙山文化 The east-coast Neolithic  </vt:lpstr>
      <vt:lpstr>Neolithic Age (about 5000 to10,000 year ago)</vt:lpstr>
      <vt:lpstr>Natural environment and culture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Threats from Within and Without</dc:title>
  <dc:creator>Thomas Jansen</dc:creator>
  <cp:lastModifiedBy>Thomas Jansen</cp:lastModifiedBy>
  <cp:revision>80</cp:revision>
  <dcterms:created xsi:type="dcterms:W3CDTF">2010-02-10T05:41:56Z</dcterms:created>
  <dcterms:modified xsi:type="dcterms:W3CDTF">2017-01-31T15:26:27Z</dcterms:modified>
</cp:coreProperties>
</file>