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embeddedFontLst>
    <p:embeddedFont>
      <p:font typeface="Roboto"/>
      <p:regular r:id="rId11"/>
      <p:bold r:id="rId12"/>
      <p:italic r:id="rId13"/>
      <p:boldItalic r:id="rId14"/>
    </p:embeddedFont>
    <p:embeddedFont>
      <p:font typeface="Roboto Light"/>
      <p:regular r:id="rId15"/>
      <p:bold r:id="rId16"/>
      <p:italic r:id="rId17"/>
      <p:boldItalic r:id="rId18"/>
    </p:embeddedFont>
    <p:embeddedFont>
      <p:font typeface="Roboto Mono"/>
      <p:regular r:id="rId19"/>
      <p:bold r:id="rId20"/>
      <p:italic r:id="rId21"/>
      <p:boldItalic r:id="rId22"/>
    </p:embeddedFont>
    <p:embeddedFont>
      <p:font typeface="Karla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Mono-bold.fntdata"/><Relationship Id="rId22" Type="http://schemas.openxmlformats.org/officeDocument/2006/relationships/font" Target="fonts/RobotoMono-boldItalic.fntdata"/><Relationship Id="rId21" Type="http://schemas.openxmlformats.org/officeDocument/2006/relationships/font" Target="fonts/RobotoMono-italic.fntdata"/><Relationship Id="rId24" Type="http://schemas.openxmlformats.org/officeDocument/2006/relationships/font" Target="fonts/Karla-bold.fntdata"/><Relationship Id="rId23" Type="http://schemas.openxmlformats.org/officeDocument/2006/relationships/font" Target="fonts/Karla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Karla-boldItalic.fntdata"/><Relationship Id="rId25" Type="http://schemas.openxmlformats.org/officeDocument/2006/relationships/font" Target="fonts/Karl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font" Target="fonts/Roboto-regular.fntdata"/><Relationship Id="rId10" Type="http://schemas.openxmlformats.org/officeDocument/2006/relationships/slide" Target="slides/slide5.xml"/><Relationship Id="rId13" Type="http://schemas.openxmlformats.org/officeDocument/2006/relationships/font" Target="fonts/Roboto-italic.fntdata"/><Relationship Id="rId12" Type="http://schemas.openxmlformats.org/officeDocument/2006/relationships/font" Target="fonts/Roboto-bold.fntdata"/><Relationship Id="rId15" Type="http://schemas.openxmlformats.org/officeDocument/2006/relationships/font" Target="fonts/RobotoLight-regular.fntdata"/><Relationship Id="rId14" Type="http://schemas.openxmlformats.org/officeDocument/2006/relationships/font" Target="fonts/Roboto-boldItalic.fntdata"/><Relationship Id="rId17" Type="http://schemas.openxmlformats.org/officeDocument/2006/relationships/font" Target="fonts/RobotoLight-italic.fntdata"/><Relationship Id="rId16" Type="http://schemas.openxmlformats.org/officeDocument/2006/relationships/font" Target="fonts/RobotoLight-bold.fntdata"/><Relationship Id="rId19" Type="http://schemas.openxmlformats.org/officeDocument/2006/relationships/font" Target="fonts/RobotoMono-regular.fntdata"/><Relationship Id="rId18" Type="http://schemas.openxmlformats.org/officeDocument/2006/relationships/font" Target="fonts/RobotoLight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844e922116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844e922116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87f32aefc_0_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" name="Google Shape;62;g887f32aefc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844e922116_0_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g844e922116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887f32aefc_0_7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g887f32aefc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87f32aefc_0_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g887f32aefc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3">
  <p:cSld name="TITLE_4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1">
  <p:cSld name="TITLE_2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5">
  <p:cSld name="TITLE_6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blank 2">
  <p:cSld name="TITLE_8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3.jpg"/><Relationship Id="rId5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7"/>
          <p:cNvPicPr preferRelativeResize="0"/>
          <p:nvPr/>
        </p:nvPicPr>
        <p:blipFill rotWithShape="1">
          <a:blip r:embed="rId3">
            <a:alphaModFix/>
          </a:blip>
          <a:srcRect b="17035" l="0" r="15576" t="11744"/>
          <a:stretch/>
        </p:blipFill>
        <p:spPr>
          <a:xfrm>
            <a:off x="0" y="0"/>
            <a:ext cx="9144000" cy="5143503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7"/>
          <p:cNvSpPr txBox="1"/>
          <p:nvPr/>
        </p:nvSpPr>
        <p:spPr>
          <a:xfrm>
            <a:off x="609600" y="1887888"/>
            <a:ext cx="4043400" cy="136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latin typeface="Roboto"/>
                <a:ea typeface="Roboto"/>
                <a:cs typeface="Roboto"/>
                <a:sym typeface="Roboto"/>
              </a:rPr>
              <a:t>Session 7</a:t>
            </a:r>
            <a:endParaRPr b="1" sz="24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Roboto Light"/>
                <a:ea typeface="Roboto Light"/>
                <a:cs typeface="Roboto Light"/>
                <a:sym typeface="Roboto Light"/>
              </a:rPr>
              <a:t>Task</a:t>
            </a:r>
            <a:endParaRPr sz="2400">
              <a:latin typeface="Roboto Light"/>
              <a:ea typeface="Roboto Light"/>
              <a:cs typeface="Roboto Light"/>
              <a:sym typeface="Roboto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/>
          <p:nvPr/>
        </p:nvSpPr>
        <p:spPr>
          <a:xfrm>
            <a:off x="150525" y="1955550"/>
            <a:ext cx="5543100" cy="123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MORENIKE ARIYIBI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(ADD ROLE HERE), AWAL</a:t>
            </a:r>
            <a:endParaRPr sz="18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65" name="Google Shape;65;p18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66" name="Google Shape;6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8367151" y="4365950"/>
            <a:ext cx="225675" cy="86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8367151" y="4365950"/>
            <a:ext cx="225675" cy="8698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8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INTRODUCTION 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grpSp>
        <p:nvGrpSpPr>
          <p:cNvPr id="69" name="Google Shape;69;p18"/>
          <p:cNvGrpSpPr/>
          <p:nvPr/>
        </p:nvGrpSpPr>
        <p:grpSpPr>
          <a:xfrm>
            <a:off x="6828600" y="1697100"/>
            <a:ext cx="2315400" cy="3446400"/>
            <a:chOff x="6828600" y="1697100"/>
            <a:chExt cx="2315400" cy="3446400"/>
          </a:xfrm>
        </p:grpSpPr>
        <p:pic>
          <p:nvPicPr>
            <p:cNvPr id="70" name="Google Shape;70;p18"/>
            <p:cNvPicPr preferRelativeResize="0"/>
            <p:nvPr/>
          </p:nvPicPr>
          <p:blipFill rotWithShape="1">
            <a:blip r:embed="rId4">
              <a:alphaModFix/>
            </a:blip>
            <a:srcRect b="11223" l="-89487" r="39742" t="5761"/>
            <a:stretch/>
          </p:blipFill>
          <p:spPr>
            <a:xfrm rot="-5400000">
              <a:off x="6263100" y="2262600"/>
              <a:ext cx="3446400" cy="2315400"/>
            </a:xfrm>
            <a:prstGeom prst="rtTriangle">
              <a:avLst/>
            </a:prstGeom>
            <a:noFill/>
            <a:ln>
              <a:noFill/>
            </a:ln>
          </p:spPr>
        </p:pic>
        <p:pic>
          <p:nvPicPr>
            <p:cNvPr id="71" name="Google Shape;71;p1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5400000">
              <a:off x="8367151" y="4365950"/>
              <a:ext cx="225675" cy="869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2" name="Google Shape;72;p1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5400000">
              <a:off x="8367151" y="4365950"/>
              <a:ext cx="225675" cy="8698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3" name="Google Shape;73;p18"/>
            <p:cNvPicPr preferRelativeResize="0"/>
            <p:nvPr/>
          </p:nvPicPr>
          <p:blipFill rotWithShape="1">
            <a:blip r:embed="rId4">
              <a:alphaModFix/>
            </a:blip>
            <a:srcRect b="13954" l="28706" r="-78451" t="3030"/>
            <a:stretch/>
          </p:blipFill>
          <p:spPr>
            <a:xfrm rot="-5400000">
              <a:off x="6263100" y="2262600"/>
              <a:ext cx="3446400" cy="2315400"/>
            </a:xfrm>
            <a:prstGeom prst="rtTriangl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/>
        </p:nvSpPr>
        <p:spPr>
          <a:xfrm>
            <a:off x="150525" y="227125"/>
            <a:ext cx="24267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TASK SUMMARY</a:t>
            </a:r>
            <a:endParaRPr b="1" i="0" sz="800" u="none" cap="none" strike="noStrike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cxnSp>
        <p:nvCxnSpPr>
          <p:cNvPr id="79" name="Google Shape;79;p19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0" name="Google Shape;80;p19"/>
          <p:cNvSpPr txBox="1"/>
          <p:nvPr/>
        </p:nvSpPr>
        <p:spPr>
          <a:xfrm>
            <a:off x="150525" y="1745100"/>
            <a:ext cx="8092500" cy="16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22232B"/>
                </a:solidFill>
                <a:latin typeface="Karla"/>
                <a:ea typeface="Karla"/>
                <a:cs typeface="Karla"/>
                <a:sym typeface="Karla"/>
              </a:rPr>
              <a:t>Add task summary here</a:t>
            </a:r>
            <a:endParaRPr sz="2400">
              <a:solidFill>
                <a:srgbClr val="22232B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pic>
        <p:nvPicPr>
          <p:cNvPr id="81" name="Google Shape;81;p19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0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TOPIC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87" name="Google Shape;87;p20"/>
          <p:cNvSpPr txBox="1"/>
          <p:nvPr/>
        </p:nvSpPr>
        <p:spPr>
          <a:xfrm>
            <a:off x="226200" y="848550"/>
            <a:ext cx="7318500" cy="383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Heading</a:t>
            </a:r>
            <a:endParaRPr b="1" sz="12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Add copy here</a:t>
            </a:r>
            <a:endParaRPr sz="12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88" name="Google Shape;88;p20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89" name="Google Shape;89;p20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1"/>
          <p:cNvSpPr txBox="1"/>
          <p:nvPr/>
        </p:nvSpPr>
        <p:spPr>
          <a:xfrm>
            <a:off x="150524" y="227125"/>
            <a:ext cx="2203200" cy="6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b="1" lang="en-GB" sz="800">
                <a:solidFill>
                  <a:schemeClr val="accent2"/>
                </a:solidFill>
                <a:latin typeface="Roboto Mono"/>
                <a:ea typeface="Roboto Mono"/>
                <a:cs typeface="Roboto Mono"/>
                <a:sym typeface="Roboto Mono"/>
              </a:rPr>
              <a:t>TOPIC</a:t>
            </a:r>
            <a:endParaRPr b="1" sz="800">
              <a:solidFill>
                <a:schemeClr val="accent2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95" name="Google Shape;95;p21"/>
          <p:cNvSpPr txBox="1"/>
          <p:nvPr/>
        </p:nvSpPr>
        <p:spPr>
          <a:xfrm>
            <a:off x="226200" y="848550"/>
            <a:ext cx="7318500" cy="383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Heading</a:t>
            </a:r>
            <a:endParaRPr b="1" sz="12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rPr>
              <a:t>Add copy here</a:t>
            </a:r>
            <a:endParaRPr sz="1200">
              <a:solidFill>
                <a:schemeClr val="dk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cxnSp>
        <p:nvCxnSpPr>
          <p:cNvPr id="96" name="Google Shape;96;p21"/>
          <p:cNvCxnSpPr/>
          <p:nvPr/>
        </p:nvCxnSpPr>
        <p:spPr>
          <a:xfrm>
            <a:off x="226200" y="227125"/>
            <a:ext cx="8691600" cy="4800"/>
          </a:xfrm>
          <a:prstGeom prst="straightConnector1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97" name="Google Shape;97;p21"/>
          <p:cNvPicPr preferRelativeResize="0"/>
          <p:nvPr/>
        </p:nvPicPr>
        <p:blipFill rotWithShape="1">
          <a:blip r:embed="rId3">
            <a:alphaModFix/>
          </a:blip>
          <a:srcRect b="33409" l="17202" r="16660" t="-294"/>
          <a:stretch/>
        </p:blipFill>
        <p:spPr>
          <a:xfrm rot="-5400000">
            <a:off x="6258900" y="2258400"/>
            <a:ext cx="3446400" cy="2323800"/>
          </a:xfrm>
          <a:prstGeom prst="rtTriangl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