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61" r:id="rId4"/>
    <p:sldId id="258" r:id="rId5"/>
    <p:sldId id="259" r:id="rId6"/>
    <p:sldId id="263" r:id="rId7"/>
    <p:sldId id="269" r:id="rId8"/>
    <p:sldId id="270" r:id="rId9"/>
    <p:sldId id="264" r:id="rId10"/>
    <p:sldId id="260" r:id="rId11"/>
    <p:sldId id="265" r:id="rId12"/>
    <p:sldId id="266" r:id="rId13"/>
    <p:sldId id="267" r:id="rId14"/>
    <p:sldId id="268"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ata7.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FB4F79-E036-4FEC-9A6B-C1FCE1D44F49}" type="doc">
      <dgm:prSet loTypeId="urn:microsoft.com/office/officeart/2005/8/layout/vList2" loCatId="list" qsTypeId="urn:microsoft.com/office/officeart/2005/8/quickstyle/simple1" qsCatId="simple" csTypeId="urn:microsoft.com/office/officeart/2005/8/colors/accent1_4" csCatId="accent1" phldr="1"/>
      <dgm:spPr/>
      <dgm:t>
        <a:bodyPr/>
        <a:lstStyle/>
        <a:p>
          <a:endParaRPr lang="en-US"/>
        </a:p>
      </dgm:t>
    </dgm:pt>
    <dgm:pt modelId="{19ED78C3-4522-4499-B573-7327FE414675}">
      <dgm:prSet/>
      <dgm:spPr/>
      <dgm:t>
        <a:bodyPr/>
        <a:lstStyle/>
        <a:p>
          <a:r>
            <a:rPr lang="en-GB"/>
            <a:t>CPD is an integral element of the paramedic profession.</a:t>
          </a:r>
          <a:endParaRPr lang="en-US"/>
        </a:p>
      </dgm:t>
    </dgm:pt>
    <dgm:pt modelId="{E94B3386-3F1E-4EE8-AB26-7FC1800959C3}" type="parTrans" cxnId="{F1A7EE10-D9CD-4A61-BAF7-84B95077BA56}">
      <dgm:prSet/>
      <dgm:spPr/>
      <dgm:t>
        <a:bodyPr/>
        <a:lstStyle/>
        <a:p>
          <a:endParaRPr lang="en-US"/>
        </a:p>
      </dgm:t>
    </dgm:pt>
    <dgm:pt modelId="{0C6DEE83-107E-4C7D-AF35-3AC45A145465}" type="sibTrans" cxnId="{F1A7EE10-D9CD-4A61-BAF7-84B95077BA56}">
      <dgm:prSet/>
      <dgm:spPr/>
      <dgm:t>
        <a:bodyPr/>
        <a:lstStyle/>
        <a:p>
          <a:endParaRPr lang="en-US"/>
        </a:p>
      </dgm:t>
    </dgm:pt>
    <dgm:pt modelId="{466C581F-F11B-4CA1-AE66-731E89809AC2}">
      <dgm:prSet/>
      <dgm:spPr/>
      <dgm:t>
        <a:bodyPr/>
        <a:lstStyle/>
        <a:p>
          <a:r>
            <a:rPr lang="en-GB"/>
            <a:t>It is a requirement of the HCPC for paramedic registrants.</a:t>
          </a:r>
          <a:endParaRPr lang="en-US"/>
        </a:p>
      </dgm:t>
    </dgm:pt>
    <dgm:pt modelId="{C22CB637-91B6-48AF-8923-861AFC1C9843}" type="parTrans" cxnId="{D33727ED-E909-4EDF-8E18-DE50C4A01AB5}">
      <dgm:prSet/>
      <dgm:spPr/>
      <dgm:t>
        <a:bodyPr/>
        <a:lstStyle/>
        <a:p>
          <a:endParaRPr lang="en-US"/>
        </a:p>
      </dgm:t>
    </dgm:pt>
    <dgm:pt modelId="{2D5D412B-CE42-45D3-A388-C951F788ED61}" type="sibTrans" cxnId="{D33727ED-E909-4EDF-8E18-DE50C4A01AB5}">
      <dgm:prSet/>
      <dgm:spPr/>
      <dgm:t>
        <a:bodyPr/>
        <a:lstStyle/>
        <a:p>
          <a:endParaRPr lang="en-US"/>
        </a:p>
      </dgm:t>
    </dgm:pt>
    <dgm:pt modelId="{AFC4D479-EE5D-4C7E-BC9A-23FC45ACF004}">
      <dgm:prSet/>
      <dgm:spPr/>
      <dgm:t>
        <a:bodyPr/>
        <a:lstStyle/>
        <a:p>
          <a:r>
            <a:rPr lang="en-GB"/>
            <a:t>All WAST clinicians are required to complete 52 hours per year.</a:t>
          </a:r>
          <a:endParaRPr lang="en-US"/>
        </a:p>
      </dgm:t>
    </dgm:pt>
    <dgm:pt modelId="{2163D77C-37F1-437B-884D-078338FECA1E}" type="parTrans" cxnId="{E8E0B3B8-4AE5-4E84-AAD0-A9739E2B9860}">
      <dgm:prSet/>
      <dgm:spPr/>
      <dgm:t>
        <a:bodyPr/>
        <a:lstStyle/>
        <a:p>
          <a:endParaRPr lang="en-US"/>
        </a:p>
      </dgm:t>
    </dgm:pt>
    <dgm:pt modelId="{D504D9F3-664C-4801-96A5-D7AC42A3B8DF}" type="sibTrans" cxnId="{E8E0B3B8-4AE5-4E84-AAD0-A9739E2B9860}">
      <dgm:prSet/>
      <dgm:spPr/>
      <dgm:t>
        <a:bodyPr/>
        <a:lstStyle/>
        <a:p>
          <a:endParaRPr lang="en-US"/>
        </a:p>
      </dgm:t>
    </dgm:pt>
    <dgm:pt modelId="{A359822C-97A3-421B-B280-02670ACC67DF}">
      <dgm:prSet/>
      <dgm:spPr/>
      <dgm:t>
        <a:bodyPr/>
        <a:lstStyle/>
        <a:p>
          <a:r>
            <a:rPr lang="en-GB"/>
            <a:t>Mandatory CPD sessions held throughout the year with Online learning. </a:t>
          </a:r>
          <a:endParaRPr lang="en-US"/>
        </a:p>
      </dgm:t>
    </dgm:pt>
    <dgm:pt modelId="{FA3960A8-B753-4BDE-B39E-3840BC5FFAE1}" type="parTrans" cxnId="{EC0F9291-B222-407C-86C5-C503A4DC5504}">
      <dgm:prSet/>
      <dgm:spPr/>
      <dgm:t>
        <a:bodyPr/>
        <a:lstStyle/>
        <a:p>
          <a:endParaRPr lang="en-US"/>
        </a:p>
      </dgm:t>
    </dgm:pt>
    <dgm:pt modelId="{1896C845-63F3-4A01-AB8A-0D3D9C3CE5B9}" type="sibTrans" cxnId="{EC0F9291-B222-407C-86C5-C503A4DC5504}">
      <dgm:prSet/>
      <dgm:spPr/>
      <dgm:t>
        <a:bodyPr/>
        <a:lstStyle/>
        <a:p>
          <a:endParaRPr lang="en-US"/>
        </a:p>
      </dgm:t>
    </dgm:pt>
    <dgm:pt modelId="{EE7CF71F-E621-4A16-864C-66906D04ACAB}">
      <dgm:prSet/>
      <dgm:spPr/>
      <dgm:t>
        <a:bodyPr/>
        <a:lstStyle/>
        <a:p>
          <a:r>
            <a:rPr lang="en-GB"/>
            <a:t>Poor compliance with CPD.</a:t>
          </a:r>
          <a:endParaRPr lang="en-US"/>
        </a:p>
      </dgm:t>
    </dgm:pt>
    <dgm:pt modelId="{65FDBB96-7E6C-4089-8F22-CD8FEE29DF02}" type="parTrans" cxnId="{E41CF76E-7659-42F9-9F13-D35EAA368C1A}">
      <dgm:prSet/>
      <dgm:spPr/>
      <dgm:t>
        <a:bodyPr/>
        <a:lstStyle/>
        <a:p>
          <a:endParaRPr lang="en-US"/>
        </a:p>
      </dgm:t>
    </dgm:pt>
    <dgm:pt modelId="{738C79CF-B9CC-4E7A-B9CE-57C952D403AC}" type="sibTrans" cxnId="{E41CF76E-7659-42F9-9F13-D35EAA368C1A}">
      <dgm:prSet/>
      <dgm:spPr/>
      <dgm:t>
        <a:bodyPr/>
        <a:lstStyle/>
        <a:p>
          <a:endParaRPr lang="en-US"/>
        </a:p>
      </dgm:t>
    </dgm:pt>
    <dgm:pt modelId="{AB4ED6C0-5F51-4F89-9C24-3933985AA529}" type="pres">
      <dgm:prSet presAssocID="{00FB4F79-E036-4FEC-9A6B-C1FCE1D44F49}" presName="linear" presStyleCnt="0">
        <dgm:presLayoutVars>
          <dgm:animLvl val="lvl"/>
          <dgm:resizeHandles val="exact"/>
        </dgm:presLayoutVars>
      </dgm:prSet>
      <dgm:spPr/>
    </dgm:pt>
    <dgm:pt modelId="{04EB2675-9917-499B-A624-3EDD00DD7E28}" type="pres">
      <dgm:prSet presAssocID="{19ED78C3-4522-4499-B573-7327FE414675}" presName="parentText" presStyleLbl="node1" presStyleIdx="0" presStyleCnt="5">
        <dgm:presLayoutVars>
          <dgm:chMax val="0"/>
          <dgm:bulletEnabled val="1"/>
        </dgm:presLayoutVars>
      </dgm:prSet>
      <dgm:spPr/>
    </dgm:pt>
    <dgm:pt modelId="{EDE5F77A-FF16-4EE9-B18B-79BBB2B9A88A}" type="pres">
      <dgm:prSet presAssocID="{0C6DEE83-107E-4C7D-AF35-3AC45A145465}" presName="spacer" presStyleCnt="0"/>
      <dgm:spPr/>
    </dgm:pt>
    <dgm:pt modelId="{CE271CB2-3112-4225-A6D5-5EA501B24575}" type="pres">
      <dgm:prSet presAssocID="{466C581F-F11B-4CA1-AE66-731E89809AC2}" presName="parentText" presStyleLbl="node1" presStyleIdx="1" presStyleCnt="5">
        <dgm:presLayoutVars>
          <dgm:chMax val="0"/>
          <dgm:bulletEnabled val="1"/>
        </dgm:presLayoutVars>
      </dgm:prSet>
      <dgm:spPr/>
    </dgm:pt>
    <dgm:pt modelId="{72875038-8D08-4843-AA34-0665CBD037E8}" type="pres">
      <dgm:prSet presAssocID="{2D5D412B-CE42-45D3-A388-C951F788ED61}" presName="spacer" presStyleCnt="0"/>
      <dgm:spPr/>
    </dgm:pt>
    <dgm:pt modelId="{A1569931-9806-440C-81D3-6C2EA7D353CC}" type="pres">
      <dgm:prSet presAssocID="{AFC4D479-EE5D-4C7E-BC9A-23FC45ACF004}" presName="parentText" presStyleLbl="node1" presStyleIdx="2" presStyleCnt="5">
        <dgm:presLayoutVars>
          <dgm:chMax val="0"/>
          <dgm:bulletEnabled val="1"/>
        </dgm:presLayoutVars>
      </dgm:prSet>
      <dgm:spPr/>
    </dgm:pt>
    <dgm:pt modelId="{31B92165-9EFC-4075-B49F-28A9CF963534}" type="pres">
      <dgm:prSet presAssocID="{D504D9F3-664C-4801-96A5-D7AC42A3B8DF}" presName="spacer" presStyleCnt="0"/>
      <dgm:spPr/>
    </dgm:pt>
    <dgm:pt modelId="{977B29DB-24D6-499D-8C9A-3A2BADB6D831}" type="pres">
      <dgm:prSet presAssocID="{A359822C-97A3-421B-B280-02670ACC67DF}" presName="parentText" presStyleLbl="node1" presStyleIdx="3" presStyleCnt="5">
        <dgm:presLayoutVars>
          <dgm:chMax val="0"/>
          <dgm:bulletEnabled val="1"/>
        </dgm:presLayoutVars>
      </dgm:prSet>
      <dgm:spPr/>
    </dgm:pt>
    <dgm:pt modelId="{1425AA4D-F11C-4397-ADBF-F5D6E8582C50}" type="pres">
      <dgm:prSet presAssocID="{1896C845-63F3-4A01-AB8A-0D3D9C3CE5B9}" presName="spacer" presStyleCnt="0"/>
      <dgm:spPr/>
    </dgm:pt>
    <dgm:pt modelId="{CCD09D4E-E6E0-4C65-90DD-9084029D2E98}" type="pres">
      <dgm:prSet presAssocID="{EE7CF71F-E621-4A16-864C-66906D04ACAB}" presName="parentText" presStyleLbl="node1" presStyleIdx="4" presStyleCnt="5">
        <dgm:presLayoutVars>
          <dgm:chMax val="0"/>
          <dgm:bulletEnabled val="1"/>
        </dgm:presLayoutVars>
      </dgm:prSet>
      <dgm:spPr/>
    </dgm:pt>
  </dgm:ptLst>
  <dgm:cxnLst>
    <dgm:cxn modelId="{6AC2CE0E-CD5D-4395-84FD-9121F086DF98}" type="presOf" srcId="{19ED78C3-4522-4499-B573-7327FE414675}" destId="{04EB2675-9917-499B-A624-3EDD00DD7E28}" srcOrd="0" destOrd="0" presId="urn:microsoft.com/office/officeart/2005/8/layout/vList2"/>
    <dgm:cxn modelId="{F1A7EE10-D9CD-4A61-BAF7-84B95077BA56}" srcId="{00FB4F79-E036-4FEC-9A6B-C1FCE1D44F49}" destId="{19ED78C3-4522-4499-B573-7327FE414675}" srcOrd="0" destOrd="0" parTransId="{E94B3386-3F1E-4EE8-AB26-7FC1800959C3}" sibTransId="{0C6DEE83-107E-4C7D-AF35-3AC45A145465}"/>
    <dgm:cxn modelId="{935C756C-C540-4107-AC99-A0BAD24E318B}" type="presOf" srcId="{00FB4F79-E036-4FEC-9A6B-C1FCE1D44F49}" destId="{AB4ED6C0-5F51-4F89-9C24-3933985AA529}" srcOrd="0" destOrd="0" presId="urn:microsoft.com/office/officeart/2005/8/layout/vList2"/>
    <dgm:cxn modelId="{E41CF76E-7659-42F9-9F13-D35EAA368C1A}" srcId="{00FB4F79-E036-4FEC-9A6B-C1FCE1D44F49}" destId="{EE7CF71F-E621-4A16-864C-66906D04ACAB}" srcOrd="4" destOrd="0" parTransId="{65FDBB96-7E6C-4089-8F22-CD8FEE29DF02}" sibTransId="{738C79CF-B9CC-4E7A-B9CE-57C952D403AC}"/>
    <dgm:cxn modelId="{2F7D4556-1AA4-48D4-96D8-72B93BE501C2}" type="presOf" srcId="{466C581F-F11B-4CA1-AE66-731E89809AC2}" destId="{CE271CB2-3112-4225-A6D5-5EA501B24575}" srcOrd="0" destOrd="0" presId="urn:microsoft.com/office/officeart/2005/8/layout/vList2"/>
    <dgm:cxn modelId="{EC0F9291-B222-407C-86C5-C503A4DC5504}" srcId="{00FB4F79-E036-4FEC-9A6B-C1FCE1D44F49}" destId="{A359822C-97A3-421B-B280-02670ACC67DF}" srcOrd="3" destOrd="0" parTransId="{FA3960A8-B753-4BDE-B39E-3840BC5FFAE1}" sibTransId="{1896C845-63F3-4A01-AB8A-0D3D9C3CE5B9}"/>
    <dgm:cxn modelId="{B05679A2-E942-411E-9659-A880846EEC02}" type="presOf" srcId="{A359822C-97A3-421B-B280-02670ACC67DF}" destId="{977B29DB-24D6-499D-8C9A-3A2BADB6D831}" srcOrd="0" destOrd="0" presId="urn:microsoft.com/office/officeart/2005/8/layout/vList2"/>
    <dgm:cxn modelId="{E8E0B3B8-4AE5-4E84-AAD0-A9739E2B9860}" srcId="{00FB4F79-E036-4FEC-9A6B-C1FCE1D44F49}" destId="{AFC4D479-EE5D-4C7E-BC9A-23FC45ACF004}" srcOrd="2" destOrd="0" parTransId="{2163D77C-37F1-437B-884D-078338FECA1E}" sibTransId="{D504D9F3-664C-4801-96A5-D7AC42A3B8DF}"/>
    <dgm:cxn modelId="{CAC3D4DC-261A-41B0-A640-C06D8C3E4312}" type="presOf" srcId="{EE7CF71F-E621-4A16-864C-66906D04ACAB}" destId="{CCD09D4E-E6E0-4C65-90DD-9084029D2E98}" srcOrd="0" destOrd="0" presId="urn:microsoft.com/office/officeart/2005/8/layout/vList2"/>
    <dgm:cxn modelId="{D33727ED-E909-4EDF-8E18-DE50C4A01AB5}" srcId="{00FB4F79-E036-4FEC-9A6B-C1FCE1D44F49}" destId="{466C581F-F11B-4CA1-AE66-731E89809AC2}" srcOrd="1" destOrd="0" parTransId="{C22CB637-91B6-48AF-8923-861AFC1C9843}" sibTransId="{2D5D412B-CE42-45D3-A388-C951F788ED61}"/>
    <dgm:cxn modelId="{8D14EEF5-2097-484E-A3DC-01D4DFDD5E62}" type="presOf" srcId="{AFC4D479-EE5D-4C7E-BC9A-23FC45ACF004}" destId="{A1569931-9806-440C-81D3-6C2EA7D353CC}" srcOrd="0" destOrd="0" presId="urn:microsoft.com/office/officeart/2005/8/layout/vList2"/>
    <dgm:cxn modelId="{CFB709C0-F838-4F22-B9B1-B770DBD03F55}" type="presParOf" srcId="{AB4ED6C0-5F51-4F89-9C24-3933985AA529}" destId="{04EB2675-9917-499B-A624-3EDD00DD7E28}" srcOrd="0" destOrd="0" presId="urn:microsoft.com/office/officeart/2005/8/layout/vList2"/>
    <dgm:cxn modelId="{5033FD25-7B05-492C-9D4D-5D49D0B7421C}" type="presParOf" srcId="{AB4ED6C0-5F51-4F89-9C24-3933985AA529}" destId="{EDE5F77A-FF16-4EE9-B18B-79BBB2B9A88A}" srcOrd="1" destOrd="0" presId="urn:microsoft.com/office/officeart/2005/8/layout/vList2"/>
    <dgm:cxn modelId="{DDA83F4E-8F29-4906-B0E6-B8251D7AC130}" type="presParOf" srcId="{AB4ED6C0-5F51-4F89-9C24-3933985AA529}" destId="{CE271CB2-3112-4225-A6D5-5EA501B24575}" srcOrd="2" destOrd="0" presId="urn:microsoft.com/office/officeart/2005/8/layout/vList2"/>
    <dgm:cxn modelId="{AB89EA8A-7F38-4032-9BF9-EE5AA5068BEC}" type="presParOf" srcId="{AB4ED6C0-5F51-4F89-9C24-3933985AA529}" destId="{72875038-8D08-4843-AA34-0665CBD037E8}" srcOrd="3" destOrd="0" presId="urn:microsoft.com/office/officeart/2005/8/layout/vList2"/>
    <dgm:cxn modelId="{A65F5402-3862-4FFC-AF1A-814890C0673A}" type="presParOf" srcId="{AB4ED6C0-5F51-4F89-9C24-3933985AA529}" destId="{A1569931-9806-440C-81D3-6C2EA7D353CC}" srcOrd="4" destOrd="0" presId="urn:microsoft.com/office/officeart/2005/8/layout/vList2"/>
    <dgm:cxn modelId="{8A231184-44D6-4019-A404-F318DD345895}" type="presParOf" srcId="{AB4ED6C0-5F51-4F89-9C24-3933985AA529}" destId="{31B92165-9EFC-4075-B49F-28A9CF963534}" srcOrd="5" destOrd="0" presId="urn:microsoft.com/office/officeart/2005/8/layout/vList2"/>
    <dgm:cxn modelId="{22C551A7-49AC-4991-B856-67CFEAF75569}" type="presParOf" srcId="{AB4ED6C0-5F51-4F89-9C24-3933985AA529}" destId="{977B29DB-24D6-499D-8C9A-3A2BADB6D831}" srcOrd="6" destOrd="0" presId="urn:microsoft.com/office/officeart/2005/8/layout/vList2"/>
    <dgm:cxn modelId="{E6F29442-66F2-4DCE-9BBA-59AD61579432}" type="presParOf" srcId="{AB4ED6C0-5F51-4F89-9C24-3933985AA529}" destId="{1425AA4D-F11C-4397-ADBF-F5D6E8582C50}" srcOrd="7" destOrd="0" presId="urn:microsoft.com/office/officeart/2005/8/layout/vList2"/>
    <dgm:cxn modelId="{C46A6402-9A4A-4905-B6A3-00C62997B3DF}" type="presParOf" srcId="{AB4ED6C0-5F51-4F89-9C24-3933985AA529}" destId="{CCD09D4E-E6E0-4C65-90DD-9084029D2E9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49B565-FD8B-4C47-A010-EBCF1D30AB6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1F1A252-7F13-4D80-85C4-E02CA51598DE}">
      <dgm:prSet/>
      <dgm:spPr/>
      <dgm:t>
        <a:bodyPr/>
        <a:lstStyle/>
        <a:p>
          <a:pPr rtl="0"/>
          <a:r>
            <a:rPr lang="en-US">
              <a:solidFill>
                <a:schemeClr val="tx2">
                  <a:lumMod val="10000"/>
                </a:schemeClr>
              </a:solidFill>
              <a:latin typeface="Calibri Light"/>
              <a:ea typeface="Calibri"/>
              <a:cs typeface="Calibri"/>
            </a:rPr>
            <a:t>Services Available </a:t>
          </a:r>
          <a:br>
            <a:rPr lang="en-US">
              <a:solidFill>
                <a:schemeClr val="tx2">
                  <a:lumMod val="10000"/>
                </a:schemeClr>
              </a:solidFill>
              <a:latin typeface="Calibri Light"/>
              <a:ea typeface="Calibri"/>
              <a:cs typeface="Calibri"/>
            </a:rPr>
          </a:br>
          <a:r>
            <a:rPr lang="en-US">
              <a:solidFill>
                <a:schemeClr val="tx2">
                  <a:lumMod val="10000"/>
                </a:schemeClr>
              </a:solidFill>
              <a:latin typeface="Calibri Light"/>
              <a:ea typeface="Calibri"/>
              <a:cs typeface="Calibri"/>
            </a:rPr>
            <a:t>(INTERNAL):</a:t>
          </a:r>
          <a:br>
            <a:rPr lang="en-US">
              <a:solidFill>
                <a:schemeClr val="tx2">
                  <a:lumMod val="10000"/>
                </a:schemeClr>
              </a:solidFill>
              <a:latin typeface="Calibri Light"/>
              <a:ea typeface="Calibri"/>
              <a:cs typeface="Calibri"/>
            </a:rPr>
          </a:br>
          <a:r>
            <a:rPr lang="en-US">
              <a:solidFill>
                <a:schemeClr val="tx2">
                  <a:lumMod val="10000"/>
                </a:schemeClr>
              </a:solidFill>
              <a:latin typeface="Calibri Light"/>
              <a:ea typeface="Calibri"/>
              <a:cs typeface="Calibri"/>
            </a:rPr>
            <a:t>- Falls</a:t>
          </a:r>
          <a:br>
            <a:rPr lang="en-US">
              <a:solidFill>
                <a:schemeClr val="tx2">
                  <a:lumMod val="10000"/>
                </a:schemeClr>
              </a:solidFill>
              <a:latin typeface="Calibri Light"/>
              <a:ea typeface="Calibri"/>
              <a:cs typeface="Calibri"/>
            </a:rPr>
          </a:br>
          <a:r>
            <a:rPr lang="en-US">
              <a:solidFill>
                <a:schemeClr val="tx2">
                  <a:lumMod val="10000"/>
                </a:schemeClr>
              </a:solidFill>
              <a:latin typeface="Calibri Light"/>
              <a:ea typeface="Calibri"/>
              <a:cs typeface="Calibri"/>
            </a:rPr>
            <a:t>- CHARU/SP shifts</a:t>
          </a:r>
          <a:br>
            <a:rPr lang="en-US">
              <a:solidFill>
                <a:schemeClr val="tx2">
                  <a:lumMod val="10000"/>
                </a:schemeClr>
              </a:solidFill>
              <a:latin typeface="Calibri Light"/>
              <a:ea typeface="Calibri"/>
              <a:cs typeface="Calibri"/>
            </a:rPr>
          </a:br>
          <a:r>
            <a:rPr lang="en-US">
              <a:solidFill>
                <a:schemeClr val="tx2">
                  <a:lumMod val="10000"/>
                </a:schemeClr>
              </a:solidFill>
              <a:latin typeface="Calibri Light"/>
              <a:ea typeface="Calibri"/>
              <a:cs typeface="Calibri"/>
            </a:rPr>
            <a:t>- EMRTS (clinical days)</a:t>
          </a:r>
          <a:br>
            <a:rPr lang="en-US">
              <a:solidFill>
                <a:schemeClr val="tx2">
                  <a:lumMod val="10000"/>
                </a:schemeClr>
              </a:solidFill>
              <a:latin typeface="Calibri Light"/>
              <a:ea typeface="Calibri"/>
              <a:cs typeface="Calibri"/>
            </a:rPr>
          </a:br>
          <a:r>
            <a:rPr lang="en-US">
              <a:solidFill>
                <a:schemeClr val="tx2">
                  <a:lumMod val="10000"/>
                </a:schemeClr>
              </a:solidFill>
              <a:latin typeface="Calibri Light"/>
              <a:ea typeface="Calibri"/>
              <a:cs typeface="Calibri"/>
            </a:rPr>
            <a:t>- PRU shifts</a:t>
          </a:r>
          <a:br>
            <a:rPr lang="en-US">
              <a:solidFill>
                <a:schemeClr val="tx2">
                  <a:lumMod val="10000"/>
                </a:schemeClr>
              </a:solidFill>
              <a:latin typeface="Calibri Light"/>
              <a:ea typeface="Calibri"/>
              <a:cs typeface="Calibri"/>
            </a:rPr>
          </a:br>
          <a:r>
            <a:rPr lang="en-US">
              <a:solidFill>
                <a:schemeClr val="tx2">
                  <a:lumMod val="10000"/>
                </a:schemeClr>
              </a:solidFill>
              <a:latin typeface="Calibri Light"/>
              <a:ea typeface="Calibri"/>
              <a:cs typeface="Calibri"/>
            </a:rPr>
            <a:t>- WAST online learning</a:t>
          </a:r>
        </a:p>
      </dgm:t>
    </dgm:pt>
    <dgm:pt modelId="{17FB3059-7022-45DB-B283-1F1F47EEED74}" type="parTrans" cxnId="{4DF04BFB-33EB-4D56-885F-217581DB3095}">
      <dgm:prSet/>
      <dgm:spPr/>
      <dgm:t>
        <a:bodyPr/>
        <a:lstStyle/>
        <a:p>
          <a:endParaRPr lang="en-US"/>
        </a:p>
      </dgm:t>
    </dgm:pt>
    <dgm:pt modelId="{560A14AC-91C0-4BAC-930A-8745BBFB4B7A}" type="sibTrans" cxnId="{4DF04BFB-33EB-4D56-885F-217581DB3095}">
      <dgm:prSet/>
      <dgm:spPr/>
      <dgm:t>
        <a:bodyPr/>
        <a:lstStyle/>
        <a:p>
          <a:endParaRPr lang="en-US"/>
        </a:p>
      </dgm:t>
    </dgm:pt>
    <dgm:pt modelId="{CC97C907-55F9-4301-8E21-D120CD12EC9A}">
      <dgm:prSet phldr="0"/>
      <dgm:spPr/>
      <dgm:t>
        <a:bodyPr/>
        <a:lstStyle/>
        <a:p>
          <a:r>
            <a:rPr lang="en-US">
              <a:solidFill>
                <a:schemeClr val="tx2">
                  <a:lumMod val="10000"/>
                </a:schemeClr>
              </a:solidFill>
              <a:latin typeface="Calibri Light"/>
              <a:ea typeface="Calibri Light"/>
              <a:cs typeface="Calibri Light"/>
            </a:rPr>
            <a:t>Services Available (EXTERNAL):</a:t>
          </a:r>
          <a:br>
            <a:rPr lang="en-US">
              <a:solidFill>
                <a:schemeClr val="tx2">
                  <a:lumMod val="10000"/>
                </a:schemeClr>
              </a:solidFill>
              <a:latin typeface="Calibri Light"/>
              <a:ea typeface="Calibri Light"/>
              <a:cs typeface="Calibri Light"/>
            </a:rPr>
          </a:br>
          <a:r>
            <a:rPr lang="en-US">
              <a:solidFill>
                <a:schemeClr val="tx2">
                  <a:lumMod val="10000"/>
                </a:schemeClr>
              </a:solidFill>
              <a:latin typeface="Calibri Light"/>
              <a:ea typeface="Calibri Light"/>
              <a:cs typeface="Calibri Light"/>
            </a:rPr>
            <a:t>- Mental health</a:t>
          </a:r>
          <a:br>
            <a:rPr lang="en-US">
              <a:solidFill>
                <a:schemeClr val="tx2">
                  <a:lumMod val="10000"/>
                </a:schemeClr>
              </a:solidFill>
              <a:latin typeface="Calibri Light"/>
              <a:ea typeface="Calibri Light"/>
              <a:cs typeface="Calibri Light"/>
            </a:rPr>
          </a:br>
          <a:r>
            <a:rPr lang="en-US">
              <a:solidFill>
                <a:schemeClr val="tx2">
                  <a:lumMod val="10000"/>
                </a:schemeClr>
              </a:solidFill>
              <a:latin typeface="Calibri Light"/>
              <a:ea typeface="Calibri Light"/>
              <a:cs typeface="Calibri Light"/>
            </a:rPr>
            <a:t>- Emergency Departments</a:t>
          </a:r>
          <a:br>
            <a:rPr lang="en-US">
              <a:solidFill>
                <a:schemeClr val="tx2">
                  <a:lumMod val="10000"/>
                </a:schemeClr>
              </a:solidFill>
              <a:latin typeface="Calibri Light"/>
              <a:ea typeface="Calibri Light"/>
              <a:cs typeface="Calibri Light"/>
            </a:rPr>
          </a:br>
          <a:r>
            <a:rPr lang="en-US">
              <a:solidFill>
                <a:schemeClr val="tx2">
                  <a:lumMod val="10000"/>
                </a:schemeClr>
              </a:solidFill>
              <a:latin typeface="Calibri Light"/>
              <a:ea typeface="Calibri Light"/>
              <a:cs typeface="Calibri Light"/>
            </a:rPr>
            <a:t>- Minor Injury Units</a:t>
          </a:r>
          <a:br>
            <a:rPr lang="en-US">
              <a:solidFill>
                <a:schemeClr val="tx2">
                  <a:lumMod val="10000"/>
                </a:schemeClr>
              </a:solidFill>
              <a:latin typeface="Calibri Light"/>
              <a:ea typeface="Calibri Light"/>
              <a:cs typeface="Calibri Light"/>
            </a:rPr>
          </a:br>
          <a:r>
            <a:rPr lang="en-US">
              <a:solidFill>
                <a:schemeClr val="tx2">
                  <a:lumMod val="10000"/>
                </a:schemeClr>
              </a:solidFill>
              <a:latin typeface="Calibri Light"/>
              <a:ea typeface="Calibri Light"/>
              <a:cs typeface="Calibri Light"/>
            </a:rPr>
            <a:t>- Obstetrics </a:t>
          </a:r>
        </a:p>
      </dgm:t>
    </dgm:pt>
    <dgm:pt modelId="{10B282F4-9B63-4AD8-A836-F1203F6D2C2E}" type="parTrans" cxnId="{3B9B9022-1E8D-4673-AC3C-DCB076888FF5}">
      <dgm:prSet/>
      <dgm:spPr/>
    </dgm:pt>
    <dgm:pt modelId="{65CF3F63-4DEA-4058-A28D-AB7B77B5F2F5}" type="sibTrans" cxnId="{3B9B9022-1E8D-4673-AC3C-DCB076888FF5}">
      <dgm:prSet/>
      <dgm:spPr/>
    </dgm:pt>
    <dgm:pt modelId="{5E39E94D-43D7-438E-8F08-E2D5E033AD05}" type="pres">
      <dgm:prSet presAssocID="{1D49B565-FD8B-4C47-A010-EBCF1D30AB67}" presName="hierChild1" presStyleCnt="0">
        <dgm:presLayoutVars>
          <dgm:chPref val="1"/>
          <dgm:dir/>
          <dgm:animOne val="branch"/>
          <dgm:animLvl val="lvl"/>
          <dgm:resizeHandles/>
        </dgm:presLayoutVars>
      </dgm:prSet>
      <dgm:spPr/>
    </dgm:pt>
    <dgm:pt modelId="{8A61929B-FF1E-4D2A-8439-B0862BFBE191}" type="pres">
      <dgm:prSet presAssocID="{91F1A252-7F13-4D80-85C4-E02CA51598DE}" presName="hierRoot1" presStyleCnt="0"/>
      <dgm:spPr/>
    </dgm:pt>
    <dgm:pt modelId="{FD9CD61E-5158-49C1-A013-53592576841D}" type="pres">
      <dgm:prSet presAssocID="{91F1A252-7F13-4D80-85C4-E02CA51598DE}" presName="composite" presStyleCnt="0"/>
      <dgm:spPr/>
    </dgm:pt>
    <dgm:pt modelId="{F6BB18BF-4616-4855-BBDF-77E7C510DB95}" type="pres">
      <dgm:prSet presAssocID="{91F1A252-7F13-4D80-85C4-E02CA51598DE}" presName="background" presStyleLbl="node0" presStyleIdx="0" presStyleCnt="2"/>
      <dgm:spPr/>
    </dgm:pt>
    <dgm:pt modelId="{97C573A7-648C-4984-ACD1-9C8508C1EB95}" type="pres">
      <dgm:prSet presAssocID="{91F1A252-7F13-4D80-85C4-E02CA51598DE}" presName="text" presStyleLbl="fgAcc0" presStyleIdx="0" presStyleCnt="2">
        <dgm:presLayoutVars>
          <dgm:chPref val="3"/>
        </dgm:presLayoutVars>
      </dgm:prSet>
      <dgm:spPr/>
    </dgm:pt>
    <dgm:pt modelId="{A8F47337-6E00-4DB8-BB4E-D6FE0C4F7B50}" type="pres">
      <dgm:prSet presAssocID="{91F1A252-7F13-4D80-85C4-E02CA51598DE}" presName="hierChild2" presStyleCnt="0"/>
      <dgm:spPr/>
    </dgm:pt>
    <dgm:pt modelId="{F14255BF-89A0-4091-BD39-A208D32BE789}" type="pres">
      <dgm:prSet presAssocID="{CC97C907-55F9-4301-8E21-D120CD12EC9A}" presName="hierRoot1" presStyleCnt="0"/>
      <dgm:spPr/>
    </dgm:pt>
    <dgm:pt modelId="{D45E7172-51BC-4132-9444-C727C177BF9E}" type="pres">
      <dgm:prSet presAssocID="{CC97C907-55F9-4301-8E21-D120CD12EC9A}" presName="composite" presStyleCnt="0"/>
      <dgm:spPr/>
    </dgm:pt>
    <dgm:pt modelId="{AE54282C-8370-40FF-8DC1-C58A1E982AB3}" type="pres">
      <dgm:prSet presAssocID="{CC97C907-55F9-4301-8E21-D120CD12EC9A}" presName="background" presStyleLbl="node0" presStyleIdx="1" presStyleCnt="2"/>
      <dgm:spPr/>
    </dgm:pt>
    <dgm:pt modelId="{C9815D75-7EB3-48B8-9128-A7CBED6C17F0}" type="pres">
      <dgm:prSet presAssocID="{CC97C907-55F9-4301-8E21-D120CD12EC9A}" presName="text" presStyleLbl="fgAcc0" presStyleIdx="1" presStyleCnt="2">
        <dgm:presLayoutVars>
          <dgm:chPref val="3"/>
        </dgm:presLayoutVars>
      </dgm:prSet>
      <dgm:spPr/>
    </dgm:pt>
    <dgm:pt modelId="{5132427C-135A-478F-8D5E-AA81717F0A8E}" type="pres">
      <dgm:prSet presAssocID="{CC97C907-55F9-4301-8E21-D120CD12EC9A}" presName="hierChild2" presStyleCnt="0"/>
      <dgm:spPr/>
    </dgm:pt>
  </dgm:ptLst>
  <dgm:cxnLst>
    <dgm:cxn modelId="{3B9B9022-1E8D-4673-AC3C-DCB076888FF5}" srcId="{1D49B565-FD8B-4C47-A010-EBCF1D30AB67}" destId="{CC97C907-55F9-4301-8E21-D120CD12EC9A}" srcOrd="1" destOrd="0" parTransId="{10B282F4-9B63-4AD8-A836-F1203F6D2C2E}" sibTransId="{65CF3F63-4DEA-4058-A28D-AB7B77B5F2F5}"/>
    <dgm:cxn modelId="{A7537E4C-43F1-47C5-A78B-58FE62022D3D}" type="presOf" srcId="{CC97C907-55F9-4301-8E21-D120CD12EC9A}" destId="{C9815D75-7EB3-48B8-9128-A7CBED6C17F0}" srcOrd="0" destOrd="0" presId="urn:microsoft.com/office/officeart/2005/8/layout/hierarchy1"/>
    <dgm:cxn modelId="{09FFE28D-57B6-45DA-B468-1271DBE15554}" type="presOf" srcId="{91F1A252-7F13-4D80-85C4-E02CA51598DE}" destId="{97C573A7-648C-4984-ACD1-9C8508C1EB95}" srcOrd="0" destOrd="0" presId="urn:microsoft.com/office/officeart/2005/8/layout/hierarchy1"/>
    <dgm:cxn modelId="{5A6CF39B-70EB-4CF3-9416-11C008B30BFB}" type="presOf" srcId="{1D49B565-FD8B-4C47-A010-EBCF1D30AB67}" destId="{5E39E94D-43D7-438E-8F08-E2D5E033AD05}" srcOrd="0" destOrd="0" presId="urn:microsoft.com/office/officeart/2005/8/layout/hierarchy1"/>
    <dgm:cxn modelId="{4DF04BFB-33EB-4D56-885F-217581DB3095}" srcId="{1D49B565-FD8B-4C47-A010-EBCF1D30AB67}" destId="{91F1A252-7F13-4D80-85C4-E02CA51598DE}" srcOrd="0" destOrd="0" parTransId="{17FB3059-7022-45DB-B283-1F1F47EEED74}" sibTransId="{560A14AC-91C0-4BAC-930A-8745BBFB4B7A}"/>
    <dgm:cxn modelId="{3D8F84F3-A5F5-41BC-A61C-246F81652A9E}" type="presParOf" srcId="{5E39E94D-43D7-438E-8F08-E2D5E033AD05}" destId="{8A61929B-FF1E-4D2A-8439-B0862BFBE191}" srcOrd="0" destOrd="0" presId="urn:microsoft.com/office/officeart/2005/8/layout/hierarchy1"/>
    <dgm:cxn modelId="{A20824DA-6A2F-4737-833E-25F6F78AD634}" type="presParOf" srcId="{8A61929B-FF1E-4D2A-8439-B0862BFBE191}" destId="{FD9CD61E-5158-49C1-A013-53592576841D}" srcOrd="0" destOrd="0" presId="urn:microsoft.com/office/officeart/2005/8/layout/hierarchy1"/>
    <dgm:cxn modelId="{31AE7B4A-3F8C-4699-8DC2-A929CB2C43D0}" type="presParOf" srcId="{FD9CD61E-5158-49C1-A013-53592576841D}" destId="{F6BB18BF-4616-4855-BBDF-77E7C510DB95}" srcOrd="0" destOrd="0" presId="urn:microsoft.com/office/officeart/2005/8/layout/hierarchy1"/>
    <dgm:cxn modelId="{04CFD4C7-A873-4B9E-95F4-2939391A7ED4}" type="presParOf" srcId="{FD9CD61E-5158-49C1-A013-53592576841D}" destId="{97C573A7-648C-4984-ACD1-9C8508C1EB95}" srcOrd="1" destOrd="0" presId="urn:microsoft.com/office/officeart/2005/8/layout/hierarchy1"/>
    <dgm:cxn modelId="{7C7D3337-4EB1-4768-8748-7E80FD6E440A}" type="presParOf" srcId="{8A61929B-FF1E-4D2A-8439-B0862BFBE191}" destId="{A8F47337-6E00-4DB8-BB4E-D6FE0C4F7B50}" srcOrd="1" destOrd="0" presId="urn:microsoft.com/office/officeart/2005/8/layout/hierarchy1"/>
    <dgm:cxn modelId="{F44F7731-6DC1-4ACE-8D70-836C64824E6C}" type="presParOf" srcId="{5E39E94D-43D7-438E-8F08-E2D5E033AD05}" destId="{F14255BF-89A0-4091-BD39-A208D32BE789}" srcOrd="1" destOrd="0" presId="urn:microsoft.com/office/officeart/2005/8/layout/hierarchy1"/>
    <dgm:cxn modelId="{A9F03224-CE3D-4BCE-AD94-F69D28194CBF}" type="presParOf" srcId="{F14255BF-89A0-4091-BD39-A208D32BE789}" destId="{D45E7172-51BC-4132-9444-C727C177BF9E}" srcOrd="0" destOrd="0" presId="urn:microsoft.com/office/officeart/2005/8/layout/hierarchy1"/>
    <dgm:cxn modelId="{91D504C8-8353-4DDF-BB13-8202093E5608}" type="presParOf" srcId="{D45E7172-51BC-4132-9444-C727C177BF9E}" destId="{AE54282C-8370-40FF-8DC1-C58A1E982AB3}" srcOrd="0" destOrd="0" presId="urn:microsoft.com/office/officeart/2005/8/layout/hierarchy1"/>
    <dgm:cxn modelId="{7821ED9E-30D2-48B7-802A-2C7D80CF9B78}" type="presParOf" srcId="{D45E7172-51BC-4132-9444-C727C177BF9E}" destId="{C9815D75-7EB3-48B8-9128-A7CBED6C17F0}" srcOrd="1" destOrd="0" presId="urn:microsoft.com/office/officeart/2005/8/layout/hierarchy1"/>
    <dgm:cxn modelId="{7CADEEA0-70AE-4CAD-9788-F5F2624531B2}" type="presParOf" srcId="{F14255BF-89A0-4091-BD39-A208D32BE789}" destId="{5132427C-135A-478F-8D5E-AA81717F0A8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BD72C9-1476-424E-ACED-1BAAAD6448C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1F9FE6-06AB-4F1D-9A17-3E64FFB3A2E9}">
      <dgm:prSet/>
      <dgm:spPr/>
      <dgm:t>
        <a:bodyPr/>
        <a:lstStyle/>
        <a:p>
          <a:r>
            <a:rPr lang="en-US"/>
            <a:t>SPECIFC – Improve CPD compliance across locality by providing more learning opportunities.</a:t>
          </a:r>
        </a:p>
      </dgm:t>
    </dgm:pt>
    <dgm:pt modelId="{43C65E43-C6F8-43A6-8AD3-F6049492E31B}" type="parTrans" cxnId="{2F9BB223-7D83-472F-9BB0-ED8C1C2F2BB1}">
      <dgm:prSet/>
      <dgm:spPr/>
      <dgm:t>
        <a:bodyPr/>
        <a:lstStyle/>
        <a:p>
          <a:endParaRPr lang="en-US"/>
        </a:p>
      </dgm:t>
    </dgm:pt>
    <dgm:pt modelId="{DD80EF83-B477-4BD6-A9C2-DFAB297F0461}" type="sibTrans" cxnId="{2F9BB223-7D83-472F-9BB0-ED8C1C2F2BB1}">
      <dgm:prSet/>
      <dgm:spPr/>
      <dgm:t>
        <a:bodyPr/>
        <a:lstStyle/>
        <a:p>
          <a:endParaRPr lang="en-US"/>
        </a:p>
      </dgm:t>
    </dgm:pt>
    <dgm:pt modelId="{CA271656-38B2-48C7-9454-D7752C3CD024}">
      <dgm:prSet/>
      <dgm:spPr/>
      <dgm:t>
        <a:bodyPr/>
        <a:lstStyle/>
        <a:p>
          <a:r>
            <a:rPr lang="en-US"/>
            <a:t>MEASURABALE – Compare CPD compliance data over set timeframe.</a:t>
          </a:r>
        </a:p>
      </dgm:t>
    </dgm:pt>
    <dgm:pt modelId="{E9524F2D-9CEC-4390-B1EF-1F97650061DE}" type="parTrans" cxnId="{48D767A9-5174-4A99-84DA-3800947E2F9F}">
      <dgm:prSet/>
      <dgm:spPr/>
      <dgm:t>
        <a:bodyPr/>
        <a:lstStyle/>
        <a:p>
          <a:endParaRPr lang="en-US"/>
        </a:p>
      </dgm:t>
    </dgm:pt>
    <dgm:pt modelId="{68D2F9C5-F00F-480E-A906-65297B5BA32D}" type="sibTrans" cxnId="{48D767A9-5174-4A99-84DA-3800947E2F9F}">
      <dgm:prSet/>
      <dgm:spPr/>
      <dgm:t>
        <a:bodyPr/>
        <a:lstStyle/>
        <a:p>
          <a:endParaRPr lang="en-US"/>
        </a:p>
      </dgm:t>
    </dgm:pt>
    <dgm:pt modelId="{0F379CC7-5D3E-4835-9C91-646CA7ABC969}">
      <dgm:prSet/>
      <dgm:spPr/>
      <dgm:t>
        <a:bodyPr/>
        <a:lstStyle/>
        <a:p>
          <a:r>
            <a:rPr lang="en-US"/>
            <a:t>ACHIEVALE – long term project. Appropariate connections in place.</a:t>
          </a:r>
        </a:p>
      </dgm:t>
    </dgm:pt>
    <dgm:pt modelId="{A75201A6-26F3-482D-8639-627D5F52E0C4}" type="parTrans" cxnId="{AA388DDF-456E-4FAD-848D-206889100ACD}">
      <dgm:prSet/>
      <dgm:spPr/>
      <dgm:t>
        <a:bodyPr/>
        <a:lstStyle/>
        <a:p>
          <a:endParaRPr lang="en-US"/>
        </a:p>
      </dgm:t>
    </dgm:pt>
    <dgm:pt modelId="{5B291D26-19D1-4A2C-99D4-779AD8B22158}" type="sibTrans" cxnId="{AA388DDF-456E-4FAD-848D-206889100ACD}">
      <dgm:prSet/>
      <dgm:spPr/>
      <dgm:t>
        <a:bodyPr/>
        <a:lstStyle/>
        <a:p>
          <a:endParaRPr lang="en-US"/>
        </a:p>
      </dgm:t>
    </dgm:pt>
    <dgm:pt modelId="{9B0DA787-5874-4E3A-90EE-92D0AC96BE20}">
      <dgm:prSet/>
      <dgm:spPr/>
      <dgm:t>
        <a:bodyPr/>
        <a:lstStyle/>
        <a:p>
          <a:r>
            <a:rPr lang="en-US"/>
            <a:t>RELEVANT - Aligns with WAST’s Clinical Excellence Strategy of improving clinical excellence</a:t>
          </a:r>
        </a:p>
      </dgm:t>
    </dgm:pt>
    <dgm:pt modelId="{45ED25DC-36EC-4ECE-9BD0-8252C1FA090B}" type="parTrans" cxnId="{B7EC0088-8A26-404D-A8F5-966EE8C0C1CF}">
      <dgm:prSet/>
      <dgm:spPr/>
      <dgm:t>
        <a:bodyPr/>
        <a:lstStyle/>
        <a:p>
          <a:endParaRPr lang="en-US"/>
        </a:p>
      </dgm:t>
    </dgm:pt>
    <dgm:pt modelId="{8C0498DC-DC5F-4D14-BE45-37555AFA11F2}" type="sibTrans" cxnId="{B7EC0088-8A26-404D-A8F5-966EE8C0C1CF}">
      <dgm:prSet/>
      <dgm:spPr/>
      <dgm:t>
        <a:bodyPr/>
        <a:lstStyle/>
        <a:p>
          <a:endParaRPr lang="en-US"/>
        </a:p>
      </dgm:t>
    </dgm:pt>
    <dgm:pt modelId="{5D79BCCC-D87E-4EBC-9705-CBEE76142E96}">
      <dgm:prSet/>
      <dgm:spPr/>
      <dgm:t>
        <a:bodyPr/>
        <a:lstStyle/>
        <a:p>
          <a:r>
            <a:rPr lang="en-US"/>
            <a:t>TIME – 12 months (reviewed annually).</a:t>
          </a:r>
        </a:p>
      </dgm:t>
    </dgm:pt>
    <dgm:pt modelId="{E91333CB-A3ED-44D0-B4E4-AA9BABFC9E40}" type="parTrans" cxnId="{4A62BA15-03FE-4738-9EBE-F671D052F37B}">
      <dgm:prSet/>
      <dgm:spPr/>
      <dgm:t>
        <a:bodyPr/>
        <a:lstStyle/>
        <a:p>
          <a:endParaRPr lang="en-US"/>
        </a:p>
      </dgm:t>
    </dgm:pt>
    <dgm:pt modelId="{8CD39C9F-93B6-4E07-87C8-1B3E0045C44F}" type="sibTrans" cxnId="{4A62BA15-03FE-4738-9EBE-F671D052F37B}">
      <dgm:prSet/>
      <dgm:spPr/>
      <dgm:t>
        <a:bodyPr/>
        <a:lstStyle/>
        <a:p>
          <a:endParaRPr lang="en-US"/>
        </a:p>
      </dgm:t>
    </dgm:pt>
    <dgm:pt modelId="{E88C7F98-3D52-4F18-B95C-6D8088351C5B}" type="pres">
      <dgm:prSet presAssocID="{2FBD72C9-1476-424E-ACED-1BAAAD6448C9}" presName="root" presStyleCnt="0">
        <dgm:presLayoutVars>
          <dgm:dir/>
          <dgm:resizeHandles val="exact"/>
        </dgm:presLayoutVars>
      </dgm:prSet>
      <dgm:spPr/>
    </dgm:pt>
    <dgm:pt modelId="{702FF9D4-7964-46B7-9F5A-D6788FB4E727}" type="pres">
      <dgm:prSet presAssocID="{811F9FE6-06AB-4F1D-9A17-3E64FFB3A2E9}" presName="compNode" presStyleCnt="0"/>
      <dgm:spPr/>
    </dgm:pt>
    <dgm:pt modelId="{6B14F57A-B4C6-481E-81D3-7A93AEEA8CE2}" type="pres">
      <dgm:prSet presAssocID="{811F9FE6-06AB-4F1D-9A17-3E64FFB3A2E9}" presName="bgRect" presStyleLbl="bgShp" presStyleIdx="0" presStyleCnt="5"/>
      <dgm:spPr/>
    </dgm:pt>
    <dgm:pt modelId="{5A6117D1-9AE4-4476-BD2A-C7E30715E8E1}" type="pres">
      <dgm:prSet presAssocID="{811F9FE6-06AB-4F1D-9A17-3E64FFB3A2E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148FBFD7-2412-4D31-893A-6B4E6BB76165}" type="pres">
      <dgm:prSet presAssocID="{811F9FE6-06AB-4F1D-9A17-3E64FFB3A2E9}" presName="spaceRect" presStyleCnt="0"/>
      <dgm:spPr/>
    </dgm:pt>
    <dgm:pt modelId="{B0439E65-E4CB-4A45-9C91-93CB734358AA}" type="pres">
      <dgm:prSet presAssocID="{811F9FE6-06AB-4F1D-9A17-3E64FFB3A2E9}" presName="parTx" presStyleLbl="revTx" presStyleIdx="0" presStyleCnt="5">
        <dgm:presLayoutVars>
          <dgm:chMax val="0"/>
          <dgm:chPref val="0"/>
        </dgm:presLayoutVars>
      </dgm:prSet>
      <dgm:spPr/>
    </dgm:pt>
    <dgm:pt modelId="{DA4392C9-EA07-40D4-889C-3936FDA2C6F2}" type="pres">
      <dgm:prSet presAssocID="{DD80EF83-B477-4BD6-A9C2-DFAB297F0461}" presName="sibTrans" presStyleCnt="0"/>
      <dgm:spPr/>
    </dgm:pt>
    <dgm:pt modelId="{5BFA4219-2CA9-4BEF-98A1-67BECFCF2B62}" type="pres">
      <dgm:prSet presAssocID="{CA271656-38B2-48C7-9454-D7752C3CD024}" presName="compNode" presStyleCnt="0"/>
      <dgm:spPr/>
    </dgm:pt>
    <dgm:pt modelId="{317E11D0-9B19-4516-99BB-0512D8B67A72}" type="pres">
      <dgm:prSet presAssocID="{CA271656-38B2-48C7-9454-D7752C3CD024}" presName="bgRect" presStyleLbl="bgShp" presStyleIdx="1" presStyleCnt="5"/>
      <dgm:spPr/>
    </dgm:pt>
    <dgm:pt modelId="{B787B6B4-1A9B-4C08-B86A-23A641BEA863}" type="pres">
      <dgm:prSet presAssocID="{CA271656-38B2-48C7-9454-D7752C3CD02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808AC8A-C990-4FA2-846C-87E59BF5507B}" type="pres">
      <dgm:prSet presAssocID="{CA271656-38B2-48C7-9454-D7752C3CD024}" presName="spaceRect" presStyleCnt="0"/>
      <dgm:spPr/>
    </dgm:pt>
    <dgm:pt modelId="{F3A93FAE-B3FD-44BF-B4E7-574C332343BE}" type="pres">
      <dgm:prSet presAssocID="{CA271656-38B2-48C7-9454-D7752C3CD024}" presName="parTx" presStyleLbl="revTx" presStyleIdx="1" presStyleCnt="5">
        <dgm:presLayoutVars>
          <dgm:chMax val="0"/>
          <dgm:chPref val="0"/>
        </dgm:presLayoutVars>
      </dgm:prSet>
      <dgm:spPr/>
    </dgm:pt>
    <dgm:pt modelId="{DF8CF57D-02F9-4C0B-92C3-14EA430B7BA7}" type="pres">
      <dgm:prSet presAssocID="{68D2F9C5-F00F-480E-A906-65297B5BA32D}" presName="sibTrans" presStyleCnt="0"/>
      <dgm:spPr/>
    </dgm:pt>
    <dgm:pt modelId="{984EF31A-90BD-41E6-ACA2-37B305490DFC}" type="pres">
      <dgm:prSet presAssocID="{0F379CC7-5D3E-4835-9C91-646CA7ABC969}" presName="compNode" presStyleCnt="0"/>
      <dgm:spPr/>
    </dgm:pt>
    <dgm:pt modelId="{F1669C61-B875-4592-A07F-18D438D03ECD}" type="pres">
      <dgm:prSet presAssocID="{0F379CC7-5D3E-4835-9C91-646CA7ABC969}" presName="bgRect" presStyleLbl="bgShp" presStyleIdx="2" presStyleCnt="5"/>
      <dgm:spPr/>
    </dgm:pt>
    <dgm:pt modelId="{54BC8D24-B7C6-4FB7-91C4-0BCE7C62F731}" type="pres">
      <dgm:prSet presAssocID="{0F379CC7-5D3E-4835-9C91-646CA7ABC9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2DB3DDCE-EFD3-45D3-A732-4F449CDAC328}" type="pres">
      <dgm:prSet presAssocID="{0F379CC7-5D3E-4835-9C91-646CA7ABC969}" presName="spaceRect" presStyleCnt="0"/>
      <dgm:spPr/>
    </dgm:pt>
    <dgm:pt modelId="{4D9FBD77-D631-4D78-910D-AD37DE6439BD}" type="pres">
      <dgm:prSet presAssocID="{0F379CC7-5D3E-4835-9C91-646CA7ABC969}" presName="parTx" presStyleLbl="revTx" presStyleIdx="2" presStyleCnt="5">
        <dgm:presLayoutVars>
          <dgm:chMax val="0"/>
          <dgm:chPref val="0"/>
        </dgm:presLayoutVars>
      </dgm:prSet>
      <dgm:spPr/>
    </dgm:pt>
    <dgm:pt modelId="{8E47DF35-D17E-43CA-A4F1-DF688049990B}" type="pres">
      <dgm:prSet presAssocID="{5B291D26-19D1-4A2C-99D4-779AD8B22158}" presName="sibTrans" presStyleCnt="0"/>
      <dgm:spPr/>
    </dgm:pt>
    <dgm:pt modelId="{E01F2A50-3944-4B96-95A8-3D11082092BF}" type="pres">
      <dgm:prSet presAssocID="{9B0DA787-5874-4E3A-90EE-92D0AC96BE20}" presName="compNode" presStyleCnt="0"/>
      <dgm:spPr/>
    </dgm:pt>
    <dgm:pt modelId="{1169C3F5-AC28-4F6D-B0D6-382A07033639}" type="pres">
      <dgm:prSet presAssocID="{9B0DA787-5874-4E3A-90EE-92D0AC96BE20}" presName="bgRect" presStyleLbl="bgShp" presStyleIdx="3" presStyleCnt="5"/>
      <dgm:spPr/>
    </dgm:pt>
    <dgm:pt modelId="{DB6B1A9A-297F-4790-AB7A-FC07FF60DB99}" type="pres">
      <dgm:prSet presAssocID="{9B0DA787-5874-4E3A-90EE-92D0AC96BE2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DDE00D16-5FE8-4A45-A02F-5ABEA9848738}" type="pres">
      <dgm:prSet presAssocID="{9B0DA787-5874-4E3A-90EE-92D0AC96BE20}" presName="spaceRect" presStyleCnt="0"/>
      <dgm:spPr/>
    </dgm:pt>
    <dgm:pt modelId="{20CAAAC6-4699-437B-AD85-76EC4D9F415B}" type="pres">
      <dgm:prSet presAssocID="{9B0DA787-5874-4E3A-90EE-92D0AC96BE20}" presName="parTx" presStyleLbl="revTx" presStyleIdx="3" presStyleCnt="5">
        <dgm:presLayoutVars>
          <dgm:chMax val="0"/>
          <dgm:chPref val="0"/>
        </dgm:presLayoutVars>
      </dgm:prSet>
      <dgm:spPr/>
    </dgm:pt>
    <dgm:pt modelId="{8BC4C883-1A8E-4AAE-BFA7-D8473B22A467}" type="pres">
      <dgm:prSet presAssocID="{8C0498DC-DC5F-4D14-BE45-37555AFA11F2}" presName="sibTrans" presStyleCnt="0"/>
      <dgm:spPr/>
    </dgm:pt>
    <dgm:pt modelId="{ED11ED2D-D677-4E4D-9155-2AA1A1A595B9}" type="pres">
      <dgm:prSet presAssocID="{5D79BCCC-D87E-4EBC-9705-CBEE76142E96}" presName="compNode" presStyleCnt="0"/>
      <dgm:spPr/>
    </dgm:pt>
    <dgm:pt modelId="{83636276-EEE8-4507-A3D3-2B365B176AD1}" type="pres">
      <dgm:prSet presAssocID="{5D79BCCC-D87E-4EBC-9705-CBEE76142E96}" presName="bgRect" presStyleLbl="bgShp" presStyleIdx="4" presStyleCnt="5"/>
      <dgm:spPr/>
    </dgm:pt>
    <dgm:pt modelId="{DE4761BA-5382-4209-B360-BDC0F37061FD}" type="pres">
      <dgm:prSet presAssocID="{5D79BCCC-D87E-4EBC-9705-CBEE76142E9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D77F2355-557D-4A42-8066-C7E86EEE09C2}" type="pres">
      <dgm:prSet presAssocID="{5D79BCCC-D87E-4EBC-9705-CBEE76142E96}" presName="spaceRect" presStyleCnt="0"/>
      <dgm:spPr/>
    </dgm:pt>
    <dgm:pt modelId="{6BC5D06E-FDBB-4DD9-8497-AA574A622B0B}" type="pres">
      <dgm:prSet presAssocID="{5D79BCCC-D87E-4EBC-9705-CBEE76142E96}" presName="parTx" presStyleLbl="revTx" presStyleIdx="4" presStyleCnt="5">
        <dgm:presLayoutVars>
          <dgm:chMax val="0"/>
          <dgm:chPref val="0"/>
        </dgm:presLayoutVars>
      </dgm:prSet>
      <dgm:spPr/>
    </dgm:pt>
  </dgm:ptLst>
  <dgm:cxnLst>
    <dgm:cxn modelId="{4A62BA15-03FE-4738-9EBE-F671D052F37B}" srcId="{2FBD72C9-1476-424E-ACED-1BAAAD6448C9}" destId="{5D79BCCC-D87E-4EBC-9705-CBEE76142E96}" srcOrd="4" destOrd="0" parTransId="{E91333CB-A3ED-44D0-B4E4-AA9BABFC9E40}" sibTransId="{8CD39C9F-93B6-4E07-87C8-1B3E0045C44F}"/>
    <dgm:cxn modelId="{2F9BB223-7D83-472F-9BB0-ED8C1C2F2BB1}" srcId="{2FBD72C9-1476-424E-ACED-1BAAAD6448C9}" destId="{811F9FE6-06AB-4F1D-9A17-3E64FFB3A2E9}" srcOrd="0" destOrd="0" parTransId="{43C65E43-C6F8-43A6-8AD3-F6049492E31B}" sibTransId="{DD80EF83-B477-4BD6-A9C2-DFAB297F0461}"/>
    <dgm:cxn modelId="{2A2C6552-FF8A-4631-BFC0-5977C101113B}" type="presOf" srcId="{811F9FE6-06AB-4F1D-9A17-3E64FFB3A2E9}" destId="{B0439E65-E4CB-4A45-9C91-93CB734358AA}" srcOrd="0" destOrd="0" presId="urn:microsoft.com/office/officeart/2018/2/layout/IconVerticalSolidList"/>
    <dgm:cxn modelId="{510C9154-1035-440E-9AD6-5F6DCF3D79C7}" type="presOf" srcId="{2FBD72C9-1476-424E-ACED-1BAAAD6448C9}" destId="{E88C7F98-3D52-4F18-B95C-6D8088351C5B}" srcOrd="0" destOrd="0" presId="urn:microsoft.com/office/officeart/2018/2/layout/IconVerticalSolidList"/>
    <dgm:cxn modelId="{E7E9C582-BAC0-4FB9-B141-AB963A173CDA}" type="presOf" srcId="{0F379CC7-5D3E-4835-9C91-646CA7ABC969}" destId="{4D9FBD77-D631-4D78-910D-AD37DE6439BD}" srcOrd="0" destOrd="0" presId="urn:microsoft.com/office/officeart/2018/2/layout/IconVerticalSolidList"/>
    <dgm:cxn modelId="{B7EC0088-8A26-404D-A8F5-966EE8C0C1CF}" srcId="{2FBD72C9-1476-424E-ACED-1BAAAD6448C9}" destId="{9B0DA787-5874-4E3A-90EE-92D0AC96BE20}" srcOrd="3" destOrd="0" parTransId="{45ED25DC-36EC-4ECE-9BD0-8252C1FA090B}" sibTransId="{8C0498DC-DC5F-4D14-BE45-37555AFA11F2}"/>
    <dgm:cxn modelId="{AD9D4EA5-A003-4570-9942-DB692C10D518}" type="presOf" srcId="{CA271656-38B2-48C7-9454-D7752C3CD024}" destId="{F3A93FAE-B3FD-44BF-B4E7-574C332343BE}" srcOrd="0" destOrd="0" presId="urn:microsoft.com/office/officeart/2018/2/layout/IconVerticalSolidList"/>
    <dgm:cxn modelId="{48D767A9-5174-4A99-84DA-3800947E2F9F}" srcId="{2FBD72C9-1476-424E-ACED-1BAAAD6448C9}" destId="{CA271656-38B2-48C7-9454-D7752C3CD024}" srcOrd="1" destOrd="0" parTransId="{E9524F2D-9CEC-4390-B1EF-1F97650061DE}" sibTransId="{68D2F9C5-F00F-480E-A906-65297B5BA32D}"/>
    <dgm:cxn modelId="{2EF143AC-6F2F-4DCC-BDD1-235DC60D9D7A}" type="presOf" srcId="{5D79BCCC-D87E-4EBC-9705-CBEE76142E96}" destId="{6BC5D06E-FDBB-4DD9-8497-AA574A622B0B}" srcOrd="0" destOrd="0" presId="urn:microsoft.com/office/officeart/2018/2/layout/IconVerticalSolidList"/>
    <dgm:cxn modelId="{152A8FB7-E6E9-4A67-A353-264AA7BF2EFC}" type="presOf" srcId="{9B0DA787-5874-4E3A-90EE-92D0AC96BE20}" destId="{20CAAAC6-4699-437B-AD85-76EC4D9F415B}" srcOrd="0" destOrd="0" presId="urn:microsoft.com/office/officeart/2018/2/layout/IconVerticalSolidList"/>
    <dgm:cxn modelId="{AA388DDF-456E-4FAD-848D-206889100ACD}" srcId="{2FBD72C9-1476-424E-ACED-1BAAAD6448C9}" destId="{0F379CC7-5D3E-4835-9C91-646CA7ABC969}" srcOrd="2" destOrd="0" parTransId="{A75201A6-26F3-482D-8639-627D5F52E0C4}" sibTransId="{5B291D26-19D1-4A2C-99D4-779AD8B22158}"/>
    <dgm:cxn modelId="{C1FF1C15-FF30-4902-9894-16EC9EBA7DB2}" type="presParOf" srcId="{E88C7F98-3D52-4F18-B95C-6D8088351C5B}" destId="{702FF9D4-7964-46B7-9F5A-D6788FB4E727}" srcOrd="0" destOrd="0" presId="urn:microsoft.com/office/officeart/2018/2/layout/IconVerticalSolidList"/>
    <dgm:cxn modelId="{8CF47913-0FDB-4C68-86A3-6DCA772E6706}" type="presParOf" srcId="{702FF9D4-7964-46B7-9F5A-D6788FB4E727}" destId="{6B14F57A-B4C6-481E-81D3-7A93AEEA8CE2}" srcOrd="0" destOrd="0" presId="urn:microsoft.com/office/officeart/2018/2/layout/IconVerticalSolidList"/>
    <dgm:cxn modelId="{D6116EE4-9F9A-4813-9ACC-09B99A57DB3E}" type="presParOf" srcId="{702FF9D4-7964-46B7-9F5A-D6788FB4E727}" destId="{5A6117D1-9AE4-4476-BD2A-C7E30715E8E1}" srcOrd="1" destOrd="0" presId="urn:microsoft.com/office/officeart/2018/2/layout/IconVerticalSolidList"/>
    <dgm:cxn modelId="{A5B60548-1F21-4476-8149-E3B54F791B7C}" type="presParOf" srcId="{702FF9D4-7964-46B7-9F5A-D6788FB4E727}" destId="{148FBFD7-2412-4D31-893A-6B4E6BB76165}" srcOrd="2" destOrd="0" presId="urn:microsoft.com/office/officeart/2018/2/layout/IconVerticalSolidList"/>
    <dgm:cxn modelId="{DC904F55-77F3-4BA9-9D11-7AEB341C9A8B}" type="presParOf" srcId="{702FF9D4-7964-46B7-9F5A-D6788FB4E727}" destId="{B0439E65-E4CB-4A45-9C91-93CB734358AA}" srcOrd="3" destOrd="0" presId="urn:microsoft.com/office/officeart/2018/2/layout/IconVerticalSolidList"/>
    <dgm:cxn modelId="{2A934EA7-2416-4A60-BF6E-5D9B38A16D17}" type="presParOf" srcId="{E88C7F98-3D52-4F18-B95C-6D8088351C5B}" destId="{DA4392C9-EA07-40D4-889C-3936FDA2C6F2}" srcOrd="1" destOrd="0" presId="urn:microsoft.com/office/officeart/2018/2/layout/IconVerticalSolidList"/>
    <dgm:cxn modelId="{1D63BE6C-2753-4BE5-8207-03904A3D127F}" type="presParOf" srcId="{E88C7F98-3D52-4F18-B95C-6D8088351C5B}" destId="{5BFA4219-2CA9-4BEF-98A1-67BECFCF2B62}" srcOrd="2" destOrd="0" presId="urn:microsoft.com/office/officeart/2018/2/layout/IconVerticalSolidList"/>
    <dgm:cxn modelId="{03B2FCB2-312F-4978-B36A-3FC43518733D}" type="presParOf" srcId="{5BFA4219-2CA9-4BEF-98A1-67BECFCF2B62}" destId="{317E11D0-9B19-4516-99BB-0512D8B67A72}" srcOrd="0" destOrd="0" presId="urn:microsoft.com/office/officeart/2018/2/layout/IconVerticalSolidList"/>
    <dgm:cxn modelId="{2A4DF928-92CE-49E6-B352-B54124EE2AE6}" type="presParOf" srcId="{5BFA4219-2CA9-4BEF-98A1-67BECFCF2B62}" destId="{B787B6B4-1A9B-4C08-B86A-23A641BEA863}" srcOrd="1" destOrd="0" presId="urn:microsoft.com/office/officeart/2018/2/layout/IconVerticalSolidList"/>
    <dgm:cxn modelId="{4334D0DD-AD74-46AC-BB25-BD94029A426F}" type="presParOf" srcId="{5BFA4219-2CA9-4BEF-98A1-67BECFCF2B62}" destId="{0808AC8A-C990-4FA2-846C-87E59BF5507B}" srcOrd="2" destOrd="0" presId="urn:microsoft.com/office/officeart/2018/2/layout/IconVerticalSolidList"/>
    <dgm:cxn modelId="{89ADC2AA-6D49-48C9-A646-E4EB77DCA2CA}" type="presParOf" srcId="{5BFA4219-2CA9-4BEF-98A1-67BECFCF2B62}" destId="{F3A93FAE-B3FD-44BF-B4E7-574C332343BE}" srcOrd="3" destOrd="0" presId="urn:microsoft.com/office/officeart/2018/2/layout/IconVerticalSolidList"/>
    <dgm:cxn modelId="{B311A174-6372-4A99-AB9F-A3CE84922ABE}" type="presParOf" srcId="{E88C7F98-3D52-4F18-B95C-6D8088351C5B}" destId="{DF8CF57D-02F9-4C0B-92C3-14EA430B7BA7}" srcOrd="3" destOrd="0" presId="urn:microsoft.com/office/officeart/2018/2/layout/IconVerticalSolidList"/>
    <dgm:cxn modelId="{98E40175-E612-4827-9188-71BC5871BE28}" type="presParOf" srcId="{E88C7F98-3D52-4F18-B95C-6D8088351C5B}" destId="{984EF31A-90BD-41E6-ACA2-37B305490DFC}" srcOrd="4" destOrd="0" presId="urn:microsoft.com/office/officeart/2018/2/layout/IconVerticalSolidList"/>
    <dgm:cxn modelId="{01FACDC7-C6BC-4F40-8EC3-B4BDF2802D5B}" type="presParOf" srcId="{984EF31A-90BD-41E6-ACA2-37B305490DFC}" destId="{F1669C61-B875-4592-A07F-18D438D03ECD}" srcOrd="0" destOrd="0" presId="urn:microsoft.com/office/officeart/2018/2/layout/IconVerticalSolidList"/>
    <dgm:cxn modelId="{2FE0987B-8F22-44BA-9A51-66B2B9DF0254}" type="presParOf" srcId="{984EF31A-90BD-41E6-ACA2-37B305490DFC}" destId="{54BC8D24-B7C6-4FB7-91C4-0BCE7C62F731}" srcOrd="1" destOrd="0" presId="urn:microsoft.com/office/officeart/2018/2/layout/IconVerticalSolidList"/>
    <dgm:cxn modelId="{BD912EDE-CBF7-404D-905F-939A07A4A096}" type="presParOf" srcId="{984EF31A-90BD-41E6-ACA2-37B305490DFC}" destId="{2DB3DDCE-EFD3-45D3-A732-4F449CDAC328}" srcOrd="2" destOrd="0" presId="urn:microsoft.com/office/officeart/2018/2/layout/IconVerticalSolidList"/>
    <dgm:cxn modelId="{4184D740-A5EF-4BD1-A2E5-3A7F2E695127}" type="presParOf" srcId="{984EF31A-90BD-41E6-ACA2-37B305490DFC}" destId="{4D9FBD77-D631-4D78-910D-AD37DE6439BD}" srcOrd="3" destOrd="0" presId="urn:microsoft.com/office/officeart/2018/2/layout/IconVerticalSolidList"/>
    <dgm:cxn modelId="{4546A624-B9F2-48E3-957D-413252C1267A}" type="presParOf" srcId="{E88C7F98-3D52-4F18-B95C-6D8088351C5B}" destId="{8E47DF35-D17E-43CA-A4F1-DF688049990B}" srcOrd="5" destOrd="0" presId="urn:microsoft.com/office/officeart/2018/2/layout/IconVerticalSolidList"/>
    <dgm:cxn modelId="{C898728D-0232-4618-ACEA-62FAAE0F955D}" type="presParOf" srcId="{E88C7F98-3D52-4F18-B95C-6D8088351C5B}" destId="{E01F2A50-3944-4B96-95A8-3D11082092BF}" srcOrd="6" destOrd="0" presId="urn:microsoft.com/office/officeart/2018/2/layout/IconVerticalSolidList"/>
    <dgm:cxn modelId="{0E9600D5-E7B7-4C6D-A865-5349E207EEAB}" type="presParOf" srcId="{E01F2A50-3944-4B96-95A8-3D11082092BF}" destId="{1169C3F5-AC28-4F6D-B0D6-382A07033639}" srcOrd="0" destOrd="0" presId="urn:microsoft.com/office/officeart/2018/2/layout/IconVerticalSolidList"/>
    <dgm:cxn modelId="{38D6DE13-AA98-4BAB-BBD8-5DB4DF97ADDD}" type="presParOf" srcId="{E01F2A50-3944-4B96-95A8-3D11082092BF}" destId="{DB6B1A9A-297F-4790-AB7A-FC07FF60DB99}" srcOrd="1" destOrd="0" presId="urn:microsoft.com/office/officeart/2018/2/layout/IconVerticalSolidList"/>
    <dgm:cxn modelId="{394A04D6-2950-4BF4-8895-7B630CE86FFF}" type="presParOf" srcId="{E01F2A50-3944-4B96-95A8-3D11082092BF}" destId="{DDE00D16-5FE8-4A45-A02F-5ABEA9848738}" srcOrd="2" destOrd="0" presId="urn:microsoft.com/office/officeart/2018/2/layout/IconVerticalSolidList"/>
    <dgm:cxn modelId="{FBA4817C-A1FC-4DC5-BB30-5E68A5D521C4}" type="presParOf" srcId="{E01F2A50-3944-4B96-95A8-3D11082092BF}" destId="{20CAAAC6-4699-437B-AD85-76EC4D9F415B}" srcOrd="3" destOrd="0" presId="urn:microsoft.com/office/officeart/2018/2/layout/IconVerticalSolidList"/>
    <dgm:cxn modelId="{F906D37D-ADA3-44B3-911C-6D8D587B68CF}" type="presParOf" srcId="{E88C7F98-3D52-4F18-B95C-6D8088351C5B}" destId="{8BC4C883-1A8E-4AAE-BFA7-D8473B22A467}" srcOrd="7" destOrd="0" presId="urn:microsoft.com/office/officeart/2018/2/layout/IconVerticalSolidList"/>
    <dgm:cxn modelId="{50E65466-4D3E-4A7A-9C61-36F40665A0B0}" type="presParOf" srcId="{E88C7F98-3D52-4F18-B95C-6D8088351C5B}" destId="{ED11ED2D-D677-4E4D-9155-2AA1A1A595B9}" srcOrd="8" destOrd="0" presId="urn:microsoft.com/office/officeart/2018/2/layout/IconVerticalSolidList"/>
    <dgm:cxn modelId="{50485571-89BF-4F41-8048-A3C9E1544CCB}" type="presParOf" srcId="{ED11ED2D-D677-4E4D-9155-2AA1A1A595B9}" destId="{83636276-EEE8-4507-A3D3-2B365B176AD1}" srcOrd="0" destOrd="0" presId="urn:microsoft.com/office/officeart/2018/2/layout/IconVerticalSolidList"/>
    <dgm:cxn modelId="{05D217F3-2A1C-441F-A69B-3E78CD4FCF86}" type="presParOf" srcId="{ED11ED2D-D677-4E4D-9155-2AA1A1A595B9}" destId="{DE4761BA-5382-4209-B360-BDC0F37061FD}" srcOrd="1" destOrd="0" presId="urn:microsoft.com/office/officeart/2018/2/layout/IconVerticalSolidList"/>
    <dgm:cxn modelId="{72E25A1B-C43F-4E4B-A69F-D61B37DD6646}" type="presParOf" srcId="{ED11ED2D-D677-4E4D-9155-2AA1A1A595B9}" destId="{D77F2355-557D-4A42-8066-C7E86EEE09C2}" srcOrd="2" destOrd="0" presId="urn:microsoft.com/office/officeart/2018/2/layout/IconVerticalSolidList"/>
    <dgm:cxn modelId="{E57D43F8-BA6F-46BC-8999-1DFC6877FA05}" type="presParOf" srcId="{ED11ED2D-D677-4E4D-9155-2AA1A1A595B9}" destId="{6BC5D06E-FDBB-4DD9-8497-AA574A622B0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26D19F-F133-4C09-A4F4-377A627D8C82}"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CC04DBC5-B804-4806-9DEF-1222559F3ACE}">
      <dgm:prSet/>
      <dgm:spPr/>
      <dgm:t>
        <a:bodyPr/>
        <a:lstStyle/>
        <a:p>
          <a:pPr>
            <a:lnSpc>
              <a:spcPct val="100000"/>
            </a:lnSpc>
          </a:pPr>
          <a:r>
            <a:rPr lang="en-US" b="0" i="0">
              <a:solidFill>
                <a:schemeClr val="tx1"/>
              </a:solidFill>
            </a:rPr>
            <a:t>Increased pressures on staff</a:t>
          </a:r>
          <a:endParaRPr lang="en-US">
            <a:solidFill>
              <a:schemeClr val="tx1"/>
            </a:solidFill>
          </a:endParaRPr>
        </a:p>
      </dgm:t>
    </dgm:pt>
    <dgm:pt modelId="{3C51C8FD-347F-46EC-9C3C-20F0A213F257}" type="parTrans" cxnId="{1F20996D-E0BE-46DB-966A-73AC0878694E}">
      <dgm:prSet/>
      <dgm:spPr/>
      <dgm:t>
        <a:bodyPr/>
        <a:lstStyle/>
        <a:p>
          <a:endParaRPr lang="en-US"/>
        </a:p>
      </dgm:t>
    </dgm:pt>
    <dgm:pt modelId="{E1BE0CB8-0DC2-49C6-ABC9-55724F46349F}" type="sibTrans" cxnId="{1F20996D-E0BE-46DB-966A-73AC0878694E}">
      <dgm:prSet/>
      <dgm:spPr/>
      <dgm:t>
        <a:bodyPr/>
        <a:lstStyle/>
        <a:p>
          <a:endParaRPr lang="en-US"/>
        </a:p>
      </dgm:t>
    </dgm:pt>
    <dgm:pt modelId="{76BAC42C-6E6B-4664-A3B5-C3B49B76B19E}">
      <dgm:prSet/>
      <dgm:spPr/>
      <dgm:t>
        <a:bodyPr/>
        <a:lstStyle/>
        <a:p>
          <a:pPr>
            <a:lnSpc>
              <a:spcPct val="100000"/>
            </a:lnSpc>
          </a:pPr>
          <a:r>
            <a:rPr lang="en-US" b="0" i="0">
              <a:solidFill>
                <a:schemeClr val="tx1"/>
              </a:solidFill>
            </a:rPr>
            <a:t>Long shifts / fatigue / stress / poor health</a:t>
          </a:r>
          <a:endParaRPr lang="en-US">
            <a:solidFill>
              <a:schemeClr val="tx1"/>
            </a:solidFill>
          </a:endParaRPr>
        </a:p>
      </dgm:t>
    </dgm:pt>
    <dgm:pt modelId="{A9709AF3-800B-4A9B-A8AF-F98593CC3B9A}" type="parTrans" cxnId="{320421E0-C1AB-4519-8664-D70EE37F8601}">
      <dgm:prSet/>
      <dgm:spPr/>
      <dgm:t>
        <a:bodyPr/>
        <a:lstStyle/>
        <a:p>
          <a:endParaRPr lang="en-US"/>
        </a:p>
      </dgm:t>
    </dgm:pt>
    <dgm:pt modelId="{5933A743-4EB4-4F77-AECC-744DA15E51D7}" type="sibTrans" cxnId="{320421E0-C1AB-4519-8664-D70EE37F8601}">
      <dgm:prSet/>
      <dgm:spPr/>
      <dgm:t>
        <a:bodyPr/>
        <a:lstStyle/>
        <a:p>
          <a:endParaRPr lang="en-US"/>
        </a:p>
      </dgm:t>
    </dgm:pt>
    <dgm:pt modelId="{CEC70EB6-060E-46A2-AC5A-EA08EAB68DDB}">
      <dgm:prSet/>
      <dgm:spPr/>
      <dgm:t>
        <a:bodyPr/>
        <a:lstStyle/>
        <a:p>
          <a:pPr>
            <a:lnSpc>
              <a:spcPct val="100000"/>
            </a:lnSpc>
          </a:pPr>
          <a:r>
            <a:rPr lang="en-US" b="0" i="0">
              <a:solidFill>
                <a:schemeClr val="tx1"/>
              </a:solidFill>
            </a:rPr>
            <a:t>Work / life balance </a:t>
          </a:r>
          <a:endParaRPr lang="en-US">
            <a:solidFill>
              <a:schemeClr val="tx1"/>
            </a:solidFill>
          </a:endParaRPr>
        </a:p>
      </dgm:t>
    </dgm:pt>
    <dgm:pt modelId="{243D8D71-6C20-446A-BCF1-8B76067074C1}" type="parTrans" cxnId="{A0FAE7C8-A3FD-4E16-B9B5-E761172B0D96}">
      <dgm:prSet/>
      <dgm:spPr/>
      <dgm:t>
        <a:bodyPr/>
        <a:lstStyle/>
        <a:p>
          <a:endParaRPr lang="en-US"/>
        </a:p>
      </dgm:t>
    </dgm:pt>
    <dgm:pt modelId="{90446C95-D3E3-4CDA-BBD7-3A09E3D9A436}" type="sibTrans" cxnId="{A0FAE7C8-A3FD-4E16-B9B5-E761172B0D96}">
      <dgm:prSet/>
      <dgm:spPr/>
      <dgm:t>
        <a:bodyPr/>
        <a:lstStyle/>
        <a:p>
          <a:endParaRPr lang="en-US"/>
        </a:p>
      </dgm:t>
    </dgm:pt>
    <dgm:pt modelId="{90A54A34-A24E-478A-BE95-9C1AE4276854}">
      <dgm:prSet/>
      <dgm:spPr/>
      <dgm:t>
        <a:bodyPr/>
        <a:lstStyle/>
        <a:p>
          <a:pPr>
            <a:lnSpc>
              <a:spcPct val="100000"/>
            </a:lnSpc>
          </a:pPr>
          <a:r>
            <a:rPr lang="en-US" b="0" i="0">
              <a:solidFill>
                <a:schemeClr val="tx1"/>
              </a:solidFill>
            </a:rPr>
            <a:t>Other commitments </a:t>
          </a:r>
          <a:endParaRPr lang="en-US">
            <a:solidFill>
              <a:schemeClr val="tx1"/>
            </a:solidFill>
          </a:endParaRPr>
        </a:p>
      </dgm:t>
    </dgm:pt>
    <dgm:pt modelId="{E2CA5E2E-BC8F-46BC-BA1C-AD135AE05BA7}" type="parTrans" cxnId="{D5BBC019-CD89-4BA2-91F2-852087A14EF7}">
      <dgm:prSet/>
      <dgm:spPr/>
      <dgm:t>
        <a:bodyPr/>
        <a:lstStyle/>
        <a:p>
          <a:endParaRPr lang="en-US"/>
        </a:p>
      </dgm:t>
    </dgm:pt>
    <dgm:pt modelId="{23D9C21D-3BF3-4C71-8FC7-0B286F07AEDA}" type="sibTrans" cxnId="{D5BBC019-CD89-4BA2-91F2-852087A14EF7}">
      <dgm:prSet/>
      <dgm:spPr/>
      <dgm:t>
        <a:bodyPr/>
        <a:lstStyle/>
        <a:p>
          <a:endParaRPr lang="en-US"/>
        </a:p>
      </dgm:t>
    </dgm:pt>
    <dgm:pt modelId="{EFEC90B1-3F86-4F4E-88F5-8B5EB9087178}">
      <dgm:prSet/>
      <dgm:spPr/>
      <dgm:t>
        <a:bodyPr/>
        <a:lstStyle/>
        <a:p>
          <a:pPr>
            <a:lnSpc>
              <a:spcPct val="100000"/>
            </a:lnSpc>
          </a:pPr>
          <a:r>
            <a:rPr lang="en-US" b="0" i="0">
              <a:solidFill>
                <a:schemeClr val="tx1"/>
              </a:solidFill>
            </a:rPr>
            <a:t>Resistant towards additional requirements of time/effort/</a:t>
          </a:r>
          <a:r>
            <a:rPr lang="en-US">
              <a:solidFill>
                <a:schemeClr val="tx1"/>
              </a:solidFill>
              <a:latin typeface="Century Gothic" panose="020B0502020202020204"/>
            </a:rPr>
            <a:t>skills</a:t>
          </a:r>
          <a:endParaRPr lang="en-US">
            <a:solidFill>
              <a:schemeClr val="tx1"/>
            </a:solidFill>
          </a:endParaRPr>
        </a:p>
      </dgm:t>
    </dgm:pt>
    <dgm:pt modelId="{52F1F739-3470-41DA-993F-3B8DAEEC9A3E}" type="parTrans" cxnId="{CBEC7FD3-41FC-4A51-8078-BCCC61908AAA}">
      <dgm:prSet/>
      <dgm:spPr/>
      <dgm:t>
        <a:bodyPr/>
        <a:lstStyle/>
        <a:p>
          <a:endParaRPr lang="en-US"/>
        </a:p>
      </dgm:t>
    </dgm:pt>
    <dgm:pt modelId="{D25C03A3-18AF-4F15-8669-9B7F179C4B7C}" type="sibTrans" cxnId="{CBEC7FD3-41FC-4A51-8078-BCCC61908AAA}">
      <dgm:prSet/>
      <dgm:spPr/>
      <dgm:t>
        <a:bodyPr/>
        <a:lstStyle/>
        <a:p>
          <a:endParaRPr lang="en-US"/>
        </a:p>
      </dgm:t>
    </dgm:pt>
    <dgm:pt modelId="{50B47AC9-F133-4381-B674-D6B03D3AA1A1}">
      <dgm:prSet phldr="0"/>
      <dgm:spPr/>
      <dgm:t>
        <a:bodyPr/>
        <a:lstStyle/>
        <a:p>
          <a:pPr rtl="0">
            <a:lnSpc>
              <a:spcPct val="100000"/>
            </a:lnSpc>
          </a:pPr>
          <a:r>
            <a:rPr lang="en-US">
              <a:solidFill>
                <a:schemeClr val="tx1"/>
              </a:solidFill>
              <a:latin typeface="Century Gothic" panose="020B0502020202020204"/>
            </a:rPr>
            <a:t>No financial incentives</a:t>
          </a:r>
        </a:p>
      </dgm:t>
    </dgm:pt>
    <dgm:pt modelId="{75B5B1CF-CAA4-4F32-9C65-FC4FBA72AEF8}" type="parTrans" cxnId="{AE2CF644-B218-4258-B0F2-5FF534566ABC}">
      <dgm:prSet/>
      <dgm:spPr/>
    </dgm:pt>
    <dgm:pt modelId="{C745D084-EF35-4516-93D2-A1027507995C}" type="sibTrans" cxnId="{AE2CF644-B218-4258-B0F2-5FF534566ABC}">
      <dgm:prSet/>
      <dgm:spPr/>
    </dgm:pt>
    <dgm:pt modelId="{2A62D239-7AF2-4697-B91C-8CA7D3A85AA3}" type="pres">
      <dgm:prSet presAssocID="{F826D19F-F133-4C09-A4F4-377A627D8C82}" presName="root" presStyleCnt="0">
        <dgm:presLayoutVars>
          <dgm:dir/>
          <dgm:resizeHandles val="exact"/>
        </dgm:presLayoutVars>
      </dgm:prSet>
      <dgm:spPr/>
    </dgm:pt>
    <dgm:pt modelId="{92F89A90-63C2-44D9-B2C6-18FFC4511D69}" type="pres">
      <dgm:prSet presAssocID="{CC04DBC5-B804-4806-9DEF-1222559F3ACE}" presName="compNode" presStyleCnt="0"/>
      <dgm:spPr/>
    </dgm:pt>
    <dgm:pt modelId="{8CB0BDC1-6F9B-406B-82AC-0C8FA9ED0E93}" type="pres">
      <dgm:prSet presAssocID="{CC04DBC5-B804-4806-9DEF-1222559F3ACE}" presName="bgRect" presStyleLbl="bgShp" presStyleIdx="0" presStyleCnt="6"/>
      <dgm:spPr/>
    </dgm:pt>
    <dgm:pt modelId="{8BEF5AFC-6C60-49B6-A0F6-2A88640C991F}" type="pres">
      <dgm:prSet presAssocID="{CC04DBC5-B804-4806-9DEF-1222559F3AC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E71C6C13-5710-42F0-B36B-9B0822B537C0}" type="pres">
      <dgm:prSet presAssocID="{CC04DBC5-B804-4806-9DEF-1222559F3ACE}" presName="spaceRect" presStyleCnt="0"/>
      <dgm:spPr/>
    </dgm:pt>
    <dgm:pt modelId="{66CD9827-397D-4D10-B017-EADB4817ED7D}" type="pres">
      <dgm:prSet presAssocID="{CC04DBC5-B804-4806-9DEF-1222559F3ACE}" presName="parTx" presStyleLbl="revTx" presStyleIdx="0" presStyleCnt="6">
        <dgm:presLayoutVars>
          <dgm:chMax val="0"/>
          <dgm:chPref val="0"/>
        </dgm:presLayoutVars>
      </dgm:prSet>
      <dgm:spPr/>
    </dgm:pt>
    <dgm:pt modelId="{A45DDA32-2541-4742-94DC-CBD358EFE0CA}" type="pres">
      <dgm:prSet presAssocID="{E1BE0CB8-0DC2-49C6-ABC9-55724F46349F}" presName="sibTrans" presStyleCnt="0"/>
      <dgm:spPr/>
    </dgm:pt>
    <dgm:pt modelId="{1313DCA3-F675-40DC-BB46-665FFCEA18C8}" type="pres">
      <dgm:prSet presAssocID="{76BAC42C-6E6B-4664-A3B5-C3B49B76B19E}" presName="compNode" presStyleCnt="0"/>
      <dgm:spPr/>
    </dgm:pt>
    <dgm:pt modelId="{681890E9-CA0E-46B0-B2E5-D75F1E77C0DC}" type="pres">
      <dgm:prSet presAssocID="{76BAC42C-6E6B-4664-A3B5-C3B49B76B19E}" presName="bgRect" presStyleLbl="bgShp" presStyleIdx="1" presStyleCnt="6"/>
      <dgm:spPr/>
    </dgm:pt>
    <dgm:pt modelId="{31131B15-36D3-4B81-A03C-CA5B244B55DE}" type="pres">
      <dgm:prSet presAssocID="{76BAC42C-6E6B-4664-A3B5-C3B49B76B19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586EE594-3DCC-43E1-A212-7865BB5CF5D3}" type="pres">
      <dgm:prSet presAssocID="{76BAC42C-6E6B-4664-A3B5-C3B49B76B19E}" presName="spaceRect" presStyleCnt="0"/>
      <dgm:spPr/>
    </dgm:pt>
    <dgm:pt modelId="{A1A41499-6009-45D4-9A15-7A9EED3DEF20}" type="pres">
      <dgm:prSet presAssocID="{76BAC42C-6E6B-4664-A3B5-C3B49B76B19E}" presName="parTx" presStyleLbl="revTx" presStyleIdx="1" presStyleCnt="6">
        <dgm:presLayoutVars>
          <dgm:chMax val="0"/>
          <dgm:chPref val="0"/>
        </dgm:presLayoutVars>
      </dgm:prSet>
      <dgm:spPr/>
    </dgm:pt>
    <dgm:pt modelId="{CDCEE69C-45E5-43FF-8ACD-3F1874C96D18}" type="pres">
      <dgm:prSet presAssocID="{5933A743-4EB4-4F77-AECC-744DA15E51D7}" presName="sibTrans" presStyleCnt="0"/>
      <dgm:spPr/>
    </dgm:pt>
    <dgm:pt modelId="{B8D802B9-EFD8-4623-8C10-EFB9C6E62E35}" type="pres">
      <dgm:prSet presAssocID="{CEC70EB6-060E-46A2-AC5A-EA08EAB68DDB}" presName="compNode" presStyleCnt="0"/>
      <dgm:spPr/>
    </dgm:pt>
    <dgm:pt modelId="{21E46FCF-022D-4A32-856F-B53F950CE018}" type="pres">
      <dgm:prSet presAssocID="{CEC70EB6-060E-46A2-AC5A-EA08EAB68DDB}" presName="bgRect" presStyleLbl="bgShp" presStyleIdx="2" presStyleCnt="6"/>
      <dgm:spPr/>
    </dgm:pt>
    <dgm:pt modelId="{B76D5331-36D4-4E30-8B0D-58610FB669B5}" type="pres">
      <dgm:prSet presAssocID="{CEC70EB6-060E-46A2-AC5A-EA08EAB68D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53817EE0-01E6-477E-9AB0-A49019A44FD8}" type="pres">
      <dgm:prSet presAssocID="{CEC70EB6-060E-46A2-AC5A-EA08EAB68DDB}" presName="spaceRect" presStyleCnt="0"/>
      <dgm:spPr/>
    </dgm:pt>
    <dgm:pt modelId="{DC041AD5-DEC0-4FAF-BE80-0E015E6B0D4E}" type="pres">
      <dgm:prSet presAssocID="{CEC70EB6-060E-46A2-AC5A-EA08EAB68DDB}" presName="parTx" presStyleLbl="revTx" presStyleIdx="2" presStyleCnt="6">
        <dgm:presLayoutVars>
          <dgm:chMax val="0"/>
          <dgm:chPref val="0"/>
        </dgm:presLayoutVars>
      </dgm:prSet>
      <dgm:spPr/>
    </dgm:pt>
    <dgm:pt modelId="{0F8B70BD-DB87-4381-AEA6-981F37F5314E}" type="pres">
      <dgm:prSet presAssocID="{90446C95-D3E3-4CDA-BBD7-3A09E3D9A436}" presName="sibTrans" presStyleCnt="0"/>
      <dgm:spPr/>
    </dgm:pt>
    <dgm:pt modelId="{8E309F76-C6E6-444D-AC41-01983CFAC916}" type="pres">
      <dgm:prSet presAssocID="{90A54A34-A24E-478A-BE95-9C1AE4276854}" presName="compNode" presStyleCnt="0"/>
      <dgm:spPr/>
    </dgm:pt>
    <dgm:pt modelId="{52AC9C14-7F87-4E26-82B9-A246B401278A}" type="pres">
      <dgm:prSet presAssocID="{90A54A34-A24E-478A-BE95-9C1AE4276854}" presName="bgRect" presStyleLbl="bgShp" presStyleIdx="3" presStyleCnt="6"/>
      <dgm:spPr/>
    </dgm:pt>
    <dgm:pt modelId="{97ADA95A-0085-41A1-ACBC-5563B2AC3D56}" type="pres">
      <dgm:prSet presAssocID="{90A54A34-A24E-478A-BE95-9C1AE427685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F37E7D45-D4A3-422F-B65E-6BFD2FFFE717}" type="pres">
      <dgm:prSet presAssocID="{90A54A34-A24E-478A-BE95-9C1AE4276854}" presName="spaceRect" presStyleCnt="0"/>
      <dgm:spPr/>
    </dgm:pt>
    <dgm:pt modelId="{60174926-7086-4386-8100-3CD90283E131}" type="pres">
      <dgm:prSet presAssocID="{90A54A34-A24E-478A-BE95-9C1AE4276854}" presName="parTx" presStyleLbl="revTx" presStyleIdx="3" presStyleCnt="6">
        <dgm:presLayoutVars>
          <dgm:chMax val="0"/>
          <dgm:chPref val="0"/>
        </dgm:presLayoutVars>
      </dgm:prSet>
      <dgm:spPr/>
    </dgm:pt>
    <dgm:pt modelId="{F605A496-806D-43DF-AC55-C0CBDAEDF17B}" type="pres">
      <dgm:prSet presAssocID="{23D9C21D-3BF3-4C71-8FC7-0B286F07AEDA}" presName="sibTrans" presStyleCnt="0"/>
      <dgm:spPr/>
    </dgm:pt>
    <dgm:pt modelId="{2D5092FB-6918-4E3C-B7F7-140F4F462773}" type="pres">
      <dgm:prSet presAssocID="{EFEC90B1-3F86-4F4E-88F5-8B5EB9087178}" presName="compNode" presStyleCnt="0"/>
      <dgm:spPr/>
    </dgm:pt>
    <dgm:pt modelId="{3B703330-1BD5-43B7-9CE8-AD6DD8DA8F84}" type="pres">
      <dgm:prSet presAssocID="{EFEC90B1-3F86-4F4E-88F5-8B5EB9087178}" presName="bgRect" presStyleLbl="bgShp" presStyleIdx="4" presStyleCnt="6"/>
      <dgm:spPr/>
    </dgm:pt>
    <dgm:pt modelId="{484B110A-9AEA-4A74-B118-38C72DE55193}" type="pres">
      <dgm:prSet presAssocID="{EFEC90B1-3F86-4F4E-88F5-8B5EB908717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22E5EC1B-5885-43E0-A40F-2A4560201D12}" type="pres">
      <dgm:prSet presAssocID="{EFEC90B1-3F86-4F4E-88F5-8B5EB9087178}" presName="spaceRect" presStyleCnt="0"/>
      <dgm:spPr/>
    </dgm:pt>
    <dgm:pt modelId="{74C560DA-2D87-4A52-B896-383BAA236EBD}" type="pres">
      <dgm:prSet presAssocID="{EFEC90B1-3F86-4F4E-88F5-8B5EB9087178}" presName="parTx" presStyleLbl="revTx" presStyleIdx="4" presStyleCnt="6">
        <dgm:presLayoutVars>
          <dgm:chMax val="0"/>
          <dgm:chPref val="0"/>
        </dgm:presLayoutVars>
      </dgm:prSet>
      <dgm:spPr/>
    </dgm:pt>
    <dgm:pt modelId="{C84F1053-C2CC-4474-A1D4-4CDCFE56EE41}" type="pres">
      <dgm:prSet presAssocID="{D25C03A3-18AF-4F15-8669-9B7F179C4B7C}" presName="sibTrans" presStyleCnt="0"/>
      <dgm:spPr/>
    </dgm:pt>
    <dgm:pt modelId="{6E88F038-F023-4583-9D24-7BB004986A81}" type="pres">
      <dgm:prSet presAssocID="{50B47AC9-F133-4381-B674-D6B03D3AA1A1}" presName="compNode" presStyleCnt="0"/>
      <dgm:spPr/>
    </dgm:pt>
    <dgm:pt modelId="{1C999978-9DBC-4E17-8909-74970DD97471}" type="pres">
      <dgm:prSet presAssocID="{50B47AC9-F133-4381-B674-D6B03D3AA1A1}" presName="bgRect" presStyleLbl="bgShp" presStyleIdx="5" presStyleCnt="6"/>
      <dgm:spPr/>
    </dgm:pt>
    <dgm:pt modelId="{14182BF9-6863-4A01-AC1F-A56AE6EBFEF5}" type="pres">
      <dgm:prSet presAssocID="{50B47AC9-F133-4381-B674-D6B03D3AA1A1}" presName="iconRect" presStyleLbl="node1" presStyleIdx="5" presStyleCnt="6"/>
      <dgm:spPr/>
    </dgm:pt>
    <dgm:pt modelId="{727D9ACE-D859-4DCE-94CD-D4CDA773EBA1}" type="pres">
      <dgm:prSet presAssocID="{50B47AC9-F133-4381-B674-D6B03D3AA1A1}" presName="spaceRect" presStyleCnt="0"/>
      <dgm:spPr/>
    </dgm:pt>
    <dgm:pt modelId="{15559C3A-A040-4B8D-A6F5-3D964301FB5D}" type="pres">
      <dgm:prSet presAssocID="{50B47AC9-F133-4381-B674-D6B03D3AA1A1}" presName="parTx" presStyleLbl="revTx" presStyleIdx="5" presStyleCnt="6">
        <dgm:presLayoutVars>
          <dgm:chMax val="0"/>
          <dgm:chPref val="0"/>
        </dgm:presLayoutVars>
      </dgm:prSet>
      <dgm:spPr/>
    </dgm:pt>
  </dgm:ptLst>
  <dgm:cxnLst>
    <dgm:cxn modelId="{D5BBC019-CD89-4BA2-91F2-852087A14EF7}" srcId="{F826D19F-F133-4C09-A4F4-377A627D8C82}" destId="{90A54A34-A24E-478A-BE95-9C1AE4276854}" srcOrd="3" destOrd="0" parTransId="{E2CA5E2E-BC8F-46BC-BA1C-AD135AE05BA7}" sibTransId="{23D9C21D-3BF3-4C71-8FC7-0B286F07AEDA}"/>
    <dgm:cxn modelId="{81344F3B-1BC1-44A0-A204-21F3762355FF}" type="presOf" srcId="{CEC70EB6-060E-46A2-AC5A-EA08EAB68DDB}" destId="{DC041AD5-DEC0-4FAF-BE80-0E015E6B0D4E}" srcOrd="0" destOrd="0" presId="urn:microsoft.com/office/officeart/2018/2/layout/IconVerticalSolidList"/>
    <dgm:cxn modelId="{2CCFB342-8A06-43F6-966F-5A2650C66FDE}" type="presOf" srcId="{76BAC42C-6E6B-4664-A3B5-C3B49B76B19E}" destId="{A1A41499-6009-45D4-9A15-7A9EED3DEF20}" srcOrd="0" destOrd="0" presId="urn:microsoft.com/office/officeart/2018/2/layout/IconVerticalSolidList"/>
    <dgm:cxn modelId="{AE2CF644-B218-4258-B0F2-5FF534566ABC}" srcId="{F826D19F-F133-4C09-A4F4-377A627D8C82}" destId="{50B47AC9-F133-4381-B674-D6B03D3AA1A1}" srcOrd="5" destOrd="0" parTransId="{75B5B1CF-CAA4-4F32-9C65-FC4FBA72AEF8}" sibTransId="{C745D084-EF35-4516-93D2-A1027507995C}"/>
    <dgm:cxn modelId="{1F20996D-E0BE-46DB-966A-73AC0878694E}" srcId="{F826D19F-F133-4C09-A4F4-377A627D8C82}" destId="{CC04DBC5-B804-4806-9DEF-1222559F3ACE}" srcOrd="0" destOrd="0" parTransId="{3C51C8FD-347F-46EC-9C3C-20F0A213F257}" sibTransId="{E1BE0CB8-0DC2-49C6-ABC9-55724F46349F}"/>
    <dgm:cxn modelId="{2ED08770-4094-4478-BDF5-692C2E8F0FA9}" type="presOf" srcId="{EFEC90B1-3F86-4F4E-88F5-8B5EB9087178}" destId="{74C560DA-2D87-4A52-B896-383BAA236EBD}" srcOrd="0" destOrd="0" presId="urn:microsoft.com/office/officeart/2018/2/layout/IconVerticalSolidList"/>
    <dgm:cxn modelId="{729BAC78-4DCA-4513-8FB4-3588D1C0D731}" type="presOf" srcId="{F826D19F-F133-4C09-A4F4-377A627D8C82}" destId="{2A62D239-7AF2-4697-B91C-8CA7D3A85AA3}" srcOrd="0" destOrd="0" presId="urn:microsoft.com/office/officeart/2018/2/layout/IconVerticalSolidList"/>
    <dgm:cxn modelId="{89DD657B-B78B-4A09-A3E8-1AE4DD6CC52A}" type="presOf" srcId="{CC04DBC5-B804-4806-9DEF-1222559F3ACE}" destId="{66CD9827-397D-4D10-B017-EADB4817ED7D}" srcOrd="0" destOrd="0" presId="urn:microsoft.com/office/officeart/2018/2/layout/IconVerticalSolidList"/>
    <dgm:cxn modelId="{CC31F497-12DB-42A8-9343-93F3262CE317}" type="presOf" srcId="{90A54A34-A24E-478A-BE95-9C1AE4276854}" destId="{60174926-7086-4386-8100-3CD90283E131}" srcOrd="0" destOrd="0" presId="urn:microsoft.com/office/officeart/2018/2/layout/IconVerticalSolidList"/>
    <dgm:cxn modelId="{A0FAE7C8-A3FD-4E16-B9B5-E761172B0D96}" srcId="{F826D19F-F133-4C09-A4F4-377A627D8C82}" destId="{CEC70EB6-060E-46A2-AC5A-EA08EAB68DDB}" srcOrd="2" destOrd="0" parTransId="{243D8D71-6C20-446A-BCF1-8B76067074C1}" sibTransId="{90446C95-D3E3-4CDA-BBD7-3A09E3D9A436}"/>
    <dgm:cxn modelId="{CBEC7FD3-41FC-4A51-8078-BCCC61908AAA}" srcId="{F826D19F-F133-4C09-A4F4-377A627D8C82}" destId="{EFEC90B1-3F86-4F4E-88F5-8B5EB9087178}" srcOrd="4" destOrd="0" parTransId="{52F1F739-3470-41DA-993F-3B8DAEEC9A3E}" sibTransId="{D25C03A3-18AF-4F15-8669-9B7F179C4B7C}"/>
    <dgm:cxn modelId="{320421E0-C1AB-4519-8664-D70EE37F8601}" srcId="{F826D19F-F133-4C09-A4F4-377A627D8C82}" destId="{76BAC42C-6E6B-4664-A3B5-C3B49B76B19E}" srcOrd="1" destOrd="0" parTransId="{A9709AF3-800B-4A9B-A8AF-F98593CC3B9A}" sibTransId="{5933A743-4EB4-4F77-AECC-744DA15E51D7}"/>
    <dgm:cxn modelId="{DB017FFC-3EDA-41A4-BD91-829AD9E8BDE0}" type="presOf" srcId="{50B47AC9-F133-4381-B674-D6B03D3AA1A1}" destId="{15559C3A-A040-4B8D-A6F5-3D964301FB5D}" srcOrd="0" destOrd="0" presId="urn:microsoft.com/office/officeart/2018/2/layout/IconVerticalSolidList"/>
    <dgm:cxn modelId="{E482F864-7334-4145-AA13-6BB54D304440}" type="presParOf" srcId="{2A62D239-7AF2-4697-B91C-8CA7D3A85AA3}" destId="{92F89A90-63C2-44D9-B2C6-18FFC4511D69}" srcOrd="0" destOrd="0" presId="urn:microsoft.com/office/officeart/2018/2/layout/IconVerticalSolidList"/>
    <dgm:cxn modelId="{3496CC4E-70EE-473A-B4C6-4AF5106451BD}" type="presParOf" srcId="{92F89A90-63C2-44D9-B2C6-18FFC4511D69}" destId="{8CB0BDC1-6F9B-406B-82AC-0C8FA9ED0E93}" srcOrd="0" destOrd="0" presId="urn:microsoft.com/office/officeart/2018/2/layout/IconVerticalSolidList"/>
    <dgm:cxn modelId="{6FFA1A7E-D128-4B17-B3E1-4A52D8287104}" type="presParOf" srcId="{92F89A90-63C2-44D9-B2C6-18FFC4511D69}" destId="{8BEF5AFC-6C60-49B6-A0F6-2A88640C991F}" srcOrd="1" destOrd="0" presId="urn:microsoft.com/office/officeart/2018/2/layout/IconVerticalSolidList"/>
    <dgm:cxn modelId="{AC4BE787-4FEA-48AA-8E0A-AC82CB8D5603}" type="presParOf" srcId="{92F89A90-63C2-44D9-B2C6-18FFC4511D69}" destId="{E71C6C13-5710-42F0-B36B-9B0822B537C0}" srcOrd="2" destOrd="0" presId="urn:microsoft.com/office/officeart/2018/2/layout/IconVerticalSolidList"/>
    <dgm:cxn modelId="{BBB5FF56-77E0-4502-A9FB-58DCD9E6E10A}" type="presParOf" srcId="{92F89A90-63C2-44D9-B2C6-18FFC4511D69}" destId="{66CD9827-397D-4D10-B017-EADB4817ED7D}" srcOrd="3" destOrd="0" presId="urn:microsoft.com/office/officeart/2018/2/layout/IconVerticalSolidList"/>
    <dgm:cxn modelId="{360D526F-5968-418F-AB7A-27D51EF3A735}" type="presParOf" srcId="{2A62D239-7AF2-4697-B91C-8CA7D3A85AA3}" destId="{A45DDA32-2541-4742-94DC-CBD358EFE0CA}" srcOrd="1" destOrd="0" presId="urn:microsoft.com/office/officeart/2018/2/layout/IconVerticalSolidList"/>
    <dgm:cxn modelId="{E5E5AC2C-3D50-4E00-B51C-1828336007A8}" type="presParOf" srcId="{2A62D239-7AF2-4697-B91C-8CA7D3A85AA3}" destId="{1313DCA3-F675-40DC-BB46-665FFCEA18C8}" srcOrd="2" destOrd="0" presId="urn:microsoft.com/office/officeart/2018/2/layout/IconVerticalSolidList"/>
    <dgm:cxn modelId="{24E71AE0-67DC-4B5C-A44C-AAE655BB41EF}" type="presParOf" srcId="{1313DCA3-F675-40DC-BB46-665FFCEA18C8}" destId="{681890E9-CA0E-46B0-B2E5-D75F1E77C0DC}" srcOrd="0" destOrd="0" presId="urn:microsoft.com/office/officeart/2018/2/layout/IconVerticalSolidList"/>
    <dgm:cxn modelId="{D28CFEE7-4FC4-4E6D-B56F-1F599F442D6B}" type="presParOf" srcId="{1313DCA3-F675-40DC-BB46-665FFCEA18C8}" destId="{31131B15-36D3-4B81-A03C-CA5B244B55DE}" srcOrd="1" destOrd="0" presId="urn:microsoft.com/office/officeart/2018/2/layout/IconVerticalSolidList"/>
    <dgm:cxn modelId="{1B193273-4A05-4503-832D-642D63211D47}" type="presParOf" srcId="{1313DCA3-F675-40DC-BB46-665FFCEA18C8}" destId="{586EE594-3DCC-43E1-A212-7865BB5CF5D3}" srcOrd="2" destOrd="0" presId="urn:microsoft.com/office/officeart/2018/2/layout/IconVerticalSolidList"/>
    <dgm:cxn modelId="{C98B96B2-C2F3-4CA1-8330-85673E195B50}" type="presParOf" srcId="{1313DCA3-F675-40DC-BB46-665FFCEA18C8}" destId="{A1A41499-6009-45D4-9A15-7A9EED3DEF20}" srcOrd="3" destOrd="0" presId="urn:microsoft.com/office/officeart/2018/2/layout/IconVerticalSolidList"/>
    <dgm:cxn modelId="{A029994B-E91B-4CE7-B5A6-5B1305D97D8D}" type="presParOf" srcId="{2A62D239-7AF2-4697-B91C-8CA7D3A85AA3}" destId="{CDCEE69C-45E5-43FF-8ACD-3F1874C96D18}" srcOrd="3" destOrd="0" presId="urn:microsoft.com/office/officeart/2018/2/layout/IconVerticalSolidList"/>
    <dgm:cxn modelId="{DFF12AE5-8ACA-4975-BA4B-7CD77CBC6124}" type="presParOf" srcId="{2A62D239-7AF2-4697-B91C-8CA7D3A85AA3}" destId="{B8D802B9-EFD8-4623-8C10-EFB9C6E62E35}" srcOrd="4" destOrd="0" presId="urn:microsoft.com/office/officeart/2018/2/layout/IconVerticalSolidList"/>
    <dgm:cxn modelId="{124863B9-002F-4C0B-B9D1-63BC1BC06FE9}" type="presParOf" srcId="{B8D802B9-EFD8-4623-8C10-EFB9C6E62E35}" destId="{21E46FCF-022D-4A32-856F-B53F950CE018}" srcOrd="0" destOrd="0" presId="urn:microsoft.com/office/officeart/2018/2/layout/IconVerticalSolidList"/>
    <dgm:cxn modelId="{8EBDF299-2643-494A-A9D1-570E52EFC3EB}" type="presParOf" srcId="{B8D802B9-EFD8-4623-8C10-EFB9C6E62E35}" destId="{B76D5331-36D4-4E30-8B0D-58610FB669B5}" srcOrd="1" destOrd="0" presId="urn:microsoft.com/office/officeart/2018/2/layout/IconVerticalSolidList"/>
    <dgm:cxn modelId="{65094FB6-107D-4CAC-8924-2D4F5D02668F}" type="presParOf" srcId="{B8D802B9-EFD8-4623-8C10-EFB9C6E62E35}" destId="{53817EE0-01E6-477E-9AB0-A49019A44FD8}" srcOrd="2" destOrd="0" presId="urn:microsoft.com/office/officeart/2018/2/layout/IconVerticalSolidList"/>
    <dgm:cxn modelId="{AF30F854-F8EB-43F9-A2D4-563BC8D57EBC}" type="presParOf" srcId="{B8D802B9-EFD8-4623-8C10-EFB9C6E62E35}" destId="{DC041AD5-DEC0-4FAF-BE80-0E015E6B0D4E}" srcOrd="3" destOrd="0" presId="urn:microsoft.com/office/officeart/2018/2/layout/IconVerticalSolidList"/>
    <dgm:cxn modelId="{C8ED19A0-DB01-4960-9FCC-28E6C0BD64D5}" type="presParOf" srcId="{2A62D239-7AF2-4697-B91C-8CA7D3A85AA3}" destId="{0F8B70BD-DB87-4381-AEA6-981F37F5314E}" srcOrd="5" destOrd="0" presId="urn:microsoft.com/office/officeart/2018/2/layout/IconVerticalSolidList"/>
    <dgm:cxn modelId="{9510AF3A-53DC-4682-B38E-8E107E1390A0}" type="presParOf" srcId="{2A62D239-7AF2-4697-B91C-8CA7D3A85AA3}" destId="{8E309F76-C6E6-444D-AC41-01983CFAC916}" srcOrd="6" destOrd="0" presId="urn:microsoft.com/office/officeart/2018/2/layout/IconVerticalSolidList"/>
    <dgm:cxn modelId="{9E15B202-F1FB-4DB3-A713-065C1E858C03}" type="presParOf" srcId="{8E309F76-C6E6-444D-AC41-01983CFAC916}" destId="{52AC9C14-7F87-4E26-82B9-A246B401278A}" srcOrd="0" destOrd="0" presId="urn:microsoft.com/office/officeart/2018/2/layout/IconVerticalSolidList"/>
    <dgm:cxn modelId="{30783B3F-158E-4552-A285-5A7BFB0EF95A}" type="presParOf" srcId="{8E309F76-C6E6-444D-AC41-01983CFAC916}" destId="{97ADA95A-0085-41A1-ACBC-5563B2AC3D56}" srcOrd="1" destOrd="0" presId="urn:microsoft.com/office/officeart/2018/2/layout/IconVerticalSolidList"/>
    <dgm:cxn modelId="{C4D585C7-636F-48C6-9C8E-128653307A88}" type="presParOf" srcId="{8E309F76-C6E6-444D-AC41-01983CFAC916}" destId="{F37E7D45-D4A3-422F-B65E-6BFD2FFFE717}" srcOrd="2" destOrd="0" presId="urn:microsoft.com/office/officeart/2018/2/layout/IconVerticalSolidList"/>
    <dgm:cxn modelId="{273B0486-C3C8-4DDC-8805-4063FF62CB61}" type="presParOf" srcId="{8E309F76-C6E6-444D-AC41-01983CFAC916}" destId="{60174926-7086-4386-8100-3CD90283E131}" srcOrd="3" destOrd="0" presId="urn:microsoft.com/office/officeart/2018/2/layout/IconVerticalSolidList"/>
    <dgm:cxn modelId="{710F86B2-B14D-4761-A122-1C250A69144A}" type="presParOf" srcId="{2A62D239-7AF2-4697-B91C-8CA7D3A85AA3}" destId="{F605A496-806D-43DF-AC55-C0CBDAEDF17B}" srcOrd="7" destOrd="0" presId="urn:microsoft.com/office/officeart/2018/2/layout/IconVerticalSolidList"/>
    <dgm:cxn modelId="{87AA39CF-8E84-4699-B1D2-0A41D1DF2A47}" type="presParOf" srcId="{2A62D239-7AF2-4697-B91C-8CA7D3A85AA3}" destId="{2D5092FB-6918-4E3C-B7F7-140F4F462773}" srcOrd="8" destOrd="0" presId="urn:microsoft.com/office/officeart/2018/2/layout/IconVerticalSolidList"/>
    <dgm:cxn modelId="{ABB2B1E5-FC7D-4CE7-A0E4-99F221E5E5A9}" type="presParOf" srcId="{2D5092FB-6918-4E3C-B7F7-140F4F462773}" destId="{3B703330-1BD5-43B7-9CE8-AD6DD8DA8F84}" srcOrd="0" destOrd="0" presId="urn:microsoft.com/office/officeart/2018/2/layout/IconVerticalSolidList"/>
    <dgm:cxn modelId="{9E0E64FD-FC86-419F-B0BE-A67BB8CE379E}" type="presParOf" srcId="{2D5092FB-6918-4E3C-B7F7-140F4F462773}" destId="{484B110A-9AEA-4A74-B118-38C72DE55193}" srcOrd="1" destOrd="0" presId="urn:microsoft.com/office/officeart/2018/2/layout/IconVerticalSolidList"/>
    <dgm:cxn modelId="{636B8427-242C-47D5-8438-042DFCCC73D8}" type="presParOf" srcId="{2D5092FB-6918-4E3C-B7F7-140F4F462773}" destId="{22E5EC1B-5885-43E0-A40F-2A4560201D12}" srcOrd="2" destOrd="0" presId="urn:microsoft.com/office/officeart/2018/2/layout/IconVerticalSolidList"/>
    <dgm:cxn modelId="{0F16B9E9-DEE8-4DC4-B55E-C72F77D9BB50}" type="presParOf" srcId="{2D5092FB-6918-4E3C-B7F7-140F4F462773}" destId="{74C560DA-2D87-4A52-B896-383BAA236EBD}" srcOrd="3" destOrd="0" presId="urn:microsoft.com/office/officeart/2018/2/layout/IconVerticalSolidList"/>
    <dgm:cxn modelId="{32EB41AE-EA30-4BDD-98ED-209DDA164544}" type="presParOf" srcId="{2A62D239-7AF2-4697-B91C-8CA7D3A85AA3}" destId="{C84F1053-C2CC-4474-A1D4-4CDCFE56EE41}" srcOrd="9" destOrd="0" presId="urn:microsoft.com/office/officeart/2018/2/layout/IconVerticalSolidList"/>
    <dgm:cxn modelId="{4807913E-10F9-431F-ADFC-D9223F94891F}" type="presParOf" srcId="{2A62D239-7AF2-4697-B91C-8CA7D3A85AA3}" destId="{6E88F038-F023-4583-9D24-7BB004986A81}" srcOrd="10" destOrd="0" presId="urn:microsoft.com/office/officeart/2018/2/layout/IconVerticalSolidList"/>
    <dgm:cxn modelId="{3C663349-A30B-4278-9E95-4D421541D394}" type="presParOf" srcId="{6E88F038-F023-4583-9D24-7BB004986A81}" destId="{1C999978-9DBC-4E17-8909-74970DD97471}" srcOrd="0" destOrd="0" presId="urn:microsoft.com/office/officeart/2018/2/layout/IconVerticalSolidList"/>
    <dgm:cxn modelId="{496B3DEB-2C5C-4893-AC2D-B09E6E1929B4}" type="presParOf" srcId="{6E88F038-F023-4583-9D24-7BB004986A81}" destId="{14182BF9-6863-4A01-AC1F-A56AE6EBFEF5}" srcOrd="1" destOrd="0" presId="urn:microsoft.com/office/officeart/2018/2/layout/IconVerticalSolidList"/>
    <dgm:cxn modelId="{9DBFB701-70AA-4EA2-A38F-13CA01C6C799}" type="presParOf" srcId="{6E88F038-F023-4583-9D24-7BB004986A81}" destId="{727D9ACE-D859-4DCE-94CD-D4CDA773EBA1}" srcOrd="2" destOrd="0" presId="urn:microsoft.com/office/officeart/2018/2/layout/IconVerticalSolidList"/>
    <dgm:cxn modelId="{A65D9460-70C6-41D5-9361-2A745F82420C}" type="presParOf" srcId="{6E88F038-F023-4583-9D24-7BB004986A81}" destId="{15559C3A-A040-4B8D-A6F5-3D964301FB5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A061389-AA9C-4E29-AB10-4DEEC90EB0BB}"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2ABD47E1-CB09-4288-9268-29EC42411864}">
      <dgm:prSet/>
      <dgm:spPr/>
      <dgm:t>
        <a:bodyPr/>
        <a:lstStyle/>
        <a:p>
          <a:r>
            <a:rPr lang="en-US"/>
            <a:t>Feeback from staff</a:t>
          </a:r>
        </a:p>
      </dgm:t>
    </dgm:pt>
    <dgm:pt modelId="{73B76D34-DE29-40C2-BFCD-6BB02CADDBB3}" type="parTrans" cxnId="{F0778C79-95B0-44F4-B2DE-AB4B4BF78A33}">
      <dgm:prSet/>
      <dgm:spPr/>
      <dgm:t>
        <a:bodyPr/>
        <a:lstStyle/>
        <a:p>
          <a:endParaRPr lang="en-US"/>
        </a:p>
      </dgm:t>
    </dgm:pt>
    <dgm:pt modelId="{E2B593F9-887A-4CCD-AC7E-1BF6C5E8B514}" type="sibTrans" cxnId="{F0778C79-95B0-44F4-B2DE-AB4B4BF78A33}">
      <dgm:prSet/>
      <dgm:spPr/>
      <dgm:t>
        <a:bodyPr/>
        <a:lstStyle/>
        <a:p>
          <a:endParaRPr lang="en-US"/>
        </a:p>
      </dgm:t>
    </dgm:pt>
    <dgm:pt modelId="{29BBD242-70FB-4315-9D3B-7744C699E327}">
      <dgm:prSet/>
      <dgm:spPr/>
      <dgm:t>
        <a:bodyPr/>
        <a:lstStyle/>
        <a:p>
          <a:r>
            <a:rPr lang="en-US"/>
            <a:t>More engaging/interesting/hands on</a:t>
          </a:r>
        </a:p>
      </dgm:t>
    </dgm:pt>
    <dgm:pt modelId="{AC1833EB-A204-4958-AB4B-49A6E532EC71}" type="parTrans" cxnId="{139CE5E3-AD63-4EFC-8755-4CFD1C25B50F}">
      <dgm:prSet/>
      <dgm:spPr/>
      <dgm:t>
        <a:bodyPr/>
        <a:lstStyle/>
        <a:p>
          <a:endParaRPr lang="en-US"/>
        </a:p>
      </dgm:t>
    </dgm:pt>
    <dgm:pt modelId="{CAAF72D6-3358-4E06-BB60-E641C8A65D75}" type="sibTrans" cxnId="{139CE5E3-AD63-4EFC-8755-4CFD1C25B50F}">
      <dgm:prSet/>
      <dgm:spPr/>
      <dgm:t>
        <a:bodyPr/>
        <a:lstStyle/>
        <a:p>
          <a:endParaRPr lang="en-US"/>
        </a:p>
      </dgm:t>
    </dgm:pt>
    <dgm:pt modelId="{297C7FF7-8AF1-45D1-85E2-24906064AD1D}">
      <dgm:prSet/>
      <dgm:spPr/>
      <dgm:t>
        <a:bodyPr/>
        <a:lstStyle/>
        <a:p>
          <a:r>
            <a:rPr lang="en-US"/>
            <a:t>Specific areas of development</a:t>
          </a:r>
        </a:p>
      </dgm:t>
    </dgm:pt>
    <dgm:pt modelId="{9E9E596D-D80A-4824-9ABA-D0EEC7312F27}" type="parTrans" cxnId="{C22D1151-FABE-440C-8108-17DC2CE18455}">
      <dgm:prSet/>
      <dgm:spPr/>
      <dgm:t>
        <a:bodyPr/>
        <a:lstStyle/>
        <a:p>
          <a:endParaRPr lang="en-US"/>
        </a:p>
      </dgm:t>
    </dgm:pt>
    <dgm:pt modelId="{9173B36F-5C06-48B2-B46D-128B71790A85}" type="sibTrans" cxnId="{C22D1151-FABE-440C-8108-17DC2CE18455}">
      <dgm:prSet/>
      <dgm:spPr/>
      <dgm:t>
        <a:bodyPr/>
        <a:lstStyle/>
        <a:p>
          <a:endParaRPr lang="en-US"/>
        </a:p>
      </dgm:t>
    </dgm:pt>
    <dgm:pt modelId="{B1DA39F3-9D03-41A9-BC9E-DE4CBC1C657E}" type="pres">
      <dgm:prSet presAssocID="{AA061389-AA9C-4E29-AB10-4DEEC90EB0BB}" presName="linear" presStyleCnt="0">
        <dgm:presLayoutVars>
          <dgm:dir/>
          <dgm:animLvl val="lvl"/>
          <dgm:resizeHandles val="exact"/>
        </dgm:presLayoutVars>
      </dgm:prSet>
      <dgm:spPr/>
    </dgm:pt>
    <dgm:pt modelId="{462DC95A-E4A5-473C-9AEF-FC8798DBF7C2}" type="pres">
      <dgm:prSet presAssocID="{2ABD47E1-CB09-4288-9268-29EC42411864}" presName="parentLin" presStyleCnt="0"/>
      <dgm:spPr/>
    </dgm:pt>
    <dgm:pt modelId="{AFD6D324-372A-4799-B327-D03C8EA77916}" type="pres">
      <dgm:prSet presAssocID="{2ABD47E1-CB09-4288-9268-29EC42411864}" presName="parentLeftMargin" presStyleLbl="node1" presStyleIdx="0" presStyleCnt="3"/>
      <dgm:spPr/>
    </dgm:pt>
    <dgm:pt modelId="{C3B8BE55-E998-4113-AECE-75669EDC660A}" type="pres">
      <dgm:prSet presAssocID="{2ABD47E1-CB09-4288-9268-29EC42411864}" presName="parentText" presStyleLbl="node1" presStyleIdx="0" presStyleCnt="3">
        <dgm:presLayoutVars>
          <dgm:chMax val="0"/>
          <dgm:bulletEnabled val="1"/>
        </dgm:presLayoutVars>
      </dgm:prSet>
      <dgm:spPr/>
    </dgm:pt>
    <dgm:pt modelId="{B7EB1A92-098E-47D6-A84F-6B7411C4CB52}" type="pres">
      <dgm:prSet presAssocID="{2ABD47E1-CB09-4288-9268-29EC42411864}" presName="negativeSpace" presStyleCnt="0"/>
      <dgm:spPr/>
    </dgm:pt>
    <dgm:pt modelId="{46C755B3-2200-4564-AD9D-82B43E3D029A}" type="pres">
      <dgm:prSet presAssocID="{2ABD47E1-CB09-4288-9268-29EC42411864}" presName="childText" presStyleLbl="conFgAcc1" presStyleIdx="0" presStyleCnt="3">
        <dgm:presLayoutVars>
          <dgm:bulletEnabled val="1"/>
        </dgm:presLayoutVars>
      </dgm:prSet>
      <dgm:spPr/>
    </dgm:pt>
    <dgm:pt modelId="{B7BC4E07-6AF8-443F-8CDA-81A3E9E05DCF}" type="pres">
      <dgm:prSet presAssocID="{E2B593F9-887A-4CCD-AC7E-1BF6C5E8B514}" presName="spaceBetweenRectangles" presStyleCnt="0"/>
      <dgm:spPr/>
    </dgm:pt>
    <dgm:pt modelId="{B28B231D-45A6-4E1A-A8C0-9BB16C1A985A}" type="pres">
      <dgm:prSet presAssocID="{29BBD242-70FB-4315-9D3B-7744C699E327}" presName="parentLin" presStyleCnt="0"/>
      <dgm:spPr/>
    </dgm:pt>
    <dgm:pt modelId="{DA202CD7-FA9F-4716-8D59-44B52165C490}" type="pres">
      <dgm:prSet presAssocID="{29BBD242-70FB-4315-9D3B-7744C699E327}" presName="parentLeftMargin" presStyleLbl="node1" presStyleIdx="0" presStyleCnt="3"/>
      <dgm:spPr/>
    </dgm:pt>
    <dgm:pt modelId="{74761E9A-1277-4ABA-8DFC-C9E0A42E9CD4}" type="pres">
      <dgm:prSet presAssocID="{29BBD242-70FB-4315-9D3B-7744C699E327}" presName="parentText" presStyleLbl="node1" presStyleIdx="1" presStyleCnt="3">
        <dgm:presLayoutVars>
          <dgm:chMax val="0"/>
          <dgm:bulletEnabled val="1"/>
        </dgm:presLayoutVars>
      </dgm:prSet>
      <dgm:spPr/>
    </dgm:pt>
    <dgm:pt modelId="{844BEF13-3F3D-41AD-AB97-4BC853C070DC}" type="pres">
      <dgm:prSet presAssocID="{29BBD242-70FB-4315-9D3B-7744C699E327}" presName="negativeSpace" presStyleCnt="0"/>
      <dgm:spPr/>
    </dgm:pt>
    <dgm:pt modelId="{D0B1939F-7AC9-41DC-B5AB-FBAE167DF395}" type="pres">
      <dgm:prSet presAssocID="{29BBD242-70FB-4315-9D3B-7744C699E327}" presName="childText" presStyleLbl="conFgAcc1" presStyleIdx="1" presStyleCnt="3">
        <dgm:presLayoutVars>
          <dgm:bulletEnabled val="1"/>
        </dgm:presLayoutVars>
      </dgm:prSet>
      <dgm:spPr/>
    </dgm:pt>
    <dgm:pt modelId="{806A3D56-00C1-49BC-A18F-C7A6330B7D24}" type="pres">
      <dgm:prSet presAssocID="{CAAF72D6-3358-4E06-BB60-E641C8A65D75}" presName="spaceBetweenRectangles" presStyleCnt="0"/>
      <dgm:spPr/>
    </dgm:pt>
    <dgm:pt modelId="{8EB55251-3CF9-46C0-AC89-11046B6C9CBE}" type="pres">
      <dgm:prSet presAssocID="{297C7FF7-8AF1-45D1-85E2-24906064AD1D}" presName="parentLin" presStyleCnt="0"/>
      <dgm:spPr/>
    </dgm:pt>
    <dgm:pt modelId="{2C9F3E88-7AFE-4910-A1AE-F5F09BFA0647}" type="pres">
      <dgm:prSet presAssocID="{297C7FF7-8AF1-45D1-85E2-24906064AD1D}" presName="parentLeftMargin" presStyleLbl="node1" presStyleIdx="1" presStyleCnt="3"/>
      <dgm:spPr/>
    </dgm:pt>
    <dgm:pt modelId="{0A3DB220-6565-4EDB-980E-9F630AB58DF9}" type="pres">
      <dgm:prSet presAssocID="{297C7FF7-8AF1-45D1-85E2-24906064AD1D}" presName="parentText" presStyleLbl="node1" presStyleIdx="2" presStyleCnt="3">
        <dgm:presLayoutVars>
          <dgm:chMax val="0"/>
          <dgm:bulletEnabled val="1"/>
        </dgm:presLayoutVars>
      </dgm:prSet>
      <dgm:spPr/>
    </dgm:pt>
    <dgm:pt modelId="{9C7D446D-E4D3-44FF-9CD5-29429A1CA75D}" type="pres">
      <dgm:prSet presAssocID="{297C7FF7-8AF1-45D1-85E2-24906064AD1D}" presName="negativeSpace" presStyleCnt="0"/>
      <dgm:spPr/>
    </dgm:pt>
    <dgm:pt modelId="{4B9F7FFE-7F9D-470F-A6F1-654109336FE7}" type="pres">
      <dgm:prSet presAssocID="{297C7FF7-8AF1-45D1-85E2-24906064AD1D}" presName="childText" presStyleLbl="conFgAcc1" presStyleIdx="2" presStyleCnt="3">
        <dgm:presLayoutVars>
          <dgm:bulletEnabled val="1"/>
        </dgm:presLayoutVars>
      </dgm:prSet>
      <dgm:spPr/>
    </dgm:pt>
  </dgm:ptLst>
  <dgm:cxnLst>
    <dgm:cxn modelId="{A4020815-C38B-4E2E-A9AF-CF377EB4DDFB}" type="presOf" srcId="{29BBD242-70FB-4315-9D3B-7744C699E327}" destId="{DA202CD7-FA9F-4716-8D59-44B52165C490}" srcOrd="0" destOrd="0" presId="urn:microsoft.com/office/officeart/2005/8/layout/list1"/>
    <dgm:cxn modelId="{057B6318-9783-4EAF-A59E-F0781FE75E39}" type="presOf" srcId="{297C7FF7-8AF1-45D1-85E2-24906064AD1D}" destId="{2C9F3E88-7AFE-4910-A1AE-F5F09BFA0647}" srcOrd="0" destOrd="0" presId="urn:microsoft.com/office/officeart/2005/8/layout/list1"/>
    <dgm:cxn modelId="{4CF1B45B-A1E5-4F2E-B3A6-FD9ABE6A37DE}" type="presOf" srcId="{AA061389-AA9C-4E29-AB10-4DEEC90EB0BB}" destId="{B1DA39F3-9D03-41A9-BC9E-DE4CBC1C657E}" srcOrd="0" destOrd="0" presId="urn:microsoft.com/office/officeart/2005/8/layout/list1"/>
    <dgm:cxn modelId="{C22D1151-FABE-440C-8108-17DC2CE18455}" srcId="{AA061389-AA9C-4E29-AB10-4DEEC90EB0BB}" destId="{297C7FF7-8AF1-45D1-85E2-24906064AD1D}" srcOrd="2" destOrd="0" parTransId="{9E9E596D-D80A-4824-9ABA-D0EEC7312F27}" sibTransId="{9173B36F-5C06-48B2-B46D-128B71790A85}"/>
    <dgm:cxn modelId="{ED64DF57-7F1F-4D19-8C89-330B0E693848}" type="presOf" srcId="{29BBD242-70FB-4315-9D3B-7744C699E327}" destId="{74761E9A-1277-4ABA-8DFC-C9E0A42E9CD4}" srcOrd="1" destOrd="0" presId="urn:microsoft.com/office/officeart/2005/8/layout/list1"/>
    <dgm:cxn modelId="{F0778C79-95B0-44F4-B2DE-AB4B4BF78A33}" srcId="{AA061389-AA9C-4E29-AB10-4DEEC90EB0BB}" destId="{2ABD47E1-CB09-4288-9268-29EC42411864}" srcOrd="0" destOrd="0" parTransId="{73B76D34-DE29-40C2-BFCD-6BB02CADDBB3}" sibTransId="{E2B593F9-887A-4CCD-AC7E-1BF6C5E8B514}"/>
    <dgm:cxn modelId="{5875769E-A00E-49E5-B7DE-4D627AFEF20F}" type="presOf" srcId="{2ABD47E1-CB09-4288-9268-29EC42411864}" destId="{AFD6D324-372A-4799-B327-D03C8EA77916}" srcOrd="0" destOrd="0" presId="urn:microsoft.com/office/officeart/2005/8/layout/list1"/>
    <dgm:cxn modelId="{0FAC38C5-0957-46F6-8D43-9BE61360D5F6}" type="presOf" srcId="{2ABD47E1-CB09-4288-9268-29EC42411864}" destId="{C3B8BE55-E998-4113-AECE-75669EDC660A}" srcOrd="1" destOrd="0" presId="urn:microsoft.com/office/officeart/2005/8/layout/list1"/>
    <dgm:cxn modelId="{20F395DA-B487-46DA-9E18-10DC59AC7A61}" type="presOf" srcId="{297C7FF7-8AF1-45D1-85E2-24906064AD1D}" destId="{0A3DB220-6565-4EDB-980E-9F630AB58DF9}" srcOrd="1" destOrd="0" presId="urn:microsoft.com/office/officeart/2005/8/layout/list1"/>
    <dgm:cxn modelId="{139CE5E3-AD63-4EFC-8755-4CFD1C25B50F}" srcId="{AA061389-AA9C-4E29-AB10-4DEEC90EB0BB}" destId="{29BBD242-70FB-4315-9D3B-7744C699E327}" srcOrd="1" destOrd="0" parTransId="{AC1833EB-A204-4958-AB4B-49A6E532EC71}" sibTransId="{CAAF72D6-3358-4E06-BB60-E641C8A65D75}"/>
    <dgm:cxn modelId="{42CDF176-6BF2-46EA-83A1-BD51ED1D0AC9}" type="presParOf" srcId="{B1DA39F3-9D03-41A9-BC9E-DE4CBC1C657E}" destId="{462DC95A-E4A5-473C-9AEF-FC8798DBF7C2}" srcOrd="0" destOrd="0" presId="urn:microsoft.com/office/officeart/2005/8/layout/list1"/>
    <dgm:cxn modelId="{66AC4283-1811-4E7C-85A8-044ABF90F0D1}" type="presParOf" srcId="{462DC95A-E4A5-473C-9AEF-FC8798DBF7C2}" destId="{AFD6D324-372A-4799-B327-D03C8EA77916}" srcOrd="0" destOrd="0" presId="urn:microsoft.com/office/officeart/2005/8/layout/list1"/>
    <dgm:cxn modelId="{792B036A-9756-467E-AF72-AEC6403155A6}" type="presParOf" srcId="{462DC95A-E4A5-473C-9AEF-FC8798DBF7C2}" destId="{C3B8BE55-E998-4113-AECE-75669EDC660A}" srcOrd="1" destOrd="0" presId="urn:microsoft.com/office/officeart/2005/8/layout/list1"/>
    <dgm:cxn modelId="{D4677BFA-F261-42C9-9B66-4C88A36CCB68}" type="presParOf" srcId="{B1DA39F3-9D03-41A9-BC9E-DE4CBC1C657E}" destId="{B7EB1A92-098E-47D6-A84F-6B7411C4CB52}" srcOrd="1" destOrd="0" presId="urn:microsoft.com/office/officeart/2005/8/layout/list1"/>
    <dgm:cxn modelId="{A8608F2F-89C6-4AAC-85B9-FF0AACAC7F78}" type="presParOf" srcId="{B1DA39F3-9D03-41A9-BC9E-DE4CBC1C657E}" destId="{46C755B3-2200-4564-AD9D-82B43E3D029A}" srcOrd="2" destOrd="0" presId="urn:microsoft.com/office/officeart/2005/8/layout/list1"/>
    <dgm:cxn modelId="{F6E698F9-72D0-46A3-88DB-BD1D8B00230B}" type="presParOf" srcId="{B1DA39F3-9D03-41A9-BC9E-DE4CBC1C657E}" destId="{B7BC4E07-6AF8-443F-8CDA-81A3E9E05DCF}" srcOrd="3" destOrd="0" presId="urn:microsoft.com/office/officeart/2005/8/layout/list1"/>
    <dgm:cxn modelId="{3DF14EA4-9CA2-4812-906F-9E22C5D1E507}" type="presParOf" srcId="{B1DA39F3-9D03-41A9-BC9E-DE4CBC1C657E}" destId="{B28B231D-45A6-4E1A-A8C0-9BB16C1A985A}" srcOrd="4" destOrd="0" presId="urn:microsoft.com/office/officeart/2005/8/layout/list1"/>
    <dgm:cxn modelId="{0D400458-762A-4DF2-AF56-2FD84BA120A3}" type="presParOf" srcId="{B28B231D-45A6-4E1A-A8C0-9BB16C1A985A}" destId="{DA202CD7-FA9F-4716-8D59-44B52165C490}" srcOrd="0" destOrd="0" presId="urn:microsoft.com/office/officeart/2005/8/layout/list1"/>
    <dgm:cxn modelId="{01155568-B676-4BA3-A40F-7BA0D566F958}" type="presParOf" srcId="{B28B231D-45A6-4E1A-A8C0-9BB16C1A985A}" destId="{74761E9A-1277-4ABA-8DFC-C9E0A42E9CD4}" srcOrd="1" destOrd="0" presId="urn:microsoft.com/office/officeart/2005/8/layout/list1"/>
    <dgm:cxn modelId="{6B6AEFF2-E7C6-428C-8009-1CDB6183C11A}" type="presParOf" srcId="{B1DA39F3-9D03-41A9-BC9E-DE4CBC1C657E}" destId="{844BEF13-3F3D-41AD-AB97-4BC853C070DC}" srcOrd="5" destOrd="0" presId="urn:microsoft.com/office/officeart/2005/8/layout/list1"/>
    <dgm:cxn modelId="{BD382745-8F7E-4F28-B02D-54DDEE3E7843}" type="presParOf" srcId="{B1DA39F3-9D03-41A9-BC9E-DE4CBC1C657E}" destId="{D0B1939F-7AC9-41DC-B5AB-FBAE167DF395}" srcOrd="6" destOrd="0" presId="urn:microsoft.com/office/officeart/2005/8/layout/list1"/>
    <dgm:cxn modelId="{67F3FEDC-2A09-47DD-8913-25602D78B101}" type="presParOf" srcId="{B1DA39F3-9D03-41A9-BC9E-DE4CBC1C657E}" destId="{806A3D56-00C1-49BC-A18F-C7A6330B7D24}" srcOrd="7" destOrd="0" presId="urn:microsoft.com/office/officeart/2005/8/layout/list1"/>
    <dgm:cxn modelId="{D7A764D8-6512-416E-A7E2-0443A6353E45}" type="presParOf" srcId="{B1DA39F3-9D03-41A9-BC9E-DE4CBC1C657E}" destId="{8EB55251-3CF9-46C0-AC89-11046B6C9CBE}" srcOrd="8" destOrd="0" presId="urn:microsoft.com/office/officeart/2005/8/layout/list1"/>
    <dgm:cxn modelId="{4F1A028F-E831-4ED5-8F4A-E5FDDCBDAFED}" type="presParOf" srcId="{8EB55251-3CF9-46C0-AC89-11046B6C9CBE}" destId="{2C9F3E88-7AFE-4910-A1AE-F5F09BFA0647}" srcOrd="0" destOrd="0" presId="urn:microsoft.com/office/officeart/2005/8/layout/list1"/>
    <dgm:cxn modelId="{22F030FE-B388-49ED-8749-2BA0B2F5A758}" type="presParOf" srcId="{8EB55251-3CF9-46C0-AC89-11046B6C9CBE}" destId="{0A3DB220-6565-4EDB-980E-9F630AB58DF9}" srcOrd="1" destOrd="0" presId="urn:microsoft.com/office/officeart/2005/8/layout/list1"/>
    <dgm:cxn modelId="{088C0F9C-7C3A-42B2-93CF-D10206EDF354}" type="presParOf" srcId="{B1DA39F3-9D03-41A9-BC9E-DE4CBC1C657E}" destId="{9C7D446D-E4D3-44FF-9CD5-29429A1CA75D}" srcOrd="9" destOrd="0" presId="urn:microsoft.com/office/officeart/2005/8/layout/list1"/>
    <dgm:cxn modelId="{A5DA9C25-477B-42B4-A445-5C9D4F7DE4FE}" type="presParOf" srcId="{B1DA39F3-9D03-41A9-BC9E-DE4CBC1C657E}" destId="{4B9F7FFE-7F9D-470F-A6F1-654109336FE7}"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3EF3C0-89A3-4907-BE49-5742B87EC45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4CE30CE-AA4E-49FB-A720-92ADC31ECC69}">
      <dgm:prSet/>
      <dgm:spPr/>
      <dgm:t>
        <a:bodyPr/>
        <a:lstStyle/>
        <a:p>
          <a:r>
            <a:rPr lang="en-US"/>
            <a:t>Discuss my idea with management team within my locality.</a:t>
          </a:r>
        </a:p>
      </dgm:t>
    </dgm:pt>
    <dgm:pt modelId="{6118A61B-E5F7-49F8-9F70-109CCD57FACE}" type="parTrans" cxnId="{99469AA8-B130-4F5E-949D-30F81616066F}">
      <dgm:prSet/>
      <dgm:spPr/>
      <dgm:t>
        <a:bodyPr/>
        <a:lstStyle/>
        <a:p>
          <a:endParaRPr lang="en-US"/>
        </a:p>
      </dgm:t>
    </dgm:pt>
    <dgm:pt modelId="{53F28019-B62D-4450-9E3C-F7A4E4EE2F1F}" type="sibTrans" cxnId="{99469AA8-B130-4F5E-949D-30F81616066F}">
      <dgm:prSet/>
      <dgm:spPr/>
      <dgm:t>
        <a:bodyPr/>
        <a:lstStyle/>
        <a:p>
          <a:endParaRPr lang="en-US"/>
        </a:p>
      </dgm:t>
    </dgm:pt>
    <dgm:pt modelId="{809D8BCE-58E3-4308-A653-5B8C660D9C00}">
      <dgm:prSet/>
      <dgm:spPr/>
      <dgm:t>
        <a:bodyPr/>
        <a:lstStyle/>
        <a:p>
          <a:r>
            <a:rPr lang="en-US"/>
            <a:t>Liaise with partner agencies to discuss inter agency training and establish networks to build common ground for appropriate training exercises.</a:t>
          </a:r>
        </a:p>
      </dgm:t>
    </dgm:pt>
    <dgm:pt modelId="{B550E144-B944-4244-993A-D7B2B5F9C379}" type="parTrans" cxnId="{0C1D384F-DD1B-42B3-9CF7-ECC5633DAE8A}">
      <dgm:prSet/>
      <dgm:spPr/>
      <dgm:t>
        <a:bodyPr/>
        <a:lstStyle/>
        <a:p>
          <a:endParaRPr lang="en-US"/>
        </a:p>
      </dgm:t>
    </dgm:pt>
    <dgm:pt modelId="{777EEB54-EA02-41EC-A35D-D0806027375C}" type="sibTrans" cxnId="{0C1D384F-DD1B-42B3-9CF7-ECC5633DAE8A}">
      <dgm:prSet/>
      <dgm:spPr/>
      <dgm:t>
        <a:bodyPr/>
        <a:lstStyle/>
        <a:p>
          <a:endParaRPr lang="en-US"/>
        </a:p>
      </dgm:t>
    </dgm:pt>
    <dgm:pt modelId="{ABF7BD20-E06F-469A-AA2C-2F10F8179E22}">
      <dgm:prSet/>
      <dgm:spPr/>
      <dgm:t>
        <a:bodyPr/>
        <a:lstStyle/>
        <a:p>
          <a:r>
            <a:rPr lang="en-US"/>
            <a:t>Staff can post their suggestions for CPD sessions via station TEAMS pages, contact myself or a liaison for organizing training opportunites.</a:t>
          </a:r>
        </a:p>
      </dgm:t>
    </dgm:pt>
    <dgm:pt modelId="{1E0DB0D3-E5B9-4DAC-A25D-9DB18AD23E21}" type="parTrans" cxnId="{82E1A341-5A1A-4E23-8949-FD29FD2EC5AA}">
      <dgm:prSet/>
      <dgm:spPr/>
      <dgm:t>
        <a:bodyPr/>
        <a:lstStyle/>
        <a:p>
          <a:endParaRPr lang="en-US"/>
        </a:p>
      </dgm:t>
    </dgm:pt>
    <dgm:pt modelId="{88659F08-F9F7-4EA8-9FB7-9E05FAB13295}" type="sibTrans" cxnId="{82E1A341-5A1A-4E23-8949-FD29FD2EC5AA}">
      <dgm:prSet/>
      <dgm:spPr/>
      <dgm:t>
        <a:bodyPr/>
        <a:lstStyle/>
        <a:p>
          <a:endParaRPr lang="en-US"/>
        </a:p>
      </dgm:t>
    </dgm:pt>
    <dgm:pt modelId="{803C046A-854D-4077-875D-0A51B54DE114}">
      <dgm:prSet/>
      <dgm:spPr/>
      <dgm:t>
        <a:bodyPr/>
        <a:lstStyle/>
        <a:p>
          <a:r>
            <a:rPr lang="en-US"/>
            <a:t>Plan additional CPD training sessions focused on staff feedback.</a:t>
          </a:r>
        </a:p>
      </dgm:t>
    </dgm:pt>
    <dgm:pt modelId="{BC7023BD-FEE2-410F-AB69-BD55E32B0B56}" type="parTrans" cxnId="{517DE2B0-E060-415F-BA93-F920FAF332E6}">
      <dgm:prSet/>
      <dgm:spPr/>
      <dgm:t>
        <a:bodyPr/>
        <a:lstStyle/>
        <a:p>
          <a:endParaRPr lang="en-US"/>
        </a:p>
      </dgm:t>
    </dgm:pt>
    <dgm:pt modelId="{1B94FD70-D489-4ADC-A77E-11DEB6B08252}" type="sibTrans" cxnId="{517DE2B0-E060-415F-BA93-F920FAF332E6}">
      <dgm:prSet/>
      <dgm:spPr/>
      <dgm:t>
        <a:bodyPr/>
        <a:lstStyle/>
        <a:p>
          <a:endParaRPr lang="en-US"/>
        </a:p>
      </dgm:t>
    </dgm:pt>
    <dgm:pt modelId="{480D1796-3789-48FA-BAEB-B2152F31683C}">
      <dgm:prSet/>
      <dgm:spPr/>
      <dgm:t>
        <a:bodyPr/>
        <a:lstStyle/>
        <a:p>
          <a:r>
            <a:rPr lang="en-US"/>
            <a:t>Ensure CPD resources are easily accessible through station TEAMS groups. Staff will have access to resources such as reflective frameworks and links to resources.</a:t>
          </a:r>
        </a:p>
      </dgm:t>
    </dgm:pt>
    <dgm:pt modelId="{A6E11B1F-7431-4AD7-A4D6-CF0CC5D61EE2}" type="parTrans" cxnId="{30450F93-177B-425F-93EF-1EF59CDAA7B3}">
      <dgm:prSet/>
      <dgm:spPr/>
      <dgm:t>
        <a:bodyPr/>
        <a:lstStyle/>
        <a:p>
          <a:endParaRPr lang="en-US"/>
        </a:p>
      </dgm:t>
    </dgm:pt>
    <dgm:pt modelId="{2D096E1F-45A4-44BC-BD06-67A5CF18294A}" type="sibTrans" cxnId="{30450F93-177B-425F-93EF-1EF59CDAA7B3}">
      <dgm:prSet/>
      <dgm:spPr/>
      <dgm:t>
        <a:bodyPr/>
        <a:lstStyle/>
        <a:p>
          <a:endParaRPr lang="en-US"/>
        </a:p>
      </dgm:t>
    </dgm:pt>
    <dgm:pt modelId="{392C5452-8A2E-4A3B-99F1-328C87D15ADF}" type="pres">
      <dgm:prSet presAssocID="{B43EF3C0-89A3-4907-BE49-5742B87EC45C}" presName="root" presStyleCnt="0">
        <dgm:presLayoutVars>
          <dgm:dir/>
          <dgm:resizeHandles val="exact"/>
        </dgm:presLayoutVars>
      </dgm:prSet>
      <dgm:spPr/>
    </dgm:pt>
    <dgm:pt modelId="{80D53968-B214-42FB-9EFC-C151E618123E}" type="pres">
      <dgm:prSet presAssocID="{94CE30CE-AA4E-49FB-A720-92ADC31ECC69}" presName="compNode" presStyleCnt="0"/>
      <dgm:spPr/>
    </dgm:pt>
    <dgm:pt modelId="{033660B1-CA10-40F0-B971-689017885194}" type="pres">
      <dgm:prSet presAssocID="{94CE30CE-AA4E-49FB-A720-92ADC31ECC6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0803704D-5B4F-44B8-B01A-67CDB162C9FE}" type="pres">
      <dgm:prSet presAssocID="{94CE30CE-AA4E-49FB-A720-92ADC31ECC69}" presName="spaceRect" presStyleCnt="0"/>
      <dgm:spPr/>
    </dgm:pt>
    <dgm:pt modelId="{F4F47199-F4DE-4A01-87CB-21F11EC45B87}" type="pres">
      <dgm:prSet presAssocID="{94CE30CE-AA4E-49FB-A720-92ADC31ECC69}" presName="textRect" presStyleLbl="revTx" presStyleIdx="0" presStyleCnt="5">
        <dgm:presLayoutVars>
          <dgm:chMax val="1"/>
          <dgm:chPref val="1"/>
        </dgm:presLayoutVars>
      </dgm:prSet>
      <dgm:spPr/>
    </dgm:pt>
    <dgm:pt modelId="{EC0C4D46-50D0-4796-8C83-751C7F40C7BC}" type="pres">
      <dgm:prSet presAssocID="{53F28019-B62D-4450-9E3C-F7A4E4EE2F1F}" presName="sibTrans" presStyleCnt="0"/>
      <dgm:spPr/>
    </dgm:pt>
    <dgm:pt modelId="{C5144C64-E3BD-4759-9738-C96C6FEF07F7}" type="pres">
      <dgm:prSet presAssocID="{809D8BCE-58E3-4308-A653-5B8C660D9C00}" presName="compNode" presStyleCnt="0"/>
      <dgm:spPr/>
    </dgm:pt>
    <dgm:pt modelId="{AE86530B-4430-47EA-9511-FDDC24D74EE4}" type="pres">
      <dgm:prSet presAssocID="{809D8BCE-58E3-4308-A653-5B8C660D9C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356809D-6E58-47A6-B907-A06D21596AD7}" type="pres">
      <dgm:prSet presAssocID="{809D8BCE-58E3-4308-A653-5B8C660D9C00}" presName="spaceRect" presStyleCnt="0"/>
      <dgm:spPr/>
    </dgm:pt>
    <dgm:pt modelId="{4E8645B3-5963-447F-AD8B-A02CD8ED8466}" type="pres">
      <dgm:prSet presAssocID="{809D8BCE-58E3-4308-A653-5B8C660D9C00}" presName="textRect" presStyleLbl="revTx" presStyleIdx="1" presStyleCnt="5">
        <dgm:presLayoutVars>
          <dgm:chMax val="1"/>
          <dgm:chPref val="1"/>
        </dgm:presLayoutVars>
      </dgm:prSet>
      <dgm:spPr/>
    </dgm:pt>
    <dgm:pt modelId="{F29E9E49-AE33-40EF-956C-30312C57A862}" type="pres">
      <dgm:prSet presAssocID="{777EEB54-EA02-41EC-A35D-D0806027375C}" presName="sibTrans" presStyleCnt="0"/>
      <dgm:spPr/>
    </dgm:pt>
    <dgm:pt modelId="{81DFEC13-35E5-4330-BB58-89692C14DECD}" type="pres">
      <dgm:prSet presAssocID="{ABF7BD20-E06F-469A-AA2C-2F10F8179E22}" presName="compNode" presStyleCnt="0"/>
      <dgm:spPr/>
    </dgm:pt>
    <dgm:pt modelId="{96CA5085-087E-4F73-AD94-C1CA7FB8DF8C}" type="pres">
      <dgm:prSet presAssocID="{ABF7BD20-E06F-469A-AA2C-2F10F8179E2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9B7B1467-F039-4FA2-B634-1019D144AE92}" type="pres">
      <dgm:prSet presAssocID="{ABF7BD20-E06F-469A-AA2C-2F10F8179E22}" presName="spaceRect" presStyleCnt="0"/>
      <dgm:spPr/>
    </dgm:pt>
    <dgm:pt modelId="{00938F92-892E-4FBD-A10A-4EC51B9E9E59}" type="pres">
      <dgm:prSet presAssocID="{ABF7BD20-E06F-469A-AA2C-2F10F8179E22}" presName="textRect" presStyleLbl="revTx" presStyleIdx="2" presStyleCnt="5">
        <dgm:presLayoutVars>
          <dgm:chMax val="1"/>
          <dgm:chPref val="1"/>
        </dgm:presLayoutVars>
      </dgm:prSet>
      <dgm:spPr/>
    </dgm:pt>
    <dgm:pt modelId="{6ADEAE32-4CA7-4CE7-A874-FE591E5DDDC5}" type="pres">
      <dgm:prSet presAssocID="{88659F08-F9F7-4EA8-9FB7-9E05FAB13295}" presName="sibTrans" presStyleCnt="0"/>
      <dgm:spPr/>
    </dgm:pt>
    <dgm:pt modelId="{F966B767-BBE2-4A1A-A089-B18AF9BCC0C0}" type="pres">
      <dgm:prSet presAssocID="{803C046A-854D-4077-875D-0A51B54DE114}" presName="compNode" presStyleCnt="0"/>
      <dgm:spPr/>
    </dgm:pt>
    <dgm:pt modelId="{D0B57836-40FA-42F8-A012-557B56C9D60B}" type="pres">
      <dgm:prSet presAssocID="{803C046A-854D-4077-875D-0A51B54DE11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2A862775-4F65-4635-8322-BEFC5346E473}" type="pres">
      <dgm:prSet presAssocID="{803C046A-854D-4077-875D-0A51B54DE114}" presName="spaceRect" presStyleCnt="0"/>
      <dgm:spPr/>
    </dgm:pt>
    <dgm:pt modelId="{D6720495-802A-4B09-B933-F12A1DA1CC0B}" type="pres">
      <dgm:prSet presAssocID="{803C046A-854D-4077-875D-0A51B54DE114}" presName="textRect" presStyleLbl="revTx" presStyleIdx="3" presStyleCnt="5">
        <dgm:presLayoutVars>
          <dgm:chMax val="1"/>
          <dgm:chPref val="1"/>
        </dgm:presLayoutVars>
      </dgm:prSet>
      <dgm:spPr/>
    </dgm:pt>
    <dgm:pt modelId="{A5DD7D64-F2D3-4EFB-8A94-916E3C040BDF}" type="pres">
      <dgm:prSet presAssocID="{1B94FD70-D489-4ADC-A77E-11DEB6B08252}" presName="sibTrans" presStyleCnt="0"/>
      <dgm:spPr/>
    </dgm:pt>
    <dgm:pt modelId="{AF2A698F-34DD-450B-B4AF-9E899EE84DC8}" type="pres">
      <dgm:prSet presAssocID="{480D1796-3789-48FA-BAEB-B2152F31683C}" presName="compNode" presStyleCnt="0"/>
      <dgm:spPr/>
    </dgm:pt>
    <dgm:pt modelId="{2317D958-E304-4CBE-86C7-66D286A8D6E2}" type="pres">
      <dgm:prSet presAssocID="{480D1796-3789-48FA-BAEB-B2152F31683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Network"/>
        </a:ext>
      </dgm:extLst>
    </dgm:pt>
    <dgm:pt modelId="{2FF60530-560E-48AA-B8C0-63F15E4AC828}" type="pres">
      <dgm:prSet presAssocID="{480D1796-3789-48FA-BAEB-B2152F31683C}" presName="spaceRect" presStyleCnt="0"/>
      <dgm:spPr/>
    </dgm:pt>
    <dgm:pt modelId="{2F70D957-AB34-4D4B-8EBA-634449C032A0}" type="pres">
      <dgm:prSet presAssocID="{480D1796-3789-48FA-BAEB-B2152F31683C}" presName="textRect" presStyleLbl="revTx" presStyleIdx="4" presStyleCnt="5">
        <dgm:presLayoutVars>
          <dgm:chMax val="1"/>
          <dgm:chPref val="1"/>
        </dgm:presLayoutVars>
      </dgm:prSet>
      <dgm:spPr/>
    </dgm:pt>
  </dgm:ptLst>
  <dgm:cxnLst>
    <dgm:cxn modelId="{05BCE829-C6C9-4076-A2BD-74D8DEEDA4A5}" type="presOf" srcId="{480D1796-3789-48FA-BAEB-B2152F31683C}" destId="{2F70D957-AB34-4D4B-8EBA-634449C032A0}" srcOrd="0" destOrd="0" presId="urn:microsoft.com/office/officeart/2018/2/layout/IconLabelList"/>
    <dgm:cxn modelId="{7318592F-23CE-42BE-B32A-CE8DA3AB65A6}" type="presOf" srcId="{809D8BCE-58E3-4308-A653-5B8C660D9C00}" destId="{4E8645B3-5963-447F-AD8B-A02CD8ED8466}" srcOrd="0" destOrd="0" presId="urn:microsoft.com/office/officeart/2018/2/layout/IconLabelList"/>
    <dgm:cxn modelId="{37F9353C-3A82-42D9-862D-CFBE541EE8BD}" type="presOf" srcId="{ABF7BD20-E06F-469A-AA2C-2F10F8179E22}" destId="{00938F92-892E-4FBD-A10A-4EC51B9E9E59}" srcOrd="0" destOrd="0" presId="urn:microsoft.com/office/officeart/2018/2/layout/IconLabelList"/>
    <dgm:cxn modelId="{17045C41-82B4-47A0-BF05-8B301E4D33E2}" type="presOf" srcId="{94CE30CE-AA4E-49FB-A720-92ADC31ECC69}" destId="{F4F47199-F4DE-4A01-87CB-21F11EC45B87}" srcOrd="0" destOrd="0" presId="urn:microsoft.com/office/officeart/2018/2/layout/IconLabelList"/>
    <dgm:cxn modelId="{82E1A341-5A1A-4E23-8949-FD29FD2EC5AA}" srcId="{B43EF3C0-89A3-4907-BE49-5742B87EC45C}" destId="{ABF7BD20-E06F-469A-AA2C-2F10F8179E22}" srcOrd="2" destOrd="0" parTransId="{1E0DB0D3-E5B9-4DAC-A25D-9DB18AD23E21}" sibTransId="{88659F08-F9F7-4EA8-9FB7-9E05FAB13295}"/>
    <dgm:cxn modelId="{0332D14A-AC88-44A6-89F8-BA89903A1828}" type="presOf" srcId="{B43EF3C0-89A3-4907-BE49-5742B87EC45C}" destId="{392C5452-8A2E-4A3B-99F1-328C87D15ADF}" srcOrd="0" destOrd="0" presId="urn:microsoft.com/office/officeart/2018/2/layout/IconLabelList"/>
    <dgm:cxn modelId="{0C1D384F-DD1B-42B3-9CF7-ECC5633DAE8A}" srcId="{B43EF3C0-89A3-4907-BE49-5742B87EC45C}" destId="{809D8BCE-58E3-4308-A653-5B8C660D9C00}" srcOrd="1" destOrd="0" parTransId="{B550E144-B944-4244-993A-D7B2B5F9C379}" sibTransId="{777EEB54-EA02-41EC-A35D-D0806027375C}"/>
    <dgm:cxn modelId="{30450F93-177B-425F-93EF-1EF59CDAA7B3}" srcId="{B43EF3C0-89A3-4907-BE49-5742B87EC45C}" destId="{480D1796-3789-48FA-BAEB-B2152F31683C}" srcOrd="4" destOrd="0" parTransId="{A6E11B1F-7431-4AD7-A4D6-CF0CC5D61EE2}" sibTransId="{2D096E1F-45A4-44BC-BD06-67A5CF18294A}"/>
    <dgm:cxn modelId="{99469AA8-B130-4F5E-949D-30F81616066F}" srcId="{B43EF3C0-89A3-4907-BE49-5742B87EC45C}" destId="{94CE30CE-AA4E-49FB-A720-92ADC31ECC69}" srcOrd="0" destOrd="0" parTransId="{6118A61B-E5F7-49F8-9F70-109CCD57FACE}" sibTransId="{53F28019-B62D-4450-9E3C-F7A4E4EE2F1F}"/>
    <dgm:cxn modelId="{517DE2B0-E060-415F-BA93-F920FAF332E6}" srcId="{B43EF3C0-89A3-4907-BE49-5742B87EC45C}" destId="{803C046A-854D-4077-875D-0A51B54DE114}" srcOrd="3" destOrd="0" parTransId="{BC7023BD-FEE2-410F-AB69-BD55E32B0B56}" sibTransId="{1B94FD70-D489-4ADC-A77E-11DEB6B08252}"/>
    <dgm:cxn modelId="{434935E7-83B3-402D-BD02-09E2B4947BC6}" type="presOf" srcId="{803C046A-854D-4077-875D-0A51B54DE114}" destId="{D6720495-802A-4B09-B933-F12A1DA1CC0B}" srcOrd="0" destOrd="0" presId="urn:microsoft.com/office/officeart/2018/2/layout/IconLabelList"/>
    <dgm:cxn modelId="{A4CB80A8-EAF1-46CC-B297-9D3A151306E5}" type="presParOf" srcId="{392C5452-8A2E-4A3B-99F1-328C87D15ADF}" destId="{80D53968-B214-42FB-9EFC-C151E618123E}" srcOrd="0" destOrd="0" presId="urn:microsoft.com/office/officeart/2018/2/layout/IconLabelList"/>
    <dgm:cxn modelId="{DDCC4A1C-98CC-40E2-B015-160874A1B253}" type="presParOf" srcId="{80D53968-B214-42FB-9EFC-C151E618123E}" destId="{033660B1-CA10-40F0-B971-689017885194}" srcOrd="0" destOrd="0" presId="urn:microsoft.com/office/officeart/2018/2/layout/IconLabelList"/>
    <dgm:cxn modelId="{C7BC7C2C-E8CA-4683-B4C0-8AAE10525535}" type="presParOf" srcId="{80D53968-B214-42FB-9EFC-C151E618123E}" destId="{0803704D-5B4F-44B8-B01A-67CDB162C9FE}" srcOrd="1" destOrd="0" presId="urn:microsoft.com/office/officeart/2018/2/layout/IconLabelList"/>
    <dgm:cxn modelId="{B1D84375-3E65-4D35-9C73-82815EBC9C8B}" type="presParOf" srcId="{80D53968-B214-42FB-9EFC-C151E618123E}" destId="{F4F47199-F4DE-4A01-87CB-21F11EC45B87}" srcOrd="2" destOrd="0" presId="urn:microsoft.com/office/officeart/2018/2/layout/IconLabelList"/>
    <dgm:cxn modelId="{1305EE72-9655-4706-A11D-478EB25D9352}" type="presParOf" srcId="{392C5452-8A2E-4A3B-99F1-328C87D15ADF}" destId="{EC0C4D46-50D0-4796-8C83-751C7F40C7BC}" srcOrd="1" destOrd="0" presId="urn:microsoft.com/office/officeart/2018/2/layout/IconLabelList"/>
    <dgm:cxn modelId="{59D5D473-84BC-4CC4-8927-11B18A14EAFB}" type="presParOf" srcId="{392C5452-8A2E-4A3B-99F1-328C87D15ADF}" destId="{C5144C64-E3BD-4759-9738-C96C6FEF07F7}" srcOrd="2" destOrd="0" presId="urn:microsoft.com/office/officeart/2018/2/layout/IconLabelList"/>
    <dgm:cxn modelId="{D2A507C6-5DDF-4FBF-8C14-C31E2B1EDCCC}" type="presParOf" srcId="{C5144C64-E3BD-4759-9738-C96C6FEF07F7}" destId="{AE86530B-4430-47EA-9511-FDDC24D74EE4}" srcOrd="0" destOrd="0" presId="urn:microsoft.com/office/officeart/2018/2/layout/IconLabelList"/>
    <dgm:cxn modelId="{72CF74DF-9D67-4960-A7D3-EC157B6E7F65}" type="presParOf" srcId="{C5144C64-E3BD-4759-9738-C96C6FEF07F7}" destId="{4356809D-6E58-47A6-B907-A06D21596AD7}" srcOrd="1" destOrd="0" presId="urn:microsoft.com/office/officeart/2018/2/layout/IconLabelList"/>
    <dgm:cxn modelId="{4002FDB3-510F-4CE3-9C20-E8565524F227}" type="presParOf" srcId="{C5144C64-E3BD-4759-9738-C96C6FEF07F7}" destId="{4E8645B3-5963-447F-AD8B-A02CD8ED8466}" srcOrd="2" destOrd="0" presId="urn:microsoft.com/office/officeart/2018/2/layout/IconLabelList"/>
    <dgm:cxn modelId="{3C7FB2E3-2BC1-455F-A695-CD7A2321EC8E}" type="presParOf" srcId="{392C5452-8A2E-4A3B-99F1-328C87D15ADF}" destId="{F29E9E49-AE33-40EF-956C-30312C57A862}" srcOrd="3" destOrd="0" presId="urn:microsoft.com/office/officeart/2018/2/layout/IconLabelList"/>
    <dgm:cxn modelId="{1172A481-7AFA-4945-9ED3-B22ACEED7ED1}" type="presParOf" srcId="{392C5452-8A2E-4A3B-99F1-328C87D15ADF}" destId="{81DFEC13-35E5-4330-BB58-89692C14DECD}" srcOrd="4" destOrd="0" presId="urn:microsoft.com/office/officeart/2018/2/layout/IconLabelList"/>
    <dgm:cxn modelId="{C74F4C41-6F3A-48D8-BCA6-DBE7DC1AAC2C}" type="presParOf" srcId="{81DFEC13-35E5-4330-BB58-89692C14DECD}" destId="{96CA5085-087E-4F73-AD94-C1CA7FB8DF8C}" srcOrd="0" destOrd="0" presId="urn:microsoft.com/office/officeart/2018/2/layout/IconLabelList"/>
    <dgm:cxn modelId="{D25ADE93-80DC-4E9A-83B1-F7A0D6A56E3B}" type="presParOf" srcId="{81DFEC13-35E5-4330-BB58-89692C14DECD}" destId="{9B7B1467-F039-4FA2-B634-1019D144AE92}" srcOrd="1" destOrd="0" presId="urn:microsoft.com/office/officeart/2018/2/layout/IconLabelList"/>
    <dgm:cxn modelId="{15FAFC71-2EB4-4AC9-81DF-DD3B655728D7}" type="presParOf" srcId="{81DFEC13-35E5-4330-BB58-89692C14DECD}" destId="{00938F92-892E-4FBD-A10A-4EC51B9E9E59}" srcOrd="2" destOrd="0" presId="urn:microsoft.com/office/officeart/2018/2/layout/IconLabelList"/>
    <dgm:cxn modelId="{4C5FA670-0888-45F2-B52B-98451756571E}" type="presParOf" srcId="{392C5452-8A2E-4A3B-99F1-328C87D15ADF}" destId="{6ADEAE32-4CA7-4CE7-A874-FE591E5DDDC5}" srcOrd="5" destOrd="0" presId="urn:microsoft.com/office/officeart/2018/2/layout/IconLabelList"/>
    <dgm:cxn modelId="{D640FBA1-F3BB-4C64-97EA-F7FC363225E6}" type="presParOf" srcId="{392C5452-8A2E-4A3B-99F1-328C87D15ADF}" destId="{F966B767-BBE2-4A1A-A089-B18AF9BCC0C0}" srcOrd="6" destOrd="0" presId="urn:microsoft.com/office/officeart/2018/2/layout/IconLabelList"/>
    <dgm:cxn modelId="{0193AB21-BA81-4FE9-A27F-307C7C874CC8}" type="presParOf" srcId="{F966B767-BBE2-4A1A-A089-B18AF9BCC0C0}" destId="{D0B57836-40FA-42F8-A012-557B56C9D60B}" srcOrd="0" destOrd="0" presId="urn:microsoft.com/office/officeart/2018/2/layout/IconLabelList"/>
    <dgm:cxn modelId="{52700438-8949-455D-87EC-25F7C8DAE36C}" type="presParOf" srcId="{F966B767-BBE2-4A1A-A089-B18AF9BCC0C0}" destId="{2A862775-4F65-4635-8322-BEFC5346E473}" srcOrd="1" destOrd="0" presId="urn:microsoft.com/office/officeart/2018/2/layout/IconLabelList"/>
    <dgm:cxn modelId="{F1106E0E-9D65-4266-827A-0FD1710F91DC}" type="presParOf" srcId="{F966B767-BBE2-4A1A-A089-B18AF9BCC0C0}" destId="{D6720495-802A-4B09-B933-F12A1DA1CC0B}" srcOrd="2" destOrd="0" presId="urn:microsoft.com/office/officeart/2018/2/layout/IconLabelList"/>
    <dgm:cxn modelId="{62BE2D80-E4B4-414F-BB92-6594114D7B76}" type="presParOf" srcId="{392C5452-8A2E-4A3B-99F1-328C87D15ADF}" destId="{A5DD7D64-F2D3-4EFB-8A94-916E3C040BDF}" srcOrd="7" destOrd="0" presId="urn:microsoft.com/office/officeart/2018/2/layout/IconLabelList"/>
    <dgm:cxn modelId="{19EF8200-4CB3-43F4-87E0-507A30D1C3B2}" type="presParOf" srcId="{392C5452-8A2E-4A3B-99F1-328C87D15ADF}" destId="{AF2A698F-34DD-450B-B4AF-9E899EE84DC8}" srcOrd="8" destOrd="0" presId="urn:microsoft.com/office/officeart/2018/2/layout/IconLabelList"/>
    <dgm:cxn modelId="{F67461BA-EA70-4207-92E4-BF42310F6EDD}" type="presParOf" srcId="{AF2A698F-34DD-450B-B4AF-9E899EE84DC8}" destId="{2317D958-E304-4CBE-86C7-66D286A8D6E2}" srcOrd="0" destOrd="0" presId="urn:microsoft.com/office/officeart/2018/2/layout/IconLabelList"/>
    <dgm:cxn modelId="{7EDD3098-C840-4F2D-B1AE-920BC6224745}" type="presParOf" srcId="{AF2A698F-34DD-450B-B4AF-9E899EE84DC8}" destId="{2FF60530-560E-48AA-B8C0-63F15E4AC828}" srcOrd="1" destOrd="0" presId="urn:microsoft.com/office/officeart/2018/2/layout/IconLabelList"/>
    <dgm:cxn modelId="{F0E7BCC2-52ED-4F15-A805-ACE1C4E2AC68}" type="presParOf" srcId="{AF2A698F-34DD-450B-B4AF-9E899EE84DC8}" destId="{2F70D957-AB34-4D4B-8EBA-634449C032A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046CF9-DBE1-4D5C-99C2-7B8D83A0970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5C687AC-0B79-4ADD-B7DA-BAF127E9E23C}">
      <dgm:prSet/>
      <dgm:spPr/>
      <dgm:t>
        <a:bodyPr/>
        <a:lstStyle/>
        <a:p>
          <a:r>
            <a:rPr lang="en-US" b="0" i="0"/>
            <a:t>Set up TEAMS channel to see what learning staff would find most beneifical for their practice.</a:t>
          </a:r>
          <a:endParaRPr lang="en-US"/>
        </a:p>
      </dgm:t>
    </dgm:pt>
    <dgm:pt modelId="{4F98517B-D78E-4E45-B2FE-7751A19603B7}" type="parTrans" cxnId="{C548EA9A-E5F0-4E73-8147-6505F3BCA053}">
      <dgm:prSet/>
      <dgm:spPr/>
      <dgm:t>
        <a:bodyPr/>
        <a:lstStyle/>
        <a:p>
          <a:endParaRPr lang="en-US"/>
        </a:p>
      </dgm:t>
    </dgm:pt>
    <dgm:pt modelId="{F6BC1F53-E0AA-45C1-8C65-03F4688D02D1}" type="sibTrans" cxnId="{C548EA9A-E5F0-4E73-8147-6505F3BCA053}">
      <dgm:prSet/>
      <dgm:spPr/>
      <dgm:t>
        <a:bodyPr/>
        <a:lstStyle/>
        <a:p>
          <a:endParaRPr lang="en-US"/>
        </a:p>
      </dgm:t>
    </dgm:pt>
    <dgm:pt modelId="{AF901444-3431-4609-98D6-16302457BF2B}">
      <dgm:prSet/>
      <dgm:spPr/>
      <dgm:t>
        <a:bodyPr/>
        <a:lstStyle/>
        <a:p>
          <a:r>
            <a:rPr lang="en-US" b="0" i="0"/>
            <a:t>Gather contacts in departments/units and ask whether they would be willing to facilitate ambulance staff for learning/CPD opportunities.</a:t>
          </a:r>
          <a:endParaRPr lang="en-US"/>
        </a:p>
      </dgm:t>
    </dgm:pt>
    <dgm:pt modelId="{6F26E353-FF56-471C-BF6A-383092E86F53}" type="parTrans" cxnId="{032FA6C5-6649-43B2-B68C-CDA74CF90C1E}">
      <dgm:prSet/>
      <dgm:spPr/>
      <dgm:t>
        <a:bodyPr/>
        <a:lstStyle/>
        <a:p>
          <a:endParaRPr lang="en-US"/>
        </a:p>
      </dgm:t>
    </dgm:pt>
    <dgm:pt modelId="{36720C76-0E75-4BCF-B478-B08E4760CD6F}" type="sibTrans" cxnId="{032FA6C5-6649-43B2-B68C-CDA74CF90C1E}">
      <dgm:prSet/>
      <dgm:spPr/>
      <dgm:t>
        <a:bodyPr/>
        <a:lstStyle/>
        <a:p>
          <a:endParaRPr lang="en-US"/>
        </a:p>
      </dgm:t>
    </dgm:pt>
    <dgm:pt modelId="{B699A915-2FE1-4AA2-ADAB-DFB40DC8ABFD}">
      <dgm:prSet/>
      <dgm:spPr/>
      <dgm:t>
        <a:bodyPr/>
        <a:lstStyle/>
        <a:p>
          <a:r>
            <a:rPr lang="en-US" b="0" i="0"/>
            <a:t>Contact partner agenices to see if more workshops and learning days could be arranged.</a:t>
          </a:r>
          <a:endParaRPr lang="en-US"/>
        </a:p>
      </dgm:t>
    </dgm:pt>
    <dgm:pt modelId="{91C2FD79-0281-425D-9019-13B9DEA56440}" type="parTrans" cxnId="{A49404E5-6535-476E-A3A4-5F98B3D38E67}">
      <dgm:prSet/>
      <dgm:spPr/>
      <dgm:t>
        <a:bodyPr/>
        <a:lstStyle/>
        <a:p>
          <a:endParaRPr lang="en-US"/>
        </a:p>
      </dgm:t>
    </dgm:pt>
    <dgm:pt modelId="{634D2374-1714-487B-BB6C-B22A7AC086FB}" type="sibTrans" cxnId="{A49404E5-6535-476E-A3A4-5F98B3D38E67}">
      <dgm:prSet/>
      <dgm:spPr/>
      <dgm:t>
        <a:bodyPr/>
        <a:lstStyle/>
        <a:p>
          <a:endParaRPr lang="en-US"/>
        </a:p>
      </dgm:t>
    </dgm:pt>
    <dgm:pt modelId="{34EEA059-5D6E-475A-BC2B-D4131FC6C51B}">
      <dgm:prSet/>
      <dgm:spPr/>
      <dgm:t>
        <a:bodyPr/>
        <a:lstStyle/>
        <a:p>
          <a:r>
            <a:rPr lang="en-US" b="0" i="0"/>
            <a:t>More inter agency training exercises .</a:t>
          </a:r>
          <a:endParaRPr lang="en-US"/>
        </a:p>
      </dgm:t>
    </dgm:pt>
    <dgm:pt modelId="{8918D437-4D8B-429A-AEC8-2FA485E45CFF}" type="parTrans" cxnId="{B4E2A241-EE8F-4B85-85CF-B8E1BCE3CD94}">
      <dgm:prSet/>
      <dgm:spPr/>
      <dgm:t>
        <a:bodyPr/>
        <a:lstStyle/>
        <a:p>
          <a:endParaRPr lang="en-US"/>
        </a:p>
      </dgm:t>
    </dgm:pt>
    <dgm:pt modelId="{A60755A2-4C19-4E96-A854-0959F9C58A08}" type="sibTrans" cxnId="{B4E2A241-EE8F-4B85-85CF-B8E1BCE3CD94}">
      <dgm:prSet/>
      <dgm:spPr/>
      <dgm:t>
        <a:bodyPr/>
        <a:lstStyle/>
        <a:p>
          <a:endParaRPr lang="en-US"/>
        </a:p>
      </dgm:t>
    </dgm:pt>
    <dgm:pt modelId="{6F193820-4537-4FC1-94D5-B6FFE68B3F30}" type="pres">
      <dgm:prSet presAssocID="{8F046CF9-DBE1-4D5C-99C2-7B8D83A0970C}" presName="root" presStyleCnt="0">
        <dgm:presLayoutVars>
          <dgm:dir/>
          <dgm:resizeHandles val="exact"/>
        </dgm:presLayoutVars>
      </dgm:prSet>
      <dgm:spPr/>
    </dgm:pt>
    <dgm:pt modelId="{8983D863-1B6D-4DD5-B256-0B9F3E8A801B}" type="pres">
      <dgm:prSet presAssocID="{8F046CF9-DBE1-4D5C-99C2-7B8D83A0970C}" presName="container" presStyleCnt="0">
        <dgm:presLayoutVars>
          <dgm:dir/>
          <dgm:resizeHandles val="exact"/>
        </dgm:presLayoutVars>
      </dgm:prSet>
      <dgm:spPr/>
    </dgm:pt>
    <dgm:pt modelId="{1B65CC00-ACE8-4CC7-85A1-70987FB9F329}" type="pres">
      <dgm:prSet presAssocID="{25C687AC-0B79-4ADD-B7DA-BAF127E9E23C}" presName="compNode" presStyleCnt="0"/>
      <dgm:spPr/>
    </dgm:pt>
    <dgm:pt modelId="{EFF205C3-7E80-40A5-8E64-3760528CA742}" type="pres">
      <dgm:prSet presAssocID="{25C687AC-0B79-4ADD-B7DA-BAF127E9E23C}" presName="iconBgRect" presStyleLbl="bgShp" presStyleIdx="0" presStyleCnt="4"/>
      <dgm:spPr/>
    </dgm:pt>
    <dgm:pt modelId="{5FDE52C7-0DA3-4F4F-8451-5B4AA744EB93}" type="pres">
      <dgm:prSet presAssocID="{25C687AC-0B79-4ADD-B7DA-BAF127E9E2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7B1EF3A9-24A7-4841-A7E6-ADB6F8BDA87A}" type="pres">
      <dgm:prSet presAssocID="{25C687AC-0B79-4ADD-B7DA-BAF127E9E23C}" presName="spaceRect" presStyleCnt="0"/>
      <dgm:spPr/>
    </dgm:pt>
    <dgm:pt modelId="{D1790EEA-60B6-4B4C-99F4-D32FD45719BE}" type="pres">
      <dgm:prSet presAssocID="{25C687AC-0B79-4ADD-B7DA-BAF127E9E23C}" presName="textRect" presStyleLbl="revTx" presStyleIdx="0" presStyleCnt="4">
        <dgm:presLayoutVars>
          <dgm:chMax val="1"/>
          <dgm:chPref val="1"/>
        </dgm:presLayoutVars>
      </dgm:prSet>
      <dgm:spPr/>
    </dgm:pt>
    <dgm:pt modelId="{35E8CE67-2438-4423-8872-745933376ABF}" type="pres">
      <dgm:prSet presAssocID="{F6BC1F53-E0AA-45C1-8C65-03F4688D02D1}" presName="sibTrans" presStyleLbl="sibTrans2D1" presStyleIdx="0" presStyleCnt="0"/>
      <dgm:spPr/>
    </dgm:pt>
    <dgm:pt modelId="{D9835E55-F5BF-4496-94D7-41B1D809E58E}" type="pres">
      <dgm:prSet presAssocID="{AF901444-3431-4609-98D6-16302457BF2B}" presName="compNode" presStyleCnt="0"/>
      <dgm:spPr/>
    </dgm:pt>
    <dgm:pt modelId="{036DE17F-B671-42DF-9D7E-DD55CECA3834}" type="pres">
      <dgm:prSet presAssocID="{AF901444-3431-4609-98D6-16302457BF2B}" presName="iconBgRect" presStyleLbl="bgShp" presStyleIdx="1" presStyleCnt="4"/>
      <dgm:spPr/>
    </dgm:pt>
    <dgm:pt modelId="{4F8F2723-E7C6-414A-9E0A-1B6AEA160AAE}" type="pres">
      <dgm:prSet presAssocID="{AF901444-3431-4609-98D6-16302457BF2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9EB12B10-B0F9-4180-B62D-EBF101CDA93B}" type="pres">
      <dgm:prSet presAssocID="{AF901444-3431-4609-98D6-16302457BF2B}" presName="spaceRect" presStyleCnt="0"/>
      <dgm:spPr/>
    </dgm:pt>
    <dgm:pt modelId="{7A1FBEB0-A748-419B-96E9-FC0292116DCF}" type="pres">
      <dgm:prSet presAssocID="{AF901444-3431-4609-98D6-16302457BF2B}" presName="textRect" presStyleLbl="revTx" presStyleIdx="1" presStyleCnt="4">
        <dgm:presLayoutVars>
          <dgm:chMax val="1"/>
          <dgm:chPref val="1"/>
        </dgm:presLayoutVars>
      </dgm:prSet>
      <dgm:spPr/>
    </dgm:pt>
    <dgm:pt modelId="{E883988D-4A9A-4018-9C56-5CEF96F83202}" type="pres">
      <dgm:prSet presAssocID="{36720C76-0E75-4BCF-B478-B08E4760CD6F}" presName="sibTrans" presStyleLbl="sibTrans2D1" presStyleIdx="0" presStyleCnt="0"/>
      <dgm:spPr/>
    </dgm:pt>
    <dgm:pt modelId="{E7C7643B-5450-4058-8816-68267F704EF7}" type="pres">
      <dgm:prSet presAssocID="{B699A915-2FE1-4AA2-ADAB-DFB40DC8ABFD}" presName="compNode" presStyleCnt="0"/>
      <dgm:spPr/>
    </dgm:pt>
    <dgm:pt modelId="{66F85842-6D55-469A-99D4-7DF1462B1281}" type="pres">
      <dgm:prSet presAssocID="{B699A915-2FE1-4AA2-ADAB-DFB40DC8ABFD}" presName="iconBgRect" presStyleLbl="bgShp" presStyleIdx="2" presStyleCnt="4"/>
      <dgm:spPr/>
    </dgm:pt>
    <dgm:pt modelId="{58E5E5CE-5A0F-4904-9500-F73D0F3E62AA}" type="pres">
      <dgm:prSet presAssocID="{B699A915-2FE1-4AA2-ADAB-DFB40DC8AB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38A3058-24DA-4B12-AAC9-1EBF17317F3F}" type="pres">
      <dgm:prSet presAssocID="{B699A915-2FE1-4AA2-ADAB-DFB40DC8ABFD}" presName="spaceRect" presStyleCnt="0"/>
      <dgm:spPr/>
    </dgm:pt>
    <dgm:pt modelId="{2F9E5C17-73FF-4B8D-9337-281D992254FC}" type="pres">
      <dgm:prSet presAssocID="{B699A915-2FE1-4AA2-ADAB-DFB40DC8ABFD}" presName="textRect" presStyleLbl="revTx" presStyleIdx="2" presStyleCnt="4">
        <dgm:presLayoutVars>
          <dgm:chMax val="1"/>
          <dgm:chPref val="1"/>
        </dgm:presLayoutVars>
      </dgm:prSet>
      <dgm:spPr/>
    </dgm:pt>
    <dgm:pt modelId="{AB09FCC0-3315-40A3-A8BB-AD2424F7B6E4}" type="pres">
      <dgm:prSet presAssocID="{634D2374-1714-487B-BB6C-B22A7AC086FB}" presName="sibTrans" presStyleLbl="sibTrans2D1" presStyleIdx="0" presStyleCnt="0"/>
      <dgm:spPr/>
    </dgm:pt>
    <dgm:pt modelId="{FBEB2F6A-B375-45F0-A7E2-2B14D9A24E67}" type="pres">
      <dgm:prSet presAssocID="{34EEA059-5D6E-475A-BC2B-D4131FC6C51B}" presName="compNode" presStyleCnt="0"/>
      <dgm:spPr/>
    </dgm:pt>
    <dgm:pt modelId="{EE45C604-3BC6-4F6B-9B27-B48FF7C0CDDF}" type="pres">
      <dgm:prSet presAssocID="{34EEA059-5D6E-475A-BC2B-D4131FC6C51B}" presName="iconBgRect" presStyleLbl="bgShp" presStyleIdx="3" presStyleCnt="4"/>
      <dgm:spPr/>
    </dgm:pt>
    <dgm:pt modelId="{E9DFB3E1-0E6C-40C4-A4F3-B18DFA122305}" type="pres">
      <dgm:prSet presAssocID="{34EEA059-5D6E-475A-BC2B-D4131FC6C5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B2424144-3DA6-42B0-BB92-DA2660EB3885}" type="pres">
      <dgm:prSet presAssocID="{34EEA059-5D6E-475A-BC2B-D4131FC6C51B}" presName="spaceRect" presStyleCnt="0"/>
      <dgm:spPr/>
    </dgm:pt>
    <dgm:pt modelId="{6D59A868-5E35-468D-9603-DE55C9C30A04}" type="pres">
      <dgm:prSet presAssocID="{34EEA059-5D6E-475A-BC2B-D4131FC6C51B}" presName="textRect" presStyleLbl="revTx" presStyleIdx="3" presStyleCnt="4">
        <dgm:presLayoutVars>
          <dgm:chMax val="1"/>
          <dgm:chPref val="1"/>
        </dgm:presLayoutVars>
      </dgm:prSet>
      <dgm:spPr/>
    </dgm:pt>
  </dgm:ptLst>
  <dgm:cxnLst>
    <dgm:cxn modelId="{24DD9603-1AD8-450E-8995-6DF1E6416CCD}" type="presOf" srcId="{34EEA059-5D6E-475A-BC2B-D4131FC6C51B}" destId="{6D59A868-5E35-468D-9603-DE55C9C30A04}" srcOrd="0" destOrd="0" presId="urn:microsoft.com/office/officeart/2018/2/layout/IconCircleList"/>
    <dgm:cxn modelId="{51D9EC2E-BB82-4F64-86B9-01EAD7204A5A}" type="presOf" srcId="{8F046CF9-DBE1-4D5C-99C2-7B8D83A0970C}" destId="{6F193820-4537-4FC1-94D5-B6FFE68B3F30}" srcOrd="0" destOrd="0" presId="urn:microsoft.com/office/officeart/2018/2/layout/IconCircleList"/>
    <dgm:cxn modelId="{FFAEC83E-CEC6-4704-8B74-14DB75F35E59}" type="presOf" srcId="{25C687AC-0B79-4ADD-B7DA-BAF127E9E23C}" destId="{D1790EEA-60B6-4B4C-99F4-D32FD45719BE}" srcOrd="0" destOrd="0" presId="urn:microsoft.com/office/officeart/2018/2/layout/IconCircleList"/>
    <dgm:cxn modelId="{B4E2A241-EE8F-4B85-85CF-B8E1BCE3CD94}" srcId="{8F046CF9-DBE1-4D5C-99C2-7B8D83A0970C}" destId="{34EEA059-5D6E-475A-BC2B-D4131FC6C51B}" srcOrd="3" destOrd="0" parTransId="{8918D437-4D8B-429A-AEC8-2FA485E45CFF}" sibTransId="{A60755A2-4C19-4E96-A854-0959F9C58A08}"/>
    <dgm:cxn modelId="{238EB56B-F8FD-419C-B0DC-94D7A38A685F}" type="presOf" srcId="{F6BC1F53-E0AA-45C1-8C65-03F4688D02D1}" destId="{35E8CE67-2438-4423-8872-745933376ABF}" srcOrd="0" destOrd="0" presId="urn:microsoft.com/office/officeart/2018/2/layout/IconCircleList"/>
    <dgm:cxn modelId="{49FC2758-A30E-4334-8B44-81319F847290}" type="presOf" srcId="{AF901444-3431-4609-98D6-16302457BF2B}" destId="{7A1FBEB0-A748-419B-96E9-FC0292116DCF}" srcOrd="0" destOrd="0" presId="urn:microsoft.com/office/officeart/2018/2/layout/IconCircleList"/>
    <dgm:cxn modelId="{629BA99A-7964-4E65-BC73-845D569E00B3}" type="presOf" srcId="{634D2374-1714-487B-BB6C-B22A7AC086FB}" destId="{AB09FCC0-3315-40A3-A8BB-AD2424F7B6E4}" srcOrd="0" destOrd="0" presId="urn:microsoft.com/office/officeart/2018/2/layout/IconCircleList"/>
    <dgm:cxn modelId="{C548EA9A-E5F0-4E73-8147-6505F3BCA053}" srcId="{8F046CF9-DBE1-4D5C-99C2-7B8D83A0970C}" destId="{25C687AC-0B79-4ADD-B7DA-BAF127E9E23C}" srcOrd="0" destOrd="0" parTransId="{4F98517B-D78E-4E45-B2FE-7751A19603B7}" sibTransId="{F6BC1F53-E0AA-45C1-8C65-03F4688D02D1}"/>
    <dgm:cxn modelId="{49D689BF-17FC-4960-A899-0BAF0A024536}" type="presOf" srcId="{36720C76-0E75-4BCF-B478-B08E4760CD6F}" destId="{E883988D-4A9A-4018-9C56-5CEF96F83202}" srcOrd="0" destOrd="0" presId="urn:microsoft.com/office/officeart/2018/2/layout/IconCircleList"/>
    <dgm:cxn modelId="{032FA6C5-6649-43B2-B68C-CDA74CF90C1E}" srcId="{8F046CF9-DBE1-4D5C-99C2-7B8D83A0970C}" destId="{AF901444-3431-4609-98D6-16302457BF2B}" srcOrd="1" destOrd="0" parTransId="{6F26E353-FF56-471C-BF6A-383092E86F53}" sibTransId="{36720C76-0E75-4BCF-B478-B08E4760CD6F}"/>
    <dgm:cxn modelId="{A49404E5-6535-476E-A3A4-5F98B3D38E67}" srcId="{8F046CF9-DBE1-4D5C-99C2-7B8D83A0970C}" destId="{B699A915-2FE1-4AA2-ADAB-DFB40DC8ABFD}" srcOrd="2" destOrd="0" parTransId="{91C2FD79-0281-425D-9019-13B9DEA56440}" sibTransId="{634D2374-1714-487B-BB6C-B22A7AC086FB}"/>
    <dgm:cxn modelId="{B7A050EB-7A23-4DDA-AEFA-C46BAB753BCC}" type="presOf" srcId="{B699A915-2FE1-4AA2-ADAB-DFB40DC8ABFD}" destId="{2F9E5C17-73FF-4B8D-9337-281D992254FC}" srcOrd="0" destOrd="0" presId="urn:microsoft.com/office/officeart/2018/2/layout/IconCircleList"/>
    <dgm:cxn modelId="{6A18B965-65E2-44B8-BB74-29FAA330C066}" type="presParOf" srcId="{6F193820-4537-4FC1-94D5-B6FFE68B3F30}" destId="{8983D863-1B6D-4DD5-B256-0B9F3E8A801B}" srcOrd="0" destOrd="0" presId="urn:microsoft.com/office/officeart/2018/2/layout/IconCircleList"/>
    <dgm:cxn modelId="{527E2425-F080-4AEA-91F6-3B33BB29A4FA}" type="presParOf" srcId="{8983D863-1B6D-4DD5-B256-0B9F3E8A801B}" destId="{1B65CC00-ACE8-4CC7-85A1-70987FB9F329}" srcOrd="0" destOrd="0" presId="urn:microsoft.com/office/officeart/2018/2/layout/IconCircleList"/>
    <dgm:cxn modelId="{42F72C21-50D9-431F-8E55-FA9C95A51D2A}" type="presParOf" srcId="{1B65CC00-ACE8-4CC7-85A1-70987FB9F329}" destId="{EFF205C3-7E80-40A5-8E64-3760528CA742}" srcOrd="0" destOrd="0" presId="urn:microsoft.com/office/officeart/2018/2/layout/IconCircleList"/>
    <dgm:cxn modelId="{1979299E-E6BF-4E5C-8577-42027FC3118B}" type="presParOf" srcId="{1B65CC00-ACE8-4CC7-85A1-70987FB9F329}" destId="{5FDE52C7-0DA3-4F4F-8451-5B4AA744EB93}" srcOrd="1" destOrd="0" presId="urn:microsoft.com/office/officeart/2018/2/layout/IconCircleList"/>
    <dgm:cxn modelId="{CE65EA80-E395-4B88-9F4C-651C3717E852}" type="presParOf" srcId="{1B65CC00-ACE8-4CC7-85A1-70987FB9F329}" destId="{7B1EF3A9-24A7-4841-A7E6-ADB6F8BDA87A}" srcOrd="2" destOrd="0" presId="urn:microsoft.com/office/officeart/2018/2/layout/IconCircleList"/>
    <dgm:cxn modelId="{2B4758D9-7793-4693-8040-D7B574C23CF5}" type="presParOf" srcId="{1B65CC00-ACE8-4CC7-85A1-70987FB9F329}" destId="{D1790EEA-60B6-4B4C-99F4-D32FD45719BE}" srcOrd="3" destOrd="0" presId="urn:microsoft.com/office/officeart/2018/2/layout/IconCircleList"/>
    <dgm:cxn modelId="{C147526D-9154-4CC8-BC89-B231C4E31544}" type="presParOf" srcId="{8983D863-1B6D-4DD5-B256-0B9F3E8A801B}" destId="{35E8CE67-2438-4423-8872-745933376ABF}" srcOrd="1" destOrd="0" presId="urn:microsoft.com/office/officeart/2018/2/layout/IconCircleList"/>
    <dgm:cxn modelId="{9C43A811-FBD0-4879-A6A4-D6F54A9677D1}" type="presParOf" srcId="{8983D863-1B6D-4DD5-B256-0B9F3E8A801B}" destId="{D9835E55-F5BF-4496-94D7-41B1D809E58E}" srcOrd="2" destOrd="0" presId="urn:microsoft.com/office/officeart/2018/2/layout/IconCircleList"/>
    <dgm:cxn modelId="{07B25BC2-B243-4549-A309-0F5247EF78DB}" type="presParOf" srcId="{D9835E55-F5BF-4496-94D7-41B1D809E58E}" destId="{036DE17F-B671-42DF-9D7E-DD55CECA3834}" srcOrd="0" destOrd="0" presId="urn:microsoft.com/office/officeart/2018/2/layout/IconCircleList"/>
    <dgm:cxn modelId="{657417B2-48D2-4EF6-90FF-1C33527F8335}" type="presParOf" srcId="{D9835E55-F5BF-4496-94D7-41B1D809E58E}" destId="{4F8F2723-E7C6-414A-9E0A-1B6AEA160AAE}" srcOrd="1" destOrd="0" presId="urn:microsoft.com/office/officeart/2018/2/layout/IconCircleList"/>
    <dgm:cxn modelId="{291645C2-ECA3-4522-9F48-CE87EE1F3014}" type="presParOf" srcId="{D9835E55-F5BF-4496-94D7-41B1D809E58E}" destId="{9EB12B10-B0F9-4180-B62D-EBF101CDA93B}" srcOrd="2" destOrd="0" presId="urn:microsoft.com/office/officeart/2018/2/layout/IconCircleList"/>
    <dgm:cxn modelId="{C88C7A76-4EDA-4EAE-A1C1-3822ECCF8BDC}" type="presParOf" srcId="{D9835E55-F5BF-4496-94D7-41B1D809E58E}" destId="{7A1FBEB0-A748-419B-96E9-FC0292116DCF}" srcOrd="3" destOrd="0" presId="urn:microsoft.com/office/officeart/2018/2/layout/IconCircleList"/>
    <dgm:cxn modelId="{D4007FF6-4ED8-426A-9408-CFF400F4C669}" type="presParOf" srcId="{8983D863-1B6D-4DD5-B256-0B9F3E8A801B}" destId="{E883988D-4A9A-4018-9C56-5CEF96F83202}" srcOrd="3" destOrd="0" presId="urn:microsoft.com/office/officeart/2018/2/layout/IconCircleList"/>
    <dgm:cxn modelId="{07136EEB-CFA5-4F86-B733-63D1CFF3DB1C}" type="presParOf" srcId="{8983D863-1B6D-4DD5-B256-0B9F3E8A801B}" destId="{E7C7643B-5450-4058-8816-68267F704EF7}" srcOrd="4" destOrd="0" presId="urn:microsoft.com/office/officeart/2018/2/layout/IconCircleList"/>
    <dgm:cxn modelId="{F5FAC83B-299D-4A0D-A11F-E48F65DE765B}" type="presParOf" srcId="{E7C7643B-5450-4058-8816-68267F704EF7}" destId="{66F85842-6D55-469A-99D4-7DF1462B1281}" srcOrd="0" destOrd="0" presId="urn:microsoft.com/office/officeart/2018/2/layout/IconCircleList"/>
    <dgm:cxn modelId="{732E1CCB-3954-41AD-A9D3-CB9F7DF70C9B}" type="presParOf" srcId="{E7C7643B-5450-4058-8816-68267F704EF7}" destId="{58E5E5CE-5A0F-4904-9500-F73D0F3E62AA}" srcOrd="1" destOrd="0" presId="urn:microsoft.com/office/officeart/2018/2/layout/IconCircleList"/>
    <dgm:cxn modelId="{4BBCC149-DF51-4A80-A7AD-25147CEE4733}" type="presParOf" srcId="{E7C7643B-5450-4058-8816-68267F704EF7}" destId="{538A3058-24DA-4B12-AAC9-1EBF17317F3F}" srcOrd="2" destOrd="0" presId="urn:microsoft.com/office/officeart/2018/2/layout/IconCircleList"/>
    <dgm:cxn modelId="{C6EECFE1-295B-4F6D-91F8-61F7239F0E71}" type="presParOf" srcId="{E7C7643B-5450-4058-8816-68267F704EF7}" destId="{2F9E5C17-73FF-4B8D-9337-281D992254FC}" srcOrd="3" destOrd="0" presId="urn:microsoft.com/office/officeart/2018/2/layout/IconCircleList"/>
    <dgm:cxn modelId="{5C5A9AE4-DBEF-4F0D-B055-1E8876743E7E}" type="presParOf" srcId="{8983D863-1B6D-4DD5-B256-0B9F3E8A801B}" destId="{AB09FCC0-3315-40A3-A8BB-AD2424F7B6E4}" srcOrd="5" destOrd="0" presId="urn:microsoft.com/office/officeart/2018/2/layout/IconCircleList"/>
    <dgm:cxn modelId="{600FFA59-2411-4CBA-B462-2AD6DF9B96B6}" type="presParOf" srcId="{8983D863-1B6D-4DD5-B256-0B9F3E8A801B}" destId="{FBEB2F6A-B375-45F0-A7E2-2B14D9A24E67}" srcOrd="6" destOrd="0" presId="urn:microsoft.com/office/officeart/2018/2/layout/IconCircleList"/>
    <dgm:cxn modelId="{EE29A280-610B-42A4-9842-5ECD0391B4C0}" type="presParOf" srcId="{FBEB2F6A-B375-45F0-A7E2-2B14D9A24E67}" destId="{EE45C604-3BC6-4F6B-9B27-B48FF7C0CDDF}" srcOrd="0" destOrd="0" presId="urn:microsoft.com/office/officeart/2018/2/layout/IconCircleList"/>
    <dgm:cxn modelId="{99B48DA2-5D3D-4F54-B02B-F4DCA9FA1193}" type="presParOf" srcId="{FBEB2F6A-B375-45F0-A7E2-2B14D9A24E67}" destId="{E9DFB3E1-0E6C-40C4-A4F3-B18DFA122305}" srcOrd="1" destOrd="0" presId="urn:microsoft.com/office/officeart/2018/2/layout/IconCircleList"/>
    <dgm:cxn modelId="{7F1D8FDE-EAF7-4E52-96FA-D7916E40D80E}" type="presParOf" srcId="{FBEB2F6A-B375-45F0-A7E2-2B14D9A24E67}" destId="{B2424144-3DA6-42B0-BB92-DA2660EB3885}" srcOrd="2" destOrd="0" presId="urn:microsoft.com/office/officeart/2018/2/layout/IconCircleList"/>
    <dgm:cxn modelId="{4F2BF28E-F936-4F4B-ACAD-7E6FB0627E98}" type="presParOf" srcId="{FBEB2F6A-B375-45F0-A7E2-2B14D9A24E67}" destId="{6D59A868-5E35-468D-9603-DE55C9C30A0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B2675-9917-499B-A624-3EDD00DD7E28}">
      <dsp:nvSpPr>
        <dsp:cNvPr id="0" name=""/>
        <dsp:cNvSpPr/>
      </dsp:nvSpPr>
      <dsp:spPr>
        <a:xfrm>
          <a:off x="0" y="452147"/>
          <a:ext cx="5061404" cy="755820"/>
        </a:xfrm>
        <a:prstGeom prst="roundRect">
          <a:avLst/>
        </a:prstGeom>
        <a:solidFill>
          <a:schemeClr val="accent1">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CPD is an integral element of the paramedic profession.</a:t>
          </a:r>
          <a:endParaRPr lang="en-US" sz="1900" kern="1200"/>
        </a:p>
      </dsp:txBody>
      <dsp:txXfrm>
        <a:off x="36896" y="489043"/>
        <a:ext cx="4987612" cy="682028"/>
      </dsp:txXfrm>
    </dsp:sp>
    <dsp:sp modelId="{CE271CB2-3112-4225-A6D5-5EA501B24575}">
      <dsp:nvSpPr>
        <dsp:cNvPr id="0" name=""/>
        <dsp:cNvSpPr/>
      </dsp:nvSpPr>
      <dsp:spPr>
        <a:xfrm>
          <a:off x="0" y="1262687"/>
          <a:ext cx="5061404" cy="755820"/>
        </a:xfrm>
        <a:prstGeom prst="roundRect">
          <a:avLst/>
        </a:prstGeom>
        <a:solidFill>
          <a:schemeClr val="accent1">
            <a:shade val="50000"/>
            <a:hueOff val="-14454"/>
            <a:satOff val="-20942"/>
            <a:lumOff val="201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It is a requirement of the HCPC for paramedic registrants.</a:t>
          </a:r>
          <a:endParaRPr lang="en-US" sz="1900" kern="1200"/>
        </a:p>
      </dsp:txBody>
      <dsp:txXfrm>
        <a:off x="36896" y="1299583"/>
        <a:ext cx="4987612" cy="682028"/>
      </dsp:txXfrm>
    </dsp:sp>
    <dsp:sp modelId="{A1569931-9806-440C-81D3-6C2EA7D353CC}">
      <dsp:nvSpPr>
        <dsp:cNvPr id="0" name=""/>
        <dsp:cNvSpPr/>
      </dsp:nvSpPr>
      <dsp:spPr>
        <a:xfrm>
          <a:off x="0" y="2073228"/>
          <a:ext cx="5061404" cy="755820"/>
        </a:xfrm>
        <a:prstGeom prst="roundRect">
          <a:avLst/>
        </a:prstGeom>
        <a:solidFill>
          <a:schemeClr val="accent1">
            <a:shade val="50000"/>
            <a:hueOff val="-28909"/>
            <a:satOff val="-41883"/>
            <a:lumOff val="402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All WAST clinicians are required to complete 52 hours per year.</a:t>
          </a:r>
          <a:endParaRPr lang="en-US" sz="1900" kern="1200"/>
        </a:p>
      </dsp:txBody>
      <dsp:txXfrm>
        <a:off x="36896" y="2110124"/>
        <a:ext cx="4987612" cy="682028"/>
      </dsp:txXfrm>
    </dsp:sp>
    <dsp:sp modelId="{977B29DB-24D6-499D-8C9A-3A2BADB6D831}">
      <dsp:nvSpPr>
        <dsp:cNvPr id="0" name=""/>
        <dsp:cNvSpPr/>
      </dsp:nvSpPr>
      <dsp:spPr>
        <a:xfrm>
          <a:off x="0" y="2883767"/>
          <a:ext cx="5061404" cy="755820"/>
        </a:xfrm>
        <a:prstGeom prst="roundRect">
          <a:avLst/>
        </a:prstGeom>
        <a:solidFill>
          <a:schemeClr val="accent1">
            <a:shade val="50000"/>
            <a:hueOff val="-28909"/>
            <a:satOff val="-41883"/>
            <a:lumOff val="402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Mandatory CPD sessions held throughout the year with Online learning. </a:t>
          </a:r>
          <a:endParaRPr lang="en-US" sz="1900" kern="1200"/>
        </a:p>
      </dsp:txBody>
      <dsp:txXfrm>
        <a:off x="36896" y="2920663"/>
        <a:ext cx="4987612" cy="682028"/>
      </dsp:txXfrm>
    </dsp:sp>
    <dsp:sp modelId="{CCD09D4E-E6E0-4C65-90DD-9084029D2E98}">
      <dsp:nvSpPr>
        <dsp:cNvPr id="0" name=""/>
        <dsp:cNvSpPr/>
      </dsp:nvSpPr>
      <dsp:spPr>
        <a:xfrm>
          <a:off x="0" y="3694308"/>
          <a:ext cx="5061404" cy="755820"/>
        </a:xfrm>
        <a:prstGeom prst="roundRect">
          <a:avLst/>
        </a:prstGeom>
        <a:solidFill>
          <a:schemeClr val="accent1">
            <a:shade val="50000"/>
            <a:hueOff val="-14454"/>
            <a:satOff val="-20942"/>
            <a:lumOff val="201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Poor compliance with CPD.</a:t>
          </a:r>
          <a:endParaRPr lang="en-US" sz="1900" kern="1200"/>
        </a:p>
      </dsp:txBody>
      <dsp:txXfrm>
        <a:off x="36896" y="3731204"/>
        <a:ext cx="4987612" cy="682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B18BF-4616-4855-BBDF-77E7C510DB95}">
      <dsp:nvSpPr>
        <dsp:cNvPr id="0" name=""/>
        <dsp:cNvSpPr/>
      </dsp:nvSpPr>
      <dsp:spPr>
        <a:xfrm>
          <a:off x="1147"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C573A7-648C-4984-ACD1-9C8508C1EB95}">
      <dsp:nvSpPr>
        <dsp:cNvPr id="0" name=""/>
        <dsp:cNvSpPr/>
      </dsp:nvSpPr>
      <dsp:spPr>
        <a:xfrm>
          <a:off x="448864"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solidFill>
                <a:schemeClr val="tx2">
                  <a:lumMod val="10000"/>
                </a:schemeClr>
              </a:solidFill>
              <a:latin typeface="Calibri Light"/>
              <a:ea typeface="Calibri"/>
              <a:cs typeface="Calibri"/>
            </a:rPr>
            <a:t>Services Available </a:t>
          </a:r>
          <a:br>
            <a:rPr lang="en-US" sz="2200" kern="1200">
              <a:solidFill>
                <a:schemeClr val="tx2">
                  <a:lumMod val="10000"/>
                </a:schemeClr>
              </a:solidFill>
              <a:latin typeface="Calibri Light"/>
              <a:ea typeface="Calibri"/>
              <a:cs typeface="Calibri"/>
            </a:rPr>
          </a:br>
          <a:r>
            <a:rPr lang="en-US" sz="2200" kern="1200">
              <a:solidFill>
                <a:schemeClr val="tx2">
                  <a:lumMod val="10000"/>
                </a:schemeClr>
              </a:solidFill>
              <a:latin typeface="Calibri Light"/>
              <a:ea typeface="Calibri"/>
              <a:cs typeface="Calibri"/>
            </a:rPr>
            <a:t>(INTERNAL):</a:t>
          </a:r>
          <a:br>
            <a:rPr lang="en-US" sz="2200" kern="1200">
              <a:solidFill>
                <a:schemeClr val="tx2">
                  <a:lumMod val="10000"/>
                </a:schemeClr>
              </a:solidFill>
              <a:latin typeface="Calibri Light"/>
              <a:ea typeface="Calibri"/>
              <a:cs typeface="Calibri"/>
            </a:rPr>
          </a:br>
          <a:r>
            <a:rPr lang="en-US" sz="2200" kern="1200">
              <a:solidFill>
                <a:schemeClr val="tx2">
                  <a:lumMod val="10000"/>
                </a:schemeClr>
              </a:solidFill>
              <a:latin typeface="Calibri Light"/>
              <a:ea typeface="Calibri"/>
              <a:cs typeface="Calibri"/>
            </a:rPr>
            <a:t>- Falls</a:t>
          </a:r>
          <a:br>
            <a:rPr lang="en-US" sz="2200" kern="1200">
              <a:solidFill>
                <a:schemeClr val="tx2">
                  <a:lumMod val="10000"/>
                </a:schemeClr>
              </a:solidFill>
              <a:latin typeface="Calibri Light"/>
              <a:ea typeface="Calibri"/>
              <a:cs typeface="Calibri"/>
            </a:rPr>
          </a:br>
          <a:r>
            <a:rPr lang="en-US" sz="2200" kern="1200">
              <a:solidFill>
                <a:schemeClr val="tx2">
                  <a:lumMod val="10000"/>
                </a:schemeClr>
              </a:solidFill>
              <a:latin typeface="Calibri Light"/>
              <a:ea typeface="Calibri"/>
              <a:cs typeface="Calibri"/>
            </a:rPr>
            <a:t>- CHARU/SP shifts</a:t>
          </a:r>
          <a:br>
            <a:rPr lang="en-US" sz="2200" kern="1200">
              <a:solidFill>
                <a:schemeClr val="tx2">
                  <a:lumMod val="10000"/>
                </a:schemeClr>
              </a:solidFill>
              <a:latin typeface="Calibri Light"/>
              <a:ea typeface="Calibri"/>
              <a:cs typeface="Calibri"/>
            </a:rPr>
          </a:br>
          <a:r>
            <a:rPr lang="en-US" sz="2200" kern="1200">
              <a:solidFill>
                <a:schemeClr val="tx2">
                  <a:lumMod val="10000"/>
                </a:schemeClr>
              </a:solidFill>
              <a:latin typeface="Calibri Light"/>
              <a:ea typeface="Calibri"/>
              <a:cs typeface="Calibri"/>
            </a:rPr>
            <a:t>- EMRTS (clinical days)</a:t>
          </a:r>
          <a:br>
            <a:rPr lang="en-US" sz="2200" kern="1200">
              <a:solidFill>
                <a:schemeClr val="tx2">
                  <a:lumMod val="10000"/>
                </a:schemeClr>
              </a:solidFill>
              <a:latin typeface="Calibri Light"/>
              <a:ea typeface="Calibri"/>
              <a:cs typeface="Calibri"/>
            </a:rPr>
          </a:br>
          <a:r>
            <a:rPr lang="en-US" sz="2200" kern="1200">
              <a:solidFill>
                <a:schemeClr val="tx2">
                  <a:lumMod val="10000"/>
                </a:schemeClr>
              </a:solidFill>
              <a:latin typeface="Calibri Light"/>
              <a:ea typeface="Calibri"/>
              <a:cs typeface="Calibri"/>
            </a:rPr>
            <a:t>- PRU shifts</a:t>
          </a:r>
          <a:br>
            <a:rPr lang="en-US" sz="2200" kern="1200">
              <a:solidFill>
                <a:schemeClr val="tx2">
                  <a:lumMod val="10000"/>
                </a:schemeClr>
              </a:solidFill>
              <a:latin typeface="Calibri Light"/>
              <a:ea typeface="Calibri"/>
              <a:cs typeface="Calibri"/>
            </a:rPr>
          </a:br>
          <a:r>
            <a:rPr lang="en-US" sz="2200" kern="1200">
              <a:solidFill>
                <a:schemeClr val="tx2">
                  <a:lumMod val="10000"/>
                </a:schemeClr>
              </a:solidFill>
              <a:latin typeface="Calibri Light"/>
              <a:ea typeface="Calibri"/>
              <a:cs typeface="Calibri"/>
            </a:rPr>
            <a:t>- WAST online learning</a:t>
          </a:r>
        </a:p>
      </dsp:txBody>
      <dsp:txXfrm>
        <a:off x="523806" y="1036473"/>
        <a:ext cx="3879568" cy="2408818"/>
      </dsp:txXfrm>
    </dsp:sp>
    <dsp:sp modelId="{AE54282C-8370-40FF-8DC1-C58A1E982AB3}">
      <dsp:nvSpPr>
        <dsp:cNvPr id="0" name=""/>
        <dsp:cNvSpPr/>
      </dsp:nvSpPr>
      <dsp:spPr>
        <a:xfrm>
          <a:off x="4926034"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815D75-7EB3-48B8-9128-A7CBED6C17F0}">
      <dsp:nvSpPr>
        <dsp:cNvPr id="0" name=""/>
        <dsp:cNvSpPr/>
      </dsp:nvSpPr>
      <dsp:spPr>
        <a:xfrm>
          <a:off x="5373751"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solidFill>
                <a:schemeClr val="tx2">
                  <a:lumMod val="10000"/>
                </a:schemeClr>
              </a:solidFill>
              <a:latin typeface="Calibri Light"/>
              <a:ea typeface="Calibri Light"/>
              <a:cs typeface="Calibri Light"/>
            </a:rPr>
            <a:t>Services Available (EXTERNAL):</a:t>
          </a:r>
          <a:br>
            <a:rPr lang="en-US" sz="2200" kern="1200">
              <a:solidFill>
                <a:schemeClr val="tx2">
                  <a:lumMod val="10000"/>
                </a:schemeClr>
              </a:solidFill>
              <a:latin typeface="Calibri Light"/>
              <a:ea typeface="Calibri Light"/>
              <a:cs typeface="Calibri Light"/>
            </a:rPr>
          </a:br>
          <a:r>
            <a:rPr lang="en-US" sz="2200" kern="1200">
              <a:solidFill>
                <a:schemeClr val="tx2">
                  <a:lumMod val="10000"/>
                </a:schemeClr>
              </a:solidFill>
              <a:latin typeface="Calibri Light"/>
              <a:ea typeface="Calibri Light"/>
              <a:cs typeface="Calibri Light"/>
            </a:rPr>
            <a:t>- Mental health</a:t>
          </a:r>
          <a:br>
            <a:rPr lang="en-US" sz="2200" kern="1200">
              <a:solidFill>
                <a:schemeClr val="tx2">
                  <a:lumMod val="10000"/>
                </a:schemeClr>
              </a:solidFill>
              <a:latin typeface="Calibri Light"/>
              <a:ea typeface="Calibri Light"/>
              <a:cs typeface="Calibri Light"/>
            </a:rPr>
          </a:br>
          <a:r>
            <a:rPr lang="en-US" sz="2200" kern="1200">
              <a:solidFill>
                <a:schemeClr val="tx2">
                  <a:lumMod val="10000"/>
                </a:schemeClr>
              </a:solidFill>
              <a:latin typeface="Calibri Light"/>
              <a:ea typeface="Calibri Light"/>
              <a:cs typeface="Calibri Light"/>
            </a:rPr>
            <a:t>- Emergency Departments</a:t>
          </a:r>
          <a:br>
            <a:rPr lang="en-US" sz="2200" kern="1200">
              <a:solidFill>
                <a:schemeClr val="tx2">
                  <a:lumMod val="10000"/>
                </a:schemeClr>
              </a:solidFill>
              <a:latin typeface="Calibri Light"/>
              <a:ea typeface="Calibri Light"/>
              <a:cs typeface="Calibri Light"/>
            </a:rPr>
          </a:br>
          <a:r>
            <a:rPr lang="en-US" sz="2200" kern="1200">
              <a:solidFill>
                <a:schemeClr val="tx2">
                  <a:lumMod val="10000"/>
                </a:schemeClr>
              </a:solidFill>
              <a:latin typeface="Calibri Light"/>
              <a:ea typeface="Calibri Light"/>
              <a:cs typeface="Calibri Light"/>
            </a:rPr>
            <a:t>- Minor Injury Units</a:t>
          </a:r>
          <a:br>
            <a:rPr lang="en-US" sz="2200" kern="1200">
              <a:solidFill>
                <a:schemeClr val="tx2">
                  <a:lumMod val="10000"/>
                </a:schemeClr>
              </a:solidFill>
              <a:latin typeface="Calibri Light"/>
              <a:ea typeface="Calibri Light"/>
              <a:cs typeface="Calibri Light"/>
            </a:rPr>
          </a:br>
          <a:r>
            <a:rPr lang="en-US" sz="2200" kern="1200">
              <a:solidFill>
                <a:schemeClr val="tx2">
                  <a:lumMod val="10000"/>
                </a:schemeClr>
              </a:solidFill>
              <a:latin typeface="Calibri Light"/>
              <a:ea typeface="Calibri Light"/>
              <a:cs typeface="Calibri Light"/>
            </a:rPr>
            <a:t>- Obstetrics </a:t>
          </a:r>
        </a:p>
      </dsp:txBody>
      <dsp:txXfrm>
        <a:off x="5448693" y="1036473"/>
        <a:ext cx="3879568" cy="24088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4F57A-B4C6-481E-81D3-7A93AEEA8CE2}">
      <dsp:nvSpPr>
        <dsp:cNvPr id="0" name=""/>
        <dsp:cNvSpPr/>
      </dsp:nvSpPr>
      <dsp:spPr>
        <a:xfrm>
          <a:off x="0" y="3571"/>
          <a:ext cx="6496050" cy="7608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117D1-9AE4-4476-BD2A-C7E30715E8E1}">
      <dsp:nvSpPr>
        <dsp:cNvPr id="0" name=""/>
        <dsp:cNvSpPr/>
      </dsp:nvSpPr>
      <dsp:spPr>
        <a:xfrm>
          <a:off x="230144" y="174753"/>
          <a:ext cx="418445" cy="418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439E65-E4CB-4A45-9C91-93CB734358AA}">
      <dsp:nvSpPr>
        <dsp:cNvPr id="0" name=""/>
        <dsp:cNvSpPr/>
      </dsp:nvSpPr>
      <dsp:spPr>
        <a:xfrm>
          <a:off x="878734" y="3571"/>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US" sz="1800" kern="1200"/>
            <a:t>SPECIFC – Improve CPD compliance across locality by providing more learning opportunities.</a:t>
          </a:r>
        </a:p>
      </dsp:txBody>
      <dsp:txXfrm>
        <a:off x="878734" y="3571"/>
        <a:ext cx="5617315" cy="760809"/>
      </dsp:txXfrm>
    </dsp:sp>
    <dsp:sp modelId="{317E11D0-9B19-4516-99BB-0512D8B67A72}">
      <dsp:nvSpPr>
        <dsp:cNvPr id="0" name=""/>
        <dsp:cNvSpPr/>
      </dsp:nvSpPr>
      <dsp:spPr>
        <a:xfrm>
          <a:off x="0" y="954583"/>
          <a:ext cx="6496050" cy="7608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7B6B4-1A9B-4C08-B86A-23A641BEA863}">
      <dsp:nvSpPr>
        <dsp:cNvPr id="0" name=""/>
        <dsp:cNvSpPr/>
      </dsp:nvSpPr>
      <dsp:spPr>
        <a:xfrm>
          <a:off x="230144" y="1125765"/>
          <a:ext cx="418445" cy="418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A93FAE-B3FD-44BF-B4E7-574C332343BE}">
      <dsp:nvSpPr>
        <dsp:cNvPr id="0" name=""/>
        <dsp:cNvSpPr/>
      </dsp:nvSpPr>
      <dsp:spPr>
        <a:xfrm>
          <a:off x="878734" y="954583"/>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US" sz="1800" kern="1200"/>
            <a:t>MEASURABALE – Compare CPD compliance data over set timeframe.</a:t>
          </a:r>
        </a:p>
      </dsp:txBody>
      <dsp:txXfrm>
        <a:off x="878734" y="954583"/>
        <a:ext cx="5617315" cy="760809"/>
      </dsp:txXfrm>
    </dsp:sp>
    <dsp:sp modelId="{F1669C61-B875-4592-A07F-18D438D03ECD}">
      <dsp:nvSpPr>
        <dsp:cNvPr id="0" name=""/>
        <dsp:cNvSpPr/>
      </dsp:nvSpPr>
      <dsp:spPr>
        <a:xfrm>
          <a:off x="0" y="1905595"/>
          <a:ext cx="6496050" cy="7608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C8D24-B7C6-4FB7-91C4-0BCE7C62F731}">
      <dsp:nvSpPr>
        <dsp:cNvPr id="0" name=""/>
        <dsp:cNvSpPr/>
      </dsp:nvSpPr>
      <dsp:spPr>
        <a:xfrm>
          <a:off x="230144" y="2076777"/>
          <a:ext cx="418445" cy="418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9FBD77-D631-4D78-910D-AD37DE6439BD}">
      <dsp:nvSpPr>
        <dsp:cNvPr id="0" name=""/>
        <dsp:cNvSpPr/>
      </dsp:nvSpPr>
      <dsp:spPr>
        <a:xfrm>
          <a:off x="878734" y="1905595"/>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US" sz="1800" kern="1200"/>
            <a:t>ACHIEVALE – long term project. Appropariate connections in place.</a:t>
          </a:r>
        </a:p>
      </dsp:txBody>
      <dsp:txXfrm>
        <a:off x="878734" y="1905595"/>
        <a:ext cx="5617315" cy="760809"/>
      </dsp:txXfrm>
    </dsp:sp>
    <dsp:sp modelId="{1169C3F5-AC28-4F6D-B0D6-382A07033639}">
      <dsp:nvSpPr>
        <dsp:cNvPr id="0" name=""/>
        <dsp:cNvSpPr/>
      </dsp:nvSpPr>
      <dsp:spPr>
        <a:xfrm>
          <a:off x="0" y="2856607"/>
          <a:ext cx="6496050" cy="7608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B1A9A-297F-4790-AB7A-FC07FF60DB99}">
      <dsp:nvSpPr>
        <dsp:cNvPr id="0" name=""/>
        <dsp:cNvSpPr/>
      </dsp:nvSpPr>
      <dsp:spPr>
        <a:xfrm>
          <a:off x="230144" y="3027789"/>
          <a:ext cx="418445" cy="418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CAAAC6-4699-437B-AD85-76EC4D9F415B}">
      <dsp:nvSpPr>
        <dsp:cNvPr id="0" name=""/>
        <dsp:cNvSpPr/>
      </dsp:nvSpPr>
      <dsp:spPr>
        <a:xfrm>
          <a:off x="878734" y="2856607"/>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US" sz="1800" kern="1200"/>
            <a:t>RELEVANT - Aligns with WAST’s Clinical Excellence Strategy of improving clinical excellence</a:t>
          </a:r>
        </a:p>
      </dsp:txBody>
      <dsp:txXfrm>
        <a:off x="878734" y="2856607"/>
        <a:ext cx="5617315" cy="760809"/>
      </dsp:txXfrm>
    </dsp:sp>
    <dsp:sp modelId="{83636276-EEE8-4507-A3D3-2B365B176AD1}">
      <dsp:nvSpPr>
        <dsp:cNvPr id="0" name=""/>
        <dsp:cNvSpPr/>
      </dsp:nvSpPr>
      <dsp:spPr>
        <a:xfrm>
          <a:off x="0" y="3807618"/>
          <a:ext cx="6496050" cy="7608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4761BA-5382-4209-B360-BDC0F37061FD}">
      <dsp:nvSpPr>
        <dsp:cNvPr id="0" name=""/>
        <dsp:cNvSpPr/>
      </dsp:nvSpPr>
      <dsp:spPr>
        <a:xfrm>
          <a:off x="230144" y="3978800"/>
          <a:ext cx="418445" cy="4184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C5D06E-FDBB-4DD9-8497-AA574A622B0B}">
      <dsp:nvSpPr>
        <dsp:cNvPr id="0" name=""/>
        <dsp:cNvSpPr/>
      </dsp:nvSpPr>
      <dsp:spPr>
        <a:xfrm>
          <a:off x="878734" y="3807618"/>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US" sz="1800" kern="1200"/>
            <a:t>TIME – 12 months (reviewed annually).</a:t>
          </a:r>
        </a:p>
      </dsp:txBody>
      <dsp:txXfrm>
        <a:off x="878734" y="3807618"/>
        <a:ext cx="5617315" cy="7608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0BDC1-6F9B-406B-82AC-0C8FA9ED0E93}">
      <dsp:nvSpPr>
        <dsp:cNvPr id="0" name=""/>
        <dsp:cNvSpPr/>
      </dsp:nvSpPr>
      <dsp:spPr>
        <a:xfrm>
          <a:off x="0" y="1453"/>
          <a:ext cx="10118727" cy="619541"/>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EF5AFC-6C60-49B6-A0F6-2A88640C991F}">
      <dsp:nvSpPr>
        <dsp:cNvPr id="0" name=""/>
        <dsp:cNvSpPr/>
      </dsp:nvSpPr>
      <dsp:spPr>
        <a:xfrm>
          <a:off x="187411" y="140850"/>
          <a:ext cx="340747" cy="3407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CD9827-397D-4D10-B017-EADB4817ED7D}">
      <dsp:nvSpPr>
        <dsp:cNvPr id="0" name=""/>
        <dsp:cNvSpPr/>
      </dsp:nvSpPr>
      <dsp:spPr>
        <a:xfrm>
          <a:off x="715570" y="1453"/>
          <a:ext cx="9403156" cy="61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68" tIns="65568" rIns="65568" bIns="65568" numCol="1" spcCol="1270" anchor="ctr" anchorCtr="0">
          <a:noAutofit/>
        </a:bodyPr>
        <a:lstStyle/>
        <a:p>
          <a:pPr marL="0" lvl="0" indent="0" algn="l" defTabSz="844550">
            <a:lnSpc>
              <a:spcPct val="100000"/>
            </a:lnSpc>
            <a:spcBef>
              <a:spcPct val="0"/>
            </a:spcBef>
            <a:spcAft>
              <a:spcPct val="35000"/>
            </a:spcAft>
            <a:buNone/>
          </a:pPr>
          <a:r>
            <a:rPr lang="en-US" sz="1900" b="0" i="0" kern="1200">
              <a:solidFill>
                <a:schemeClr val="tx1"/>
              </a:solidFill>
            </a:rPr>
            <a:t>Increased pressures on staff</a:t>
          </a:r>
          <a:endParaRPr lang="en-US" sz="1900" kern="1200">
            <a:solidFill>
              <a:schemeClr val="tx1"/>
            </a:solidFill>
          </a:endParaRPr>
        </a:p>
      </dsp:txBody>
      <dsp:txXfrm>
        <a:off x="715570" y="1453"/>
        <a:ext cx="9403156" cy="619541"/>
      </dsp:txXfrm>
    </dsp:sp>
    <dsp:sp modelId="{681890E9-CA0E-46B0-B2E5-D75F1E77C0DC}">
      <dsp:nvSpPr>
        <dsp:cNvPr id="0" name=""/>
        <dsp:cNvSpPr/>
      </dsp:nvSpPr>
      <dsp:spPr>
        <a:xfrm>
          <a:off x="0" y="775880"/>
          <a:ext cx="10118727" cy="619541"/>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131B15-36D3-4B81-A03C-CA5B244B55DE}">
      <dsp:nvSpPr>
        <dsp:cNvPr id="0" name=""/>
        <dsp:cNvSpPr/>
      </dsp:nvSpPr>
      <dsp:spPr>
        <a:xfrm>
          <a:off x="187411" y="915277"/>
          <a:ext cx="340747" cy="3407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A41499-6009-45D4-9A15-7A9EED3DEF20}">
      <dsp:nvSpPr>
        <dsp:cNvPr id="0" name=""/>
        <dsp:cNvSpPr/>
      </dsp:nvSpPr>
      <dsp:spPr>
        <a:xfrm>
          <a:off x="715570" y="775880"/>
          <a:ext cx="9403156" cy="61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68" tIns="65568" rIns="65568" bIns="65568" numCol="1" spcCol="1270" anchor="ctr" anchorCtr="0">
          <a:noAutofit/>
        </a:bodyPr>
        <a:lstStyle/>
        <a:p>
          <a:pPr marL="0" lvl="0" indent="0" algn="l" defTabSz="844550">
            <a:lnSpc>
              <a:spcPct val="100000"/>
            </a:lnSpc>
            <a:spcBef>
              <a:spcPct val="0"/>
            </a:spcBef>
            <a:spcAft>
              <a:spcPct val="35000"/>
            </a:spcAft>
            <a:buNone/>
          </a:pPr>
          <a:r>
            <a:rPr lang="en-US" sz="1900" b="0" i="0" kern="1200">
              <a:solidFill>
                <a:schemeClr val="tx1"/>
              </a:solidFill>
            </a:rPr>
            <a:t>Long shifts / fatigue / stress / poor health</a:t>
          </a:r>
          <a:endParaRPr lang="en-US" sz="1900" kern="1200">
            <a:solidFill>
              <a:schemeClr val="tx1"/>
            </a:solidFill>
          </a:endParaRPr>
        </a:p>
      </dsp:txBody>
      <dsp:txXfrm>
        <a:off x="715570" y="775880"/>
        <a:ext cx="9403156" cy="619541"/>
      </dsp:txXfrm>
    </dsp:sp>
    <dsp:sp modelId="{21E46FCF-022D-4A32-856F-B53F950CE018}">
      <dsp:nvSpPr>
        <dsp:cNvPr id="0" name=""/>
        <dsp:cNvSpPr/>
      </dsp:nvSpPr>
      <dsp:spPr>
        <a:xfrm>
          <a:off x="0" y="1550307"/>
          <a:ext cx="10118727" cy="619541"/>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D5331-36D4-4E30-8B0D-58610FB669B5}">
      <dsp:nvSpPr>
        <dsp:cNvPr id="0" name=""/>
        <dsp:cNvSpPr/>
      </dsp:nvSpPr>
      <dsp:spPr>
        <a:xfrm>
          <a:off x="187411" y="1689704"/>
          <a:ext cx="340747" cy="3407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041AD5-DEC0-4FAF-BE80-0E015E6B0D4E}">
      <dsp:nvSpPr>
        <dsp:cNvPr id="0" name=""/>
        <dsp:cNvSpPr/>
      </dsp:nvSpPr>
      <dsp:spPr>
        <a:xfrm>
          <a:off x="715570" y="1550307"/>
          <a:ext cx="9403156" cy="61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68" tIns="65568" rIns="65568" bIns="65568" numCol="1" spcCol="1270" anchor="ctr" anchorCtr="0">
          <a:noAutofit/>
        </a:bodyPr>
        <a:lstStyle/>
        <a:p>
          <a:pPr marL="0" lvl="0" indent="0" algn="l" defTabSz="844550">
            <a:lnSpc>
              <a:spcPct val="100000"/>
            </a:lnSpc>
            <a:spcBef>
              <a:spcPct val="0"/>
            </a:spcBef>
            <a:spcAft>
              <a:spcPct val="35000"/>
            </a:spcAft>
            <a:buNone/>
          </a:pPr>
          <a:r>
            <a:rPr lang="en-US" sz="1900" b="0" i="0" kern="1200">
              <a:solidFill>
                <a:schemeClr val="tx1"/>
              </a:solidFill>
            </a:rPr>
            <a:t>Work / life balance </a:t>
          </a:r>
          <a:endParaRPr lang="en-US" sz="1900" kern="1200">
            <a:solidFill>
              <a:schemeClr val="tx1"/>
            </a:solidFill>
          </a:endParaRPr>
        </a:p>
      </dsp:txBody>
      <dsp:txXfrm>
        <a:off x="715570" y="1550307"/>
        <a:ext cx="9403156" cy="619541"/>
      </dsp:txXfrm>
    </dsp:sp>
    <dsp:sp modelId="{52AC9C14-7F87-4E26-82B9-A246B401278A}">
      <dsp:nvSpPr>
        <dsp:cNvPr id="0" name=""/>
        <dsp:cNvSpPr/>
      </dsp:nvSpPr>
      <dsp:spPr>
        <a:xfrm>
          <a:off x="0" y="2324734"/>
          <a:ext cx="10118727" cy="619541"/>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DA95A-0085-41A1-ACBC-5563B2AC3D56}">
      <dsp:nvSpPr>
        <dsp:cNvPr id="0" name=""/>
        <dsp:cNvSpPr/>
      </dsp:nvSpPr>
      <dsp:spPr>
        <a:xfrm>
          <a:off x="187411" y="2464131"/>
          <a:ext cx="340747" cy="3407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174926-7086-4386-8100-3CD90283E131}">
      <dsp:nvSpPr>
        <dsp:cNvPr id="0" name=""/>
        <dsp:cNvSpPr/>
      </dsp:nvSpPr>
      <dsp:spPr>
        <a:xfrm>
          <a:off x="715570" y="2324734"/>
          <a:ext cx="9403156" cy="61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68" tIns="65568" rIns="65568" bIns="65568" numCol="1" spcCol="1270" anchor="ctr" anchorCtr="0">
          <a:noAutofit/>
        </a:bodyPr>
        <a:lstStyle/>
        <a:p>
          <a:pPr marL="0" lvl="0" indent="0" algn="l" defTabSz="844550">
            <a:lnSpc>
              <a:spcPct val="100000"/>
            </a:lnSpc>
            <a:spcBef>
              <a:spcPct val="0"/>
            </a:spcBef>
            <a:spcAft>
              <a:spcPct val="35000"/>
            </a:spcAft>
            <a:buNone/>
          </a:pPr>
          <a:r>
            <a:rPr lang="en-US" sz="1900" b="0" i="0" kern="1200">
              <a:solidFill>
                <a:schemeClr val="tx1"/>
              </a:solidFill>
            </a:rPr>
            <a:t>Other commitments </a:t>
          </a:r>
          <a:endParaRPr lang="en-US" sz="1900" kern="1200">
            <a:solidFill>
              <a:schemeClr val="tx1"/>
            </a:solidFill>
          </a:endParaRPr>
        </a:p>
      </dsp:txBody>
      <dsp:txXfrm>
        <a:off x="715570" y="2324734"/>
        <a:ext cx="9403156" cy="619541"/>
      </dsp:txXfrm>
    </dsp:sp>
    <dsp:sp modelId="{3B703330-1BD5-43B7-9CE8-AD6DD8DA8F84}">
      <dsp:nvSpPr>
        <dsp:cNvPr id="0" name=""/>
        <dsp:cNvSpPr/>
      </dsp:nvSpPr>
      <dsp:spPr>
        <a:xfrm>
          <a:off x="0" y="3099161"/>
          <a:ext cx="10118727" cy="619541"/>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B110A-9AEA-4A74-B118-38C72DE55193}">
      <dsp:nvSpPr>
        <dsp:cNvPr id="0" name=""/>
        <dsp:cNvSpPr/>
      </dsp:nvSpPr>
      <dsp:spPr>
        <a:xfrm>
          <a:off x="187411" y="3238558"/>
          <a:ext cx="340747" cy="3407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C560DA-2D87-4A52-B896-383BAA236EBD}">
      <dsp:nvSpPr>
        <dsp:cNvPr id="0" name=""/>
        <dsp:cNvSpPr/>
      </dsp:nvSpPr>
      <dsp:spPr>
        <a:xfrm>
          <a:off x="715570" y="3099161"/>
          <a:ext cx="9403156" cy="61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68" tIns="65568" rIns="65568" bIns="65568" numCol="1" spcCol="1270" anchor="ctr" anchorCtr="0">
          <a:noAutofit/>
        </a:bodyPr>
        <a:lstStyle/>
        <a:p>
          <a:pPr marL="0" lvl="0" indent="0" algn="l" defTabSz="844550">
            <a:lnSpc>
              <a:spcPct val="100000"/>
            </a:lnSpc>
            <a:spcBef>
              <a:spcPct val="0"/>
            </a:spcBef>
            <a:spcAft>
              <a:spcPct val="35000"/>
            </a:spcAft>
            <a:buNone/>
          </a:pPr>
          <a:r>
            <a:rPr lang="en-US" sz="1900" b="0" i="0" kern="1200">
              <a:solidFill>
                <a:schemeClr val="tx1"/>
              </a:solidFill>
            </a:rPr>
            <a:t>Resistant towards additional requirements of time/effort/</a:t>
          </a:r>
          <a:r>
            <a:rPr lang="en-US" sz="1900" kern="1200">
              <a:solidFill>
                <a:schemeClr val="tx1"/>
              </a:solidFill>
              <a:latin typeface="Century Gothic" panose="020B0502020202020204"/>
            </a:rPr>
            <a:t>skills</a:t>
          </a:r>
          <a:endParaRPr lang="en-US" sz="1900" kern="1200">
            <a:solidFill>
              <a:schemeClr val="tx1"/>
            </a:solidFill>
          </a:endParaRPr>
        </a:p>
      </dsp:txBody>
      <dsp:txXfrm>
        <a:off x="715570" y="3099161"/>
        <a:ext cx="9403156" cy="619541"/>
      </dsp:txXfrm>
    </dsp:sp>
    <dsp:sp modelId="{1C999978-9DBC-4E17-8909-74970DD97471}">
      <dsp:nvSpPr>
        <dsp:cNvPr id="0" name=""/>
        <dsp:cNvSpPr/>
      </dsp:nvSpPr>
      <dsp:spPr>
        <a:xfrm>
          <a:off x="0" y="3873588"/>
          <a:ext cx="10118727" cy="619541"/>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82BF9-6863-4A01-AC1F-A56AE6EBFEF5}">
      <dsp:nvSpPr>
        <dsp:cNvPr id="0" name=""/>
        <dsp:cNvSpPr/>
      </dsp:nvSpPr>
      <dsp:spPr>
        <a:xfrm>
          <a:off x="187411" y="4012985"/>
          <a:ext cx="340747" cy="340747"/>
        </a:xfrm>
        <a:prstGeom prst="rect">
          <a:avLst/>
        </a:prstGeom>
        <a:solidFill>
          <a:schemeClr val="bg1">
            <a:hueOff val="0"/>
            <a:satOff val="0"/>
            <a:lumOff val="0"/>
            <a:alphaOff val="0"/>
          </a:schemeClr>
        </a:solid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59C3A-A040-4B8D-A6F5-3D964301FB5D}">
      <dsp:nvSpPr>
        <dsp:cNvPr id="0" name=""/>
        <dsp:cNvSpPr/>
      </dsp:nvSpPr>
      <dsp:spPr>
        <a:xfrm>
          <a:off x="715570" y="3873588"/>
          <a:ext cx="9403156" cy="61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68" tIns="65568" rIns="65568" bIns="65568" numCol="1" spcCol="1270" anchor="ctr" anchorCtr="0">
          <a:noAutofit/>
        </a:bodyPr>
        <a:lstStyle/>
        <a:p>
          <a:pPr marL="0" lvl="0" indent="0" algn="l" defTabSz="844550" rtl="0">
            <a:lnSpc>
              <a:spcPct val="100000"/>
            </a:lnSpc>
            <a:spcBef>
              <a:spcPct val="0"/>
            </a:spcBef>
            <a:spcAft>
              <a:spcPct val="35000"/>
            </a:spcAft>
            <a:buNone/>
          </a:pPr>
          <a:r>
            <a:rPr lang="en-US" sz="1900" kern="1200">
              <a:solidFill>
                <a:schemeClr val="tx1"/>
              </a:solidFill>
              <a:latin typeface="Century Gothic" panose="020B0502020202020204"/>
            </a:rPr>
            <a:t>No financial incentives</a:t>
          </a:r>
        </a:p>
      </dsp:txBody>
      <dsp:txXfrm>
        <a:off x="715570" y="3873588"/>
        <a:ext cx="9403156" cy="6195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755B3-2200-4564-AD9D-82B43E3D029A}">
      <dsp:nvSpPr>
        <dsp:cNvPr id="0" name=""/>
        <dsp:cNvSpPr/>
      </dsp:nvSpPr>
      <dsp:spPr>
        <a:xfrm>
          <a:off x="0" y="833240"/>
          <a:ext cx="8946541" cy="630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B8BE55-E998-4113-AECE-75669EDC660A}">
      <dsp:nvSpPr>
        <dsp:cNvPr id="0" name=""/>
        <dsp:cNvSpPr/>
      </dsp:nvSpPr>
      <dsp:spPr>
        <a:xfrm>
          <a:off x="447327" y="464240"/>
          <a:ext cx="6262578" cy="738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11" tIns="0" rIns="236711" bIns="0" numCol="1" spcCol="1270" anchor="ctr" anchorCtr="0">
          <a:noAutofit/>
        </a:bodyPr>
        <a:lstStyle/>
        <a:p>
          <a:pPr marL="0" lvl="0" indent="0" algn="l" defTabSz="1111250">
            <a:lnSpc>
              <a:spcPct val="90000"/>
            </a:lnSpc>
            <a:spcBef>
              <a:spcPct val="0"/>
            </a:spcBef>
            <a:spcAft>
              <a:spcPct val="35000"/>
            </a:spcAft>
            <a:buNone/>
          </a:pPr>
          <a:r>
            <a:rPr lang="en-US" sz="2500" kern="1200"/>
            <a:t>Feeback from staff</a:t>
          </a:r>
        </a:p>
      </dsp:txBody>
      <dsp:txXfrm>
        <a:off x="483353" y="500266"/>
        <a:ext cx="6190526" cy="665948"/>
      </dsp:txXfrm>
    </dsp:sp>
    <dsp:sp modelId="{D0B1939F-7AC9-41DC-B5AB-FBAE167DF395}">
      <dsp:nvSpPr>
        <dsp:cNvPr id="0" name=""/>
        <dsp:cNvSpPr/>
      </dsp:nvSpPr>
      <dsp:spPr>
        <a:xfrm>
          <a:off x="0" y="1967240"/>
          <a:ext cx="8946541" cy="630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761E9A-1277-4ABA-8DFC-C9E0A42E9CD4}">
      <dsp:nvSpPr>
        <dsp:cNvPr id="0" name=""/>
        <dsp:cNvSpPr/>
      </dsp:nvSpPr>
      <dsp:spPr>
        <a:xfrm>
          <a:off x="447327" y="1598240"/>
          <a:ext cx="6262578" cy="738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11" tIns="0" rIns="236711" bIns="0" numCol="1" spcCol="1270" anchor="ctr" anchorCtr="0">
          <a:noAutofit/>
        </a:bodyPr>
        <a:lstStyle/>
        <a:p>
          <a:pPr marL="0" lvl="0" indent="0" algn="l" defTabSz="1111250">
            <a:lnSpc>
              <a:spcPct val="90000"/>
            </a:lnSpc>
            <a:spcBef>
              <a:spcPct val="0"/>
            </a:spcBef>
            <a:spcAft>
              <a:spcPct val="35000"/>
            </a:spcAft>
            <a:buNone/>
          </a:pPr>
          <a:r>
            <a:rPr lang="en-US" sz="2500" kern="1200"/>
            <a:t>More engaging/interesting/hands on</a:t>
          </a:r>
        </a:p>
      </dsp:txBody>
      <dsp:txXfrm>
        <a:off x="483353" y="1634266"/>
        <a:ext cx="6190526" cy="665948"/>
      </dsp:txXfrm>
    </dsp:sp>
    <dsp:sp modelId="{4B9F7FFE-7F9D-470F-A6F1-654109336FE7}">
      <dsp:nvSpPr>
        <dsp:cNvPr id="0" name=""/>
        <dsp:cNvSpPr/>
      </dsp:nvSpPr>
      <dsp:spPr>
        <a:xfrm>
          <a:off x="0" y="3101240"/>
          <a:ext cx="8946541" cy="630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3DB220-6565-4EDB-980E-9F630AB58DF9}">
      <dsp:nvSpPr>
        <dsp:cNvPr id="0" name=""/>
        <dsp:cNvSpPr/>
      </dsp:nvSpPr>
      <dsp:spPr>
        <a:xfrm>
          <a:off x="447327" y="2732240"/>
          <a:ext cx="6262578" cy="738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11" tIns="0" rIns="236711" bIns="0" numCol="1" spcCol="1270" anchor="ctr" anchorCtr="0">
          <a:noAutofit/>
        </a:bodyPr>
        <a:lstStyle/>
        <a:p>
          <a:pPr marL="0" lvl="0" indent="0" algn="l" defTabSz="1111250">
            <a:lnSpc>
              <a:spcPct val="90000"/>
            </a:lnSpc>
            <a:spcBef>
              <a:spcPct val="0"/>
            </a:spcBef>
            <a:spcAft>
              <a:spcPct val="35000"/>
            </a:spcAft>
            <a:buNone/>
          </a:pPr>
          <a:r>
            <a:rPr lang="en-US" sz="2500" kern="1200"/>
            <a:t>Specific areas of development</a:t>
          </a:r>
        </a:p>
      </dsp:txBody>
      <dsp:txXfrm>
        <a:off x="483353" y="2768266"/>
        <a:ext cx="6190526" cy="6659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660B1-CA10-40F0-B971-689017885194}">
      <dsp:nvSpPr>
        <dsp:cNvPr id="0" name=""/>
        <dsp:cNvSpPr/>
      </dsp:nvSpPr>
      <dsp:spPr>
        <a:xfrm>
          <a:off x="456443" y="1021937"/>
          <a:ext cx="741972" cy="7419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F47199-F4DE-4A01-87CB-21F11EC45B87}">
      <dsp:nvSpPr>
        <dsp:cNvPr id="0" name=""/>
        <dsp:cNvSpPr/>
      </dsp:nvSpPr>
      <dsp:spPr>
        <a:xfrm>
          <a:off x="3015" y="2065809"/>
          <a:ext cx="1648828" cy="96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Discuss my idea with management team within my locality.</a:t>
          </a:r>
        </a:p>
      </dsp:txBody>
      <dsp:txXfrm>
        <a:off x="3015" y="2065809"/>
        <a:ext cx="1648828" cy="968686"/>
      </dsp:txXfrm>
    </dsp:sp>
    <dsp:sp modelId="{AE86530B-4430-47EA-9511-FDDC24D74EE4}">
      <dsp:nvSpPr>
        <dsp:cNvPr id="0" name=""/>
        <dsp:cNvSpPr/>
      </dsp:nvSpPr>
      <dsp:spPr>
        <a:xfrm>
          <a:off x="2393816" y="1021937"/>
          <a:ext cx="741972" cy="7419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8645B3-5963-447F-AD8B-A02CD8ED8466}">
      <dsp:nvSpPr>
        <dsp:cNvPr id="0" name=""/>
        <dsp:cNvSpPr/>
      </dsp:nvSpPr>
      <dsp:spPr>
        <a:xfrm>
          <a:off x="1940388" y="2065809"/>
          <a:ext cx="1648828" cy="96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Liaise with partner agencies to discuss inter agency training and establish networks to build common ground for appropriate training exercises.</a:t>
          </a:r>
        </a:p>
      </dsp:txBody>
      <dsp:txXfrm>
        <a:off x="1940388" y="2065809"/>
        <a:ext cx="1648828" cy="968686"/>
      </dsp:txXfrm>
    </dsp:sp>
    <dsp:sp modelId="{96CA5085-087E-4F73-AD94-C1CA7FB8DF8C}">
      <dsp:nvSpPr>
        <dsp:cNvPr id="0" name=""/>
        <dsp:cNvSpPr/>
      </dsp:nvSpPr>
      <dsp:spPr>
        <a:xfrm>
          <a:off x="4331189" y="1021937"/>
          <a:ext cx="741972" cy="7419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938F92-892E-4FBD-A10A-4EC51B9E9E59}">
      <dsp:nvSpPr>
        <dsp:cNvPr id="0" name=""/>
        <dsp:cNvSpPr/>
      </dsp:nvSpPr>
      <dsp:spPr>
        <a:xfrm>
          <a:off x="3877761" y="2065809"/>
          <a:ext cx="1648828" cy="96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Staff can post their suggestions for CPD sessions via station TEAMS pages, contact myself or a liaison for organizing training opportunites.</a:t>
          </a:r>
        </a:p>
      </dsp:txBody>
      <dsp:txXfrm>
        <a:off x="3877761" y="2065809"/>
        <a:ext cx="1648828" cy="968686"/>
      </dsp:txXfrm>
    </dsp:sp>
    <dsp:sp modelId="{D0B57836-40FA-42F8-A012-557B56C9D60B}">
      <dsp:nvSpPr>
        <dsp:cNvPr id="0" name=""/>
        <dsp:cNvSpPr/>
      </dsp:nvSpPr>
      <dsp:spPr>
        <a:xfrm>
          <a:off x="6268562" y="1021937"/>
          <a:ext cx="741972" cy="7419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720495-802A-4B09-B933-F12A1DA1CC0B}">
      <dsp:nvSpPr>
        <dsp:cNvPr id="0" name=""/>
        <dsp:cNvSpPr/>
      </dsp:nvSpPr>
      <dsp:spPr>
        <a:xfrm>
          <a:off x="5815134" y="2065809"/>
          <a:ext cx="1648828" cy="96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Plan additional CPD training sessions focused on staff feedback.</a:t>
          </a:r>
        </a:p>
      </dsp:txBody>
      <dsp:txXfrm>
        <a:off x="5815134" y="2065809"/>
        <a:ext cx="1648828" cy="968686"/>
      </dsp:txXfrm>
    </dsp:sp>
    <dsp:sp modelId="{2317D958-E304-4CBE-86C7-66D286A8D6E2}">
      <dsp:nvSpPr>
        <dsp:cNvPr id="0" name=""/>
        <dsp:cNvSpPr/>
      </dsp:nvSpPr>
      <dsp:spPr>
        <a:xfrm>
          <a:off x="8205935" y="1021937"/>
          <a:ext cx="741972" cy="7419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70D957-AB34-4D4B-8EBA-634449C032A0}">
      <dsp:nvSpPr>
        <dsp:cNvPr id="0" name=""/>
        <dsp:cNvSpPr/>
      </dsp:nvSpPr>
      <dsp:spPr>
        <a:xfrm>
          <a:off x="7752508" y="2065809"/>
          <a:ext cx="1648828" cy="96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Ensure CPD resources are easily accessible through station TEAMS groups. Staff will have access to resources such as reflective frameworks and links to resources.</a:t>
          </a:r>
        </a:p>
      </dsp:txBody>
      <dsp:txXfrm>
        <a:off x="7752508" y="2065809"/>
        <a:ext cx="1648828" cy="9686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205C3-7E80-40A5-8E64-3760528CA742}">
      <dsp:nvSpPr>
        <dsp:cNvPr id="0" name=""/>
        <dsp:cNvSpPr/>
      </dsp:nvSpPr>
      <dsp:spPr>
        <a:xfrm>
          <a:off x="276718" y="43630"/>
          <a:ext cx="1369144" cy="13691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DE52C7-0DA3-4F4F-8451-5B4AA744EB93}">
      <dsp:nvSpPr>
        <dsp:cNvPr id="0" name=""/>
        <dsp:cNvSpPr/>
      </dsp:nvSpPr>
      <dsp:spPr>
        <a:xfrm>
          <a:off x="564238" y="331150"/>
          <a:ext cx="794104" cy="794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790EEA-60B6-4B4C-99F4-D32FD45719BE}">
      <dsp:nvSpPr>
        <dsp:cNvPr id="0" name=""/>
        <dsp:cNvSpPr/>
      </dsp:nvSpPr>
      <dsp:spPr>
        <a:xfrm>
          <a:off x="193925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b="0" i="0" kern="1200"/>
            <a:t>Set up TEAMS channel to see what learning staff would find most beneifical for their practice.</a:t>
          </a:r>
          <a:endParaRPr lang="en-US" sz="1700" kern="1200"/>
        </a:p>
      </dsp:txBody>
      <dsp:txXfrm>
        <a:off x="1939251" y="43630"/>
        <a:ext cx="3227270" cy="1369144"/>
      </dsp:txXfrm>
    </dsp:sp>
    <dsp:sp modelId="{036DE17F-B671-42DF-9D7E-DD55CECA3834}">
      <dsp:nvSpPr>
        <dsp:cNvPr id="0" name=""/>
        <dsp:cNvSpPr/>
      </dsp:nvSpPr>
      <dsp:spPr>
        <a:xfrm>
          <a:off x="5728848" y="43630"/>
          <a:ext cx="1369144" cy="13691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F2723-E7C6-414A-9E0A-1B6AEA160AAE}">
      <dsp:nvSpPr>
        <dsp:cNvPr id="0" name=""/>
        <dsp:cNvSpPr/>
      </dsp:nvSpPr>
      <dsp:spPr>
        <a:xfrm>
          <a:off x="6016369" y="331150"/>
          <a:ext cx="794104" cy="794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1FBEB0-A748-419B-96E9-FC0292116DCF}">
      <dsp:nvSpPr>
        <dsp:cNvPr id="0" name=""/>
        <dsp:cNvSpPr/>
      </dsp:nvSpPr>
      <dsp:spPr>
        <a:xfrm>
          <a:off x="739138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b="0" i="0" kern="1200"/>
            <a:t>Gather contacts in departments/units and ask whether they would be willing to facilitate ambulance staff for learning/CPD opportunities.</a:t>
          </a:r>
          <a:endParaRPr lang="en-US" sz="1700" kern="1200"/>
        </a:p>
      </dsp:txBody>
      <dsp:txXfrm>
        <a:off x="7391381" y="43630"/>
        <a:ext cx="3227270" cy="1369144"/>
      </dsp:txXfrm>
    </dsp:sp>
    <dsp:sp modelId="{66F85842-6D55-469A-99D4-7DF1462B1281}">
      <dsp:nvSpPr>
        <dsp:cNvPr id="0" name=""/>
        <dsp:cNvSpPr/>
      </dsp:nvSpPr>
      <dsp:spPr>
        <a:xfrm>
          <a:off x="276718" y="1991502"/>
          <a:ext cx="1369144" cy="13691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E5E5CE-5A0F-4904-9500-F73D0F3E62AA}">
      <dsp:nvSpPr>
        <dsp:cNvPr id="0" name=""/>
        <dsp:cNvSpPr/>
      </dsp:nvSpPr>
      <dsp:spPr>
        <a:xfrm>
          <a:off x="564238" y="2279022"/>
          <a:ext cx="794104" cy="794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9E5C17-73FF-4B8D-9337-281D992254FC}">
      <dsp:nvSpPr>
        <dsp:cNvPr id="0" name=""/>
        <dsp:cNvSpPr/>
      </dsp:nvSpPr>
      <dsp:spPr>
        <a:xfrm>
          <a:off x="193925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b="0" i="0" kern="1200"/>
            <a:t>Contact partner agenices to see if more workshops and learning days could be arranged.</a:t>
          </a:r>
          <a:endParaRPr lang="en-US" sz="1700" kern="1200"/>
        </a:p>
      </dsp:txBody>
      <dsp:txXfrm>
        <a:off x="1939251" y="1991502"/>
        <a:ext cx="3227270" cy="1369144"/>
      </dsp:txXfrm>
    </dsp:sp>
    <dsp:sp modelId="{EE45C604-3BC6-4F6B-9B27-B48FF7C0CDDF}">
      <dsp:nvSpPr>
        <dsp:cNvPr id="0" name=""/>
        <dsp:cNvSpPr/>
      </dsp:nvSpPr>
      <dsp:spPr>
        <a:xfrm>
          <a:off x="5728848" y="1991502"/>
          <a:ext cx="1369144" cy="13691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FB3E1-0E6C-40C4-A4F3-B18DFA122305}">
      <dsp:nvSpPr>
        <dsp:cNvPr id="0" name=""/>
        <dsp:cNvSpPr/>
      </dsp:nvSpPr>
      <dsp:spPr>
        <a:xfrm>
          <a:off x="6016369" y="2279022"/>
          <a:ext cx="794104" cy="794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59A868-5E35-468D-9603-DE55C9C30A04}">
      <dsp:nvSpPr>
        <dsp:cNvPr id="0" name=""/>
        <dsp:cNvSpPr/>
      </dsp:nvSpPr>
      <dsp:spPr>
        <a:xfrm>
          <a:off x="739138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b="0" i="0" kern="1200"/>
            <a:t>More inter agency training exercises .</a:t>
          </a:r>
          <a:endParaRPr lang="en-US" sz="1700" kern="1200"/>
        </a:p>
      </dsp:txBody>
      <dsp:txXfrm>
        <a:off x="7391381" y="1991502"/>
        <a:ext cx="3227270" cy="13691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595526-B417-4BFC-9537-29C1ED7985AA}" type="datetimeFigureOut">
              <a:t>2/16/2025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7015F0-98B1-48A5-A192-3F111A8018D9}" type="slidenum">
              <a:t>‹#›</a:t>
            </a:fld>
            <a:endParaRPr lang="en-US"/>
          </a:p>
        </p:txBody>
      </p:sp>
    </p:spTree>
    <p:extLst>
      <p:ext uri="{BB962C8B-B14F-4D97-AF65-F5344CB8AC3E}">
        <p14:creationId xmlns:p14="http://schemas.microsoft.com/office/powerpoint/2010/main" val="3171826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ea typeface="Calibri"/>
                <a:cs typeface="Calibri"/>
              </a:rPr>
              <a:t>Introduce self and give brief explanation of SP job role.</a:t>
            </a:r>
          </a:p>
          <a:p>
            <a:pPr marL="285750" indent="-285750">
              <a:buFont typeface="Arial"/>
              <a:buChar char="•"/>
            </a:pPr>
            <a:r>
              <a:rPr lang="en-US">
                <a:ea typeface="Calibri"/>
                <a:cs typeface="Calibri"/>
              </a:rPr>
              <a:t>Why idea change (wide range of jobs with limited training/increased knowledge/expand understanding of other roles/services).</a:t>
            </a:r>
          </a:p>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A67015F0-98B1-48A5-A192-3F111A8018D9}" type="slidenum">
              <a:t>2</a:t>
            </a:fld>
            <a:endParaRPr lang="en-US"/>
          </a:p>
        </p:txBody>
      </p:sp>
    </p:spTree>
    <p:extLst>
      <p:ext uri="{BB962C8B-B14F-4D97-AF65-F5344CB8AC3E}">
        <p14:creationId xmlns:p14="http://schemas.microsoft.com/office/powerpoint/2010/main" val="1698528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US"/>
              <a:t>CPD compulsory for role.</a:t>
            </a:r>
          </a:p>
          <a:p>
            <a:pPr marL="285750" indent="-285750">
              <a:spcBef>
                <a:spcPts val="1000"/>
              </a:spcBef>
              <a:buFont typeface="Arial"/>
              <a:buChar char="•"/>
            </a:pPr>
            <a:r>
              <a:rPr lang="en-US"/>
              <a:t>Increased learning in order to provide better care for patients.</a:t>
            </a:r>
            <a:endParaRPr lang="en-US">
              <a:ea typeface="Calibri"/>
              <a:cs typeface="Calibri"/>
            </a:endParaRPr>
          </a:p>
          <a:p>
            <a:pPr marL="285750" indent="-285750">
              <a:spcBef>
                <a:spcPts val="1000"/>
              </a:spcBef>
              <a:buFont typeface="Arial"/>
              <a:buChar char="•"/>
            </a:pPr>
            <a:r>
              <a:rPr lang="en-US">
                <a:ea typeface="Calibri"/>
                <a:cs typeface="Calibri"/>
              </a:rPr>
              <a:t>Updated guidelines.</a:t>
            </a:r>
          </a:p>
          <a:p>
            <a:pPr marL="285750" indent="-285750">
              <a:spcBef>
                <a:spcPts val="1000"/>
              </a:spcBef>
              <a:buFont typeface="Arial"/>
              <a:buChar char="•"/>
            </a:pPr>
            <a:r>
              <a:rPr lang="en-US"/>
              <a:t>Changing and evolving service.</a:t>
            </a:r>
          </a:p>
          <a:p>
            <a:pPr marL="285750" indent="-285750">
              <a:spcBef>
                <a:spcPts val="1000"/>
              </a:spcBef>
              <a:buFont typeface="Arial"/>
              <a:buChar char="•"/>
            </a:pPr>
            <a:r>
              <a:rPr lang="en-US">
                <a:ea typeface="Calibri"/>
                <a:cs typeface="Calibri"/>
              </a:rPr>
              <a:t>Increased complex cases. (advanced medical care).</a:t>
            </a:r>
          </a:p>
        </p:txBody>
      </p:sp>
      <p:sp>
        <p:nvSpPr>
          <p:cNvPr id="4" name="Slide Number Placeholder 3"/>
          <p:cNvSpPr>
            <a:spLocks noGrp="1"/>
          </p:cNvSpPr>
          <p:nvPr>
            <p:ph type="sldNum" sz="quarter" idx="5"/>
          </p:nvPr>
        </p:nvSpPr>
        <p:spPr/>
        <p:txBody>
          <a:bodyPr/>
          <a:lstStyle/>
          <a:p>
            <a:fld id="{A67015F0-98B1-48A5-A192-3F111A8018D9}" type="slidenum">
              <a:rPr lang="en-US"/>
              <a:t>3</a:t>
            </a:fld>
            <a:endParaRPr lang="en-US"/>
          </a:p>
        </p:txBody>
      </p:sp>
    </p:spTree>
    <p:extLst>
      <p:ext uri="{BB962C8B-B14F-4D97-AF65-F5344CB8AC3E}">
        <p14:creationId xmlns:p14="http://schemas.microsoft.com/office/powerpoint/2010/main" val="1016337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WAST </a:t>
            </a:r>
            <a:r>
              <a:rPr lang="en-US" err="1">
                <a:ea typeface="Calibri"/>
                <a:cs typeface="Calibri"/>
              </a:rPr>
              <a:t>OnClick</a:t>
            </a:r>
            <a:r>
              <a:rPr lang="en-US">
                <a:ea typeface="Calibri"/>
                <a:cs typeface="Calibri"/>
              </a:rPr>
              <a:t>/LMS365/ESR/TEAMS</a:t>
            </a:r>
          </a:p>
        </p:txBody>
      </p:sp>
      <p:sp>
        <p:nvSpPr>
          <p:cNvPr id="4" name="Slide Number Placeholder 3"/>
          <p:cNvSpPr>
            <a:spLocks noGrp="1"/>
          </p:cNvSpPr>
          <p:nvPr>
            <p:ph type="sldNum" sz="quarter" idx="5"/>
          </p:nvPr>
        </p:nvSpPr>
        <p:spPr/>
        <p:txBody>
          <a:bodyPr/>
          <a:lstStyle/>
          <a:p>
            <a:fld id="{A67015F0-98B1-48A5-A192-3F111A8018D9}" type="slidenum">
              <a:t>4</a:t>
            </a:fld>
            <a:endParaRPr lang="en-US"/>
          </a:p>
        </p:txBody>
      </p:sp>
    </p:spTree>
    <p:extLst>
      <p:ext uri="{BB962C8B-B14F-4D97-AF65-F5344CB8AC3E}">
        <p14:creationId xmlns:p14="http://schemas.microsoft.com/office/powerpoint/2010/main" val="663942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ea typeface="Calibri"/>
                <a:cs typeface="Calibri"/>
              </a:rPr>
              <a:t>Briefly explain each individual internal service.</a:t>
            </a:r>
          </a:p>
          <a:p>
            <a:pPr marL="285750" indent="-285750">
              <a:buFont typeface="Arial"/>
              <a:buChar char="•"/>
            </a:pPr>
            <a:r>
              <a:rPr lang="en-US">
                <a:ea typeface="Calibri"/>
                <a:cs typeface="Calibri"/>
              </a:rPr>
              <a:t>Briefly explain each induvial external service.</a:t>
            </a:r>
          </a:p>
          <a:p>
            <a:pPr marL="285750" indent="-285750">
              <a:buFont typeface="Arial"/>
              <a:buChar char="•"/>
            </a:pPr>
            <a:endParaRPr lang="en-US">
              <a:ea typeface="Calibri"/>
              <a:cs typeface="Calibri"/>
            </a:endParaRPr>
          </a:p>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A67015F0-98B1-48A5-A192-3F111A8018D9}" type="slidenum">
              <a:t>5</a:t>
            </a:fld>
            <a:endParaRPr lang="en-US"/>
          </a:p>
        </p:txBody>
      </p:sp>
    </p:spTree>
    <p:extLst>
      <p:ext uri="{BB962C8B-B14F-4D97-AF65-F5344CB8AC3E}">
        <p14:creationId xmlns:p14="http://schemas.microsoft.com/office/powerpoint/2010/main" val="2259950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Data from Power BI WAST to display types of incidents attended in 2024 and what category these were deemed as.</a:t>
            </a:r>
            <a:br>
              <a:rPr lang="en-US">
                <a:ea typeface="Calibri"/>
                <a:cs typeface="+mn-lt"/>
              </a:rPr>
            </a:br>
            <a:r>
              <a:rPr lang="en-US">
                <a:ea typeface="Calibri"/>
                <a:cs typeface="Calibri"/>
              </a:rPr>
              <a:t>Can allow staff to focus on certain areas of practice and enhance knowledge and any skills for attending these calls.</a:t>
            </a:r>
          </a:p>
        </p:txBody>
      </p:sp>
      <p:sp>
        <p:nvSpPr>
          <p:cNvPr id="4" name="Slide Number Placeholder 3"/>
          <p:cNvSpPr>
            <a:spLocks noGrp="1"/>
          </p:cNvSpPr>
          <p:nvPr>
            <p:ph type="sldNum" sz="quarter" idx="5"/>
          </p:nvPr>
        </p:nvSpPr>
        <p:spPr/>
        <p:txBody>
          <a:bodyPr/>
          <a:lstStyle/>
          <a:p>
            <a:fld id="{A67015F0-98B1-48A5-A192-3F111A8018D9}" type="slidenum">
              <a:rPr lang="en-US"/>
              <a:t>6</a:t>
            </a:fld>
            <a:endParaRPr lang="en-US"/>
          </a:p>
        </p:txBody>
      </p:sp>
    </p:spTree>
    <p:extLst>
      <p:ext uri="{BB962C8B-B14F-4D97-AF65-F5344CB8AC3E}">
        <p14:creationId xmlns:p14="http://schemas.microsoft.com/office/powerpoint/2010/main" val="2176703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UNFREEZE - This first stage of change involves preparing the organization to accept that change is necessary, which involves breaking down the existing status quo before you can build up a new way of operating.</a:t>
            </a:r>
            <a:endParaRPr lang="en-US">
              <a:ea typeface="Calibri"/>
              <a:cs typeface="Calibri"/>
            </a:endParaRPr>
          </a:p>
          <a:p>
            <a:r>
              <a:rPr lang="en-US"/>
              <a:t>CHANGE - After the uncertainty created in the unfreeze stage, the change stage is where people begin to resolve their uncertainty and look for new ways to do things. People start to believe and act in ways that support the new direction.</a:t>
            </a:r>
            <a:endParaRPr lang="en-US">
              <a:ea typeface="Calibri"/>
              <a:cs typeface="Calibri"/>
            </a:endParaRPr>
          </a:p>
          <a:p>
            <a:r>
              <a:rPr lang="en-US"/>
              <a:t>REFREEZE - When the changes are taking shape and people have embraced the new ways of working, the organization is ready to refreeze. The outward signs of the refreeze are a stable organization chart, consistent job descriptions, and so on.</a:t>
            </a:r>
            <a:endParaRPr lang="en-US">
              <a:ea typeface="Calibri"/>
              <a:cs typeface="Calibri"/>
            </a:endParaRPr>
          </a:p>
          <a:p>
            <a:endParaRPr lang="en-US">
              <a:ea typeface="Calibri"/>
              <a:cs typeface="Calibri"/>
            </a:endParaRPr>
          </a:p>
          <a:p>
            <a:r>
              <a:rPr lang="en-US">
                <a:ea typeface="Calibri"/>
                <a:cs typeface="Calibri"/>
              </a:rPr>
              <a:t>Explain model relating to idea plan</a:t>
            </a:r>
          </a:p>
          <a:p>
            <a:r>
              <a:rPr lang="en-US">
                <a:ea typeface="Calibri"/>
                <a:cs typeface="Calibri"/>
              </a:rPr>
              <a:t>Link back to SP role –</a:t>
            </a:r>
            <a:r>
              <a:rPr lang="en-US" b="1">
                <a:ea typeface="Calibri"/>
                <a:cs typeface="Calibri"/>
              </a:rPr>
              <a:t> individuality, large amount of staff to facilitate,</a:t>
            </a:r>
            <a:endParaRPr lang="en-US">
              <a:ea typeface="Calibri"/>
              <a:cs typeface="Calibri"/>
            </a:endParaRPr>
          </a:p>
          <a:p>
            <a:endParaRPr lang="en-US" b="1">
              <a:ea typeface="Calibri"/>
              <a:cs typeface="Calibri"/>
            </a:endParaRPr>
          </a:p>
          <a:p>
            <a:endParaRPr lang="en-US" b="1">
              <a:ea typeface="Calibri"/>
              <a:cs typeface="Calibri"/>
            </a:endParaRPr>
          </a:p>
          <a:p>
            <a:endParaRPr lang="en-US" b="1">
              <a:ea typeface="Calibri"/>
              <a:cs typeface="Calibri"/>
            </a:endParaRPr>
          </a:p>
          <a:p>
            <a:endParaRPr lang="en-US" b="1">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67015F0-98B1-48A5-A192-3F111A8018D9}" type="slidenum">
              <a:rPr lang="en-US"/>
              <a:t>7</a:t>
            </a:fld>
            <a:endParaRPr lang="en-US"/>
          </a:p>
        </p:txBody>
      </p:sp>
    </p:spTree>
    <p:extLst>
      <p:ext uri="{BB962C8B-B14F-4D97-AF65-F5344CB8AC3E}">
        <p14:creationId xmlns:p14="http://schemas.microsoft.com/office/powerpoint/2010/main" val="1940705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PROS &amp; CONS</a:t>
            </a:r>
          </a:p>
        </p:txBody>
      </p:sp>
      <p:sp>
        <p:nvSpPr>
          <p:cNvPr id="4" name="Slide Number Placeholder 3"/>
          <p:cNvSpPr>
            <a:spLocks noGrp="1"/>
          </p:cNvSpPr>
          <p:nvPr>
            <p:ph type="sldNum" sz="quarter" idx="5"/>
          </p:nvPr>
        </p:nvSpPr>
        <p:spPr/>
        <p:txBody>
          <a:bodyPr/>
          <a:lstStyle/>
          <a:p>
            <a:fld id="{A67015F0-98B1-48A5-A192-3F111A8018D9}" type="slidenum">
              <a:rPr lang="en-US"/>
              <a:t>9</a:t>
            </a:fld>
            <a:endParaRPr lang="en-US"/>
          </a:p>
        </p:txBody>
      </p:sp>
    </p:spTree>
    <p:extLst>
      <p:ext uri="{BB962C8B-B14F-4D97-AF65-F5344CB8AC3E}">
        <p14:creationId xmlns:p14="http://schemas.microsoft.com/office/powerpoint/2010/main" val="1472119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Already doing minimal requirement of 52 hours per year (mandatory inhouse training/online courses)</a:t>
            </a:r>
          </a:p>
        </p:txBody>
      </p:sp>
      <p:sp>
        <p:nvSpPr>
          <p:cNvPr id="4" name="Slide Number Placeholder 3"/>
          <p:cNvSpPr>
            <a:spLocks noGrp="1"/>
          </p:cNvSpPr>
          <p:nvPr>
            <p:ph type="sldNum" sz="quarter" idx="5"/>
          </p:nvPr>
        </p:nvSpPr>
        <p:spPr/>
        <p:txBody>
          <a:bodyPr/>
          <a:lstStyle/>
          <a:p>
            <a:fld id="{A67015F0-98B1-48A5-A192-3F111A8018D9}" type="slidenum">
              <a:t>10</a:t>
            </a:fld>
            <a:endParaRPr lang="en-US"/>
          </a:p>
        </p:txBody>
      </p:sp>
    </p:spTree>
    <p:extLst>
      <p:ext uri="{BB962C8B-B14F-4D97-AF65-F5344CB8AC3E}">
        <p14:creationId xmlns:p14="http://schemas.microsoft.com/office/powerpoint/2010/main" val="3958439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ea typeface="Calibri"/>
                <a:cs typeface="Calibri"/>
              </a:rPr>
              <a:t>Fire/Police/Ambulance (RTCs).</a:t>
            </a:r>
            <a:endParaRPr lang="en-US"/>
          </a:p>
          <a:p>
            <a:pPr marL="171450" indent="-171450">
              <a:buFont typeface="Arial"/>
              <a:buChar char="•"/>
            </a:pPr>
            <a:r>
              <a:rPr lang="en-US">
                <a:ea typeface="Calibri"/>
                <a:cs typeface="Calibri"/>
              </a:rPr>
              <a:t>CCC- call handlers/dispatch/111/EMRTS/clinical desk – advice.</a:t>
            </a:r>
          </a:p>
          <a:p>
            <a:pPr marL="171450" indent="-171450">
              <a:buFont typeface="Arial"/>
              <a:buChar char="•"/>
            </a:pPr>
            <a:r>
              <a:rPr lang="en-US">
                <a:ea typeface="Calibri"/>
                <a:cs typeface="+mn-lt"/>
              </a:rPr>
              <a:t>Mental health community resource - partnered with mental health </a:t>
            </a:r>
            <a:r>
              <a:rPr lang="en-US" err="1">
                <a:ea typeface="Calibri"/>
                <a:cs typeface="+mn-lt"/>
              </a:rPr>
              <a:t>practioner</a:t>
            </a:r>
            <a:r>
              <a:rPr lang="en-US">
                <a:ea typeface="Calibri"/>
                <a:cs typeface="+mn-lt"/>
              </a:rPr>
              <a:t>.</a:t>
            </a:r>
          </a:p>
          <a:p>
            <a:pPr marL="171450" indent="-171450">
              <a:buFont typeface="Arial"/>
              <a:buChar char="•"/>
            </a:pPr>
            <a:r>
              <a:rPr lang="en-US">
                <a:ea typeface="Calibri"/>
                <a:cs typeface="+mn-lt"/>
              </a:rPr>
              <a:t>PROMPT- Birth in the community with midwives held at maternity units/birthing centers.</a:t>
            </a:r>
          </a:p>
        </p:txBody>
      </p:sp>
      <p:sp>
        <p:nvSpPr>
          <p:cNvPr id="4" name="Slide Number Placeholder 3"/>
          <p:cNvSpPr>
            <a:spLocks noGrp="1"/>
          </p:cNvSpPr>
          <p:nvPr>
            <p:ph type="sldNum" sz="quarter" idx="5"/>
          </p:nvPr>
        </p:nvSpPr>
        <p:spPr/>
        <p:txBody>
          <a:bodyPr/>
          <a:lstStyle/>
          <a:p>
            <a:fld id="{A67015F0-98B1-48A5-A192-3F111A8018D9}" type="slidenum">
              <a:rPr lang="en-US"/>
              <a:t>13</a:t>
            </a:fld>
            <a:endParaRPr lang="en-US"/>
          </a:p>
        </p:txBody>
      </p:sp>
    </p:spTree>
    <p:extLst>
      <p:ext uri="{BB962C8B-B14F-4D97-AF65-F5344CB8AC3E}">
        <p14:creationId xmlns:p14="http://schemas.microsoft.com/office/powerpoint/2010/main" val="819422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89889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05799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49253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8458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39120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6504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13527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926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5520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16320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87015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866132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90787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8701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74273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799156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1271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2/16/2025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21942309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4.png"/><Relationship Id="rId5" Type="http://schemas.openxmlformats.org/officeDocument/2006/relationships/diagramQuickStyle" Target="../diagrams/quickStyle1.xml"/><Relationship Id="rId10" Type="http://schemas.openxmlformats.org/officeDocument/2006/relationships/image" Target="../media/image13.png"/><Relationship Id="rId4" Type="http://schemas.openxmlformats.org/officeDocument/2006/relationships/diagramLayout" Target="../diagrams/layout1.xml"/><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9.sv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hyperlink" Target="https://app.powerbi.com/groups/f92f5e99-1201-4de4-92ed-08011d066c77/reports/977eaa97-c004-4d16-96ad-9fd28fedf917/fcb749304ead180b000b?experience=power-bi" TargetMode="External"/><Relationship Id="rId2" Type="http://schemas.openxmlformats.org/officeDocument/2006/relationships/hyperlink" Target="http://www.hcpc-uk.org/cp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solidFill>
                  <a:schemeClr val="tx1"/>
                </a:solidFill>
              </a:rPr>
              <a:t>Increased Learning Opportunities to Improve CPD Compliance</a:t>
            </a:r>
          </a:p>
        </p:txBody>
      </p:sp>
      <p:sp>
        <p:nvSpPr>
          <p:cNvPr id="3" name="Subtitle 2"/>
          <p:cNvSpPr>
            <a:spLocks noGrp="1"/>
          </p:cNvSpPr>
          <p:nvPr>
            <p:ph type="subTitle" idx="1"/>
          </p:nvPr>
        </p:nvSpPr>
        <p:spPr>
          <a:xfrm>
            <a:off x="1154955" y="5207693"/>
            <a:ext cx="8825658" cy="861420"/>
          </a:xfrm>
        </p:spPr>
        <p:txBody>
          <a:bodyPr/>
          <a:lstStyle/>
          <a:p>
            <a:r>
              <a:rPr lang="en-US"/>
              <a:t>Laura </a:t>
            </a:r>
            <a:r>
              <a:rPr lang="en-US" err="1"/>
              <a:t>grunewald</a:t>
            </a:r>
            <a:br>
              <a:rPr lang="en-US"/>
            </a:br>
            <a:r>
              <a:rPr lang="en-US"/>
              <a:t>bmpf2023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2F6A5-359C-7DF6-78B2-D088B07CF444}"/>
              </a:ext>
            </a:extLst>
          </p:cNvPr>
          <p:cNvSpPr>
            <a:spLocks noGrp="1"/>
          </p:cNvSpPr>
          <p:nvPr>
            <p:ph type="title"/>
          </p:nvPr>
        </p:nvSpPr>
        <p:spPr/>
        <p:txBody>
          <a:bodyPr/>
          <a:lstStyle/>
          <a:p>
            <a:r>
              <a:rPr lang="en-US"/>
              <a:t>Contents</a:t>
            </a:r>
          </a:p>
        </p:txBody>
      </p:sp>
      <p:sp>
        <p:nvSpPr>
          <p:cNvPr id="3" name="Content Placeholder 2">
            <a:extLst>
              <a:ext uri="{FF2B5EF4-FFF2-40B4-BE49-F238E27FC236}">
                <a16:creationId xmlns:a16="http://schemas.microsoft.com/office/drawing/2014/main" id="{7B5C158C-B9D1-8C53-9F2B-6F059BD9222D}"/>
              </a:ext>
            </a:extLst>
          </p:cNvPr>
          <p:cNvSpPr>
            <a:spLocks noGrp="1"/>
          </p:cNvSpPr>
          <p:nvPr>
            <p:ph idx="1"/>
          </p:nvPr>
        </p:nvSpPr>
        <p:spPr/>
        <p:txBody>
          <a:bodyPr vert="horz" lIns="91440" tIns="45720" rIns="91440" bIns="45720" rtlCol="0" anchor="t">
            <a:normAutofit/>
          </a:bodyPr>
          <a:lstStyle/>
          <a:p>
            <a:r>
              <a:rPr lang="en-US"/>
              <a:t>Introduction</a:t>
            </a:r>
          </a:p>
          <a:p>
            <a:pPr>
              <a:buClr>
                <a:srgbClr val="8AD0D6"/>
              </a:buClr>
            </a:pPr>
            <a:r>
              <a:rPr lang="en-US"/>
              <a:t>Rationale for Idea Change</a:t>
            </a:r>
          </a:p>
          <a:p>
            <a:pPr>
              <a:buClr>
                <a:srgbClr val="8AD0D6"/>
              </a:buClr>
            </a:pPr>
            <a:r>
              <a:rPr lang="en-US"/>
              <a:t>Change Models</a:t>
            </a:r>
          </a:p>
          <a:p>
            <a:pPr>
              <a:buClr>
                <a:srgbClr val="8AD0D6"/>
              </a:buClr>
            </a:pPr>
            <a:r>
              <a:rPr lang="en-US"/>
              <a:t>Barriers</a:t>
            </a:r>
          </a:p>
          <a:p>
            <a:pPr>
              <a:buClr>
                <a:srgbClr val="8AD0D6"/>
              </a:buClr>
            </a:pPr>
            <a:r>
              <a:rPr lang="en-US"/>
              <a:t>Reflection</a:t>
            </a:r>
          </a:p>
        </p:txBody>
      </p:sp>
    </p:spTree>
    <p:extLst>
      <p:ext uri="{BB962C8B-B14F-4D97-AF65-F5344CB8AC3E}">
        <p14:creationId xmlns:p14="http://schemas.microsoft.com/office/powerpoint/2010/main" val="715774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9869F-49C2-948F-C135-DD9BA939F314}"/>
              </a:ext>
            </a:extLst>
          </p:cNvPr>
          <p:cNvSpPr>
            <a:spLocks noGrp="1"/>
          </p:cNvSpPr>
          <p:nvPr>
            <p:ph type="title"/>
          </p:nvPr>
        </p:nvSpPr>
        <p:spPr/>
        <p:txBody>
          <a:bodyPr/>
          <a:lstStyle/>
          <a:p>
            <a:pPr algn="ctr"/>
            <a:r>
              <a:rPr lang="en-US"/>
              <a:t>Rationale</a:t>
            </a:r>
          </a:p>
        </p:txBody>
      </p:sp>
      <p:pic>
        <p:nvPicPr>
          <p:cNvPr id="4" name="Content Placeholder 3" descr="A close-up of words&#10;&#10;AI-generated content may be incorrect.">
            <a:extLst>
              <a:ext uri="{FF2B5EF4-FFF2-40B4-BE49-F238E27FC236}">
                <a16:creationId xmlns:a16="http://schemas.microsoft.com/office/drawing/2014/main" id="{633E5697-2803-18F6-01B3-5AD249AE200A}"/>
              </a:ext>
            </a:extLst>
          </p:cNvPr>
          <p:cNvPicPr>
            <a:picLocks noGrp="1" noChangeAspect="1"/>
          </p:cNvPicPr>
          <p:nvPr>
            <p:ph idx="1"/>
          </p:nvPr>
        </p:nvPicPr>
        <p:blipFill>
          <a:blip r:embed="rId3"/>
          <a:stretch>
            <a:fillRect/>
          </a:stretch>
        </p:blipFill>
        <p:spPr>
          <a:xfrm>
            <a:off x="642632" y="1331258"/>
            <a:ext cx="2990850" cy="2095500"/>
          </a:xfrm>
        </p:spPr>
      </p:pic>
      <p:pic>
        <p:nvPicPr>
          <p:cNvPr id="5" name="Picture 4" descr="A child with a light bulb on his head&#10;&#10;AI-generated content may be incorrect.">
            <a:extLst>
              <a:ext uri="{FF2B5EF4-FFF2-40B4-BE49-F238E27FC236}">
                <a16:creationId xmlns:a16="http://schemas.microsoft.com/office/drawing/2014/main" id="{750FC650-B2B1-3597-E5F2-51BB8BC41E7D}"/>
              </a:ext>
            </a:extLst>
          </p:cNvPr>
          <p:cNvPicPr>
            <a:picLocks noChangeAspect="1"/>
          </p:cNvPicPr>
          <p:nvPr/>
        </p:nvPicPr>
        <p:blipFill>
          <a:blip r:embed="rId4"/>
          <a:stretch>
            <a:fillRect/>
          </a:stretch>
        </p:blipFill>
        <p:spPr>
          <a:xfrm>
            <a:off x="4100513" y="1647825"/>
            <a:ext cx="3286125" cy="2190750"/>
          </a:xfrm>
          <a:prstGeom prst="rect">
            <a:avLst/>
          </a:prstGeom>
        </p:spPr>
      </p:pic>
      <p:pic>
        <p:nvPicPr>
          <p:cNvPr id="6" name="Picture 5" descr="A white sign with black text&#10;&#10;AI-generated content may be incorrect.">
            <a:extLst>
              <a:ext uri="{FF2B5EF4-FFF2-40B4-BE49-F238E27FC236}">
                <a16:creationId xmlns:a16="http://schemas.microsoft.com/office/drawing/2014/main" id="{8D49FF9A-CAD5-27C5-39FD-96787602B4F3}"/>
              </a:ext>
            </a:extLst>
          </p:cNvPr>
          <p:cNvPicPr>
            <a:picLocks noChangeAspect="1"/>
          </p:cNvPicPr>
          <p:nvPr/>
        </p:nvPicPr>
        <p:blipFill>
          <a:blip r:embed="rId5"/>
          <a:stretch>
            <a:fillRect/>
          </a:stretch>
        </p:blipFill>
        <p:spPr>
          <a:xfrm>
            <a:off x="8410575" y="1328738"/>
            <a:ext cx="2933700" cy="1800225"/>
          </a:xfrm>
          <a:prstGeom prst="rect">
            <a:avLst/>
          </a:prstGeom>
        </p:spPr>
      </p:pic>
      <p:pic>
        <p:nvPicPr>
          <p:cNvPr id="7" name="Picture 6">
            <a:extLst>
              <a:ext uri="{FF2B5EF4-FFF2-40B4-BE49-F238E27FC236}">
                <a16:creationId xmlns:a16="http://schemas.microsoft.com/office/drawing/2014/main" id="{7C4A84A8-FFC7-0A94-4CA7-254DD275218C}"/>
              </a:ext>
            </a:extLst>
          </p:cNvPr>
          <p:cNvPicPr>
            <a:picLocks noChangeAspect="1"/>
          </p:cNvPicPr>
          <p:nvPr/>
        </p:nvPicPr>
        <p:blipFill>
          <a:blip r:embed="rId6"/>
          <a:stretch>
            <a:fillRect/>
          </a:stretch>
        </p:blipFill>
        <p:spPr>
          <a:xfrm>
            <a:off x="271463" y="4133850"/>
            <a:ext cx="4295775" cy="2381250"/>
          </a:xfrm>
          <a:prstGeom prst="rect">
            <a:avLst/>
          </a:prstGeom>
        </p:spPr>
      </p:pic>
      <p:pic>
        <p:nvPicPr>
          <p:cNvPr id="8" name="Picture 7" descr="A medical equipment in a room&#10;&#10;AI-generated content may be incorrect.">
            <a:extLst>
              <a:ext uri="{FF2B5EF4-FFF2-40B4-BE49-F238E27FC236}">
                <a16:creationId xmlns:a16="http://schemas.microsoft.com/office/drawing/2014/main" id="{80E1162A-8221-7B30-736F-4F904A0341DB}"/>
              </a:ext>
            </a:extLst>
          </p:cNvPr>
          <p:cNvPicPr>
            <a:picLocks noChangeAspect="1"/>
          </p:cNvPicPr>
          <p:nvPr/>
        </p:nvPicPr>
        <p:blipFill>
          <a:blip r:embed="rId7"/>
          <a:stretch>
            <a:fillRect/>
          </a:stretch>
        </p:blipFill>
        <p:spPr>
          <a:xfrm>
            <a:off x="7715250" y="3838575"/>
            <a:ext cx="3810000" cy="2562225"/>
          </a:xfrm>
          <a:prstGeom prst="rect">
            <a:avLst/>
          </a:prstGeom>
        </p:spPr>
      </p:pic>
    </p:spTree>
    <p:extLst>
      <p:ext uri="{BB962C8B-B14F-4D97-AF65-F5344CB8AC3E}">
        <p14:creationId xmlns:p14="http://schemas.microsoft.com/office/powerpoint/2010/main" val="243489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ox(in)">
                                      <p:cBhvr>
                                        <p:cTn id="18" dur="2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p:tgtEl>
                                          <p:spTgt spid="7"/>
                                        </p:tgtEl>
                                        <p:attrNameLst>
                                          <p:attrName>ppt_y</p:attrName>
                                        </p:attrNameLst>
                                      </p:cBhvr>
                                      <p:tavLst>
                                        <p:tav tm="0">
                                          <p:val>
                                            <p:strVal val="#ppt_y+#ppt_h*1.125000"/>
                                          </p:val>
                                        </p:tav>
                                        <p:tav tm="100000">
                                          <p:val>
                                            <p:strVal val="#ppt_y"/>
                                          </p:val>
                                        </p:tav>
                                      </p:tavLst>
                                    </p:anim>
                                    <p:animEffect transition="in" filter="wipe(up)">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1000"/>
                                        <p:tgtEl>
                                          <p:spTgt spid="8"/>
                                        </p:tgtEl>
                                      </p:cBhvr>
                                    </p:animEffect>
                                    <p:anim calcmode="lin" valueType="num">
                                      <p:cBhvr>
                                        <p:cTn id="30" dur="1000" fill="hold"/>
                                        <p:tgtEl>
                                          <p:spTgt spid="8"/>
                                        </p:tgtEl>
                                        <p:attrNameLst>
                                          <p:attrName>ppt_x</p:attrName>
                                        </p:attrNameLst>
                                      </p:cBhvr>
                                      <p:tavLst>
                                        <p:tav tm="0">
                                          <p:val>
                                            <p:strVal val="#ppt_x"/>
                                          </p:val>
                                        </p:tav>
                                        <p:tav tm="100000">
                                          <p:val>
                                            <p:strVal val="#ppt_x"/>
                                          </p:val>
                                        </p:tav>
                                      </p:tavLst>
                                    </p:anim>
                                    <p:anim calcmode="lin" valueType="num">
                                      <p:cBhvr>
                                        <p:cTn id="31" dur="900" decel="100000" fill="hold"/>
                                        <p:tgtEl>
                                          <p:spTgt spid="8"/>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353FB-A4E1-5B51-C71B-7CD0B9F6C3A9}"/>
              </a:ext>
            </a:extLst>
          </p:cNvPr>
          <p:cNvSpPr>
            <a:spLocks noGrp="1"/>
          </p:cNvSpPr>
          <p:nvPr>
            <p:ph type="title"/>
          </p:nvPr>
        </p:nvSpPr>
        <p:spPr>
          <a:xfrm>
            <a:off x="1817686" y="186018"/>
            <a:ext cx="7575923" cy="1162405"/>
          </a:xfrm>
        </p:spPr>
        <p:txBody>
          <a:bodyPr/>
          <a:lstStyle/>
          <a:p>
            <a:pPr algn="ctr"/>
            <a:r>
              <a:rPr lang="en-US"/>
              <a:t>Continual Professional Development</a:t>
            </a:r>
          </a:p>
        </p:txBody>
      </p:sp>
      <p:sp>
        <p:nvSpPr>
          <p:cNvPr id="3" name="Content Placeholder 2">
            <a:extLst>
              <a:ext uri="{FF2B5EF4-FFF2-40B4-BE49-F238E27FC236}">
                <a16:creationId xmlns:a16="http://schemas.microsoft.com/office/drawing/2014/main" id="{39290B46-D103-B014-9B26-80629F90EB46}"/>
              </a:ext>
            </a:extLst>
          </p:cNvPr>
          <p:cNvSpPr>
            <a:spLocks noGrp="1"/>
          </p:cNvSpPr>
          <p:nvPr>
            <p:ph idx="1"/>
          </p:nvPr>
        </p:nvSpPr>
        <p:spPr>
          <a:xfrm>
            <a:off x="-132997" y="1888325"/>
            <a:ext cx="6651016" cy="2566706"/>
          </a:xfrm>
        </p:spPr>
        <p:txBody>
          <a:bodyPr vert="horz" lIns="91440" tIns="45720" rIns="91440" bIns="45720" rtlCol="0" anchor="t">
            <a:normAutofit fontScale="85000" lnSpcReduction="20000"/>
          </a:bodyPr>
          <a:lstStyle/>
          <a:p>
            <a:pPr algn="ctr">
              <a:buNone/>
            </a:pPr>
            <a:r>
              <a:rPr lang="en-GB">
                <a:latin typeface="Calibri Light"/>
                <a:ea typeface="Calibri Light"/>
                <a:cs typeface="Calibri Light"/>
              </a:rPr>
              <a:t>CPD is the way in which registrants continue to learn and develop throughout their careers so they keep their skills and knowledge up to date and are able to practise safely and effectively. (HCPC 2025).</a:t>
            </a:r>
            <a:endParaRPr lang="en-US">
              <a:latin typeface="Calibri Light"/>
              <a:ea typeface="Calibri Light"/>
              <a:cs typeface="Calibri Light"/>
            </a:endParaRPr>
          </a:p>
          <a:p>
            <a:pPr algn="ctr">
              <a:buNone/>
            </a:pPr>
            <a:r>
              <a:rPr lang="en-GB">
                <a:latin typeface="Calibri Light"/>
                <a:ea typeface="Calibri Light"/>
                <a:cs typeface="Calibri Light"/>
              </a:rPr>
              <a:t>Organisational Change…Changing CPD </a:t>
            </a:r>
            <a:br>
              <a:rPr lang="en-GB">
                <a:latin typeface="Calibri Light"/>
                <a:ea typeface="Calibri Light"/>
                <a:cs typeface="Calibri Light"/>
              </a:rPr>
            </a:br>
            <a:r>
              <a:rPr lang="en-GB" sz="1800">
                <a:latin typeface="Calibri Light"/>
                <a:ea typeface="Open Sans"/>
                <a:cs typeface="Open Sans"/>
              </a:rPr>
              <a:t>(</a:t>
            </a:r>
            <a:r>
              <a:rPr lang="en-GB" sz="1800" err="1">
                <a:latin typeface="Calibri Light"/>
                <a:ea typeface="Open Sans"/>
                <a:cs typeface="Open Sans"/>
              </a:rPr>
              <a:t>Koustelios</a:t>
            </a:r>
            <a:r>
              <a:rPr lang="en-GB" sz="1800">
                <a:latin typeface="Calibri Light"/>
                <a:ea typeface="Open Sans"/>
                <a:cs typeface="Open Sans"/>
              </a:rPr>
              <a:t> and Belias, 2014)</a:t>
            </a:r>
            <a:endParaRPr lang="en-US" sz="1900"/>
          </a:p>
          <a:p>
            <a:pPr algn="ctr">
              <a:buNone/>
            </a:pPr>
            <a:endParaRPr lang="en-GB" sz="2800">
              <a:latin typeface="Calibri Light"/>
              <a:ea typeface="Calibri Light"/>
              <a:cs typeface="Calibri Light"/>
            </a:endParaRPr>
          </a:p>
          <a:p>
            <a:pPr marL="0" indent="0">
              <a:buNone/>
            </a:pPr>
            <a:endParaRPr lang="en-US"/>
          </a:p>
          <a:p>
            <a:pPr marL="0" indent="0">
              <a:buClr>
                <a:srgbClr val="8AD0D6"/>
              </a:buClr>
              <a:buNone/>
            </a:pPr>
            <a:br>
              <a:rPr lang="en-US"/>
            </a:br>
            <a:endParaRPr lang="en-US"/>
          </a:p>
        </p:txBody>
      </p:sp>
      <p:graphicFrame>
        <p:nvGraphicFramePr>
          <p:cNvPr id="5" name="Content Placeholder 4">
            <a:extLst>
              <a:ext uri="{FF2B5EF4-FFF2-40B4-BE49-F238E27FC236}">
                <a16:creationId xmlns:a16="http://schemas.microsoft.com/office/drawing/2014/main" id="{0D4A5158-A851-74F0-6DFD-C1BAC9D9D0B4}"/>
              </a:ext>
            </a:extLst>
          </p:cNvPr>
          <p:cNvGraphicFramePr>
            <a:graphicFrameLocks noGrp="1"/>
          </p:cNvGraphicFramePr>
          <p:nvPr>
            <p:extLst>
              <p:ext uri="{D42A27DB-BD31-4B8C-83A1-F6EECF244321}">
                <p14:modId xmlns:p14="http://schemas.microsoft.com/office/powerpoint/2010/main" val="2974023420"/>
              </p:ext>
            </p:extLst>
          </p:nvPr>
        </p:nvGraphicFramePr>
        <p:xfrm>
          <a:off x="6865032" y="1572456"/>
          <a:ext cx="5061404" cy="4902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2" name="Picture 41" descr="A logo with a check mark&#10;&#10;AI-generated content may be incorrect.">
            <a:extLst>
              <a:ext uri="{FF2B5EF4-FFF2-40B4-BE49-F238E27FC236}">
                <a16:creationId xmlns:a16="http://schemas.microsoft.com/office/drawing/2014/main" id="{C500780F-4D63-7DDE-F079-D18CB949B6CA}"/>
              </a:ext>
            </a:extLst>
          </p:cNvPr>
          <p:cNvPicPr>
            <a:picLocks noChangeAspect="1"/>
          </p:cNvPicPr>
          <p:nvPr/>
        </p:nvPicPr>
        <p:blipFill>
          <a:blip r:embed="rId8"/>
          <a:stretch>
            <a:fillRect/>
          </a:stretch>
        </p:blipFill>
        <p:spPr>
          <a:xfrm>
            <a:off x="626105" y="3530146"/>
            <a:ext cx="1885498" cy="984857"/>
          </a:xfrm>
          <a:prstGeom prst="rect">
            <a:avLst/>
          </a:prstGeom>
        </p:spPr>
      </p:pic>
      <p:pic>
        <p:nvPicPr>
          <p:cNvPr id="49" name="Picture 48" descr="A blue and white logo&#10;&#10;AI-generated content may be incorrect.">
            <a:extLst>
              <a:ext uri="{FF2B5EF4-FFF2-40B4-BE49-F238E27FC236}">
                <a16:creationId xmlns:a16="http://schemas.microsoft.com/office/drawing/2014/main" id="{E34E8659-7DF5-F148-CDCB-3824B5D6A015}"/>
              </a:ext>
            </a:extLst>
          </p:cNvPr>
          <p:cNvPicPr>
            <a:picLocks noChangeAspect="1"/>
          </p:cNvPicPr>
          <p:nvPr/>
        </p:nvPicPr>
        <p:blipFill>
          <a:blip r:embed="rId9"/>
          <a:stretch>
            <a:fillRect/>
          </a:stretch>
        </p:blipFill>
        <p:spPr>
          <a:xfrm>
            <a:off x="2898193" y="4368333"/>
            <a:ext cx="2486025" cy="809625"/>
          </a:xfrm>
          <a:prstGeom prst="rect">
            <a:avLst/>
          </a:prstGeom>
        </p:spPr>
      </p:pic>
      <p:pic>
        <p:nvPicPr>
          <p:cNvPr id="50" name="Picture 49">
            <a:extLst>
              <a:ext uri="{FF2B5EF4-FFF2-40B4-BE49-F238E27FC236}">
                <a16:creationId xmlns:a16="http://schemas.microsoft.com/office/drawing/2014/main" id="{CD4E22A9-DC6E-61BD-FF1E-41223EDF19DC}"/>
              </a:ext>
            </a:extLst>
          </p:cNvPr>
          <p:cNvPicPr>
            <a:picLocks noChangeAspect="1"/>
          </p:cNvPicPr>
          <p:nvPr/>
        </p:nvPicPr>
        <p:blipFill>
          <a:blip r:embed="rId10"/>
          <a:stretch>
            <a:fillRect/>
          </a:stretch>
        </p:blipFill>
        <p:spPr>
          <a:xfrm>
            <a:off x="477788" y="5544233"/>
            <a:ext cx="5749472" cy="813557"/>
          </a:xfrm>
          <a:prstGeom prst="rect">
            <a:avLst/>
          </a:prstGeom>
        </p:spPr>
      </p:pic>
      <p:pic>
        <p:nvPicPr>
          <p:cNvPr id="51" name="Picture 50" descr="A logo of a company&#10;&#10;AI-generated content may be incorrect.">
            <a:extLst>
              <a:ext uri="{FF2B5EF4-FFF2-40B4-BE49-F238E27FC236}">
                <a16:creationId xmlns:a16="http://schemas.microsoft.com/office/drawing/2014/main" id="{47DCF27C-3373-A76B-B82A-9FAC8757587B}"/>
              </a:ext>
            </a:extLst>
          </p:cNvPr>
          <p:cNvPicPr>
            <a:picLocks noChangeAspect="1"/>
          </p:cNvPicPr>
          <p:nvPr/>
        </p:nvPicPr>
        <p:blipFill>
          <a:blip r:embed="rId11"/>
          <a:stretch>
            <a:fillRect/>
          </a:stretch>
        </p:blipFill>
        <p:spPr>
          <a:xfrm>
            <a:off x="5130017" y="3171155"/>
            <a:ext cx="1112309" cy="857704"/>
          </a:xfrm>
          <a:prstGeom prst="rect">
            <a:avLst/>
          </a:prstGeom>
        </p:spPr>
      </p:pic>
    </p:spTree>
    <p:extLst>
      <p:ext uri="{BB962C8B-B14F-4D97-AF65-F5344CB8AC3E}">
        <p14:creationId xmlns:p14="http://schemas.microsoft.com/office/powerpoint/2010/main" val="3725770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ox(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42"/>
                                        </p:tgtEl>
                                        <p:attrNameLst>
                                          <p:attrName>style.visibility</p:attrName>
                                        </p:attrNameLst>
                                      </p:cBhvr>
                                      <p:to>
                                        <p:strVal val="visible"/>
                                      </p:to>
                                    </p:set>
                                    <p:anim calcmode="lin" valueType="num">
                                      <p:cBhvr>
                                        <p:cTn id="22" dur="500" fill="hold"/>
                                        <p:tgtEl>
                                          <p:spTgt spid="42"/>
                                        </p:tgtEl>
                                        <p:attrNameLst>
                                          <p:attrName>ppt_w</p:attrName>
                                        </p:attrNameLst>
                                      </p:cBhvr>
                                      <p:tavLst>
                                        <p:tav tm="0">
                                          <p:val>
                                            <p:fltVal val="0"/>
                                          </p:val>
                                        </p:tav>
                                        <p:tav tm="100000">
                                          <p:val>
                                            <p:strVal val="#ppt_w"/>
                                          </p:val>
                                        </p:tav>
                                      </p:tavLst>
                                    </p:anim>
                                    <p:anim calcmode="lin" valueType="num">
                                      <p:cBhvr>
                                        <p:cTn id="23" dur="500" fill="hold"/>
                                        <p:tgtEl>
                                          <p:spTgt spid="42"/>
                                        </p:tgtEl>
                                        <p:attrNameLst>
                                          <p:attrName>ppt_h</p:attrName>
                                        </p:attrNameLst>
                                      </p:cBhvr>
                                      <p:tavLst>
                                        <p:tav tm="0">
                                          <p:val>
                                            <p:fltVal val="0"/>
                                          </p:val>
                                        </p:tav>
                                        <p:tav tm="100000">
                                          <p:val>
                                            <p:strVal val="#ppt_h"/>
                                          </p:val>
                                        </p:tav>
                                      </p:tavLst>
                                    </p:anim>
                                    <p:animEffect transition="in" filter="fade">
                                      <p:cBhvr>
                                        <p:cTn id="24" dur="500"/>
                                        <p:tgtEl>
                                          <p:spTgt spid="42"/>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1"/>
                                        </p:tgtEl>
                                        <p:attrNameLst>
                                          <p:attrName>style.visibility</p:attrName>
                                        </p:attrNameLst>
                                      </p:cBhvr>
                                      <p:to>
                                        <p:strVal val="visible"/>
                                      </p:to>
                                    </p:set>
                                    <p:anim calcmode="lin" valueType="num">
                                      <p:cBhvr additive="base">
                                        <p:cTn id="29" dur="500" fill="hold"/>
                                        <p:tgtEl>
                                          <p:spTgt spid="51"/>
                                        </p:tgtEl>
                                        <p:attrNameLst>
                                          <p:attrName>ppt_x</p:attrName>
                                        </p:attrNameLst>
                                      </p:cBhvr>
                                      <p:tavLst>
                                        <p:tav tm="0">
                                          <p:val>
                                            <p:strVal val="#ppt_x"/>
                                          </p:val>
                                        </p:tav>
                                        <p:tav tm="100000">
                                          <p:val>
                                            <p:strVal val="#ppt_x"/>
                                          </p:val>
                                        </p:tav>
                                      </p:tavLst>
                                    </p:anim>
                                    <p:anim calcmode="lin" valueType="num">
                                      <p:cBhvr additive="base">
                                        <p:cTn id="30"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8" presetClass="entr" presetSubtype="12" fill="hold" nodeType="click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strips(downLeft)">
                                      <p:cBhvr>
                                        <p:cTn id="39"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1230-6117-1222-A4D1-F1B344BB8681}"/>
              </a:ext>
            </a:extLst>
          </p:cNvPr>
          <p:cNvSpPr>
            <a:spLocks noGrp="1"/>
          </p:cNvSpPr>
          <p:nvPr>
            <p:ph type="title"/>
          </p:nvPr>
        </p:nvSpPr>
        <p:spPr>
          <a:xfrm>
            <a:off x="646111" y="452718"/>
            <a:ext cx="9404723" cy="1400530"/>
          </a:xfrm>
        </p:spPr>
        <p:txBody>
          <a:bodyPr>
            <a:normAutofit/>
          </a:bodyPr>
          <a:lstStyle/>
          <a:p>
            <a:pPr algn="ctr"/>
            <a:r>
              <a:rPr lang="en-US"/>
              <a:t>Learning Opportunities</a:t>
            </a:r>
          </a:p>
        </p:txBody>
      </p:sp>
      <p:graphicFrame>
        <p:nvGraphicFramePr>
          <p:cNvPr id="17" name="Content Placeholder 2">
            <a:extLst>
              <a:ext uri="{FF2B5EF4-FFF2-40B4-BE49-F238E27FC236}">
                <a16:creationId xmlns:a16="http://schemas.microsoft.com/office/drawing/2014/main" id="{D258BB7A-8FA0-08A4-E35F-60FC67AEB0A6}"/>
              </a:ext>
            </a:extLst>
          </p:cNvPr>
          <p:cNvGraphicFramePr>
            <a:graphicFrameLocks noGrp="1"/>
          </p:cNvGraphicFramePr>
          <p:nvPr>
            <p:ph idx="1"/>
            <p:extLst>
              <p:ext uri="{D42A27DB-BD31-4B8C-83A1-F6EECF244321}">
                <p14:modId xmlns:p14="http://schemas.microsoft.com/office/powerpoint/2010/main" val="449872939"/>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9799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DFC43-9194-634A-85BB-0A44ACD0952D}"/>
              </a:ext>
            </a:extLst>
          </p:cNvPr>
          <p:cNvSpPr>
            <a:spLocks noGrp="1"/>
          </p:cNvSpPr>
          <p:nvPr>
            <p:ph type="title"/>
          </p:nvPr>
        </p:nvSpPr>
        <p:spPr>
          <a:xfrm>
            <a:off x="648930" y="568790"/>
            <a:ext cx="4605007" cy="1702463"/>
          </a:xfrm>
        </p:spPr>
        <p:txBody>
          <a:bodyPr>
            <a:normAutofit/>
          </a:bodyPr>
          <a:lstStyle/>
          <a:p>
            <a:pPr algn="ctr"/>
            <a:r>
              <a:rPr lang="en-US"/>
              <a:t>Types of Calls</a:t>
            </a:r>
          </a:p>
        </p:txBody>
      </p:sp>
      <p:sp>
        <p:nvSpPr>
          <p:cNvPr id="33" name="Rectangle 32">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A screenshot of a computer screen&#10;&#10;AI-generated content may be incorrect.">
            <a:extLst>
              <a:ext uri="{FF2B5EF4-FFF2-40B4-BE49-F238E27FC236}">
                <a16:creationId xmlns:a16="http://schemas.microsoft.com/office/drawing/2014/main" id="{E824B179-DFF9-18E9-667A-14DD9AB971BF}"/>
              </a:ext>
            </a:extLst>
          </p:cNvPr>
          <p:cNvPicPr>
            <a:picLocks noChangeAspect="1"/>
          </p:cNvPicPr>
          <p:nvPr/>
        </p:nvPicPr>
        <p:blipFill>
          <a:blip r:embed="rId4"/>
          <a:srcRect l="502" r="126" b="497"/>
          <a:stretch/>
        </p:blipFill>
        <p:spPr>
          <a:xfrm>
            <a:off x="1071959" y="1572382"/>
            <a:ext cx="9564294" cy="4838097"/>
          </a:xfrm>
          <a:prstGeom prst="rect">
            <a:avLst/>
          </a:prstGeom>
        </p:spPr>
      </p:pic>
    </p:spTree>
    <p:extLst>
      <p:ext uri="{BB962C8B-B14F-4D97-AF65-F5344CB8AC3E}">
        <p14:creationId xmlns:p14="http://schemas.microsoft.com/office/powerpoint/2010/main" val="2615383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4C6C68-87A5-A590-1FAC-FCC7D370C857}"/>
              </a:ext>
            </a:extLst>
          </p:cNvPr>
          <p:cNvSpPr>
            <a:spLocks noGrp="1"/>
          </p:cNvSpPr>
          <p:nvPr>
            <p:ph type="title"/>
          </p:nvPr>
        </p:nvSpPr>
        <p:spPr>
          <a:xfrm>
            <a:off x="522903" y="238275"/>
            <a:ext cx="3423100" cy="1190753"/>
          </a:xfrm>
        </p:spPr>
        <p:txBody>
          <a:bodyPr vert="horz" lIns="91440" tIns="45720" rIns="91440" bIns="45720" rtlCol="0" anchor="b">
            <a:normAutofit/>
          </a:bodyPr>
          <a:lstStyle/>
          <a:p>
            <a:pPr>
              <a:lnSpc>
                <a:spcPct val="90000"/>
              </a:lnSpc>
            </a:pPr>
            <a:r>
              <a:rPr lang="en-US" sz="3200" b="0" i="0" kern="1200">
                <a:solidFill>
                  <a:srgbClr val="EBEBEB"/>
                </a:solidFill>
                <a:latin typeface="+mj-lt"/>
                <a:ea typeface="+mj-ea"/>
                <a:cs typeface="+mj-cs"/>
              </a:rPr>
              <a:t>Lewin's Change Model</a:t>
            </a:r>
          </a:p>
        </p:txBody>
      </p:sp>
      <p:sp>
        <p:nvSpPr>
          <p:cNvPr id="10"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2" name="Freeform: Shape 11">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4" name="Rectangle 13">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42455453-45A5-A349-1FC6-A87915009F90}"/>
              </a:ext>
            </a:extLst>
          </p:cNvPr>
          <p:cNvSpPr txBox="1"/>
          <p:nvPr/>
        </p:nvSpPr>
        <p:spPr>
          <a:xfrm>
            <a:off x="111664" y="1717718"/>
            <a:ext cx="5587580" cy="42053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spcBef>
                <a:spcPts val="1000"/>
              </a:spcBef>
              <a:buClr>
                <a:schemeClr val="bg2">
                  <a:lumMod val="40000"/>
                  <a:lumOff val="60000"/>
                </a:schemeClr>
              </a:buClr>
              <a:buSzPct val="80000"/>
              <a:buFont typeface="Arial"/>
              <a:buChar char="•"/>
            </a:pPr>
            <a:r>
              <a:rPr lang="en-US" sz="1400">
                <a:solidFill>
                  <a:srgbClr val="FFFFFF"/>
                </a:solidFill>
                <a:latin typeface="+mj-lt"/>
                <a:ea typeface="+mj-ea"/>
                <a:cs typeface="+mj-cs"/>
              </a:rPr>
              <a:t>​</a:t>
            </a:r>
            <a:r>
              <a:rPr lang="en-US" sz="2000" b="1">
                <a:solidFill>
                  <a:srgbClr val="FFFFFF"/>
                </a:solidFill>
                <a:latin typeface="Calibri Light"/>
                <a:ea typeface="Calibri Light"/>
                <a:cs typeface="Calibri Light"/>
              </a:rPr>
              <a:t>Pros -</a:t>
            </a:r>
            <a:r>
              <a:rPr lang="en-US" sz="2000">
                <a:solidFill>
                  <a:srgbClr val="FFFFFF"/>
                </a:solidFill>
                <a:latin typeface="Calibri Light"/>
                <a:ea typeface="Calibri Light"/>
                <a:cs typeface="Calibri Light"/>
              </a:rPr>
              <a:t> </a:t>
            </a:r>
            <a:br>
              <a:rPr lang="en-US" sz="2000">
                <a:latin typeface="Calibri Light"/>
                <a:ea typeface="+mj-ea"/>
                <a:cs typeface="+mj-cs"/>
              </a:rPr>
            </a:br>
            <a:r>
              <a:rPr lang="en-US" sz="2000">
                <a:solidFill>
                  <a:srgbClr val="FFFFFF"/>
                </a:solidFill>
                <a:latin typeface="Calibri Light"/>
                <a:ea typeface="Calibri Light"/>
                <a:cs typeface="Calibri Light"/>
              </a:rPr>
              <a:t>-- Easy to Understand</a:t>
            </a:r>
            <a:br>
              <a:rPr lang="en-US" sz="2000">
                <a:latin typeface="Calibri Light"/>
                <a:ea typeface="+mj-ea"/>
                <a:cs typeface="+mj-cs"/>
              </a:rPr>
            </a:br>
            <a:r>
              <a:rPr lang="en-US" sz="2000">
                <a:solidFill>
                  <a:srgbClr val="FFFFFF"/>
                </a:solidFill>
                <a:latin typeface="Calibri Light"/>
                <a:ea typeface="Calibri Light"/>
                <a:cs typeface="Calibri Light"/>
              </a:rPr>
              <a:t>-- Creates Sustainable Change</a:t>
            </a:r>
            <a:br>
              <a:rPr lang="en-US" sz="2000">
                <a:latin typeface="Calibri Light"/>
                <a:ea typeface="+mj-ea"/>
                <a:cs typeface="+mj-cs"/>
              </a:rPr>
            </a:br>
            <a:r>
              <a:rPr lang="en-US" sz="2000">
                <a:solidFill>
                  <a:srgbClr val="FFFFFF"/>
                </a:solidFill>
                <a:latin typeface="Calibri Light"/>
                <a:ea typeface="Calibri Light"/>
                <a:cs typeface="Calibri Light"/>
              </a:rPr>
              <a:t>-- Versatility​</a:t>
            </a:r>
            <a:endParaRPr lang="en-US" sz="2000">
              <a:latin typeface="Calibri Light"/>
              <a:ea typeface="Calibri Light"/>
              <a:cs typeface="Calibri Light"/>
            </a:endParaRPr>
          </a:p>
          <a:p>
            <a:pPr defTabSz="457200">
              <a:spcBef>
                <a:spcPts val="1000"/>
              </a:spcBef>
              <a:buClr>
                <a:schemeClr val="bg2">
                  <a:lumMod val="40000"/>
                  <a:lumOff val="60000"/>
                </a:schemeClr>
              </a:buClr>
              <a:buSzPct val="80000"/>
            </a:pPr>
            <a:endParaRPr lang="en-US" sz="2000">
              <a:solidFill>
                <a:srgbClr val="FFFFFF"/>
              </a:solidFill>
              <a:latin typeface="Calibri Light"/>
              <a:ea typeface="Calibri Light"/>
              <a:cs typeface="Calibri Light"/>
            </a:endParaRPr>
          </a:p>
          <a:p>
            <a:pPr marL="285750" indent="-285750" defTabSz="457200">
              <a:spcBef>
                <a:spcPts val="1000"/>
              </a:spcBef>
              <a:buClr>
                <a:schemeClr val="bg2">
                  <a:lumMod val="40000"/>
                  <a:lumOff val="60000"/>
                </a:schemeClr>
              </a:buClr>
              <a:buSzPct val="80000"/>
              <a:buFont typeface="Arial"/>
              <a:buChar char="•"/>
            </a:pPr>
            <a:r>
              <a:rPr lang="en-US" sz="2000" b="1">
                <a:solidFill>
                  <a:srgbClr val="FFFFFF"/>
                </a:solidFill>
                <a:latin typeface="Calibri Light"/>
                <a:ea typeface="Calibri Light"/>
                <a:cs typeface="Calibri Light"/>
              </a:rPr>
              <a:t>Cons - </a:t>
            </a:r>
            <a:br>
              <a:rPr lang="en-US" sz="2000">
                <a:latin typeface="Calibri Light"/>
                <a:ea typeface="+mj-ea"/>
                <a:cs typeface="+mj-cs"/>
              </a:rPr>
            </a:br>
            <a:r>
              <a:rPr lang="en-US" sz="2000">
                <a:solidFill>
                  <a:srgbClr val="FFFFFF"/>
                </a:solidFill>
                <a:latin typeface="Calibri Light"/>
                <a:ea typeface="Calibri Light"/>
                <a:cs typeface="Calibri Light"/>
              </a:rPr>
              <a:t>-- Linear and rigid structure</a:t>
            </a:r>
            <a:br>
              <a:rPr lang="en-US" sz="2000">
                <a:latin typeface="Calibri Light"/>
                <a:ea typeface="+mj-ea"/>
                <a:cs typeface="+mj-cs"/>
              </a:rPr>
            </a:br>
            <a:r>
              <a:rPr lang="en-US" sz="2000">
                <a:solidFill>
                  <a:srgbClr val="FFFFFF"/>
                </a:solidFill>
                <a:latin typeface="Calibri Light"/>
                <a:ea typeface="Calibri Light"/>
                <a:cs typeface="Calibri Light"/>
              </a:rPr>
              <a:t>-- Lack of focus on individual change</a:t>
            </a:r>
            <a:br>
              <a:rPr lang="en-US" sz="2000">
                <a:latin typeface="Calibri Light"/>
                <a:ea typeface="+mj-ea"/>
                <a:cs typeface="+mj-cs"/>
              </a:rPr>
            </a:br>
            <a:r>
              <a:rPr lang="en-US" sz="2000">
                <a:solidFill>
                  <a:srgbClr val="FFFFFF"/>
                </a:solidFill>
                <a:latin typeface="Calibri Light"/>
                <a:ea typeface="Calibri Light"/>
                <a:cs typeface="Calibri Light"/>
              </a:rPr>
              <a:t>-- Limited pace of change</a:t>
            </a:r>
            <a:br>
              <a:rPr lang="en-US" sz="2000">
                <a:latin typeface="Calibri Light"/>
                <a:ea typeface="+mj-ea"/>
                <a:cs typeface="+mj-cs"/>
              </a:rPr>
            </a:br>
            <a:r>
              <a:rPr lang="en-US" sz="2000">
                <a:solidFill>
                  <a:srgbClr val="FFFFFF"/>
                </a:solidFill>
                <a:latin typeface="Calibri Light"/>
                <a:ea typeface="Calibri Light"/>
                <a:cs typeface="Calibri Light"/>
              </a:rPr>
              <a:t>-- Limited guidance for complex </a:t>
            </a:r>
            <a:br>
              <a:rPr lang="en-US" sz="2000">
                <a:latin typeface="Calibri Light"/>
                <a:ea typeface="+mj-ea"/>
                <a:cs typeface="+mj-cs"/>
              </a:rPr>
            </a:br>
            <a:r>
              <a:rPr lang="en-US" sz="2000">
                <a:solidFill>
                  <a:srgbClr val="FFFFFF"/>
                </a:solidFill>
                <a:latin typeface="Calibri Light"/>
                <a:ea typeface="Calibri Light"/>
                <a:cs typeface="Calibri Light"/>
              </a:rPr>
              <a:t>changes</a:t>
            </a:r>
          </a:p>
        </p:txBody>
      </p:sp>
      <p:pic>
        <p:nvPicPr>
          <p:cNvPr id="5" name="Content Placeholder 4">
            <a:extLst>
              <a:ext uri="{FF2B5EF4-FFF2-40B4-BE49-F238E27FC236}">
                <a16:creationId xmlns:a16="http://schemas.microsoft.com/office/drawing/2014/main" id="{5D8BD2CC-13A2-0AA0-A9E7-1B1770802B0E}"/>
              </a:ext>
            </a:extLst>
          </p:cNvPr>
          <p:cNvPicPr>
            <a:picLocks noGrp="1" noChangeAspect="1"/>
          </p:cNvPicPr>
          <p:nvPr>
            <p:ph idx="1"/>
          </p:nvPr>
        </p:nvPicPr>
        <p:blipFill>
          <a:blip r:embed="rId3"/>
          <a:srcRect l="2100" t="2997" r="2887" b="3269"/>
          <a:stretch/>
        </p:blipFill>
        <p:spPr>
          <a:xfrm>
            <a:off x="5048451" y="1546931"/>
            <a:ext cx="6495847" cy="4373736"/>
          </a:xfrm>
          <a:prstGeom prst="rect">
            <a:avLst/>
          </a:prstGeom>
          <a:effectLst/>
        </p:spPr>
      </p:pic>
    </p:spTree>
    <p:extLst>
      <p:ext uri="{BB962C8B-B14F-4D97-AF65-F5344CB8AC3E}">
        <p14:creationId xmlns:p14="http://schemas.microsoft.com/office/powerpoint/2010/main" val="14642085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EBF5F-87EA-9183-7134-5D6FF9C23610}"/>
              </a:ext>
            </a:extLst>
          </p:cNvPr>
          <p:cNvSpPr>
            <a:spLocks noGrp="1"/>
          </p:cNvSpPr>
          <p:nvPr>
            <p:ph type="title"/>
          </p:nvPr>
        </p:nvSpPr>
        <p:spPr>
          <a:xfrm>
            <a:off x="8219219" y="464441"/>
            <a:ext cx="3484571" cy="439238"/>
          </a:xfrm>
        </p:spPr>
        <p:txBody>
          <a:bodyPr/>
          <a:lstStyle/>
          <a:p>
            <a:r>
              <a:rPr lang="en-US" sz="3200"/>
              <a:t>Kotter's 8 Step Change Model</a:t>
            </a:r>
          </a:p>
        </p:txBody>
      </p:sp>
      <p:graphicFrame>
        <p:nvGraphicFramePr>
          <p:cNvPr id="13" name="Content Placeholder 12">
            <a:extLst>
              <a:ext uri="{FF2B5EF4-FFF2-40B4-BE49-F238E27FC236}">
                <a16:creationId xmlns:a16="http://schemas.microsoft.com/office/drawing/2014/main" id="{D098DD72-3ACA-799F-F602-0AFB2FCC2429}"/>
              </a:ext>
            </a:extLst>
          </p:cNvPr>
          <p:cNvGraphicFramePr>
            <a:graphicFrameLocks noGrp="1"/>
          </p:cNvGraphicFramePr>
          <p:nvPr>
            <p:ph idx="1"/>
            <p:extLst>
              <p:ext uri="{D42A27DB-BD31-4B8C-83A1-F6EECF244321}">
                <p14:modId xmlns:p14="http://schemas.microsoft.com/office/powerpoint/2010/main" val="2999161735"/>
              </p:ext>
            </p:extLst>
          </p:nvPr>
        </p:nvGraphicFramePr>
        <p:xfrm>
          <a:off x="457200" y="314325"/>
          <a:ext cx="6955700" cy="6217920"/>
        </p:xfrm>
        <a:graphic>
          <a:graphicData uri="http://schemas.openxmlformats.org/drawingml/2006/table">
            <a:tbl>
              <a:tblPr firstRow="1" bandRow="1">
                <a:tableStyleId>{D113A9D2-9D6B-4929-AA2D-F23B5EE8CBE7}</a:tableStyleId>
              </a:tblPr>
              <a:tblGrid>
                <a:gridCol w="3477850">
                  <a:extLst>
                    <a:ext uri="{9D8B030D-6E8A-4147-A177-3AD203B41FA5}">
                      <a16:colId xmlns:a16="http://schemas.microsoft.com/office/drawing/2014/main" val="3839798647"/>
                    </a:ext>
                  </a:extLst>
                </a:gridCol>
                <a:gridCol w="3477850">
                  <a:extLst>
                    <a:ext uri="{9D8B030D-6E8A-4147-A177-3AD203B41FA5}">
                      <a16:colId xmlns:a16="http://schemas.microsoft.com/office/drawing/2014/main" val="1695969961"/>
                    </a:ext>
                  </a:extLst>
                </a:gridCol>
              </a:tblGrid>
              <a:tr h="1140639">
                <a:tc>
                  <a:txBody>
                    <a:bodyPr/>
                    <a:lstStyle/>
                    <a:p>
                      <a:pPr lvl="0" algn="l">
                        <a:buNone/>
                      </a:pPr>
                      <a:r>
                        <a:rPr lang="en-US" sz="1800" b="0" i="0" u="none" strike="noStrike" baseline="0" noProof="0">
                          <a:solidFill>
                            <a:srgbClr val="FFFFFF"/>
                          </a:solidFill>
                          <a:latin typeface="Century Gothic"/>
                        </a:rPr>
                        <a:t>Creating a sense of urgency</a:t>
                      </a:r>
                      <a:endParaRPr lang="en-US" b="0"/>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marL="0" lvl="0" indent="0" algn="l">
                        <a:lnSpc>
                          <a:spcPct val="100000"/>
                        </a:lnSpc>
                        <a:buNone/>
                      </a:pPr>
                      <a:r>
                        <a:rPr lang="en-US" sz="1800" b="0" i="0" u="none" strike="noStrike" baseline="0" noProof="0">
                          <a:solidFill>
                            <a:srgbClr val="FFFFFF"/>
                          </a:solidFill>
                          <a:latin typeface="Century Gothic"/>
                        </a:rPr>
                        <a:t>Beneficial to EMS staff – clinical outcomes due to increased knowledge and learning.</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740360028"/>
                  </a:ext>
                </a:extLst>
              </a:tr>
              <a:tr h="878046">
                <a:tc>
                  <a:txBody>
                    <a:bodyPr/>
                    <a:lstStyle/>
                    <a:p>
                      <a:pPr lvl="0" algn="l">
                        <a:buNone/>
                      </a:pPr>
                      <a:r>
                        <a:rPr lang="en-US" sz="1800" b="0" i="0" u="none" strike="noStrike" baseline="0" noProof="0">
                          <a:solidFill>
                            <a:srgbClr val="FFFFFF"/>
                          </a:solidFill>
                          <a:latin typeface="Century Gothic"/>
                        </a:rPr>
                        <a:t>Creating a guiding coalition</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marL="0" lvl="0" indent="0" algn="l">
                        <a:lnSpc>
                          <a:spcPct val="100000"/>
                        </a:lnSpc>
                        <a:buNone/>
                      </a:pPr>
                      <a:r>
                        <a:rPr lang="en-US" sz="1800" b="0" i="0" u="none" strike="noStrike" baseline="0" noProof="0">
                          <a:solidFill>
                            <a:srgbClr val="FFFFFF"/>
                          </a:solidFill>
                          <a:latin typeface="Century Gothic"/>
                        </a:rPr>
                        <a:t>Identifying key areas and interested facilitators in assisting with the model.</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552891425"/>
                  </a:ext>
                </a:extLst>
              </a:tr>
              <a:tr h="878046">
                <a:tc>
                  <a:txBody>
                    <a:bodyPr/>
                    <a:lstStyle/>
                    <a:p>
                      <a:pPr lvl="0" algn="l">
                        <a:buNone/>
                      </a:pPr>
                      <a:r>
                        <a:rPr lang="en-US" sz="1800" b="0" i="0" u="none" strike="noStrike" baseline="0" noProof="0">
                          <a:solidFill>
                            <a:srgbClr val="FFFFFF"/>
                          </a:solidFill>
                          <a:latin typeface="Century Gothic"/>
                        </a:rPr>
                        <a:t>Creating a vision for change</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l"/>
                      <a:r>
                        <a:rPr lang="en-US"/>
                        <a:t>Highlight benefits in clinical situations/feedback/patient care outcomes.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774783265"/>
                  </a:ext>
                </a:extLst>
              </a:tr>
              <a:tr h="615454">
                <a:tc>
                  <a:txBody>
                    <a:bodyPr/>
                    <a:lstStyle/>
                    <a:p>
                      <a:pPr lvl="0" algn="l">
                        <a:buNone/>
                      </a:pPr>
                      <a:r>
                        <a:rPr lang="en-US" sz="1800" b="0" i="0" u="none" strike="noStrike" baseline="0" noProof="0">
                          <a:solidFill>
                            <a:srgbClr val="FFFFFF"/>
                          </a:solidFill>
                          <a:latin typeface="Century Gothic"/>
                        </a:rPr>
                        <a:t>Communicate the vision</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l"/>
                      <a:r>
                        <a:rPr lang="en-US"/>
                        <a:t>Discussions with external departments/health boards.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442444301"/>
                  </a:ext>
                </a:extLst>
              </a:tr>
              <a:tr h="615454">
                <a:tc>
                  <a:txBody>
                    <a:bodyPr/>
                    <a:lstStyle/>
                    <a:p>
                      <a:pPr lvl="0" algn="l">
                        <a:buNone/>
                      </a:pPr>
                      <a:r>
                        <a:rPr lang="en-US" sz="1800" b="0" i="0" u="none" strike="noStrike" baseline="0" noProof="0">
                          <a:solidFill>
                            <a:srgbClr val="FFFFFF"/>
                          </a:solidFill>
                          <a:latin typeface="Century Gothic"/>
                        </a:rPr>
                        <a:t>Remove obstacles</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l"/>
                      <a:r>
                        <a:rPr lang="en-US"/>
                        <a:t>Resistance from other agencies/staff engagement.</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362011112"/>
                  </a:ext>
                </a:extLst>
              </a:tr>
              <a:tr h="615454">
                <a:tc>
                  <a:txBody>
                    <a:bodyPr/>
                    <a:lstStyle/>
                    <a:p>
                      <a:pPr lvl="0" algn="l">
                        <a:buNone/>
                      </a:pPr>
                      <a:r>
                        <a:rPr lang="en-US" sz="1800" b="0" i="0" u="none" strike="noStrike" baseline="0" noProof="0">
                          <a:solidFill>
                            <a:srgbClr val="FFFFFF"/>
                          </a:solidFill>
                          <a:latin typeface="Century Gothic"/>
                        </a:rPr>
                        <a:t>Create short term wins</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l"/>
                      <a:r>
                        <a:rPr lang="en-US"/>
                        <a:t>Positive encouragement. ?professional progression.</a:t>
                      </a:r>
                    </a:p>
                  </a:txBody>
                  <a:tcPr>
                    <a:lnL w="12700">
                      <a:solidFill>
                        <a:schemeClr val="tx1"/>
                      </a:solidFill>
                    </a:lnL>
                    <a:lnT w="12700">
                      <a:solidFill>
                        <a:schemeClr val="tx1"/>
                      </a:solidFill>
                    </a:lnT>
                    <a:lnB w="12700">
                      <a:solidFill>
                        <a:schemeClr val="tx1"/>
                      </a:solidFill>
                    </a:lnB>
                  </a:tcPr>
                </a:tc>
                <a:extLst>
                  <a:ext uri="{0D108BD9-81ED-4DB2-BD59-A6C34878D82A}">
                    <a16:rowId xmlns:a16="http://schemas.microsoft.com/office/drawing/2014/main" val="1460697110"/>
                  </a:ext>
                </a:extLst>
              </a:tr>
              <a:tr h="615454">
                <a:tc>
                  <a:txBody>
                    <a:bodyPr/>
                    <a:lstStyle/>
                    <a:p>
                      <a:pPr lvl="0" algn="l">
                        <a:buNone/>
                      </a:pPr>
                      <a:r>
                        <a:rPr lang="en-US" sz="1800" b="0" i="0" u="none" strike="noStrike" baseline="0" noProof="0">
                          <a:solidFill>
                            <a:srgbClr val="FFFFFF"/>
                          </a:solidFill>
                          <a:latin typeface="Century Gothic"/>
                        </a:rPr>
                        <a:t>Consolidate improvements</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l"/>
                      <a:r>
                        <a:rPr lang="en-US"/>
                        <a:t>CPD compliance figures published.</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760665532"/>
                  </a:ext>
                </a:extLst>
              </a:tr>
              <a:tr h="615454">
                <a:tc>
                  <a:txBody>
                    <a:bodyPr/>
                    <a:lstStyle/>
                    <a:p>
                      <a:pPr lvl="0" algn="l">
                        <a:buNone/>
                      </a:pPr>
                      <a:r>
                        <a:rPr lang="en-US" sz="1800" b="0" i="0" u="none" strike="noStrike" baseline="0" noProof="0">
                          <a:solidFill>
                            <a:srgbClr val="FFFFFF"/>
                          </a:solidFill>
                          <a:latin typeface="Century Gothic"/>
                        </a:rPr>
                        <a:t>Create the changes</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l"/>
                      <a:r>
                        <a:rPr lang="en-US"/>
                        <a:t>Booking system/ feedback/CPD recognition.</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630308971"/>
                  </a:ext>
                </a:extLst>
              </a:tr>
            </a:tbl>
          </a:graphicData>
        </a:graphic>
      </p:graphicFrame>
      <p:pic>
        <p:nvPicPr>
          <p:cNvPr id="15" name="Picture 14" descr="A diagram of a change model&#10;&#10;AI-generated content may be incorrect.">
            <a:extLst>
              <a:ext uri="{FF2B5EF4-FFF2-40B4-BE49-F238E27FC236}">
                <a16:creationId xmlns:a16="http://schemas.microsoft.com/office/drawing/2014/main" id="{E2E8AD33-71F3-2672-74DA-F738AD0C1E0D}"/>
              </a:ext>
            </a:extLst>
          </p:cNvPr>
          <p:cNvPicPr>
            <a:picLocks noChangeAspect="1"/>
          </p:cNvPicPr>
          <p:nvPr/>
        </p:nvPicPr>
        <p:blipFill>
          <a:blip r:embed="rId2"/>
          <a:srcRect l="20572" t="588" r="20394" b="1471"/>
          <a:stretch/>
        </p:blipFill>
        <p:spPr>
          <a:xfrm>
            <a:off x="7632090" y="1711204"/>
            <a:ext cx="4320589" cy="4385395"/>
          </a:xfrm>
          <a:prstGeom prst="rect">
            <a:avLst/>
          </a:prstGeom>
        </p:spPr>
      </p:pic>
    </p:spTree>
    <p:extLst>
      <p:ext uri="{BB962C8B-B14F-4D97-AF65-F5344CB8AC3E}">
        <p14:creationId xmlns:p14="http://schemas.microsoft.com/office/powerpoint/2010/main" val="2820314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E2BDE-7425-EE6A-8805-D5F11854C9F6}"/>
              </a:ext>
            </a:extLst>
          </p:cNvPr>
          <p:cNvSpPr>
            <a:spLocks noGrp="1"/>
          </p:cNvSpPr>
          <p:nvPr>
            <p:ph type="title"/>
          </p:nvPr>
        </p:nvSpPr>
        <p:spPr>
          <a:xfrm>
            <a:off x="643855" y="1447800"/>
            <a:ext cx="3108626" cy="4572000"/>
          </a:xfrm>
        </p:spPr>
        <p:txBody>
          <a:bodyPr anchor="ctr">
            <a:normAutofit/>
          </a:bodyPr>
          <a:lstStyle/>
          <a:p>
            <a:r>
              <a:rPr lang="en-US" sz="3200">
                <a:solidFill>
                  <a:srgbClr val="F2F2F2"/>
                </a:solidFill>
              </a:rPr>
              <a:t>Measuring</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02FD1D66-B8EE-C6F7-6649-B297B52B6977}"/>
              </a:ext>
            </a:extLst>
          </p:cNvPr>
          <p:cNvGraphicFramePr>
            <a:graphicFrameLocks noGrp="1"/>
          </p:cNvGraphicFramePr>
          <p:nvPr>
            <p:ph idx="1"/>
            <p:extLst>
              <p:ext uri="{D42A27DB-BD31-4B8C-83A1-F6EECF244321}">
                <p14:modId xmlns:p14="http://schemas.microsoft.com/office/powerpoint/2010/main" val="378486380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62237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ox(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6782-393D-556D-4081-8DE361ECE129}"/>
              </a:ext>
            </a:extLst>
          </p:cNvPr>
          <p:cNvSpPr>
            <a:spLocks noGrp="1"/>
          </p:cNvSpPr>
          <p:nvPr>
            <p:ph type="title"/>
          </p:nvPr>
        </p:nvSpPr>
        <p:spPr>
          <a:xfrm>
            <a:off x="646111" y="452718"/>
            <a:ext cx="9404723" cy="1400530"/>
          </a:xfrm>
        </p:spPr>
        <p:txBody>
          <a:bodyPr>
            <a:normAutofit/>
          </a:bodyPr>
          <a:lstStyle/>
          <a:p>
            <a:r>
              <a:rPr lang="en-US"/>
              <a:t>Barriers</a:t>
            </a:r>
          </a:p>
        </p:txBody>
      </p:sp>
      <p:graphicFrame>
        <p:nvGraphicFramePr>
          <p:cNvPr id="19" name="Content Placeholder 2">
            <a:extLst>
              <a:ext uri="{FF2B5EF4-FFF2-40B4-BE49-F238E27FC236}">
                <a16:creationId xmlns:a16="http://schemas.microsoft.com/office/drawing/2014/main" id="{97415D86-03FA-1B15-C9E3-70195E066D58}"/>
              </a:ext>
            </a:extLst>
          </p:cNvPr>
          <p:cNvGraphicFramePr>
            <a:graphicFrameLocks noGrp="1"/>
          </p:cNvGraphicFramePr>
          <p:nvPr>
            <p:ph idx="1"/>
            <p:extLst>
              <p:ext uri="{D42A27DB-BD31-4B8C-83A1-F6EECF244321}">
                <p14:modId xmlns:p14="http://schemas.microsoft.com/office/powerpoint/2010/main" val="2827465479"/>
              </p:ext>
            </p:extLst>
          </p:nvPr>
        </p:nvGraphicFramePr>
        <p:xfrm>
          <a:off x="646111" y="1701935"/>
          <a:ext cx="10118727" cy="4494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1593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linds(horizontal)">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D95D9-4768-6520-C718-13FD69C4C984}"/>
              </a:ext>
            </a:extLst>
          </p:cNvPr>
          <p:cNvSpPr>
            <a:spLocks noGrp="1"/>
          </p:cNvSpPr>
          <p:nvPr>
            <p:ph type="title"/>
          </p:nvPr>
        </p:nvSpPr>
        <p:spPr/>
        <p:txBody>
          <a:bodyPr/>
          <a:lstStyle/>
          <a:p>
            <a:r>
              <a:rPr lang="en-US"/>
              <a:t>So what...</a:t>
            </a:r>
          </a:p>
        </p:txBody>
      </p:sp>
      <p:graphicFrame>
        <p:nvGraphicFramePr>
          <p:cNvPr id="5" name="Content Placeholder 2">
            <a:extLst>
              <a:ext uri="{FF2B5EF4-FFF2-40B4-BE49-F238E27FC236}">
                <a16:creationId xmlns:a16="http://schemas.microsoft.com/office/drawing/2014/main" id="{7CEB413A-A2C9-109C-A50C-FDE827720E58}"/>
              </a:ext>
            </a:extLst>
          </p:cNvPr>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568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E2393-B76E-42B5-9A0E-33D447CE2EFB}"/>
              </a:ext>
            </a:extLst>
          </p:cNvPr>
          <p:cNvSpPr>
            <a:spLocks noGrp="1"/>
          </p:cNvSpPr>
          <p:nvPr>
            <p:ph type="title"/>
          </p:nvPr>
        </p:nvSpPr>
        <p:spPr>
          <a:xfrm>
            <a:off x="646111" y="452718"/>
            <a:ext cx="9404723" cy="1400530"/>
          </a:xfrm>
        </p:spPr>
        <p:txBody>
          <a:bodyPr>
            <a:normAutofit/>
          </a:bodyPr>
          <a:lstStyle/>
          <a:p>
            <a:r>
              <a:rPr lang="en-US"/>
              <a:t>How...</a:t>
            </a:r>
          </a:p>
        </p:txBody>
      </p:sp>
      <p:graphicFrame>
        <p:nvGraphicFramePr>
          <p:cNvPr id="5" name="Content Placeholder 2">
            <a:extLst>
              <a:ext uri="{FF2B5EF4-FFF2-40B4-BE49-F238E27FC236}">
                <a16:creationId xmlns:a16="http://schemas.microsoft.com/office/drawing/2014/main" id="{2C57C042-DCA3-A8F2-E543-C0214B804CE0}"/>
              </a:ext>
            </a:extLst>
          </p:cNvPr>
          <p:cNvGraphicFramePr>
            <a:graphicFrameLocks noGrp="1"/>
          </p:cNvGraphicFramePr>
          <p:nvPr>
            <p:ph idx="1"/>
            <p:extLst>
              <p:ext uri="{D42A27DB-BD31-4B8C-83A1-F6EECF244321}">
                <p14:modId xmlns:p14="http://schemas.microsoft.com/office/powerpoint/2010/main" val="844365145"/>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165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strips(downLeft)">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DD5652-0B5E-11EC-34C3-7DE885E6943C}"/>
              </a:ext>
            </a:extLst>
          </p:cNvPr>
          <p:cNvSpPr>
            <a:spLocks noGrp="1"/>
          </p:cNvSpPr>
          <p:nvPr>
            <p:ph type="title"/>
          </p:nvPr>
        </p:nvSpPr>
        <p:spPr>
          <a:xfrm>
            <a:off x="648930" y="629267"/>
            <a:ext cx="9252154" cy="1016654"/>
          </a:xfrm>
        </p:spPr>
        <p:txBody>
          <a:bodyPr>
            <a:normAutofit/>
          </a:bodyPr>
          <a:lstStyle/>
          <a:p>
            <a:r>
              <a:rPr lang="en-US">
                <a:solidFill>
                  <a:srgbClr val="EBEBEB"/>
                </a:solidFill>
              </a:rPr>
              <a:t>So far...</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7788A507-4A90-E09F-8DA2-7B4DEF46709B}"/>
              </a:ext>
            </a:extLst>
          </p:cNvPr>
          <p:cNvSpPr>
            <a:spLocks noGrp="1"/>
          </p:cNvSpPr>
          <p:nvPr>
            <p:ph idx="1"/>
          </p:nvPr>
        </p:nvSpPr>
        <p:spPr>
          <a:xfrm>
            <a:off x="648931" y="2548281"/>
            <a:ext cx="5122606" cy="3658689"/>
          </a:xfrm>
        </p:spPr>
        <p:txBody>
          <a:bodyPr vert="horz" lIns="91440" tIns="45720" rIns="91440" bIns="45720" rtlCol="0" anchor="t">
            <a:normAutofit/>
          </a:bodyPr>
          <a:lstStyle/>
          <a:p>
            <a:endParaRPr lang="en-US"/>
          </a:p>
          <a:p>
            <a:pPr>
              <a:buClr>
                <a:srgbClr val="8AD0D6"/>
              </a:buClr>
            </a:pPr>
            <a:r>
              <a:rPr lang="en-US"/>
              <a:t>Multidisciplinary Team Exercises</a:t>
            </a:r>
          </a:p>
          <a:p>
            <a:pPr>
              <a:buClr>
                <a:srgbClr val="8AD0D6"/>
              </a:buClr>
            </a:pPr>
            <a:r>
              <a:rPr lang="en-US"/>
              <a:t>CCC Observer Shifts</a:t>
            </a:r>
          </a:p>
          <a:p>
            <a:pPr>
              <a:buClr>
                <a:srgbClr val="8AD0D6"/>
              </a:buClr>
            </a:pPr>
            <a:r>
              <a:rPr lang="en-US"/>
              <a:t>Mental Health Resource with Mental Health Community Team</a:t>
            </a:r>
          </a:p>
          <a:p>
            <a:pPr>
              <a:buClr>
                <a:srgbClr val="8AD0D6"/>
              </a:buClr>
            </a:pPr>
            <a:r>
              <a:rPr lang="en-US"/>
              <a:t>PROMPT Training with Midwifery Team</a:t>
            </a:r>
          </a:p>
        </p:txBody>
      </p:sp>
      <p:pic>
        <p:nvPicPr>
          <p:cNvPr id="7" name="Graphic 6" descr="Stethoscope">
            <a:extLst>
              <a:ext uri="{FF2B5EF4-FFF2-40B4-BE49-F238E27FC236}">
                <a16:creationId xmlns:a16="http://schemas.microsoft.com/office/drawing/2014/main" id="{D14E828D-B710-4A49-D865-CD98A9515D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86720" y="2548281"/>
            <a:ext cx="3662018" cy="3662018"/>
          </a:xfrm>
          <a:prstGeom prst="rect">
            <a:avLst/>
          </a:prstGeom>
          <a:effectLst/>
        </p:spPr>
      </p:pic>
    </p:spTree>
    <p:extLst>
      <p:ext uri="{BB962C8B-B14F-4D97-AF65-F5344CB8AC3E}">
        <p14:creationId xmlns:p14="http://schemas.microsoft.com/office/powerpoint/2010/main" val="3616387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1FC5EB8-8CD6-0604-AB18-3C00C321A2C4}"/>
              </a:ext>
            </a:extLst>
          </p:cNvPr>
          <p:cNvSpPr>
            <a:spLocks noGrp="1"/>
          </p:cNvSpPr>
          <p:nvPr>
            <p:ph type="title"/>
          </p:nvPr>
        </p:nvSpPr>
        <p:spPr>
          <a:xfrm>
            <a:off x="648930" y="629267"/>
            <a:ext cx="9252154" cy="1016654"/>
          </a:xfrm>
        </p:spPr>
        <p:txBody>
          <a:bodyPr>
            <a:normAutofit/>
          </a:bodyPr>
          <a:lstStyle/>
          <a:p>
            <a:r>
              <a:rPr lang="en-US">
                <a:solidFill>
                  <a:srgbClr val="EBEBEB"/>
                </a:solidFill>
              </a:rPr>
              <a:t>Now what...</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1667DE27-5828-2CAD-40C8-EE8B54B849E1}"/>
              </a:ext>
            </a:extLst>
          </p:cNvPr>
          <p:cNvGraphicFramePr>
            <a:graphicFrameLocks noGrp="1"/>
          </p:cNvGraphicFramePr>
          <p:nvPr>
            <p:ph idx="1"/>
            <p:extLst>
              <p:ext uri="{D42A27DB-BD31-4B8C-83A1-F6EECF244321}">
                <p14:modId xmlns:p14="http://schemas.microsoft.com/office/powerpoint/2010/main" val="237941067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15043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2E2A8-78DE-93DB-AB38-3EE3AA9A5EF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C80968E1-45D3-DB01-EE26-CEE8C9926AC0}"/>
              </a:ext>
            </a:extLst>
          </p:cNvPr>
          <p:cNvSpPr>
            <a:spLocks noGrp="1"/>
          </p:cNvSpPr>
          <p:nvPr>
            <p:ph idx="1"/>
          </p:nvPr>
        </p:nvSpPr>
        <p:spPr>
          <a:xfrm>
            <a:off x="982507" y="1718381"/>
            <a:ext cx="8946541" cy="4195481"/>
          </a:xfrm>
        </p:spPr>
        <p:txBody>
          <a:bodyPr vert="horz" lIns="91440" tIns="45720" rIns="91440" bIns="45720" rtlCol="0" anchor="t">
            <a:normAutofit/>
          </a:bodyPr>
          <a:lstStyle/>
          <a:p>
            <a:r>
              <a:rPr lang="en-US" sz="1400" err="1">
                <a:latin typeface="Century Gothic"/>
                <a:ea typeface="Calibri"/>
                <a:cs typeface="Calibri"/>
              </a:rPr>
              <a:t>Koustelios</a:t>
            </a:r>
            <a:r>
              <a:rPr lang="en-US" sz="1400">
                <a:latin typeface="Century Gothic"/>
                <a:ea typeface="Calibri"/>
                <a:cs typeface="Calibri"/>
              </a:rPr>
              <a:t>, A. and Belias, D., 2014. The impact of leadership and change management strategy on organizational culture. European Scientific Journal, [online] 10(7), pp.451-470. Available at: https://www.academia.edu/30912957/THE_IMPACT_OF_LEADERSHIP_AND_CHANGE_MANAGEMENT_STRATEGY_ON_ORGANIZATIONAL_CULTURE?from=cover_page (Accessed 31/01/25).</a:t>
            </a:r>
            <a:br>
              <a:rPr lang="en-US"/>
            </a:br>
            <a:endParaRPr lang="en-US" sz="1400">
              <a:latin typeface="Century Gothic"/>
              <a:ea typeface="Calibri"/>
              <a:cs typeface="Calibri"/>
            </a:endParaRPr>
          </a:p>
          <a:p>
            <a:pPr>
              <a:buClr>
                <a:srgbClr val="8AD0D6"/>
              </a:buClr>
            </a:pPr>
            <a:r>
              <a:rPr lang="en-US" sz="1400">
                <a:ea typeface="Calibri"/>
                <a:cs typeface="Calibri"/>
              </a:rPr>
              <a:t>HCPC. Continuing professional development (CPD) </a:t>
            </a:r>
            <a:r>
              <a:rPr lang="en-US" sz="1400">
                <a:ea typeface="+mj-lt"/>
                <a:cs typeface="+mj-lt"/>
                <a:hlinkClick r:id="rId2">
                  <a:extLst>
                    <a:ext uri="{A12FA001-AC4F-418D-AE19-62706E023703}">
                      <ahyp:hlinkClr xmlns:ahyp="http://schemas.microsoft.com/office/drawing/2018/hyperlinkcolor" val="tx"/>
                    </a:ext>
                  </a:extLst>
                </a:hlinkClick>
              </a:rPr>
              <a:t>www.hcpc-uk.org/cpd/</a:t>
            </a:r>
            <a:br>
              <a:rPr lang="en-US" sz="1400">
                <a:ea typeface="+mj-lt"/>
                <a:cs typeface="+mj-lt"/>
              </a:rPr>
            </a:br>
            <a:endParaRPr lang="en-US" sz="1400">
              <a:ea typeface="+mj-lt"/>
              <a:cs typeface="+mj-lt"/>
              <a:hlinkClick r:id="rId2">
                <a:extLst>
                  <a:ext uri="{A12FA001-AC4F-418D-AE19-62706E023703}">
                    <ahyp:hlinkClr xmlns:ahyp="http://schemas.microsoft.com/office/drawing/2018/hyperlinkcolor" val="tx"/>
                  </a:ext>
                </a:extLst>
              </a:hlinkClick>
            </a:endParaRPr>
          </a:p>
          <a:p>
            <a:pPr>
              <a:buClr>
                <a:srgbClr val="8AD0D6"/>
              </a:buClr>
            </a:pPr>
            <a:r>
              <a:rPr lang="en-US" sz="1400">
                <a:ea typeface="+mj-lt"/>
                <a:cs typeface="+mj-lt"/>
              </a:rPr>
              <a:t>EMS Operations (AS1) - Power BI. </a:t>
            </a:r>
            <a:r>
              <a:rPr lang="en-US" sz="1400">
                <a:latin typeface="Century Gothic"/>
                <a:ea typeface="Calibri"/>
                <a:cs typeface="Calibri"/>
              </a:rPr>
              <a:t>Powerbi.com. (2025). Power BI. [online]</a:t>
            </a:r>
            <a:br>
              <a:rPr lang="en-US" sz="1400">
                <a:ea typeface="+mj-lt"/>
                <a:cs typeface="+mj-lt"/>
              </a:rPr>
            </a:br>
            <a:r>
              <a:rPr lang="en-US" sz="1400">
                <a:ea typeface="+mj-lt"/>
                <a:cs typeface="+mj-lt"/>
                <a:hlinkClick r:id="rId3">
                  <a:extLst>
                    <a:ext uri="{A12FA001-AC4F-418D-AE19-62706E023703}">
                      <ahyp:hlinkClr xmlns:ahyp="http://schemas.microsoft.com/office/drawing/2018/hyperlinkcolor" val="tx"/>
                    </a:ext>
                  </a:extLst>
                </a:hlinkClick>
              </a:rPr>
              <a:t>https://app.powerbi.com/groups/f92f5e99-1201-4de4-92ed-08011d066c77/reports/977eaa97-c004-4d16-96ad-9fd28fedf917/fcb749304ead180b000b?experience=power-bi</a:t>
            </a:r>
            <a:br>
              <a:rPr lang="en-US" sz="1400">
                <a:ea typeface="+mj-lt"/>
                <a:cs typeface="+mj-lt"/>
              </a:rPr>
            </a:br>
            <a:r>
              <a:rPr lang="en-US" sz="1400">
                <a:ea typeface="+mj-lt"/>
                <a:cs typeface="+mj-lt"/>
              </a:rPr>
              <a:t>(Accessed 31/01/25)</a:t>
            </a:r>
            <a:br>
              <a:rPr lang="en-US" sz="1400">
                <a:ea typeface="+mj-lt"/>
                <a:cs typeface="+mj-lt"/>
              </a:rPr>
            </a:br>
            <a:endParaRPr lang="en-US" sz="1400">
              <a:ea typeface="+mj-lt"/>
              <a:cs typeface="+mj-lt"/>
            </a:endParaRPr>
          </a:p>
          <a:p>
            <a:pPr>
              <a:buClr>
                <a:srgbClr val="8AD0D6"/>
              </a:buClr>
            </a:pPr>
            <a:r>
              <a:rPr lang="en-US" sz="1400">
                <a:latin typeface="Century Gothic"/>
                <a:ea typeface="Calibri"/>
                <a:cs typeface="Calibri"/>
              </a:rPr>
              <a:t>Lewin, K. (1947). Frontiers in group dynamics : concept, method and reality in social science : social equilibria and social change. Indianapolis, Ind.: Bobbs-Merrill, College Division, [196.</a:t>
            </a:r>
          </a:p>
          <a:p>
            <a:pPr>
              <a:buClr>
                <a:srgbClr val="8AD0D6"/>
              </a:buClr>
            </a:pPr>
            <a:endParaRPr lang="en-US" sz="1400">
              <a:latin typeface="Century Gothic"/>
              <a:ea typeface="Calibri"/>
              <a:cs typeface="Calibri"/>
            </a:endParaRPr>
          </a:p>
          <a:p>
            <a:pPr>
              <a:buClr>
                <a:srgbClr val="8AD0D6"/>
              </a:buClr>
            </a:pPr>
            <a:r>
              <a:rPr lang="en-US" sz="1400">
                <a:latin typeface="Century Gothic"/>
                <a:ea typeface="Calibri"/>
                <a:cs typeface="Calibri"/>
              </a:rPr>
              <a:t>Kotter, J.P. (2012). Leading Change. Boston, Mass.: Harvard Business School Press.</a:t>
            </a:r>
            <a:endParaRPr lang="en-US" sz="1400">
              <a:solidFill>
                <a:srgbClr val="FFFFFF"/>
              </a:solidFill>
              <a:latin typeface="Century Gothic"/>
              <a:ea typeface="Calibri"/>
              <a:cs typeface="Calibri"/>
            </a:endParaRPr>
          </a:p>
          <a:p>
            <a:pPr>
              <a:buClr>
                <a:srgbClr val="8AD0D6"/>
              </a:buClr>
            </a:pPr>
            <a:endParaRPr lang="en-US" sz="1400">
              <a:latin typeface="Century Gothic"/>
              <a:ea typeface="Calibri"/>
              <a:cs typeface="Calibri"/>
            </a:endParaRPr>
          </a:p>
          <a:p>
            <a:pPr>
              <a:buClr>
                <a:srgbClr val="8AD0D6"/>
              </a:buClr>
            </a:pPr>
            <a:endParaRPr lang="en-US" sz="1400">
              <a:latin typeface="Century Gothic"/>
              <a:ea typeface="Calibri"/>
              <a:cs typeface="Calibri"/>
            </a:endParaRPr>
          </a:p>
          <a:p>
            <a:pPr>
              <a:buClr>
                <a:srgbClr val="8AD0D6"/>
              </a:buClr>
            </a:pPr>
            <a:endParaRPr lang="en-US" sz="1400">
              <a:latin typeface="Century Gothic"/>
              <a:ea typeface="Calibri"/>
              <a:cs typeface="Calibri"/>
            </a:endParaRPr>
          </a:p>
        </p:txBody>
      </p:sp>
    </p:spTree>
    <p:extLst>
      <p:ext uri="{BB962C8B-B14F-4D97-AF65-F5344CB8AC3E}">
        <p14:creationId xmlns:p14="http://schemas.microsoft.com/office/powerpoint/2010/main" val="944744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9</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Increased Learning Opportunities to Improve CPD Compliance</vt:lpstr>
      <vt:lpstr>Contents</vt:lpstr>
      <vt:lpstr>Rationale</vt:lpstr>
      <vt:lpstr>Continual Professional Development</vt:lpstr>
      <vt:lpstr>Learning Opportunities</vt:lpstr>
      <vt:lpstr>Types of Calls</vt:lpstr>
      <vt:lpstr>Lewin's Change Model</vt:lpstr>
      <vt:lpstr>Kotter's 8 Step Change Model</vt:lpstr>
      <vt:lpstr>Measuring</vt:lpstr>
      <vt:lpstr>Barriers</vt:lpstr>
      <vt:lpstr>So what...</vt:lpstr>
      <vt:lpstr>How...</vt:lpstr>
      <vt:lpstr>So far...</vt:lpstr>
      <vt:lpstr>Now what...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2025-01-31T09:34:21Z</dcterms:created>
  <dcterms:modified xsi:type="dcterms:W3CDTF">2025-02-16T22:55:24Z</dcterms:modified>
</cp:coreProperties>
</file>