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tableStyles+xml" PartName="/ppt/tableStyles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3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14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2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8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autoCompressPictures="0" embedTrueTypeFonts="1" strictFirstAndLastChars="0" saveSubsetFonts="1">
  <p:sldMasterIdLst>
    <p:sldMasterId id="2147483663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</p:sldIdLst>
  <p:sldSz cy="5143500" cx="9144000"/>
  <p:notesSz cx="6858000" cy="9144000"/>
  <p:embeddedFontLst>
    <p:embeddedFont>
      <p:font typeface="Hind"/>
      <p:regular r:id="rId20"/>
      <p:bold r:id="rId21"/>
    </p:embeddedFont>
    <p:embeddedFont>
      <p:font typeface="Righteous"/>
      <p:regular r:id="rId22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/>
</file>

<file path=ppt/tableStyles.xml><?xml version="1.0" encoding="utf-8"?>
<a:tblStyleLst xmlns:a="http://schemas.openxmlformats.org/drawingml/2006/main" xmlns:r="http://schemas.openxmlformats.org/officeDocument/2006/relationships" def="{2A731F3D-233F-43EA-A438-4647BA30F6E7}">
  <a:tblStyle styleId="{2A731F3D-233F-43EA-A438-4647BA30F6E7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cap="flat" cmpd="sng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a:left>
          <a:right>
            <a:ln cap="flat" cmpd="sng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a:right>
          <a:top>
            <a:ln cap="flat" cmpd="sng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a:top>
          <a:bottom>
            <a:ln cap="flat" cmpd="sng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a:bottom>
          <a:insideH>
            <a:ln cap="flat" cmpd="sng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a:insideH>
          <a:insideV>
            <a:ln cap="flat" cmpd="sng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a:insideV>
        </a:tcBdr>
      </a:tcStyle>
    </a:wholeTbl>
    <a:band1H>
      <a:tcTxStyle/>
    </a:band1H>
    <a:band2H>
      <a:tcTxStyle/>
    </a:band2H>
    <a:band1V>
      <a:tcTxStyle/>
    </a:band1V>
    <a:band2V>
      <a:tcTxStyle/>
    </a:band2V>
    <a:lastCol>
      <a:tcTxStyle/>
    </a:lastCol>
    <a:firstCol>
      <a:tcTxStyle/>
    </a:firstCol>
    <a:lastRow>
      <a:tcTxStyle/>
    </a:lastRow>
    <a:seCell>
      <a:tcTxStyle/>
    </a:seCell>
    <a:swCell>
      <a:tcTxStyle/>
    </a:swCell>
    <a:firstRow>
      <a:tcTxStyle/>
    </a:firstRow>
    <a:neCell>
      <a:tcTxStyle/>
    </a:neCell>
    <a:nwCell>
      <a:tcTxStyle/>
    </a:nwCell>
  </a:tblStyle>
  <a:tblStyle styleId="{042E47BB-D1F5-4100-8BBF-54D8DAB8989C}" styleName="Table_1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left>
          <a:right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right>
          <a:top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top>
          <a:bottom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bottom>
          <a:insideH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insideH>
          <a:insideV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insideV>
        </a:tcBdr>
      </a:tcStyle>
    </a:wholeTbl>
    <a:band1H>
      <a:tcTxStyle/>
    </a:band1H>
    <a:band2H>
      <a:tcTxStyle/>
    </a:band2H>
    <a:band1V>
      <a:tcTxStyle/>
    </a:band1V>
    <a:band2V>
      <a:tcTxStyle/>
    </a:band2V>
    <a:lastCol>
      <a:tcTxStyle/>
    </a:lastCol>
    <a:firstCol>
      <a:tcTxStyle/>
    </a:firstCol>
    <a:lastRow>
      <a:tcTxStyle/>
    </a:lastRow>
    <a:seCell>
      <a:tcTxStyle/>
    </a:seCell>
    <a:swCell>
      <a:tcTxStyle/>
    </a:swCell>
    <a:firstRow>
      <a:tcTxStyle/>
    </a:firstRow>
    <a:neCell>
      <a:tcTxStyle/>
    </a:neCell>
    <a:nwCell>
      <a:tcTxStyle/>
    </a:nwCell>
  </a:tblStyle>
  <a:tblStyle styleId="{B85AC165-3D27-4FF6-87EC-EF355D761BCF}" styleName="Table_2">
    <a:wholeTbl>
      <a:tcTxStyle b="off" i="off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cap="flat" cmpd="sng" w="12700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a:left>
          <a:right>
            <a:ln cap="flat" cmpd="sng" w="12700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a:right>
          <a:top>
            <a:ln cap="flat" cmpd="sng" w="12700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a:top>
          <a:bottom>
            <a:ln cap="flat" cmpd="sng" w="12700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a:bottom>
          <a:insideH>
            <a:ln cap="flat" cmpd="sng" w="12700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a:insideH>
          <a:insideV>
            <a:ln cap="flat" cmpd="sng" w="12700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a:insideV>
        </a:tcBdr>
        <a:fill>
          <a:solidFill>
            <a:srgbClr val="E8ECF4"/>
          </a:solidFill>
        </a:fill>
      </a:tcStyle>
    </a:wholeTbl>
    <a:band1H>
      <a:tcTxStyle/>
      <a:tcStyle>
        <a:fill>
          <a:solidFill>
            <a:srgbClr val="CFD7E7"/>
          </a:solidFill>
        </a:fill>
      </a:tcStyle>
    </a:band1H>
    <a:band2H>
      <a:tcTxStyle/>
    </a:band2H>
    <a:band1V>
      <a:tcTxStyle/>
      <a:tcStyle>
        <a:fill>
          <a:solidFill>
            <a:srgbClr val="CFD7E7"/>
          </a:solidFill>
        </a:fill>
      </a:tcStyle>
    </a:band1V>
    <a:band2V>
      <a:tcTxStyle/>
    </a:band2V>
    <a:lastCol>
      <a:tcTxStyle b="on" i="off">
        <a:font>
          <a:latin typeface="Calibri"/>
          <a:ea typeface="Calibri"/>
          <a:cs typeface="Calibri"/>
        </a:font>
        <a:srgbClr val="FFFFFF"/>
      </a:tcTxStyle>
      <a:tcStyle>
        <a:fill>
          <a:solidFill>
            <a:srgbClr val="4F81BD"/>
          </a:solidFill>
        </a:fill>
      </a:tcStyle>
    </a:lastCol>
    <a:firstCol>
      <a:tcTxStyle b="on" i="off">
        <a:font>
          <a:latin typeface="Calibri"/>
          <a:ea typeface="Calibri"/>
          <a:cs typeface="Calibri"/>
        </a:font>
        <a:srgbClr val="FFFFFF"/>
      </a:tcTxStyle>
      <a:tcStyle>
        <a:fill>
          <a:solidFill>
            <a:srgbClr val="4F81BD"/>
          </a:solidFill>
        </a:fill>
      </a:tcStyle>
    </a:firstCol>
    <a:lastRow>
      <a:tcTxStyle b="on" i="off">
        <a:font>
          <a:latin typeface="Calibri"/>
          <a:ea typeface="Calibri"/>
          <a:cs typeface="Calibri"/>
        </a:font>
        <a:srgbClr val="FFFFFF"/>
      </a:tcTxStyle>
      <a:tcStyle>
        <a:tcBdr>
          <a:top>
            <a:ln cap="flat" cmpd="sng" w="38100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a:top>
        </a:tcBdr>
        <a:fill>
          <a:solidFill>
            <a:srgbClr val="4F81BD"/>
          </a:solidFill>
        </a:fill>
      </a:tcStyle>
    </a:lastRow>
    <a:seCell>
      <a:tcTxStyle/>
    </a:seCell>
    <a:swCell>
      <a:tcTxStyle/>
    </a:swCell>
    <a:firstRow>
      <a:tcTxStyle b="on" i="off">
        <a:font>
          <a:latin typeface="Calibri"/>
          <a:ea typeface="Calibri"/>
          <a:cs typeface="Calibri"/>
        </a:font>
        <a:srgbClr val="FFFFFF"/>
      </a:tcTxStyle>
      <a:tcStyle>
        <a:tcBdr>
          <a:bottom>
            <a:ln cap="flat" cmpd="sng" w="38100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a:bottom>
        </a:tcBdr>
        <a:fill>
          <a:solidFill>
            <a:srgbClr val="4F81BD"/>
          </a:solidFill>
        </a:fill>
      </a:tcStyle>
    </a:firstRow>
    <a:neCell>
      <a:tcTxStyle/>
    </a:neCell>
    <a:nwCell>
      <a:tcTxStyle/>
    </a:nwCell>
  </a:tblStyle>
</a:tblStyleLst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font" Target="fonts/Hind-regular.fntdata"/><Relationship Id="rId11" Type="http://schemas.openxmlformats.org/officeDocument/2006/relationships/slide" Target="slides/slide6.xml"/><Relationship Id="rId22" Type="http://schemas.openxmlformats.org/officeDocument/2006/relationships/font" Target="fonts/Righteous-regular.fntdata"/><Relationship Id="rId10" Type="http://schemas.openxmlformats.org/officeDocument/2006/relationships/slide" Target="slides/slide5.xml"/><Relationship Id="rId21" Type="http://schemas.openxmlformats.org/officeDocument/2006/relationships/font" Target="fonts/Hind-bold.fntdata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" Type="http://schemas.openxmlformats.org/officeDocument/2006/relationships/theme" Target="theme/theme2.xml"/><Relationship Id="rId2" Type="http://schemas.openxmlformats.org/officeDocument/2006/relationships/presProps" Target="presProps.xml"/><Relationship Id="rId3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5" Type="http://schemas.openxmlformats.org/officeDocument/2006/relationships/notesMaster" Target="notesMasters/notesMaster1.xml"/><Relationship Id="rId19" Type="http://schemas.openxmlformats.org/officeDocument/2006/relationships/slide" Target="slides/slide14.xml"/><Relationship Id="rId6" Type="http://schemas.openxmlformats.org/officeDocument/2006/relationships/slide" Target="slides/slide1.xml"/><Relationship Id="rId18" Type="http://schemas.openxmlformats.org/officeDocument/2006/relationships/slide" Target="slides/slide13.xml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175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227" name="Shape 2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" name="Google Shape;228;g35f391192_00:notes"/>
          <p:cNvSpPr/>
          <p:nvPr>
            <p:ph idx="2" type="sldImg"/>
          </p:nvPr>
        </p:nvSpPr>
        <p:spPr>
          <a:xfrm>
            <a:off x="381175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9" name="Google Shape;229;g35f391192_0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234" name="Shape 2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" name="Google Shape;235;g7696251fe2_0_34:notes"/>
          <p:cNvSpPr/>
          <p:nvPr>
            <p:ph idx="2" type="sldImg"/>
          </p:nvPr>
        </p:nvSpPr>
        <p:spPr>
          <a:xfrm>
            <a:off x="381175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36" name="Google Shape;236;g7696251fe2_0_3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241" name="Shape 2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2" name="Google Shape;242;g76a7033d99_0_0:notes"/>
          <p:cNvSpPr/>
          <p:nvPr>
            <p:ph idx="2" type="sldImg"/>
          </p:nvPr>
        </p:nvSpPr>
        <p:spPr>
          <a:xfrm>
            <a:off x="381175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3" name="Google Shape;243;g76a7033d99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250" name="Shape 2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1" name="Google Shape;251;g7696251fe2_0_14:notes"/>
          <p:cNvSpPr/>
          <p:nvPr>
            <p:ph idx="2" type="sldImg"/>
          </p:nvPr>
        </p:nvSpPr>
        <p:spPr>
          <a:xfrm>
            <a:off x="381175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52" name="Google Shape;252;g7696251fe2_0_1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262" name="Shape 2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3" name="Google Shape;263;g769b6e51c2_0_0:notes"/>
          <p:cNvSpPr/>
          <p:nvPr>
            <p:ph idx="2" type="sldImg"/>
          </p:nvPr>
        </p:nvSpPr>
        <p:spPr>
          <a:xfrm>
            <a:off x="381175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64" name="Google Shape;264;g769b6e51c2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274" name="Shape 2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" name="Google Shape;275;g769b6e51c2_0_8:notes"/>
          <p:cNvSpPr/>
          <p:nvPr>
            <p:ph idx="2" type="sldImg"/>
          </p:nvPr>
        </p:nvSpPr>
        <p:spPr>
          <a:xfrm>
            <a:off x="381175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76" name="Google Shape;276;g769b6e51c2_0_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286" name="Shape 2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7" name="Google Shape;287;g75b88322a8_0_278:notes"/>
          <p:cNvSpPr/>
          <p:nvPr>
            <p:ph idx="2" type="sldImg"/>
          </p:nvPr>
        </p:nvSpPr>
        <p:spPr>
          <a:xfrm>
            <a:off x="381175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88" name="Google Shape;288;g75b88322a8_0_27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295" name="Shape 2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" name="Google Shape;296;g75b88322a8_0_289:notes"/>
          <p:cNvSpPr/>
          <p:nvPr>
            <p:ph idx="2" type="sldImg"/>
          </p:nvPr>
        </p:nvSpPr>
        <p:spPr>
          <a:xfrm>
            <a:off x="381175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7" name="Google Shape;297;g75b88322a8_0_28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307" name="Shape 3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" name="Google Shape;308;g76a534c173_0_9:notes"/>
          <p:cNvSpPr/>
          <p:nvPr>
            <p:ph idx="2" type="sldImg"/>
          </p:nvPr>
        </p:nvSpPr>
        <p:spPr>
          <a:xfrm>
            <a:off x="381175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09" name="Google Shape;309;g76a534c173_0_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319" name="Shape 3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0" name="Google Shape;320;g76a534c173_0_17:notes"/>
          <p:cNvSpPr/>
          <p:nvPr>
            <p:ph idx="2" type="sldImg"/>
          </p:nvPr>
        </p:nvSpPr>
        <p:spPr>
          <a:xfrm>
            <a:off x="381175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21" name="Google Shape;321;g76a534c173_0_1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331" name="Shape 3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2" name="Google Shape;332;g75b88322a8_0_302:notes"/>
          <p:cNvSpPr/>
          <p:nvPr>
            <p:ph idx="2" type="sldImg"/>
          </p:nvPr>
        </p:nvSpPr>
        <p:spPr>
          <a:xfrm>
            <a:off x="381175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3" name="Google Shape;333;g75b88322a8_0_30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339" name="Shape 3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0" name="Google Shape;340;g75b88322a8_0_312:notes"/>
          <p:cNvSpPr/>
          <p:nvPr>
            <p:ph idx="2" type="sldImg"/>
          </p:nvPr>
        </p:nvSpPr>
        <p:spPr>
          <a:xfrm>
            <a:off x="381175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41" name="Google Shape;341;g75b88322a8_0_31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347" name="Shape 3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" name="Google Shape;348;g75b88322a8_0_333:notes"/>
          <p:cNvSpPr/>
          <p:nvPr>
            <p:ph idx="2" type="sldImg"/>
          </p:nvPr>
        </p:nvSpPr>
        <p:spPr>
          <a:xfrm>
            <a:off x="381175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49" name="Google Shape;349;g75b88322a8_0_33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357" name="Shape 3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" name="Google Shape;358;g75b88322a8_0_346:notes"/>
          <p:cNvSpPr/>
          <p:nvPr>
            <p:ph idx="2" type="sldImg"/>
          </p:nvPr>
        </p:nvSpPr>
        <p:spPr>
          <a:xfrm>
            <a:off x="381175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59" name="Google Shape;359;g75b88322a8_0_34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MAIN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/>
          <p:nvPr/>
        </p:nvSpPr>
        <p:spPr>
          <a:xfrm rot="-5400000">
            <a:off x="7535325" y="3734225"/>
            <a:ext cx="1713900" cy="1503900"/>
          </a:xfrm>
          <a:prstGeom prst="parallelogram">
            <a:avLst>
              <a:gd fmla="val 81897" name="adj"/>
            </a:avLst>
          </a:prstGeom>
          <a:gradFill>
            <a:gsLst>
              <a:gs pos="0">
                <a:srgbClr val="FF0066"/>
              </a:gs>
              <a:gs pos="100000">
                <a:srgbClr val="FF9900"/>
              </a:gs>
            </a:gsLst>
            <a:lin ang="5400012" scaled="0"/>
          </a:gra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" name="Google Shape;11;p2"/>
          <p:cNvSpPr txBox="1"/>
          <p:nvPr>
            <p:ph type="ctrTitle"/>
          </p:nvPr>
        </p:nvSpPr>
        <p:spPr>
          <a:xfrm>
            <a:off x="2328150" y="1991825"/>
            <a:ext cx="4487700" cy="1159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600"/>
              <a:buFont typeface="Righteous"/>
              <a:buNone/>
              <a:defRPr sz="4600">
                <a:latin typeface="Righteous"/>
                <a:ea typeface="Righteous"/>
                <a:cs typeface="Righteous"/>
                <a:sym typeface="Righteous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12" name="Google Shape;12;p2"/>
          <p:cNvSpPr/>
          <p:nvPr/>
        </p:nvSpPr>
        <p:spPr>
          <a:xfrm flipH="1" rot="5400000">
            <a:off x="6177275" y="-42337"/>
            <a:ext cx="3688200" cy="2246100"/>
          </a:xfrm>
          <a:prstGeom prst="parallelogram">
            <a:avLst>
              <a:gd fmla="val 81897" name="adj"/>
            </a:avLst>
          </a:prstGeom>
          <a:gradFill>
            <a:gsLst>
              <a:gs pos="0">
                <a:srgbClr val="33CCCC"/>
              </a:gs>
              <a:gs pos="100000">
                <a:srgbClr val="66FF33"/>
              </a:gs>
            </a:gsLst>
            <a:lin ang="5400012" scaled="0"/>
          </a:gra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" name="Google Shape;13;p2"/>
          <p:cNvSpPr/>
          <p:nvPr/>
        </p:nvSpPr>
        <p:spPr>
          <a:xfrm flipH="1" rot="5400000">
            <a:off x="-677775" y="4189350"/>
            <a:ext cx="2611500" cy="1255200"/>
          </a:xfrm>
          <a:prstGeom prst="parallelogram">
            <a:avLst>
              <a:gd fmla="val 81897" name="adj"/>
            </a:avLst>
          </a:prstGeom>
          <a:gradFill>
            <a:gsLst>
              <a:gs pos="0">
                <a:srgbClr val="CC3399"/>
              </a:gs>
              <a:gs pos="100000">
                <a:srgbClr val="6699FF"/>
              </a:gs>
            </a:gsLst>
            <a:lin ang="5400012" scaled="0"/>
          </a:gra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" name="Google Shape;14;p2"/>
          <p:cNvSpPr/>
          <p:nvPr/>
        </p:nvSpPr>
        <p:spPr>
          <a:xfrm flipH="1" rot="-5400000">
            <a:off x="-170849" y="3329202"/>
            <a:ext cx="1439100" cy="1097400"/>
          </a:xfrm>
          <a:prstGeom prst="parallelogram">
            <a:avLst>
              <a:gd fmla="val 81897" name="adj"/>
            </a:avLst>
          </a:prstGeom>
          <a:gradFill>
            <a:gsLst>
              <a:gs pos="0">
                <a:srgbClr val="FF0066"/>
              </a:gs>
              <a:gs pos="100000">
                <a:srgbClr val="FF9900"/>
              </a:gs>
            </a:gsLst>
            <a:lin ang="5400012" scaled="0"/>
          </a:gra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" name="Google Shape;15;p2"/>
          <p:cNvSpPr/>
          <p:nvPr/>
        </p:nvSpPr>
        <p:spPr>
          <a:xfrm flipH="1" rot="-5400000">
            <a:off x="-297252" y="2822773"/>
            <a:ext cx="1518900" cy="925500"/>
          </a:xfrm>
          <a:prstGeom prst="parallelogram">
            <a:avLst>
              <a:gd fmla="val 81897" name="adj"/>
            </a:avLst>
          </a:prstGeom>
          <a:solidFill>
            <a:srgbClr val="0066FF">
              <a:alpha val="22690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" name="Google Shape;16;p2"/>
          <p:cNvSpPr/>
          <p:nvPr/>
        </p:nvSpPr>
        <p:spPr>
          <a:xfrm rot="5400000">
            <a:off x="-213675" y="2192125"/>
            <a:ext cx="1679400" cy="1251000"/>
          </a:xfrm>
          <a:prstGeom prst="parallelogram">
            <a:avLst>
              <a:gd fmla="val 81897" name="adj"/>
            </a:avLst>
          </a:prstGeom>
          <a:gradFill>
            <a:gsLst>
              <a:gs pos="0">
                <a:srgbClr val="33CCCC"/>
              </a:gs>
              <a:gs pos="100000">
                <a:srgbClr val="66FF33"/>
              </a:gs>
            </a:gsLst>
            <a:lin ang="5400012" scaled="0"/>
          </a:gra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" name="Google Shape;17;p2"/>
          <p:cNvSpPr/>
          <p:nvPr/>
        </p:nvSpPr>
        <p:spPr>
          <a:xfrm rot="-5400000">
            <a:off x="-192598" y="1950593"/>
            <a:ext cx="985800" cy="600600"/>
          </a:xfrm>
          <a:prstGeom prst="parallelogram">
            <a:avLst>
              <a:gd fmla="val 81897" name="adj"/>
            </a:avLst>
          </a:prstGeom>
          <a:solidFill>
            <a:srgbClr val="FFFFFF">
              <a:alpha val="14229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" name="Google Shape;18;p2"/>
          <p:cNvSpPr/>
          <p:nvPr/>
        </p:nvSpPr>
        <p:spPr>
          <a:xfrm flipH="1" rot="5400000">
            <a:off x="7217675" y="1270025"/>
            <a:ext cx="2394600" cy="1458900"/>
          </a:xfrm>
          <a:prstGeom prst="parallelogram">
            <a:avLst>
              <a:gd fmla="val 81897" name="adj"/>
            </a:avLst>
          </a:prstGeom>
          <a:gradFill>
            <a:gsLst>
              <a:gs pos="0">
                <a:srgbClr val="CC3399"/>
              </a:gs>
              <a:gs pos="100000">
                <a:srgbClr val="6699FF"/>
              </a:gs>
            </a:gsLst>
            <a:lin ang="5400012" scaled="0"/>
          </a:gra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" name="Google Shape;19;p2"/>
          <p:cNvSpPr/>
          <p:nvPr/>
        </p:nvSpPr>
        <p:spPr>
          <a:xfrm flipH="1" rot="-5400000">
            <a:off x="7315902" y="2802275"/>
            <a:ext cx="1027800" cy="626100"/>
          </a:xfrm>
          <a:prstGeom prst="parallelogram">
            <a:avLst>
              <a:gd fmla="val 81897" name="adj"/>
            </a:avLst>
          </a:prstGeom>
          <a:solidFill>
            <a:srgbClr val="FFFFFF">
              <a:alpha val="14229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" name="Google Shape;20;p2"/>
          <p:cNvSpPr/>
          <p:nvPr/>
        </p:nvSpPr>
        <p:spPr>
          <a:xfrm flipH="1" rot="-5400000">
            <a:off x="6337825" y="578875"/>
            <a:ext cx="1520100" cy="926100"/>
          </a:xfrm>
          <a:prstGeom prst="parallelogram">
            <a:avLst>
              <a:gd fmla="val 81897" name="adj"/>
            </a:avLst>
          </a:prstGeom>
          <a:solidFill>
            <a:srgbClr val="0066FF">
              <a:alpha val="22690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" name="Google Shape;21;p2"/>
          <p:cNvSpPr/>
          <p:nvPr/>
        </p:nvSpPr>
        <p:spPr>
          <a:xfrm>
            <a:off x="8711200" y="4761925"/>
            <a:ext cx="234300" cy="227100"/>
          </a:xfrm>
          <a:prstGeom prst="ellipse">
            <a:avLst/>
          </a:prstGeom>
          <a:gradFill>
            <a:gsLst>
              <a:gs pos="0">
                <a:srgbClr val="CC3399"/>
              </a:gs>
              <a:gs pos="100000">
                <a:srgbClr val="6699FF"/>
              </a:gs>
            </a:gsLst>
            <a:lin ang="5400700" scaled="0"/>
          </a:gra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2" name="Google Shape;22;p2"/>
          <p:cNvSpPr txBox="1"/>
          <p:nvPr>
            <p:ph idx="12" type="sldNum"/>
          </p:nvPr>
        </p:nvSpPr>
        <p:spPr>
          <a:xfrm>
            <a:off x="8421109" y="4678676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buNone/>
              <a:defRPr sz="1300">
                <a:solidFill>
                  <a:srgbClr val="000000"/>
                </a:solidFill>
              </a:defRPr>
            </a:lvl1pPr>
            <a:lvl2pPr lvl="1" rtl="0">
              <a:buNone/>
              <a:defRPr sz="1300">
                <a:solidFill>
                  <a:srgbClr val="000000"/>
                </a:solidFill>
              </a:defRPr>
            </a:lvl2pPr>
            <a:lvl3pPr lvl="2" rtl="0">
              <a:buNone/>
              <a:defRPr sz="1300">
                <a:solidFill>
                  <a:srgbClr val="000000"/>
                </a:solidFill>
              </a:defRPr>
            </a:lvl3pPr>
            <a:lvl4pPr lvl="3" rtl="0">
              <a:buNone/>
              <a:defRPr sz="1300">
                <a:solidFill>
                  <a:srgbClr val="000000"/>
                </a:solidFill>
              </a:defRPr>
            </a:lvl4pPr>
            <a:lvl5pPr lvl="4" rtl="0">
              <a:buNone/>
              <a:defRPr sz="1300">
                <a:solidFill>
                  <a:srgbClr val="000000"/>
                </a:solidFill>
              </a:defRPr>
            </a:lvl5pPr>
            <a:lvl6pPr lvl="5" rtl="0">
              <a:buNone/>
              <a:defRPr sz="1300">
                <a:solidFill>
                  <a:srgbClr val="000000"/>
                </a:solidFill>
              </a:defRPr>
            </a:lvl6pPr>
            <a:lvl7pPr lvl="6" rtl="0">
              <a:buNone/>
              <a:defRPr sz="1300">
                <a:solidFill>
                  <a:srgbClr val="000000"/>
                </a:solidFill>
              </a:defRPr>
            </a:lvl7pPr>
            <a:lvl8pPr lvl="7" rtl="0">
              <a:buNone/>
              <a:defRPr sz="1300">
                <a:solidFill>
                  <a:srgbClr val="000000"/>
                </a:solidFill>
              </a:defRPr>
            </a:lvl8pPr>
            <a:lvl9pPr lvl="8" rtl="0">
              <a:buNone/>
              <a:defRPr sz="1300">
                <a:solidFill>
                  <a:srgbClr val="000000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Pob Tudalen">
  <p:cSld name="TITLE_2">
    <p:spTree>
      <p:nvGrpSpPr>
        <p:cNvPr id="23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Google Shape;24;p3"/>
          <p:cNvSpPr/>
          <p:nvPr/>
        </p:nvSpPr>
        <p:spPr>
          <a:xfrm rot="-5400000">
            <a:off x="7535325" y="3734225"/>
            <a:ext cx="1713900" cy="1503900"/>
          </a:xfrm>
          <a:prstGeom prst="parallelogram">
            <a:avLst>
              <a:gd fmla="val 81897" name="adj"/>
            </a:avLst>
          </a:prstGeom>
          <a:gradFill>
            <a:gsLst>
              <a:gs pos="0">
                <a:srgbClr val="FF0066"/>
              </a:gs>
              <a:gs pos="100000">
                <a:srgbClr val="FF9900"/>
              </a:gs>
            </a:gsLst>
            <a:lin ang="5400012" scaled="0"/>
          </a:gra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5" name="Google Shape;25;p3"/>
          <p:cNvSpPr/>
          <p:nvPr/>
        </p:nvSpPr>
        <p:spPr>
          <a:xfrm flipH="1" rot="5400000">
            <a:off x="6177275" y="-42337"/>
            <a:ext cx="3688200" cy="2246100"/>
          </a:xfrm>
          <a:prstGeom prst="parallelogram">
            <a:avLst>
              <a:gd fmla="val 81897" name="adj"/>
            </a:avLst>
          </a:prstGeom>
          <a:gradFill>
            <a:gsLst>
              <a:gs pos="0">
                <a:srgbClr val="33CCCC"/>
              </a:gs>
              <a:gs pos="100000">
                <a:srgbClr val="66FF33"/>
              </a:gs>
            </a:gsLst>
            <a:lin ang="5400012" scaled="0"/>
          </a:gra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6" name="Google Shape;26;p3"/>
          <p:cNvSpPr/>
          <p:nvPr/>
        </p:nvSpPr>
        <p:spPr>
          <a:xfrm flipH="1" rot="5400000">
            <a:off x="-677775" y="4189350"/>
            <a:ext cx="2611500" cy="1255200"/>
          </a:xfrm>
          <a:prstGeom prst="parallelogram">
            <a:avLst>
              <a:gd fmla="val 81897" name="adj"/>
            </a:avLst>
          </a:prstGeom>
          <a:gradFill>
            <a:gsLst>
              <a:gs pos="0">
                <a:srgbClr val="CC3399"/>
              </a:gs>
              <a:gs pos="100000">
                <a:srgbClr val="6699FF"/>
              </a:gs>
            </a:gsLst>
            <a:lin ang="5400012" scaled="0"/>
          </a:gra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" name="Google Shape;27;p3"/>
          <p:cNvSpPr/>
          <p:nvPr/>
        </p:nvSpPr>
        <p:spPr>
          <a:xfrm flipH="1" rot="-5400000">
            <a:off x="-170849" y="3329202"/>
            <a:ext cx="1439100" cy="1097400"/>
          </a:xfrm>
          <a:prstGeom prst="parallelogram">
            <a:avLst>
              <a:gd fmla="val 81897" name="adj"/>
            </a:avLst>
          </a:prstGeom>
          <a:gradFill>
            <a:gsLst>
              <a:gs pos="0">
                <a:srgbClr val="FF0066"/>
              </a:gs>
              <a:gs pos="100000">
                <a:srgbClr val="FF9900"/>
              </a:gs>
            </a:gsLst>
            <a:lin ang="5400012" scaled="0"/>
          </a:gra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" name="Google Shape;28;p3"/>
          <p:cNvSpPr/>
          <p:nvPr/>
        </p:nvSpPr>
        <p:spPr>
          <a:xfrm flipH="1" rot="-5400000">
            <a:off x="-297252" y="2822773"/>
            <a:ext cx="1518900" cy="925500"/>
          </a:xfrm>
          <a:prstGeom prst="parallelogram">
            <a:avLst>
              <a:gd fmla="val 81897" name="adj"/>
            </a:avLst>
          </a:prstGeom>
          <a:solidFill>
            <a:srgbClr val="0066FF">
              <a:alpha val="22690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9" name="Google Shape;29;p3"/>
          <p:cNvSpPr/>
          <p:nvPr/>
        </p:nvSpPr>
        <p:spPr>
          <a:xfrm rot="5400000">
            <a:off x="-213675" y="2192125"/>
            <a:ext cx="1679400" cy="1251000"/>
          </a:xfrm>
          <a:prstGeom prst="parallelogram">
            <a:avLst>
              <a:gd fmla="val 81897" name="adj"/>
            </a:avLst>
          </a:prstGeom>
          <a:gradFill>
            <a:gsLst>
              <a:gs pos="0">
                <a:srgbClr val="33CCCC"/>
              </a:gs>
              <a:gs pos="100000">
                <a:srgbClr val="66FF33"/>
              </a:gs>
            </a:gsLst>
            <a:lin ang="5400012" scaled="0"/>
          </a:gra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0" name="Google Shape;30;p3"/>
          <p:cNvSpPr/>
          <p:nvPr/>
        </p:nvSpPr>
        <p:spPr>
          <a:xfrm rot="-5400000">
            <a:off x="-192598" y="1950593"/>
            <a:ext cx="985800" cy="600600"/>
          </a:xfrm>
          <a:prstGeom prst="parallelogram">
            <a:avLst>
              <a:gd fmla="val 81897" name="adj"/>
            </a:avLst>
          </a:prstGeom>
          <a:solidFill>
            <a:srgbClr val="FFFFFF">
              <a:alpha val="14229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" name="Google Shape;31;p3"/>
          <p:cNvSpPr/>
          <p:nvPr/>
        </p:nvSpPr>
        <p:spPr>
          <a:xfrm flipH="1" rot="5400000">
            <a:off x="7217675" y="1270025"/>
            <a:ext cx="2394600" cy="1458900"/>
          </a:xfrm>
          <a:prstGeom prst="parallelogram">
            <a:avLst>
              <a:gd fmla="val 81897" name="adj"/>
            </a:avLst>
          </a:prstGeom>
          <a:gradFill>
            <a:gsLst>
              <a:gs pos="0">
                <a:srgbClr val="CC3399"/>
              </a:gs>
              <a:gs pos="100000">
                <a:srgbClr val="6699FF"/>
              </a:gs>
            </a:gsLst>
            <a:lin ang="5400012" scaled="0"/>
          </a:gra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2" name="Google Shape;32;p3"/>
          <p:cNvSpPr/>
          <p:nvPr/>
        </p:nvSpPr>
        <p:spPr>
          <a:xfrm flipH="1" rot="-5400000">
            <a:off x="7315902" y="2802275"/>
            <a:ext cx="1027800" cy="626100"/>
          </a:xfrm>
          <a:prstGeom prst="parallelogram">
            <a:avLst>
              <a:gd fmla="val 81897" name="adj"/>
            </a:avLst>
          </a:prstGeom>
          <a:solidFill>
            <a:srgbClr val="FFFFFF">
              <a:alpha val="14229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3" name="Google Shape;33;p3"/>
          <p:cNvSpPr/>
          <p:nvPr/>
        </p:nvSpPr>
        <p:spPr>
          <a:xfrm flipH="1" rot="-5400000">
            <a:off x="6337825" y="578875"/>
            <a:ext cx="1520100" cy="926100"/>
          </a:xfrm>
          <a:prstGeom prst="parallelogram">
            <a:avLst>
              <a:gd fmla="val 81897" name="adj"/>
            </a:avLst>
          </a:prstGeom>
          <a:solidFill>
            <a:srgbClr val="0066FF">
              <a:alpha val="22690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4" name="Google Shape;34;p3"/>
          <p:cNvSpPr/>
          <p:nvPr/>
        </p:nvSpPr>
        <p:spPr>
          <a:xfrm>
            <a:off x="8711200" y="4761925"/>
            <a:ext cx="234300" cy="227100"/>
          </a:xfrm>
          <a:prstGeom prst="ellipse">
            <a:avLst/>
          </a:prstGeom>
          <a:gradFill>
            <a:gsLst>
              <a:gs pos="0">
                <a:srgbClr val="CC3399"/>
              </a:gs>
              <a:gs pos="100000">
                <a:srgbClr val="6699FF"/>
              </a:gs>
            </a:gsLst>
            <a:lin ang="5400700" scaled="0"/>
          </a:gra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5" name="Google Shape;35;p3"/>
          <p:cNvSpPr txBox="1"/>
          <p:nvPr>
            <p:ph idx="12" type="sldNum"/>
          </p:nvPr>
        </p:nvSpPr>
        <p:spPr>
          <a:xfrm>
            <a:off x="8421109" y="4678676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buNone/>
              <a:defRPr sz="1300">
                <a:solidFill>
                  <a:srgbClr val="000000"/>
                </a:solidFill>
              </a:defRPr>
            </a:lvl1pPr>
            <a:lvl2pPr lvl="1" rtl="0">
              <a:buNone/>
              <a:defRPr sz="1300">
                <a:solidFill>
                  <a:srgbClr val="000000"/>
                </a:solidFill>
              </a:defRPr>
            </a:lvl2pPr>
            <a:lvl3pPr lvl="2" rtl="0">
              <a:buNone/>
              <a:defRPr sz="1300">
                <a:solidFill>
                  <a:srgbClr val="000000"/>
                </a:solidFill>
              </a:defRPr>
            </a:lvl3pPr>
            <a:lvl4pPr lvl="3" rtl="0">
              <a:buNone/>
              <a:defRPr sz="1300">
                <a:solidFill>
                  <a:srgbClr val="000000"/>
                </a:solidFill>
              </a:defRPr>
            </a:lvl4pPr>
            <a:lvl5pPr lvl="4" rtl="0">
              <a:buNone/>
              <a:defRPr sz="1300">
                <a:solidFill>
                  <a:srgbClr val="000000"/>
                </a:solidFill>
              </a:defRPr>
            </a:lvl5pPr>
            <a:lvl6pPr lvl="5" rtl="0">
              <a:buNone/>
              <a:defRPr sz="1300">
                <a:solidFill>
                  <a:srgbClr val="000000"/>
                </a:solidFill>
              </a:defRPr>
            </a:lvl6pPr>
            <a:lvl7pPr lvl="6" rtl="0">
              <a:buNone/>
              <a:defRPr sz="1300">
                <a:solidFill>
                  <a:srgbClr val="000000"/>
                </a:solidFill>
              </a:defRPr>
            </a:lvl7pPr>
            <a:lvl8pPr lvl="7" rtl="0">
              <a:buNone/>
              <a:defRPr sz="1300">
                <a:solidFill>
                  <a:srgbClr val="000000"/>
                </a:solidFill>
              </a:defRPr>
            </a:lvl8pPr>
            <a:lvl9pPr lvl="8" rtl="0">
              <a:buNone/>
              <a:defRPr sz="1300">
                <a:solidFill>
                  <a:srgbClr val="000000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36" name="Google Shape;36;p3"/>
          <p:cNvSpPr/>
          <p:nvPr/>
        </p:nvSpPr>
        <p:spPr>
          <a:xfrm rot="-5400000">
            <a:off x="-192598" y="192593"/>
            <a:ext cx="985800" cy="600600"/>
          </a:xfrm>
          <a:prstGeom prst="parallelogram">
            <a:avLst>
              <a:gd fmla="val 81897" name="adj"/>
            </a:avLst>
          </a:prstGeom>
          <a:solidFill>
            <a:srgbClr val="FFFFFF">
              <a:alpha val="14229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7" name="Google Shape;37;p3"/>
          <p:cNvSpPr/>
          <p:nvPr/>
        </p:nvSpPr>
        <p:spPr>
          <a:xfrm flipH="1" rot="7736748">
            <a:off x="435033" y="-550759"/>
            <a:ext cx="1999252" cy="1765268"/>
          </a:xfrm>
          <a:prstGeom prst="parallelogram">
            <a:avLst>
              <a:gd fmla="val 81897" name="adj"/>
            </a:avLst>
          </a:prstGeom>
          <a:gradFill>
            <a:gsLst>
              <a:gs pos="0">
                <a:srgbClr val="CC3399"/>
              </a:gs>
              <a:gs pos="100000">
                <a:srgbClr val="6699FF"/>
              </a:gs>
            </a:gsLst>
            <a:lin ang="5400012" scaled="0"/>
          </a:gradFill>
          <a:ln>
            <a:noFill/>
          </a:ln>
          <a:effectLst>
            <a:reflection blurRad="0" dir="5400000" dist="28575" endA="0" fadeDir="5400012" kx="0" rotWithShape="0" algn="bl" stA="25000" stPos="0" sy="-100000" ky="0"/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udalennau mawr">
  <p:cSld name="TITLE_2_1">
    <p:spTree>
      <p:nvGrpSpPr>
        <p:cNvPr id="38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Google Shape;39;p4"/>
          <p:cNvSpPr/>
          <p:nvPr/>
        </p:nvSpPr>
        <p:spPr>
          <a:xfrm flipH="1" rot="-6067579">
            <a:off x="-388228" y="-359141"/>
            <a:ext cx="1156640" cy="827577"/>
          </a:xfrm>
          <a:prstGeom prst="parallelogram">
            <a:avLst>
              <a:gd fmla="val 81897" name="adj"/>
            </a:avLst>
          </a:prstGeom>
          <a:solidFill>
            <a:srgbClr val="0066FF">
              <a:alpha val="22690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0" name="Google Shape;40;p4"/>
          <p:cNvSpPr/>
          <p:nvPr/>
        </p:nvSpPr>
        <p:spPr>
          <a:xfrm rot="-5400000">
            <a:off x="7535325" y="3734225"/>
            <a:ext cx="1713900" cy="1503900"/>
          </a:xfrm>
          <a:prstGeom prst="parallelogram">
            <a:avLst>
              <a:gd fmla="val 81897" name="adj"/>
            </a:avLst>
          </a:prstGeom>
          <a:gradFill>
            <a:gsLst>
              <a:gs pos="0">
                <a:srgbClr val="FF0066"/>
              </a:gs>
              <a:gs pos="100000">
                <a:srgbClr val="FF9900"/>
              </a:gs>
            </a:gsLst>
            <a:lin ang="5400012" scaled="0"/>
          </a:gra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1" name="Google Shape;41;p4"/>
          <p:cNvSpPr/>
          <p:nvPr/>
        </p:nvSpPr>
        <p:spPr>
          <a:xfrm flipH="1" rot="5400000">
            <a:off x="6817025" y="-257278"/>
            <a:ext cx="2833500" cy="1821300"/>
          </a:xfrm>
          <a:prstGeom prst="parallelogram">
            <a:avLst>
              <a:gd fmla="val 81897" name="adj"/>
            </a:avLst>
          </a:prstGeom>
          <a:gradFill>
            <a:gsLst>
              <a:gs pos="0">
                <a:srgbClr val="33CCCC"/>
              </a:gs>
              <a:gs pos="100000">
                <a:srgbClr val="66FF33"/>
              </a:gs>
            </a:gsLst>
            <a:lin ang="5400012" scaled="0"/>
          </a:gra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2" name="Google Shape;42;p4"/>
          <p:cNvSpPr/>
          <p:nvPr/>
        </p:nvSpPr>
        <p:spPr>
          <a:xfrm flipH="1" rot="5400000">
            <a:off x="-913251" y="4424400"/>
            <a:ext cx="2611500" cy="785100"/>
          </a:xfrm>
          <a:prstGeom prst="parallelogram">
            <a:avLst>
              <a:gd fmla="val 81897" name="adj"/>
            </a:avLst>
          </a:prstGeom>
          <a:gradFill>
            <a:gsLst>
              <a:gs pos="0">
                <a:srgbClr val="CC3399"/>
              </a:gs>
              <a:gs pos="100000">
                <a:srgbClr val="6699FF"/>
              </a:gs>
            </a:gsLst>
            <a:lin ang="5400012" scaled="0"/>
          </a:gra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3" name="Google Shape;43;p4"/>
          <p:cNvSpPr/>
          <p:nvPr/>
        </p:nvSpPr>
        <p:spPr>
          <a:xfrm flipH="1" rot="-5400000">
            <a:off x="-376555" y="3534702"/>
            <a:ext cx="1439100" cy="686400"/>
          </a:xfrm>
          <a:prstGeom prst="parallelogram">
            <a:avLst>
              <a:gd fmla="val 81897" name="adj"/>
            </a:avLst>
          </a:prstGeom>
          <a:gradFill>
            <a:gsLst>
              <a:gs pos="0">
                <a:srgbClr val="FF0066"/>
              </a:gs>
              <a:gs pos="100000">
                <a:srgbClr val="FF9900"/>
              </a:gs>
            </a:gsLst>
            <a:lin ang="5400012" scaled="0"/>
          </a:gra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4" name="Google Shape;44;p4"/>
          <p:cNvSpPr/>
          <p:nvPr/>
        </p:nvSpPr>
        <p:spPr>
          <a:xfrm flipH="1" rot="-5400000">
            <a:off x="-470651" y="2996173"/>
            <a:ext cx="1518900" cy="578700"/>
          </a:xfrm>
          <a:prstGeom prst="parallelogram">
            <a:avLst>
              <a:gd fmla="val 81897" name="adj"/>
            </a:avLst>
          </a:prstGeom>
          <a:solidFill>
            <a:srgbClr val="0066FF">
              <a:alpha val="22690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5" name="Google Shape;45;p4"/>
          <p:cNvSpPr/>
          <p:nvPr/>
        </p:nvSpPr>
        <p:spPr>
          <a:xfrm rot="5400000">
            <a:off x="-447209" y="2457150"/>
            <a:ext cx="1679400" cy="782400"/>
          </a:xfrm>
          <a:prstGeom prst="parallelogram">
            <a:avLst>
              <a:gd fmla="val 81897" name="adj"/>
            </a:avLst>
          </a:prstGeom>
          <a:gradFill>
            <a:gsLst>
              <a:gs pos="0">
                <a:srgbClr val="33CCCC"/>
              </a:gs>
              <a:gs pos="100000">
                <a:srgbClr val="66FF33"/>
              </a:gs>
            </a:gsLst>
            <a:lin ang="5400012" scaled="0"/>
          </a:gra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6" name="Google Shape;46;p4"/>
          <p:cNvSpPr/>
          <p:nvPr/>
        </p:nvSpPr>
        <p:spPr>
          <a:xfrm rot="-5400000">
            <a:off x="-192598" y="1950593"/>
            <a:ext cx="985800" cy="600600"/>
          </a:xfrm>
          <a:prstGeom prst="parallelogram">
            <a:avLst>
              <a:gd fmla="val 81897" name="adj"/>
            </a:avLst>
          </a:prstGeom>
          <a:solidFill>
            <a:srgbClr val="FFFFFF">
              <a:alpha val="14229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7" name="Google Shape;47;p4"/>
          <p:cNvSpPr/>
          <p:nvPr/>
        </p:nvSpPr>
        <p:spPr>
          <a:xfrm flipH="1" rot="5400000">
            <a:off x="7217675" y="1270025"/>
            <a:ext cx="2394600" cy="1458900"/>
          </a:xfrm>
          <a:prstGeom prst="parallelogram">
            <a:avLst>
              <a:gd fmla="val 81897" name="adj"/>
            </a:avLst>
          </a:prstGeom>
          <a:gradFill>
            <a:gsLst>
              <a:gs pos="0">
                <a:srgbClr val="CC3399"/>
              </a:gs>
              <a:gs pos="100000">
                <a:srgbClr val="6699FF"/>
              </a:gs>
            </a:gsLst>
            <a:lin ang="5400012" scaled="0"/>
          </a:gra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8" name="Google Shape;48;p4"/>
          <p:cNvSpPr/>
          <p:nvPr/>
        </p:nvSpPr>
        <p:spPr>
          <a:xfrm flipH="1" rot="-5400000">
            <a:off x="7315902" y="2802275"/>
            <a:ext cx="1027800" cy="626100"/>
          </a:xfrm>
          <a:prstGeom prst="parallelogram">
            <a:avLst>
              <a:gd fmla="val 81897" name="adj"/>
            </a:avLst>
          </a:prstGeom>
          <a:solidFill>
            <a:srgbClr val="FFFFFF">
              <a:alpha val="14229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9" name="Google Shape;49;p4"/>
          <p:cNvSpPr/>
          <p:nvPr/>
        </p:nvSpPr>
        <p:spPr>
          <a:xfrm flipH="1" rot="-5400000">
            <a:off x="6337825" y="578875"/>
            <a:ext cx="1520100" cy="926100"/>
          </a:xfrm>
          <a:prstGeom prst="parallelogram">
            <a:avLst>
              <a:gd fmla="val 81897" name="adj"/>
            </a:avLst>
          </a:prstGeom>
          <a:solidFill>
            <a:srgbClr val="0066FF">
              <a:alpha val="22690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50" name="Google Shape;50;p4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 rot="-2326845">
            <a:off x="8292642" y="493398"/>
            <a:ext cx="316395" cy="437555"/>
          </a:xfrm>
          <a:prstGeom prst="rect">
            <a:avLst/>
          </a:prstGeom>
          <a:noFill/>
          <a:ln>
            <a:noFill/>
          </a:ln>
        </p:spPr>
      </p:pic>
      <p:sp>
        <p:nvSpPr>
          <p:cNvPr id="51" name="Google Shape;51;p4"/>
          <p:cNvSpPr txBox="1"/>
          <p:nvPr/>
        </p:nvSpPr>
        <p:spPr>
          <a:xfrm rot="5321821">
            <a:off x="-487946" y="4357796"/>
            <a:ext cx="2269187" cy="389172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FFFFFF"/>
                </a:solidFill>
                <a:latin typeface="Righteous"/>
                <a:ea typeface="Righteous"/>
                <a:cs typeface="Righteous"/>
                <a:sym typeface="Righteous"/>
              </a:rPr>
              <a:t>Uned: &lt;text&gt;</a:t>
            </a:r>
            <a:endParaRPr sz="1800">
              <a:solidFill>
                <a:srgbClr val="FFFFFF"/>
              </a:solidFill>
              <a:latin typeface="Righteous"/>
              <a:ea typeface="Righteous"/>
              <a:cs typeface="Righteous"/>
              <a:sym typeface="Righteous"/>
            </a:endParaRPr>
          </a:p>
        </p:txBody>
      </p:sp>
      <p:sp>
        <p:nvSpPr>
          <p:cNvPr id="52" name="Google Shape;52;p4"/>
          <p:cNvSpPr txBox="1"/>
          <p:nvPr/>
        </p:nvSpPr>
        <p:spPr>
          <a:xfrm rot="5321821">
            <a:off x="-791583" y="4101814"/>
            <a:ext cx="2269187" cy="389172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FFFFFF"/>
                </a:solidFill>
                <a:latin typeface="Righteous"/>
                <a:ea typeface="Righteous"/>
                <a:cs typeface="Righteous"/>
                <a:sym typeface="Righteous"/>
              </a:rPr>
              <a:t>&lt;Enw’r prosiect&gt;</a:t>
            </a:r>
            <a:endParaRPr sz="1800">
              <a:solidFill>
                <a:srgbClr val="FFFFFF"/>
              </a:solidFill>
              <a:latin typeface="Righteous"/>
              <a:ea typeface="Righteous"/>
              <a:cs typeface="Righteous"/>
              <a:sym typeface="Righteous"/>
            </a:endParaRPr>
          </a:p>
        </p:txBody>
      </p:sp>
      <p:sp>
        <p:nvSpPr>
          <p:cNvPr id="53" name="Google Shape;53;p4"/>
          <p:cNvSpPr txBox="1"/>
          <p:nvPr/>
        </p:nvSpPr>
        <p:spPr>
          <a:xfrm rot="-2419662">
            <a:off x="7394213" y="183682"/>
            <a:ext cx="1546916" cy="477005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solidFill>
                  <a:srgbClr val="FFFFFF"/>
                </a:solidFill>
                <a:latin typeface="Righteous"/>
                <a:ea typeface="Righteous"/>
                <a:cs typeface="Righteous"/>
                <a:sym typeface="Righteous"/>
              </a:rPr>
              <a:t>Llyfryn TGCh a Chyfrifiadureg YGG</a:t>
            </a:r>
            <a:endParaRPr sz="1000">
              <a:solidFill>
                <a:srgbClr val="FFFFFF"/>
              </a:solidFill>
              <a:latin typeface="Righteous"/>
              <a:ea typeface="Righteous"/>
              <a:cs typeface="Righteous"/>
              <a:sym typeface="Righteous"/>
            </a:endParaRPr>
          </a:p>
        </p:txBody>
      </p:sp>
      <p:sp>
        <p:nvSpPr>
          <p:cNvPr id="54" name="Google Shape;54;p4"/>
          <p:cNvSpPr/>
          <p:nvPr/>
        </p:nvSpPr>
        <p:spPr>
          <a:xfrm>
            <a:off x="8711200" y="4761925"/>
            <a:ext cx="234300" cy="227100"/>
          </a:xfrm>
          <a:prstGeom prst="ellipse">
            <a:avLst/>
          </a:prstGeom>
          <a:gradFill>
            <a:gsLst>
              <a:gs pos="0">
                <a:srgbClr val="CC3399"/>
              </a:gs>
              <a:gs pos="100000">
                <a:srgbClr val="6699FF"/>
              </a:gs>
            </a:gsLst>
            <a:lin ang="5400700" scaled="0"/>
          </a:gra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5" name="Google Shape;55;p4"/>
          <p:cNvSpPr txBox="1"/>
          <p:nvPr>
            <p:ph idx="12" type="sldNum"/>
          </p:nvPr>
        </p:nvSpPr>
        <p:spPr>
          <a:xfrm>
            <a:off x="8421109" y="4678676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buNone/>
              <a:defRPr sz="1300">
                <a:solidFill>
                  <a:srgbClr val="000000"/>
                </a:solidFill>
              </a:defRPr>
            </a:lvl1pPr>
            <a:lvl2pPr lvl="1" rtl="0">
              <a:buNone/>
              <a:defRPr sz="1300">
                <a:solidFill>
                  <a:srgbClr val="000000"/>
                </a:solidFill>
              </a:defRPr>
            </a:lvl2pPr>
            <a:lvl3pPr lvl="2" rtl="0">
              <a:buNone/>
              <a:defRPr sz="1300">
                <a:solidFill>
                  <a:srgbClr val="000000"/>
                </a:solidFill>
              </a:defRPr>
            </a:lvl3pPr>
            <a:lvl4pPr lvl="3" rtl="0">
              <a:buNone/>
              <a:defRPr sz="1300">
                <a:solidFill>
                  <a:srgbClr val="000000"/>
                </a:solidFill>
              </a:defRPr>
            </a:lvl4pPr>
            <a:lvl5pPr lvl="4" rtl="0">
              <a:buNone/>
              <a:defRPr sz="1300">
                <a:solidFill>
                  <a:srgbClr val="000000"/>
                </a:solidFill>
              </a:defRPr>
            </a:lvl5pPr>
            <a:lvl6pPr lvl="5" rtl="0">
              <a:buNone/>
              <a:defRPr sz="1300">
                <a:solidFill>
                  <a:srgbClr val="000000"/>
                </a:solidFill>
              </a:defRPr>
            </a:lvl6pPr>
            <a:lvl7pPr lvl="6" rtl="0">
              <a:buNone/>
              <a:defRPr sz="1300">
                <a:solidFill>
                  <a:srgbClr val="000000"/>
                </a:solidFill>
              </a:defRPr>
            </a:lvl7pPr>
            <a:lvl8pPr lvl="7" rtl="0">
              <a:buNone/>
              <a:defRPr sz="1300">
                <a:solidFill>
                  <a:srgbClr val="000000"/>
                </a:solidFill>
              </a:defRPr>
            </a:lvl8pPr>
            <a:lvl9pPr lvl="8" rtl="0">
              <a:buNone/>
              <a:defRPr sz="1300">
                <a:solidFill>
                  <a:srgbClr val="000000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56" name="Google Shape;56;p4"/>
          <p:cNvSpPr/>
          <p:nvPr/>
        </p:nvSpPr>
        <p:spPr>
          <a:xfrm flipH="1" rot="7736710">
            <a:off x="485592" y="-614967"/>
            <a:ext cx="1984962" cy="1757585"/>
          </a:xfrm>
          <a:prstGeom prst="parallelogram">
            <a:avLst>
              <a:gd fmla="val 81897" name="adj"/>
            </a:avLst>
          </a:prstGeom>
          <a:gradFill>
            <a:gsLst>
              <a:gs pos="0">
                <a:srgbClr val="CC3399"/>
              </a:gs>
              <a:gs pos="100000">
                <a:srgbClr val="6699FF"/>
              </a:gs>
            </a:gsLst>
            <a:lin ang="5400012" scaled="0"/>
          </a:gradFill>
          <a:ln>
            <a:noFill/>
          </a:ln>
          <a:effectLst>
            <a:reflection blurRad="0" dir="5400000" dist="28575" endA="0" fadeDir="5400012" kx="0" rotWithShape="0" algn="bl" stA="25000" stPos="0" sy="-100000" ky="0"/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Subtitle">
  <p:cSld name="TITLE_1">
    <p:spTree>
      <p:nvGrpSpPr>
        <p:cNvPr id="57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Google Shape;58;p5"/>
          <p:cNvSpPr/>
          <p:nvPr/>
        </p:nvSpPr>
        <p:spPr>
          <a:xfrm flipH="1" rot="5400000">
            <a:off x="6177275" y="-42338"/>
            <a:ext cx="3688200" cy="2246100"/>
          </a:xfrm>
          <a:prstGeom prst="parallelogram">
            <a:avLst>
              <a:gd fmla="val 81897" name="adj"/>
            </a:avLst>
          </a:prstGeom>
          <a:gradFill>
            <a:gsLst>
              <a:gs pos="0">
                <a:srgbClr val="33CCCC"/>
              </a:gs>
              <a:gs pos="100000">
                <a:srgbClr val="66FF33"/>
              </a:gs>
            </a:gsLst>
            <a:lin ang="5400012" scaled="0"/>
          </a:gra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9" name="Google Shape;59;p5"/>
          <p:cNvSpPr/>
          <p:nvPr/>
        </p:nvSpPr>
        <p:spPr>
          <a:xfrm flipH="1" rot="5400000">
            <a:off x="7217675" y="1270025"/>
            <a:ext cx="2394600" cy="1458900"/>
          </a:xfrm>
          <a:prstGeom prst="parallelogram">
            <a:avLst>
              <a:gd fmla="val 81897" name="adj"/>
            </a:avLst>
          </a:prstGeom>
          <a:gradFill>
            <a:gsLst>
              <a:gs pos="0">
                <a:srgbClr val="CC3399"/>
              </a:gs>
              <a:gs pos="100000">
                <a:srgbClr val="6699FF"/>
              </a:gs>
            </a:gsLst>
            <a:lin ang="5400012" scaled="0"/>
          </a:gra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0" name="Google Shape;60;p5"/>
          <p:cNvSpPr/>
          <p:nvPr/>
        </p:nvSpPr>
        <p:spPr>
          <a:xfrm rot="-5400000">
            <a:off x="7922499" y="2744289"/>
            <a:ext cx="1518600" cy="925500"/>
          </a:xfrm>
          <a:prstGeom prst="parallelogram">
            <a:avLst>
              <a:gd fmla="val 81897" name="adj"/>
            </a:avLst>
          </a:prstGeom>
          <a:gradFill>
            <a:gsLst>
              <a:gs pos="0">
                <a:srgbClr val="FF0066"/>
              </a:gs>
              <a:gs pos="100000">
                <a:srgbClr val="FF9900"/>
              </a:gs>
            </a:gsLst>
            <a:lin ang="5400012" scaled="0"/>
          </a:gra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1" name="Google Shape;61;p5"/>
          <p:cNvSpPr/>
          <p:nvPr/>
        </p:nvSpPr>
        <p:spPr>
          <a:xfrm flipH="1" rot="-5400000">
            <a:off x="7315902" y="2802275"/>
            <a:ext cx="1027800" cy="626100"/>
          </a:xfrm>
          <a:prstGeom prst="parallelogram">
            <a:avLst>
              <a:gd fmla="val 81897" name="adj"/>
            </a:avLst>
          </a:prstGeom>
          <a:solidFill>
            <a:srgbClr val="FFFFFF">
              <a:alpha val="14229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2" name="Google Shape;62;p5"/>
          <p:cNvSpPr/>
          <p:nvPr/>
        </p:nvSpPr>
        <p:spPr>
          <a:xfrm flipH="1" rot="-5400000">
            <a:off x="6337825" y="578875"/>
            <a:ext cx="1520100" cy="926100"/>
          </a:xfrm>
          <a:prstGeom prst="parallelogram">
            <a:avLst>
              <a:gd fmla="val 81897" name="adj"/>
            </a:avLst>
          </a:prstGeom>
          <a:solidFill>
            <a:srgbClr val="0066FF">
              <a:alpha val="22690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3" name="Google Shape;63;p5"/>
          <p:cNvSpPr/>
          <p:nvPr/>
        </p:nvSpPr>
        <p:spPr>
          <a:xfrm flipH="1" rot="5400000">
            <a:off x="-677775" y="4189350"/>
            <a:ext cx="2611500" cy="1255200"/>
          </a:xfrm>
          <a:prstGeom prst="parallelogram">
            <a:avLst>
              <a:gd fmla="val 81897" name="adj"/>
            </a:avLst>
          </a:prstGeom>
          <a:gradFill>
            <a:gsLst>
              <a:gs pos="0">
                <a:srgbClr val="CC3399"/>
              </a:gs>
              <a:gs pos="100000">
                <a:srgbClr val="6699FF"/>
              </a:gs>
            </a:gsLst>
            <a:lin ang="5400012" scaled="0"/>
          </a:gra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4" name="Google Shape;64;p5"/>
          <p:cNvSpPr/>
          <p:nvPr/>
        </p:nvSpPr>
        <p:spPr>
          <a:xfrm flipH="1" rot="-5400000">
            <a:off x="-170849" y="3329202"/>
            <a:ext cx="1439100" cy="1097400"/>
          </a:xfrm>
          <a:prstGeom prst="parallelogram">
            <a:avLst>
              <a:gd fmla="val 81897" name="adj"/>
            </a:avLst>
          </a:prstGeom>
          <a:gradFill>
            <a:gsLst>
              <a:gs pos="0">
                <a:srgbClr val="FF0066"/>
              </a:gs>
              <a:gs pos="100000">
                <a:srgbClr val="FF9900"/>
              </a:gs>
            </a:gsLst>
            <a:lin ang="5400012" scaled="0"/>
          </a:gra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5" name="Google Shape;65;p5"/>
          <p:cNvSpPr/>
          <p:nvPr/>
        </p:nvSpPr>
        <p:spPr>
          <a:xfrm flipH="1" rot="-5400000">
            <a:off x="-297252" y="2822773"/>
            <a:ext cx="1518900" cy="925500"/>
          </a:xfrm>
          <a:prstGeom prst="parallelogram">
            <a:avLst>
              <a:gd fmla="val 81897" name="adj"/>
            </a:avLst>
          </a:prstGeom>
          <a:solidFill>
            <a:srgbClr val="0066FF">
              <a:alpha val="22690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6" name="Google Shape;66;p5"/>
          <p:cNvSpPr/>
          <p:nvPr/>
        </p:nvSpPr>
        <p:spPr>
          <a:xfrm rot="5400000">
            <a:off x="-253273" y="2357889"/>
            <a:ext cx="1297200" cy="789900"/>
          </a:xfrm>
          <a:prstGeom prst="parallelogram">
            <a:avLst>
              <a:gd fmla="val 81897" name="adj"/>
            </a:avLst>
          </a:prstGeom>
          <a:gradFill>
            <a:gsLst>
              <a:gs pos="0">
                <a:srgbClr val="33CCCC"/>
              </a:gs>
              <a:gs pos="100000">
                <a:srgbClr val="66FF33"/>
              </a:gs>
            </a:gsLst>
            <a:lin ang="5400012" scaled="0"/>
          </a:gra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7" name="Google Shape;67;p5"/>
          <p:cNvSpPr/>
          <p:nvPr/>
        </p:nvSpPr>
        <p:spPr>
          <a:xfrm rot="-5400000">
            <a:off x="-192598" y="1950593"/>
            <a:ext cx="985800" cy="600600"/>
          </a:xfrm>
          <a:prstGeom prst="parallelogram">
            <a:avLst>
              <a:gd fmla="val 81897" name="adj"/>
            </a:avLst>
          </a:prstGeom>
          <a:solidFill>
            <a:srgbClr val="FFFFFF">
              <a:alpha val="14229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8" name="Google Shape;68;p5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buNone/>
              <a:defRPr sz="1300"/>
            </a:lvl1pPr>
            <a:lvl2pPr lvl="1">
              <a:buNone/>
              <a:defRPr sz="1300"/>
            </a:lvl2pPr>
            <a:lvl3pPr lvl="2">
              <a:buNone/>
              <a:defRPr sz="1300"/>
            </a:lvl3pPr>
            <a:lvl4pPr lvl="3">
              <a:buNone/>
              <a:defRPr sz="1300"/>
            </a:lvl4pPr>
            <a:lvl5pPr lvl="4">
              <a:buNone/>
              <a:defRPr sz="1300"/>
            </a:lvl5pPr>
            <a:lvl6pPr lvl="5">
              <a:buNone/>
              <a:defRPr sz="1300"/>
            </a:lvl6pPr>
            <a:lvl7pPr lvl="6">
              <a:buNone/>
              <a:defRPr sz="1300"/>
            </a:lvl7pPr>
            <a:lvl8pPr lvl="7">
              <a:buNone/>
              <a:defRPr sz="1300"/>
            </a:lvl8pPr>
            <a:lvl9pPr lvl="8">
              <a:buNone/>
              <a:defRPr sz="1300"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Quote">
  <p:cSld name="TITLE_1_1">
    <p:spTree>
      <p:nvGrpSpPr>
        <p:cNvPr id="69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Google Shape;70;p6"/>
          <p:cNvSpPr txBox="1"/>
          <p:nvPr>
            <p:ph idx="1" type="body"/>
          </p:nvPr>
        </p:nvSpPr>
        <p:spPr>
          <a:xfrm>
            <a:off x="2225675" y="2161800"/>
            <a:ext cx="4692600" cy="819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381000" lvl="0" marL="457200" rtl="0" algn="ctr">
              <a:spcBef>
                <a:spcPts val="600"/>
              </a:spcBef>
              <a:spcAft>
                <a:spcPts val="0"/>
              </a:spcAft>
              <a:buSzPts val="2400"/>
              <a:buChar char="›"/>
              <a:defRPr b="1" i="1"/>
            </a:lvl1pPr>
            <a:lvl2pPr indent="-381000" lvl="1" marL="914400" rtl="0" algn="ctr">
              <a:spcBef>
                <a:spcPts val="0"/>
              </a:spcBef>
              <a:spcAft>
                <a:spcPts val="0"/>
              </a:spcAft>
              <a:buSzPts val="2400"/>
              <a:buChar char="›"/>
              <a:defRPr b="1" i="1"/>
            </a:lvl2pPr>
            <a:lvl3pPr indent="-381000" lvl="2" marL="1371600" rtl="0" algn="ctr">
              <a:spcBef>
                <a:spcPts val="0"/>
              </a:spcBef>
              <a:spcAft>
                <a:spcPts val="0"/>
              </a:spcAft>
              <a:buSzPts val="2400"/>
              <a:buChar char="›"/>
              <a:defRPr b="1" i="1"/>
            </a:lvl3pPr>
            <a:lvl4pPr indent="-381000" lvl="3" marL="1828800" rtl="0" algn="ctr">
              <a:spcBef>
                <a:spcPts val="0"/>
              </a:spcBef>
              <a:spcAft>
                <a:spcPts val="0"/>
              </a:spcAft>
              <a:buSzPts val="2400"/>
              <a:buChar char="›"/>
              <a:defRPr b="1" i="1"/>
            </a:lvl4pPr>
            <a:lvl5pPr indent="-381000" lvl="4" marL="2286000" rtl="0" algn="ctr">
              <a:spcBef>
                <a:spcPts val="0"/>
              </a:spcBef>
              <a:spcAft>
                <a:spcPts val="0"/>
              </a:spcAft>
              <a:buSzPts val="2400"/>
              <a:buChar char="›"/>
              <a:defRPr b="1" i="1"/>
            </a:lvl5pPr>
            <a:lvl6pPr indent="-381000" lvl="5" marL="2743200" rtl="0" algn="ctr">
              <a:spcBef>
                <a:spcPts val="0"/>
              </a:spcBef>
              <a:spcAft>
                <a:spcPts val="0"/>
              </a:spcAft>
              <a:buSzPts val="2400"/>
              <a:buChar char="›"/>
              <a:defRPr b="1" i="1"/>
            </a:lvl6pPr>
            <a:lvl7pPr indent="-381000" lvl="6" marL="3200400" rtl="0" algn="ctr">
              <a:spcBef>
                <a:spcPts val="0"/>
              </a:spcBef>
              <a:spcAft>
                <a:spcPts val="0"/>
              </a:spcAft>
              <a:buSzPts val="2400"/>
              <a:buChar char="›"/>
              <a:defRPr b="1" i="1"/>
            </a:lvl7pPr>
            <a:lvl8pPr indent="-381000" lvl="7" marL="3657600" rtl="0" algn="ctr">
              <a:spcBef>
                <a:spcPts val="0"/>
              </a:spcBef>
              <a:spcAft>
                <a:spcPts val="0"/>
              </a:spcAft>
              <a:buSzPts val="2400"/>
              <a:buChar char="›"/>
              <a:defRPr b="1" i="1"/>
            </a:lvl8pPr>
            <a:lvl9pPr indent="-381000" lvl="8" marL="4114800" algn="ctr">
              <a:spcBef>
                <a:spcPts val="0"/>
              </a:spcBef>
              <a:spcAft>
                <a:spcPts val="0"/>
              </a:spcAft>
              <a:buSzPts val="2400"/>
              <a:buChar char="»"/>
              <a:defRPr b="1" i="1"/>
            </a:lvl9pPr>
          </a:lstStyle>
          <a:p/>
        </p:txBody>
      </p:sp>
      <p:grpSp>
        <p:nvGrpSpPr>
          <p:cNvPr id="71" name="Google Shape;71;p6"/>
          <p:cNvGrpSpPr/>
          <p:nvPr/>
        </p:nvGrpSpPr>
        <p:grpSpPr>
          <a:xfrm>
            <a:off x="7395202" y="-6"/>
            <a:ext cx="1748884" cy="4013021"/>
            <a:chOff x="7395202" y="-6"/>
            <a:chExt cx="1748884" cy="4013021"/>
          </a:xfrm>
        </p:grpSpPr>
        <p:sp>
          <p:nvSpPr>
            <p:cNvPr id="72" name="Google Shape;72;p6"/>
            <p:cNvSpPr/>
            <p:nvPr/>
          </p:nvSpPr>
          <p:spPr>
            <a:xfrm flipH="1" rot="5400000">
              <a:off x="7471942" y="406044"/>
              <a:ext cx="2078100" cy="1266000"/>
            </a:xfrm>
            <a:prstGeom prst="parallelogram">
              <a:avLst>
                <a:gd fmla="val 81897" name="adj"/>
              </a:avLst>
            </a:prstGeom>
            <a:gradFill>
              <a:gsLst>
                <a:gs pos="0">
                  <a:srgbClr val="CC3399"/>
                </a:gs>
                <a:gs pos="100000">
                  <a:srgbClr val="6699FF"/>
                </a:gs>
              </a:gsLst>
              <a:lin ang="5400012" scaled="0"/>
            </a:gra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3" name="Google Shape;73;p6"/>
            <p:cNvSpPr/>
            <p:nvPr/>
          </p:nvSpPr>
          <p:spPr>
            <a:xfrm flipH="1" rot="5400000">
              <a:off x="7072800" y="1666234"/>
              <a:ext cx="2574300" cy="1568100"/>
            </a:xfrm>
            <a:prstGeom prst="parallelogram">
              <a:avLst>
                <a:gd fmla="val 81897" name="adj"/>
              </a:avLst>
            </a:prstGeom>
            <a:gradFill>
              <a:gsLst>
                <a:gs pos="0">
                  <a:srgbClr val="33CCCC"/>
                </a:gs>
                <a:gs pos="100000">
                  <a:srgbClr val="66FF33"/>
                </a:gs>
              </a:gsLst>
              <a:lin ang="5400012" scaled="0"/>
            </a:gra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4" name="Google Shape;74;p6"/>
            <p:cNvSpPr/>
            <p:nvPr/>
          </p:nvSpPr>
          <p:spPr>
            <a:xfrm rot="-5400000">
              <a:off x="8020587" y="2718092"/>
              <a:ext cx="1396200" cy="850800"/>
            </a:xfrm>
            <a:prstGeom prst="parallelogram">
              <a:avLst>
                <a:gd fmla="val 81897" name="adj"/>
              </a:avLst>
            </a:prstGeom>
            <a:gradFill>
              <a:gsLst>
                <a:gs pos="0">
                  <a:srgbClr val="FF0066"/>
                </a:gs>
                <a:gs pos="100000">
                  <a:srgbClr val="FF9900"/>
                </a:gs>
              </a:gsLst>
              <a:lin ang="5400012" scaled="0"/>
            </a:gra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5" name="Google Shape;75;p6"/>
            <p:cNvSpPr/>
            <p:nvPr/>
          </p:nvSpPr>
          <p:spPr>
            <a:xfrm rot="-5400000">
              <a:off x="7178152" y="542730"/>
              <a:ext cx="1110900" cy="676800"/>
            </a:xfrm>
            <a:prstGeom prst="parallelogram">
              <a:avLst>
                <a:gd fmla="val 81897" name="adj"/>
              </a:avLst>
            </a:prstGeom>
            <a:solidFill>
              <a:srgbClr val="FFFFFF">
                <a:alpha val="14229"/>
              </a:srgbClr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6" name="Google Shape;76;p6"/>
            <p:cNvSpPr/>
            <p:nvPr/>
          </p:nvSpPr>
          <p:spPr>
            <a:xfrm flipH="1" rot="-5400000">
              <a:off x="8242801" y="3381815"/>
              <a:ext cx="784500" cy="477900"/>
            </a:xfrm>
            <a:prstGeom prst="parallelogram">
              <a:avLst>
                <a:gd fmla="val 81897" name="adj"/>
              </a:avLst>
            </a:prstGeom>
            <a:solidFill>
              <a:srgbClr val="0066FF">
                <a:alpha val="22690"/>
              </a:srgbClr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77" name="Google Shape;77;p6"/>
          <p:cNvSpPr/>
          <p:nvPr/>
        </p:nvSpPr>
        <p:spPr>
          <a:xfrm flipH="1" rot="5400000">
            <a:off x="-479615" y="1845054"/>
            <a:ext cx="2455200" cy="1495800"/>
          </a:xfrm>
          <a:prstGeom prst="parallelogram">
            <a:avLst>
              <a:gd fmla="val 81897" name="adj"/>
            </a:avLst>
          </a:prstGeom>
          <a:gradFill>
            <a:gsLst>
              <a:gs pos="0">
                <a:srgbClr val="CC3399"/>
              </a:gs>
              <a:gs pos="100000">
                <a:srgbClr val="6699FF"/>
              </a:gs>
            </a:gsLst>
            <a:lin ang="5400012" scaled="0"/>
          </a:gra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8" name="Google Shape;78;p6"/>
          <p:cNvSpPr/>
          <p:nvPr/>
        </p:nvSpPr>
        <p:spPr>
          <a:xfrm rot="5400000">
            <a:off x="-262152" y="1526813"/>
            <a:ext cx="1340700" cy="816300"/>
          </a:xfrm>
          <a:prstGeom prst="parallelogram">
            <a:avLst>
              <a:gd fmla="val 81897" name="adj"/>
            </a:avLst>
          </a:prstGeom>
          <a:gradFill>
            <a:gsLst>
              <a:gs pos="0">
                <a:srgbClr val="33CCCC"/>
              </a:gs>
              <a:gs pos="100000">
                <a:srgbClr val="66FF33"/>
              </a:gs>
            </a:gsLst>
            <a:lin ang="5400012" scaled="0"/>
          </a:gra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9" name="Google Shape;79;p6"/>
          <p:cNvSpPr/>
          <p:nvPr/>
        </p:nvSpPr>
        <p:spPr>
          <a:xfrm flipH="1" rot="-5400000">
            <a:off x="-358985" y="3663619"/>
            <a:ext cx="1838515" cy="1120555"/>
          </a:xfrm>
          <a:prstGeom prst="parallelogram">
            <a:avLst>
              <a:gd fmla="val 81897" name="adj"/>
            </a:avLst>
          </a:prstGeom>
          <a:gradFill>
            <a:gsLst>
              <a:gs pos="0">
                <a:srgbClr val="FF0066"/>
              </a:gs>
              <a:gs pos="100000">
                <a:srgbClr val="FF9900"/>
              </a:gs>
            </a:gsLst>
            <a:lin ang="5400012" scaled="0"/>
          </a:gra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0" name="Google Shape;80;p6"/>
          <p:cNvSpPr/>
          <p:nvPr/>
        </p:nvSpPr>
        <p:spPr>
          <a:xfrm rot="-5400000">
            <a:off x="-199052" y="1206482"/>
            <a:ext cx="1018800" cy="620700"/>
          </a:xfrm>
          <a:prstGeom prst="parallelogram">
            <a:avLst>
              <a:gd fmla="val 81897" name="adj"/>
            </a:avLst>
          </a:prstGeom>
          <a:solidFill>
            <a:srgbClr val="FFFFFF">
              <a:alpha val="14229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1" name="Google Shape;81;p6"/>
          <p:cNvSpPr/>
          <p:nvPr/>
        </p:nvSpPr>
        <p:spPr>
          <a:xfrm flipH="1" rot="-5400000">
            <a:off x="472234" y="3024661"/>
            <a:ext cx="1272000" cy="775200"/>
          </a:xfrm>
          <a:prstGeom prst="parallelogram">
            <a:avLst>
              <a:gd fmla="val 81897" name="adj"/>
            </a:avLst>
          </a:prstGeom>
          <a:solidFill>
            <a:srgbClr val="0066FF">
              <a:alpha val="22690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2" name="Google Shape;82;p6"/>
          <p:cNvSpPr txBox="1"/>
          <p:nvPr>
            <p:ph idx="12" type="sldNum"/>
          </p:nvPr>
        </p:nvSpPr>
        <p:spPr>
          <a:xfrm>
            <a:off x="8556775" y="4812625"/>
            <a:ext cx="587100" cy="330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+ 1 column" type="tx">
  <p:cSld name="TITLE_AND_BODY">
    <p:spTree>
      <p:nvGrpSpPr>
        <p:cNvPr id="83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7"/>
          <p:cNvSpPr txBox="1"/>
          <p:nvPr>
            <p:ph type="title"/>
          </p:nvPr>
        </p:nvSpPr>
        <p:spPr>
          <a:xfrm>
            <a:off x="1067088" y="912850"/>
            <a:ext cx="5972100" cy="6360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85" name="Google Shape;85;p7"/>
          <p:cNvSpPr txBox="1"/>
          <p:nvPr>
            <p:ph idx="1" type="body"/>
          </p:nvPr>
        </p:nvSpPr>
        <p:spPr>
          <a:xfrm>
            <a:off x="1067088" y="1650548"/>
            <a:ext cx="5972100" cy="2764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81000" lvl="0" marL="457200">
              <a:spcBef>
                <a:spcPts val="600"/>
              </a:spcBef>
              <a:spcAft>
                <a:spcPts val="0"/>
              </a:spcAft>
              <a:buSzPts val="2400"/>
              <a:buChar char="›"/>
              <a:defRPr/>
            </a:lvl1pPr>
            <a:lvl2pPr indent="-381000" lvl="1" marL="914400">
              <a:spcBef>
                <a:spcPts val="0"/>
              </a:spcBef>
              <a:spcAft>
                <a:spcPts val="0"/>
              </a:spcAft>
              <a:buSzPts val="2400"/>
              <a:buChar char="›"/>
              <a:defRPr/>
            </a:lvl2pPr>
            <a:lvl3pPr indent="-381000" lvl="2" marL="1371600">
              <a:spcBef>
                <a:spcPts val="0"/>
              </a:spcBef>
              <a:spcAft>
                <a:spcPts val="0"/>
              </a:spcAft>
              <a:buSzPts val="2400"/>
              <a:buChar char="›"/>
              <a:defRPr/>
            </a:lvl3pPr>
            <a:lvl4pPr indent="-381000" lvl="3" marL="1828800">
              <a:spcBef>
                <a:spcPts val="0"/>
              </a:spcBef>
              <a:spcAft>
                <a:spcPts val="0"/>
              </a:spcAft>
              <a:buSzPts val="2400"/>
              <a:buChar char="›"/>
              <a:defRPr/>
            </a:lvl4pPr>
            <a:lvl5pPr indent="-381000" lvl="4" marL="2286000">
              <a:spcBef>
                <a:spcPts val="0"/>
              </a:spcBef>
              <a:spcAft>
                <a:spcPts val="0"/>
              </a:spcAft>
              <a:buSzPts val="2400"/>
              <a:buChar char="›"/>
              <a:defRPr/>
            </a:lvl5pPr>
            <a:lvl6pPr indent="-381000" lvl="5" marL="2743200">
              <a:spcBef>
                <a:spcPts val="0"/>
              </a:spcBef>
              <a:spcAft>
                <a:spcPts val="0"/>
              </a:spcAft>
              <a:buSzPts val="2400"/>
              <a:buChar char="›"/>
              <a:defRPr/>
            </a:lvl6pPr>
            <a:lvl7pPr indent="-381000" lvl="6" marL="3200400">
              <a:spcBef>
                <a:spcPts val="0"/>
              </a:spcBef>
              <a:spcAft>
                <a:spcPts val="0"/>
              </a:spcAft>
              <a:buSzPts val="2400"/>
              <a:buChar char="›"/>
              <a:defRPr/>
            </a:lvl7pPr>
            <a:lvl8pPr indent="-381000" lvl="7" marL="3657600">
              <a:spcBef>
                <a:spcPts val="0"/>
              </a:spcBef>
              <a:spcAft>
                <a:spcPts val="0"/>
              </a:spcAft>
              <a:buSzPts val="2400"/>
              <a:buChar char="›"/>
              <a:defRPr/>
            </a:lvl8pPr>
            <a:lvl9pPr indent="-381000" lvl="8" marL="4114800">
              <a:spcBef>
                <a:spcPts val="0"/>
              </a:spcBef>
              <a:spcAft>
                <a:spcPts val="0"/>
              </a:spcAft>
              <a:buSzPts val="2400"/>
              <a:buChar char="»"/>
              <a:defRPr/>
            </a:lvl9pPr>
          </a:lstStyle>
          <a:p/>
        </p:txBody>
      </p:sp>
      <p:grpSp>
        <p:nvGrpSpPr>
          <p:cNvPr id="86" name="Google Shape;86;p7"/>
          <p:cNvGrpSpPr/>
          <p:nvPr/>
        </p:nvGrpSpPr>
        <p:grpSpPr>
          <a:xfrm>
            <a:off x="7395202" y="-6"/>
            <a:ext cx="1748884" cy="4013021"/>
            <a:chOff x="7395202" y="-6"/>
            <a:chExt cx="1748884" cy="4013021"/>
          </a:xfrm>
        </p:grpSpPr>
        <p:sp>
          <p:nvSpPr>
            <p:cNvPr id="87" name="Google Shape;87;p7"/>
            <p:cNvSpPr/>
            <p:nvPr/>
          </p:nvSpPr>
          <p:spPr>
            <a:xfrm flipH="1" rot="5400000">
              <a:off x="7471942" y="406044"/>
              <a:ext cx="2078100" cy="1266000"/>
            </a:xfrm>
            <a:prstGeom prst="parallelogram">
              <a:avLst>
                <a:gd fmla="val 81897" name="adj"/>
              </a:avLst>
            </a:prstGeom>
            <a:gradFill>
              <a:gsLst>
                <a:gs pos="0">
                  <a:srgbClr val="CC3399"/>
                </a:gs>
                <a:gs pos="100000">
                  <a:srgbClr val="6699FF"/>
                </a:gs>
              </a:gsLst>
              <a:lin ang="5400012" scaled="0"/>
            </a:gra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8" name="Google Shape;88;p7"/>
            <p:cNvSpPr/>
            <p:nvPr/>
          </p:nvSpPr>
          <p:spPr>
            <a:xfrm flipH="1" rot="5400000">
              <a:off x="7072800" y="1666234"/>
              <a:ext cx="2574300" cy="1568100"/>
            </a:xfrm>
            <a:prstGeom prst="parallelogram">
              <a:avLst>
                <a:gd fmla="val 81897" name="adj"/>
              </a:avLst>
            </a:prstGeom>
            <a:gradFill>
              <a:gsLst>
                <a:gs pos="0">
                  <a:srgbClr val="33CCCC"/>
                </a:gs>
                <a:gs pos="100000">
                  <a:srgbClr val="66FF33"/>
                </a:gs>
              </a:gsLst>
              <a:lin ang="5400012" scaled="0"/>
            </a:gra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9" name="Google Shape;89;p7"/>
            <p:cNvSpPr/>
            <p:nvPr/>
          </p:nvSpPr>
          <p:spPr>
            <a:xfrm rot="-5400000">
              <a:off x="8020587" y="2718092"/>
              <a:ext cx="1396200" cy="850800"/>
            </a:xfrm>
            <a:prstGeom prst="parallelogram">
              <a:avLst>
                <a:gd fmla="val 81897" name="adj"/>
              </a:avLst>
            </a:prstGeom>
            <a:gradFill>
              <a:gsLst>
                <a:gs pos="0">
                  <a:srgbClr val="FF0066"/>
                </a:gs>
                <a:gs pos="100000">
                  <a:srgbClr val="FF9900"/>
                </a:gs>
              </a:gsLst>
              <a:lin ang="5400012" scaled="0"/>
            </a:gra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0" name="Google Shape;90;p7"/>
            <p:cNvSpPr/>
            <p:nvPr/>
          </p:nvSpPr>
          <p:spPr>
            <a:xfrm rot="-5400000">
              <a:off x="7178152" y="542730"/>
              <a:ext cx="1110900" cy="676800"/>
            </a:xfrm>
            <a:prstGeom prst="parallelogram">
              <a:avLst>
                <a:gd fmla="val 81897" name="adj"/>
              </a:avLst>
            </a:prstGeom>
            <a:solidFill>
              <a:srgbClr val="FFFFFF">
                <a:alpha val="14229"/>
              </a:srgbClr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1" name="Google Shape;91;p7"/>
            <p:cNvSpPr/>
            <p:nvPr/>
          </p:nvSpPr>
          <p:spPr>
            <a:xfrm flipH="1" rot="-5400000">
              <a:off x="8242801" y="3381815"/>
              <a:ext cx="784500" cy="477900"/>
            </a:xfrm>
            <a:prstGeom prst="parallelogram">
              <a:avLst>
                <a:gd fmla="val 81897" name="adj"/>
              </a:avLst>
            </a:prstGeom>
            <a:solidFill>
              <a:srgbClr val="0066FF">
                <a:alpha val="22690"/>
              </a:srgbClr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92" name="Google Shape;92;p7"/>
          <p:cNvGrpSpPr/>
          <p:nvPr/>
        </p:nvGrpSpPr>
        <p:grpSpPr>
          <a:xfrm>
            <a:off x="3" y="2738679"/>
            <a:ext cx="722480" cy="2404814"/>
            <a:chOff x="3" y="2750304"/>
            <a:chExt cx="722480" cy="2404814"/>
          </a:xfrm>
        </p:grpSpPr>
        <p:sp>
          <p:nvSpPr>
            <p:cNvPr id="93" name="Google Shape;93;p7"/>
            <p:cNvSpPr/>
            <p:nvPr/>
          </p:nvSpPr>
          <p:spPr>
            <a:xfrm flipH="1" rot="5400000">
              <a:off x="-231667" y="3341328"/>
              <a:ext cx="1185900" cy="722400"/>
            </a:xfrm>
            <a:prstGeom prst="parallelogram">
              <a:avLst>
                <a:gd fmla="val 81897" name="adj"/>
              </a:avLst>
            </a:prstGeom>
            <a:gradFill>
              <a:gsLst>
                <a:gs pos="0">
                  <a:srgbClr val="CC3399"/>
                </a:gs>
                <a:gs pos="100000">
                  <a:srgbClr val="6699FF"/>
                </a:gs>
              </a:gsLst>
              <a:lin ang="5400012" scaled="0"/>
            </a:gra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4" name="Google Shape;94;p7"/>
            <p:cNvSpPr/>
            <p:nvPr/>
          </p:nvSpPr>
          <p:spPr>
            <a:xfrm rot="5400000">
              <a:off x="-158106" y="3063820"/>
              <a:ext cx="808800" cy="492300"/>
            </a:xfrm>
            <a:prstGeom prst="parallelogram">
              <a:avLst>
                <a:gd fmla="val 81897" name="adj"/>
              </a:avLst>
            </a:prstGeom>
            <a:gradFill>
              <a:gsLst>
                <a:gs pos="0">
                  <a:srgbClr val="33CCCC"/>
                </a:gs>
                <a:gs pos="100000">
                  <a:srgbClr val="66FF33"/>
                </a:gs>
              </a:gsLst>
              <a:lin ang="5400012" scaled="0"/>
            </a:gra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5" name="Google Shape;95;p7"/>
            <p:cNvSpPr/>
            <p:nvPr/>
          </p:nvSpPr>
          <p:spPr>
            <a:xfrm flipH="1" rot="-5400000">
              <a:off x="-173395" y="4440518"/>
              <a:ext cx="888000" cy="541200"/>
            </a:xfrm>
            <a:prstGeom prst="parallelogram">
              <a:avLst>
                <a:gd fmla="val 81897" name="adj"/>
              </a:avLst>
            </a:prstGeom>
            <a:gradFill>
              <a:gsLst>
                <a:gs pos="0">
                  <a:srgbClr val="FF0066"/>
                </a:gs>
                <a:gs pos="100000">
                  <a:srgbClr val="FF9900"/>
                </a:gs>
              </a:gsLst>
              <a:lin ang="5400012" scaled="0"/>
            </a:gra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6" name="Google Shape;96;p7"/>
            <p:cNvSpPr/>
            <p:nvPr/>
          </p:nvSpPr>
          <p:spPr>
            <a:xfrm rot="-5400000">
              <a:off x="-120147" y="2870454"/>
              <a:ext cx="614700" cy="374400"/>
            </a:xfrm>
            <a:prstGeom prst="parallelogram">
              <a:avLst>
                <a:gd fmla="val 81897" name="adj"/>
              </a:avLst>
            </a:prstGeom>
            <a:solidFill>
              <a:srgbClr val="FFFFFF">
                <a:alpha val="14229"/>
              </a:srgbClr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7" name="Google Shape;97;p7"/>
            <p:cNvSpPr/>
            <p:nvPr/>
          </p:nvSpPr>
          <p:spPr>
            <a:xfrm flipH="1" rot="-5400000">
              <a:off x="228056" y="4058304"/>
              <a:ext cx="614400" cy="374400"/>
            </a:xfrm>
            <a:prstGeom prst="parallelogram">
              <a:avLst>
                <a:gd fmla="val 81897" name="adj"/>
              </a:avLst>
            </a:prstGeom>
            <a:solidFill>
              <a:srgbClr val="0066FF">
                <a:alpha val="22690"/>
              </a:srgbClr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98" name="Google Shape;98;p7"/>
          <p:cNvSpPr txBox="1"/>
          <p:nvPr>
            <p:ph idx="12" type="sldNum"/>
          </p:nvPr>
        </p:nvSpPr>
        <p:spPr>
          <a:xfrm>
            <a:off x="8556775" y="4812625"/>
            <a:ext cx="587100" cy="330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+ 2 columns" type="twoColTx">
  <p:cSld name="TITLE_AND_TWO_COLUMNS">
    <p:spTree>
      <p:nvGrpSpPr>
        <p:cNvPr id="99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Google Shape;100;p8"/>
          <p:cNvSpPr txBox="1"/>
          <p:nvPr>
            <p:ph type="title"/>
          </p:nvPr>
        </p:nvSpPr>
        <p:spPr>
          <a:xfrm>
            <a:off x="1067088" y="912850"/>
            <a:ext cx="5972100" cy="6360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101" name="Google Shape;101;p8"/>
          <p:cNvSpPr txBox="1"/>
          <p:nvPr>
            <p:ph idx="1" type="body"/>
          </p:nvPr>
        </p:nvSpPr>
        <p:spPr>
          <a:xfrm>
            <a:off x="1067100" y="1706950"/>
            <a:ext cx="2977800" cy="3218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>
              <a:spcBef>
                <a:spcPts val="600"/>
              </a:spcBef>
              <a:spcAft>
                <a:spcPts val="0"/>
              </a:spcAft>
              <a:buSzPts val="1800"/>
              <a:buChar char="›"/>
              <a:defRPr sz="1800"/>
            </a:lvl1pPr>
            <a:lvl2pPr indent="-342900" lvl="1" marL="914400">
              <a:spcBef>
                <a:spcPts val="0"/>
              </a:spcBef>
              <a:spcAft>
                <a:spcPts val="0"/>
              </a:spcAft>
              <a:buSzPts val="1800"/>
              <a:buChar char="›"/>
              <a:defRPr sz="1800"/>
            </a:lvl2pPr>
            <a:lvl3pPr indent="-342900" lvl="2" marL="1371600">
              <a:spcBef>
                <a:spcPts val="0"/>
              </a:spcBef>
              <a:spcAft>
                <a:spcPts val="0"/>
              </a:spcAft>
              <a:buSzPts val="1800"/>
              <a:buChar char="›"/>
              <a:defRPr sz="1800"/>
            </a:lvl3pPr>
            <a:lvl4pPr indent="-342900" lvl="3" marL="1828800">
              <a:spcBef>
                <a:spcPts val="0"/>
              </a:spcBef>
              <a:spcAft>
                <a:spcPts val="0"/>
              </a:spcAft>
              <a:buSzPts val="1800"/>
              <a:buChar char="›"/>
              <a:defRPr sz="1800"/>
            </a:lvl4pPr>
            <a:lvl5pPr indent="-342900" lvl="4" marL="2286000">
              <a:spcBef>
                <a:spcPts val="0"/>
              </a:spcBef>
              <a:spcAft>
                <a:spcPts val="0"/>
              </a:spcAft>
              <a:buSzPts val="1800"/>
              <a:buChar char="›"/>
              <a:defRPr sz="1800"/>
            </a:lvl5pPr>
            <a:lvl6pPr indent="-342900" lvl="5" marL="2743200">
              <a:spcBef>
                <a:spcPts val="0"/>
              </a:spcBef>
              <a:spcAft>
                <a:spcPts val="0"/>
              </a:spcAft>
              <a:buSzPts val="1800"/>
              <a:buChar char="›"/>
              <a:defRPr sz="1800"/>
            </a:lvl6pPr>
            <a:lvl7pPr indent="-342900" lvl="6" marL="3200400">
              <a:spcBef>
                <a:spcPts val="0"/>
              </a:spcBef>
              <a:spcAft>
                <a:spcPts val="0"/>
              </a:spcAft>
              <a:buSzPts val="1800"/>
              <a:buChar char="›"/>
              <a:defRPr sz="1800"/>
            </a:lvl7pPr>
            <a:lvl8pPr indent="-342900" lvl="7" marL="3657600">
              <a:spcBef>
                <a:spcPts val="0"/>
              </a:spcBef>
              <a:spcAft>
                <a:spcPts val="0"/>
              </a:spcAft>
              <a:buSzPts val="1800"/>
              <a:buChar char="›"/>
              <a:defRPr sz="1800"/>
            </a:lvl8pPr>
            <a:lvl9pPr indent="-342900" lvl="8" marL="4114800">
              <a:spcBef>
                <a:spcPts val="0"/>
              </a:spcBef>
              <a:spcAft>
                <a:spcPts val="0"/>
              </a:spcAft>
              <a:buSzPts val="1800"/>
              <a:buChar char="»"/>
              <a:defRPr sz="1800"/>
            </a:lvl9pPr>
          </a:lstStyle>
          <a:p/>
        </p:txBody>
      </p:sp>
      <p:sp>
        <p:nvSpPr>
          <p:cNvPr id="102" name="Google Shape;102;p8"/>
          <p:cNvSpPr txBox="1"/>
          <p:nvPr>
            <p:ph idx="2" type="body"/>
          </p:nvPr>
        </p:nvSpPr>
        <p:spPr>
          <a:xfrm>
            <a:off x="4224149" y="1706950"/>
            <a:ext cx="2977800" cy="3218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>
              <a:spcBef>
                <a:spcPts val="600"/>
              </a:spcBef>
              <a:spcAft>
                <a:spcPts val="0"/>
              </a:spcAft>
              <a:buSzPts val="1800"/>
              <a:buChar char="›"/>
              <a:defRPr sz="1800"/>
            </a:lvl1pPr>
            <a:lvl2pPr indent="-342900" lvl="1" marL="914400">
              <a:spcBef>
                <a:spcPts val="0"/>
              </a:spcBef>
              <a:spcAft>
                <a:spcPts val="0"/>
              </a:spcAft>
              <a:buSzPts val="1800"/>
              <a:buChar char="›"/>
              <a:defRPr sz="1800"/>
            </a:lvl2pPr>
            <a:lvl3pPr indent="-342900" lvl="2" marL="1371600">
              <a:spcBef>
                <a:spcPts val="0"/>
              </a:spcBef>
              <a:spcAft>
                <a:spcPts val="0"/>
              </a:spcAft>
              <a:buSzPts val="1800"/>
              <a:buChar char="›"/>
              <a:defRPr sz="1800"/>
            </a:lvl3pPr>
            <a:lvl4pPr indent="-342900" lvl="3" marL="1828800">
              <a:spcBef>
                <a:spcPts val="0"/>
              </a:spcBef>
              <a:spcAft>
                <a:spcPts val="0"/>
              </a:spcAft>
              <a:buSzPts val="1800"/>
              <a:buChar char="›"/>
              <a:defRPr sz="1800"/>
            </a:lvl4pPr>
            <a:lvl5pPr indent="-342900" lvl="4" marL="2286000">
              <a:spcBef>
                <a:spcPts val="0"/>
              </a:spcBef>
              <a:spcAft>
                <a:spcPts val="0"/>
              </a:spcAft>
              <a:buSzPts val="1800"/>
              <a:buChar char="›"/>
              <a:defRPr sz="1800"/>
            </a:lvl5pPr>
            <a:lvl6pPr indent="-342900" lvl="5" marL="2743200">
              <a:spcBef>
                <a:spcPts val="0"/>
              </a:spcBef>
              <a:spcAft>
                <a:spcPts val="0"/>
              </a:spcAft>
              <a:buSzPts val="1800"/>
              <a:buChar char="›"/>
              <a:defRPr sz="1800"/>
            </a:lvl6pPr>
            <a:lvl7pPr indent="-342900" lvl="6" marL="3200400">
              <a:spcBef>
                <a:spcPts val="0"/>
              </a:spcBef>
              <a:spcAft>
                <a:spcPts val="0"/>
              </a:spcAft>
              <a:buSzPts val="1800"/>
              <a:buChar char="›"/>
              <a:defRPr sz="1800"/>
            </a:lvl7pPr>
            <a:lvl8pPr indent="-342900" lvl="7" marL="3657600">
              <a:spcBef>
                <a:spcPts val="0"/>
              </a:spcBef>
              <a:spcAft>
                <a:spcPts val="0"/>
              </a:spcAft>
              <a:buSzPts val="1800"/>
              <a:buChar char="›"/>
              <a:defRPr sz="1800"/>
            </a:lvl8pPr>
            <a:lvl9pPr indent="-342900" lvl="8" marL="4114800">
              <a:spcBef>
                <a:spcPts val="0"/>
              </a:spcBef>
              <a:spcAft>
                <a:spcPts val="0"/>
              </a:spcAft>
              <a:buSzPts val="1800"/>
              <a:buChar char="»"/>
              <a:defRPr sz="1800"/>
            </a:lvl9pPr>
          </a:lstStyle>
          <a:p/>
        </p:txBody>
      </p:sp>
      <p:grpSp>
        <p:nvGrpSpPr>
          <p:cNvPr id="103" name="Google Shape;103;p8"/>
          <p:cNvGrpSpPr/>
          <p:nvPr/>
        </p:nvGrpSpPr>
        <p:grpSpPr>
          <a:xfrm>
            <a:off x="7395202" y="-6"/>
            <a:ext cx="1748884" cy="4013021"/>
            <a:chOff x="7395202" y="-6"/>
            <a:chExt cx="1748884" cy="4013021"/>
          </a:xfrm>
        </p:grpSpPr>
        <p:sp>
          <p:nvSpPr>
            <p:cNvPr id="104" name="Google Shape;104;p8"/>
            <p:cNvSpPr/>
            <p:nvPr/>
          </p:nvSpPr>
          <p:spPr>
            <a:xfrm flipH="1" rot="5400000">
              <a:off x="7471942" y="406044"/>
              <a:ext cx="2078100" cy="1266000"/>
            </a:xfrm>
            <a:prstGeom prst="parallelogram">
              <a:avLst>
                <a:gd fmla="val 81897" name="adj"/>
              </a:avLst>
            </a:prstGeom>
            <a:gradFill>
              <a:gsLst>
                <a:gs pos="0">
                  <a:srgbClr val="CC3399"/>
                </a:gs>
                <a:gs pos="100000">
                  <a:srgbClr val="6699FF"/>
                </a:gs>
              </a:gsLst>
              <a:lin ang="5400012" scaled="0"/>
            </a:gra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5" name="Google Shape;105;p8"/>
            <p:cNvSpPr/>
            <p:nvPr/>
          </p:nvSpPr>
          <p:spPr>
            <a:xfrm flipH="1" rot="5400000">
              <a:off x="7072800" y="1666234"/>
              <a:ext cx="2574300" cy="1568100"/>
            </a:xfrm>
            <a:prstGeom prst="parallelogram">
              <a:avLst>
                <a:gd fmla="val 81897" name="adj"/>
              </a:avLst>
            </a:prstGeom>
            <a:gradFill>
              <a:gsLst>
                <a:gs pos="0">
                  <a:srgbClr val="33CCCC"/>
                </a:gs>
                <a:gs pos="100000">
                  <a:srgbClr val="66FF33"/>
                </a:gs>
              </a:gsLst>
              <a:lin ang="5400012" scaled="0"/>
            </a:gra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6" name="Google Shape;106;p8"/>
            <p:cNvSpPr/>
            <p:nvPr/>
          </p:nvSpPr>
          <p:spPr>
            <a:xfrm rot="-5400000">
              <a:off x="8020587" y="2718092"/>
              <a:ext cx="1396200" cy="850800"/>
            </a:xfrm>
            <a:prstGeom prst="parallelogram">
              <a:avLst>
                <a:gd fmla="val 81897" name="adj"/>
              </a:avLst>
            </a:prstGeom>
            <a:gradFill>
              <a:gsLst>
                <a:gs pos="0">
                  <a:srgbClr val="FF0066"/>
                </a:gs>
                <a:gs pos="100000">
                  <a:srgbClr val="FF9900"/>
                </a:gs>
              </a:gsLst>
              <a:lin ang="5400012" scaled="0"/>
            </a:gra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7" name="Google Shape;107;p8"/>
            <p:cNvSpPr/>
            <p:nvPr/>
          </p:nvSpPr>
          <p:spPr>
            <a:xfrm rot="-5400000">
              <a:off x="7178152" y="542730"/>
              <a:ext cx="1110900" cy="676800"/>
            </a:xfrm>
            <a:prstGeom prst="parallelogram">
              <a:avLst>
                <a:gd fmla="val 81897" name="adj"/>
              </a:avLst>
            </a:prstGeom>
            <a:solidFill>
              <a:srgbClr val="FFFFFF">
                <a:alpha val="14229"/>
              </a:srgbClr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8" name="Google Shape;108;p8"/>
            <p:cNvSpPr/>
            <p:nvPr/>
          </p:nvSpPr>
          <p:spPr>
            <a:xfrm flipH="1" rot="-5400000">
              <a:off x="8242801" y="3381815"/>
              <a:ext cx="784500" cy="477900"/>
            </a:xfrm>
            <a:prstGeom prst="parallelogram">
              <a:avLst>
                <a:gd fmla="val 81897" name="adj"/>
              </a:avLst>
            </a:prstGeom>
            <a:solidFill>
              <a:srgbClr val="0066FF">
                <a:alpha val="22690"/>
              </a:srgbClr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109" name="Google Shape;109;p8"/>
          <p:cNvGrpSpPr/>
          <p:nvPr/>
        </p:nvGrpSpPr>
        <p:grpSpPr>
          <a:xfrm>
            <a:off x="3" y="2738679"/>
            <a:ext cx="722480" cy="2404814"/>
            <a:chOff x="3" y="2750304"/>
            <a:chExt cx="722480" cy="2404814"/>
          </a:xfrm>
        </p:grpSpPr>
        <p:sp>
          <p:nvSpPr>
            <p:cNvPr id="110" name="Google Shape;110;p8"/>
            <p:cNvSpPr/>
            <p:nvPr/>
          </p:nvSpPr>
          <p:spPr>
            <a:xfrm flipH="1" rot="5400000">
              <a:off x="-231667" y="3341328"/>
              <a:ext cx="1185900" cy="722400"/>
            </a:xfrm>
            <a:prstGeom prst="parallelogram">
              <a:avLst>
                <a:gd fmla="val 81897" name="adj"/>
              </a:avLst>
            </a:prstGeom>
            <a:gradFill>
              <a:gsLst>
                <a:gs pos="0">
                  <a:srgbClr val="CC3399"/>
                </a:gs>
                <a:gs pos="100000">
                  <a:srgbClr val="6699FF"/>
                </a:gs>
              </a:gsLst>
              <a:lin ang="5400012" scaled="0"/>
            </a:gra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1" name="Google Shape;111;p8"/>
            <p:cNvSpPr/>
            <p:nvPr/>
          </p:nvSpPr>
          <p:spPr>
            <a:xfrm rot="5400000">
              <a:off x="-158106" y="3063820"/>
              <a:ext cx="808800" cy="492300"/>
            </a:xfrm>
            <a:prstGeom prst="parallelogram">
              <a:avLst>
                <a:gd fmla="val 81897" name="adj"/>
              </a:avLst>
            </a:prstGeom>
            <a:gradFill>
              <a:gsLst>
                <a:gs pos="0">
                  <a:srgbClr val="33CCCC"/>
                </a:gs>
                <a:gs pos="100000">
                  <a:srgbClr val="66FF33"/>
                </a:gs>
              </a:gsLst>
              <a:lin ang="5400012" scaled="0"/>
            </a:gra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2" name="Google Shape;112;p8"/>
            <p:cNvSpPr/>
            <p:nvPr/>
          </p:nvSpPr>
          <p:spPr>
            <a:xfrm flipH="1" rot="-5400000">
              <a:off x="-173395" y="4440518"/>
              <a:ext cx="888000" cy="541200"/>
            </a:xfrm>
            <a:prstGeom prst="parallelogram">
              <a:avLst>
                <a:gd fmla="val 81897" name="adj"/>
              </a:avLst>
            </a:prstGeom>
            <a:gradFill>
              <a:gsLst>
                <a:gs pos="0">
                  <a:srgbClr val="FF0066"/>
                </a:gs>
                <a:gs pos="100000">
                  <a:srgbClr val="FF9900"/>
                </a:gs>
              </a:gsLst>
              <a:lin ang="5400012" scaled="0"/>
            </a:gra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3" name="Google Shape;113;p8"/>
            <p:cNvSpPr/>
            <p:nvPr/>
          </p:nvSpPr>
          <p:spPr>
            <a:xfrm rot="-5400000">
              <a:off x="-120147" y="2870454"/>
              <a:ext cx="614700" cy="374400"/>
            </a:xfrm>
            <a:prstGeom prst="parallelogram">
              <a:avLst>
                <a:gd fmla="val 81897" name="adj"/>
              </a:avLst>
            </a:prstGeom>
            <a:solidFill>
              <a:srgbClr val="FFFFFF">
                <a:alpha val="14229"/>
              </a:srgbClr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4" name="Google Shape;114;p8"/>
            <p:cNvSpPr/>
            <p:nvPr/>
          </p:nvSpPr>
          <p:spPr>
            <a:xfrm flipH="1" rot="-5400000">
              <a:off x="228056" y="4058304"/>
              <a:ext cx="614400" cy="374400"/>
            </a:xfrm>
            <a:prstGeom prst="parallelogram">
              <a:avLst>
                <a:gd fmla="val 81897" name="adj"/>
              </a:avLst>
            </a:prstGeom>
            <a:solidFill>
              <a:srgbClr val="0066FF">
                <a:alpha val="22690"/>
              </a:srgbClr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15" name="Google Shape;115;p8"/>
          <p:cNvSpPr txBox="1"/>
          <p:nvPr>
            <p:ph idx="12" type="sldNum"/>
          </p:nvPr>
        </p:nvSpPr>
        <p:spPr>
          <a:xfrm>
            <a:off x="8556775" y="4812625"/>
            <a:ext cx="587100" cy="330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+ 3 columns">
  <p:cSld name="TITLE_AND_TWO_COLUMNS_1">
    <p:spTree>
      <p:nvGrpSpPr>
        <p:cNvPr id="116" name="Shape 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Google Shape;117;p9"/>
          <p:cNvSpPr txBox="1"/>
          <p:nvPr>
            <p:ph type="title"/>
          </p:nvPr>
        </p:nvSpPr>
        <p:spPr>
          <a:xfrm>
            <a:off x="1067088" y="912850"/>
            <a:ext cx="5972100" cy="6360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118" name="Google Shape;118;p9"/>
          <p:cNvSpPr txBox="1"/>
          <p:nvPr>
            <p:ph idx="1" type="body"/>
          </p:nvPr>
        </p:nvSpPr>
        <p:spPr>
          <a:xfrm>
            <a:off x="1067100" y="1676800"/>
            <a:ext cx="2024100" cy="3249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30200" lvl="0" marL="457200" rtl="0">
              <a:spcBef>
                <a:spcPts val="600"/>
              </a:spcBef>
              <a:spcAft>
                <a:spcPts val="0"/>
              </a:spcAft>
              <a:buSzPts val="1600"/>
              <a:buChar char="›"/>
              <a:defRPr sz="1600"/>
            </a:lvl1pPr>
            <a:lvl2pPr indent="-330200" lvl="1" marL="914400" rtl="0">
              <a:spcBef>
                <a:spcPts val="0"/>
              </a:spcBef>
              <a:spcAft>
                <a:spcPts val="0"/>
              </a:spcAft>
              <a:buSzPts val="1600"/>
              <a:buChar char="›"/>
              <a:defRPr sz="1600"/>
            </a:lvl2pPr>
            <a:lvl3pPr indent="-330200" lvl="2" marL="1371600" rtl="0">
              <a:spcBef>
                <a:spcPts val="0"/>
              </a:spcBef>
              <a:spcAft>
                <a:spcPts val="0"/>
              </a:spcAft>
              <a:buSzPts val="1600"/>
              <a:buChar char="›"/>
              <a:defRPr sz="1600"/>
            </a:lvl3pPr>
            <a:lvl4pPr indent="-330200" lvl="3" marL="1828800" rtl="0">
              <a:spcBef>
                <a:spcPts val="0"/>
              </a:spcBef>
              <a:spcAft>
                <a:spcPts val="0"/>
              </a:spcAft>
              <a:buSzPts val="1600"/>
              <a:buChar char="›"/>
              <a:defRPr sz="1600"/>
            </a:lvl4pPr>
            <a:lvl5pPr indent="-330200" lvl="4" marL="2286000" rtl="0">
              <a:spcBef>
                <a:spcPts val="0"/>
              </a:spcBef>
              <a:spcAft>
                <a:spcPts val="0"/>
              </a:spcAft>
              <a:buSzPts val="1600"/>
              <a:buChar char="›"/>
              <a:defRPr sz="1600"/>
            </a:lvl5pPr>
            <a:lvl6pPr indent="-330200" lvl="5" marL="2743200" rtl="0">
              <a:spcBef>
                <a:spcPts val="0"/>
              </a:spcBef>
              <a:spcAft>
                <a:spcPts val="0"/>
              </a:spcAft>
              <a:buSzPts val="1600"/>
              <a:buChar char="›"/>
              <a:defRPr sz="1600"/>
            </a:lvl6pPr>
            <a:lvl7pPr indent="-330200" lvl="6" marL="3200400" rtl="0">
              <a:spcBef>
                <a:spcPts val="0"/>
              </a:spcBef>
              <a:spcAft>
                <a:spcPts val="0"/>
              </a:spcAft>
              <a:buSzPts val="1600"/>
              <a:buChar char="›"/>
              <a:defRPr sz="1600"/>
            </a:lvl7pPr>
            <a:lvl8pPr indent="-330200" lvl="7" marL="3657600" rtl="0">
              <a:spcBef>
                <a:spcPts val="0"/>
              </a:spcBef>
              <a:spcAft>
                <a:spcPts val="0"/>
              </a:spcAft>
              <a:buSzPts val="1600"/>
              <a:buChar char="›"/>
              <a:defRPr sz="1600"/>
            </a:lvl8pPr>
            <a:lvl9pPr indent="-330200" lvl="8" marL="4114800" rtl="0">
              <a:spcBef>
                <a:spcPts val="0"/>
              </a:spcBef>
              <a:spcAft>
                <a:spcPts val="0"/>
              </a:spcAft>
              <a:buSzPts val="1600"/>
              <a:buChar char="»"/>
              <a:defRPr sz="1600"/>
            </a:lvl9pPr>
          </a:lstStyle>
          <a:p/>
        </p:txBody>
      </p:sp>
      <p:sp>
        <p:nvSpPr>
          <p:cNvPr id="119" name="Google Shape;119;p9"/>
          <p:cNvSpPr txBox="1"/>
          <p:nvPr>
            <p:ph idx="2" type="body"/>
          </p:nvPr>
        </p:nvSpPr>
        <p:spPr>
          <a:xfrm>
            <a:off x="3194801" y="1676800"/>
            <a:ext cx="2024100" cy="3249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30200" lvl="0" marL="457200" rtl="0">
              <a:spcBef>
                <a:spcPts val="600"/>
              </a:spcBef>
              <a:spcAft>
                <a:spcPts val="0"/>
              </a:spcAft>
              <a:buSzPts val="1600"/>
              <a:buChar char="›"/>
              <a:defRPr sz="1600"/>
            </a:lvl1pPr>
            <a:lvl2pPr indent="-330200" lvl="1" marL="914400" rtl="0">
              <a:spcBef>
                <a:spcPts val="0"/>
              </a:spcBef>
              <a:spcAft>
                <a:spcPts val="0"/>
              </a:spcAft>
              <a:buSzPts val="1600"/>
              <a:buChar char="›"/>
              <a:defRPr sz="1600"/>
            </a:lvl2pPr>
            <a:lvl3pPr indent="-330200" lvl="2" marL="1371600" rtl="0">
              <a:spcBef>
                <a:spcPts val="0"/>
              </a:spcBef>
              <a:spcAft>
                <a:spcPts val="0"/>
              </a:spcAft>
              <a:buSzPts val="1600"/>
              <a:buChar char="›"/>
              <a:defRPr sz="1600"/>
            </a:lvl3pPr>
            <a:lvl4pPr indent="-330200" lvl="3" marL="1828800" rtl="0">
              <a:spcBef>
                <a:spcPts val="0"/>
              </a:spcBef>
              <a:spcAft>
                <a:spcPts val="0"/>
              </a:spcAft>
              <a:buSzPts val="1600"/>
              <a:buChar char="›"/>
              <a:defRPr sz="1600"/>
            </a:lvl4pPr>
            <a:lvl5pPr indent="-330200" lvl="4" marL="2286000" rtl="0">
              <a:spcBef>
                <a:spcPts val="0"/>
              </a:spcBef>
              <a:spcAft>
                <a:spcPts val="0"/>
              </a:spcAft>
              <a:buSzPts val="1600"/>
              <a:buChar char="›"/>
              <a:defRPr sz="1600"/>
            </a:lvl5pPr>
            <a:lvl6pPr indent="-330200" lvl="5" marL="2743200" rtl="0">
              <a:spcBef>
                <a:spcPts val="0"/>
              </a:spcBef>
              <a:spcAft>
                <a:spcPts val="0"/>
              </a:spcAft>
              <a:buSzPts val="1600"/>
              <a:buChar char="›"/>
              <a:defRPr sz="1600"/>
            </a:lvl6pPr>
            <a:lvl7pPr indent="-330200" lvl="6" marL="3200400" rtl="0">
              <a:spcBef>
                <a:spcPts val="0"/>
              </a:spcBef>
              <a:spcAft>
                <a:spcPts val="0"/>
              </a:spcAft>
              <a:buSzPts val="1600"/>
              <a:buChar char="›"/>
              <a:defRPr sz="1600"/>
            </a:lvl7pPr>
            <a:lvl8pPr indent="-330200" lvl="7" marL="3657600" rtl="0">
              <a:spcBef>
                <a:spcPts val="0"/>
              </a:spcBef>
              <a:spcAft>
                <a:spcPts val="0"/>
              </a:spcAft>
              <a:buSzPts val="1600"/>
              <a:buChar char="›"/>
              <a:defRPr sz="1600"/>
            </a:lvl8pPr>
            <a:lvl9pPr indent="-330200" lvl="8" marL="4114800" rtl="0">
              <a:spcBef>
                <a:spcPts val="0"/>
              </a:spcBef>
              <a:spcAft>
                <a:spcPts val="0"/>
              </a:spcAft>
              <a:buSzPts val="1600"/>
              <a:buChar char="»"/>
              <a:defRPr sz="1600"/>
            </a:lvl9pPr>
          </a:lstStyle>
          <a:p/>
        </p:txBody>
      </p:sp>
      <p:sp>
        <p:nvSpPr>
          <p:cNvPr id="120" name="Google Shape;120;p9"/>
          <p:cNvSpPr txBox="1"/>
          <p:nvPr>
            <p:ph idx="3" type="body"/>
          </p:nvPr>
        </p:nvSpPr>
        <p:spPr>
          <a:xfrm>
            <a:off x="5322501" y="1676800"/>
            <a:ext cx="2024100" cy="3249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30200" lvl="0" marL="457200" rtl="0">
              <a:spcBef>
                <a:spcPts val="600"/>
              </a:spcBef>
              <a:spcAft>
                <a:spcPts val="0"/>
              </a:spcAft>
              <a:buSzPts val="1600"/>
              <a:buChar char="›"/>
              <a:defRPr sz="1600"/>
            </a:lvl1pPr>
            <a:lvl2pPr indent="-330200" lvl="1" marL="914400" rtl="0">
              <a:spcBef>
                <a:spcPts val="0"/>
              </a:spcBef>
              <a:spcAft>
                <a:spcPts val="0"/>
              </a:spcAft>
              <a:buSzPts val="1600"/>
              <a:buChar char="›"/>
              <a:defRPr sz="1600"/>
            </a:lvl2pPr>
            <a:lvl3pPr indent="-330200" lvl="2" marL="1371600" rtl="0">
              <a:spcBef>
                <a:spcPts val="0"/>
              </a:spcBef>
              <a:spcAft>
                <a:spcPts val="0"/>
              </a:spcAft>
              <a:buSzPts val="1600"/>
              <a:buChar char="›"/>
              <a:defRPr sz="1600"/>
            </a:lvl3pPr>
            <a:lvl4pPr indent="-330200" lvl="3" marL="1828800" rtl="0">
              <a:spcBef>
                <a:spcPts val="0"/>
              </a:spcBef>
              <a:spcAft>
                <a:spcPts val="0"/>
              </a:spcAft>
              <a:buSzPts val="1600"/>
              <a:buChar char="›"/>
              <a:defRPr sz="1600"/>
            </a:lvl4pPr>
            <a:lvl5pPr indent="-330200" lvl="4" marL="2286000" rtl="0">
              <a:spcBef>
                <a:spcPts val="0"/>
              </a:spcBef>
              <a:spcAft>
                <a:spcPts val="0"/>
              </a:spcAft>
              <a:buSzPts val="1600"/>
              <a:buChar char="›"/>
              <a:defRPr sz="1600"/>
            </a:lvl5pPr>
            <a:lvl6pPr indent="-330200" lvl="5" marL="2743200" rtl="0">
              <a:spcBef>
                <a:spcPts val="0"/>
              </a:spcBef>
              <a:spcAft>
                <a:spcPts val="0"/>
              </a:spcAft>
              <a:buSzPts val="1600"/>
              <a:buChar char="›"/>
              <a:defRPr sz="1600"/>
            </a:lvl6pPr>
            <a:lvl7pPr indent="-330200" lvl="6" marL="3200400" rtl="0">
              <a:spcBef>
                <a:spcPts val="0"/>
              </a:spcBef>
              <a:spcAft>
                <a:spcPts val="0"/>
              </a:spcAft>
              <a:buSzPts val="1600"/>
              <a:buChar char="›"/>
              <a:defRPr sz="1600"/>
            </a:lvl7pPr>
            <a:lvl8pPr indent="-330200" lvl="7" marL="3657600" rtl="0">
              <a:spcBef>
                <a:spcPts val="0"/>
              </a:spcBef>
              <a:spcAft>
                <a:spcPts val="0"/>
              </a:spcAft>
              <a:buSzPts val="1600"/>
              <a:buChar char="›"/>
              <a:defRPr sz="1600"/>
            </a:lvl8pPr>
            <a:lvl9pPr indent="-330200" lvl="8" marL="4114800" rtl="0">
              <a:spcBef>
                <a:spcPts val="0"/>
              </a:spcBef>
              <a:spcAft>
                <a:spcPts val="0"/>
              </a:spcAft>
              <a:buSzPts val="1600"/>
              <a:buChar char="»"/>
              <a:defRPr sz="1600"/>
            </a:lvl9pPr>
          </a:lstStyle>
          <a:p/>
        </p:txBody>
      </p:sp>
      <p:grpSp>
        <p:nvGrpSpPr>
          <p:cNvPr id="121" name="Google Shape;121;p9"/>
          <p:cNvGrpSpPr/>
          <p:nvPr/>
        </p:nvGrpSpPr>
        <p:grpSpPr>
          <a:xfrm>
            <a:off x="7395202" y="-6"/>
            <a:ext cx="1748884" cy="4013021"/>
            <a:chOff x="7395202" y="-6"/>
            <a:chExt cx="1748884" cy="4013021"/>
          </a:xfrm>
        </p:grpSpPr>
        <p:sp>
          <p:nvSpPr>
            <p:cNvPr id="122" name="Google Shape;122;p9"/>
            <p:cNvSpPr/>
            <p:nvPr/>
          </p:nvSpPr>
          <p:spPr>
            <a:xfrm flipH="1" rot="5400000">
              <a:off x="7471942" y="406044"/>
              <a:ext cx="2078100" cy="1266000"/>
            </a:xfrm>
            <a:prstGeom prst="parallelogram">
              <a:avLst>
                <a:gd fmla="val 81897" name="adj"/>
              </a:avLst>
            </a:prstGeom>
            <a:gradFill>
              <a:gsLst>
                <a:gs pos="0">
                  <a:srgbClr val="CC3399"/>
                </a:gs>
                <a:gs pos="100000">
                  <a:srgbClr val="6699FF"/>
                </a:gs>
              </a:gsLst>
              <a:lin ang="5400012" scaled="0"/>
            </a:gra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3" name="Google Shape;123;p9"/>
            <p:cNvSpPr/>
            <p:nvPr/>
          </p:nvSpPr>
          <p:spPr>
            <a:xfrm flipH="1" rot="5400000">
              <a:off x="7072800" y="1666234"/>
              <a:ext cx="2574300" cy="1568100"/>
            </a:xfrm>
            <a:prstGeom prst="parallelogram">
              <a:avLst>
                <a:gd fmla="val 81897" name="adj"/>
              </a:avLst>
            </a:prstGeom>
            <a:gradFill>
              <a:gsLst>
                <a:gs pos="0">
                  <a:srgbClr val="33CCCC"/>
                </a:gs>
                <a:gs pos="100000">
                  <a:srgbClr val="66FF33"/>
                </a:gs>
              </a:gsLst>
              <a:lin ang="5400012" scaled="0"/>
            </a:gra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4" name="Google Shape;124;p9"/>
            <p:cNvSpPr/>
            <p:nvPr/>
          </p:nvSpPr>
          <p:spPr>
            <a:xfrm rot="-5400000">
              <a:off x="8020587" y="2718092"/>
              <a:ext cx="1396200" cy="850800"/>
            </a:xfrm>
            <a:prstGeom prst="parallelogram">
              <a:avLst>
                <a:gd fmla="val 81897" name="adj"/>
              </a:avLst>
            </a:prstGeom>
            <a:gradFill>
              <a:gsLst>
                <a:gs pos="0">
                  <a:srgbClr val="FF0066"/>
                </a:gs>
                <a:gs pos="100000">
                  <a:srgbClr val="FF9900"/>
                </a:gs>
              </a:gsLst>
              <a:lin ang="5400012" scaled="0"/>
            </a:gra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5" name="Google Shape;125;p9"/>
            <p:cNvSpPr/>
            <p:nvPr/>
          </p:nvSpPr>
          <p:spPr>
            <a:xfrm rot="-5400000">
              <a:off x="7178152" y="542730"/>
              <a:ext cx="1110900" cy="676800"/>
            </a:xfrm>
            <a:prstGeom prst="parallelogram">
              <a:avLst>
                <a:gd fmla="val 81897" name="adj"/>
              </a:avLst>
            </a:prstGeom>
            <a:solidFill>
              <a:srgbClr val="FFFFFF">
                <a:alpha val="14229"/>
              </a:srgbClr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6" name="Google Shape;126;p9"/>
            <p:cNvSpPr/>
            <p:nvPr/>
          </p:nvSpPr>
          <p:spPr>
            <a:xfrm flipH="1" rot="-5400000">
              <a:off x="8242801" y="3381815"/>
              <a:ext cx="784500" cy="477900"/>
            </a:xfrm>
            <a:prstGeom prst="parallelogram">
              <a:avLst>
                <a:gd fmla="val 81897" name="adj"/>
              </a:avLst>
            </a:prstGeom>
            <a:solidFill>
              <a:srgbClr val="0066FF">
                <a:alpha val="22690"/>
              </a:srgbClr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127" name="Google Shape;127;p9"/>
          <p:cNvGrpSpPr/>
          <p:nvPr/>
        </p:nvGrpSpPr>
        <p:grpSpPr>
          <a:xfrm>
            <a:off x="3" y="2738679"/>
            <a:ext cx="722480" cy="2404814"/>
            <a:chOff x="3" y="2750304"/>
            <a:chExt cx="722480" cy="2404814"/>
          </a:xfrm>
        </p:grpSpPr>
        <p:sp>
          <p:nvSpPr>
            <p:cNvPr id="128" name="Google Shape;128;p9"/>
            <p:cNvSpPr/>
            <p:nvPr/>
          </p:nvSpPr>
          <p:spPr>
            <a:xfrm flipH="1" rot="5400000">
              <a:off x="-231667" y="3341328"/>
              <a:ext cx="1185900" cy="722400"/>
            </a:xfrm>
            <a:prstGeom prst="parallelogram">
              <a:avLst>
                <a:gd fmla="val 81897" name="adj"/>
              </a:avLst>
            </a:prstGeom>
            <a:gradFill>
              <a:gsLst>
                <a:gs pos="0">
                  <a:srgbClr val="CC3399"/>
                </a:gs>
                <a:gs pos="100000">
                  <a:srgbClr val="6699FF"/>
                </a:gs>
              </a:gsLst>
              <a:lin ang="5400012" scaled="0"/>
            </a:gra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9" name="Google Shape;129;p9"/>
            <p:cNvSpPr/>
            <p:nvPr/>
          </p:nvSpPr>
          <p:spPr>
            <a:xfrm rot="5400000">
              <a:off x="-158106" y="3063820"/>
              <a:ext cx="808800" cy="492300"/>
            </a:xfrm>
            <a:prstGeom prst="parallelogram">
              <a:avLst>
                <a:gd fmla="val 81897" name="adj"/>
              </a:avLst>
            </a:prstGeom>
            <a:gradFill>
              <a:gsLst>
                <a:gs pos="0">
                  <a:srgbClr val="33CCCC"/>
                </a:gs>
                <a:gs pos="100000">
                  <a:srgbClr val="66FF33"/>
                </a:gs>
              </a:gsLst>
              <a:lin ang="5400012" scaled="0"/>
            </a:gra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0" name="Google Shape;130;p9"/>
            <p:cNvSpPr/>
            <p:nvPr/>
          </p:nvSpPr>
          <p:spPr>
            <a:xfrm flipH="1" rot="-5400000">
              <a:off x="-173395" y="4440518"/>
              <a:ext cx="888000" cy="541200"/>
            </a:xfrm>
            <a:prstGeom prst="parallelogram">
              <a:avLst>
                <a:gd fmla="val 81897" name="adj"/>
              </a:avLst>
            </a:prstGeom>
            <a:gradFill>
              <a:gsLst>
                <a:gs pos="0">
                  <a:srgbClr val="FF0066"/>
                </a:gs>
                <a:gs pos="100000">
                  <a:srgbClr val="FF9900"/>
                </a:gs>
              </a:gsLst>
              <a:lin ang="5400012" scaled="0"/>
            </a:gra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1" name="Google Shape;131;p9"/>
            <p:cNvSpPr/>
            <p:nvPr/>
          </p:nvSpPr>
          <p:spPr>
            <a:xfrm rot="-5400000">
              <a:off x="-120147" y="2870454"/>
              <a:ext cx="614700" cy="374400"/>
            </a:xfrm>
            <a:prstGeom prst="parallelogram">
              <a:avLst>
                <a:gd fmla="val 81897" name="adj"/>
              </a:avLst>
            </a:prstGeom>
            <a:solidFill>
              <a:srgbClr val="FFFFFF">
                <a:alpha val="14229"/>
              </a:srgbClr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2" name="Google Shape;132;p9"/>
            <p:cNvSpPr/>
            <p:nvPr/>
          </p:nvSpPr>
          <p:spPr>
            <a:xfrm flipH="1" rot="-5400000">
              <a:off x="228056" y="4058304"/>
              <a:ext cx="614400" cy="374400"/>
            </a:xfrm>
            <a:prstGeom prst="parallelogram">
              <a:avLst>
                <a:gd fmla="val 81897" name="adj"/>
              </a:avLst>
            </a:prstGeom>
            <a:solidFill>
              <a:srgbClr val="0066FF">
                <a:alpha val="22690"/>
              </a:srgbClr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33" name="Google Shape;133;p9"/>
          <p:cNvSpPr txBox="1"/>
          <p:nvPr>
            <p:ph idx="12" type="sldNum"/>
          </p:nvPr>
        </p:nvSpPr>
        <p:spPr>
          <a:xfrm>
            <a:off x="8556775" y="4812625"/>
            <a:ext cx="587100" cy="330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only" type="titleOnly">
  <p:cSld name="TITLE_ONLY">
    <p:spTree>
      <p:nvGrpSpPr>
        <p:cNvPr id="134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p10"/>
          <p:cNvSpPr txBox="1"/>
          <p:nvPr>
            <p:ph type="title"/>
          </p:nvPr>
        </p:nvSpPr>
        <p:spPr>
          <a:xfrm>
            <a:off x="1067088" y="912850"/>
            <a:ext cx="5972100" cy="6360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grpSp>
        <p:nvGrpSpPr>
          <p:cNvPr id="136" name="Google Shape;136;p10"/>
          <p:cNvGrpSpPr/>
          <p:nvPr/>
        </p:nvGrpSpPr>
        <p:grpSpPr>
          <a:xfrm>
            <a:off x="7395202" y="-6"/>
            <a:ext cx="1748884" cy="4013021"/>
            <a:chOff x="7395202" y="-6"/>
            <a:chExt cx="1748884" cy="4013021"/>
          </a:xfrm>
        </p:grpSpPr>
        <p:sp>
          <p:nvSpPr>
            <p:cNvPr id="137" name="Google Shape;137;p10"/>
            <p:cNvSpPr/>
            <p:nvPr/>
          </p:nvSpPr>
          <p:spPr>
            <a:xfrm flipH="1" rot="5400000">
              <a:off x="7471942" y="406044"/>
              <a:ext cx="2078100" cy="1266000"/>
            </a:xfrm>
            <a:prstGeom prst="parallelogram">
              <a:avLst>
                <a:gd fmla="val 81897" name="adj"/>
              </a:avLst>
            </a:prstGeom>
            <a:gradFill>
              <a:gsLst>
                <a:gs pos="0">
                  <a:srgbClr val="CC3399"/>
                </a:gs>
                <a:gs pos="100000">
                  <a:srgbClr val="6699FF"/>
                </a:gs>
              </a:gsLst>
              <a:lin ang="5400012" scaled="0"/>
            </a:gra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8" name="Google Shape;138;p10"/>
            <p:cNvSpPr/>
            <p:nvPr/>
          </p:nvSpPr>
          <p:spPr>
            <a:xfrm flipH="1" rot="5400000">
              <a:off x="7072800" y="1666234"/>
              <a:ext cx="2574300" cy="1568100"/>
            </a:xfrm>
            <a:prstGeom prst="parallelogram">
              <a:avLst>
                <a:gd fmla="val 81897" name="adj"/>
              </a:avLst>
            </a:prstGeom>
            <a:gradFill>
              <a:gsLst>
                <a:gs pos="0">
                  <a:srgbClr val="33CCCC"/>
                </a:gs>
                <a:gs pos="100000">
                  <a:srgbClr val="66FF33"/>
                </a:gs>
              </a:gsLst>
              <a:lin ang="5400012" scaled="0"/>
            </a:gra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9" name="Google Shape;139;p10"/>
            <p:cNvSpPr/>
            <p:nvPr/>
          </p:nvSpPr>
          <p:spPr>
            <a:xfrm rot="-5400000">
              <a:off x="8020587" y="2718092"/>
              <a:ext cx="1396200" cy="850800"/>
            </a:xfrm>
            <a:prstGeom prst="parallelogram">
              <a:avLst>
                <a:gd fmla="val 81897" name="adj"/>
              </a:avLst>
            </a:prstGeom>
            <a:gradFill>
              <a:gsLst>
                <a:gs pos="0">
                  <a:srgbClr val="FF0066"/>
                </a:gs>
                <a:gs pos="100000">
                  <a:srgbClr val="FF9900"/>
                </a:gs>
              </a:gsLst>
              <a:lin ang="5400012" scaled="0"/>
            </a:gra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0" name="Google Shape;140;p10"/>
            <p:cNvSpPr/>
            <p:nvPr/>
          </p:nvSpPr>
          <p:spPr>
            <a:xfrm rot="-5400000">
              <a:off x="7178152" y="542730"/>
              <a:ext cx="1110900" cy="676800"/>
            </a:xfrm>
            <a:prstGeom prst="parallelogram">
              <a:avLst>
                <a:gd fmla="val 81897" name="adj"/>
              </a:avLst>
            </a:prstGeom>
            <a:solidFill>
              <a:srgbClr val="FFFFFF">
                <a:alpha val="14229"/>
              </a:srgbClr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1" name="Google Shape;141;p10"/>
            <p:cNvSpPr/>
            <p:nvPr/>
          </p:nvSpPr>
          <p:spPr>
            <a:xfrm flipH="1" rot="-5400000">
              <a:off x="8242801" y="3381815"/>
              <a:ext cx="784500" cy="477900"/>
            </a:xfrm>
            <a:prstGeom prst="parallelogram">
              <a:avLst>
                <a:gd fmla="val 81897" name="adj"/>
              </a:avLst>
            </a:prstGeom>
            <a:solidFill>
              <a:srgbClr val="0066FF">
                <a:alpha val="22690"/>
              </a:srgbClr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142" name="Google Shape;142;p10"/>
          <p:cNvGrpSpPr/>
          <p:nvPr/>
        </p:nvGrpSpPr>
        <p:grpSpPr>
          <a:xfrm>
            <a:off x="3" y="2738679"/>
            <a:ext cx="722480" cy="2404814"/>
            <a:chOff x="3" y="2750304"/>
            <a:chExt cx="722480" cy="2404814"/>
          </a:xfrm>
        </p:grpSpPr>
        <p:sp>
          <p:nvSpPr>
            <p:cNvPr id="143" name="Google Shape;143;p10"/>
            <p:cNvSpPr/>
            <p:nvPr/>
          </p:nvSpPr>
          <p:spPr>
            <a:xfrm flipH="1" rot="5400000">
              <a:off x="-231667" y="3341328"/>
              <a:ext cx="1185900" cy="722400"/>
            </a:xfrm>
            <a:prstGeom prst="parallelogram">
              <a:avLst>
                <a:gd fmla="val 81897" name="adj"/>
              </a:avLst>
            </a:prstGeom>
            <a:gradFill>
              <a:gsLst>
                <a:gs pos="0">
                  <a:srgbClr val="CC3399"/>
                </a:gs>
                <a:gs pos="100000">
                  <a:srgbClr val="6699FF"/>
                </a:gs>
              </a:gsLst>
              <a:lin ang="5400012" scaled="0"/>
            </a:gra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4" name="Google Shape;144;p10"/>
            <p:cNvSpPr/>
            <p:nvPr/>
          </p:nvSpPr>
          <p:spPr>
            <a:xfrm rot="5400000">
              <a:off x="-158106" y="3063820"/>
              <a:ext cx="808800" cy="492300"/>
            </a:xfrm>
            <a:prstGeom prst="parallelogram">
              <a:avLst>
                <a:gd fmla="val 81897" name="adj"/>
              </a:avLst>
            </a:prstGeom>
            <a:gradFill>
              <a:gsLst>
                <a:gs pos="0">
                  <a:srgbClr val="33CCCC"/>
                </a:gs>
                <a:gs pos="100000">
                  <a:srgbClr val="66FF33"/>
                </a:gs>
              </a:gsLst>
              <a:lin ang="5400012" scaled="0"/>
            </a:gra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5" name="Google Shape;145;p10"/>
            <p:cNvSpPr/>
            <p:nvPr/>
          </p:nvSpPr>
          <p:spPr>
            <a:xfrm flipH="1" rot="-5400000">
              <a:off x="-173395" y="4440518"/>
              <a:ext cx="888000" cy="541200"/>
            </a:xfrm>
            <a:prstGeom prst="parallelogram">
              <a:avLst>
                <a:gd fmla="val 81897" name="adj"/>
              </a:avLst>
            </a:prstGeom>
            <a:gradFill>
              <a:gsLst>
                <a:gs pos="0">
                  <a:srgbClr val="FF0066"/>
                </a:gs>
                <a:gs pos="100000">
                  <a:srgbClr val="FF9900"/>
                </a:gs>
              </a:gsLst>
              <a:lin ang="5400012" scaled="0"/>
            </a:gra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6" name="Google Shape;146;p10"/>
            <p:cNvSpPr/>
            <p:nvPr/>
          </p:nvSpPr>
          <p:spPr>
            <a:xfrm rot="-5400000">
              <a:off x="-120147" y="2870454"/>
              <a:ext cx="614700" cy="374400"/>
            </a:xfrm>
            <a:prstGeom prst="parallelogram">
              <a:avLst>
                <a:gd fmla="val 81897" name="adj"/>
              </a:avLst>
            </a:prstGeom>
            <a:solidFill>
              <a:srgbClr val="FFFFFF">
                <a:alpha val="14229"/>
              </a:srgbClr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7" name="Google Shape;147;p10"/>
            <p:cNvSpPr/>
            <p:nvPr/>
          </p:nvSpPr>
          <p:spPr>
            <a:xfrm flipH="1" rot="-5400000">
              <a:off x="228056" y="4058304"/>
              <a:ext cx="614400" cy="374400"/>
            </a:xfrm>
            <a:prstGeom prst="parallelogram">
              <a:avLst>
                <a:gd fmla="val 81897" name="adj"/>
              </a:avLst>
            </a:prstGeom>
            <a:solidFill>
              <a:srgbClr val="0066FF">
                <a:alpha val="22690"/>
              </a:srgbClr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48" name="Google Shape;148;p10"/>
          <p:cNvSpPr txBox="1"/>
          <p:nvPr>
            <p:ph idx="12" type="sldNum"/>
          </p:nvPr>
        </p:nvSpPr>
        <p:spPr>
          <a:xfrm>
            <a:off x="8556775" y="4812625"/>
            <a:ext cx="587100" cy="330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Caption">
  <p:cSld name="CAPTION_ONLY">
    <p:spTree>
      <p:nvGrpSpPr>
        <p:cNvPr id="149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Google Shape;150;p11"/>
          <p:cNvSpPr txBox="1"/>
          <p:nvPr>
            <p:ph idx="1" type="body"/>
          </p:nvPr>
        </p:nvSpPr>
        <p:spPr>
          <a:xfrm>
            <a:off x="1236500" y="4406300"/>
            <a:ext cx="6671100" cy="519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228600" lvl="0" marL="457200">
              <a:spcBef>
                <a:spcPts val="360"/>
              </a:spcBef>
              <a:spcAft>
                <a:spcPts val="0"/>
              </a:spcAft>
              <a:buSzPts val="1800"/>
              <a:buNone/>
              <a:defRPr b="1" sz="1800"/>
            </a:lvl1pPr>
          </a:lstStyle>
          <a:p/>
        </p:txBody>
      </p:sp>
      <p:grpSp>
        <p:nvGrpSpPr>
          <p:cNvPr id="151" name="Google Shape;151;p11"/>
          <p:cNvGrpSpPr/>
          <p:nvPr/>
        </p:nvGrpSpPr>
        <p:grpSpPr>
          <a:xfrm>
            <a:off x="7395202" y="-6"/>
            <a:ext cx="1748884" cy="4013021"/>
            <a:chOff x="7395202" y="-6"/>
            <a:chExt cx="1748884" cy="4013021"/>
          </a:xfrm>
        </p:grpSpPr>
        <p:sp>
          <p:nvSpPr>
            <p:cNvPr id="152" name="Google Shape;152;p11"/>
            <p:cNvSpPr/>
            <p:nvPr/>
          </p:nvSpPr>
          <p:spPr>
            <a:xfrm flipH="1" rot="5400000">
              <a:off x="7471942" y="406044"/>
              <a:ext cx="2078100" cy="1266000"/>
            </a:xfrm>
            <a:prstGeom prst="parallelogram">
              <a:avLst>
                <a:gd fmla="val 81897" name="adj"/>
              </a:avLst>
            </a:prstGeom>
            <a:gradFill>
              <a:gsLst>
                <a:gs pos="0">
                  <a:srgbClr val="CC3399"/>
                </a:gs>
                <a:gs pos="100000">
                  <a:srgbClr val="6699FF"/>
                </a:gs>
              </a:gsLst>
              <a:lin ang="5400012" scaled="0"/>
            </a:gra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3" name="Google Shape;153;p11"/>
            <p:cNvSpPr/>
            <p:nvPr/>
          </p:nvSpPr>
          <p:spPr>
            <a:xfrm flipH="1" rot="5400000">
              <a:off x="7072800" y="1666234"/>
              <a:ext cx="2574300" cy="1568100"/>
            </a:xfrm>
            <a:prstGeom prst="parallelogram">
              <a:avLst>
                <a:gd fmla="val 81897" name="adj"/>
              </a:avLst>
            </a:prstGeom>
            <a:gradFill>
              <a:gsLst>
                <a:gs pos="0">
                  <a:srgbClr val="33CCCC"/>
                </a:gs>
                <a:gs pos="100000">
                  <a:srgbClr val="66FF33"/>
                </a:gs>
              </a:gsLst>
              <a:lin ang="5400012" scaled="0"/>
            </a:gra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4" name="Google Shape;154;p11"/>
            <p:cNvSpPr/>
            <p:nvPr/>
          </p:nvSpPr>
          <p:spPr>
            <a:xfrm rot="-5400000">
              <a:off x="8020587" y="2718092"/>
              <a:ext cx="1396200" cy="850800"/>
            </a:xfrm>
            <a:prstGeom prst="parallelogram">
              <a:avLst>
                <a:gd fmla="val 81897" name="adj"/>
              </a:avLst>
            </a:prstGeom>
            <a:gradFill>
              <a:gsLst>
                <a:gs pos="0">
                  <a:srgbClr val="FF0066"/>
                </a:gs>
                <a:gs pos="100000">
                  <a:srgbClr val="FF9900"/>
                </a:gs>
              </a:gsLst>
              <a:lin ang="5400012" scaled="0"/>
            </a:gra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5" name="Google Shape;155;p11"/>
            <p:cNvSpPr/>
            <p:nvPr/>
          </p:nvSpPr>
          <p:spPr>
            <a:xfrm rot="-5400000">
              <a:off x="7178152" y="542730"/>
              <a:ext cx="1110900" cy="676800"/>
            </a:xfrm>
            <a:prstGeom prst="parallelogram">
              <a:avLst>
                <a:gd fmla="val 81897" name="adj"/>
              </a:avLst>
            </a:prstGeom>
            <a:solidFill>
              <a:srgbClr val="FFFFFF">
                <a:alpha val="14229"/>
              </a:srgbClr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6" name="Google Shape;156;p11"/>
            <p:cNvSpPr/>
            <p:nvPr/>
          </p:nvSpPr>
          <p:spPr>
            <a:xfrm flipH="1" rot="-5400000">
              <a:off x="8242801" y="3381815"/>
              <a:ext cx="784500" cy="477900"/>
            </a:xfrm>
            <a:prstGeom prst="parallelogram">
              <a:avLst>
                <a:gd fmla="val 81897" name="adj"/>
              </a:avLst>
            </a:prstGeom>
            <a:solidFill>
              <a:srgbClr val="0066FF">
                <a:alpha val="22690"/>
              </a:srgbClr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157" name="Google Shape;157;p11"/>
          <p:cNvGrpSpPr/>
          <p:nvPr/>
        </p:nvGrpSpPr>
        <p:grpSpPr>
          <a:xfrm>
            <a:off x="3" y="2738679"/>
            <a:ext cx="722480" cy="2404814"/>
            <a:chOff x="3" y="2750304"/>
            <a:chExt cx="722480" cy="2404814"/>
          </a:xfrm>
        </p:grpSpPr>
        <p:sp>
          <p:nvSpPr>
            <p:cNvPr id="158" name="Google Shape;158;p11"/>
            <p:cNvSpPr/>
            <p:nvPr/>
          </p:nvSpPr>
          <p:spPr>
            <a:xfrm flipH="1" rot="5400000">
              <a:off x="-231667" y="3341328"/>
              <a:ext cx="1185900" cy="722400"/>
            </a:xfrm>
            <a:prstGeom prst="parallelogram">
              <a:avLst>
                <a:gd fmla="val 81897" name="adj"/>
              </a:avLst>
            </a:prstGeom>
            <a:gradFill>
              <a:gsLst>
                <a:gs pos="0">
                  <a:srgbClr val="CC3399"/>
                </a:gs>
                <a:gs pos="100000">
                  <a:srgbClr val="6699FF"/>
                </a:gs>
              </a:gsLst>
              <a:lin ang="5400012" scaled="0"/>
            </a:gra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9" name="Google Shape;159;p11"/>
            <p:cNvSpPr/>
            <p:nvPr/>
          </p:nvSpPr>
          <p:spPr>
            <a:xfrm rot="5400000">
              <a:off x="-158106" y="3063820"/>
              <a:ext cx="808800" cy="492300"/>
            </a:xfrm>
            <a:prstGeom prst="parallelogram">
              <a:avLst>
                <a:gd fmla="val 81897" name="adj"/>
              </a:avLst>
            </a:prstGeom>
            <a:gradFill>
              <a:gsLst>
                <a:gs pos="0">
                  <a:srgbClr val="33CCCC"/>
                </a:gs>
                <a:gs pos="100000">
                  <a:srgbClr val="66FF33"/>
                </a:gs>
              </a:gsLst>
              <a:lin ang="5400012" scaled="0"/>
            </a:gra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0" name="Google Shape;160;p11"/>
            <p:cNvSpPr/>
            <p:nvPr/>
          </p:nvSpPr>
          <p:spPr>
            <a:xfrm flipH="1" rot="-5400000">
              <a:off x="-173395" y="4440518"/>
              <a:ext cx="888000" cy="541200"/>
            </a:xfrm>
            <a:prstGeom prst="parallelogram">
              <a:avLst>
                <a:gd fmla="val 81897" name="adj"/>
              </a:avLst>
            </a:prstGeom>
            <a:gradFill>
              <a:gsLst>
                <a:gs pos="0">
                  <a:srgbClr val="FF0066"/>
                </a:gs>
                <a:gs pos="100000">
                  <a:srgbClr val="FF9900"/>
                </a:gs>
              </a:gsLst>
              <a:lin ang="5400012" scaled="0"/>
            </a:gra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1" name="Google Shape;161;p11"/>
            <p:cNvSpPr/>
            <p:nvPr/>
          </p:nvSpPr>
          <p:spPr>
            <a:xfrm rot="-5400000">
              <a:off x="-120147" y="2870454"/>
              <a:ext cx="614700" cy="374400"/>
            </a:xfrm>
            <a:prstGeom prst="parallelogram">
              <a:avLst>
                <a:gd fmla="val 81897" name="adj"/>
              </a:avLst>
            </a:prstGeom>
            <a:solidFill>
              <a:srgbClr val="FFFFFF">
                <a:alpha val="14229"/>
              </a:srgbClr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2" name="Google Shape;162;p11"/>
            <p:cNvSpPr/>
            <p:nvPr/>
          </p:nvSpPr>
          <p:spPr>
            <a:xfrm flipH="1" rot="-5400000">
              <a:off x="228056" y="4058304"/>
              <a:ext cx="614400" cy="374400"/>
            </a:xfrm>
            <a:prstGeom prst="parallelogram">
              <a:avLst>
                <a:gd fmla="val 81897" name="adj"/>
              </a:avLst>
            </a:prstGeom>
            <a:solidFill>
              <a:srgbClr val="0066FF">
                <a:alpha val="22690"/>
              </a:srgbClr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63" name="Google Shape;163;p11"/>
          <p:cNvSpPr txBox="1"/>
          <p:nvPr>
            <p:ph idx="12" type="sldNum"/>
          </p:nvPr>
        </p:nvSpPr>
        <p:spPr>
          <a:xfrm>
            <a:off x="8556775" y="4812625"/>
            <a:ext cx="587100" cy="330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Blank small" type="blank">
  <p:cSld name="BLANK">
    <p:spTree>
      <p:nvGrpSpPr>
        <p:cNvPr id="164" name="Shape 1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5" name="Google Shape;165;p12"/>
          <p:cNvGrpSpPr/>
          <p:nvPr/>
        </p:nvGrpSpPr>
        <p:grpSpPr>
          <a:xfrm>
            <a:off x="7934863" y="4"/>
            <a:ext cx="1209179" cy="2774603"/>
            <a:chOff x="7395202" y="-6"/>
            <a:chExt cx="1748884" cy="4013021"/>
          </a:xfrm>
        </p:grpSpPr>
        <p:sp>
          <p:nvSpPr>
            <p:cNvPr id="166" name="Google Shape;166;p12"/>
            <p:cNvSpPr/>
            <p:nvPr/>
          </p:nvSpPr>
          <p:spPr>
            <a:xfrm flipH="1" rot="5400000">
              <a:off x="7471942" y="406044"/>
              <a:ext cx="2078100" cy="1266000"/>
            </a:xfrm>
            <a:prstGeom prst="parallelogram">
              <a:avLst>
                <a:gd fmla="val 81897" name="adj"/>
              </a:avLst>
            </a:prstGeom>
            <a:gradFill>
              <a:gsLst>
                <a:gs pos="0">
                  <a:srgbClr val="CC3399"/>
                </a:gs>
                <a:gs pos="100000">
                  <a:srgbClr val="6699FF"/>
                </a:gs>
              </a:gsLst>
              <a:lin ang="5400012" scaled="0"/>
            </a:gra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7" name="Google Shape;167;p12"/>
            <p:cNvSpPr/>
            <p:nvPr/>
          </p:nvSpPr>
          <p:spPr>
            <a:xfrm flipH="1" rot="5400000">
              <a:off x="7072800" y="1666234"/>
              <a:ext cx="2574300" cy="1568100"/>
            </a:xfrm>
            <a:prstGeom prst="parallelogram">
              <a:avLst>
                <a:gd fmla="val 81897" name="adj"/>
              </a:avLst>
            </a:prstGeom>
            <a:gradFill>
              <a:gsLst>
                <a:gs pos="0">
                  <a:srgbClr val="33CCCC"/>
                </a:gs>
                <a:gs pos="100000">
                  <a:srgbClr val="66FF33"/>
                </a:gs>
              </a:gsLst>
              <a:lin ang="5400012" scaled="0"/>
            </a:gra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8" name="Google Shape;168;p12"/>
            <p:cNvSpPr/>
            <p:nvPr/>
          </p:nvSpPr>
          <p:spPr>
            <a:xfrm rot="-5400000">
              <a:off x="8020587" y="2718092"/>
              <a:ext cx="1396200" cy="850800"/>
            </a:xfrm>
            <a:prstGeom prst="parallelogram">
              <a:avLst>
                <a:gd fmla="val 81897" name="adj"/>
              </a:avLst>
            </a:prstGeom>
            <a:gradFill>
              <a:gsLst>
                <a:gs pos="0">
                  <a:srgbClr val="FF0066"/>
                </a:gs>
                <a:gs pos="100000">
                  <a:srgbClr val="FF9900"/>
                </a:gs>
              </a:gsLst>
              <a:lin ang="5400012" scaled="0"/>
            </a:gra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9" name="Google Shape;169;p12"/>
            <p:cNvSpPr/>
            <p:nvPr/>
          </p:nvSpPr>
          <p:spPr>
            <a:xfrm rot="-5400000">
              <a:off x="7178152" y="542730"/>
              <a:ext cx="1110900" cy="676800"/>
            </a:xfrm>
            <a:prstGeom prst="parallelogram">
              <a:avLst>
                <a:gd fmla="val 81897" name="adj"/>
              </a:avLst>
            </a:prstGeom>
            <a:solidFill>
              <a:srgbClr val="FFFFFF">
                <a:alpha val="14229"/>
              </a:srgbClr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0" name="Google Shape;170;p12"/>
            <p:cNvSpPr/>
            <p:nvPr/>
          </p:nvSpPr>
          <p:spPr>
            <a:xfrm flipH="1" rot="-5400000">
              <a:off x="8242801" y="3381815"/>
              <a:ext cx="784500" cy="477900"/>
            </a:xfrm>
            <a:prstGeom prst="parallelogram">
              <a:avLst>
                <a:gd fmla="val 81897" name="adj"/>
              </a:avLst>
            </a:prstGeom>
            <a:solidFill>
              <a:srgbClr val="0066FF">
                <a:alpha val="22690"/>
              </a:srgbClr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171" name="Google Shape;171;p12"/>
          <p:cNvGrpSpPr/>
          <p:nvPr/>
        </p:nvGrpSpPr>
        <p:grpSpPr>
          <a:xfrm>
            <a:off x="-1" y="2232486"/>
            <a:ext cx="874634" cy="2911268"/>
            <a:chOff x="3" y="2750304"/>
            <a:chExt cx="722480" cy="2404814"/>
          </a:xfrm>
        </p:grpSpPr>
        <p:sp>
          <p:nvSpPr>
            <p:cNvPr id="172" name="Google Shape;172;p12"/>
            <p:cNvSpPr/>
            <p:nvPr/>
          </p:nvSpPr>
          <p:spPr>
            <a:xfrm flipH="1" rot="5400000">
              <a:off x="-231667" y="3341328"/>
              <a:ext cx="1185900" cy="722400"/>
            </a:xfrm>
            <a:prstGeom prst="parallelogram">
              <a:avLst>
                <a:gd fmla="val 81897" name="adj"/>
              </a:avLst>
            </a:prstGeom>
            <a:gradFill>
              <a:gsLst>
                <a:gs pos="0">
                  <a:srgbClr val="CC3399"/>
                </a:gs>
                <a:gs pos="100000">
                  <a:srgbClr val="6699FF"/>
                </a:gs>
              </a:gsLst>
              <a:lin ang="5400012" scaled="0"/>
            </a:gra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3" name="Google Shape;173;p12"/>
            <p:cNvSpPr/>
            <p:nvPr/>
          </p:nvSpPr>
          <p:spPr>
            <a:xfrm rot="5400000">
              <a:off x="-158106" y="3063820"/>
              <a:ext cx="808800" cy="492300"/>
            </a:xfrm>
            <a:prstGeom prst="parallelogram">
              <a:avLst>
                <a:gd fmla="val 81897" name="adj"/>
              </a:avLst>
            </a:prstGeom>
            <a:gradFill>
              <a:gsLst>
                <a:gs pos="0">
                  <a:srgbClr val="33CCCC"/>
                </a:gs>
                <a:gs pos="100000">
                  <a:srgbClr val="66FF33"/>
                </a:gs>
              </a:gsLst>
              <a:lin ang="5400012" scaled="0"/>
            </a:gra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4" name="Google Shape;174;p12"/>
            <p:cNvSpPr/>
            <p:nvPr/>
          </p:nvSpPr>
          <p:spPr>
            <a:xfrm flipH="1" rot="-5400000">
              <a:off x="-173395" y="4440518"/>
              <a:ext cx="888000" cy="541200"/>
            </a:xfrm>
            <a:prstGeom prst="parallelogram">
              <a:avLst>
                <a:gd fmla="val 81897" name="adj"/>
              </a:avLst>
            </a:prstGeom>
            <a:gradFill>
              <a:gsLst>
                <a:gs pos="0">
                  <a:srgbClr val="FF0066"/>
                </a:gs>
                <a:gs pos="100000">
                  <a:srgbClr val="FF9900"/>
                </a:gs>
              </a:gsLst>
              <a:lin ang="5400012" scaled="0"/>
            </a:gra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5" name="Google Shape;175;p12"/>
            <p:cNvSpPr/>
            <p:nvPr/>
          </p:nvSpPr>
          <p:spPr>
            <a:xfrm rot="-5400000">
              <a:off x="-120147" y="2870454"/>
              <a:ext cx="614700" cy="374400"/>
            </a:xfrm>
            <a:prstGeom prst="parallelogram">
              <a:avLst>
                <a:gd fmla="val 81897" name="adj"/>
              </a:avLst>
            </a:prstGeom>
            <a:solidFill>
              <a:srgbClr val="FFFFFF">
                <a:alpha val="14229"/>
              </a:srgbClr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6" name="Google Shape;176;p12"/>
            <p:cNvSpPr/>
            <p:nvPr/>
          </p:nvSpPr>
          <p:spPr>
            <a:xfrm flipH="1" rot="-5400000">
              <a:off x="228056" y="4058304"/>
              <a:ext cx="614400" cy="374400"/>
            </a:xfrm>
            <a:prstGeom prst="parallelogram">
              <a:avLst>
                <a:gd fmla="val 81897" name="adj"/>
              </a:avLst>
            </a:prstGeom>
            <a:solidFill>
              <a:srgbClr val="0066FF">
                <a:alpha val="22690"/>
              </a:srgbClr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77" name="Google Shape;177;p12"/>
          <p:cNvSpPr txBox="1"/>
          <p:nvPr>
            <p:ph idx="12" type="sldNum"/>
          </p:nvPr>
        </p:nvSpPr>
        <p:spPr>
          <a:xfrm>
            <a:off x="8556775" y="4812625"/>
            <a:ext cx="587100" cy="330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Blank green gradient">
  <p:cSld name="BLANK_2">
    <p:bg>
      <p:bgPr>
        <a:gradFill>
          <a:gsLst>
            <a:gs pos="0">
              <a:srgbClr val="33CCCC"/>
            </a:gs>
            <a:gs pos="100000">
              <a:srgbClr val="66FF33"/>
            </a:gs>
          </a:gsLst>
          <a:lin ang="5400700" scaled="0"/>
        </a:gradFill>
      </p:bgPr>
    </p:bg>
    <p:spTree>
      <p:nvGrpSpPr>
        <p:cNvPr id="178" name="Shape 1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Google Shape;179;p13"/>
          <p:cNvSpPr/>
          <p:nvPr/>
        </p:nvSpPr>
        <p:spPr>
          <a:xfrm flipH="1" rot="5400000">
            <a:off x="7987921" y="280747"/>
            <a:ext cx="1436798" cy="875312"/>
          </a:xfrm>
          <a:prstGeom prst="parallelogram">
            <a:avLst>
              <a:gd fmla="val 81897" name="adj"/>
            </a:avLst>
          </a:prstGeom>
          <a:solidFill>
            <a:srgbClr val="FFFFFF">
              <a:alpha val="48850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0" name="Google Shape;180;p13"/>
          <p:cNvSpPr/>
          <p:nvPr/>
        </p:nvSpPr>
        <p:spPr>
          <a:xfrm flipH="1" rot="5400000">
            <a:off x="7711954" y="1152043"/>
            <a:ext cx="1779871" cy="1084184"/>
          </a:xfrm>
          <a:prstGeom prst="parallelogram">
            <a:avLst>
              <a:gd fmla="val 81897" name="adj"/>
            </a:avLst>
          </a:prstGeom>
          <a:solidFill>
            <a:srgbClr val="FFFFFF">
              <a:alpha val="48850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1" name="Google Shape;181;p13"/>
          <p:cNvSpPr/>
          <p:nvPr/>
        </p:nvSpPr>
        <p:spPr>
          <a:xfrm rot="-5400000">
            <a:off x="8367254" y="1879297"/>
            <a:ext cx="965333" cy="588243"/>
          </a:xfrm>
          <a:prstGeom prst="parallelogram">
            <a:avLst>
              <a:gd fmla="val 81897" name="adj"/>
            </a:avLst>
          </a:prstGeom>
          <a:solidFill>
            <a:srgbClr val="0066FF">
              <a:alpha val="22690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2" name="Google Shape;182;p13"/>
          <p:cNvSpPr/>
          <p:nvPr/>
        </p:nvSpPr>
        <p:spPr>
          <a:xfrm rot="-5400000">
            <a:off x="7784794" y="375252"/>
            <a:ext cx="768076" cy="467940"/>
          </a:xfrm>
          <a:prstGeom prst="parallelogram">
            <a:avLst>
              <a:gd fmla="val 81897" name="adj"/>
            </a:avLst>
          </a:prstGeom>
          <a:solidFill>
            <a:srgbClr val="0066FF">
              <a:alpha val="22690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3" name="Google Shape;183;p13"/>
          <p:cNvSpPr/>
          <p:nvPr/>
        </p:nvSpPr>
        <p:spPr>
          <a:xfrm flipH="1" rot="-5400000">
            <a:off x="8520892" y="2338195"/>
            <a:ext cx="542403" cy="330420"/>
          </a:xfrm>
          <a:prstGeom prst="parallelogram">
            <a:avLst>
              <a:gd fmla="val 81897" name="adj"/>
            </a:avLst>
          </a:prstGeom>
          <a:solidFill>
            <a:srgbClr val="FFFFFF">
              <a:alpha val="48850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4" name="Google Shape;184;p13"/>
          <p:cNvSpPr/>
          <p:nvPr/>
        </p:nvSpPr>
        <p:spPr>
          <a:xfrm flipH="1" rot="5400000">
            <a:off x="-280461" y="2947980"/>
            <a:ext cx="1435651" cy="874537"/>
          </a:xfrm>
          <a:prstGeom prst="parallelogram">
            <a:avLst>
              <a:gd fmla="val 81897" name="adj"/>
            </a:avLst>
          </a:prstGeom>
          <a:solidFill>
            <a:srgbClr val="FFFFFF">
              <a:alpha val="48850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5" name="Google Shape;185;p13"/>
          <p:cNvSpPr/>
          <p:nvPr/>
        </p:nvSpPr>
        <p:spPr>
          <a:xfrm rot="5400000">
            <a:off x="-191408" y="2612028"/>
            <a:ext cx="979133" cy="595978"/>
          </a:xfrm>
          <a:prstGeom prst="parallelogram">
            <a:avLst>
              <a:gd fmla="val 81897" name="adj"/>
            </a:avLst>
          </a:prstGeom>
          <a:solidFill>
            <a:srgbClr val="FFFFFF">
              <a:alpha val="48850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6" name="Google Shape;186;p13"/>
          <p:cNvSpPr/>
          <p:nvPr/>
        </p:nvSpPr>
        <p:spPr>
          <a:xfrm flipH="1" rot="-5400000">
            <a:off x="-209916" y="4278659"/>
            <a:ext cx="1075013" cy="655177"/>
          </a:xfrm>
          <a:prstGeom prst="parallelogram">
            <a:avLst>
              <a:gd fmla="val 81897" name="adj"/>
            </a:avLst>
          </a:prstGeom>
          <a:solidFill>
            <a:srgbClr val="FFFFFF">
              <a:alpha val="48850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7" name="Google Shape;187;p13"/>
          <p:cNvSpPr/>
          <p:nvPr/>
        </p:nvSpPr>
        <p:spPr>
          <a:xfrm rot="-5400000">
            <a:off x="-145454" y="2377940"/>
            <a:ext cx="744156" cy="453249"/>
          </a:xfrm>
          <a:prstGeom prst="parallelogram">
            <a:avLst>
              <a:gd fmla="val 81897" name="adj"/>
            </a:avLst>
          </a:prstGeom>
          <a:solidFill>
            <a:srgbClr val="0066FF">
              <a:alpha val="22690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8" name="Google Shape;188;p13"/>
          <p:cNvSpPr/>
          <p:nvPr/>
        </p:nvSpPr>
        <p:spPr>
          <a:xfrm flipH="1" rot="-5400000">
            <a:off x="276080" y="3815951"/>
            <a:ext cx="743793" cy="453249"/>
          </a:xfrm>
          <a:prstGeom prst="parallelogram">
            <a:avLst>
              <a:gd fmla="val 81897" name="adj"/>
            </a:avLst>
          </a:prstGeom>
          <a:solidFill>
            <a:srgbClr val="0066FF">
              <a:alpha val="22690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9" name="Google Shape;189;p13"/>
          <p:cNvSpPr txBox="1"/>
          <p:nvPr>
            <p:ph idx="12" type="sldNum"/>
          </p:nvPr>
        </p:nvSpPr>
        <p:spPr>
          <a:xfrm>
            <a:off x="8556775" y="4812625"/>
            <a:ext cx="587100" cy="330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Blank purple gradient">
  <p:cSld name="BLANK_2_1">
    <p:bg>
      <p:bgPr>
        <a:gradFill>
          <a:gsLst>
            <a:gs pos="0">
              <a:srgbClr val="CC3399"/>
            </a:gs>
            <a:gs pos="100000">
              <a:srgbClr val="6699FF"/>
            </a:gs>
          </a:gsLst>
          <a:lin ang="5400700" scaled="0"/>
        </a:gradFill>
      </p:bgPr>
    </p:bg>
    <p:spTree>
      <p:nvGrpSpPr>
        <p:cNvPr id="190" name="Shape 1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Google Shape;191;p14"/>
          <p:cNvSpPr/>
          <p:nvPr/>
        </p:nvSpPr>
        <p:spPr>
          <a:xfrm flipH="1" rot="5400000">
            <a:off x="7987926" y="280753"/>
            <a:ext cx="1436700" cy="875400"/>
          </a:xfrm>
          <a:prstGeom prst="parallelogram">
            <a:avLst>
              <a:gd fmla="val 81897" name="adj"/>
            </a:avLst>
          </a:prstGeom>
          <a:solidFill>
            <a:srgbClr val="FFFFFF">
              <a:alpha val="48850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2" name="Google Shape;192;p14"/>
          <p:cNvSpPr/>
          <p:nvPr/>
        </p:nvSpPr>
        <p:spPr>
          <a:xfrm flipH="1" rot="5400000">
            <a:off x="7711932" y="1152020"/>
            <a:ext cx="1779900" cy="1084200"/>
          </a:xfrm>
          <a:prstGeom prst="parallelogram">
            <a:avLst>
              <a:gd fmla="val 81897" name="adj"/>
            </a:avLst>
          </a:prstGeom>
          <a:solidFill>
            <a:srgbClr val="FFFFFF">
              <a:alpha val="48850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3" name="Google Shape;193;p14"/>
          <p:cNvSpPr/>
          <p:nvPr/>
        </p:nvSpPr>
        <p:spPr>
          <a:xfrm rot="-5400000">
            <a:off x="8367248" y="1879235"/>
            <a:ext cx="965400" cy="588300"/>
          </a:xfrm>
          <a:prstGeom prst="parallelogram">
            <a:avLst>
              <a:gd fmla="val 81897" name="adj"/>
            </a:avLst>
          </a:prstGeom>
          <a:solidFill>
            <a:srgbClr val="0066FF">
              <a:alpha val="22690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4" name="Google Shape;194;p14"/>
          <p:cNvSpPr/>
          <p:nvPr/>
        </p:nvSpPr>
        <p:spPr>
          <a:xfrm rot="-5400000">
            <a:off x="7784863" y="375260"/>
            <a:ext cx="768000" cy="468000"/>
          </a:xfrm>
          <a:prstGeom prst="parallelogram">
            <a:avLst>
              <a:gd fmla="val 81897" name="adj"/>
            </a:avLst>
          </a:prstGeom>
          <a:solidFill>
            <a:srgbClr val="0066FF">
              <a:alpha val="22690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5" name="Google Shape;195;p14"/>
          <p:cNvSpPr/>
          <p:nvPr/>
        </p:nvSpPr>
        <p:spPr>
          <a:xfrm flipH="1" rot="-5400000">
            <a:off x="8520834" y="2338254"/>
            <a:ext cx="542400" cy="330300"/>
          </a:xfrm>
          <a:prstGeom prst="parallelogram">
            <a:avLst>
              <a:gd fmla="val 81897" name="adj"/>
            </a:avLst>
          </a:prstGeom>
          <a:solidFill>
            <a:srgbClr val="FFFFFF">
              <a:alpha val="48850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6" name="Google Shape;196;p14"/>
          <p:cNvSpPr/>
          <p:nvPr/>
        </p:nvSpPr>
        <p:spPr>
          <a:xfrm flipH="1" rot="5400000">
            <a:off x="-280517" y="2947924"/>
            <a:ext cx="1435800" cy="874500"/>
          </a:xfrm>
          <a:prstGeom prst="parallelogram">
            <a:avLst>
              <a:gd fmla="val 81897" name="adj"/>
            </a:avLst>
          </a:prstGeom>
          <a:solidFill>
            <a:srgbClr val="FFFFFF">
              <a:alpha val="48850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7" name="Google Shape;197;p14"/>
          <p:cNvSpPr/>
          <p:nvPr/>
        </p:nvSpPr>
        <p:spPr>
          <a:xfrm rot="5400000">
            <a:off x="-191502" y="2612001"/>
            <a:ext cx="979200" cy="596100"/>
          </a:xfrm>
          <a:prstGeom prst="parallelogram">
            <a:avLst>
              <a:gd fmla="val 81897" name="adj"/>
            </a:avLst>
          </a:prstGeom>
          <a:solidFill>
            <a:srgbClr val="FFFFFF">
              <a:alpha val="48850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8" name="Google Shape;198;p14"/>
          <p:cNvSpPr/>
          <p:nvPr/>
        </p:nvSpPr>
        <p:spPr>
          <a:xfrm flipH="1" rot="-5400000">
            <a:off x="-209848" y="4278591"/>
            <a:ext cx="1074900" cy="655200"/>
          </a:xfrm>
          <a:prstGeom prst="parallelogram">
            <a:avLst>
              <a:gd fmla="val 81897" name="adj"/>
            </a:avLst>
          </a:prstGeom>
          <a:solidFill>
            <a:srgbClr val="FFFFFF">
              <a:alpha val="48850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9" name="Google Shape;199;p14"/>
          <p:cNvSpPr/>
          <p:nvPr/>
        </p:nvSpPr>
        <p:spPr>
          <a:xfrm rot="-5400000">
            <a:off x="-145501" y="2377842"/>
            <a:ext cx="744300" cy="453300"/>
          </a:xfrm>
          <a:prstGeom prst="parallelogram">
            <a:avLst>
              <a:gd fmla="val 81897" name="adj"/>
            </a:avLst>
          </a:prstGeom>
          <a:solidFill>
            <a:srgbClr val="0066FF">
              <a:alpha val="22690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0" name="Google Shape;200;p14"/>
          <p:cNvSpPr/>
          <p:nvPr/>
        </p:nvSpPr>
        <p:spPr>
          <a:xfrm flipH="1" rot="-5400000">
            <a:off x="276152" y="3815879"/>
            <a:ext cx="743700" cy="453300"/>
          </a:xfrm>
          <a:prstGeom prst="parallelogram">
            <a:avLst>
              <a:gd fmla="val 81897" name="adj"/>
            </a:avLst>
          </a:prstGeom>
          <a:solidFill>
            <a:srgbClr val="0066FF">
              <a:alpha val="22690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1" name="Google Shape;201;p14"/>
          <p:cNvSpPr txBox="1"/>
          <p:nvPr>
            <p:ph idx="12" type="sldNum"/>
          </p:nvPr>
        </p:nvSpPr>
        <p:spPr>
          <a:xfrm>
            <a:off x="8556775" y="4812625"/>
            <a:ext cx="587100" cy="330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Blank orange gradient">
  <p:cSld name="BLANK_2_1_1">
    <p:bg>
      <p:bgPr>
        <a:gradFill>
          <a:gsLst>
            <a:gs pos="0">
              <a:srgbClr val="FF0066"/>
            </a:gs>
            <a:gs pos="100000">
              <a:srgbClr val="FF9900"/>
            </a:gs>
          </a:gsLst>
          <a:lin ang="5400700" scaled="0"/>
        </a:gradFill>
      </p:bgPr>
    </p:bg>
    <p:spTree>
      <p:nvGrpSpPr>
        <p:cNvPr id="202" name="Shape 2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" name="Google Shape;203;p15"/>
          <p:cNvSpPr/>
          <p:nvPr/>
        </p:nvSpPr>
        <p:spPr>
          <a:xfrm flipH="1" rot="5400000">
            <a:off x="7987926" y="280753"/>
            <a:ext cx="1436700" cy="875400"/>
          </a:xfrm>
          <a:prstGeom prst="parallelogram">
            <a:avLst>
              <a:gd fmla="val 81897" name="adj"/>
            </a:avLst>
          </a:prstGeom>
          <a:solidFill>
            <a:srgbClr val="FFFFFF">
              <a:alpha val="48850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4" name="Google Shape;204;p15"/>
          <p:cNvSpPr/>
          <p:nvPr/>
        </p:nvSpPr>
        <p:spPr>
          <a:xfrm flipH="1" rot="5400000">
            <a:off x="7711932" y="1152020"/>
            <a:ext cx="1779900" cy="1084200"/>
          </a:xfrm>
          <a:prstGeom prst="parallelogram">
            <a:avLst>
              <a:gd fmla="val 81897" name="adj"/>
            </a:avLst>
          </a:prstGeom>
          <a:solidFill>
            <a:srgbClr val="FFFFFF">
              <a:alpha val="48850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5" name="Google Shape;205;p15"/>
          <p:cNvSpPr/>
          <p:nvPr/>
        </p:nvSpPr>
        <p:spPr>
          <a:xfrm rot="-5400000">
            <a:off x="8367248" y="1879235"/>
            <a:ext cx="965400" cy="588300"/>
          </a:xfrm>
          <a:prstGeom prst="parallelogram">
            <a:avLst>
              <a:gd fmla="val 81897" name="adj"/>
            </a:avLst>
          </a:prstGeom>
          <a:solidFill>
            <a:srgbClr val="0066FF">
              <a:alpha val="22690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6" name="Google Shape;206;p15"/>
          <p:cNvSpPr/>
          <p:nvPr/>
        </p:nvSpPr>
        <p:spPr>
          <a:xfrm rot="-5400000">
            <a:off x="7784863" y="375260"/>
            <a:ext cx="768000" cy="468000"/>
          </a:xfrm>
          <a:prstGeom prst="parallelogram">
            <a:avLst>
              <a:gd fmla="val 81897" name="adj"/>
            </a:avLst>
          </a:prstGeom>
          <a:solidFill>
            <a:srgbClr val="0066FF">
              <a:alpha val="22690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7" name="Google Shape;207;p15"/>
          <p:cNvSpPr/>
          <p:nvPr/>
        </p:nvSpPr>
        <p:spPr>
          <a:xfrm flipH="1" rot="-5400000">
            <a:off x="8520834" y="2338254"/>
            <a:ext cx="542400" cy="330300"/>
          </a:xfrm>
          <a:prstGeom prst="parallelogram">
            <a:avLst>
              <a:gd fmla="val 81897" name="adj"/>
            </a:avLst>
          </a:prstGeom>
          <a:solidFill>
            <a:srgbClr val="FFFFFF">
              <a:alpha val="48850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8" name="Google Shape;208;p15"/>
          <p:cNvSpPr/>
          <p:nvPr/>
        </p:nvSpPr>
        <p:spPr>
          <a:xfrm flipH="1" rot="5400000">
            <a:off x="-280517" y="2947924"/>
            <a:ext cx="1435800" cy="874500"/>
          </a:xfrm>
          <a:prstGeom prst="parallelogram">
            <a:avLst>
              <a:gd fmla="val 81897" name="adj"/>
            </a:avLst>
          </a:prstGeom>
          <a:solidFill>
            <a:srgbClr val="FFFFFF">
              <a:alpha val="48850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9" name="Google Shape;209;p15"/>
          <p:cNvSpPr/>
          <p:nvPr/>
        </p:nvSpPr>
        <p:spPr>
          <a:xfrm rot="5400000">
            <a:off x="-191502" y="2612001"/>
            <a:ext cx="979200" cy="596100"/>
          </a:xfrm>
          <a:prstGeom prst="parallelogram">
            <a:avLst>
              <a:gd fmla="val 81897" name="adj"/>
            </a:avLst>
          </a:prstGeom>
          <a:solidFill>
            <a:srgbClr val="FFFFFF">
              <a:alpha val="48850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0" name="Google Shape;210;p15"/>
          <p:cNvSpPr/>
          <p:nvPr/>
        </p:nvSpPr>
        <p:spPr>
          <a:xfrm flipH="1" rot="-5400000">
            <a:off x="-209848" y="4278591"/>
            <a:ext cx="1074900" cy="655200"/>
          </a:xfrm>
          <a:prstGeom prst="parallelogram">
            <a:avLst>
              <a:gd fmla="val 81897" name="adj"/>
            </a:avLst>
          </a:prstGeom>
          <a:solidFill>
            <a:srgbClr val="FFFFFF">
              <a:alpha val="48850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1" name="Google Shape;211;p15"/>
          <p:cNvSpPr/>
          <p:nvPr/>
        </p:nvSpPr>
        <p:spPr>
          <a:xfrm rot="-5400000">
            <a:off x="-145501" y="2377842"/>
            <a:ext cx="744300" cy="453300"/>
          </a:xfrm>
          <a:prstGeom prst="parallelogram">
            <a:avLst>
              <a:gd fmla="val 81897" name="adj"/>
            </a:avLst>
          </a:prstGeom>
          <a:solidFill>
            <a:srgbClr val="0066FF">
              <a:alpha val="22690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2" name="Google Shape;212;p15"/>
          <p:cNvSpPr/>
          <p:nvPr/>
        </p:nvSpPr>
        <p:spPr>
          <a:xfrm flipH="1" rot="-5400000">
            <a:off x="276152" y="3815879"/>
            <a:ext cx="743700" cy="453300"/>
          </a:xfrm>
          <a:prstGeom prst="parallelogram">
            <a:avLst>
              <a:gd fmla="val 81897" name="adj"/>
            </a:avLst>
          </a:prstGeom>
          <a:solidFill>
            <a:srgbClr val="0066FF">
              <a:alpha val="22690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3" name="Google Shape;213;p15"/>
          <p:cNvSpPr txBox="1"/>
          <p:nvPr>
            <p:ph idx="12" type="sldNum"/>
          </p:nvPr>
        </p:nvSpPr>
        <p:spPr>
          <a:xfrm>
            <a:off x="8556775" y="4812625"/>
            <a:ext cx="587100" cy="330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Blank big">
  <p:cSld name="BLANK_1">
    <p:spTree>
      <p:nvGrpSpPr>
        <p:cNvPr id="214" name="Shape 2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5" name="Google Shape;215;p16"/>
          <p:cNvGrpSpPr/>
          <p:nvPr/>
        </p:nvGrpSpPr>
        <p:grpSpPr>
          <a:xfrm>
            <a:off x="7395202" y="-6"/>
            <a:ext cx="1748884" cy="4013021"/>
            <a:chOff x="7395202" y="-6"/>
            <a:chExt cx="1748884" cy="4013021"/>
          </a:xfrm>
        </p:grpSpPr>
        <p:sp>
          <p:nvSpPr>
            <p:cNvPr id="216" name="Google Shape;216;p16"/>
            <p:cNvSpPr/>
            <p:nvPr/>
          </p:nvSpPr>
          <p:spPr>
            <a:xfrm flipH="1" rot="5400000">
              <a:off x="7471942" y="406044"/>
              <a:ext cx="2078100" cy="1266000"/>
            </a:xfrm>
            <a:prstGeom prst="parallelogram">
              <a:avLst>
                <a:gd fmla="val 81897" name="adj"/>
              </a:avLst>
            </a:prstGeom>
            <a:gradFill>
              <a:gsLst>
                <a:gs pos="0">
                  <a:srgbClr val="CC3399"/>
                </a:gs>
                <a:gs pos="100000">
                  <a:srgbClr val="6699FF"/>
                </a:gs>
              </a:gsLst>
              <a:lin ang="5400012" scaled="0"/>
            </a:gra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17" name="Google Shape;217;p16"/>
            <p:cNvSpPr/>
            <p:nvPr/>
          </p:nvSpPr>
          <p:spPr>
            <a:xfrm flipH="1" rot="5400000">
              <a:off x="7072800" y="1666234"/>
              <a:ext cx="2574300" cy="1568100"/>
            </a:xfrm>
            <a:prstGeom prst="parallelogram">
              <a:avLst>
                <a:gd fmla="val 81897" name="adj"/>
              </a:avLst>
            </a:prstGeom>
            <a:gradFill>
              <a:gsLst>
                <a:gs pos="0">
                  <a:srgbClr val="33CCCC"/>
                </a:gs>
                <a:gs pos="100000">
                  <a:srgbClr val="66FF33"/>
                </a:gs>
              </a:gsLst>
              <a:lin ang="5400012" scaled="0"/>
            </a:gra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18" name="Google Shape;218;p16"/>
            <p:cNvSpPr/>
            <p:nvPr/>
          </p:nvSpPr>
          <p:spPr>
            <a:xfrm rot="-5400000">
              <a:off x="8020587" y="2718092"/>
              <a:ext cx="1396200" cy="850800"/>
            </a:xfrm>
            <a:prstGeom prst="parallelogram">
              <a:avLst>
                <a:gd fmla="val 81897" name="adj"/>
              </a:avLst>
            </a:prstGeom>
            <a:gradFill>
              <a:gsLst>
                <a:gs pos="0">
                  <a:srgbClr val="FF0066"/>
                </a:gs>
                <a:gs pos="100000">
                  <a:srgbClr val="FF9900"/>
                </a:gs>
              </a:gsLst>
              <a:lin ang="5400012" scaled="0"/>
            </a:gra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19" name="Google Shape;219;p16"/>
            <p:cNvSpPr/>
            <p:nvPr/>
          </p:nvSpPr>
          <p:spPr>
            <a:xfrm rot="-5400000">
              <a:off x="7178152" y="542730"/>
              <a:ext cx="1110900" cy="676800"/>
            </a:xfrm>
            <a:prstGeom prst="parallelogram">
              <a:avLst>
                <a:gd fmla="val 81897" name="adj"/>
              </a:avLst>
            </a:prstGeom>
            <a:solidFill>
              <a:srgbClr val="FFFFFF">
                <a:alpha val="14229"/>
              </a:srgbClr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20" name="Google Shape;220;p16"/>
            <p:cNvSpPr/>
            <p:nvPr/>
          </p:nvSpPr>
          <p:spPr>
            <a:xfrm flipH="1" rot="-5400000">
              <a:off x="8242801" y="3381815"/>
              <a:ext cx="784500" cy="477900"/>
            </a:xfrm>
            <a:prstGeom prst="parallelogram">
              <a:avLst>
                <a:gd fmla="val 81897" name="adj"/>
              </a:avLst>
            </a:prstGeom>
            <a:solidFill>
              <a:srgbClr val="0066FF">
                <a:alpha val="22690"/>
              </a:srgbClr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221" name="Google Shape;221;p16"/>
          <p:cNvSpPr/>
          <p:nvPr/>
        </p:nvSpPr>
        <p:spPr>
          <a:xfrm flipH="1" rot="5400000">
            <a:off x="-479615" y="1845054"/>
            <a:ext cx="2455200" cy="1495800"/>
          </a:xfrm>
          <a:prstGeom prst="parallelogram">
            <a:avLst>
              <a:gd fmla="val 81897" name="adj"/>
            </a:avLst>
          </a:prstGeom>
          <a:gradFill>
            <a:gsLst>
              <a:gs pos="0">
                <a:srgbClr val="CC3399"/>
              </a:gs>
              <a:gs pos="100000">
                <a:srgbClr val="6699FF"/>
              </a:gs>
            </a:gsLst>
            <a:lin ang="5400012" scaled="0"/>
          </a:gra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2" name="Google Shape;222;p16"/>
          <p:cNvSpPr/>
          <p:nvPr/>
        </p:nvSpPr>
        <p:spPr>
          <a:xfrm rot="5400000">
            <a:off x="-262152" y="1526813"/>
            <a:ext cx="1340700" cy="816300"/>
          </a:xfrm>
          <a:prstGeom prst="parallelogram">
            <a:avLst>
              <a:gd fmla="val 81897" name="adj"/>
            </a:avLst>
          </a:prstGeom>
          <a:gradFill>
            <a:gsLst>
              <a:gs pos="0">
                <a:srgbClr val="33CCCC"/>
              </a:gs>
              <a:gs pos="100000">
                <a:srgbClr val="66FF33"/>
              </a:gs>
            </a:gsLst>
            <a:lin ang="5400012" scaled="0"/>
          </a:gra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3" name="Google Shape;223;p16"/>
          <p:cNvSpPr/>
          <p:nvPr/>
        </p:nvSpPr>
        <p:spPr>
          <a:xfrm flipH="1" rot="-5400000">
            <a:off x="-358955" y="3663589"/>
            <a:ext cx="1838400" cy="1120500"/>
          </a:xfrm>
          <a:prstGeom prst="parallelogram">
            <a:avLst>
              <a:gd fmla="val 81897" name="adj"/>
            </a:avLst>
          </a:prstGeom>
          <a:gradFill>
            <a:gsLst>
              <a:gs pos="0">
                <a:srgbClr val="FF0066"/>
              </a:gs>
              <a:gs pos="100000">
                <a:srgbClr val="FF9900"/>
              </a:gs>
            </a:gsLst>
            <a:lin ang="5400012" scaled="0"/>
          </a:gra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4" name="Google Shape;224;p16"/>
          <p:cNvSpPr/>
          <p:nvPr/>
        </p:nvSpPr>
        <p:spPr>
          <a:xfrm rot="-5400000">
            <a:off x="-199052" y="1206482"/>
            <a:ext cx="1018800" cy="620700"/>
          </a:xfrm>
          <a:prstGeom prst="parallelogram">
            <a:avLst>
              <a:gd fmla="val 81897" name="adj"/>
            </a:avLst>
          </a:prstGeom>
          <a:solidFill>
            <a:srgbClr val="FFFFFF">
              <a:alpha val="14229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5" name="Google Shape;225;p16"/>
          <p:cNvSpPr/>
          <p:nvPr/>
        </p:nvSpPr>
        <p:spPr>
          <a:xfrm flipH="1" rot="-5400000">
            <a:off x="472234" y="3024661"/>
            <a:ext cx="1272000" cy="775200"/>
          </a:xfrm>
          <a:prstGeom prst="parallelogram">
            <a:avLst>
              <a:gd fmla="val 81897" name="adj"/>
            </a:avLst>
          </a:prstGeom>
          <a:solidFill>
            <a:srgbClr val="0066FF">
              <a:alpha val="22690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6" name="Google Shape;226;p16"/>
          <p:cNvSpPr txBox="1"/>
          <p:nvPr>
            <p:ph idx="12" type="sldNum"/>
          </p:nvPr>
        </p:nvSpPr>
        <p:spPr>
          <a:xfrm>
            <a:off x="8556775" y="4812625"/>
            <a:ext cx="587100" cy="330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3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2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5" Type="http://schemas.openxmlformats.org/officeDocument/2006/relationships/slideLayout" Target="../slideLayouts/slideLayout15.xml"/><Relationship Id="rId14" Type="http://schemas.openxmlformats.org/officeDocument/2006/relationships/slideLayout" Target="../slideLayouts/slideLayout14.xml"/><Relationship Id="rId16" Type="http://schemas.openxmlformats.org/officeDocument/2006/relationships/theme" Target="../theme/theme2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 name="simple-light">
    <p:bg>
      <p:bgPr>
        <a:solidFill>
          <a:srgbClr val="041F30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1067088" y="912850"/>
            <a:ext cx="5972100" cy="6360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000"/>
              <a:buFont typeface="Hind"/>
              <a:buNone/>
              <a:defRPr b="1" sz="3000">
                <a:solidFill>
                  <a:srgbClr val="FFFFFF"/>
                </a:solidFill>
                <a:latin typeface="Hind"/>
                <a:ea typeface="Hind"/>
                <a:cs typeface="Hind"/>
                <a:sym typeface="Hin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000"/>
              <a:buFont typeface="Hind"/>
              <a:buNone/>
              <a:defRPr b="1" sz="3000">
                <a:solidFill>
                  <a:srgbClr val="FFFFFF"/>
                </a:solidFill>
                <a:latin typeface="Hind"/>
                <a:ea typeface="Hind"/>
                <a:cs typeface="Hind"/>
                <a:sym typeface="Hind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000"/>
              <a:buFont typeface="Hind"/>
              <a:buNone/>
              <a:defRPr b="1" sz="3000">
                <a:solidFill>
                  <a:srgbClr val="FFFFFF"/>
                </a:solidFill>
                <a:latin typeface="Hind"/>
                <a:ea typeface="Hind"/>
                <a:cs typeface="Hind"/>
                <a:sym typeface="Hind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000"/>
              <a:buFont typeface="Hind"/>
              <a:buNone/>
              <a:defRPr b="1" sz="3000">
                <a:solidFill>
                  <a:srgbClr val="FFFFFF"/>
                </a:solidFill>
                <a:latin typeface="Hind"/>
                <a:ea typeface="Hind"/>
                <a:cs typeface="Hind"/>
                <a:sym typeface="Hind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000"/>
              <a:buFont typeface="Hind"/>
              <a:buNone/>
              <a:defRPr b="1" sz="3000">
                <a:solidFill>
                  <a:srgbClr val="FFFFFF"/>
                </a:solidFill>
                <a:latin typeface="Hind"/>
                <a:ea typeface="Hind"/>
                <a:cs typeface="Hind"/>
                <a:sym typeface="Hind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000"/>
              <a:buFont typeface="Hind"/>
              <a:buNone/>
              <a:defRPr b="1" sz="3000">
                <a:solidFill>
                  <a:srgbClr val="FFFFFF"/>
                </a:solidFill>
                <a:latin typeface="Hind"/>
                <a:ea typeface="Hind"/>
                <a:cs typeface="Hind"/>
                <a:sym typeface="Hind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000"/>
              <a:buFont typeface="Hind"/>
              <a:buNone/>
              <a:defRPr b="1" sz="3000">
                <a:solidFill>
                  <a:srgbClr val="FFFFFF"/>
                </a:solidFill>
                <a:latin typeface="Hind"/>
                <a:ea typeface="Hind"/>
                <a:cs typeface="Hind"/>
                <a:sym typeface="Hind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000"/>
              <a:buFont typeface="Hind"/>
              <a:buNone/>
              <a:defRPr b="1" sz="3000">
                <a:solidFill>
                  <a:srgbClr val="FFFFFF"/>
                </a:solidFill>
                <a:latin typeface="Hind"/>
                <a:ea typeface="Hind"/>
                <a:cs typeface="Hind"/>
                <a:sym typeface="Hind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000"/>
              <a:buFont typeface="Hind"/>
              <a:buNone/>
              <a:defRPr b="1" sz="3000">
                <a:solidFill>
                  <a:srgbClr val="FFFFFF"/>
                </a:solidFill>
                <a:latin typeface="Hind"/>
                <a:ea typeface="Hind"/>
                <a:cs typeface="Hind"/>
                <a:sym typeface="Hind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1067088" y="1650548"/>
            <a:ext cx="5972100" cy="2764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81000" lvl="0" marL="457200">
              <a:spcBef>
                <a:spcPts val="600"/>
              </a:spcBef>
              <a:spcAft>
                <a:spcPts val="0"/>
              </a:spcAft>
              <a:buClr>
                <a:srgbClr val="1C4587"/>
              </a:buClr>
              <a:buSzPts val="2400"/>
              <a:buFont typeface="Hind"/>
              <a:buChar char="›"/>
              <a:defRPr sz="2400">
                <a:solidFill>
                  <a:srgbClr val="FFFFFF"/>
                </a:solidFill>
                <a:latin typeface="Hind"/>
                <a:ea typeface="Hind"/>
                <a:cs typeface="Hind"/>
                <a:sym typeface="Hind"/>
              </a:defRPr>
            </a:lvl1pPr>
            <a:lvl2pPr indent="-381000" lvl="1" marL="914400">
              <a:spcBef>
                <a:spcPts val="0"/>
              </a:spcBef>
              <a:spcAft>
                <a:spcPts val="0"/>
              </a:spcAft>
              <a:buClr>
                <a:srgbClr val="1C4587"/>
              </a:buClr>
              <a:buSzPts val="2400"/>
              <a:buFont typeface="Hind"/>
              <a:buChar char="›"/>
              <a:defRPr sz="2400">
                <a:solidFill>
                  <a:srgbClr val="FFFFFF"/>
                </a:solidFill>
                <a:latin typeface="Hind"/>
                <a:ea typeface="Hind"/>
                <a:cs typeface="Hind"/>
                <a:sym typeface="Hind"/>
              </a:defRPr>
            </a:lvl2pPr>
            <a:lvl3pPr indent="-381000" lvl="2" marL="1371600">
              <a:spcBef>
                <a:spcPts val="0"/>
              </a:spcBef>
              <a:spcAft>
                <a:spcPts val="0"/>
              </a:spcAft>
              <a:buClr>
                <a:srgbClr val="1C4587"/>
              </a:buClr>
              <a:buSzPts val="2400"/>
              <a:buFont typeface="Hind"/>
              <a:buChar char="›"/>
              <a:defRPr sz="2400">
                <a:solidFill>
                  <a:srgbClr val="FFFFFF"/>
                </a:solidFill>
                <a:latin typeface="Hind"/>
                <a:ea typeface="Hind"/>
                <a:cs typeface="Hind"/>
                <a:sym typeface="Hind"/>
              </a:defRPr>
            </a:lvl3pPr>
            <a:lvl4pPr indent="-381000" lvl="3" marL="1828800">
              <a:spcBef>
                <a:spcPts val="0"/>
              </a:spcBef>
              <a:spcAft>
                <a:spcPts val="0"/>
              </a:spcAft>
              <a:buClr>
                <a:srgbClr val="1C4587"/>
              </a:buClr>
              <a:buSzPts val="2400"/>
              <a:buFont typeface="Hind"/>
              <a:buChar char="›"/>
              <a:defRPr sz="2400">
                <a:solidFill>
                  <a:srgbClr val="FFFFFF"/>
                </a:solidFill>
                <a:latin typeface="Hind"/>
                <a:ea typeface="Hind"/>
                <a:cs typeface="Hind"/>
                <a:sym typeface="Hind"/>
              </a:defRPr>
            </a:lvl4pPr>
            <a:lvl5pPr indent="-381000" lvl="4" marL="2286000">
              <a:spcBef>
                <a:spcPts val="0"/>
              </a:spcBef>
              <a:spcAft>
                <a:spcPts val="0"/>
              </a:spcAft>
              <a:buClr>
                <a:srgbClr val="1C4587"/>
              </a:buClr>
              <a:buSzPts val="2400"/>
              <a:buFont typeface="Hind"/>
              <a:buChar char="›"/>
              <a:defRPr sz="2400">
                <a:solidFill>
                  <a:srgbClr val="FFFFFF"/>
                </a:solidFill>
                <a:latin typeface="Hind"/>
                <a:ea typeface="Hind"/>
                <a:cs typeface="Hind"/>
                <a:sym typeface="Hind"/>
              </a:defRPr>
            </a:lvl5pPr>
            <a:lvl6pPr indent="-381000" lvl="5" marL="2743200">
              <a:spcBef>
                <a:spcPts val="0"/>
              </a:spcBef>
              <a:spcAft>
                <a:spcPts val="0"/>
              </a:spcAft>
              <a:buClr>
                <a:srgbClr val="1C4587"/>
              </a:buClr>
              <a:buSzPts val="2400"/>
              <a:buFont typeface="Hind"/>
              <a:buChar char="›"/>
              <a:defRPr sz="2400">
                <a:solidFill>
                  <a:srgbClr val="FFFFFF"/>
                </a:solidFill>
                <a:latin typeface="Hind"/>
                <a:ea typeface="Hind"/>
                <a:cs typeface="Hind"/>
                <a:sym typeface="Hind"/>
              </a:defRPr>
            </a:lvl6pPr>
            <a:lvl7pPr indent="-381000" lvl="6" marL="3200400">
              <a:spcBef>
                <a:spcPts val="0"/>
              </a:spcBef>
              <a:spcAft>
                <a:spcPts val="0"/>
              </a:spcAft>
              <a:buClr>
                <a:srgbClr val="1C4587"/>
              </a:buClr>
              <a:buSzPts val="2400"/>
              <a:buFont typeface="Hind"/>
              <a:buChar char="›"/>
              <a:defRPr sz="2400">
                <a:solidFill>
                  <a:srgbClr val="FFFFFF"/>
                </a:solidFill>
                <a:latin typeface="Hind"/>
                <a:ea typeface="Hind"/>
                <a:cs typeface="Hind"/>
                <a:sym typeface="Hind"/>
              </a:defRPr>
            </a:lvl7pPr>
            <a:lvl8pPr indent="-381000" lvl="7" marL="3657600">
              <a:spcBef>
                <a:spcPts val="0"/>
              </a:spcBef>
              <a:spcAft>
                <a:spcPts val="0"/>
              </a:spcAft>
              <a:buClr>
                <a:srgbClr val="1C4587"/>
              </a:buClr>
              <a:buSzPts val="2400"/>
              <a:buFont typeface="Hind"/>
              <a:buChar char="›"/>
              <a:defRPr sz="2400">
                <a:solidFill>
                  <a:srgbClr val="FFFFFF"/>
                </a:solidFill>
                <a:latin typeface="Hind"/>
                <a:ea typeface="Hind"/>
                <a:cs typeface="Hind"/>
                <a:sym typeface="Hind"/>
              </a:defRPr>
            </a:lvl8pPr>
            <a:lvl9pPr indent="-381000" lvl="8" marL="4114800">
              <a:spcBef>
                <a:spcPts val="0"/>
              </a:spcBef>
              <a:spcAft>
                <a:spcPts val="0"/>
              </a:spcAft>
              <a:buClr>
                <a:srgbClr val="1C4587"/>
              </a:buClr>
              <a:buSzPts val="2400"/>
              <a:buFont typeface="Hind"/>
              <a:buChar char="»"/>
              <a:defRPr sz="2400">
                <a:solidFill>
                  <a:srgbClr val="FFFFFF"/>
                </a:solidFill>
                <a:latin typeface="Hind"/>
                <a:ea typeface="Hind"/>
                <a:cs typeface="Hind"/>
                <a:sym typeface="Hind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556775" y="4812625"/>
            <a:ext cx="587100" cy="330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r">
              <a:buNone/>
              <a:defRPr sz="1100">
                <a:solidFill>
                  <a:srgbClr val="FFFFFF"/>
                </a:solidFill>
                <a:latin typeface="Hind"/>
                <a:ea typeface="Hind"/>
                <a:cs typeface="Hind"/>
                <a:sym typeface="Hind"/>
              </a:defRPr>
            </a:lvl1pPr>
            <a:lvl2pPr lvl="1" algn="r">
              <a:buNone/>
              <a:defRPr sz="1100">
                <a:solidFill>
                  <a:srgbClr val="FFFFFF"/>
                </a:solidFill>
                <a:latin typeface="Hind"/>
                <a:ea typeface="Hind"/>
                <a:cs typeface="Hind"/>
                <a:sym typeface="Hind"/>
              </a:defRPr>
            </a:lvl2pPr>
            <a:lvl3pPr lvl="2" algn="r">
              <a:buNone/>
              <a:defRPr sz="1100">
                <a:solidFill>
                  <a:srgbClr val="FFFFFF"/>
                </a:solidFill>
                <a:latin typeface="Hind"/>
                <a:ea typeface="Hind"/>
                <a:cs typeface="Hind"/>
                <a:sym typeface="Hind"/>
              </a:defRPr>
            </a:lvl3pPr>
            <a:lvl4pPr lvl="3" algn="r">
              <a:buNone/>
              <a:defRPr sz="1100">
                <a:solidFill>
                  <a:srgbClr val="FFFFFF"/>
                </a:solidFill>
                <a:latin typeface="Hind"/>
                <a:ea typeface="Hind"/>
                <a:cs typeface="Hind"/>
                <a:sym typeface="Hind"/>
              </a:defRPr>
            </a:lvl4pPr>
            <a:lvl5pPr lvl="4" algn="r">
              <a:buNone/>
              <a:defRPr sz="1100">
                <a:solidFill>
                  <a:srgbClr val="FFFFFF"/>
                </a:solidFill>
                <a:latin typeface="Hind"/>
                <a:ea typeface="Hind"/>
                <a:cs typeface="Hind"/>
                <a:sym typeface="Hind"/>
              </a:defRPr>
            </a:lvl5pPr>
            <a:lvl6pPr lvl="5" algn="r">
              <a:buNone/>
              <a:defRPr sz="1100">
                <a:solidFill>
                  <a:srgbClr val="FFFFFF"/>
                </a:solidFill>
                <a:latin typeface="Hind"/>
                <a:ea typeface="Hind"/>
                <a:cs typeface="Hind"/>
                <a:sym typeface="Hind"/>
              </a:defRPr>
            </a:lvl6pPr>
            <a:lvl7pPr lvl="6" algn="r">
              <a:buNone/>
              <a:defRPr sz="1100">
                <a:solidFill>
                  <a:srgbClr val="FFFFFF"/>
                </a:solidFill>
                <a:latin typeface="Hind"/>
                <a:ea typeface="Hind"/>
                <a:cs typeface="Hind"/>
                <a:sym typeface="Hind"/>
              </a:defRPr>
            </a:lvl7pPr>
            <a:lvl8pPr lvl="7" algn="r">
              <a:buNone/>
              <a:defRPr sz="1100">
                <a:solidFill>
                  <a:srgbClr val="FFFFFF"/>
                </a:solidFill>
                <a:latin typeface="Hind"/>
                <a:ea typeface="Hind"/>
                <a:cs typeface="Hind"/>
                <a:sym typeface="Hind"/>
              </a:defRPr>
            </a:lvl8pPr>
            <a:lvl9pPr lvl="8" algn="r">
              <a:buNone/>
              <a:defRPr sz="1100">
                <a:solidFill>
                  <a:srgbClr val="FFFFFF"/>
                </a:solidFill>
                <a:latin typeface="Hind"/>
                <a:ea typeface="Hind"/>
                <a:cs typeface="Hind"/>
                <a:sym typeface="Hind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</p:sldLayoutIdLst>
  <p:transition>
    <p:fade thruBlk="1"/>
  </p:transition>
  <p:hf dt="0" ftr="0" hdr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2.pn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Relationship Id="rId3" Type="http://schemas.openxmlformats.org/officeDocument/2006/relationships/hyperlink" Target="http://drive.google.com/file/d/1_k5gQi6iQEN-mfSK7gFJuDOEeT0kmEqO/view" TargetMode="External"/><Relationship Id="rId4" Type="http://schemas.openxmlformats.org/officeDocument/2006/relationships/image" Target="../media/image5.jpg"/><Relationship Id="rId5" Type="http://schemas.openxmlformats.org/officeDocument/2006/relationships/image" Target="../media/image4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Relationship Id="rId3" Type="http://schemas.openxmlformats.org/officeDocument/2006/relationships/hyperlink" Target="http://drive.google.com/file/d/1_k5gQi6iQEN-mfSK7gFJuDOEeT0kmEqO/view" TargetMode="External"/><Relationship Id="rId4" Type="http://schemas.openxmlformats.org/officeDocument/2006/relationships/image" Target="../media/image5.jpg"/><Relationship Id="rId5" Type="http://schemas.openxmlformats.org/officeDocument/2006/relationships/image" Target="../media/image7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Relationship Id="rId3" Type="http://schemas.openxmlformats.org/officeDocument/2006/relationships/hyperlink" Target="http://drive.google.com/file/d/1_k5gQi6iQEN-mfSK7gFJuDOEeT0kmEqO/view" TargetMode="External"/><Relationship Id="rId4" Type="http://schemas.openxmlformats.org/officeDocument/2006/relationships/image" Target="../media/image5.jpg"/><Relationship Id="rId5" Type="http://schemas.openxmlformats.org/officeDocument/2006/relationships/image" Target="../media/image9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8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Relationship Id="rId3" Type="http://schemas.openxmlformats.org/officeDocument/2006/relationships/hyperlink" Target="http://drive.google.com/file/d/1Iee8RH_Aq6gRpjMVyxHhH86y5Yb_NcO_/view" TargetMode="External"/><Relationship Id="rId4" Type="http://schemas.openxmlformats.org/officeDocument/2006/relationships/image" Target="../media/image3.jpg"/><Relationship Id="rId5" Type="http://schemas.openxmlformats.org/officeDocument/2006/relationships/image" Target="../media/image4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Relationship Id="rId3" Type="http://schemas.openxmlformats.org/officeDocument/2006/relationships/hyperlink" Target="http://drive.google.com/file/d/1Iee8RH_Aq6gRpjMVyxHhH86y5Yb_NcO_/view" TargetMode="External"/><Relationship Id="rId4" Type="http://schemas.openxmlformats.org/officeDocument/2006/relationships/image" Target="../media/image3.jpg"/><Relationship Id="rId5" Type="http://schemas.openxmlformats.org/officeDocument/2006/relationships/image" Target="../media/image7.pn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Relationship Id="rId3" Type="http://schemas.openxmlformats.org/officeDocument/2006/relationships/hyperlink" Target="http://drive.google.com/file/d/1Iee8RH_Aq6gRpjMVyxHhH86y5Yb_NcO_/view" TargetMode="External"/><Relationship Id="rId4" Type="http://schemas.openxmlformats.org/officeDocument/2006/relationships/image" Target="../media/image3.jpg"/><Relationship Id="rId5" Type="http://schemas.openxmlformats.org/officeDocument/2006/relationships/image" Target="../media/image9.pn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3.xml"/><Relationship Id="rId3" Type="http://schemas.openxmlformats.org/officeDocument/2006/relationships/hyperlink" Target="http://www.youtube.com/watch?v=ypqYoFbPfTk" TargetMode="External"/><Relationship Id="rId4" Type="http://schemas.openxmlformats.org/officeDocument/2006/relationships/image" Target="../media/image10.jpg"/><Relationship Id="rId5" Type="http://schemas.openxmlformats.org/officeDocument/2006/relationships/hyperlink" Target="http://www.youtube.com/watch?v=Pr-j2fmcpxc" TargetMode="External"/><Relationship Id="rId6" Type="http://schemas.openxmlformats.org/officeDocument/2006/relationships/image" Target="../media/image6.jpg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4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30" name="Shape 2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1" name="Google Shape;231;p17"/>
          <p:cNvSpPr txBox="1"/>
          <p:nvPr>
            <p:ph type="ctrTitle"/>
          </p:nvPr>
        </p:nvSpPr>
        <p:spPr>
          <a:xfrm>
            <a:off x="1943350" y="279725"/>
            <a:ext cx="4487700" cy="1159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Binary</a:t>
            </a:r>
            <a:endParaRPr sz="3600"/>
          </a:p>
        </p:txBody>
      </p:sp>
      <p:sp>
        <p:nvSpPr>
          <p:cNvPr id="232" name="Google Shape;232;p17"/>
          <p:cNvSpPr txBox="1"/>
          <p:nvPr>
            <p:ph idx="12" type="sldNum"/>
          </p:nvPr>
        </p:nvSpPr>
        <p:spPr>
          <a:xfrm>
            <a:off x="8421109" y="4678676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233" name="Google Shape;233;p17"/>
          <p:cNvSpPr txBox="1"/>
          <p:nvPr/>
        </p:nvSpPr>
        <p:spPr>
          <a:xfrm>
            <a:off x="1508775" y="1389900"/>
            <a:ext cx="5832000" cy="2901600"/>
          </a:xfrm>
          <a:prstGeom prst="rect">
            <a:avLst/>
          </a:prstGeom>
          <a:solidFill>
            <a:srgbClr val="FFFFFF"/>
          </a:solidFill>
          <a:ln cap="flat" cmpd="sng" w="1905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latin typeface="Righteous"/>
                <a:ea typeface="Righteous"/>
                <a:cs typeface="Righteous"/>
                <a:sym typeface="Righteous"/>
              </a:rPr>
              <a:t>Definition</a:t>
            </a:r>
            <a:r>
              <a:rPr lang="en">
                <a:latin typeface="Righteous"/>
                <a:ea typeface="Righteous"/>
                <a:cs typeface="Righteous"/>
                <a:sym typeface="Righteous"/>
              </a:rPr>
              <a:t> : </a:t>
            </a:r>
            <a:r>
              <a:rPr lang="en" sz="1350">
                <a:solidFill>
                  <a:srgbClr val="1A1A1A"/>
                </a:solidFill>
                <a:highlight>
                  <a:srgbClr val="FFFFFF"/>
                </a:highlight>
              </a:rPr>
              <a:t>A system of numerical notation to the base 2, in which each place of a number, expressed as 0 or 1, corresponds to a power of 2.</a:t>
            </a:r>
            <a:endParaRPr sz="1350">
              <a:solidFill>
                <a:srgbClr val="1A1A1A"/>
              </a:solidFill>
              <a:highlight>
                <a:srgbClr val="FFFFFF"/>
              </a:highlight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50">
              <a:solidFill>
                <a:srgbClr val="1A1A1A"/>
              </a:solidFill>
              <a:highlight>
                <a:srgbClr val="FFFFFF"/>
              </a:highlight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50">
              <a:solidFill>
                <a:srgbClr val="1A1A1A"/>
              </a:solidFill>
              <a:highlight>
                <a:srgbClr val="FFFFFF"/>
              </a:highlight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1350" u="sng">
                <a:solidFill>
                  <a:srgbClr val="1A1A1A"/>
                </a:solidFill>
                <a:highlight>
                  <a:srgbClr val="FFFFFF"/>
                </a:highlight>
              </a:rPr>
              <a:t>Welsh translation:</a:t>
            </a:r>
            <a:r>
              <a:rPr lang="en" sz="1350">
                <a:solidFill>
                  <a:srgbClr val="1A1A1A"/>
                </a:solidFill>
                <a:highlight>
                  <a:srgbClr val="FFFFFF"/>
                </a:highlight>
              </a:rPr>
              <a:t>  Deuaidd.</a:t>
            </a:r>
            <a:endParaRPr sz="1350">
              <a:solidFill>
                <a:srgbClr val="1A1A1A"/>
              </a:solidFill>
              <a:highlight>
                <a:srgbClr val="FFFFFF"/>
              </a:highlight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50">
              <a:solidFill>
                <a:srgbClr val="1A1A1A"/>
              </a:solidFill>
              <a:highlight>
                <a:srgbClr val="FFFFFF"/>
              </a:highlight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50">
              <a:solidFill>
                <a:srgbClr val="1A1A1A"/>
              </a:solidFill>
              <a:highlight>
                <a:srgbClr val="FFFFFF"/>
              </a:highlight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1350" u="sng">
                <a:solidFill>
                  <a:srgbClr val="1A1A1A"/>
                </a:solidFill>
                <a:highlight>
                  <a:srgbClr val="FFFFFF"/>
                </a:highlight>
              </a:rPr>
              <a:t>Nod y wers: </a:t>
            </a:r>
            <a:r>
              <a:rPr lang="en" sz="1350">
                <a:solidFill>
                  <a:srgbClr val="1A1A1A"/>
                </a:solidFill>
                <a:highlight>
                  <a:srgbClr val="FFFFFF"/>
                </a:highlight>
              </a:rPr>
              <a:t> By the end of the lesson, you will understand what is binary. You will know how to convert denary numbers into binary and how to convert binary numbers into denary.</a:t>
            </a:r>
            <a:endParaRPr sz="1350">
              <a:solidFill>
                <a:srgbClr val="1A1A1A"/>
              </a:solidFill>
              <a:highlight>
                <a:srgbClr val="FFFFFF"/>
              </a:highlight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37" name="Shape 2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8" name="Google Shape;238;p18"/>
          <p:cNvSpPr txBox="1"/>
          <p:nvPr>
            <p:ph idx="12" type="sldNum"/>
          </p:nvPr>
        </p:nvSpPr>
        <p:spPr>
          <a:xfrm>
            <a:off x="8421109" y="4678676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pic>
        <p:nvPicPr>
          <p:cNvPr id="239" name="Google Shape;239;p1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026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240" name="Google Shape;240;p18"/>
          <p:cNvSpPr txBox="1"/>
          <p:nvPr/>
        </p:nvSpPr>
        <p:spPr>
          <a:xfrm>
            <a:off x="1349350" y="1358225"/>
            <a:ext cx="5504700" cy="2031900"/>
          </a:xfrm>
          <a:prstGeom prst="rect">
            <a:avLst/>
          </a:prstGeom>
          <a:solidFill>
            <a:srgbClr val="FFFFFF"/>
          </a:solidFill>
          <a:ln cap="flat" cmpd="sng" w="1905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latin typeface="Righteous"/>
                <a:ea typeface="Righteous"/>
                <a:cs typeface="Righteous"/>
                <a:sym typeface="Righteous"/>
              </a:rPr>
              <a:t>A computer is made up of switches. Ones and Zeros. On and off. A computer can only count up to two numbers…. 1 and 0.</a:t>
            </a:r>
            <a:endParaRPr>
              <a:latin typeface="Righteous"/>
              <a:ea typeface="Righteous"/>
              <a:cs typeface="Righteous"/>
              <a:sym typeface="Righteous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latin typeface="Righteous"/>
                <a:ea typeface="Righteous"/>
                <a:cs typeface="Righteous"/>
                <a:sym typeface="Righteous"/>
              </a:rPr>
              <a:t>This is called Binary numbers, computers operate in Binary.</a:t>
            </a:r>
            <a:endParaRPr>
              <a:latin typeface="Righteous"/>
              <a:ea typeface="Righteous"/>
              <a:cs typeface="Righteous"/>
              <a:sym typeface="Righteous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latin typeface="Righteous"/>
                <a:ea typeface="Righteous"/>
                <a:cs typeface="Righteous"/>
                <a:sym typeface="Righteous"/>
              </a:rPr>
              <a:t>A computer stores data and performs calculations through Binary.</a:t>
            </a:r>
            <a:endParaRPr>
              <a:latin typeface="Righteous"/>
              <a:ea typeface="Righteous"/>
              <a:cs typeface="Righteous"/>
              <a:sym typeface="Righteous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latin typeface="Righteous"/>
                <a:ea typeface="Righteous"/>
                <a:cs typeface="Righteous"/>
                <a:sym typeface="Righteous"/>
              </a:rPr>
              <a:t>For example when you see the number “68” on your screen, the computer is actually saying “</a:t>
            </a:r>
            <a:r>
              <a:rPr lang="en">
                <a:solidFill>
                  <a:schemeClr val="dk1"/>
                </a:solidFill>
                <a:latin typeface="Righteous"/>
                <a:ea typeface="Righteous"/>
                <a:cs typeface="Righteous"/>
                <a:sym typeface="Righteous"/>
              </a:rPr>
              <a:t>1000100”. By the end of the lesson, we will understand why.</a:t>
            </a:r>
            <a:endParaRPr>
              <a:latin typeface="Righteous"/>
              <a:ea typeface="Righteous"/>
              <a:cs typeface="Righteous"/>
              <a:sym typeface="Righteous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44" name="Shape 2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" name="Google Shape;245;p19"/>
          <p:cNvSpPr txBox="1"/>
          <p:nvPr>
            <p:ph idx="12" type="sldNum"/>
          </p:nvPr>
        </p:nvSpPr>
        <p:spPr>
          <a:xfrm>
            <a:off x="8421109" y="4678676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246" name="Google Shape;246;p19"/>
          <p:cNvSpPr txBox="1"/>
          <p:nvPr/>
        </p:nvSpPr>
        <p:spPr>
          <a:xfrm>
            <a:off x="905250" y="883675"/>
            <a:ext cx="2761500" cy="3795000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>
                <a:latin typeface="Trebuchet MS"/>
                <a:ea typeface="Trebuchet MS"/>
                <a:cs typeface="Trebuchet MS"/>
                <a:sym typeface="Trebuchet MS"/>
              </a:rPr>
              <a:t>10⁰ - 1</a:t>
            </a:r>
            <a:endParaRPr sz="3000">
              <a:latin typeface="Trebuchet MS"/>
              <a:ea typeface="Trebuchet MS"/>
              <a:cs typeface="Trebuchet MS"/>
              <a:sym typeface="Trebuchet MS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>
                <a:latin typeface="Trebuchet MS"/>
                <a:ea typeface="Trebuchet MS"/>
                <a:cs typeface="Trebuchet MS"/>
                <a:sym typeface="Trebuchet MS"/>
              </a:rPr>
              <a:t>10</a:t>
            </a:r>
            <a:r>
              <a:rPr lang="en" sz="3000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rPr>
              <a:t>¹</a:t>
            </a:r>
            <a:r>
              <a:rPr lang="en" sz="3000">
                <a:latin typeface="Trebuchet MS"/>
                <a:ea typeface="Trebuchet MS"/>
                <a:cs typeface="Trebuchet MS"/>
                <a:sym typeface="Trebuchet MS"/>
              </a:rPr>
              <a:t> - 10</a:t>
            </a:r>
            <a:endParaRPr sz="3000">
              <a:latin typeface="Trebuchet MS"/>
              <a:ea typeface="Trebuchet MS"/>
              <a:cs typeface="Trebuchet MS"/>
              <a:sym typeface="Trebuchet MS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>
                <a:latin typeface="Trebuchet MS"/>
                <a:ea typeface="Trebuchet MS"/>
                <a:cs typeface="Trebuchet MS"/>
                <a:sym typeface="Trebuchet MS"/>
              </a:rPr>
              <a:t>10</a:t>
            </a:r>
            <a:r>
              <a:rPr lang="en" sz="3000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rPr>
              <a:t>²</a:t>
            </a:r>
            <a:r>
              <a:rPr lang="en" sz="3000">
                <a:latin typeface="Trebuchet MS"/>
                <a:ea typeface="Trebuchet MS"/>
                <a:cs typeface="Trebuchet MS"/>
                <a:sym typeface="Trebuchet MS"/>
              </a:rPr>
              <a:t> - 100</a:t>
            </a:r>
            <a:endParaRPr sz="3000">
              <a:latin typeface="Trebuchet MS"/>
              <a:ea typeface="Trebuchet MS"/>
              <a:cs typeface="Trebuchet MS"/>
              <a:sym typeface="Trebuchet MS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>
                <a:latin typeface="Trebuchet MS"/>
                <a:ea typeface="Trebuchet MS"/>
                <a:cs typeface="Trebuchet MS"/>
                <a:sym typeface="Trebuchet MS"/>
              </a:rPr>
              <a:t>10</a:t>
            </a:r>
            <a:r>
              <a:rPr lang="en" sz="3000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rPr>
              <a:t>³</a:t>
            </a:r>
            <a:r>
              <a:rPr lang="en" sz="3000">
                <a:latin typeface="Trebuchet MS"/>
                <a:ea typeface="Trebuchet MS"/>
                <a:cs typeface="Trebuchet MS"/>
                <a:sym typeface="Trebuchet MS"/>
              </a:rPr>
              <a:t> - 1000                       </a:t>
            </a:r>
            <a:endParaRPr sz="3000">
              <a:latin typeface="Trebuchet MS"/>
              <a:ea typeface="Trebuchet MS"/>
              <a:cs typeface="Trebuchet MS"/>
              <a:sym typeface="Trebuchet MS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>
                <a:latin typeface="Trebuchet MS"/>
                <a:ea typeface="Trebuchet MS"/>
                <a:cs typeface="Trebuchet MS"/>
                <a:sym typeface="Trebuchet MS"/>
              </a:rPr>
              <a:t>10</a:t>
            </a:r>
            <a:r>
              <a:rPr lang="en" sz="3000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rPr>
              <a:t>⁴</a:t>
            </a:r>
            <a:r>
              <a:rPr lang="en" sz="3000">
                <a:latin typeface="Trebuchet MS"/>
                <a:ea typeface="Trebuchet MS"/>
                <a:cs typeface="Trebuchet MS"/>
                <a:sym typeface="Trebuchet MS"/>
              </a:rPr>
              <a:t> - 10000</a:t>
            </a:r>
            <a:endParaRPr sz="3000">
              <a:latin typeface="Trebuchet MS"/>
              <a:ea typeface="Trebuchet MS"/>
              <a:cs typeface="Trebuchet MS"/>
              <a:sym typeface="Trebuchet MS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>
                <a:latin typeface="Trebuchet MS"/>
                <a:ea typeface="Trebuchet MS"/>
                <a:cs typeface="Trebuchet MS"/>
                <a:sym typeface="Trebuchet MS"/>
              </a:rPr>
              <a:t>10</a:t>
            </a:r>
            <a:r>
              <a:rPr lang="en" sz="3000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rPr>
              <a:t>⁵</a:t>
            </a:r>
            <a:r>
              <a:rPr lang="en" sz="3000">
                <a:latin typeface="Trebuchet MS"/>
                <a:ea typeface="Trebuchet MS"/>
                <a:cs typeface="Trebuchet MS"/>
                <a:sym typeface="Trebuchet MS"/>
              </a:rPr>
              <a:t> - 100000</a:t>
            </a:r>
            <a:endParaRPr sz="3000">
              <a:latin typeface="Trebuchet MS"/>
              <a:ea typeface="Trebuchet MS"/>
              <a:cs typeface="Trebuchet MS"/>
              <a:sym typeface="Trebuchet MS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>
                <a:latin typeface="Trebuchet MS"/>
                <a:ea typeface="Trebuchet MS"/>
                <a:cs typeface="Trebuchet MS"/>
                <a:sym typeface="Trebuchet MS"/>
              </a:rPr>
              <a:t>10</a:t>
            </a:r>
            <a:r>
              <a:rPr lang="en" sz="3000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rPr>
              <a:t>⁶</a:t>
            </a:r>
            <a:r>
              <a:rPr lang="en" sz="3000">
                <a:latin typeface="Trebuchet MS"/>
                <a:ea typeface="Trebuchet MS"/>
                <a:cs typeface="Trebuchet MS"/>
                <a:sym typeface="Trebuchet MS"/>
              </a:rPr>
              <a:t> - 1000000</a:t>
            </a:r>
            <a:endParaRPr sz="3000">
              <a:latin typeface="Trebuchet MS"/>
              <a:ea typeface="Trebuchet MS"/>
              <a:cs typeface="Trebuchet MS"/>
              <a:sym typeface="Trebuchet MS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>
                <a:latin typeface="Trebuchet MS"/>
                <a:ea typeface="Trebuchet MS"/>
                <a:cs typeface="Trebuchet MS"/>
                <a:sym typeface="Trebuchet MS"/>
              </a:rPr>
              <a:t>10</a:t>
            </a:r>
            <a:r>
              <a:rPr lang="en" sz="3000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rPr>
              <a:t>⁷</a:t>
            </a:r>
            <a:r>
              <a:rPr lang="en" sz="3000">
                <a:latin typeface="Trebuchet MS"/>
                <a:ea typeface="Trebuchet MS"/>
                <a:cs typeface="Trebuchet MS"/>
                <a:sym typeface="Trebuchet MS"/>
              </a:rPr>
              <a:t> - 10000000</a:t>
            </a:r>
            <a:endParaRPr sz="3000">
              <a:latin typeface="Trebuchet MS"/>
              <a:ea typeface="Trebuchet MS"/>
              <a:cs typeface="Trebuchet MS"/>
              <a:sym typeface="Trebuchet MS"/>
            </a:endParaRPr>
          </a:p>
        </p:txBody>
      </p:sp>
      <p:sp>
        <p:nvSpPr>
          <p:cNvPr id="247" name="Google Shape;247;p19"/>
          <p:cNvSpPr txBox="1"/>
          <p:nvPr/>
        </p:nvSpPr>
        <p:spPr>
          <a:xfrm>
            <a:off x="5705850" y="902125"/>
            <a:ext cx="2569500" cy="3758100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3000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rPr>
              <a:t>2⁰</a:t>
            </a:r>
            <a:r>
              <a:rPr lang="en" sz="3000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rPr>
              <a:t> - 1</a:t>
            </a:r>
            <a:endParaRPr sz="3000">
              <a:solidFill>
                <a:schemeClr val="dk1"/>
              </a:solidFill>
              <a:latin typeface="Trebuchet MS"/>
              <a:ea typeface="Trebuchet MS"/>
              <a:cs typeface="Trebuchet MS"/>
              <a:sym typeface="Trebuchet MS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3000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rPr>
              <a:t>2¹ - 2</a:t>
            </a:r>
            <a:endParaRPr sz="3000">
              <a:solidFill>
                <a:schemeClr val="dk1"/>
              </a:solidFill>
              <a:latin typeface="Trebuchet MS"/>
              <a:ea typeface="Trebuchet MS"/>
              <a:cs typeface="Trebuchet MS"/>
              <a:sym typeface="Trebuchet MS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3000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rPr>
              <a:t>2² - 4</a:t>
            </a:r>
            <a:endParaRPr sz="3000">
              <a:solidFill>
                <a:schemeClr val="dk1"/>
              </a:solidFill>
              <a:latin typeface="Trebuchet MS"/>
              <a:ea typeface="Trebuchet MS"/>
              <a:cs typeface="Trebuchet MS"/>
              <a:sym typeface="Trebuchet MS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3000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rPr>
              <a:t>2³ - 8</a:t>
            </a:r>
            <a:endParaRPr sz="3000">
              <a:solidFill>
                <a:schemeClr val="dk1"/>
              </a:solidFill>
              <a:latin typeface="Trebuchet MS"/>
              <a:ea typeface="Trebuchet MS"/>
              <a:cs typeface="Trebuchet MS"/>
              <a:sym typeface="Trebuchet MS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3000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rPr>
              <a:t>2⁴ - 16</a:t>
            </a:r>
            <a:endParaRPr sz="3000">
              <a:solidFill>
                <a:schemeClr val="dk1"/>
              </a:solidFill>
              <a:latin typeface="Trebuchet MS"/>
              <a:ea typeface="Trebuchet MS"/>
              <a:cs typeface="Trebuchet MS"/>
              <a:sym typeface="Trebuchet MS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3000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rPr>
              <a:t>2⁵ - 32</a:t>
            </a:r>
            <a:endParaRPr sz="3000">
              <a:solidFill>
                <a:schemeClr val="dk1"/>
              </a:solidFill>
              <a:latin typeface="Trebuchet MS"/>
              <a:ea typeface="Trebuchet MS"/>
              <a:cs typeface="Trebuchet MS"/>
              <a:sym typeface="Trebuchet MS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3000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rPr>
              <a:t>2⁶ - 64</a:t>
            </a:r>
            <a:endParaRPr sz="3000">
              <a:solidFill>
                <a:schemeClr val="dk1"/>
              </a:solidFill>
              <a:latin typeface="Trebuchet MS"/>
              <a:ea typeface="Trebuchet MS"/>
              <a:cs typeface="Trebuchet MS"/>
              <a:sym typeface="Trebuchet MS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3000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rPr>
              <a:t>2⁷ - 128</a:t>
            </a:r>
            <a:endParaRPr sz="3000">
              <a:latin typeface="Trebuchet MS"/>
              <a:ea typeface="Trebuchet MS"/>
              <a:cs typeface="Trebuchet MS"/>
              <a:sym typeface="Trebuchet MS"/>
            </a:endParaRPr>
          </a:p>
        </p:txBody>
      </p:sp>
      <p:sp>
        <p:nvSpPr>
          <p:cNvPr id="248" name="Google Shape;248;p19"/>
          <p:cNvSpPr txBox="1"/>
          <p:nvPr/>
        </p:nvSpPr>
        <p:spPr>
          <a:xfrm>
            <a:off x="905250" y="100575"/>
            <a:ext cx="2761500" cy="649200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>
                <a:latin typeface="Trebuchet MS"/>
                <a:ea typeface="Trebuchet MS"/>
                <a:cs typeface="Trebuchet MS"/>
                <a:sym typeface="Trebuchet MS"/>
              </a:rPr>
              <a:t>Base 10 </a:t>
            </a:r>
            <a:endParaRPr sz="3000">
              <a:latin typeface="Trebuchet MS"/>
              <a:ea typeface="Trebuchet MS"/>
              <a:cs typeface="Trebuchet MS"/>
              <a:sym typeface="Trebuchet MS"/>
            </a:endParaRPr>
          </a:p>
        </p:txBody>
      </p:sp>
      <p:sp>
        <p:nvSpPr>
          <p:cNvPr id="249" name="Google Shape;249;p19"/>
          <p:cNvSpPr txBox="1"/>
          <p:nvPr/>
        </p:nvSpPr>
        <p:spPr>
          <a:xfrm>
            <a:off x="5705850" y="100575"/>
            <a:ext cx="2569500" cy="649200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>
                <a:latin typeface="Trebuchet MS"/>
                <a:ea typeface="Trebuchet MS"/>
                <a:cs typeface="Trebuchet MS"/>
                <a:sym typeface="Trebuchet MS"/>
              </a:rPr>
              <a:t>Base 2</a:t>
            </a:r>
            <a:endParaRPr sz="3000">
              <a:latin typeface="Trebuchet MS"/>
              <a:ea typeface="Trebuchet MS"/>
              <a:cs typeface="Trebuchet MS"/>
              <a:sym typeface="Trebuchet MS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53" name="Shape 2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4" name="Google Shape;254;p20"/>
          <p:cNvSpPr txBox="1"/>
          <p:nvPr>
            <p:ph idx="12" type="sldNum"/>
          </p:nvPr>
        </p:nvSpPr>
        <p:spPr>
          <a:xfrm>
            <a:off x="8421109" y="4678676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255" name="Google Shape;255;p20"/>
          <p:cNvSpPr txBox="1"/>
          <p:nvPr/>
        </p:nvSpPr>
        <p:spPr>
          <a:xfrm>
            <a:off x="502225" y="125450"/>
            <a:ext cx="2506800" cy="457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rgbClr val="FFFFFF"/>
                </a:solidFill>
                <a:latin typeface="Righteous"/>
                <a:ea typeface="Righteous"/>
                <a:cs typeface="Righteous"/>
                <a:sym typeface="Righteous"/>
              </a:rPr>
              <a:t>Bronze</a:t>
            </a:r>
            <a:endParaRPr>
              <a:solidFill>
                <a:srgbClr val="FFFFFF"/>
              </a:solidFill>
              <a:latin typeface="Righteous"/>
              <a:ea typeface="Righteous"/>
              <a:cs typeface="Righteous"/>
              <a:sym typeface="Righteous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rgbClr val="FFFFFF"/>
              </a:solidFill>
              <a:latin typeface="Righteous"/>
              <a:ea typeface="Righteous"/>
              <a:cs typeface="Righteous"/>
              <a:sym typeface="Righteous"/>
            </a:endParaRPr>
          </a:p>
        </p:txBody>
      </p:sp>
      <p:graphicFrame>
        <p:nvGraphicFramePr>
          <p:cNvPr id="256" name="Google Shape;256;p20"/>
          <p:cNvGraphicFramePr/>
          <p:nvPr/>
        </p:nvGraphicFramePr>
        <p:xfrm>
          <a:off x="3009025" y="52300"/>
          <a:ext cx="3000000" cy="3000000"/>
        </p:xfrm>
        <a:graphic>
          <a:graphicData uri="http://schemas.openxmlformats.org/drawingml/2006/table">
            <a:tbl>
              <a:tblPr bandRow="1">
                <a:noFill/>
                <a:tableStyleId>{2A731F3D-233F-43EA-A438-4647BA30F6E7}</a:tableStyleId>
              </a:tblPr>
              <a:tblGrid>
                <a:gridCol w="1216425"/>
                <a:gridCol w="476625"/>
                <a:gridCol w="380400"/>
                <a:gridCol w="350800"/>
                <a:gridCol w="350800"/>
                <a:gridCol w="350800"/>
                <a:gridCol w="350800"/>
                <a:gridCol w="350800"/>
                <a:gridCol w="350800"/>
                <a:gridCol w="1439825"/>
              </a:tblGrid>
              <a:tr h="421150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Denary </a:t>
                      </a:r>
                      <a:endParaRPr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128</a:t>
                      </a:r>
                      <a:endParaRPr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64</a:t>
                      </a:r>
                      <a:endParaRPr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32</a:t>
                      </a:r>
                      <a:endParaRPr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16</a:t>
                      </a:r>
                      <a:endParaRPr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8</a:t>
                      </a:r>
                      <a:endParaRPr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4</a:t>
                      </a:r>
                      <a:endParaRPr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2</a:t>
                      </a:r>
                      <a:endParaRPr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1</a:t>
                      </a:r>
                      <a:endParaRPr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Binary</a:t>
                      </a:r>
                      <a:endParaRPr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4CCCC"/>
                    </a:solidFill>
                  </a:tcPr>
                </a:tc>
              </a:tr>
              <a:tr h="320975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5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/>
                        <a:t>0</a:t>
                      </a:r>
                      <a:endParaRPr/>
                    </a:p>
                  </a:txBody>
                  <a:tcPr marT="0" marB="0" marR="68575" marL="68575">
                    <a:lnL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/>
                        <a:t>0</a:t>
                      </a:r>
                      <a:endParaRPr/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/>
                        <a:t>0</a:t>
                      </a:r>
                      <a:endParaRPr/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/>
                        <a:t>0</a:t>
                      </a:r>
                      <a:endParaRPr/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/>
                        <a:t>0</a:t>
                      </a:r>
                      <a:endParaRPr/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/>
                        <a:t>1</a:t>
                      </a:r>
                      <a:endParaRPr/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/>
                        <a:t>0</a:t>
                      </a:r>
                      <a:endParaRPr/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/>
                        <a:t>1</a:t>
                      </a:r>
                      <a:endParaRPr/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/>
                        <a:t>00000101</a:t>
                      </a:r>
                      <a:endParaRPr/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</a:tr>
              <a:tr h="320975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3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</a:tr>
              <a:tr h="320975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2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</a:tr>
              <a:tr h="320975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0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</a:tr>
              <a:tr h="320975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6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</a:tr>
              <a:tr h="320975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10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</a:tr>
              <a:tr h="320975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17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</a:tr>
              <a:tr h="320975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20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</a:tr>
              <a:tr h="320975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42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 sz="11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 </a:t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</a:tr>
              <a:tr h="320975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47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</a:tr>
              <a:tr h="320975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71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</a:tr>
              <a:tr h="320975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79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</a:tr>
              <a:tr h="320975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87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</a:tr>
            </a:tbl>
          </a:graphicData>
        </a:graphic>
      </p:graphicFrame>
      <p:sp>
        <p:nvSpPr>
          <p:cNvPr id="257" name="Google Shape;257;p20"/>
          <p:cNvSpPr txBox="1"/>
          <p:nvPr/>
        </p:nvSpPr>
        <p:spPr>
          <a:xfrm>
            <a:off x="144350" y="820775"/>
            <a:ext cx="2445900" cy="944100"/>
          </a:xfrm>
          <a:prstGeom prst="rect">
            <a:avLst/>
          </a:prstGeom>
          <a:solidFill>
            <a:srgbClr val="FFFFFF"/>
          </a:solidFill>
          <a:ln cap="flat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>
                <a:solidFill>
                  <a:schemeClr val="dk1"/>
                </a:solidFill>
                <a:latin typeface="Righteous"/>
                <a:ea typeface="Righteous"/>
                <a:cs typeface="Righteous"/>
                <a:sym typeface="Righteous"/>
              </a:rPr>
              <a:t>Convert the numbers here from Denary into Binary.</a:t>
            </a:r>
            <a:endParaRPr>
              <a:latin typeface="Righteous"/>
              <a:ea typeface="Righteous"/>
              <a:cs typeface="Righteous"/>
              <a:sym typeface="Righteous"/>
            </a:endParaRPr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ighteous"/>
              <a:ea typeface="Righteous"/>
              <a:cs typeface="Righteous"/>
              <a:sym typeface="Righteous"/>
            </a:endParaRPr>
          </a:p>
        </p:txBody>
      </p:sp>
      <p:pic>
        <p:nvPicPr>
          <p:cNvPr id="258" name="Google Shape;258;p20" title="Copy of Uned 01 - Topig 04 - Trefn a Strwythur Data - Cynrychioliad Rhifau - 02 - Trawsnewid Rhifau Degaidd i Deuaidd.mp4.mp4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03625" y="3154406"/>
            <a:ext cx="2732701" cy="1537144"/>
          </a:xfrm>
          <a:prstGeom prst="rect">
            <a:avLst/>
          </a:prstGeom>
          <a:noFill/>
          <a:ln>
            <a:noFill/>
          </a:ln>
        </p:spPr>
      </p:pic>
      <p:pic>
        <p:nvPicPr>
          <p:cNvPr id="259" name="Google Shape;259;p20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48774" y="0"/>
            <a:ext cx="298396" cy="518951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260" name="Google Shape;260;p20"/>
          <p:cNvGraphicFramePr/>
          <p:nvPr/>
        </p:nvGraphicFramePr>
        <p:xfrm>
          <a:off x="144350" y="5288600"/>
          <a:ext cx="3000000" cy="3000000"/>
        </p:xfrm>
        <a:graphic>
          <a:graphicData uri="http://schemas.openxmlformats.org/drawingml/2006/table">
            <a:tbl>
              <a:tblPr>
                <a:noFill/>
                <a:tableStyleId>{042E47BB-D1F5-4100-8BBF-54D8DAB8989C}</a:tableStyleId>
              </a:tblPr>
              <a:tblGrid>
                <a:gridCol w="1643300"/>
                <a:gridCol w="1643300"/>
                <a:gridCol w="1643300"/>
                <a:gridCol w="1643300"/>
              </a:tblGrid>
              <a:tr h="420700"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100">
                          <a:solidFill>
                            <a:srgbClr val="FFFFFF"/>
                          </a:solidFill>
                          <a:latin typeface="Hind"/>
                          <a:ea typeface="Hind"/>
                          <a:cs typeface="Hind"/>
                          <a:sym typeface="Hind"/>
                        </a:rPr>
                        <a:t>😭Not a clue</a:t>
                      </a:r>
                      <a:endParaRPr sz="1100"/>
                    </a:p>
                  </a:txBody>
                  <a:tcPr marT="91425" marB="91425" marR="91425" marL="91425">
                    <a:lnL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1C4587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100">
                          <a:solidFill>
                            <a:srgbClr val="FFFFFF"/>
                          </a:solidFill>
                          <a:latin typeface="Hind"/>
                          <a:ea typeface="Hind"/>
                          <a:cs typeface="Hind"/>
                          <a:sym typeface="Hind"/>
                        </a:rPr>
                        <a:t>😒Hmm ok!</a:t>
                      </a:r>
                      <a:endParaRPr sz="1100"/>
                    </a:p>
                  </a:txBody>
                  <a:tcPr marT="91425" marB="91425" marR="91425" marL="91425">
                    <a:lnL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1C4587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100">
                          <a:solidFill>
                            <a:srgbClr val="FFFFFF"/>
                          </a:solidFill>
                          <a:latin typeface="Hind"/>
                          <a:ea typeface="Hind"/>
                          <a:cs typeface="Hind"/>
                          <a:sym typeface="Hind"/>
                        </a:rPr>
                        <a:t>😉I understand</a:t>
                      </a:r>
                      <a:endParaRPr sz="1100"/>
                    </a:p>
                  </a:txBody>
                  <a:tcPr marT="91425" marB="91425" marR="91425" marL="91425">
                    <a:lnL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1C4587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100">
                          <a:solidFill>
                            <a:srgbClr val="FFFFFF"/>
                          </a:solidFill>
                          <a:latin typeface="Hind"/>
                          <a:ea typeface="Hind"/>
                          <a:cs typeface="Hind"/>
                          <a:sym typeface="Hind"/>
                        </a:rPr>
                        <a:t>😂Smashed it!</a:t>
                      </a:r>
                      <a:endParaRPr sz="1100"/>
                    </a:p>
                  </a:txBody>
                  <a:tcPr marT="91425" marB="91425" marR="91425" marL="91425">
                    <a:lnL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1C4587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61" name="Google Shape;261;p20"/>
          <p:cNvGraphicFramePr/>
          <p:nvPr/>
        </p:nvGraphicFramePr>
        <p:xfrm>
          <a:off x="144350" y="4813975"/>
          <a:ext cx="3000000" cy="3000000"/>
        </p:xfrm>
        <a:graphic>
          <a:graphicData uri="http://schemas.openxmlformats.org/drawingml/2006/table">
            <a:tbl>
              <a:tblPr>
                <a:noFill/>
                <a:tableStyleId>{042E47BB-D1F5-4100-8BBF-54D8DAB8989C}</a:tableStyleId>
              </a:tblPr>
              <a:tblGrid>
                <a:gridCol w="384425"/>
                <a:gridCol w="2735225"/>
                <a:gridCol w="3453550"/>
                <a:gridCol w="835900"/>
                <a:gridCol w="1554225"/>
              </a:tblGrid>
              <a:tr h="474625">
                <a:tc gridSpan="3"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latin typeface="Righteous"/>
                          <a:ea typeface="Righteous"/>
                          <a:cs typeface="Righteous"/>
                          <a:sym typeface="Righteous"/>
                        </a:rPr>
                        <a:t>Use the Emoji to show your understanding of binary and denary.</a:t>
                      </a:r>
                      <a:endParaRPr sz="1200">
                        <a:latin typeface="Righteous"/>
                        <a:ea typeface="Righteous"/>
                        <a:cs typeface="Righteous"/>
                        <a:sym typeface="Righteous"/>
                      </a:endParaRPr>
                    </a:p>
                  </a:txBody>
                  <a:tcPr marT="91425" marB="91425" marR="91425" marL="91425">
                    <a:lnL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1C232"/>
                    </a:solidFill>
                  </a:tcPr>
                </a:tc>
                <a:tc hMerge="1"/>
                <a:tc hMerge="1"/>
                <a:tc gridSpan="2"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Righteous"/>
                        <a:ea typeface="Righteous"/>
                        <a:cs typeface="Righteous"/>
                        <a:sym typeface="Righteous"/>
                      </a:endParaRPr>
                    </a:p>
                  </a:txBody>
                  <a:tcPr marT="91425" marB="91425" marR="91425" marL="91425">
                    <a:lnL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 hMerge="1"/>
              </a:tr>
            </a:tbl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65" name="Shape 2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" name="Google Shape;266;p21"/>
          <p:cNvSpPr txBox="1"/>
          <p:nvPr>
            <p:ph idx="12" type="sldNum"/>
          </p:nvPr>
        </p:nvSpPr>
        <p:spPr>
          <a:xfrm>
            <a:off x="8421109" y="4678676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267" name="Google Shape;267;p21"/>
          <p:cNvSpPr txBox="1"/>
          <p:nvPr/>
        </p:nvSpPr>
        <p:spPr>
          <a:xfrm>
            <a:off x="502225" y="125450"/>
            <a:ext cx="2506800" cy="457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rgbClr val="FFFFFF"/>
                </a:solidFill>
                <a:latin typeface="Righteous"/>
                <a:ea typeface="Righteous"/>
                <a:cs typeface="Righteous"/>
                <a:sym typeface="Righteous"/>
              </a:rPr>
              <a:t>Silver</a:t>
            </a:r>
            <a:endParaRPr>
              <a:solidFill>
                <a:srgbClr val="FFFFFF"/>
              </a:solidFill>
              <a:latin typeface="Righteous"/>
              <a:ea typeface="Righteous"/>
              <a:cs typeface="Righteous"/>
              <a:sym typeface="Righteous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rgbClr val="FFFFFF"/>
              </a:solidFill>
              <a:latin typeface="Righteous"/>
              <a:ea typeface="Righteous"/>
              <a:cs typeface="Righteous"/>
              <a:sym typeface="Righteous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rgbClr val="FFFFFF"/>
              </a:solidFill>
              <a:latin typeface="Righteous"/>
              <a:ea typeface="Righteous"/>
              <a:cs typeface="Righteous"/>
              <a:sym typeface="Righteous"/>
            </a:endParaRPr>
          </a:p>
        </p:txBody>
      </p:sp>
      <p:graphicFrame>
        <p:nvGraphicFramePr>
          <p:cNvPr id="268" name="Google Shape;268;p21"/>
          <p:cNvGraphicFramePr/>
          <p:nvPr/>
        </p:nvGraphicFramePr>
        <p:xfrm>
          <a:off x="3009025" y="125450"/>
          <a:ext cx="3000000" cy="3000000"/>
        </p:xfrm>
        <a:graphic>
          <a:graphicData uri="http://schemas.openxmlformats.org/drawingml/2006/table">
            <a:tbl>
              <a:tblPr bandRow="1">
                <a:noFill/>
                <a:tableStyleId>{2A731F3D-233F-43EA-A438-4647BA30F6E7}</a:tableStyleId>
              </a:tblPr>
              <a:tblGrid>
                <a:gridCol w="1216425"/>
                <a:gridCol w="476625"/>
                <a:gridCol w="380400"/>
                <a:gridCol w="350800"/>
                <a:gridCol w="350800"/>
                <a:gridCol w="350800"/>
                <a:gridCol w="350800"/>
                <a:gridCol w="350800"/>
                <a:gridCol w="350800"/>
                <a:gridCol w="1439825"/>
              </a:tblGrid>
              <a:tr h="322125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Denary </a:t>
                      </a:r>
                      <a:endParaRPr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128</a:t>
                      </a:r>
                      <a:endParaRPr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64</a:t>
                      </a:r>
                      <a:endParaRPr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32</a:t>
                      </a:r>
                      <a:endParaRPr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16</a:t>
                      </a:r>
                      <a:endParaRPr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8</a:t>
                      </a:r>
                      <a:endParaRPr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4</a:t>
                      </a:r>
                      <a:endParaRPr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2</a:t>
                      </a:r>
                      <a:endParaRPr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1</a:t>
                      </a:r>
                      <a:endParaRPr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Binary</a:t>
                      </a:r>
                      <a:endParaRPr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4CCCC"/>
                    </a:solidFill>
                  </a:tcPr>
                </a:tc>
              </a:tr>
              <a:tr h="320975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12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</a:tr>
              <a:tr h="320975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31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</a:tr>
              <a:tr h="320975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33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</a:tr>
              <a:tr h="320975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42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</a:tr>
              <a:tr h="320975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55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</a:tr>
              <a:tr h="320975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54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</a:tr>
              <a:tr h="320975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32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</a:tr>
              <a:tr h="320975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69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</a:tr>
              <a:tr h="320975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90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 sz="11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 </a:t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</a:tr>
              <a:tr h="320975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81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</a:tr>
              <a:tr h="320975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88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</a:tr>
              <a:tr h="320975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190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</a:tr>
              <a:tr h="320975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220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</a:tr>
            </a:tbl>
          </a:graphicData>
        </a:graphic>
      </p:graphicFrame>
      <p:sp>
        <p:nvSpPr>
          <p:cNvPr id="269" name="Google Shape;269;p21"/>
          <p:cNvSpPr txBox="1"/>
          <p:nvPr/>
        </p:nvSpPr>
        <p:spPr>
          <a:xfrm>
            <a:off x="144350" y="820775"/>
            <a:ext cx="2445900" cy="944100"/>
          </a:xfrm>
          <a:prstGeom prst="rect">
            <a:avLst/>
          </a:prstGeom>
          <a:solidFill>
            <a:srgbClr val="FFFFFF"/>
          </a:solidFill>
          <a:ln cap="flat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>
                <a:solidFill>
                  <a:schemeClr val="dk1"/>
                </a:solidFill>
                <a:latin typeface="Righteous"/>
                <a:ea typeface="Righteous"/>
                <a:cs typeface="Righteous"/>
                <a:sym typeface="Righteous"/>
              </a:rPr>
              <a:t>Convert the numbers here from Denary into Binary.</a:t>
            </a:r>
            <a:endParaRPr>
              <a:latin typeface="Righteous"/>
              <a:ea typeface="Righteous"/>
              <a:cs typeface="Righteous"/>
              <a:sym typeface="Righteous"/>
            </a:endParaRPr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ighteous"/>
              <a:ea typeface="Righteous"/>
              <a:cs typeface="Righteous"/>
              <a:sym typeface="Righteous"/>
            </a:endParaRPr>
          </a:p>
        </p:txBody>
      </p:sp>
      <p:pic>
        <p:nvPicPr>
          <p:cNvPr id="270" name="Google Shape;270;p21" title="Copy of Uned 01 - Topig 04 - Trefn a Strwythur Data - Cynrychioliad Rhifau - 02 - Trawsnewid Rhifau Degaidd i Deuaidd.mp4.mp4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0325" y="3154406"/>
            <a:ext cx="2732701" cy="1537144"/>
          </a:xfrm>
          <a:prstGeom prst="rect">
            <a:avLst/>
          </a:prstGeom>
          <a:noFill/>
          <a:ln>
            <a:noFill/>
          </a:ln>
        </p:spPr>
      </p:pic>
      <p:pic>
        <p:nvPicPr>
          <p:cNvPr id="271" name="Google Shape;271;p21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0" y="0"/>
            <a:ext cx="387081" cy="582950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272" name="Google Shape;272;p21"/>
          <p:cNvGraphicFramePr/>
          <p:nvPr/>
        </p:nvGraphicFramePr>
        <p:xfrm>
          <a:off x="90338" y="4867000"/>
          <a:ext cx="3000000" cy="3000000"/>
        </p:xfrm>
        <a:graphic>
          <a:graphicData uri="http://schemas.openxmlformats.org/drawingml/2006/table">
            <a:tbl>
              <a:tblPr>
                <a:noFill/>
                <a:tableStyleId>{042E47BB-D1F5-4100-8BBF-54D8DAB8989C}</a:tableStyleId>
              </a:tblPr>
              <a:tblGrid>
                <a:gridCol w="384425"/>
                <a:gridCol w="2735225"/>
                <a:gridCol w="3453550"/>
                <a:gridCol w="835900"/>
                <a:gridCol w="1554225"/>
              </a:tblGrid>
              <a:tr h="474625">
                <a:tc gridSpan="3"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latin typeface="Righteous"/>
                          <a:ea typeface="Righteous"/>
                          <a:cs typeface="Righteous"/>
                          <a:sym typeface="Righteous"/>
                        </a:rPr>
                        <a:t>Use the Emoji to show your understanding of binary and denary.</a:t>
                      </a:r>
                      <a:endParaRPr sz="1200">
                        <a:latin typeface="Righteous"/>
                        <a:ea typeface="Righteous"/>
                        <a:cs typeface="Righteous"/>
                        <a:sym typeface="Righteous"/>
                      </a:endParaRPr>
                    </a:p>
                  </a:txBody>
                  <a:tcPr marT="91425" marB="91425" marR="91425" marL="91425">
                    <a:lnL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1C232"/>
                    </a:solidFill>
                  </a:tcPr>
                </a:tc>
                <a:tc hMerge="1"/>
                <a:tc hMerge="1"/>
                <a:tc gridSpan="2"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Righteous"/>
                        <a:ea typeface="Righteous"/>
                        <a:cs typeface="Righteous"/>
                        <a:sym typeface="Righteous"/>
                      </a:endParaRPr>
                    </a:p>
                  </a:txBody>
                  <a:tcPr marT="91425" marB="91425" marR="91425" marL="91425">
                    <a:lnL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 hMerge="1"/>
              </a:tr>
            </a:tbl>
          </a:graphicData>
        </a:graphic>
      </p:graphicFrame>
      <p:graphicFrame>
        <p:nvGraphicFramePr>
          <p:cNvPr id="273" name="Google Shape;273;p21"/>
          <p:cNvGraphicFramePr/>
          <p:nvPr/>
        </p:nvGraphicFramePr>
        <p:xfrm>
          <a:off x="90325" y="5341625"/>
          <a:ext cx="3000000" cy="3000000"/>
        </p:xfrm>
        <a:graphic>
          <a:graphicData uri="http://schemas.openxmlformats.org/drawingml/2006/table">
            <a:tbl>
              <a:tblPr>
                <a:noFill/>
                <a:tableStyleId>{042E47BB-D1F5-4100-8BBF-54D8DAB8989C}</a:tableStyleId>
              </a:tblPr>
              <a:tblGrid>
                <a:gridCol w="1643300"/>
                <a:gridCol w="1643300"/>
                <a:gridCol w="1643300"/>
                <a:gridCol w="1643300"/>
              </a:tblGrid>
              <a:tr h="420700"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100">
                          <a:solidFill>
                            <a:srgbClr val="FFFFFF"/>
                          </a:solidFill>
                          <a:latin typeface="Hind"/>
                          <a:ea typeface="Hind"/>
                          <a:cs typeface="Hind"/>
                          <a:sym typeface="Hind"/>
                        </a:rPr>
                        <a:t>😭Not a clue</a:t>
                      </a:r>
                      <a:endParaRPr sz="1100"/>
                    </a:p>
                  </a:txBody>
                  <a:tcPr marT="91425" marB="91425" marR="91425" marL="91425">
                    <a:lnL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1C4587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100">
                          <a:solidFill>
                            <a:srgbClr val="FFFFFF"/>
                          </a:solidFill>
                          <a:latin typeface="Hind"/>
                          <a:ea typeface="Hind"/>
                          <a:cs typeface="Hind"/>
                          <a:sym typeface="Hind"/>
                        </a:rPr>
                        <a:t>😒Hmm ok!</a:t>
                      </a:r>
                      <a:endParaRPr sz="1100"/>
                    </a:p>
                  </a:txBody>
                  <a:tcPr marT="91425" marB="91425" marR="91425" marL="91425">
                    <a:lnL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1C4587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100">
                          <a:solidFill>
                            <a:srgbClr val="FFFFFF"/>
                          </a:solidFill>
                          <a:latin typeface="Hind"/>
                          <a:ea typeface="Hind"/>
                          <a:cs typeface="Hind"/>
                          <a:sym typeface="Hind"/>
                        </a:rPr>
                        <a:t>😉I understand</a:t>
                      </a:r>
                      <a:endParaRPr sz="1100"/>
                    </a:p>
                  </a:txBody>
                  <a:tcPr marT="91425" marB="91425" marR="91425" marL="91425">
                    <a:lnL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1C4587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100">
                          <a:solidFill>
                            <a:srgbClr val="FFFFFF"/>
                          </a:solidFill>
                          <a:latin typeface="Hind"/>
                          <a:ea typeface="Hind"/>
                          <a:cs typeface="Hind"/>
                          <a:sym typeface="Hind"/>
                        </a:rPr>
                        <a:t>😂Smashed it!</a:t>
                      </a:r>
                      <a:endParaRPr sz="1100"/>
                    </a:p>
                  </a:txBody>
                  <a:tcPr marT="91425" marB="91425" marR="91425" marL="91425">
                    <a:lnL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1C4587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77" name="Shape 2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8" name="Google Shape;278;p22"/>
          <p:cNvSpPr txBox="1"/>
          <p:nvPr>
            <p:ph idx="12" type="sldNum"/>
          </p:nvPr>
        </p:nvSpPr>
        <p:spPr>
          <a:xfrm>
            <a:off x="8421109" y="4678676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279" name="Google Shape;279;p22"/>
          <p:cNvSpPr txBox="1"/>
          <p:nvPr/>
        </p:nvSpPr>
        <p:spPr>
          <a:xfrm>
            <a:off x="502225" y="125450"/>
            <a:ext cx="2506800" cy="457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rgbClr val="FFFFFF"/>
                </a:solidFill>
                <a:latin typeface="Righteous"/>
                <a:ea typeface="Righteous"/>
                <a:cs typeface="Righteous"/>
                <a:sym typeface="Righteous"/>
              </a:rPr>
              <a:t>Gold</a:t>
            </a:r>
            <a:endParaRPr>
              <a:solidFill>
                <a:srgbClr val="FFFFFF"/>
              </a:solidFill>
              <a:latin typeface="Righteous"/>
              <a:ea typeface="Righteous"/>
              <a:cs typeface="Righteous"/>
              <a:sym typeface="Righteous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rgbClr val="FFFFFF"/>
              </a:solidFill>
              <a:latin typeface="Righteous"/>
              <a:ea typeface="Righteous"/>
              <a:cs typeface="Righteous"/>
              <a:sym typeface="Righteous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rgbClr val="FFFFFF"/>
              </a:solidFill>
              <a:latin typeface="Righteous"/>
              <a:ea typeface="Righteous"/>
              <a:cs typeface="Righteous"/>
              <a:sym typeface="Righteous"/>
            </a:endParaRPr>
          </a:p>
        </p:txBody>
      </p:sp>
      <p:graphicFrame>
        <p:nvGraphicFramePr>
          <p:cNvPr id="280" name="Google Shape;280;p22"/>
          <p:cNvGraphicFramePr/>
          <p:nvPr/>
        </p:nvGraphicFramePr>
        <p:xfrm>
          <a:off x="3009025" y="125450"/>
          <a:ext cx="3000000" cy="3000000"/>
        </p:xfrm>
        <a:graphic>
          <a:graphicData uri="http://schemas.openxmlformats.org/drawingml/2006/table">
            <a:tbl>
              <a:tblPr bandRow="1">
                <a:noFill/>
                <a:tableStyleId>{2A731F3D-233F-43EA-A438-4647BA30F6E7}</a:tableStyleId>
              </a:tblPr>
              <a:tblGrid>
                <a:gridCol w="1216425"/>
                <a:gridCol w="476625"/>
                <a:gridCol w="380400"/>
                <a:gridCol w="350800"/>
                <a:gridCol w="350800"/>
                <a:gridCol w="350800"/>
                <a:gridCol w="350800"/>
                <a:gridCol w="350800"/>
                <a:gridCol w="350800"/>
                <a:gridCol w="1439825"/>
              </a:tblGrid>
              <a:tr h="322125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Denary </a:t>
                      </a:r>
                      <a:endParaRPr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128</a:t>
                      </a:r>
                      <a:endParaRPr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64</a:t>
                      </a:r>
                      <a:endParaRPr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32</a:t>
                      </a:r>
                      <a:endParaRPr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16</a:t>
                      </a:r>
                      <a:endParaRPr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8</a:t>
                      </a:r>
                      <a:endParaRPr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4</a:t>
                      </a:r>
                      <a:endParaRPr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2</a:t>
                      </a:r>
                      <a:endParaRPr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1</a:t>
                      </a:r>
                      <a:endParaRPr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Binary</a:t>
                      </a:r>
                      <a:endParaRPr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4CCCC"/>
                    </a:solidFill>
                  </a:tcPr>
                </a:tc>
              </a:tr>
              <a:tr h="320975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155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</a:tr>
              <a:tr h="320975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189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</a:tr>
              <a:tr h="320975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201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</a:tr>
              <a:tr h="320975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202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</a:tr>
              <a:tr h="320975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243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</a:tr>
              <a:tr h="320975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1</a:t>
                      </a: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54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</a:tr>
              <a:tr h="320975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1</a:t>
                      </a: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32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</a:tr>
              <a:tr h="320975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1</a:t>
                      </a: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69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</a:tr>
              <a:tr h="320975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1</a:t>
                      </a: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90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 sz="11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 </a:t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</a:tr>
              <a:tr h="320975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222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</a:tr>
              <a:tr h="320975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         233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</a:tr>
              <a:tr h="320975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245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</a:tr>
              <a:tr h="320975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255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FEFEF"/>
                    </a:solidFill>
                  </a:tcPr>
                </a:tc>
              </a:tr>
            </a:tbl>
          </a:graphicData>
        </a:graphic>
      </p:graphicFrame>
      <p:sp>
        <p:nvSpPr>
          <p:cNvPr id="281" name="Google Shape;281;p22"/>
          <p:cNvSpPr txBox="1"/>
          <p:nvPr/>
        </p:nvSpPr>
        <p:spPr>
          <a:xfrm>
            <a:off x="144350" y="820775"/>
            <a:ext cx="2445900" cy="944100"/>
          </a:xfrm>
          <a:prstGeom prst="rect">
            <a:avLst/>
          </a:prstGeom>
          <a:solidFill>
            <a:srgbClr val="FFFFFF"/>
          </a:solidFill>
          <a:ln cap="flat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>
                <a:solidFill>
                  <a:schemeClr val="dk1"/>
                </a:solidFill>
                <a:latin typeface="Righteous"/>
                <a:ea typeface="Righteous"/>
                <a:cs typeface="Righteous"/>
                <a:sym typeface="Righteous"/>
              </a:rPr>
              <a:t>Convert the numbers here from Denary into Binary.</a:t>
            </a:r>
            <a:endParaRPr>
              <a:latin typeface="Righteous"/>
              <a:ea typeface="Righteous"/>
              <a:cs typeface="Righteous"/>
              <a:sym typeface="Righteous"/>
            </a:endParaRPr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ighteous"/>
              <a:ea typeface="Righteous"/>
              <a:cs typeface="Righteous"/>
              <a:sym typeface="Righteous"/>
            </a:endParaRPr>
          </a:p>
        </p:txBody>
      </p:sp>
      <p:pic>
        <p:nvPicPr>
          <p:cNvPr id="282" name="Google Shape;282;p22" title="Copy of Uned 01 - Topig 04 - Trefn a Strwythur Data - Cynrychioliad Rhifau - 02 - Trawsnewid Rhifau Degaidd i Deuaidd.mp4.mp4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03625" y="3154406"/>
            <a:ext cx="2732701" cy="1537144"/>
          </a:xfrm>
          <a:prstGeom prst="rect">
            <a:avLst/>
          </a:prstGeom>
          <a:noFill/>
          <a:ln>
            <a:noFill/>
          </a:ln>
        </p:spPr>
      </p:pic>
      <p:pic>
        <p:nvPicPr>
          <p:cNvPr id="283" name="Google Shape;283;p22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32900" y="45725"/>
            <a:ext cx="303084" cy="457501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284" name="Google Shape;284;p22"/>
          <p:cNvGraphicFramePr/>
          <p:nvPr/>
        </p:nvGraphicFramePr>
        <p:xfrm>
          <a:off x="32900" y="4896425"/>
          <a:ext cx="3000000" cy="3000000"/>
        </p:xfrm>
        <a:graphic>
          <a:graphicData uri="http://schemas.openxmlformats.org/drawingml/2006/table">
            <a:tbl>
              <a:tblPr>
                <a:noFill/>
                <a:tableStyleId>{042E47BB-D1F5-4100-8BBF-54D8DAB8989C}</a:tableStyleId>
              </a:tblPr>
              <a:tblGrid>
                <a:gridCol w="384425"/>
                <a:gridCol w="2735225"/>
                <a:gridCol w="3453550"/>
                <a:gridCol w="835900"/>
                <a:gridCol w="1554225"/>
              </a:tblGrid>
              <a:tr h="474625">
                <a:tc gridSpan="3"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latin typeface="Righteous"/>
                          <a:ea typeface="Righteous"/>
                          <a:cs typeface="Righteous"/>
                          <a:sym typeface="Righteous"/>
                        </a:rPr>
                        <a:t>Use the Emoji to show your understanding of binary and denary.</a:t>
                      </a:r>
                      <a:endParaRPr sz="1200">
                        <a:latin typeface="Righteous"/>
                        <a:ea typeface="Righteous"/>
                        <a:cs typeface="Righteous"/>
                        <a:sym typeface="Righteous"/>
                      </a:endParaRPr>
                    </a:p>
                  </a:txBody>
                  <a:tcPr marT="91425" marB="91425" marR="91425" marL="91425">
                    <a:lnL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1C232"/>
                    </a:solidFill>
                  </a:tcPr>
                </a:tc>
                <a:tc hMerge="1"/>
                <a:tc hMerge="1"/>
                <a:tc gridSpan="2"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Righteous"/>
                        <a:ea typeface="Righteous"/>
                        <a:cs typeface="Righteous"/>
                        <a:sym typeface="Righteous"/>
                      </a:endParaRPr>
                    </a:p>
                  </a:txBody>
                  <a:tcPr marT="91425" marB="91425" marR="91425" marL="91425">
                    <a:lnL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 hMerge="1"/>
              </a:tr>
            </a:tbl>
          </a:graphicData>
        </a:graphic>
      </p:graphicFrame>
      <p:graphicFrame>
        <p:nvGraphicFramePr>
          <p:cNvPr id="285" name="Google Shape;285;p22"/>
          <p:cNvGraphicFramePr/>
          <p:nvPr/>
        </p:nvGraphicFramePr>
        <p:xfrm>
          <a:off x="32900" y="5371050"/>
          <a:ext cx="3000000" cy="3000000"/>
        </p:xfrm>
        <a:graphic>
          <a:graphicData uri="http://schemas.openxmlformats.org/drawingml/2006/table">
            <a:tbl>
              <a:tblPr>
                <a:noFill/>
                <a:tableStyleId>{042E47BB-D1F5-4100-8BBF-54D8DAB8989C}</a:tableStyleId>
              </a:tblPr>
              <a:tblGrid>
                <a:gridCol w="1643300"/>
                <a:gridCol w="1643300"/>
                <a:gridCol w="1643300"/>
                <a:gridCol w="1643300"/>
              </a:tblGrid>
              <a:tr h="420700"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100">
                          <a:solidFill>
                            <a:srgbClr val="FFFFFF"/>
                          </a:solidFill>
                          <a:latin typeface="Hind"/>
                          <a:ea typeface="Hind"/>
                          <a:cs typeface="Hind"/>
                          <a:sym typeface="Hind"/>
                        </a:rPr>
                        <a:t>😭Not a clue</a:t>
                      </a:r>
                      <a:endParaRPr sz="1100"/>
                    </a:p>
                  </a:txBody>
                  <a:tcPr marT="91425" marB="91425" marR="91425" marL="91425">
                    <a:lnL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1C4587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100">
                          <a:solidFill>
                            <a:srgbClr val="FFFFFF"/>
                          </a:solidFill>
                          <a:latin typeface="Hind"/>
                          <a:ea typeface="Hind"/>
                          <a:cs typeface="Hind"/>
                          <a:sym typeface="Hind"/>
                        </a:rPr>
                        <a:t>😒Hmm ok!</a:t>
                      </a:r>
                      <a:endParaRPr sz="1100"/>
                    </a:p>
                  </a:txBody>
                  <a:tcPr marT="91425" marB="91425" marR="91425" marL="91425">
                    <a:lnL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1C4587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100">
                          <a:solidFill>
                            <a:srgbClr val="FFFFFF"/>
                          </a:solidFill>
                          <a:latin typeface="Hind"/>
                          <a:ea typeface="Hind"/>
                          <a:cs typeface="Hind"/>
                          <a:sym typeface="Hind"/>
                        </a:rPr>
                        <a:t>😉I understand</a:t>
                      </a:r>
                      <a:endParaRPr sz="1100"/>
                    </a:p>
                  </a:txBody>
                  <a:tcPr marT="91425" marB="91425" marR="91425" marL="91425">
                    <a:lnL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1C4587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100">
                          <a:solidFill>
                            <a:srgbClr val="FFFFFF"/>
                          </a:solidFill>
                          <a:latin typeface="Hind"/>
                          <a:ea typeface="Hind"/>
                          <a:cs typeface="Hind"/>
                          <a:sym typeface="Hind"/>
                        </a:rPr>
                        <a:t>😂Smashed it!</a:t>
                      </a:r>
                      <a:endParaRPr sz="1100"/>
                    </a:p>
                  </a:txBody>
                  <a:tcPr marT="91425" marB="91425" marR="91425" marL="91425">
                    <a:lnL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1C4587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89" name="Shape 2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0" name="Google Shape;290;p23"/>
          <p:cNvSpPr txBox="1"/>
          <p:nvPr>
            <p:ph idx="12" type="sldNum"/>
          </p:nvPr>
        </p:nvSpPr>
        <p:spPr>
          <a:xfrm>
            <a:off x="8421109" y="4678676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291" name="Google Shape;291;p23"/>
          <p:cNvSpPr txBox="1"/>
          <p:nvPr/>
        </p:nvSpPr>
        <p:spPr>
          <a:xfrm>
            <a:off x="224825" y="201975"/>
            <a:ext cx="2953800" cy="457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rgbClr val="FFFFFF"/>
                </a:solidFill>
                <a:latin typeface="Righteous"/>
                <a:ea typeface="Righteous"/>
                <a:cs typeface="Righteous"/>
                <a:sym typeface="Righteous"/>
              </a:rPr>
              <a:t>Converting Task - Paired work</a:t>
            </a:r>
            <a:endParaRPr>
              <a:solidFill>
                <a:srgbClr val="FFFFFF"/>
              </a:solidFill>
              <a:latin typeface="Righteous"/>
              <a:ea typeface="Righteous"/>
              <a:cs typeface="Righteous"/>
              <a:sym typeface="Righteous"/>
            </a:endParaRPr>
          </a:p>
        </p:txBody>
      </p:sp>
      <p:graphicFrame>
        <p:nvGraphicFramePr>
          <p:cNvPr id="292" name="Google Shape;292;p23"/>
          <p:cNvGraphicFramePr/>
          <p:nvPr/>
        </p:nvGraphicFramePr>
        <p:xfrm>
          <a:off x="1762963" y="2124200"/>
          <a:ext cx="3000000" cy="3000000"/>
        </p:xfrm>
        <a:graphic>
          <a:graphicData uri="http://schemas.openxmlformats.org/drawingml/2006/table">
            <a:tbl>
              <a:tblPr bandRow="1">
                <a:noFill/>
                <a:tableStyleId>{2A731F3D-233F-43EA-A438-4647BA30F6E7}</a:tableStyleId>
              </a:tblPr>
              <a:tblGrid>
                <a:gridCol w="1216425"/>
                <a:gridCol w="476625"/>
                <a:gridCol w="380400"/>
                <a:gridCol w="350800"/>
                <a:gridCol w="350800"/>
                <a:gridCol w="350800"/>
                <a:gridCol w="350800"/>
                <a:gridCol w="350800"/>
                <a:gridCol w="350800"/>
                <a:gridCol w="1439825"/>
              </a:tblGrid>
              <a:tr h="322125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Denary</a:t>
                      </a:r>
                      <a:endParaRPr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128</a:t>
                      </a:r>
                      <a:endParaRPr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64</a:t>
                      </a:r>
                      <a:endParaRPr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32</a:t>
                      </a:r>
                      <a:endParaRPr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16</a:t>
                      </a:r>
                      <a:endParaRPr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8</a:t>
                      </a:r>
                      <a:endParaRPr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4</a:t>
                      </a:r>
                      <a:endParaRPr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2</a:t>
                      </a:r>
                      <a:endParaRPr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1</a:t>
                      </a:r>
                      <a:endParaRPr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Binary</a:t>
                      </a:r>
                      <a:endParaRPr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4CCCC"/>
                    </a:solidFill>
                  </a:tcPr>
                </a:tc>
              </a:tr>
              <a:tr h="320975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0" marB="0" marR="68575" marL="68575">
                    <a:lnL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0" marB="0" marR="68575" marL="68575">
                    <a:lnL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</a:tr>
              <a:tr h="320975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0" marB="0" marR="68575" marL="68575">
                    <a:lnL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</a:tr>
              <a:tr h="320975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0" marB="0" marR="68575" marL="68575">
                    <a:lnL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</a:tr>
              <a:tr h="320975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0" marB="0" marR="68575" marL="68575">
                    <a:lnL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</a:tr>
              <a:tr h="320975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0" marB="0" marR="68575" marL="68575">
                    <a:lnL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</a:tr>
              <a:tr h="320975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0" marB="0" marR="68575" marL="68575">
                    <a:lnL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</a:tr>
              <a:tr h="320975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0" marB="0" marR="68575" marL="68575">
                    <a:lnL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293" name="Google Shape;293;p23"/>
          <p:cNvSpPr txBox="1"/>
          <p:nvPr/>
        </p:nvSpPr>
        <p:spPr>
          <a:xfrm>
            <a:off x="144350" y="820775"/>
            <a:ext cx="8396100" cy="1065600"/>
          </a:xfrm>
          <a:prstGeom prst="rect">
            <a:avLst/>
          </a:prstGeom>
          <a:solidFill>
            <a:srgbClr val="FFFFFF"/>
          </a:solidFill>
          <a:ln cap="flat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latin typeface="Righteous"/>
                <a:ea typeface="Righteous"/>
                <a:cs typeface="Righteous"/>
                <a:sym typeface="Righteous"/>
              </a:rPr>
              <a:t>Choose a number from  0 to 255</a:t>
            </a:r>
            <a:endParaRPr>
              <a:latin typeface="Righteous"/>
              <a:ea typeface="Righteous"/>
              <a:cs typeface="Righteous"/>
              <a:sym typeface="Righteous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ighteous"/>
              <a:ea typeface="Righteous"/>
              <a:cs typeface="Righteous"/>
              <a:sym typeface="Righteous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latin typeface="Righteous"/>
                <a:ea typeface="Righteous"/>
                <a:cs typeface="Righteous"/>
                <a:sym typeface="Righteous"/>
              </a:rPr>
              <a:t>Ask the person sat next to you to convert the denary numbers into binary numbers.</a:t>
            </a:r>
            <a:endParaRPr>
              <a:latin typeface="Righteous"/>
              <a:ea typeface="Righteous"/>
              <a:cs typeface="Righteous"/>
              <a:sym typeface="Righteous"/>
            </a:endParaRPr>
          </a:p>
        </p:txBody>
      </p:sp>
      <p:pic>
        <p:nvPicPr>
          <p:cNvPr id="294" name="Google Shape;294;p2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7611850" y="971375"/>
            <a:ext cx="764400" cy="7644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98" name="Shape 2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9" name="Google Shape;299;p24"/>
          <p:cNvSpPr txBox="1"/>
          <p:nvPr>
            <p:ph idx="12" type="sldNum"/>
          </p:nvPr>
        </p:nvSpPr>
        <p:spPr>
          <a:xfrm>
            <a:off x="8421109" y="4678676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300" name="Google Shape;300;p24"/>
          <p:cNvSpPr txBox="1"/>
          <p:nvPr/>
        </p:nvSpPr>
        <p:spPr>
          <a:xfrm>
            <a:off x="502225" y="125450"/>
            <a:ext cx="2506800" cy="457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rgbClr val="FFFFFF"/>
                </a:solidFill>
                <a:latin typeface="Righteous"/>
                <a:ea typeface="Righteous"/>
                <a:cs typeface="Righteous"/>
                <a:sym typeface="Righteous"/>
              </a:rPr>
              <a:t>Bronze</a:t>
            </a:r>
            <a:endParaRPr>
              <a:solidFill>
                <a:srgbClr val="FFFFFF"/>
              </a:solidFill>
              <a:latin typeface="Righteous"/>
              <a:ea typeface="Righteous"/>
              <a:cs typeface="Righteous"/>
              <a:sym typeface="Righteous"/>
            </a:endParaRPr>
          </a:p>
        </p:txBody>
      </p:sp>
      <p:graphicFrame>
        <p:nvGraphicFramePr>
          <p:cNvPr id="301" name="Google Shape;301;p24"/>
          <p:cNvGraphicFramePr/>
          <p:nvPr/>
        </p:nvGraphicFramePr>
        <p:xfrm>
          <a:off x="3009025" y="125450"/>
          <a:ext cx="3000000" cy="3000000"/>
        </p:xfrm>
        <a:graphic>
          <a:graphicData uri="http://schemas.openxmlformats.org/drawingml/2006/table">
            <a:tbl>
              <a:tblPr bandRow="1">
                <a:noFill/>
                <a:tableStyleId>{2A731F3D-233F-43EA-A438-4647BA30F6E7}</a:tableStyleId>
              </a:tblPr>
              <a:tblGrid>
                <a:gridCol w="1216425"/>
                <a:gridCol w="476625"/>
                <a:gridCol w="380400"/>
                <a:gridCol w="350800"/>
                <a:gridCol w="350800"/>
                <a:gridCol w="350800"/>
                <a:gridCol w="350800"/>
                <a:gridCol w="350800"/>
                <a:gridCol w="350800"/>
                <a:gridCol w="1439825"/>
              </a:tblGrid>
              <a:tr h="322125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Denary</a:t>
                      </a:r>
                      <a:endParaRPr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128</a:t>
                      </a:r>
                      <a:endParaRPr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64</a:t>
                      </a:r>
                      <a:endParaRPr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32</a:t>
                      </a:r>
                      <a:endParaRPr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16</a:t>
                      </a:r>
                      <a:endParaRPr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8</a:t>
                      </a:r>
                      <a:endParaRPr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4</a:t>
                      </a:r>
                      <a:endParaRPr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2</a:t>
                      </a:r>
                      <a:endParaRPr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1</a:t>
                      </a:r>
                      <a:endParaRPr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Binary</a:t>
                      </a:r>
                      <a:endParaRPr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4CCCC"/>
                    </a:solidFill>
                  </a:tcPr>
                </a:tc>
              </a:tr>
              <a:tr h="320975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00011000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</a:tr>
              <a:tr h="320975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00000101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</a:tr>
              <a:tr h="320975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00010110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</a:tr>
              <a:tr h="320975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01101011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</a:tr>
              <a:tr h="320975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00000111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</a:tr>
              <a:tr h="320975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10100100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</a:tr>
              <a:tr h="320975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10100101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</a:tr>
              <a:tr h="320975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01000000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</a:tr>
              <a:tr h="320975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00001001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</a:tr>
              <a:tr h="320975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00001011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</a:tr>
              <a:tr h="320975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00000001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</a:tr>
              <a:tr h="320975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00011000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</a:tr>
              <a:tr h="320975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00000101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sp>
        <p:nvSpPr>
          <p:cNvPr id="302" name="Google Shape;302;p24"/>
          <p:cNvSpPr txBox="1"/>
          <p:nvPr/>
        </p:nvSpPr>
        <p:spPr>
          <a:xfrm>
            <a:off x="153500" y="1204825"/>
            <a:ext cx="2445900" cy="616200"/>
          </a:xfrm>
          <a:prstGeom prst="rect">
            <a:avLst/>
          </a:prstGeom>
          <a:solidFill>
            <a:srgbClr val="FFFFFF"/>
          </a:solidFill>
          <a:ln cap="flat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latin typeface="Righteous"/>
                <a:ea typeface="Righteous"/>
                <a:cs typeface="Righteous"/>
                <a:sym typeface="Righteous"/>
              </a:rPr>
              <a:t>Convert the binary numbers back into denary.</a:t>
            </a:r>
            <a:endParaRPr>
              <a:latin typeface="Righteous"/>
              <a:ea typeface="Righteous"/>
              <a:cs typeface="Righteous"/>
              <a:sym typeface="Righteous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ighteous"/>
              <a:ea typeface="Righteous"/>
              <a:cs typeface="Righteous"/>
              <a:sym typeface="Righteous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ighteous"/>
              <a:ea typeface="Righteous"/>
              <a:cs typeface="Righteous"/>
              <a:sym typeface="Righteous"/>
            </a:endParaRPr>
          </a:p>
        </p:txBody>
      </p:sp>
      <p:pic>
        <p:nvPicPr>
          <p:cNvPr id="303" name="Google Shape;303;p24" title="Copy of Uned 01 - Topig 04 - Trefn a Strwythur Data - Cynrychioliad Rhifau - 01 - Trawsnewid Rhifau Deuaidd i Ddegaidd.mp4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5525" y="2933450"/>
            <a:ext cx="2763472" cy="1554449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304" name="Google Shape;304;p24"/>
          <p:cNvGraphicFramePr/>
          <p:nvPr/>
        </p:nvGraphicFramePr>
        <p:xfrm>
          <a:off x="90325" y="4914550"/>
          <a:ext cx="3000000" cy="3000000"/>
        </p:xfrm>
        <a:graphic>
          <a:graphicData uri="http://schemas.openxmlformats.org/drawingml/2006/table">
            <a:tbl>
              <a:tblPr>
                <a:noFill/>
                <a:tableStyleId>{042E47BB-D1F5-4100-8BBF-54D8DAB8989C}</a:tableStyleId>
              </a:tblPr>
              <a:tblGrid>
                <a:gridCol w="384425"/>
                <a:gridCol w="2735225"/>
                <a:gridCol w="3453550"/>
                <a:gridCol w="835900"/>
                <a:gridCol w="1554225"/>
              </a:tblGrid>
              <a:tr h="474625">
                <a:tc gridSpan="3"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latin typeface="Righteous"/>
                          <a:ea typeface="Righteous"/>
                          <a:cs typeface="Righteous"/>
                          <a:sym typeface="Righteous"/>
                        </a:rPr>
                        <a:t>Use the Emoji to show your understanding of binary and denary.</a:t>
                      </a:r>
                      <a:endParaRPr sz="1200">
                        <a:latin typeface="Righteous"/>
                        <a:ea typeface="Righteous"/>
                        <a:cs typeface="Righteous"/>
                        <a:sym typeface="Righteous"/>
                      </a:endParaRPr>
                    </a:p>
                  </a:txBody>
                  <a:tcPr marT="91425" marB="91425" marR="91425" marL="91425">
                    <a:lnL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1C232"/>
                    </a:solidFill>
                  </a:tcPr>
                </a:tc>
                <a:tc hMerge="1"/>
                <a:tc hMerge="1"/>
                <a:tc gridSpan="2"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Righteous"/>
                        <a:ea typeface="Righteous"/>
                        <a:cs typeface="Righteous"/>
                        <a:sym typeface="Righteous"/>
                      </a:endParaRPr>
                    </a:p>
                  </a:txBody>
                  <a:tcPr marT="91425" marB="91425" marR="91425" marL="91425">
                    <a:lnL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 hMerge="1"/>
              </a:tr>
            </a:tbl>
          </a:graphicData>
        </a:graphic>
      </p:graphicFrame>
      <p:graphicFrame>
        <p:nvGraphicFramePr>
          <p:cNvPr id="305" name="Google Shape;305;p24"/>
          <p:cNvGraphicFramePr/>
          <p:nvPr/>
        </p:nvGraphicFramePr>
        <p:xfrm>
          <a:off x="90350" y="5389175"/>
          <a:ext cx="3000000" cy="3000000"/>
        </p:xfrm>
        <a:graphic>
          <a:graphicData uri="http://schemas.openxmlformats.org/drawingml/2006/table">
            <a:tbl>
              <a:tblPr>
                <a:noFill/>
                <a:tableStyleId>{042E47BB-D1F5-4100-8BBF-54D8DAB8989C}</a:tableStyleId>
              </a:tblPr>
              <a:tblGrid>
                <a:gridCol w="1643300"/>
                <a:gridCol w="1643300"/>
                <a:gridCol w="1643300"/>
                <a:gridCol w="1643300"/>
              </a:tblGrid>
              <a:tr h="420700"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100">
                          <a:solidFill>
                            <a:srgbClr val="FFFFFF"/>
                          </a:solidFill>
                          <a:latin typeface="Hind"/>
                          <a:ea typeface="Hind"/>
                          <a:cs typeface="Hind"/>
                          <a:sym typeface="Hind"/>
                        </a:rPr>
                        <a:t>😭Not a clue</a:t>
                      </a:r>
                      <a:endParaRPr sz="1100"/>
                    </a:p>
                  </a:txBody>
                  <a:tcPr marT="91425" marB="91425" marR="91425" marL="91425">
                    <a:lnL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1C4587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100">
                          <a:solidFill>
                            <a:srgbClr val="FFFFFF"/>
                          </a:solidFill>
                          <a:latin typeface="Hind"/>
                          <a:ea typeface="Hind"/>
                          <a:cs typeface="Hind"/>
                          <a:sym typeface="Hind"/>
                        </a:rPr>
                        <a:t>😒Hmm ok!</a:t>
                      </a:r>
                      <a:endParaRPr sz="1100"/>
                    </a:p>
                  </a:txBody>
                  <a:tcPr marT="91425" marB="91425" marR="91425" marL="91425">
                    <a:lnL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1C4587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100">
                          <a:solidFill>
                            <a:srgbClr val="FFFFFF"/>
                          </a:solidFill>
                          <a:latin typeface="Hind"/>
                          <a:ea typeface="Hind"/>
                          <a:cs typeface="Hind"/>
                          <a:sym typeface="Hind"/>
                        </a:rPr>
                        <a:t>😉I understand</a:t>
                      </a:r>
                      <a:endParaRPr sz="1100"/>
                    </a:p>
                  </a:txBody>
                  <a:tcPr marT="91425" marB="91425" marR="91425" marL="91425">
                    <a:lnL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1C4587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100">
                          <a:solidFill>
                            <a:srgbClr val="FFFFFF"/>
                          </a:solidFill>
                          <a:latin typeface="Hind"/>
                          <a:ea typeface="Hind"/>
                          <a:cs typeface="Hind"/>
                          <a:sym typeface="Hind"/>
                        </a:rPr>
                        <a:t>😂Smashed it!</a:t>
                      </a:r>
                      <a:endParaRPr sz="1100"/>
                    </a:p>
                  </a:txBody>
                  <a:tcPr marT="91425" marB="91425" marR="91425" marL="91425">
                    <a:lnL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1C4587"/>
                    </a:solidFill>
                  </a:tcPr>
                </a:tc>
              </a:tr>
            </a:tbl>
          </a:graphicData>
        </a:graphic>
      </p:graphicFrame>
      <p:pic>
        <p:nvPicPr>
          <p:cNvPr id="306" name="Google Shape;306;p24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48774" y="0"/>
            <a:ext cx="298396" cy="51895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310" name="Shape 3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1" name="Google Shape;311;p25"/>
          <p:cNvSpPr txBox="1"/>
          <p:nvPr>
            <p:ph idx="12" type="sldNum"/>
          </p:nvPr>
        </p:nvSpPr>
        <p:spPr>
          <a:xfrm>
            <a:off x="8421109" y="4678676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312" name="Google Shape;312;p25"/>
          <p:cNvSpPr txBox="1"/>
          <p:nvPr/>
        </p:nvSpPr>
        <p:spPr>
          <a:xfrm>
            <a:off x="502225" y="125450"/>
            <a:ext cx="2506800" cy="457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rgbClr val="FFFFFF"/>
                </a:solidFill>
                <a:latin typeface="Righteous"/>
                <a:ea typeface="Righteous"/>
                <a:cs typeface="Righteous"/>
                <a:sym typeface="Righteous"/>
              </a:rPr>
              <a:t>Silver</a:t>
            </a:r>
            <a:endParaRPr>
              <a:solidFill>
                <a:srgbClr val="FFFFFF"/>
              </a:solidFill>
              <a:latin typeface="Righteous"/>
              <a:ea typeface="Righteous"/>
              <a:cs typeface="Righteous"/>
              <a:sym typeface="Righteous"/>
            </a:endParaRPr>
          </a:p>
        </p:txBody>
      </p:sp>
      <p:graphicFrame>
        <p:nvGraphicFramePr>
          <p:cNvPr id="313" name="Google Shape;313;p25"/>
          <p:cNvGraphicFramePr/>
          <p:nvPr/>
        </p:nvGraphicFramePr>
        <p:xfrm>
          <a:off x="3009025" y="125450"/>
          <a:ext cx="3000000" cy="3000000"/>
        </p:xfrm>
        <a:graphic>
          <a:graphicData uri="http://schemas.openxmlformats.org/drawingml/2006/table">
            <a:tbl>
              <a:tblPr bandRow="1">
                <a:noFill/>
                <a:tableStyleId>{2A731F3D-233F-43EA-A438-4647BA30F6E7}</a:tableStyleId>
              </a:tblPr>
              <a:tblGrid>
                <a:gridCol w="1216425"/>
                <a:gridCol w="476625"/>
                <a:gridCol w="380400"/>
                <a:gridCol w="350800"/>
                <a:gridCol w="350800"/>
                <a:gridCol w="350800"/>
                <a:gridCol w="350800"/>
                <a:gridCol w="350800"/>
                <a:gridCol w="350800"/>
                <a:gridCol w="1439825"/>
              </a:tblGrid>
              <a:tr h="322125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Denary</a:t>
                      </a:r>
                      <a:endParaRPr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128</a:t>
                      </a:r>
                      <a:endParaRPr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64</a:t>
                      </a:r>
                      <a:endParaRPr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32</a:t>
                      </a:r>
                      <a:endParaRPr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16</a:t>
                      </a:r>
                      <a:endParaRPr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8</a:t>
                      </a:r>
                      <a:endParaRPr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4</a:t>
                      </a:r>
                      <a:endParaRPr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2</a:t>
                      </a:r>
                      <a:endParaRPr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1</a:t>
                      </a:r>
                      <a:endParaRPr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Binary</a:t>
                      </a:r>
                      <a:endParaRPr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4CCCC"/>
                    </a:solidFill>
                  </a:tcPr>
                </a:tc>
              </a:tr>
              <a:tr h="320975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00111000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</a:tr>
              <a:tr h="320975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01000101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</a:tr>
              <a:tr h="320975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00010110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</a:tr>
              <a:tr h="320975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01101011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</a:tr>
              <a:tr h="320975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01111000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</a:tr>
              <a:tr h="320975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10100100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</a:tr>
              <a:tr h="320975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10100101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</a:tr>
              <a:tr h="320975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10111100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</a:tr>
              <a:tr h="320975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11010111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</a:tr>
              <a:tr h="320975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11100110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</a:tr>
              <a:tr h="320975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11111010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</a:tr>
              <a:tr h="320975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00011110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</a:tr>
              <a:tr h="320975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000011111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sp>
        <p:nvSpPr>
          <p:cNvPr id="314" name="Google Shape;314;p25"/>
          <p:cNvSpPr txBox="1"/>
          <p:nvPr/>
        </p:nvSpPr>
        <p:spPr>
          <a:xfrm>
            <a:off x="90350" y="1095100"/>
            <a:ext cx="2445900" cy="666900"/>
          </a:xfrm>
          <a:prstGeom prst="rect">
            <a:avLst/>
          </a:prstGeom>
          <a:solidFill>
            <a:srgbClr val="FFFFFF"/>
          </a:solidFill>
          <a:ln cap="flat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latin typeface="Righteous"/>
                <a:ea typeface="Righteous"/>
                <a:cs typeface="Righteous"/>
                <a:sym typeface="Righteous"/>
              </a:rPr>
              <a:t>Convert the binary numbers back into denary.</a:t>
            </a:r>
            <a:endParaRPr>
              <a:latin typeface="Righteous"/>
              <a:ea typeface="Righteous"/>
              <a:cs typeface="Righteous"/>
              <a:sym typeface="Righteous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ighteous"/>
              <a:ea typeface="Righteous"/>
              <a:cs typeface="Righteous"/>
              <a:sym typeface="Righteous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ighteous"/>
              <a:ea typeface="Righteous"/>
              <a:cs typeface="Righteous"/>
              <a:sym typeface="Righteous"/>
            </a:endParaRPr>
          </a:p>
        </p:txBody>
      </p:sp>
      <p:pic>
        <p:nvPicPr>
          <p:cNvPr id="315" name="Google Shape;315;p25" title="Copy of Uned 01 - Topig 04 - Trefn a Strwythur Data - Cynrychioliad Rhifau - 01 - Trawsnewid Rhifau Deuaidd i Ddegaidd.mp4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5525" y="2933450"/>
            <a:ext cx="2763472" cy="1554449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316" name="Google Shape;316;p25"/>
          <p:cNvGraphicFramePr/>
          <p:nvPr/>
        </p:nvGraphicFramePr>
        <p:xfrm>
          <a:off x="90325" y="4923700"/>
          <a:ext cx="3000000" cy="3000000"/>
        </p:xfrm>
        <a:graphic>
          <a:graphicData uri="http://schemas.openxmlformats.org/drawingml/2006/table">
            <a:tbl>
              <a:tblPr>
                <a:noFill/>
                <a:tableStyleId>{042E47BB-D1F5-4100-8BBF-54D8DAB8989C}</a:tableStyleId>
              </a:tblPr>
              <a:tblGrid>
                <a:gridCol w="384425"/>
                <a:gridCol w="2735225"/>
                <a:gridCol w="3453550"/>
                <a:gridCol w="835900"/>
                <a:gridCol w="1554225"/>
              </a:tblGrid>
              <a:tr h="474625">
                <a:tc gridSpan="3"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latin typeface="Righteous"/>
                          <a:ea typeface="Righteous"/>
                          <a:cs typeface="Righteous"/>
                          <a:sym typeface="Righteous"/>
                        </a:rPr>
                        <a:t>Use the Emoji to show your understanding of binary and denary.</a:t>
                      </a:r>
                      <a:endParaRPr sz="1200">
                        <a:latin typeface="Righteous"/>
                        <a:ea typeface="Righteous"/>
                        <a:cs typeface="Righteous"/>
                        <a:sym typeface="Righteous"/>
                      </a:endParaRPr>
                    </a:p>
                  </a:txBody>
                  <a:tcPr marT="91425" marB="91425" marR="91425" marL="91425">
                    <a:lnL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1C232"/>
                    </a:solidFill>
                  </a:tcPr>
                </a:tc>
                <a:tc hMerge="1"/>
                <a:tc hMerge="1"/>
                <a:tc gridSpan="2"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Righteous"/>
                        <a:ea typeface="Righteous"/>
                        <a:cs typeface="Righteous"/>
                        <a:sym typeface="Righteous"/>
                      </a:endParaRPr>
                    </a:p>
                  </a:txBody>
                  <a:tcPr marT="91425" marB="91425" marR="91425" marL="91425">
                    <a:lnL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 hMerge="1"/>
              </a:tr>
            </a:tbl>
          </a:graphicData>
        </a:graphic>
      </p:graphicFrame>
      <p:graphicFrame>
        <p:nvGraphicFramePr>
          <p:cNvPr id="317" name="Google Shape;317;p25"/>
          <p:cNvGraphicFramePr/>
          <p:nvPr/>
        </p:nvGraphicFramePr>
        <p:xfrm>
          <a:off x="90350" y="5398325"/>
          <a:ext cx="3000000" cy="3000000"/>
        </p:xfrm>
        <a:graphic>
          <a:graphicData uri="http://schemas.openxmlformats.org/drawingml/2006/table">
            <a:tbl>
              <a:tblPr>
                <a:noFill/>
                <a:tableStyleId>{042E47BB-D1F5-4100-8BBF-54D8DAB8989C}</a:tableStyleId>
              </a:tblPr>
              <a:tblGrid>
                <a:gridCol w="1643300"/>
                <a:gridCol w="1643300"/>
                <a:gridCol w="1643300"/>
                <a:gridCol w="1643300"/>
              </a:tblGrid>
              <a:tr h="420700"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100">
                          <a:solidFill>
                            <a:srgbClr val="FFFFFF"/>
                          </a:solidFill>
                          <a:latin typeface="Hind"/>
                          <a:ea typeface="Hind"/>
                          <a:cs typeface="Hind"/>
                          <a:sym typeface="Hind"/>
                        </a:rPr>
                        <a:t>😭Not a clue</a:t>
                      </a:r>
                      <a:endParaRPr sz="1100"/>
                    </a:p>
                  </a:txBody>
                  <a:tcPr marT="91425" marB="91425" marR="91425" marL="91425">
                    <a:lnL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1C4587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100">
                          <a:solidFill>
                            <a:srgbClr val="FFFFFF"/>
                          </a:solidFill>
                          <a:latin typeface="Hind"/>
                          <a:ea typeface="Hind"/>
                          <a:cs typeface="Hind"/>
                          <a:sym typeface="Hind"/>
                        </a:rPr>
                        <a:t>😒Hmm ok!</a:t>
                      </a:r>
                      <a:endParaRPr sz="1100"/>
                    </a:p>
                  </a:txBody>
                  <a:tcPr marT="91425" marB="91425" marR="91425" marL="91425">
                    <a:lnL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1C4587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100">
                          <a:solidFill>
                            <a:srgbClr val="FFFFFF"/>
                          </a:solidFill>
                          <a:latin typeface="Hind"/>
                          <a:ea typeface="Hind"/>
                          <a:cs typeface="Hind"/>
                          <a:sym typeface="Hind"/>
                        </a:rPr>
                        <a:t>😉I understand</a:t>
                      </a:r>
                      <a:endParaRPr sz="1100"/>
                    </a:p>
                  </a:txBody>
                  <a:tcPr marT="91425" marB="91425" marR="91425" marL="91425">
                    <a:lnL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1C4587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100">
                          <a:solidFill>
                            <a:srgbClr val="FFFFFF"/>
                          </a:solidFill>
                          <a:latin typeface="Hind"/>
                          <a:ea typeface="Hind"/>
                          <a:cs typeface="Hind"/>
                          <a:sym typeface="Hind"/>
                        </a:rPr>
                        <a:t>😂Smashed it!</a:t>
                      </a:r>
                      <a:endParaRPr sz="1100"/>
                    </a:p>
                  </a:txBody>
                  <a:tcPr marT="91425" marB="91425" marR="91425" marL="91425">
                    <a:lnL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1C4587"/>
                    </a:solidFill>
                  </a:tcPr>
                </a:tc>
              </a:tr>
            </a:tbl>
          </a:graphicData>
        </a:graphic>
      </p:graphicFrame>
      <p:pic>
        <p:nvPicPr>
          <p:cNvPr id="318" name="Google Shape;318;p25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0" y="0"/>
            <a:ext cx="387081" cy="5829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322" name="Shape 3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3" name="Google Shape;323;p26"/>
          <p:cNvSpPr txBox="1"/>
          <p:nvPr>
            <p:ph idx="12" type="sldNum"/>
          </p:nvPr>
        </p:nvSpPr>
        <p:spPr>
          <a:xfrm>
            <a:off x="8421109" y="4678676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324" name="Google Shape;324;p26"/>
          <p:cNvSpPr txBox="1"/>
          <p:nvPr/>
        </p:nvSpPr>
        <p:spPr>
          <a:xfrm>
            <a:off x="502225" y="125450"/>
            <a:ext cx="2506800" cy="457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rgbClr val="FFFFFF"/>
                </a:solidFill>
                <a:latin typeface="Righteous"/>
                <a:ea typeface="Righteous"/>
                <a:cs typeface="Righteous"/>
                <a:sym typeface="Righteous"/>
              </a:rPr>
              <a:t>Gold</a:t>
            </a:r>
            <a:endParaRPr>
              <a:solidFill>
                <a:srgbClr val="FFFFFF"/>
              </a:solidFill>
              <a:latin typeface="Righteous"/>
              <a:ea typeface="Righteous"/>
              <a:cs typeface="Righteous"/>
              <a:sym typeface="Righteous"/>
            </a:endParaRPr>
          </a:p>
        </p:txBody>
      </p:sp>
      <p:graphicFrame>
        <p:nvGraphicFramePr>
          <p:cNvPr id="325" name="Google Shape;325;p26"/>
          <p:cNvGraphicFramePr/>
          <p:nvPr/>
        </p:nvGraphicFramePr>
        <p:xfrm>
          <a:off x="3009025" y="125450"/>
          <a:ext cx="3000000" cy="3000000"/>
        </p:xfrm>
        <a:graphic>
          <a:graphicData uri="http://schemas.openxmlformats.org/drawingml/2006/table">
            <a:tbl>
              <a:tblPr bandRow="1">
                <a:noFill/>
                <a:tableStyleId>{2A731F3D-233F-43EA-A438-4647BA30F6E7}</a:tableStyleId>
              </a:tblPr>
              <a:tblGrid>
                <a:gridCol w="1216425"/>
                <a:gridCol w="476625"/>
                <a:gridCol w="380400"/>
                <a:gridCol w="350800"/>
                <a:gridCol w="350800"/>
                <a:gridCol w="350800"/>
                <a:gridCol w="350800"/>
                <a:gridCol w="350800"/>
                <a:gridCol w="350800"/>
                <a:gridCol w="1439825"/>
              </a:tblGrid>
              <a:tr h="322125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Denary</a:t>
                      </a:r>
                      <a:endParaRPr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128</a:t>
                      </a:r>
                      <a:endParaRPr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64</a:t>
                      </a:r>
                      <a:endParaRPr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32</a:t>
                      </a:r>
                      <a:endParaRPr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16</a:t>
                      </a:r>
                      <a:endParaRPr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8</a:t>
                      </a:r>
                      <a:endParaRPr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4</a:t>
                      </a:r>
                      <a:endParaRPr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2</a:t>
                      </a:r>
                      <a:endParaRPr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1</a:t>
                      </a:r>
                      <a:endParaRPr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Binary</a:t>
                      </a:r>
                      <a:endParaRPr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4CCCC"/>
                    </a:solidFill>
                  </a:tcPr>
                </a:tc>
              </a:tr>
              <a:tr h="320975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01111111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</a:tr>
              <a:tr h="320975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01000101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</a:tr>
              <a:tr h="320975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00010110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</a:tr>
              <a:tr h="320975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01101011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</a:tr>
              <a:tr h="320975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01111000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</a:tr>
              <a:tr h="320975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10110100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</a:tr>
              <a:tr h="320975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10100101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</a:tr>
              <a:tr h="320975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10111110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</a:tr>
              <a:tr h="320975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11010111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</a:tr>
              <a:tr h="320975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11101110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</a:tr>
              <a:tr h="320975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11111010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</a:tr>
              <a:tr h="320975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11111110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</a:tr>
              <a:tr h="320975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01110101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43434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sp>
        <p:nvSpPr>
          <p:cNvPr id="326" name="Google Shape;326;p26"/>
          <p:cNvSpPr txBox="1"/>
          <p:nvPr/>
        </p:nvSpPr>
        <p:spPr>
          <a:xfrm>
            <a:off x="144350" y="1031100"/>
            <a:ext cx="2445900" cy="605700"/>
          </a:xfrm>
          <a:prstGeom prst="rect">
            <a:avLst/>
          </a:prstGeom>
          <a:solidFill>
            <a:srgbClr val="FFFFFF"/>
          </a:solidFill>
          <a:ln cap="flat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latin typeface="Righteous"/>
                <a:ea typeface="Righteous"/>
                <a:cs typeface="Righteous"/>
                <a:sym typeface="Righteous"/>
              </a:rPr>
              <a:t>Convert the binary numbers back into denary.</a:t>
            </a:r>
            <a:endParaRPr>
              <a:latin typeface="Righteous"/>
              <a:ea typeface="Righteous"/>
              <a:cs typeface="Righteous"/>
              <a:sym typeface="Righteous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ighteous"/>
              <a:ea typeface="Righteous"/>
              <a:cs typeface="Righteous"/>
              <a:sym typeface="Righteous"/>
            </a:endParaRPr>
          </a:p>
        </p:txBody>
      </p:sp>
      <p:pic>
        <p:nvPicPr>
          <p:cNvPr id="327" name="Google Shape;327;p26" title="Copy of Uned 01 - Topig 04 - Trefn a Strwythur Data - Cynrychioliad Rhifau - 01 - Trawsnewid Rhifau Deuaidd i Ddegaidd.mp4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5525" y="2933450"/>
            <a:ext cx="2763472" cy="1554449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328" name="Google Shape;328;p26"/>
          <p:cNvGraphicFramePr/>
          <p:nvPr/>
        </p:nvGraphicFramePr>
        <p:xfrm>
          <a:off x="90325" y="4932825"/>
          <a:ext cx="3000000" cy="3000000"/>
        </p:xfrm>
        <a:graphic>
          <a:graphicData uri="http://schemas.openxmlformats.org/drawingml/2006/table">
            <a:tbl>
              <a:tblPr>
                <a:noFill/>
                <a:tableStyleId>{042E47BB-D1F5-4100-8BBF-54D8DAB8989C}</a:tableStyleId>
              </a:tblPr>
              <a:tblGrid>
                <a:gridCol w="384425"/>
                <a:gridCol w="2735225"/>
                <a:gridCol w="3453550"/>
                <a:gridCol w="835900"/>
                <a:gridCol w="1554225"/>
              </a:tblGrid>
              <a:tr h="474625">
                <a:tc gridSpan="3"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latin typeface="Righteous"/>
                          <a:ea typeface="Righteous"/>
                          <a:cs typeface="Righteous"/>
                          <a:sym typeface="Righteous"/>
                        </a:rPr>
                        <a:t>Use the Emoji to show your understanding of binary and denary.</a:t>
                      </a:r>
                      <a:endParaRPr sz="1200">
                        <a:latin typeface="Righteous"/>
                        <a:ea typeface="Righteous"/>
                        <a:cs typeface="Righteous"/>
                        <a:sym typeface="Righteous"/>
                      </a:endParaRPr>
                    </a:p>
                  </a:txBody>
                  <a:tcPr marT="91425" marB="91425" marR="91425" marL="91425">
                    <a:lnL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1C232"/>
                    </a:solidFill>
                  </a:tcPr>
                </a:tc>
                <a:tc hMerge="1"/>
                <a:tc hMerge="1"/>
                <a:tc gridSpan="2"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Righteous"/>
                        <a:ea typeface="Righteous"/>
                        <a:cs typeface="Righteous"/>
                        <a:sym typeface="Righteous"/>
                      </a:endParaRPr>
                    </a:p>
                  </a:txBody>
                  <a:tcPr marT="91425" marB="91425" marR="91425" marL="91425">
                    <a:lnL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 hMerge="1"/>
              </a:tr>
            </a:tbl>
          </a:graphicData>
        </a:graphic>
      </p:graphicFrame>
      <p:graphicFrame>
        <p:nvGraphicFramePr>
          <p:cNvPr id="329" name="Google Shape;329;p26"/>
          <p:cNvGraphicFramePr/>
          <p:nvPr/>
        </p:nvGraphicFramePr>
        <p:xfrm>
          <a:off x="90350" y="5407450"/>
          <a:ext cx="3000000" cy="3000000"/>
        </p:xfrm>
        <a:graphic>
          <a:graphicData uri="http://schemas.openxmlformats.org/drawingml/2006/table">
            <a:tbl>
              <a:tblPr>
                <a:noFill/>
                <a:tableStyleId>{042E47BB-D1F5-4100-8BBF-54D8DAB8989C}</a:tableStyleId>
              </a:tblPr>
              <a:tblGrid>
                <a:gridCol w="1643300"/>
                <a:gridCol w="1643300"/>
                <a:gridCol w="1643300"/>
                <a:gridCol w="1643300"/>
              </a:tblGrid>
              <a:tr h="420700"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100">
                          <a:solidFill>
                            <a:srgbClr val="FFFFFF"/>
                          </a:solidFill>
                          <a:latin typeface="Hind"/>
                          <a:ea typeface="Hind"/>
                          <a:cs typeface="Hind"/>
                          <a:sym typeface="Hind"/>
                        </a:rPr>
                        <a:t>😭Not a clue</a:t>
                      </a:r>
                      <a:endParaRPr sz="1100"/>
                    </a:p>
                  </a:txBody>
                  <a:tcPr marT="91425" marB="91425" marR="91425" marL="91425">
                    <a:lnL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1C4587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100">
                          <a:solidFill>
                            <a:srgbClr val="FFFFFF"/>
                          </a:solidFill>
                          <a:latin typeface="Hind"/>
                          <a:ea typeface="Hind"/>
                          <a:cs typeface="Hind"/>
                          <a:sym typeface="Hind"/>
                        </a:rPr>
                        <a:t>😒Hmm ok!</a:t>
                      </a:r>
                      <a:endParaRPr sz="1100"/>
                    </a:p>
                  </a:txBody>
                  <a:tcPr marT="91425" marB="91425" marR="91425" marL="91425">
                    <a:lnL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1C4587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100">
                          <a:solidFill>
                            <a:srgbClr val="FFFFFF"/>
                          </a:solidFill>
                          <a:latin typeface="Hind"/>
                          <a:ea typeface="Hind"/>
                          <a:cs typeface="Hind"/>
                          <a:sym typeface="Hind"/>
                        </a:rPr>
                        <a:t>😉I understand</a:t>
                      </a:r>
                      <a:endParaRPr sz="1100"/>
                    </a:p>
                  </a:txBody>
                  <a:tcPr marT="91425" marB="91425" marR="91425" marL="91425">
                    <a:lnL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1C4587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100">
                          <a:solidFill>
                            <a:srgbClr val="FFFFFF"/>
                          </a:solidFill>
                          <a:latin typeface="Hind"/>
                          <a:ea typeface="Hind"/>
                          <a:cs typeface="Hind"/>
                          <a:sym typeface="Hind"/>
                        </a:rPr>
                        <a:t>😂Smashed it!</a:t>
                      </a:r>
                      <a:endParaRPr sz="1100"/>
                    </a:p>
                  </a:txBody>
                  <a:tcPr marT="91425" marB="91425" marR="91425" marL="91425">
                    <a:lnL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1C4587"/>
                    </a:solidFill>
                  </a:tcPr>
                </a:tc>
              </a:tr>
            </a:tbl>
          </a:graphicData>
        </a:graphic>
      </p:graphicFrame>
      <p:pic>
        <p:nvPicPr>
          <p:cNvPr id="330" name="Google Shape;330;p26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32900" y="45725"/>
            <a:ext cx="303084" cy="4575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334" name="Shape 3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5" name="Google Shape;335;p27"/>
          <p:cNvSpPr txBox="1"/>
          <p:nvPr>
            <p:ph idx="12" type="sldNum"/>
          </p:nvPr>
        </p:nvSpPr>
        <p:spPr>
          <a:xfrm>
            <a:off x="8421109" y="4678676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336" name="Google Shape;336;p27"/>
          <p:cNvSpPr txBox="1"/>
          <p:nvPr/>
        </p:nvSpPr>
        <p:spPr>
          <a:xfrm>
            <a:off x="502225" y="125450"/>
            <a:ext cx="2506800" cy="457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rgbClr val="FFFFFF"/>
                </a:solidFill>
                <a:latin typeface="Righteous"/>
                <a:ea typeface="Righteous"/>
                <a:cs typeface="Righteous"/>
                <a:sym typeface="Righteous"/>
              </a:rPr>
              <a:t>Extension 1</a:t>
            </a:r>
            <a:endParaRPr>
              <a:solidFill>
                <a:srgbClr val="FFFFFF"/>
              </a:solidFill>
              <a:latin typeface="Righteous"/>
              <a:ea typeface="Righteous"/>
              <a:cs typeface="Righteous"/>
              <a:sym typeface="Righteous"/>
            </a:endParaRPr>
          </a:p>
        </p:txBody>
      </p:sp>
      <p:sp>
        <p:nvSpPr>
          <p:cNvPr id="337" name="Google Shape;337;p27"/>
          <p:cNvSpPr txBox="1"/>
          <p:nvPr/>
        </p:nvSpPr>
        <p:spPr>
          <a:xfrm>
            <a:off x="144350" y="820775"/>
            <a:ext cx="2294700" cy="604500"/>
          </a:xfrm>
          <a:prstGeom prst="rect">
            <a:avLst/>
          </a:prstGeom>
          <a:solidFill>
            <a:srgbClr val="FFFFFF"/>
          </a:solidFill>
          <a:ln cap="flat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latin typeface="Righteous"/>
                <a:ea typeface="Righteous"/>
                <a:cs typeface="Righteous"/>
                <a:sym typeface="Righteous"/>
              </a:rPr>
              <a:t>Answer the questions, convert into Binary</a:t>
            </a:r>
            <a:endParaRPr>
              <a:latin typeface="Righteous"/>
              <a:ea typeface="Righteous"/>
              <a:cs typeface="Righteous"/>
              <a:sym typeface="Righteous"/>
            </a:endParaRPr>
          </a:p>
        </p:txBody>
      </p:sp>
      <p:graphicFrame>
        <p:nvGraphicFramePr>
          <p:cNvPr id="338" name="Google Shape;338;p27"/>
          <p:cNvGraphicFramePr/>
          <p:nvPr/>
        </p:nvGraphicFramePr>
        <p:xfrm>
          <a:off x="2637700" y="374425"/>
          <a:ext cx="3000000" cy="3000000"/>
        </p:xfrm>
        <a:graphic>
          <a:graphicData uri="http://schemas.openxmlformats.org/drawingml/2006/table">
            <a:tbl>
              <a:tblPr bandRow="1" firstCol="1" firstRow="1">
                <a:noFill/>
                <a:tableStyleId>{B85AC165-3D27-4FF6-87EC-EF355D761BCF}</a:tableStyleId>
              </a:tblPr>
              <a:tblGrid>
                <a:gridCol w="1609625"/>
                <a:gridCol w="466775"/>
                <a:gridCol w="412100"/>
                <a:gridCol w="418500"/>
                <a:gridCol w="412100"/>
                <a:gridCol w="412100"/>
                <a:gridCol w="412100"/>
                <a:gridCol w="412100"/>
                <a:gridCol w="412100"/>
                <a:gridCol w="1126750"/>
              </a:tblGrid>
              <a:tr h="506275"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b="1" sz="1200">
                        <a:solidFill>
                          <a:srgbClr val="000000"/>
                        </a:solidFill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0" marB="0" marR="63500" marL="63500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 sz="120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128</a:t>
                      </a:r>
                      <a:endParaRPr b="1" sz="1200">
                        <a:solidFill>
                          <a:srgbClr val="000000"/>
                        </a:solidFill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 sz="120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64</a:t>
                      </a:r>
                      <a:endParaRPr b="1" sz="1200">
                        <a:solidFill>
                          <a:srgbClr val="000000"/>
                        </a:solidFill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 sz="120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32</a:t>
                      </a:r>
                      <a:endParaRPr b="1" sz="1200">
                        <a:solidFill>
                          <a:srgbClr val="000000"/>
                        </a:solidFill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 sz="120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16</a:t>
                      </a:r>
                      <a:endParaRPr b="1" sz="1200">
                        <a:solidFill>
                          <a:srgbClr val="000000"/>
                        </a:solidFill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 sz="120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8</a:t>
                      </a:r>
                      <a:endParaRPr b="1" sz="1200">
                        <a:solidFill>
                          <a:srgbClr val="000000"/>
                        </a:solidFill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 sz="120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4</a:t>
                      </a:r>
                      <a:endParaRPr b="1" sz="1200">
                        <a:solidFill>
                          <a:srgbClr val="000000"/>
                        </a:solidFill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 sz="120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2</a:t>
                      </a:r>
                      <a:endParaRPr b="1" sz="1200">
                        <a:solidFill>
                          <a:srgbClr val="000000"/>
                        </a:solidFill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 sz="120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1</a:t>
                      </a:r>
                      <a:endParaRPr b="1" sz="1200">
                        <a:solidFill>
                          <a:srgbClr val="000000"/>
                        </a:solidFill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b="1" sz="1200">
                        <a:solidFill>
                          <a:srgbClr val="000000"/>
                        </a:solidFill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</a:tr>
              <a:tr h="326275">
                <a:tc gridSpan="10">
                  <a:txBody>
                    <a:bodyPr/>
                    <a:lstStyle/>
                    <a:p>
                      <a:pPr indent="0" lvl="0" marL="0" rtl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1. </a:t>
                      </a:r>
                      <a:r>
                        <a:rPr lang="en" sz="1200">
                          <a:solidFill>
                            <a:srgbClr val="000000"/>
                          </a:solidFill>
                        </a:rPr>
                        <a:t>Show your shoe size in Binary </a:t>
                      </a:r>
                      <a:endParaRPr b="1" sz="1200">
                        <a:solidFill>
                          <a:srgbClr val="000000"/>
                        </a:solidFill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0" marB="0" marR="63500" marL="63500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 hMerge="1"/>
                <a:tc hMerge="1"/>
                <a:tc hMerge="1"/>
                <a:tc hMerge="1"/>
                <a:tc hMerge="1"/>
                <a:tc hMerge="1"/>
                <a:tc hMerge="1"/>
                <a:tc hMerge="1"/>
                <a:tc hMerge="1"/>
              </a:tr>
              <a:tr h="483750"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b="1" sz="1200">
                        <a:solidFill>
                          <a:srgbClr val="000000"/>
                        </a:solidFill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0" marB="0" marR="63500" marL="63500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5D8F1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5D8F1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5D8F1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5D8F1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5D8F1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5D8F1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5D8F1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5D8F1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</a:tr>
              <a:tr h="326275">
                <a:tc gridSpan="10">
                  <a:txBody>
                    <a:bodyPr/>
                    <a:lstStyle/>
                    <a:p>
                      <a:pPr indent="0" lvl="0" marL="0" rtl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2. </a:t>
                      </a:r>
                      <a:r>
                        <a:rPr lang="en" sz="1200">
                          <a:solidFill>
                            <a:srgbClr val="000000"/>
                          </a:solidFill>
                        </a:rPr>
                        <a:t>Show the month you were born in Binary</a:t>
                      </a:r>
                      <a:endParaRPr b="1" sz="1200">
                        <a:solidFill>
                          <a:srgbClr val="000000"/>
                        </a:solidFill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 hMerge="1"/>
                <a:tc hMerge="1"/>
                <a:tc hMerge="1"/>
                <a:tc hMerge="1"/>
                <a:tc hMerge="1"/>
                <a:tc hMerge="1"/>
                <a:tc hMerge="1"/>
                <a:tc hMerge="1"/>
                <a:tc hMerge="1"/>
              </a:tr>
              <a:tr h="438800"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b="1" sz="1200">
                        <a:solidFill>
                          <a:srgbClr val="000000"/>
                        </a:solidFill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0" marB="0" marR="63500" marL="63500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2DADA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2DADA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2DADA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2DADA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2DADA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 </a:t>
                      </a:r>
                      <a:endParaRPr sz="12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2DADA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 </a:t>
                      </a:r>
                      <a:endParaRPr sz="12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2DADA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 </a:t>
                      </a:r>
                      <a:endParaRPr sz="12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2DADA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 </a:t>
                      </a:r>
                      <a:endParaRPr sz="12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</a:tr>
              <a:tr h="303725">
                <a:tc gridSpan="10"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3. </a:t>
                      </a:r>
                      <a:r>
                        <a:rPr lang="en" sz="1200">
                          <a:solidFill>
                            <a:srgbClr val="000000"/>
                          </a:solidFill>
                        </a:rPr>
                        <a:t>Show your age in Binary</a:t>
                      </a:r>
                      <a:endParaRPr b="1" sz="1200">
                        <a:solidFill>
                          <a:srgbClr val="000000"/>
                        </a:solidFill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 hMerge="1"/>
                <a:tc hMerge="1"/>
                <a:tc hMerge="1"/>
                <a:tc hMerge="1"/>
                <a:tc hMerge="1"/>
                <a:tc hMerge="1"/>
                <a:tc hMerge="1"/>
                <a:tc hMerge="1"/>
                <a:tc hMerge="1"/>
              </a:tr>
              <a:tr h="427525"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b="1" sz="1200">
                        <a:solidFill>
                          <a:srgbClr val="000000"/>
                        </a:solidFill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0" marB="0" marR="63500" marL="63500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 </a:t>
                      </a:r>
                      <a:endParaRPr sz="12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AF1DD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 </a:t>
                      </a:r>
                      <a:endParaRPr sz="12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AF1DD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 </a:t>
                      </a:r>
                      <a:endParaRPr sz="12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AF1DD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 </a:t>
                      </a:r>
                      <a:endParaRPr sz="12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AF1DD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 </a:t>
                      </a:r>
                      <a:endParaRPr sz="12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AF1DD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 </a:t>
                      </a:r>
                      <a:endParaRPr sz="12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AF1DD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 </a:t>
                      </a:r>
                      <a:endParaRPr sz="12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AF1DD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 </a:t>
                      </a:r>
                      <a:endParaRPr sz="12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AF1DD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 </a:t>
                      </a:r>
                      <a:endParaRPr sz="12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</a:tr>
              <a:tr h="326275">
                <a:tc gridSpan="10">
                  <a:txBody>
                    <a:bodyPr/>
                    <a:lstStyle/>
                    <a:p>
                      <a:pPr indent="0" lvl="0" marL="0" rtl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solidFill>
                            <a:srgbClr val="000000"/>
                          </a:solidFill>
                        </a:rPr>
                        <a:t>4</a:t>
                      </a:r>
                      <a:r>
                        <a:rPr lang="en" sz="120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. </a:t>
                      </a:r>
                      <a:r>
                        <a:rPr lang="en" sz="1200">
                          <a:solidFill>
                            <a:srgbClr val="000000"/>
                          </a:solidFill>
                        </a:rPr>
                        <a:t>How many siblings do you have? (Brothers and Sisters)</a:t>
                      </a:r>
                      <a:endParaRPr b="1" sz="1200">
                        <a:solidFill>
                          <a:srgbClr val="000000"/>
                        </a:solidFill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 hMerge="1"/>
                <a:tc hMerge="1"/>
                <a:tc hMerge="1"/>
                <a:tc hMerge="1"/>
                <a:tc hMerge="1"/>
                <a:tc hMerge="1"/>
                <a:tc hMerge="1"/>
                <a:tc hMerge="1"/>
                <a:tc hMerge="1"/>
              </a:tr>
              <a:tr h="438800"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b="1" sz="1200">
                        <a:solidFill>
                          <a:srgbClr val="000000"/>
                        </a:solidFill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0" marB="0" marR="63500" marL="63500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 </a:t>
                      </a:r>
                      <a:endParaRPr sz="12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5DFE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 </a:t>
                      </a:r>
                      <a:endParaRPr sz="12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5DFE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 </a:t>
                      </a:r>
                      <a:endParaRPr sz="12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5DFE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 </a:t>
                      </a:r>
                      <a:endParaRPr sz="12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5DFE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 </a:t>
                      </a:r>
                      <a:endParaRPr sz="12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5DFE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 </a:t>
                      </a:r>
                      <a:endParaRPr sz="12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5DFE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 </a:t>
                      </a:r>
                      <a:endParaRPr sz="12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5DFE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 </a:t>
                      </a:r>
                      <a:endParaRPr sz="12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5DFE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 </a:t>
                      </a:r>
                      <a:endParaRPr sz="12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</a:tr>
              <a:tr h="326275">
                <a:tc gridSpan="10">
                  <a:txBody>
                    <a:bodyPr/>
                    <a:lstStyle/>
                    <a:p>
                      <a:pPr indent="0" lvl="0" marL="0" rtl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solidFill>
                            <a:srgbClr val="000000"/>
                          </a:solidFill>
                        </a:rPr>
                        <a:t>5</a:t>
                      </a:r>
                      <a:r>
                        <a:rPr lang="en" sz="1200">
                          <a:solidFill>
                            <a:srgbClr val="000000"/>
                          </a:solidFill>
                        </a:rPr>
                        <a:t>. Show your house number in Binary</a:t>
                      </a:r>
                      <a:endParaRPr sz="1200">
                        <a:solidFill>
                          <a:srgbClr val="000000"/>
                        </a:solidFill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 hMerge="1"/>
                <a:tc hMerge="1"/>
                <a:tc hMerge="1"/>
                <a:tc hMerge="1"/>
                <a:tc hMerge="1"/>
                <a:tc hMerge="1"/>
                <a:tc hMerge="1"/>
                <a:tc hMerge="1"/>
                <a:tc hMerge="1"/>
              </a:tr>
              <a:tr h="461250"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b="1" sz="1200">
                        <a:solidFill>
                          <a:srgbClr val="000000"/>
                        </a:solidFill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0" marB="0" marR="63500" marL="63500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 </a:t>
                      </a:r>
                      <a:endParaRPr sz="12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DE9D8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 </a:t>
                      </a:r>
                      <a:endParaRPr sz="12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DE9D8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 </a:t>
                      </a:r>
                      <a:endParaRPr sz="12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DE9D8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 </a:t>
                      </a:r>
                      <a:endParaRPr sz="12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DE9D8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 </a:t>
                      </a:r>
                      <a:endParaRPr sz="12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DE9D8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 </a:t>
                      </a:r>
                      <a:endParaRPr sz="12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DE9D8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 </a:t>
                      </a:r>
                      <a:endParaRPr sz="12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DE9D8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 </a:t>
                      </a:r>
                      <a:endParaRPr sz="12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DE9D8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 </a:t>
                      </a:r>
                      <a:endParaRPr sz="12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342" name="Shape 3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3" name="Google Shape;343;p28"/>
          <p:cNvSpPr txBox="1"/>
          <p:nvPr>
            <p:ph idx="12" type="sldNum"/>
          </p:nvPr>
        </p:nvSpPr>
        <p:spPr>
          <a:xfrm>
            <a:off x="8421109" y="4678676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344" name="Google Shape;344;p28"/>
          <p:cNvSpPr txBox="1"/>
          <p:nvPr/>
        </p:nvSpPr>
        <p:spPr>
          <a:xfrm>
            <a:off x="502225" y="125450"/>
            <a:ext cx="2506800" cy="457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rgbClr val="FFFFFF"/>
                </a:solidFill>
                <a:latin typeface="Righteous"/>
                <a:ea typeface="Righteous"/>
                <a:cs typeface="Righteous"/>
                <a:sym typeface="Righteous"/>
              </a:rPr>
              <a:t>Extension 2</a:t>
            </a:r>
            <a:endParaRPr>
              <a:solidFill>
                <a:srgbClr val="FFFFFF"/>
              </a:solidFill>
              <a:latin typeface="Righteous"/>
              <a:ea typeface="Righteous"/>
              <a:cs typeface="Righteous"/>
              <a:sym typeface="Righteous"/>
            </a:endParaRPr>
          </a:p>
        </p:txBody>
      </p:sp>
      <p:sp>
        <p:nvSpPr>
          <p:cNvPr id="345" name="Google Shape;345;p28"/>
          <p:cNvSpPr txBox="1"/>
          <p:nvPr/>
        </p:nvSpPr>
        <p:spPr>
          <a:xfrm>
            <a:off x="144350" y="820775"/>
            <a:ext cx="2024100" cy="661800"/>
          </a:xfrm>
          <a:prstGeom prst="rect">
            <a:avLst/>
          </a:prstGeom>
          <a:solidFill>
            <a:srgbClr val="FFFFFF"/>
          </a:solidFill>
          <a:ln cap="flat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latin typeface="Righteous"/>
                <a:ea typeface="Righteous"/>
                <a:cs typeface="Righteous"/>
                <a:sym typeface="Righteous"/>
              </a:rPr>
              <a:t>Work out the following:</a:t>
            </a:r>
            <a:endParaRPr>
              <a:latin typeface="Righteous"/>
              <a:ea typeface="Righteous"/>
              <a:cs typeface="Righteous"/>
              <a:sym typeface="Righteous"/>
            </a:endParaRPr>
          </a:p>
        </p:txBody>
      </p:sp>
      <p:graphicFrame>
        <p:nvGraphicFramePr>
          <p:cNvPr id="346" name="Google Shape;346;p28"/>
          <p:cNvGraphicFramePr/>
          <p:nvPr/>
        </p:nvGraphicFramePr>
        <p:xfrm>
          <a:off x="2298625" y="345313"/>
          <a:ext cx="3000000" cy="3000000"/>
        </p:xfrm>
        <a:graphic>
          <a:graphicData uri="http://schemas.openxmlformats.org/drawingml/2006/table">
            <a:tbl>
              <a:tblPr bandRow="1" firstCol="1" firstRow="1">
                <a:noFill/>
                <a:tableStyleId>{B85AC165-3D27-4FF6-87EC-EF355D761BCF}</a:tableStyleId>
              </a:tblPr>
              <a:tblGrid>
                <a:gridCol w="1848550"/>
                <a:gridCol w="536075"/>
                <a:gridCol w="443650"/>
                <a:gridCol w="480625"/>
                <a:gridCol w="388200"/>
                <a:gridCol w="382850"/>
                <a:gridCol w="443650"/>
                <a:gridCol w="443650"/>
                <a:gridCol w="443650"/>
                <a:gridCol w="1293975"/>
              </a:tblGrid>
              <a:tr h="469150"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b="1" sz="1200">
                        <a:solidFill>
                          <a:srgbClr val="000000"/>
                        </a:solidFill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3500" marL="63500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 sz="1200">
                          <a:solidFill>
                            <a:srgbClr val="000000"/>
                          </a:solidFill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128</a:t>
                      </a:r>
                      <a:endParaRPr b="1" sz="1200">
                        <a:solidFill>
                          <a:srgbClr val="000000"/>
                        </a:solidFill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 sz="1200">
                          <a:solidFill>
                            <a:srgbClr val="000000"/>
                          </a:solidFill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64</a:t>
                      </a:r>
                      <a:endParaRPr b="1" sz="1200">
                        <a:solidFill>
                          <a:srgbClr val="000000"/>
                        </a:solidFill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 sz="1200">
                          <a:solidFill>
                            <a:srgbClr val="000000"/>
                          </a:solidFill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32</a:t>
                      </a:r>
                      <a:endParaRPr b="1" sz="1200">
                        <a:solidFill>
                          <a:srgbClr val="000000"/>
                        </a:solidFill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 sz="1200">
                          <a:solidFill>
                            <a:srgbClr val="000000"/>
                          </a:solidFill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16</a:t>
                      </a:r>
                      <a:endParaRPr b="1" sz="1200">
                        <a:solidFill>
                          <a:srgbClr val="000000"/>
                        </a:solidFill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 sz="1200">
                          <a:solidFill>
                            <a:srgbClr val="000000"/>
                          </a:solidFill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8</a:t>
                      </a:r>
                      <a:endParaRPr b="1" sz="1200">
                        <a:solidFill>
                          <a:srgbClr val="000000"/>
                        </a:solidFill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 sz="1200">
                          <a:solidFill>
                            <a:srgbClr val="000000"/>
                          </a:solidFill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4</a:t>
                      </a:r>
                      <a:endParaRPr b="1" sz="1200">
                        <a:solidFill>
                          <a:srgbClr val="000000"/>
                        </a:solidFill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 sz="1200">
                          <a:solidFill>
                            <a:srgbClr val="000000"/>
                          </a:solidFill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2</a:t>
                      </a:r>
                      <a:endParaRPr b="1" sz="1200">
                        <a:solidFill>
                          <a:srgbClr val="000000"/>
                        </a:solidFill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 sz="1200">
                          <a:solidFill>
                            <a:srgbClr val="000000"/>
                          </a:solidFill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1</a:t>
                      </a:r>
                      <a:endParaRPr b="1" sz="1200">
                        <a:solidFill>
                          <a:srgbClr val="000000"/>
                        </a:solidFill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b="1" sz="1200">
                        <a:solidFill>
                          <a:srgbClr val="000000"/>
                        </a:solidFill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</a:tr>
              <a:tr h="302325">
                <a:tc gridSpan="10">
                  <a:txBody>
                    <a:bodyPr/>
                    <a:lstStyle/>
                    <a:p>
                      <a:pPr indent="-304800" lvl="0" marL="45720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200"/>
                        <a:buFont typeface="Trebuchet MS"/>
                        <a:buAutoNum type="arabicPeriod"/>
                      </a:pPr>
                      <a:r>
                        <a:rPr lang="en" sz="1200">
                          <a:solidFill>
                            <a:schemeClr val="dk1"/>
                          </a:solidFill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Over 110010% of people in the world has never received a phone call or phoned someone.</a:t>
                      </a:r>
                      <a:endParaRPr sz="1200">
                        <a:solidFill>
                          <a:srgbClr val="000000"/>
                        </a:solidFill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 hMerge="1"/>
                <a:tc hMerge="1"/>
                <a:tc hMerge="1"/>
                <a:tc hMerge="1"/>
                <a:tc hMerge="1"/>
                <a:tc hMerge="1"/>
                <a:tc hMerge="1"/>
                <a:tc hMerge="1"/>
                <a:tc hMerge="1"/>
              </a:tr>
              <a:tr h="448300"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b="1" sz="1200">
                        <a:solidFill>
                          <a:srgbClr val="000000"/>
                        </a:solidFill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3500" marL="63500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5D8F1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5D8F1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5D8F1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5D8F1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5D8F1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5D8F1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5D8F1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C5D8F1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</a:tr>
              <a:tr h="302325">
                <a:tc gridSpan="10">
                  <a:txBody>
                    <a:bodyPr/>
                    <a:lstStyle/>
                    <a:p>
                      <a:pPr indent="0" lvl="0" marL="0" rtl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 sz="1200">
                          <a:solidFill>
                            <a:srgbClr val="000000"/>
                          </a:solidFill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2. </a:t>
                      </a:r>
                      <a:r>
                        <a:rPr lang="en" sz="1200">
                          <a:solidFill>
                            <a:srgbClr val="000000"/>
                          </a:solidFill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A gorilla sleeps up to</a:t>
                      </a:r>
                      <a:r>
                        <a:rPr b="1" lang="en" sz="1200">
                          <a:solidFill>
                            <a:srgbClr val="000000"/>
                          </a:solidFill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 1110 </a:t>
                      </a:r>
                      <a:r>
                        <a:rPr lang="en" sz="1200">
                          <a:solidFill>
                            <a:srgbClr val="000000"/>
                          </a:solidFill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hours a day.</a:t>
                      </a:r>
                      <a:endParaRPr b="1" sz="1200">
                        <a:solidFill>
                          <a:srgbClr val="000000"/>
                        </a:solidFill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 hMerge="1"/>
                <a:tc hMerge="1"/>
                <a:tc hMerge="1"/>
                <a:tc hMerge="1"/>
                <a:tc hMerge="1"/>
                <a:tc hMerge="1"/>
                <a:tc hMerge="1"/>
                <a:tc hMerge="1"/>
                <a:tc hMerge="1"/>
              </a:tr>
              <a:tr h="406600"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b="1" sz="1200">
                        <a:solidFill>
                          <a:srgbClr val="000000"/>
                        </a:solidFill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3500" marL="63500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2DADA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2DADA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2DADA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2DADA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2DADA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 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2DADA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 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2DADA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 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2DADA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 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</a:tr>
              <a:tr h="297125">
                <a:tc gridSpan="10"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 sz="1200">
                          <a:solidFill>
                            <a:srgbClr val="000000"/>
                          </a:solidFill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3. </a:t>
                      </a:r>
                      <a:r>
                        <a:rPr lang="en" sz="1200">
                          <a:solidFill>
                            <a:srgbClr val="000000"/>
                          </a:solidFill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Female horses have</a:t>
                      </a:r>
                      <a:r>
                        <a:rPr b="1" lang="en" sz="1200">
                          <a:solidFill>
                            <a:srgbClr val="000000"/>
                          </a:solidFill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 (i)100100 </a:t>
                      </a:r>
                      <a:r>
                        <a:rPr lang="en" sz="1200">
                          <a:solidFill>
                            <a:srgbClr val="000000"/>
                          </a:solidFill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teeth</a:t>
                      </a:r>
                      <a:r>
                        <a:rPr b="1" lang="en" sz="1200">
                          <a:solidFill>
                            <a:srgbClr val="000000"/>
                          </a:solidFill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, </a:t>
                      </a:r>
                      <a:r>
                        <a:rPr lang="en" sz="1200">
                          <a:solidFill>
                            <a:srgbClr val="000000"/>
                          </a:solidFill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male horses have</a:t>
                      </a:r>
                      <a:r>
                        <a:rPr b="1" lang="en" sz="1200">
                          <a:solidFill>
                            <a:srgbClr val="000000"/>
                          </a:solidFill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 (ii)101000 teeth.</a:t>
                      </a:r>
                      <a:endParaRPr b="1" sz="1200">
                        <a:solidFill>
                          <a:srgbClr val="000000"/>
                        </a:solidFill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 hMerge="1"/>
                <a:tc hMerge="1"/>
                <a:tc hMerge="1"/>
                <a:tc hMerge="1"/>
                <a:tc hMerge="1"/>
                <a:tc hMerge="1"/>
                <a:tc hMerge="1"/>
                <a:tc hMerge="1"/>
                <a:tc hMerge="1"/>
              </a:tr>
              <a:tr h="281475"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 sz="1200">
                          <a:solidFill>
                            <a:srgbClr val="000000"/>
                          </a:solidFill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i</a:t>
                      </a:r>
                      <a:endParaRPr b="1" sz="1200">
                        <a:solidFill>
                          <a:srgbClr val="000000"/>
                        </a:solidFill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3500" marL="63500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 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AF1DD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 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AF1DD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 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AF1DD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 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AF1DD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 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AF1DD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 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AF1DD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 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AF1DD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 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AF1DD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 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</a:tr>
              <a:tr h="250200"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 sz="1200">
                          <a:solidFill>
                            <a:srgbClr val="000000"/>
                          </a:solidFill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ii</a:t>
                      </a:r>
                      <a:endParaRPr b="1" sz="1200">
                        <a:solidFill>
                          <a:srgbClr val="000000"/>
                        </a:solidFill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3500" marL="63500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AF1DD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AF1DD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AF1DD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AF1DD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AF1DD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AF1DD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AF1DD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AF1DD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</a:tr>
              <a:tr h="344050">
                <a:tc gridSpan="10"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solidFill>
                            <a:schemeClr val="dk1"/>
                          </a:solidFill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4. A giraffe can clean its own ears by using its 10101 metre long tongue.</a:t>
                      </a:r>
                      <a:endParaRPr sz="1200">
                        <a:solidFill>
                          <a:srgbClr val="000000"/>
                        </a:solidFill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 hMerge="1"/>
                <a:tc hMerge="1"/>
                <a:tc hMerge="1"/>
                <a:tc hMerge="1"/>
                <a:tc hMerge="1"/>
                <a:tc hMerge="1"/>
                <a:tc hMerge="1"/>
                <a:tc hMerge="1"/>
                <a:tc hMerge="1"/>
              </a:tr>
              <a:tr h="385750"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b="1" sz="1200">
                        <a:solidFill>
                          <a:srgbClr val="000000"/>
                        </a:solidFill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3500" marL="63500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 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 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 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 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 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 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 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 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</a:tr>
              <a:tr h="344050">
                <a:tc gridSpan="10">
                  <a:txBody>
                    <a:bodyPr/>
                    <a:lstStyle/>
                    <a:p>
                      <a:pPr indent="0" lvl="0" marL="0" rtl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 sz="1200">
                          <a:solidFill>
                            <a:srgbClr val="000000"/>
                          </a:solidFill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5. I</a:t>
                      </a:r>
                      <a:r>
                        <a:rPr lang="en" sz="1200">
                          <a:solidFill>
                            <a:srgbClr val="222222"/>
                          </a:solidFill>
                          <a:highlight>
                            <a:srgbClr val="FFFFFF"/>
                          </a:highlight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n a room of 23 people, there's a 110010% chance of two people having the same birthday.</a:t>
                      </a:r>
                      <a:endParaRPr sz="1200">
                        <a:solidFill>
                          <a:srgbClr val="000000"/>
                        </a:solidFill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 hMerge="1"/>
                <a:tc hMerge="1"/>
                <a:tc hMerge="1"/>
                <a:tc hMerge="1"/>
                <a:tc hMerge="1"/>
                <a:tc hMerge="1"/>
                <a:tc hMerge="1"/>
                <a:tc hMerge="1"/>
                <a:tc hMerge="1"/>
              </a:tr>
              <a:tr h="502225"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b="1" sz="1200">
                        <a:solidFill>
                          <a:srgbClr val="000000"/>
                        </a:solidFill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3500" marL="63500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 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5DFE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 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5DFE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 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5DFE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 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5DFE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 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5DFE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 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5DFE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 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5DFE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 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5DFE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 </a:t>
                      </a:r>
                      <a:endParaRPr sz="12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3500" marL="63500" anchor="ctr">
                    <a:lnL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350" name="Shape 3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1" name="Google Shape;351;p29"/>
          <p:cNvSpPr txBox="1"/>
          <p:nvPr>
            <p:ph idx="12" type="sldNum"/>
          </p:nvPr>
        </p:nvSpPr>
        <p:spPr>
          <a:xfrm>
            <a:off x="8421109" y="4678676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352" name="Google Shape;352;p29"/>
          <p:cNvSpPr txBox="1"/>
          <p:nvPr/>
        </p:nvSpPr>
        <p:spPr>
          <a:xfrm>
            <a:off x="502225" y="125450"/>
            <a:ext cx="2953800" cy="457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rgbClr val="FFFFFF"/>
                </a:solidFill>
                <a:latin typeface="Righteous"/>
                <a:ea typeface="Righteous"/>
                <a:cs typeface="Righteous"/>
                <a:sym typeface="Righteous"/>
              </a:rPr>
              <a:t>Adding and </a:t>
            </a:r>
            <a:r>
              <a:rPr lang="en">
                <a:solidFill>
                  <a:srgbClr val="FFFFFF"/>
                </a:solidFill>
                <a:latin typeface="Righteous"/>
                <a:ea typeface="Righteous"/>
                <a:cs typeface="Righteous"/>
                <a:sym typeface="Righteous"/>
              </a:rPr>
              <a:t>Subtracting</a:t>
            </a:r>
            <a:endParaRPr>
              <a:solidFill>
                <a:srgbClr val="FFFFFF"/>
              </a:solidFill>
              <a:latin typeface="Righteous"/>
              <a:ea typeface="Righteous"/>
              <a:cs typeface="Righteous"/>
              <a:sym typeface="Righteous"/>
            </a:endParaRPr>
          </a:p>
        </p:txBody>
      </p:sp>
      <p:graphicFrame>
        <p:nvGraphicFramePr>
          <p:cNvPr id="353" name="Google Shape;353;p29"/>
          <p:cNvGraphicFramePr/>
          <p:nvPr/>
        </p:nvGraphicFramePr>
        <p:xfrm>
          <a:off x="2538263" y="1287425"/>
          <a:ext cx="3000000" cy="3000000"/>
        </p:xfrm>
        <a:graphic>
          <a:graphicData uri="http://schemas.openxmlformats.org/drawingml/2006/table">
            <a:tbl>
              <a:tblPr bandRow="1">
                <a:noFill/>
                <a:tableStyleId>{2A731F3D-233F-43EA-A438-4647BA30F6E7}</a:tableStyleId>
              </a:tblPr>
              <a:tblGrid>
                <a:gridCol w="1330425"/>
                <a:gridCol w="788175"/>
                <a:gridCol w="1231975"/>
                <a:gridCol w="1599875"/>
                <a:gridCol w="1226175"/>
              </a:tblGrid>
              <a:tr h="322125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>
                          <a:latin typeface="Righteous"/>
                          <a:ea typeface="Righteous"/>
                          <a:cs typeface="Righteous"/>
                          <a:sym typeface="Righteous"/>
                        </a:rPr>
                        <a:t>Number 1</a:t>
                      </a:r>
                      <a:endParaRPr>
                        <a:latin typeface="Righteous"/>
                        <a:ea typeface="Righteous"/>
                        <a:cs typeface="Righteous"/>
                        <a:sym typeface="Righteous"/>
                      </a:endParaRPr>
                    </a:p>
                  </a:txBody>
                  <a:tcPr marT="0" marB="0" marR="68575" marL="68575" anchor="ctr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>
                          <a:latin typeface="Righteous"/>
                          <a:ea typeface="Righteous"/>
                          <a:cs typeface="Righteous"/>
                          <a:sym typeface="Righteous"/>
                        </a:rPr>
                        <a:t>Proses</a:t>
                      </a:r>
                      <a:endParaRPr>
                        <a:latin typeface="Righteous"/>
                        <a:ea typeface="Righteous"/>
                        <a:cs typeface="Righteous"/>
                        <a:sym typeface="Righteous"/>
                      </a:endParaRPr>
                    </a:p>
                  </a:txBody>
                  <a:tcPr marT="0" marB="0" marR="68575" marL="68575" anchor="ctr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>
                          <a:latin typeface="Righteous"/>
                          <a:ea typeface="Righteous"/>
                          <a:cs typeface="Righteous"/>
                          <a:sym typeface="Righteous"/>
                        </a:rPr>
                        <a:t>Number 2</a:t>
                      </a:r>
                      <a:endParaRPr>
                        <a:latin typeface="Righteous"/>
                        <a:ea typeface="Righteous"/>
                        <a:cs typeface="Righteous"/>
                        <a:sym typeface="Righteous"/>
                      </a:endParaRPr>
                    </a:p>
                  </a:txBody>
                  <a:tcPr marT="0" marB="0" marR="68575" marL="68575" anchor="ctr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>
                          <a:latin typeface="Righteous"/>
                          <a:ea typeface="Righteous"/>
                          <a:cs typeface="Righteous"/>
                          <a:sym typeface="Righteous"/>
                        </a:rPr>
                        <a:t>Binary</a:t>
                      </a:r>
                      <a:endParaRPr>
                        <a:latin typeface="Righteous"/>
                        <a:ea typeface="Righteous"/>
                        <a:cs typeface="Righteous"/>
                        <a:sym typeface="Righteous"/>
                      </a:endParaRPr>
                    </a:p>
                  </a:txBody>
                  <a:tcPr marT="0" marB="0" marR="68575" marL="68575" anchor="ctr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>
                          <a:latin typeface="Righteous"/>
                          <a:ea typeface="Righteous"/>
                          <a:cs typeface="Righteous"/>
                          <a:sym typeface="Righteous"/>
                        </a:rPr>
                        <a:t>Denary</a:t>
                      </a:r>
                      <a:endParaRPr>
                        <a:latin typeface="Righteous"/>
                        <a:ea typeface="Righteous"/>
                        <a:cs typeface="Righteous"/>
                        <a:sym typeface="Righteous"/>
                      </a:endParaRPr>
                    </a:p>
                  </a:txBody>
                  <a:tcPr marT="0" marB="0" marR="68575" marL="68575" anchor="ctr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4CCCC"/>
                    </a:solidFill>
                  </a:tcPr>
                </a:tc>
              </a:tr>
              <a:tr h="320975">
                <a:tc>
                  <a:txBody>
                    <a:bodyPr/>
                    <a:lstStyle/>
                    <a:p>
                      <a:pPr indent="0" lvl="0" marL="0" rtl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">
                          <a:solidFill>
                            <a:schemeClr val="dk1"/>
                          </a:solidFill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1101 </a:t>
                      </a:r>
                      <a:endParaRPr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None/>
                      </a:pPr>
                      <a:r>
                        <a:rPr lang="en">
                          <a:solidFill>
                            <a:schemeClr val="dk1"/>
                          </a:solidFill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+</a:t>
                      </a:r>
                      <a:endParaRPr>
                        <a:solidFill>
                          <a:schemeClr val="dk1"/>
                        </a:solidFill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">
                          <a:solidFill>
                            <a:schemeClr val="dk1"/>
                          </a:solidFill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0010</a:t>
                      </a:r>
                      <a:endParaRPr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</a:tr>
              <a:tr h="320975">
                <a:tc>
                  <a:txBody>
                    <a:bodyPr/>
                    <a:lstStyle/>
                    <a:p>
                      <a:pPr indent="0" lvl="0" marL="0" rtl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">
                          <a:solidFill>
                            <a:schemeClr val="dk1"/>
                          </a:solidFill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0101</a:t>
                      </a:r>
                      <a:endParaRPr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None/>
                      </a:pPr>
                      <a:r>
                        <a:rPr lang="en">
                          <a:solidFill>
                            <a:schemeClr val="dk1"/>
                          </a:solidFill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+</a:t>
                      </a:r>
                      <a:endParaRPr>
                        <a:solidFill>
                          <a:schemeClr val="dk1"/>
                        </a:solidFill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">
                          <a:solidFill>
                            <a:schemeClr val="dk1"/>
                          </a:solidFill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1010 </a:t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</a:tr>
              <a:tr h="320975">
                <a:tc>
                  <a:txBody>
                    <a:bodyPr/>
                    <a:lstStyle/>
                    <a:p>
                      <a:pPr indent="0" lvl="0" marL="0" rtl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">
                          <a:solidFill>
                            <a:schemeClr val="dk1"/>
                          </a:solidFill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1111 </a:t>
                      </a:r>
                      <a:endParaRPr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None/>
                      </a:pPr>
                      <a:r>
                        <a:rPr lang="en">
                          <a:solidFill>
                            <a:schemeClr val="dk1"/>
                          </a:solidFill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-</a:t>
                      </a:r>
                      <a:endParaRPr>
                        <a:solidFill>
                          <a:schemeClr val="dk1"/>
                        </a:solidFill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">
                          <a:solidFill>
                            <a:schemeClr val="dk1"/>
                          </a:solidFill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1111</a:t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</a:tr>
              <a:tr h="320975">
                <a:tc>
                  <a:txBody>
                    <a:bodyPr/>
                    <a:lstStyle/>
                    <a:p>
                      <a:pPr indent="0" lvl="0" marL="0" rtl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">
                          <a:solidFill>
                            <a:schemeClr val="dk1"/>
                          </a:solidFill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00110101</a:t>
                      </a:r>
                      <a:endParaRPr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None/>
                      </a:pPr>
                      <a:r>
                        <a:rPr lang="en">
                          <a:solidFill>
                            <a:schemeClr val="dk1"/>
                          </a:solidFill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+</a:t>
                      </a:r>
                      <a:endParaRPr>
                        <a:solidFill>
                          <a:schemeClr val="dk1"/>
                        </a:solidFill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">
                          <a:solidFill>
                            <a:schemeClr val="dk1"/>
                          </a:solidFill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11010101 </a:t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</a:tr>
              <a:tr h="320975">
                <a:tc>
                  <a:txBody>
                    <a:bodyPr/>
                    <a:lstStyle/>
                    <a:p>
                      <a:pPr indent="0" lvl="0" marL="0" rtl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">
                          <a:solidFill>
                            <a:schemeClr val="dk1"/>
                          </a:solidFill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11110000</a:t>
                      </a:r>
                      <a:endParaRPr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None/>
                      </a:pPr>
                      <a:r>
                        <a:rPr lang="en">
                          <a:solidFill>
                            <a:schemeClr val="dk1"/>
                          </a:solidFill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+</a:t>
                      </a:r>
                      <a:endParaRPr>
                        <a:solidFill>
                          <a:schemeClr val="dk1"/>
                        </a:solidFill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">
                          <a:solidFill>
                            <a:schemeClr val="dk1"/>
                          </a:solidFill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11001111</a:t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</a:tr>
              <a:tr h="320975">
                <a:tc>
                  <a:txBody>
                    <a:bodyPr/>
                    <a:lstStyle/>
                    <a:p>
                      <a:pPr indent="0" lvl="0" marL="0" rtl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">
                          <a:solidFill>
                            <a:schemeClr val="dk1"/>
                          </a:solidFill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10101111</a:t>
                      </a:r>
                      <a:endParaRPr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None/>
                      </a:pPr>
                      <a:r>
                        <a:rPr lang="en">
                          <a:solidFill>
                            <a:schemeClr val="dk1"/>
                          </a:solidFill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-</a:t>
                      </a:r>
                      <a:endParaRPr>
                        <a:solidFill>
                          <a:schemeClr val="dk1"/>
                        </a:solidFill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">
                          <a:solidFill>
                            <a:schemeClr val="dk1"/>
                          </a:solidFill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11001101</a:t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</a:tr>
              <a:tr h="320975">
                <a:tc>
                  <a:txBody>
                    <a:bodyPr/>
                    <a:lstStyle/>
                    <a:p>
                      <a:pPr indent="0" lvl="0" marL="0" rtl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">
                          <a:solidFill>
                            <a:schemeClr val="dk1"/>
                          </a:solidFill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00011101</a:t>
                      </a:r>
                      <a:endParaRPr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None/>
                      </a:pPr>
                      <a:r>
                        <a:rPr lang="en">
                          <a:solidFill>
                            <a:schemeClr val="dk1"/>
                          </a:solidFill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+</a:t>
                      </a:r>
                      <a:endParaRPr>
                        <a:solidFill>
                          <a:schemeClr val="dk1"/>
                        </a:solidFill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">
                          <a:solidFill>
                            <a:schemeClr val="dk1"/>
                          </a:solidFill>
                          <a:latin typeface="Trebuchet MS"/>
                          <a:ea typeface="Trebuchet MS"/>
                          <a:cs typeface="Trebuchet MS"/>
                          <a:sym typeface="Trebuchet MS"/>
                        </a:rPr>
                        <a:t>11010101</a:t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t/>
                      </a:r>
                      <a:endParaRPr sz="1100">
                        <a:latin typeface="Trebuchet MS"/>
                        <a:ea typeface="Trebuchet MS"/>
                        <a:cs typeface="Trebuchet MS"/>
                        <a:sym typeface="Trebuchet MS"/>
                      </a:endParaRPr>
                    </a:p>
                  </a:txBody>
                  <a:tcPr marT="0" marB="0" marR="68575" marL="68575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pic>
        <p:nvPicPr>
          <p:cNvPr descr="In this tutorial, I go over how to do binary addition in the easiest possible method. I highly recommend watch my other tutorials on &quot;How To Convert Binary To Decimal&quot; (https://youtu.be/tfKe8PPI2zs) so you can easily check your work in Base-10 or decimal.&#10;&#10;Come Visit Me @ YouDoober.com" id="354" name="Google Shape;354;p29" title="How To Do Binary Addition (The Easy Way)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5375" y="1982363"/>
            <a:ext cx="2043425" cy="1532575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n this tutorial we examine elementary and straightforward binary subtraction. As always, if you have any questions, leave me a comment!&#10;&#10;Thanks for watching!&#10;&#10;http://www.youdoober.com&#10;&#10;&#10;&#10;Music:&#10;&quot;Show Your Moves&quot;&#10;Kevin MacLeod (incompetech.com)&#10;Licensed under Creative Commons: By Attribution 3.0&#10;http://creativecommons.org/licenses/by/3.0/" id="355" name="Google Shape;355;p29" title="The Easy Way To Subtract Binary - Binary Subtraction Made Easy">
            <a:hlinkClick r:id="rId5"/>
          </p:cNvPr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144350" y="3610925"/>
            <a:ext cx="2043433" cy="1532575"/>
          </a:xfrm>
          <a:prstGeom prst="rect">
            <a:avLst/>
          </a:prstGeom>
          <a:noFill/>
          <a:ln>
            <a:noFill/>
          </a:ln>
        </p:spPr>
      </p:pic>
      <p:sp>
        <p:nvSpPr>
          <p:cNvPr id="356" name="Google Shape;356;p29"/>
          <p:cNvSpPr txBox="1"/>
          <p:nvPr/>
        </p:nvSpPr>
        <p:spPr>
          <a:xfrm>
            <a:off x="420075" y="755650"/>
            <a:ext cx="987900" cy="103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latin typeface="Trebuchet MS"/>
                <a:ea typeface="Trebuchet MS"/>
                <a:cs typeface="Trebuchet MS"/>
                <a:sym typeface="Trebuchet MS"/>
              </a:rPr>
              <a:t>0 + 0 = 0</a:t>
            </a:r>
            <a:endParaRPr>
              <a:latin typeface="Trebuchet MS"/>
              <a:ea typeface="Trebuchet MS"/>
              <a:cs typeface="Trebuchet MS"/>
              <a:sym typeface="Trebuchet MS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latin typeface="Trebuchet MS"/>
                <a:ea typeface="Trebuchet MS"/>
                <a:cs typeface="Trebuchet MS"/>
                <a:sym typeface="Trebuchet MS"/>
              </a:rPr>
              <a:t>1 + 0 = 1</a:t>
            </a:r>
            <a:endParaRPr>
              <a:latin typeface="Trebuchet MS"/>
              <a:ea typeface="Trebuchet MS"/>
              <a:cs typeface="Trebuchet MS"/>
              <a:sym typeface="Trebuchet MS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latin typeface="Trebuchet MS"/>
                <a:ea typeface="Trebuchet MS"/>
                <a:cs typeface="Trebuchet MS"/>
                <a:sym typeface="Trebuchet MS"/>
              </a:rPr>
              <a:t>0 + 1 = 1</a:t>
            </a:r>
            <a:endParaRPr>
              <a:latin typeface="Trebuchet MS"/>
              <a:ea typeface="Trebuchet MS"/>
              <a:cs typeface="Trebuchet MS"/>
              <a:sym typeface="Trebuchet MS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latin typeface="Trebuchet MS"/>
                <a:ea typeface="Trebuchet MS"/>
                <a:cs typeface="Trebuchet MS"/>
                <a:sym typeface="Trebuchet MS"/>
              </a:rPr>
              <a:t>1 + 1 = 10</a:t>
            </a:r>
            <a:endParaRPr>
              <a:latin typeface="Trebuchet MS"/>
              <a:ea typeface="Trebuchet MS"/>
              <a:cs typeface="Trebuchet MS"/>
              <a:sym typeface="Trebuchet MS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360" name="Shape 3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1" name="Google Shape;361;p30"/>
          <p:cNvSpPr txBox="1"/>
          <p:nvPr>
            <p:ph idx="12" type="sldNum"/>
          </p:nvPr>
        </p:nvSpPr>
        <p:spPr>
          <a:xfrm>
            <a:off x="8421109" y="4678676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362" name="Google Shape;362;p30"/>
          <p:cNvSpPr txBox="1"/>
          <p:nvPr/>
        </p:nvSpPr>
        <p:spPr>
          <a:xfrm>
            <a:off x="502225" y="125450"/>
            <a:ext cx="2953800" cy="457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rgbClr val="FFFFFF"/>
                </a:solidFill>
                <a:latin typeface="Righteous"/>
                <a:ea typeface="Righteous"/>
                <a:cs typeface="Righteous"/>
                <a:sym typeface="Righteous"/>
              </a:rPr>
              <a:t>Adding and Subtracting (challenging)</a:t>
            </a:r>
            <a:endParaRPr>
              <a:solidFill>
                <a:srgbClr val="FFFFFF"/>
              </a:solidFill>
              <a:latin typeface="Righteous"/>
              <a:ea typeface="Righteous"/>
              <a:cs typeface="Righteous"/>
              <a:sym typeface="Righteous"/>
            </a:endParaRPr>
          </a:p>
        </p:txBody>
      </p:sp>
      <p:graphicFrame>
        <p:nvGraphicFramePr>
          <p:cNvPr id="363" name="Google Shape;363;p30"/>
          <p:cNvGraphicFramePr/>
          <p:nvPr/>
        </p:nvGraphicFramePr>
        <p:xfrm>
          <a:off x="260638" y="843875"/>
          <a:ext cx="3000000" cy="3000000"/>
        </p:xfrm>
        <a:graphic>
          <a:graphicData uri="http://schemas.openxmlformats.org/drawingml/2006/table">
            <a:tbl>
              <a:tblPr bandRow="1">
                <a:noFill/>
                <a:tableStyleId>{2A731F3D-233F-43EA-A438-4647BA30F6E7}</a:tableStyleId>
              </a:tblPr>
              <a:tblGrid>
                <a:gridCol w="1058225"/>
                <a:gridCol w="836925"/>
                <a:gridCol w="1138725"/>
                <a:gridCol w="743575"/>
                <a:gridCol w="1052750"/>
                <a:gridCol w="1694700"/>
                <a:gridCol w="1635550"/>
              </a:tblGrid>
              <a:tr h="43185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>
                          <a:latin typeface="Righteous"/>
                          <a:ea typeface="Righteous"/>
                          <a:cs typeface="Righteous"/>
                          <a:sym typeface="Righteous"/>
                        </a:rPr>
                        <a:t>Number 1</a:t>
                      </a:r>
                      <a:endParaRPr>
                        <a:latin typeface="Righteous"/>
                        <a:ea typeface="Righteous"/>
                        <a:cs typeface="Righteous"/>
                        <a:sym typeface="Righteous"/>
                      </a:endParaRPr>
                    </a:p>
                  </a:txBody>
                  <a:tcPr marT="0" marB="0" marR="68575" marL="68575" anchor="ctr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>
                          <a:latin typeface="Righteous"/>
                          <a:ea typeface="Righteous"/>
                          <a:cs typeface="Righteous"/>
                          <a:sym typeface="Righteous"/>
                        </a:rPr>
                        <a:t>Proses</a:t>
                      </a:r>
                      <a:endParaRPr>
                        <a:latin typeface="Righteous"/>
                        <a:ea typeface="Righteous"/>
                        <a:cs typeface="Righteous"/>
                        <a:sym typeface="Righteous"/>
                      </a:endParaRPr>
                    </a:p>
                  </a:txBody>
                  <a:tcPr marT="0" marB="0" marR="68575" marL="68575" anchor="ctr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>
                          <a:latin typeface="Righteous"/>
                          <a:ea typeface="Righteous"/>
                          <a:cs typeface="Righteous"/>
                          <a:sym typeface="Righteous"/>
                        </a:rPr>
                        <a:t>Number 2</a:t>
                      </a:r>
                      <a:endParaRPr>
                        <a:latin typeface="Righteous"/>
                        <a:ea typeface="Righteous"/>
                        <a:cs typeface="Righteous"/>
                        <a:sym typeface="Righteous"/>
                      </a:endParaRPr>
                    </a:p>
                  </a:txBody>
                  <a:tcPr marT="0" marB="0" marR="68575" marL="68575" anchor="ctr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>
                          <a:latin typeface="Righteous"/>
                          <a:ea typeface="Righteous"/>
                          <a:cs typeface="Righteous"/>
                          <a:sym typeface="Righteous"/>
                        </a:rPr>
                        <a:t>Proses</a:t>
                      </a:r>
                      <a:endParaRPr>
                        <a:latin typeface="Righteous"/>
                        <a:ea typeface="Righteous"/>
                        <a:cs typeface="Righteous"/>
                        <a:sym typeface="Righteous"/>
                      </a:endParaRPr>
                    </a:p>
                  </a:txBody>
                  <a:tcPr marT="0" marB="0" marR="68575" marL="68575" anchor="ctr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>
                          <a:latin typeface="Righteous"/>
                          <a:ea typeface="Righteous"/>
                          <a:cs typeface="Righteous"/>
                          <a:sym typeface="Righteous"/>
                        </a:rPr>
                        <a:t>Number 3</a:t>
                      </a:r>
                      <a:endParaRPr>
                        <a:latin typeface="Righteous"/>
                        <a:ea typeface="Righteous"/>
                        <a:cs typeface="Righteous"/>
                        <a:sym typeface="Righteous"/>
                      </a:endParaRPr>
                    </a:p>
                  </a:txBody>
                  <a:tcPr marT="0" marB="0" marR="68575" marL="68575" anchor="ctr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">
                          <a:solidFill>
                            <a:schemeClr val="dk1"/>
                          </a:solidFill>
                          <a:latin typeface="Righteous"/>
                          <a:ea typeface="Righteous"/>
                          <a:cs typeface="Righteous"/>
                          <a:sym typeface="Righteous"/>
                        </a:rPr>
                        <a:t>Binary</a:t>
                      </a:r>
                      <a:endParaRPr>
                        <a:latin typeface="Righteous"/>
                        <a:ea typeface="Righteous"/>
                        <a:cs typeface="Righteous"/>
                        <a:sym typeface="Righteous"/>
                      </a:endParaRPr>
                    </a:p>
                  </a:txBody>
                  <a:tcPr marT="0" marB="0" marR="68575" marL="68575" anchor="ctr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>
                          <a:latin typeface="Righteous"/>
                          <a:ea typeface="Righteous"/>
                          <a:cs typeface="Righteous"/>
                          <a:sym typeface="Righteous"/>
                        </a:rPr>
                        <a:t>Denary</a:t>
                      </a:r>
                      <a:endParaRPr>
                        <a:latin typeface="Righteous"/>
                        <a:ea typeface="Righteous"/>
                        <a:cs typeface="Righteous"/>
                        <a:sym typeface="Righteous"/>
                      </a:endParaRPr>
                    </a:p>
                  </a:txBody>
                  <a:tcPr marT="0" marB="0" marR="68575" marL="68575" anchor="ctr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4CCCC"/>
                    </a:solidFill>
                  </a:tcPr>
                </a:tc>
              </a:tr>
              <a:tr h="4980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/>
                        <a:t>1101</a:t>
                      </a:r>
                      <a:r>
                        <a:rPr lang="en"/>
                        <a:t> </a:t>
                      </a:r>
                      <a:endParaRPr/>
                    </a:p>
                  </a:txBody>
                  <a:tcPr marT="0" marB="0" marR="68575" marL="68575" anchor="ctr">
                    <a:lnL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/>
                        <a:t>+</a:t>
                      </a:r>
                      <a:endParaRPr/>
                    </a:p>
                  </a:txBody>
                  <a:tcPr marT="0" marB="0" marR="68575" marL="68575" anchor="ctr">
                    <a:lnL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/>
                        <a:t>0010</a:t>
                      </a:r>
                      <a:endParaRPr/>
                    </a:p>
                  </a:txBody>
                  <a:tcPr marT="0" marB="0" marR="68575" marL="68575" anchor="ctr">
                    <a:lnL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/>
                        <a:t>+</a:t>
                      </a:r>
                      <a:endParaRPr/>
                    </a:p>
                  </a:txBody>
                  <a:tcPr marT="0" marB="0" marR="68575" marL="68575" anchor="ctr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/>
                        <a:t>1111</a:t>
                      </a:r>
                      <a:endParaRPr/>
                    </a:p>
                  </a:txBody>
                  <a:tcPr marT="0" marB="0" marR="68575" marL="68575" anchor="ctr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0" marB="0" marR="68575" marL="68575" anchor="ctr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0" marB="0" marR="68575" marL="68575" anchor="ctr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</a:tr>
              <a:tr h="4980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/>
                        <a:t>1010</a:t>
                      </a:r>
                      <a:endParaRPr/>
                    </a:p>
                  </a:txBody>
                  <a:tcPr marT="0" marB="0" marR="68575" marL="68575" anchor="ctr">
                    <a:lnL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/>
                        <a:t>-</a:t>
                      </a:r>
                      <a:endParaRPr/>
                    </a:p>
                  </a:txBody>
                  <a:tcPr marT="0" marB="0" marR="68575" marL="68575" anchor="ctr">
                    <a:lnL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/>
                        <a:t>1010 </a:t>
                      </a:r>
                      <a:endParaRPr/>
                    </a:p>
                  </a:txBody>
                  <a:tcPr marT="0" marB="0" marR="68575" marL="68575" anchor="ctr">
                    <a:lnL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/>
                        <a:t>+</a:t>
                      </a:r>
                      <a:endParaRPr/>
                    </a:p>
                  </a:txBody>
                  <a:tcPr marT="0" marB="0" marR="68575" marL="68575" anchor="ctr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/>
                        <a:t>0010</a:t>
                      </a:r>
                      <a:endParaRPr/>
                    </a:p>
                  </a:txBody>
                  <a:tcPr marT="0" marB="0" marR="68575" marL="68575" anchor="ctr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0" marB="0" marR="68575" marL="68575" anchor="ctr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0" marB="0" marR="68575" marL="68575" anchor="ctr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</a:tr>
              <a:tr h="4980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/>
                        <a:t>0001</a:t>
                      </a:r>
                      <a:endParaRPr/>
                    </a:p>
                  </a:txBody>
                  <a:tcPr marT="0" marB="0" marR="68575" marL="68575" anchor="ctr">
                    <a:lnL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/>
                        <a:t>+</a:t>
                      </a:r>
                      <a:endParaRPr/>
                    </a:p>
                  </a:txBody>
                  <a:tcPr marT="0" marB="0" marR="68575" marL="68575" anchor="ctr">
                    <a:lnL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/>
                        <a:t>1111</a:t>
                      </a:r>
                      <a:endParaRPr/>
                    </a:p>
                  </a:txBody>
                  <a:tcPr marT="0" marB="0" marR="68575" marL="68575" anchor="ctr">
                    <a:lnL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/>
                        <a:t>-</a:t>
                      </a:r>
                      <a:endParaRPr/>
                    </a:p>
                  </a:txBody>
                  <a:tcPr marT="0" marB="0" marR="68575" marL="68575" anchor="ctr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/>
                        <a:t>1100</a:t>
                      </a:r>
                      <a:endParaRPr/>
                    </a:p>
                  </a:txBody>
                  <a:tcPr marT="0" marB="0" marR="68575" marL="68575" anchor="ctr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0" marB="0" marR="68575" marL="68575" anchor="ctr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0" marB="0" marR="68575" marL="68575" anchor="ctr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</a:tr>
              <a:tr h="4980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/>
                        <a:t>10101111</a:t>
                      </a:r>
                      <a:endParaRPr/>
                    </a:p>
                  </a:txBody>
                  <a:tcPr marT="0" marB="0" marR="68575" marL="68575" anchor="ctr">
                    <a:lnL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/>
                        <a:t>+</a:t>
                      </a:r>
                      <a:endParaRPr/>
                    </a:p>
                  </a:txBody>
                  <a:tcPr marT="0" marB="0" marR="68575" marL="68575" anchor="ctr">
                    <a:lnL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/>
                        <a:t>11010101 </a:t>
                      </a:r>
                      <a:endParaRPr/>
                    </a:p>
                  </a:txBody>
                  <a:tcPr marT="0" marB="0" marR="68575" marL="68575" anchor="ctr">
                    <a:lnL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/>
                        <a:t>-</a:t>
                      </a:r>
                      <a:endParaRPr/>
                    </a:p>
                  </a:txBody>
                  <a:tcPr marT="0" marB="0" marR="68575" marL="68575" anchor="ctr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"/>
                        <a:t>00101000</a:t>
                      </a:r>
                      <a:endParaRPr/>
                    </a:p>
                  </a:txBody>
                  <a:tcPr marT="0" marB="0" marR="68575" marL="68575" anchor="ctr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0" marB="0" marR="68575" marL="68575" anchor="ctr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0" marB="0" marR="68575" marL="68575" anchor="ctr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</a:tr>
              <a:tr h="4980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/>
                        <a:t>10110101</a:t>
                      </a:r>
                      <a:endParaRPr/>
                    </a:p>
                  </a:txBody>
                  <a:tcPr marT="0" marB="0" marR="68575" marL="68575" anchor="ctr">
                    <a:lnL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/>
                        <a:t>+</a:t>
                      </a:r>
                      <a:endParaRPr/>
                    </a:p>
                  </a:txBody>
                  <a:tcPr marT="0" marB="0" marR="68575" marL="68575" anchor="ctr">
                    <a:lnL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/>
                        <a:t>11001111</a:t>
                      </a:r>
                      <a:endParaRPr/>
                    </a:p>
                  </a:txBody>
                  <a:tcPr marT="0" marB="0" marR="68575" marL="68575" anchor="ctr">
                    <a:lnL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/>
                        <a:t>+</a:t>
                      </a:r>
                      <a:endParaRPr/>
                    </a:p>
                  </a:txBody>
                  <a:tcPr marT="0" marB="0" marR="68575" marL="68575" anchor="ctr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/>
                        <a:t>010010101</a:t>
                      </a:r>
                      <a:endParaRPr/>
                    </a:p>
                  </a:txBody>
                  <a:tcPr marT="0" marB="0" marR="68575" marL="68575" anchor="ctr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0" marB="0" marR="68575" marL="68575" anchor="ctr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0" marB="0" marR="68575" marL="68575" anchor="ctr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</a:tr>
              <a:tr h="4980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/>
                        <a:t>11111010</a:t>
                      </a:r>
                      <a:endParaRPr/>
                    </a:p>
                  </a:txBody>
                  <a:tcPr marT="0" marB="0" marR="68575" marL="68575" anchor="ctr">
                    <a:lnL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/>
                        <a:t>-</a:t>
                      </a:r>
                      <a:endParaRPr/>
                    </a:p>
                  </a:txBody>
                  <a:tcPr marT="0" marB="0" marR="68575" marL="68575" anchor="ctr">
                    <a:lnL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/>
                        <a:t>11001101</a:t>
                      </a:r>
                      <a:endParaRPr/>
                    </a:p>
                  </a:txBody>
                  <a:tcPr marT="0" marB="0" marR="68575" marL="68575" anchor="ctr">
                    <a:lnL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/>
                        <a:t>+</a:t>
                      </a:r>
                      <a:endParaRPr/>
                    </a:p>
                  </a:txBody>
                  <a:tcPr marT="0" marB="0" marR="68575" marL="68575" anchor="ctr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/>
                        <a:t>010101111</a:t>
                      </a:r>
                      <a:endParaRPr/>
                    </a:p>
                  </a:txBody>
                  <a:tcPr marT="0" marB="0" marR="68575" marL="68575" anchor="ctr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0" marB="0" marR="68575" marL="68575" anchor="ctr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0" marB="0" marR="68575" marL="68575" anchor="ctr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</a:tr>
              <a:tr h="4980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/>
                        <a:t>00110101</a:t>
                      </a:r>
                      <a:endParaRPr/>
                    </a:p>
                  </a:txBody>
                  <a:tcPr marT="0" marB="0" marR="68575" marL="68575" anchor="ctr">
                    <a:lnL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/>
                        <a:t>+</a:t>
                      </a:r>
                      <a:endParaRPr/>
                    </a:p>
                  </a:txBody>
                  <a:tcPr marT="0" marB="0" marR="68575" marL="68575" anchor="ctr">
                    <a:lnL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/>
                        <a:t>11010101</a:t>
                      </a:r>
                      <a:endParaRPr/>
                    </a:p>
                  </a:txBody>
                  <a:tcPr marT="0" marB="0" marR="68575" marL="68575" anchor="ctr">
                    <a:lnL cap="flat" cmpd="sng" w="9525">
                      <a:solidFill>
                        <a:srgbClr val="666666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/>
                        <a:t>*</a:t>
                      </a:r>
                      <a:endParaRPr/>
                    </a:p>
                  </a:txBody>
                  <a:tcPr marT="0" marB="0" marR="68575" marL="68575" anchor="ctr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/>
                        <a:t>010101111</a:t>
                      </a:r>
                      <a:endParaRPr/>
                    </a:p>
                  </a:txBody>
                  <a:tcPr marT="0" marB="0" marR="68575" marL="68575" anchor="ctr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0" marB="0" marR="68575" marL="68575" anchor="ctr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0" marB="0" marR="68575" marL="68575" anchor="ctr">
                    <a:lnL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635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Dumaine">
  <a:themeElements>
    <a:clrScheme name="Custom 347">
      <a:dk1>
        <a:srgbClr val="000000"/>
      </a:dk1>
      <a:lt1>
        <a:srgbClr val="FFFFFF"/>
      </a:lt1>
      <a:dk2>
        <a:srgbClr val="666666"/>
      </a:dk2>
      <a:lt2>
        <a:srgbClr val="CCCCCC"/>
      </a:lt2>
      <a:accent1>
        <a:srgbClr val="3A81BA"/>
      </a:accent1>
      <a:accent2>
        <a:srgbClr val="D89F39"/>
      </a:accent2>
      <a:accent3>
        <a:srgbClr val="8BAB42"/>
      </a:accent3>
      <a:accent4>
        <a:srgbClr val="57A7B5"/>
      </a:accent4>
      <a:accent5>
        <a:srgbClr val="8B81D2"/>
      </a:accent5>
      <a:accent6>
        <a:srgbClr val="963334"/>
      </a:accent6>
      <a:hlink>
        <a:srgbClr val="1155CC"/>
      </a:hlink>
      <a:folHlink>
        <a:srgbClr val="6611CC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