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4"/>
  </p:sldMasterIdLst>
  <p:notesMasterIdLst>
    <p:notesMasterId r:id="rId28"/>
  </p:notesMasterIdLst>
  <p:sldIdLst>
    <p:sldId id="268" r:id="rId5"/>
    <p:sldId id="277" r:id="rId6"/>
    <p:sldId id="260" r:id="rId7"/>
    <p:sldId id="263" r:id="rId8"/>
    <p:sldId id="269" r:id="rId9"/>
    <p:sldId id="270" r:id="rId10"/>
    <p:sldId id="271" r:id="rId11"/>
    <p:sldId id="272" r:id="rId12"/>
    <p:sldId id="273" r:id="rId13"/>
    <p:sldId id="274" r:id="rId14"/>
    <p:sldId id="275" r:id="rId15"/>
    <p:sldId id="262" r:id="rId16"/>
    <p:sldId id="279" r:id="rId17"/>
    <p:sldId id="261" r:id="rId18"/>
    <p:sldId id="264" r:id="rId19"/>
    <p:sldId id="265" r:id="rId20"/>
    <p:sldId id="276" r:id="rId21"/>
    <p:sldId id="278" r:id="rId22"/>
    <p:sldId id="280" r:id="rId23"/>
    <p:sldId id="281" r:id="rId24"/>
    <p:sldId id="282" r:id="rId25"/>
    <p:sldId id="283" r:id="rId26"/>
    <p:sldId id="266"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4C16B9-F9D7-26AD-0FA9-FF2364E122E7}" v="88" dt="2021-06-01T12:34:45.296"/>
    <p1510:client id="{F53BBBDC-75A1-64AD-279B-E8476470DA06}" v="3055" dt="2021-06-01T22:10:43.384"/>
    <p1510:client id="{F5A1F3C5-CDAA-8089-7C28-6AAC38D4951F}" v="22" dt="2021-06-01T12:41:02.4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F5A1F3C5-CDAA-8089-7C28-6AAC38D4951F}"/>
    <pc:docChg chg="delSld modSld sldOrd">
      <pc:chgData name="Julie Hayward" userId="S::julie.hayward@uwtsd.ac.uk::ca36735c-1641-450a-978e-fa18b6a40d1b" providerId="AD" clId="Web-{F5A1F3C5-CDAA-8089-7C28-6AAC38D4951F}" dt="2021-06-01T12:41:02.419" v="22"/>
      <pc:docMkLst>
        <pc:docMk/>
      </pc:docMkLst>
      <pc:sldChg chg="addSp delSp modSp mod setBg">
        <pc:chgData name="Julie Hayward" userId="S::julie.hayward@uwtsd.ac.uk::ca36735c-1641-450a-978e-fa18b6a40d1b" providerId="AD" clId="Web-{F5A1F3C5-CDAA-8089-7C28-6AAC38D4951F}" dt="2021-06-01T12:36:39.506" v="2"/>
        <pc:sldMkLst>
          <pc:docMk/>
          <pc:sldMk cId="4119161869" sldId="260"/>
        </pc:sldMkLst>
        <pc:spChg chg="mod">
          <ac:chgData name="Julie Hayward" userId="S::julie.hayward@uwtsd.ac.uk::ca36735c-1641-450a-978e-fa18b6a40d1b" providerId="AD" clId="Web-{F5A1F3C5-CDAA-8089-7C28-6AAC38D4951F}" dt="2021-06-01T12:36:39.506" v="2"/>
          <ac:spMkLst>
            <pc:docMk/>
            <pc:sldMk cId="4119161869" sldId="260"/>
            <ac:spMk id="2" creationId="{00000000-0000-0000-0000-000000000000}"/>
          </ac:spMkLst>
        </pc:spChg>
        <pc:spChg chg="del">
          <ac:chgData name="Julie Hayward" userId="S::julie.hayward@uwtsd.ac.uk::ca36735c-1641-450a-978e-fa18b6a40d1b" providerId="AD" clId="Web-{F5A1F3C5-CDAA-8089-7C28-6AAC38D4951F}" dt="2021-06-01T12:36:39.506" v="2"/>
          <ac:spMkLst>
            <pc:docMk/>
            <pc:sldMk cId="4119161869" sldId="260"/>
            <ac:spMk id="5" creationId="{00000000-0000-0000-0000-000000000000}"/>
          </ac:spMkLst>
        </pc:spChg>
        <pc:spChg chg="add">
          <ac:chgData name="Julie Hayward" userId="S::julie.hayward@uwtsd.ac.uk::ca36735c-1641-450a-978e-fa18b6a40d1b" providerId="AD" clId="Web-{F5A1F3C5-CDAA-8089-7C28-6AAC38D4951F}" dt="2021-06-01T12:36:39.506" v="2"/>
          <ac:spMkLst>
            <pc:docMk/>
            <pc:sldMk cId="4119161869" sldId="260"/>
            <ac:spMk id="11" creationId="{BC68A55F-7B32-44D8-AEE5-1AF40532656C}"/>
          </ac:spMkLst>
        </pc:spChg>
        <pc:spChg chg="add">
          <ac:chgData name="Julie Hayward" userId="S::julie.hayward@uwtsd.ac.uk::ca36735c-1641-450a-978e-fa18b6a40d1b" providerId="AD" clId="Web-{F5A1F3C5-CDAA-8089-7C28-6AAC38D4951F}" dt="2021-06-01T12:36:39.506" v="2"/>
          <ac:spMkLst>
            <pc:docMk/>
            <pc:sldMk cId="4119161869" sldId="260"/>
            <ac:spMk id="13" creationId="{CD1AAA2C-FBBE-42AA-B869-31D524B7653F}"/>
          </ac:spMkLst>
        </pc:spChg>
        <pc:spChg chg="add">
          <ac:chgData name="Julie Hayward" userId="S::julie.hayward@uwtsd.ac.uk::ca36735c-1641-450a-978e-fa18b6a40d1b" providerId="AD" clId="Web-{F5A1F3C5-CDAA-8089-7C28-6AAC38D4951F}" dt="2021-06-01T12:36:39.506" v="2"/>
          <ac:spMkLst>
            <pc:docMk/>
            <pc:sldMk cId="4119161869" sldId="260"/>
            <ac:spMk id="15" creationId="{5F937BBF-9326-4230-AB1B-F1795E350559}"/>
          </ac:spMkLst>
        </pc:spChg>
        <pc:graphicFrameChg chg="add">
          <ac:chgData name="Julie Hayward" userId="S::julie.hayward@uwtsd.ac.uk::ca36735c-1641-450a-978e-fa18b6a40d1b" providerId="AD" clId="Web-{F5A1F3C5-CDAA-8089-7C28-6AAC38D4951F}" dt="2021-06-01T12:36:39.506" v="2"/>
          <ac:graphicFrameMkLst>
            <pc:docMk/>
            <pc:sldMk cId="4119161869" sldId="260"/>
            <ac:graphicFrameMk id="7" creationId="{B0BC873F-F63B-4B47-A380-00860A817A84}"/>
          </ac:graphicFrameMkLst>
        </pc:graphicFrameChg>
      </pc:sldChg>
      <pc:sldChg chg="modSp">
        <pc:chgData name="Julie Hayward" userId="S::julie.hayward@uwtsd.ac.uk::ca36735c-1641-450a-978e-fa18b6a40d1b" providerId="AD" clId="Web-{F5A1F3C5-CDAA-8089-7C28-6AAC38D4951F}" dt="2021-06-01T12:40:47.888" v="20" actId="1076"/>
        <pc:sldMkLst>
          <pc:docMk/>
          <pc:sldMk cId="2005564920" sldId="261"/>
        </pc:sldMkLst>
        <pc:spChg chg="mod">
          <ac:chgData name="Julie Hayward" userId="S::julie.hayward@uwtsd.ac.uk::ca36735c-1641-450a-978e-fa18b6a40d1b" providerId="AD" clId="Web-{F5A1F3C5-CDAA-8089-7C28-6AAC38D4951F}" dt="2021-06-01T12:40:44.435" v="19" actId="1076"/>
          <ac:spMkLst>
            <pc:docMk/>
            <pc:sldMk cId="2005564920" sldId="261"/>
            <ac:spMk id="8" creationId="{00000000-0000-0000-0000-000000000000}"/>
          </ac:spMkLst>
        </pc:spChg>
        <pc:picChg chg="mod">
          <ac:chgData name="Julie Hayward" userId="S::julie.hayward@uwtsd.ac.uk::ca36735c-1641-450a-978e-fa18b6a40d1b" providerId="AD" clId="Web-{F5A1F3C5-CDAA-8089-7C28-6AAC38D4951F}" dt="2021-06-01T12:40:47.888" v="20" actId="1076"/>
          <ac:picMkLst>
            <pc:docMk/>
            <pc:sldMk cId="2005564920" sldId="261"/>
            <ac:picMk id="9" creationId="{00000000-0000-0000-0000-000000000000}"/>
          </ac:picMkLst>
        </pc:picChg>
      </pc:sldChg>
      <pc:sldChg chg="addSp delSp modSp mod setBg">
        <pc:chgData name="Julie Hayward" userId="S::julie.hayward@uwtsd.ac.uk::ca36735c-1641-450a-978e-fa18b6a40d1b" providerId="AD" clId="Web-{F5A1F3C5-CDAA-8089-7C28-6AAC38D4951F}" dt="2021-06-01T12:39:25.964" v="9"/>
        <pc:sldMkLst>
          <pc:docMk/>
          <pc:sldMk cId="1046623366" sldId="263"/>
        </pc:sldMkLst>
        <pc:spChg chg="mod">
          <ac:chgData name="Julie Hayward" userId="S::julie.hayward@uwtsd.ac.uk::ca36735c-1641-450a-978e-fa18b6a40d1b" providerId="AD" clId="Web-{F5A1F3C5-CDAA-8089-7C28-6AAC38D4951F}" dt="2021-06-01T12:39:23.026" v="8"/>
          <ac:spMkLst>
            <pc:docMk/>
            <pc:sldMk cId="1046623366" sldId="263"/>
            <ac:spMk id="2" creationId="{00000000-0000-0000-0000-000000000000}"/>
          </ac:spMkLst>
        </pc:spChg>
        <pc:spChg chg="mod">
          <ac:chgData name="Julie Hayward" userId="S::julie.hayward@uwtsd.ac.uk::ca36735c-1641-450a-978e-fa18b6a40d1b" providerId="AD" clId="Web-{F5A1F3C5-CDAA-8089-7C28-6AAC38D4951F}" dt="2021-06-01T12:39:23.026" v="8"/>
          <ac:spMkLst>
            <pc:docMk/>
            <pc:sldMk cId="1046623366" sldId="263"/>
            <ac:spMk id="5" creationId="{00000000-0000-0000-0000-000000000000}"/>
          </ac:spMkLst>
        </pc:spChg>
        <pc:spChg chg="add del mod">
          <ac:chgData name="Julie Hayward" userId="S::julie.hayward@uwtsd.ac.uk::ca36735c-1641-450a-978e-fa18b6a40d1b" providerId="AD" clId="Web-{F5A1F3C5-CDAA-8089-7C28-6AAC38D4951F}" dt="2021-06-01T12:39:25.964" v="9"/>
          <ac:spMkLst>
            <pc:docMk/>
            <pc:sldMk cId="1046623366" sldId="263"/>
            <ac:spMk id="6" creationId="{95932E59-1A16-4962-BC74-41B11E2E362C}"/>
          </ac:spMkLst>
        </pc:spChg>
        <pc:spChg chg="add">
          <ac:chgData name="Julie Hayward" userId="S::julie.hayward@uwtsd.ac.uk::ca36735c-1641-450a-978e-fa18b6a40d1b" providerId="AD" clId="Web-{F5A1F3C5-CDAA-8089-7C28-6AAC38D4951F}" dt="2021-06-01T12:39:23.026" v="8"/>
          <ac:spMkLst>
            <pc:docMk/>
            <pc:sldMk cId="1046623366" sldId="263"/>
            <ac:spMk id="11" creationId="{2550BE34-C2B8-49B8-8519-67A8CAD51AE9}"/>
          </ac:spMkLst>
        </pc:spChg>
        <pc:spChg chg="add">
          <ac:chgData name="Julie Hayward" userId="S::julie.hayward@uwtsd.ac.uk::ca36735c-1641-450a-978e-fa18b6a40d1b" providerId="AD" clId="Web-{F5A1F3C5-CDAA-8089-7C28-6AAC38D4951F}" dt="2021-06-01T12:39:23.026" v="8"/>
          <ac:spMkLst>
            <pc:docMk/>
            <pc:sldMk cId="1046623366" sldId="263"/>
            <ac:spMk id="13" creationId="{A7457DD9-5A45-400A-AB4B-4B4EDECA25F1}"/>
          </ac:spMkLst>
        </pc:spChg>
        <pc:spChg chg="add">
          <ac:chgData name="Julie Hayward" userId="S::julie.hayward@uwtsd.ac.uk::ca36735c-1641-450a-978e-fa18b6a40d1b" providerId="AD" clId="Web-{F5A1F3C5-CDAA-8089-7C28-6AAC38D4951F}" dt="2021-06-01T12:39:23.026" v="8"/>
          <ac:spMkLst>
            <pc:docMk/>
            <pc:sldMk cId="1046623366" sldId="263"/>
            <ac:spMk id="15" creationId="{441CF7D6-A660-431A-B0BB-140A0D5556B6}"/>
          </ac:spMkLst>
        </pc:spChg>
        <pc:spChg chg="add">
          <ac:chgData name="Julie Hayward" userId="S::julie.hayward@uwtsd.ac.uk::ca36735c-1641-450a-978e-fa18b6a40d1b" providerId="AD" clId="Web-{F5A1F3C5-CDAA-8089-7C28-6AAC38D4951F}" dt="2021-06-01T12:39:23.026" v="8"/>
          <ac:spMkLst>
            <pc:docMk/>
            <pc:sldMk cId="1046623366" sldId="263"/>
            <ac:spMk id="17" creationId="{0570A85B-3810-4F95-97B0-CBF4CCDB381C}"/>
          </ac:spMkLst>
        </pc:spChg>
        <pc:picChg chg="del">
          <ac:chgData name="Julie Hayward" userId="S::julie.hayward@uwtsd.ac.uk::ca36735c-1641-450a-978e-fa18b6a40d1b" providerId="AD" clId="Web-{F5A1F3C5-CDAA-8089-7C28-6AAC38D4951F}" dt="2021-06-01T12:36:58.100" v="3"/>
          <ac:picMkLst>
            <pc:docMk/>
            <pc:sldMk cId="1046623366" sldId="263"/>
            <ac:picMk id="3" creationId="{00000000-0000-0000-0000-000000000000}"/>
          </ac:picMkLst>
        </pc:picChg>
        <pc:picChg chg="add mod">
          <ac:chgData name="Julie Hayward" userId="S::julie.hayward@uwtsd.ac.uk::ca36735c-1641-450a-978e-fa18b6a40d1b" providerId="AD" clId="Web-{F5A1F3C5-CDAA-8089-7C28-6AAC38D4951F}" dt="2021-06-01T12:39:23.026" v="8"/>
          <ac:picMkLst>
            <pc:docMk/>
            <pc:sldMk cId="1046623366" sldId="263"/>
            <ac:picMk id="4" creationId="{8ABFF609-0FF5-438D-911A-AA9FF680E5BB}"/>
          </ac:picMkLst>
        </pc:picChg>
      </pc:sldChg>
      <pc:sldChg chg="modSp">
        <pc:chgData name="Julie Hayward" userId="S::julie.hayward@uwtsd.ac.uk::ca36735c-1641-450a-978e-fa18b6a40d1b" providerId="AD" clId="Web-{F5A1F3C5-CDAA-8089-7C28-6AAC38D4951F}" dt="2021-06-01T12:40:22.887" v="15" actId="1076"/>
        <pc:sldMkLst>
          <pc:docMk/>
          <pc:sldMk cId="3855930350" sldId="264"/>
        </pc:sldMkLst>
        <pc:spChg chg="mod">
          <ac:chgData name="Julie Hayward" userId="S::julie.hayward@uwtsd.ac.uk::ca36735c-1641-450a-978e-fa18b6a40d1b" providerId="AD" clId="Web-{F5A1F3C5-CDAA-8089-7C28-6AAC38D4951F}" dt="2021-06-01T12:40:18.981" v="14" actId="14100"/>
          <ac:spMkLst>
            <pc:docMk/>
            <pc:sldMk cId="3855930350" sldId="264"/>
            <ac:spMk id="8" creationId="{00000000-0000-0000-0000-000000000000}"/>
          </ac:spMkLst>
        </pc:spChg>
        <pc:picChg chg="mod">
          <ac:chgData name="Julie Hayward" userId="S::julie.hayward@uwtsd.ac.uk::ca36735c-1641-450a-978e-fa18b6a40d1b" providerId="AD" clId="Web-{F5A1F3C5-CDAA-8089-7C28-6AAC38D4951F}" dt="2021-06-01T12:40:22.887" v="15" actId="1076"/>
          <ac:picMkLst>
            <pc:docMk/>
            <pc:sldMk cId="3855930350" sldId="264"/>
            <ac:picMk id="9" creationId="{00000000-0000-0000-0000-000000000000}"/>
          </ac:picMkLst>
        </pc:picChg>
        <pc:picChg chg="mod">
          <ac:chgData name="Julie Hayward" userId="S::julie.hayward@uwtsd.ac.uk::ca36735c-1641-450a-978e-fa18b6a40d1b" providerId="AD" clId="Web-{F5A1F3C5-CDAA-8089-7C28-6AAC38D4951F}" dt="2021-06-01T12:40:13.215" v="12" actId="1076"/>
          <ac:picMkLst>
            <pc:docMk/>
            <pc:sldMk cId="3855930350" sldId="264"/>
            <ac:picMk id="10" creationId="{00000000-0000-0000-0000-000000000000}"/>
          </ac:picMkLst>
        </pc:picChg>
        <pc:picChg chg="mod">
          <ac:chgData name="Julie Hayward" userId="S::julie.hayward@uwtsd.ac.uk::ca36735c-1641-450a-978e-fa18b6a40d1b" providerId="AD" clId="Web-{F5A1F3C5-CDAA-8089-7C28-6AAC38D4951F}" dt="2021-06-01T12:40:15.231" v="13" actId="1076"/>
          <ac:picMkLst>
            <pc:docMk/>
            <pc:sldMk cId="3855930350" sldId="264"/>
            <ac:picMk id="11" creationId="{00000000-0000-0000-0000-000000000000}"/>
          </ac:picMkLst>
        </pc:picChg>
      </pc:sldChg>
      <pc:sldChg chg="ord">
        <pc:chgData name="Julie Hayward" userId="S::julie.hayward@uwtsd.ac.uk::ca36735c-1641-450a-978e-fa18b6a40d1b" providerId="AD" clId="Web-{F5A1F3C5-CDAA-8089-7C28-6AAC38D4951F}" dt="2021-06-01T12:41:02.419" v="22"/>
        <pc:sldMkLst>
          <pc:docMk/>
          <pc:sldMk cId="1422803933" sldId="266"/>
        </pc:sldMkLst>
      </pc:sldChg>
      <pc:sldChg chg="del">
        <pc:chgData name="Julie Hayward" userId="S::julie.hayward@uwtsd.ac.uk::ca36735c-1641-450a-978e-fa18b6a40d1b" providerId="AD" clId="Web-{F5A1F3C5-CDAA-8089-7C28-6AAC38D4951F}" dt="2021-06-01T12:40:59.044" v="21"/>
        <pc:sldMkLst>
          <pc:docMk/>
          <pc:sldMk cId="365352829" sldId="267"/>
        </pc:sldMkLst>
      </pc:sldChg>
      <pc:sldChg chg="addSp delSp modSp">
        <pc:chgData name="Julie Hayward" userId="S::julie.hayward@uwtsd.ac.uk::ca36735c-1641-450a-978e-fa18b6a40d1b" providerId="AD" clId="Web-{F5A1F3C5-CDAA-8089-7C28-6AAC38D4951F}" dt="2021-06-01T12:36:28.521" v="1"/>
        <pc:sldMkLst>
          <pc:docMk/>
          <pc:sldMk cId="2286926019" sldId="268"/>
        </pc:sldMkLst>
        <pc:spChg chg="mod">
          <ac:chgData name="Julie Hayward" userId="S::julie.hayward@uwtsd.ac.uk::ca36735c-1641-450a-978e-fa18b6a40d1b" providerId="AD" clId="Web-{F5A1F3C5-CDAA-8089-7C28-6AAC38D4951F}" dt="2021-06-01T12:36:28.521" v="1"/>
          <ac:spMkLst>
            <pc:docMk/>
            <pc:sldMk cId="2286926019" sldId="268"/>
            <ac:spMk id="2" creationId="{326B9394-B4A2-4490-88DD-9AAF2D556175}"/>
          </ac:spMkLst>
        </pc:spChg>
        <pc:spChg chg="mod">
          <ac:chgData name="Julie Hayward" userId="S::julie.hayward@uwtsd.ac.uk::ca36735c-1641-450a-978e-fa18b6a40d1b" providerId="AD" clId="Web-{F5A1F3C5-CDAA-8089-7C28-6AAC38D4951F}" dt="2021-06-01T12:36:28.521" v="1"/>
          <ac:spMkLst>
            <pc:docMk/>
            <pc:sldMk cId="2286926019" sldId="268"/>
            <ac:spMk id="3" creationId="{19C7B63B-71A7-44F5-A30D-5CAD7B19415A}"/>
          </ac:spMkLst>
        </pc:spChg>
        <pc:spChg chg="del">
          <ac:chgData name="Julie Hayward" userId="S::julie.hayward@uwtsd.ac.uk::ca36735c-1641-450a-978e-fa18b6a40d1b" providerId="AD" clId="Web-{F5A1F3C5-CDAA-8089-7C28-6AAC38D4951F}" dt="2021-06-01T12:36:12.536" v="0"/>
          <ac:spMkLst>
            <pc:docMk/>
            <pc:sldMk cId="2286926019" sldId="268"/>
            <ac:spMk id="12" creationId="{0DD8107A-6DC6-4CF0-9F1F-D000A86F561E}"/>
          </ac:spMkLst>
        </pc:spChg>
        <pc:spChg chg="del">
          <ac:chgData name="Julie Hayward" userId="S::julie.hayward@uwtsd.ac.uk::ca36735c-1641-450a-978e-fa18b6a40d1b" providerId="AD" clId="Web-{F5A1F3C5-CDAA-8089-7C28-6AAC38D4951F}" dt="2021-06-01T12:36:28.521" v="1"/>
          <ac:spMkLst>
            <pc:docMk/>
            <pc:sldMk cId="2286926019" sldId="268"/>
            <ac:spMk id="17" creationId="{F8446B12-7391-4711-8B31-112A0B896C76}"/>
          </ac:spMkLst>
        </pc:spChg>
        <pc:spChg chg="add">
          <ac:chgData name="Julie Hayward" userId="S::julie.hayward@uwtsd.ac.uk::ca36735c-1641-450a-978e-fa18b6a40d1b" providerId="AD" clId="Web-{F5A1F3C5-CDAA-8089-7C28-6AAC38D4951F}" dt="2021-06-01T12:36:28.521" v="1"/>
          <ac:spMkLst>
            <pc:docMk/>
            <pc:sldMk cId="2286926019" sldId="268"/>
            <ac:spMk id="26" creationId="{E91DC736-0EF8-4F87-9146-EBF1D2EE4D3D}"/>
          </ac:spMkLst>
        </pc:spChg>
        <pc:spChg chg="add">
          <ac:chgData name="Julie Hayward" userId="S::julie.hayward@uwtsd.ac.uk::ca36735c-1641-450a-978e-fa18b6a40d1b" providerId="AD" clId="Web-{F5A1F3C5-CDAA-8089-7C28-6AAC38D4951F}" dt="2021-06-01T12:36:28.521" v="1"/>
          <ac:spMkLst>
            <pc:docMk/>
            <pc:sldMk cId="2286926019" sldId="268"/>
            <ac:spMk id="28" creationId="{097CD68E-23E3-4007-8847-CD0944C4F7BE}"/>
          </ac:spMkLst>
        </pc:spChg>
        <pc:spChg chg="add">
          <ac:chgData name="Julie Hayward" userId="S::julie.hayward@uwtsd.ac.uk::ca36735c-1641-450a-978e-fa18b6a40d1b" providerId="AD" clId="Web-{F5A1F3C5-CDAA-8089-7C28-6AAC38D4951F}" dt="2021-06-01T12:36:28.521" v="1"/>
          <ac:spMkLst>
            <pc:docMk/>
            <pc:sldMk cId="2286926019" sldId="268"/>
            <ac:spMk id="30" creationId="{AF2F604E-43BE-4DC3-B983-E071523364F8}"/>
          </ac:spMkLst>
        </pc:spChg>
        <pc:spChg chg="add">
          <ac:chgData name="Julie Hayward" userId="S::julie.hayward@uwtsd.ac.uk::ca36735c-1641-450a-978e-fa18b6a40d1b" providerId="AD" clId="Web-{F5A1F3C5-CDAA-8089-7C28-6AAC38D4951F}" dt="2021-06-01T12:36:28.521" v="1"/>
          <ac:spMkLst>
            <pc:docMk/>
            <pc:sldMk cId="2286926019" sldId="268"/>
            <ac:spMk id="32" creationId="{08C9B587-E65E-4B52-B37C-ABEBB6E87928}"/>
          </ac:spMkLst>
        </pc:spChg>
        <pc:grpChg chg="del">
          <ac:chgData name="Julie Hayward" userId="S::julie.hayward@uwtsd.ac.uk::ca36735c-1641-450a-978e-fa18b6a40d1b" providerId="AD" clId="Web-{F5A1F3C5-CDAA-8089-7C28-6AAC38D4951F}" dt="2021-06-01T12:36:28.521" v="1"/>
          <ac:grpSpMkLst>
            <pc:docMk/>
            <pc:sldMk cId="2286926019" sldId="268"/>
            <ac:grpSpMk id="19" creationId="{4252769E-B9F0-4068-A645-5BBEF16E9C28}"/>
          </ac:grpSpMkLst>
        </pc:grpChg>
        <pc:picChg chg="mod ord">
          <ac:chgData name="Julie Hayward" userId="S::julie.hayward@uwtsd.ac.uk::ca36735c-1641-450a-978e-fa18b6a40d1b" providerId="AD" clId="Web-{F5A1F3C5-CDAA-8089-7C28-6AAC38D4951F}" dt="2021-06-01T12:36:28.521" v="1"/>
          <ac:picMkLst>
            <pc:docMk/>
            <pc:sldMk cId="2286926019" sldId="268"/>
            <ac:picMk id="4" creationId="{060DBDF1-C55E-4827-A2C1-6FA21ABFF59C}"/>
          </ac:picMkLst>
        </pc:picChg>
      </pc:sldChg>
    </pc:docChg>
  </pc:docChgLst>
  <pc:docChgLst>
    <pc:chgData clId="Web-{F5A1F3C5-CDAA-8089-7C28-6AAC38D4951F}"/>
    <pc:docChg chg="delSld">
      <pc:chgData name="" userId="" providerId="" clId="Web-{F5A1F3C5-CDAA-8089-7C28-6AAC38D4951F}" dt="2021-06-01T12:35:56.848" v="0"/>
      <pc:docMkLst>
        <pc:docMk/>
      </pc:docMkLst>
      <pc:sldChg chg="del">
        <pc:chgData name="" userId="" providerId="" clId="Web-{F5A1F3C5-CDAA-8089-7C28-6AAC38D4951F}" dt="2021-06-01T12:35:56.848" v="0"/>
        <pc:sldMkLst>
          <pc:docMk/>
          <pc:sldMk cId="265442714" sldId="259"/>
        </pc:sldMkLst>
      </pc:sldChg>
    </pc:docChg>
  </pc:docChgLst>
  <pc:docChgLst>
    <pc:chgData name="Julie Hayward" userId="S::julie.hayward@uwtsd.ac.uk::ca36735c-1641-450a-978e-fa18b6a40d1b" providerId="AD" clId="Web-{854C16B9-F9D7-26AD-0FA9-FF2364E122E7}"/>
    <pc:docChg chg="addSld modSld sldOrd addMainMaster delMainMaster">
      <pc:chgData name="Julie Hayward" userId="S::julie.hayward@uwtsd.ac.uk::ca36735c-1641-450a-978e-fa18b6a40d1b" providerId="AD" clId="Web-{854C16B9-F9D7-26AD-0FA9-FF2364E122E7}" dt="2021-06-01T12:35:05.093" v="48"/>
      <pc:docMkLst>
        <pc:docMk/>
      </pc:docMkLst>
      <pc:sldChg chg="modSp mod modClrScheme chgLayout">
        <pc:chgData name="Julie Hayward" userId="S::julie.hayward@uwtsd.ac.uk::ca36735c-1641-450a-978e-fa18b6a40d1b" providerId="AD" clId="Web-{854C16B9-F9D7-26AD-0FA9-FF2364E122E7}" dt="2021-06-01T12:33:27.013" v="43"/>
        <pc:sldMkLst>
          <pc:docMk/>
          <pc:sldMk cId="265442714" sldId="259"/>
        </pc:sldMkLst>
        <pc:spChg chg="mod ord">
          <ac:chgData name="Julie Hayward" userId="S::julie.hayward@uwtsd.ac.uk::ca36735c-1641-450a-978e-fa18b6a40d1b" providerId="AD" clId="Web-{854C16B9-F9D7-26AD-0FA9-FF2364E122E7}" dt="2021-06-01T12:33:27.013" v="43"/>
          <ac:spMkLst>
            <pc:docMk/>
            <pc:sldMk cId="265442714" sldId="259"/>
            <ac:spMk id="2" creationId="{00000000-0000-0000-0000-000000000000}"/>
          </ac:spMkLst>
        </pc:spChg>
        <pc:spChg chg="mod ord">
          <ac:chgData name="Julie Hayward" userId="S::julie.hayward@uwtsd.ac.uk::ca36735c-1641-450a-978e-fa18b6a40d1b" providerId="AD" clId="Web-{854C16B9-F9D7-26AD-0FA9-FF2364E122E7}" dt="2021-06-01T12:33:27.013" v="43"/>
          <ac:spMkLst>
            <pc:docMk/>
            <pc:sldMk cId="265442714" sldId="259"/>
            <ac:spMk id="3" creationId="{00000000-0000-0000-0000-000000000000}"/>
          </ac:spMkLst>
        </pc:spChg>
      </pc:sldChg>
      <pc:sldChg chg="modSp mod modClrScheme chgLayout">
        <pc:chgData name="Julie Hayward" userId="S::julie.hayward@uwtsd.ac.uk::ca36735c-1641-450a-978e-fa18b6a40d1b" providerId="AD" clId="Web-{854C16B9-F9D7-26AD-0FA9-FF2364E122E7}" dt="2021-06-01T12:33:27.013" v="43"/>
        <pc:sldMkLst>
          <pc:docMk/>
          <pc:sldMk cId="4119161869" sldId="260"/>
        </pc:sldMkLst>
        <pc:spChg chg="mod ord">
          <ac:chgData name="Julie Hayward" userId="S::julie.hayward@uwtsd.ac.uk::ca36735c-1641-450a-978e-fa18b6a40d1b" providerId="AD" clId="Web-{854C16B9-F9D7-26AD-0FA9-FF2364E122E7}" dt="2021-06-01T12:33:27.013" v="43"/>
          <ac:spMkLst>
            <pc:docMk/>
            <pc:sldMk cId="4119161869" sldId="260"/>
            <ac:spMk id="2" creationId="{00000000-0000-0000-0000-000000000000}"/>
          </ac:spMkLst>
        </pc:spChg>
        <pc:spChg chg="mod ord">
          <ac:chgData name="Julie Hayward" userId="S::julie.hayward@uwtsd.ac.uk::ca36735c-1641-450a-978e-fa18b6a40d1b" providerId="AD" clId="Web-{854C16B9-F9D7-26AD-0FA9-FF2364E122E7}" dt="2021-06-01T12:33:27.013" v="43"/>
          <ac:spMkLst>
            <pc:docMk/>
            <pc:sldMk cId="4119161869" sldId="260"/>
            <ac:spMk id="5" creationId="{00000000-0000-0000-0000-000000000000}"/>
          </ac:spMkLst>
        </pc:spChg>
      </pc:sldChg>
      <pc:sldChg chg="modSp mod modClrScheme chgLayout">
        <pc:chgData name="Julie Hayward" userId="S::julie.hayward@uwtsd.ac.uk::ca36735c-1641-450a-978e-fa18b6a40d1b" providerId="AD" clId="Web-{854C16B9-F9D7-26AD-0FA9-FF2364E122E7}" dt="2021-06-01T12:33:27.013" v="43"/>
        <pc:sldMkLst>
          <pc:docMk/>
          <pc:sldMk cId="2005564920" sldId="261"/>
        </pc:sldMkLst>
        <pc:spChg chg="mod ord">
          <ac:chgData name="Julie Hayward" userId="S::julie.hayward@uwtsd.ac.uk::ca36735c-1641-450a-978e-fa18b6a40d1b" providerId="AD" clId="Web-{854C16B9-F9D7-26AD-0FA9-FF2364E122E7}" dt="2021-06-01T12:33:27.013" v="43"/>
          <ac:spMkLst>
            <pc:docMk/>
            <pc:sldMk cId="2005564920" sldId="261"/>
            <ac:spMk id="2" creationId="{00000000-0000-0000-0000-000000000000}"/>
          </ac:spMkLst>
        </pc:spChg>
        <pc:spChg chg="mod ord">
          <ac:chgData name="Julie Hayward" userId="S::julie.hayward@uwtsd.ac.uk::ca36735c-1641-450a-978e-fa18b6a40d1b" providerId="AD" clId="Web-{854C16B9-F9D7-26AD-0FA9-FF2364E122E7}" dt="2021-06-01T12:33:27.013" v="43"/>
          <ac:spMkLst>
            <pc:docMk/>
            <pc:sldMk cId="2005564920" sldId="261"/>
            <ac:spMk id="8" creationId="{00000000-0000-0000-0000-000000000000}"/>
          </ac:spMkLst>
        </pc:spChg>
      </pc:sldChg>
      <pc:sldChg chg="modSp mod modClrScheme chgLayout">
        <pc:chgData name="Julie Hayward" userId="S::julie.hayward@uwtsd.ac.uk::ca36735c-1641-450a-978e-fa18b6a40d1b" providerId="AD" clId="Web-{854C16B9-F9D7-26AD-0FA9-FF2364E122E7}" dt="2021-06-01T12:33:27.013" v="43"/>
        <pc:sldMkLst>
          <pc:docMk/>
          <pc:sldMk cId="1912518662" sldId="262"/>
        </pc:sldMkLst>
        <pc:spChg chg="mod ord">
          <ac:chgData name="Julie Hayward" userId="S::julie.hayward@uwtsd.ac.uk::ca36735c-1641-450a-978e-fa18b6a40d1b" providerId="AD" clId="Web-{854C16B9-F9D7-26AD-0FA9-FF2364E122E7}" dt="2021-06-01T12:33:27.013" v="43"/>
          <ac:spMkLst>
            <pc:docMk/>
            <pc:sldMk cId="1912518662" sldId="262"/>
            <ac:spMk id="2" creationId="{00000000-0000-0000-0000-000000000000}"/>
          </ac:spMkLst>
        </pc:spChg>
        <pc:spChg chg="mod ord">
          <ac:chgData name="Julie Hayward" userId="S::julie.hayward@uwtsd.ac.uk::ca36735c-1641-450a-978e-fa18b6a40d1b" providerId="AD" clId="Web-{854C16B9-F9D7-26AD-0FA9-FF2364E122E7}" dt="2021-06-01T12:33:27.013" v="43"/>
          <ac:spMkLst>
            <pc:docMk/>
            <pc:sldMk cId="1912518662" sldId="262"/>
            <ac:spMk id="3" creationId="{00000000-0000-0000-0000-000000000000}"/>
          </ac:spMkLst>
        </pc:spChg>
        <pc:picChg chg="mod ord">
          <ac:chgData name="Julie Hayward" userId="S::julie.hayward@uwtsd.ac.uk::ca36735c-1641-450a-978e-fa18b6a40d1b" providerId="AD" clId="Web-{854C16B9-F9D7-26AD-0FA9-FF2364E122E7}" dt="2021-06-01T12:33:27.013" v="43"/>
          <ac:picMkLst>
            <pc:docMk/>
            <pc:sldMk cId="1912518662" sldId="262"/>
            <ac:picMk id="4" creationId="{00000000-0000-0000-0000-000000000000}"/>
          </ac:picMkLst>
        </pc:picChg>
      </pc:sldChg>
      <pc:sldChg chg="modSp mod modClrScheme chgLayout">
        <pc:chgData name="Julie Hayward" userId="S::julie.hayward@uwtsd.ac.uk::ca36735c-1641-450a-978e-fa18b6a40d1b" providerId="AD" clId="Web-{854C16B9-F9D7-26AD-0FA9-FF2364E122E7}" dt="2021-06-01T12:33:27.013" v="43"/>
        <pc:sldMkLst>
          <pc:docMk/>
          <pc:sldMk cId="1046623366" sldId="263"/>
        </pc:sldMkLst>
        <pc:spChg chg="mod ord">
          <ac:chgData name="Julie Hayward" userId="S::julie.hayward@uwtsd.ac.uk::ca36735c-1641-450a-978e-fa18b6a40d1b" providerId="AD" clId="Web-{854C16B9-F9D7-26AD-0FA9-FF2364E122E7}" dt="2021-06-01T12:33:27.013" v="43"/>
          <ac:spMkLst>
            <pc:docMk/>
            <pc:sldMk cId="1046623366" sldId="263"/>
            <ac:spMk id="2" creationId="{00000000-0000-0000-0000-000000000000}"/>
          </ac:spMkLst>
        </pc:spChg>
        <pc:spChg chg="mod ord">
          <ac:chgData name="Julie Hayward" userId="S::julie.hayward@uwtsd.ac.uk::ca36735c-1641-450a-978e-fa18b6a40d1b" providerId="AD" clId="Web-{854C16B9-F9D7-26AD-0FA9-FF2364E122E7}" dt="2021-06-01T12:33:27.013" v="43"/>
          <ac:spMkLst>
            <pc:docMk/>
            <pc:sldMk cId="1046623366" sldId="263"/>
            <ac:spMk id="5" creationId="{00000000-0000-0000-0000-000000000000}"/>
          </ac:spMkLst>
        </pc:spChg>
      </pc:sldChg>
      <pc:sldChg chg="modSp mod modClrScheme chgLayout">
        <pc:chgData name="Julie Hayward" userId="S::julie.hayward@uwtsd.ac.uk::ca36735c-1641-450a-978e-fa18b6a40d1b" providerId="AD" clId="Web-{854C16B9-F9D7-26AD-0FA9-FF2364E122E7}" dt="2021-06-01T12:33:27.013" v="43"/>
        <pc:sldMkLst>
          <pc:docMk/>
          <pc:sldMk cId="3855930350" sldId="264"/>
        </pc:sldMkLst>
        <pc:spChg chg="mod ord">
          <ac:chgData name="Julie Hayward" userId="S::julie.hayward@uwtsd.ac.uk::ca36735c-1641-450a-978e-fa18b6a40d1b" providerId="AD" clId="Web-{854C16B9-F9D7-26AD-0FA9-FF2364E122E7}" dt="2021-06-01T12:33:27.013" v="43"/>
          <ac:spMkLst>
            <pc:docMk/>
            <pc:sldMk cId="3855930350" sldId="264"/>
            <ac:spMk id="2" creationId="{00000000-0000-0000-0000-000000000000}"/>
          </ac:spMkLst>
        </pc:spChg>
        <pc:spChg chg="mod ord">
          <ac:chgData name="Julie Hayward" userId="S::julie.hayward@uwtsd.ac.uk::ca36735c-1641-450a-978e-fa18b6a40d1b" providerId="AD" clId="Web-{854C16B9-F9D7-26AD-0FA9-FF2364E122E7}" dt="2021-06-01T12:33:27.013" v="43"/>
          <ac:spMkLst>
            <pc:docMk/>
            <pc:sldMk cId="3855930350" sldId="264"/>
            <ac:spMk id="8" creationId="{00000000-0000-0000-0000-000000000000}"/>
          </ac:spMkLst>
        </pc:spChg>
      </pc:sldChg>
      <pc:sldChg chg="modSp mod modClrScheme chgLayout">
        <pc:chgData name="Julie Hayward" userId="S::julie.hayward@uwtsd.ac.uk::ca36735c-1641-450a-978e-fa18b6a40d1b" providerId="AD" clId="Web-{854C16B9-F9D7-26AD-0FA9-FF2364E122E7}" dt="2021-06-01T12:33:27.013" v="43"/>
        <pc:sldMkLst>
          <pc:docMk/>
          <pc:sldMk cId="1647193936" sldId="265"/>
        </pc:sldMkLst>
        <pc:spChg chg="mod ord">
          <ac:chgData name="Julie Hayward" userId="S::julie.hayward@uwtsd.ac.uk::ca36735c-1641-450a-978e-fa18b6a40d1b" providerId="AD" clId="Web-{854C16B9-F9D7-26AD-0FA9-FF2364E122E7}" dt="2021-06-01T12:33:27.013" v="43"/>
          <ac:spMkLst>
            <pc:docMk/>
            <pc:sldMk cId="1647193936" sldId="265"/>
            <ac:spMk id="5" creationId="{00000000-0000-0000-0000-000000000000}"/>
          </ac:spMkLst>
        </pc:spChg>
      </pc:sldChg>
      <pc:sldChg chg="modSp mod modClrScheme chgLayout">
        <pc:chgData name="Julie Hayward" userId="S::julie.hayward@uwtsd.ac.uk::ca36735c-1641-450a-978e-fa18b6a40d1b" providerId="AD" clId="Web-{854C16B9-F9D7-26AD-0FA9-FF2364E122E7}" dt="2021-06-01T12:33:27.013" v="43"/>
        <pc:sldMkLst>
          <pc:docMk/>
          <pc:sldMk cId="1422803933" sldId="266"/>
        </pc:sldMkLst>
        <pc:picChg chg="mod ord">
          <ac:chgData name="Julie Hayward" userId="S::julie.hayward@uwtsd.ac.uk::ca36735c-1641-450a-978e-fa18b6a40d1b" providerId="AD" clId="Web-{854C16B9-F9D7-26AD-0FA9-FF2364E122E7}" dt="2021-06-01T12:33:27.013" v="43"/>
          <ac:picMkLst>
            <pc:docMk/>
            <pc:sldMk cId="1422803933" sldId="266"/>
            <ac:picMk id="4" creationId="{00000000-0000-0000-0000-000000000000}"/>
          </ac:picMkLst>
        </pc:picChg>
      </pc:sldChg>
      <pc:sldChg chg="modSp mod modClrScheme chgLayout">
        <pc:chgData name="Julie Hayward" userId="S::julie.hayward@uwtsd.ac.uk::ca36735c-1641-450a-978e-fa18b6a40d1b" providerId="AD" clId="Web-{854C16B9-F9D7-26AD-0FA9-FF2364E122E7}" dt="2021-06-01T12:33:27.013" v="43"/>
        <pc:sldMkLst>
          <pc:docMk/>
          <pc:sldMk cId="365352829" sldId="267"/>
        </pc:sldMkLst>
        <pc:spChg chg="mod ord">
          <ac:chgData name="Julie Hayward" userId="S::julie.hayward@uwtsd.ac.uk::ca36735c-1641-450a-978e-fa18b6a40d1b" providerId="AD" clId="Web-{854C16B9-F9D7-26AD-0FA9-FF2364E122E7}" dt="2021-06-01T12:33:27.013" v="43"/>
          <ac:spMkLst>
            <pc:docMk/>
            <pc:sldMk cId="365352829" sldId="267"/>
            <ac:spMk id="2" creationId="{00000000-0000-0000-0000-000000000000}"/>
          </ac:spMkLst>
        </pc:spChg>
        <pc:spChg chg="mod ord">
          <ac:chgData name="Julie Hayward" userId="S::julie.hayward@uwtsd.ac.uk::ca36735c-1641-450a-978e-fa18b6a40d1b" providerId="AD" clId="Web-{854C16B9-F9D7-26AD-0FA9-FF2364E122E7}" dt="2021-06-01T12:33:27.013" v="43"/>
          <ac:spMkLst>
            <pc:docMk/>
            <pc:sldMk cId="365352829" sldId="267"/>
            <ac:spMk id="4" creationId="{00000000-0000-0000-0000-000000000000}"/>
          </ac:spMkLst>
        </pc:spChg>
      </pc:sldChg>
      <pc:sldChg chg="addSp delSp modSp new mod ord setBg modClrScheme chgLayout">
        <pc:chgData name="Julie Hayward" userId="S::julie.hayward@uwtsd.ac.uk::ca36735c-1641-450a-978e-fa18b6a40d1b" providerId="AD" clId="Web-{854C16B9-F9D7-26AD-0FA9-FF2364E122E7}" dt="2021-06-01T12:35:05.093" v="48"/>
        <pc:sldMkLst>
          <pc:docMk/>
          <pc:sldMk cId="2286926019" sldId="268"/>
        </pc:sldMkLst>
        <pc:spChg chg="mod ord">
          <ac:chgData name="Julie Hayward" userId="S::julie.hayward@uwtsd.ac.uk::ca36735c-1641-450a-978e-fa18b6a40d1b" providerId="AD" clId="Web-{854C16B9-F9D7-26AD-0FA9-FF2364E122E7}" dt="2021-06-01T12:35:05.093" v="48"/>
          <ac:spMkLst>
            <pc:docMk/>
            <pc:sldMk cId="2286926019" sldId="268"/>
            <ac:spMk id="2" creationId="{326B9394-B4A2-4490-88DD-9AAF2D556175}"/>
          </ac:spMkLst>
        </pc:spChg>
        <pc:spChg chg="mod ord">
          <ac:chgData name="Julie Hayward" userId="S::julie.hayward@uwtsd.ac.uk::ca36735c-1641-450a-978e-fa18b6a40d1b" providerId="AD" clId="Web-{854C16B9-F9D7-26AD-0FA9-FF2364E122E7}" dt="2021-06-01T12:35:05.093" v="48"/>
          <ac:spMkLst>
            <pc:docMk/>
            <pc:sldMk cId="2286926019" sldId="268"/>
            <ac:spMk id="3" creationId="{19C7B63B-71A7-44F5-A30D-5CAD7B19415A}"/>
          </ac:spMkLst>
        </pc:spChg>
        <pc:spChg chg="add del">
          <ac:chgData name="Julie Hayward" userId="S::julie.hayward@uwtsd.ac.uk::ca36735c-1641-450a-978e-fa18b6a40d1b" providerId="AD" clId="Web-{854C16B9-F9D7-26AD-0FA9-FF2364E122E7}" dt="2021-06-01T12:32:20.417" v="6"/>
          <ac:spMkLst>
            <pc:docMk/>
            <pc:sldMk cId="2286926019" sldId="268"/>
            <ac:spMk id="6" creationId="{5C8E9CDB-D43B-406A-A383-9ACA480BA2D4}"/>
          </ac:spMkLst>
        </pc:spChg>
        <pc:spChg chg="add del">
          <ac:chgData name="Julie Hayward" userId="S::julie.hayward@uwtsd.ac.uk::ca36735c-1641-450a-978e-fa18b6a40d1b" providerId="AD" clId="Web-{854C16B9-F9D7-26AD-0FA9-FF2364E122E7}" dt="2021-06-01T12:32:20.417" v="6"/>
          <ac:spMkLst>
            <pc:docMk/>
            <pc:sldMk cId="2286926019" sldId="268"/>
            <ac:spMk id="8" creationId="{93C8016D-8063-469F-8F60-CDDA584AB1B3}"/>
          </ac:spMkLst>
        </pc:spChg>
        <pc:spChg chg="add del">
          <ac:chgData name="Julie Hayward" userId="S::julie.hayward@uwtsd.ac.uk::ca36735c-1641-450a-978e-fa18b6a40d1b" providerId="AD" clId="Web-{854C16B9-F9D7-26AD-0FA9-FF2364E122E7}" dt="2021-06-01T12:32:04.276" v="4"/>
          <ac:spMkLst>
            <pc:docMk/>
            <pc:sldMk cId="2286926019" sldId="268"/>
            <ac:spMk id="9" creationId="{CAA95A4F-6851-483E-8C86-31AA85F753B2}"/>
          </ac:spMkLst>
        </pc:spChg>
        <pc:spChg chg="add del">
          <ac:chgData name="Julie Hayward" userId="S::julie.hayward@uwtsd.ac.uk::ca36735c-1641-450a-978e-fa18b6a40d1b" providerId="AD" clId="Web-{854C16B9-F9D7-26AD-0FA9-FF2364E122E7}" dt="2021-06-01T12:32:20.417" v="6"/>
          <ac:spMkLst>
            <pc:docMk/>
            <pc:sldMk cId="2286926019" sldId="268"/>
            <ac:spMk id="10" creationId="{ABFEE421-0374-4B8E-A6B8-6A1718AF4286}"/>
          </ac:spMkLst>
        </pc:spChg>
        <pc:spChg chg="add mod">
          <ac:chgData name="Julie Hayward" userId="S::julie.hayward@uwtsd.ac.uk::ca36735c-1641-450a-978e-fa18b6a40d1b" providerId="AD" clId="Web-{854C16B9-F9D7-26AD-0FA9-FF2364E122E7}" dt="2021-06-01T12:35:05.093" v="48"/>
          <ac:spMkLst>
            <pc:docMk/>
            <pc:sldMk cId="2286926019" sldId="268"/>
            <ac:spMk id="12" creationId="{0DD8107A-6DC6-4CF0-9F1F-D000A86F561E}"/>
          </ac:spMkLst>
        </pc:spChg>
        <pc:spChg chg="add del">
          <ac:chgData name="Julie Hayward" userId="S::julie.hayward@uwtsd.ac.uk::ca36735c-1641-450a-978e-fa18b6a40d1b" providerId="AD" clId="Web-{854C16B9-F9D7-26AD-0FA9-FF2364E122E7}" dt="2021-06-01T12:32:04.276" v="4"/>
          <ac:spMkLst>
            <pc:docMk/>
            <pc:sldMk cId="2286926019" sldId="268"/>
            <ac:spMk id="13" creationId="{D102C23A-5B68-4151-A35E-69055BD516ED}"/>
          </ac:spMkLst>
        </pc:spChg>
        <pc:spChg chg="add del">
          <ac:chgData name="Julie Hayward" userId="S::julie.hayward@uwtsd.ac.uk::ca36735c-1641-450a-978e-fa18b6a40d1b" providerId="AD" clId="Web-{854C16B9-F9D7-26AD-0FA9-FF2364E122E7}" dt="2021-06-01T12:32:04.276" v="4"/>
          <ac:spMkLst>
            <pc:docMk/>
            <pc:sldMk cId="2286926019" sldId="268"/>
            <ac:spMk id="15" creationId="{F16C535E-8900-4C12-9B34-681C17AD54C6}"/>
          </ac:spMkLst>
        </pc:spChg>
        <pc:spChg chg="add">
          <ac:chgData name="Julie Hayward" userId="S::julie.hayward@uwtsd.ac.uk::ca36735c-1641-450a-978e-fa18b6a40d1b" providerId="AD" clId="Web-{854C16B9-F9D7-26AD-0FA9-FF2364E122E7}" dt="2021-06-01T12:35:05.093" v="48"/>
          <ac:spMkLst>
            <pc:docMk/>
            <pc:sldMk cId="2286926019" sldId="268"/>
            <ac:spMk id="17" creationId="{F8446B12-7391-4711-8B31-112A0B896C76}"/>
          </ac:spMkLst>
        </pc:spChg>
        <pc:grpChg chg="add">
          <ac:chgData name="Julie Hayward" userId="S::julie.hayward@uwtsd.ac.uk::ca36735c-1641-450a-978e-fa18b6a40d1b" providerId="AD" clId="Web-{854C16B9-F9D7-26AD-0FA9-FF2364E122E7}" dt="2021-06-01T12:35:05.093" v="48"/>
          <ac:grpSpMkLst>
            <pc:docMk/>
            <pc:sldMk cId="2286926019" sldId="268"/>
            <ac:grpSpMk id="19" creationId="{4252769E-B9F0-4068-A645-5BBEF16E9C28}"/>
          </ac:grpSpMkLst>
        </pc:grpChg>
        <pc:picChg chg="add mod">
          <ac:chgData name="Julie Hayward" userId="S::julie.hayward@uwtsd.ac.uk::ca36735c-1641-450a-978e-fa18b6a40d1b" providerId="AD" clId="Web-{854C16B9-F9D7-26AD-0FA9-FF2364E122E7}" dt="2021-06-01T12:35:05.093" v="48"/>
          <ac:picMkLst>
            <pc:docMk/>
            <pc:sldMk cId="2286926019" sldId="268"/>
            <ac:picMk id="4" creationId="{060DBDF1-C55E-4827-A2C1-6FA21ABFF59C}"/>
          </ac:picMkLst>
        </pc:picChg>
        <pc:picChg chg="add del">
          <ac:chgData name="Julie Hayward" userId="S::julie.hayward@uwtsd.ac.uk::ca36735c-1641-450a-978e-fa18b6a40d1b" providerId="AD" clId="Web-{854C16B9-F9D7-26AD-0FA9-FF2364E122E7}" dt="2021-06-01T12:32:04.276" v="4"/>
          <ac:picMkLst>
            <pc:docMk/>
            <pc:sldMk cId="2286926019" sldId="268"/>
            <ac:picMk id="5" creationId="{723AA3F2-C36F-4AFD-8AE3-5C3EC57AE6DB}"/>
          </ac:picMkLst>
        </pc:picChg>
        <pc:picChg chg="add del">
          <ac:chgData name="Julie Hayward" userId="S::julie.hayward@uwtsd.ac.uk::ca36735c-1641-450a-978e-fa18b6a40d1b" providerId="AD" clId="Web-{854C16B9-F9D7-26AD-0FA9-FF2364E122E7}" dt="2021-06-01T12:32:20.417" v="6"/>
          <ac:picMkLst>
            <pc:docMk/>
            <pc:sldMk cId="2286926019" sldId="268"/>
            <ac:picMk id="7" creationId="{10A4627B-17A5-4800-A4F8-7725F522CD42}"/>
          </ac:picMkLst>
        </pc:picChg>
        <pc:cxnChg chg="add del">
          <ac:chgData name="Julie Hayward" userId="S::julie.hayward@uwtsd.ac.uk::ca36735c-1641-450a-978e-fa18b6a40d1b" providerId="AD" clId="Web-{854C16B9-F9D7-26AD-0FA9-FF2364E122E7}" dt="2021-06-01T12:32:04.276" v="4"/>
          <ac:cxnSpMkLst>
            <pc:docMk/>
            <pc:sldMk cId="2286926019" sldId="268"/>
            <ac:cxnSpMk id="11" creationId="{8E67B80F-DC96-4AB3-BCAC-07B698F6F682}"/>
          </ac:cxnSpMkLst>
        </pc:cxnChg>
      </pc:sldChg>
      <pc:sldMasterChg chg="del delSldLayout">
        <pc:chgData name="Julie Hayward" userId="S::julie.hayward@uwtsd.ac.uk::ca36735c-1641-450a-978e-fa18b6a40d1b" providerId="AD" clId="Web-{854C16B9-F9D7-26AD-0FA9-FF2364E122E7}" dt="2021-06-01T12:33:27.013" v="43"/>
        <pc:sldMasterMkLst>
          <pc:docMk/>
          <pc:sldMasterMk cId="2446808431" sldId="2147483685"/>
        </pc:sldMasterMkLst>
        <pc:sldLayoutChg chg="del">
          <pc:chgData name="Julie Hayward" userId="S::julie.hayward@uwtsd.ac.uk::ca36735c-1641-450a-978e-fa18b6a40d1b" providerId="AD" clId="Web-{854C16B9-F9D7-26AD-0FA9-FF2364E122E7}" dt="2021-06-01T12:33:27.013" v="43"/>
          <pc:sldLayoutMkLst>
            <pc:docMk/>
            <pc:sldMasterMk cId="2446808431" sldId="2147483685"/>
            <pc:sldLayoutMk cId="3634385748" sldId="2147483686"/>
          </pc:sldLayoutMkLst>
        </pc:sldLayoutChg>
        <pc:sldLayoutChg chg="del">
          <pc:chgData name="Julie Hayward" userId="S::julie.hayward@uwtsd.ac.uk::ca36735c-1641-450a-978e-fa18b6a40d1b" providerId="AD" clId="Web-{854C16B9-F9D7-26AD-0FA9-FF2364E122E7}" dt="2021-06-01T12:33:27.013" v="43"/>
          <pc:sldLayoutMkLst>
            <pc:docMk/>
            <pc:sldMasterMk cId="2446808431" sldId="2147483685"/>
            <pc:sldLayoutMk cId="842706729" sldId="2147483687"/>
          </pc:sldLayoutMkLst>
        </pc:sldLayoutChg>
        <pc:sldLayoutChg chg="del">
          <pc:chgData name="Julie Hayward" userId="S::julie.hayward@uwtsd.ac.uk::ca36735c-1641-450a-978e-fa18b6a40d1b" providerId="AD" clId="Web-{854C16B9-F9D7-26AD-0FA9-FF2364E122E7}" dt="2021-06-01T12:33:27.013" v="43"/>
          <pc:sldLayoutMkLst>
            <pc:docMk/>
            <pc:sldMasterMk cId="2446808431" sldId="2147483685"/>
            <pc:sldLayoutMk cId="1326153659" sldId="2147483688"/>
          </pc:sldLayoutMkLst>
        </pc:sldLayoutChg>
        <pc:sldLayoutChg chg="del">
          <pc:chgData name="Julie Hayward" userId="S::julie.hayward@uwtsd.ac.uk::ca36735c-1641-450a-978e-fa18b6a40d1b" providerId="AD" clId="Web-{854C16B9-F9D7-26AD-0FA9-FF2364E122E7}" dt="2021-06-01T12:33:27.013" v="43"/>
          <pc:sldLayoutMkLst>
            <pc:docMk/>
            <pc:sldMasterMk cId="2446808431" sldId="2147483685"/>
            <pc:sldLayoutMk cId="3338192508" sldId="2147483689"/>
          </pc:sldLayoutMkLst>
        </pc:sldLayoutChg>
        <pc:sldLayoutChg chg="del">
          <pc:chgData name="Julie Hayward" userId="S::julie.hayward@uwtsd.ac.uk::ca36735c-1641-450a-978e-fa18b6a40d1b" providerId="AD" clId="Web-{854C16B9-F9D7-26AD-0FA9-FF2364E122E7}" dt="2021-06-01T12:33:27.013" v="43"/>
          <pc:sldLayoutMkLst>
            <pc:docMk/>
            <pc:sldMasterMk cId="2446808431" sldId="2147483685"/>
            <pc:sldLayoutMk cId="904445677" sldId="2147483690"/>
          </pc:sldLayoutMkLst>
        </pc:sldLayoutChg>
        <pc:sldLayoutChg chg="del">
          <pc:chgData name="Julie Hayward" userId="S::julie.hayward@uwtsd.ac.uk::ca36735c-1641-450a-978e-fa18b6a40d1b" providerId="AD" clId="Web-{854C16B9-F9D7-26AD-0FA9-FF2364E122E7}" dt="2021-06-01T12:33:27.013" v="43"/>
          <pc:sldLayoutMkLst>
            <pc:docMk/>
            <pc:sldMasterMk cId="2446808431" sldId="2147483685"/>
            <pc:sldLayoutMk cId="3899713559" sldId="2147483691"/>
          </pc:sldLayoutMkLst>
        </pc:sldLayoutChg>
        <pc:sldLayoutChg chg="del">
          <pc:chgData name="Julie Hayward" userId="S::julie.hayward@uwtsd.ac.uk::ca36735c-1641-450a-978e-fa18b6a40d1b" providerId="AD" clId="Web-{854C16B9-F9D7-26AD-0FA9-FF2364E122E7}" dt="2021-06-01T12:33:27.013" v="43"/>
          <pc:sldLayoutMkLst>
            <pc:docMk/>
            <pc:sldMasterMk cId="2446808431" sldId="2147483685"/>
            <pc:sldLayoutMk cId="810896761" sldId="2147483692"/>
          </pc:sldLayoutMkLst>
        </pc:sldLayoutChg>
        <pc:sldLayoutChg chg="del">
          <pc:chgData name="Julie Hayward" userId="S::julie.hayward@uwtsd.ac.uk::ca36735c-1641-450a-978e-fa18b6a40d1b" providerId="AD" clId="Web-{854C16B9-F9D7-26AD-0FA9-FF2364E122E7}" dt="2021-06-01T12:33:27.013" v="43"/>
          <pc:sldLayoutMkLst>
            <pc:docMk/>
            <pc:sldMasterMk cId="2446808431" sldId="2147483685"/>
            <pc:sldLayoutMk cId="4071732785" sldId="2147483693"/>
          </pc:sldLayoutMkLst>
        </pc:sldLayoutChg>
        <pc:sldLayoutChg chg="del">
          <pc:chgData name="Julie Hayward" userId="S::julie.hayward@uwtsd.ac.uk::ca36735c-1641-450a-978e-fa18b6a40d1b" providerId="AD" clId="Web-{854C16B9-F9D7-26AD-0FA9-FF2364E122E7}" dt="2021-06-01T12:33:27.013" v="43"/>
          <pc:sldLayoutMkLst>
            <pc:docMk/>
            <pc:sldMasterMk cId="2446808431" sldId="2147483685"/>
            <pc:sldLayoutMk cId="1415505241" sldId="2147483694"/>
          </pc:sldLayoutMkLst>
        </pc:sldLayoutChg>
        <pc:sldLayoutChg chg="del">
          <pc:chgData name="Julie Hayward" userId="S::julie.hayward@uwtsd.ac.uk::ca36735c-1641-450a-978e-fa18b6a40d1b" providerId="AD" clId="Web-{854C16B9-F9D7-26AD-0FA9-FF2364E122E7}" dt="2021-06-01T12:33:27.013" v="43"/>
          <pc:sldLayoutMkLst>
            <pc:docMk/>
            <pc:sldMasterMk cId="2446808431" sldId="2147483685"/>
            <pc:sldLayoutMk cId="390222132" sldId="2147483695"/>
          </pc:sldLayoutMkLst>
        </pc:sldLayoutChg>
        <pc:sldLayoutChg chg="del">
          <pc:chgData name="Julie Hayward" userId="S::julie.hayward@uwtsd.ac.uk::ca36735c-1641-450a-978e-fa18b6a40d1b" providerId="AD" clId="Web-{854C16B9-F9D7-26AD-0FA9-FF2364E122E7}" dt="2021-06-01T12:33:27.013" v="43"/>
          <pc:sldLayoutMkLst>
            <pc:docMk/>
            <pc:sldMasterMk cId="2446808431" sldId="2147483685"/>
            <pc:sldLayoutMk cId="952576205" sldId="2147483696"/>
          </pc:sldLayoutMkLst>
        </pc:sldLayoutChg>
      </pc:sldMasterChg>
      <pc:sldMasterChg chg="del delSldLayout">
        <pc:chgData name="Julie Hayward" userId="S::julie.hayward@uwtsd.ac.uk::ca36735c-1641-450a-978e-fa18b6a40d1b" providerId="AD" clId="Web-{854C16B9-F9D7-26AD-0FA9-FF2364E122E7}" dt="2021-06-01T12:33:27.013" v="43"/>
        <pc:sldMasterMkLst>
          <pc:docMk/>
          <pc:sldMasterMk cId="307596705" sldId="2147483697"/>
        </pc:sldMasterMkLst>
        <pc:sldLayoutChg chg="del">
          <pc:chgData name="Julie Hayward" userId="S::julie.hayward@uwtsd.ac.uk::ca36735c-1641-450a-978e-fa18b6a40d1b" providerId="AD" clId="Web-{854C16B9-F9D7-26AD-0FA9-FF2364E122E7}" dt="2021-06-01T12:33:27.013" v="43"/>
          <pc:sldLayoutMkLst>
            <pc:docMk/>
            <pc:sldMasterMk cId="307596705" sldId="2147483697"/>
            <pc:sldLayoutMk cId="2616357434" sldId="2147483698"/>
          </pc:sldLayoutMkLst>
        </pc:sldLayoutChg>
        <pc:sldLayoutChg chg="del">
          <pc:chgData name="Julie Hayward" userId="S::julie.hayward@uwtsd.ac.uk::ca36735c-1641-450a-978e-fa18b6a40d1b" providerId="AD" clId="Web-{854C16B9-F9D7-26AD-0FA9-FF2364E122E7}" dt="2021-06-01T12:33:27.013" v="43"/>
          <pc:sldLayoutMkLst>
            <pc:docMk/>
            <pc:sldMasterMk cId="307596705" sldId="2147483697"/>
            <pc:sldLayoutMk cId="1392268264" sldId="2147483699"/>
          </pc:sldLayoutMkLst>
        </pc:sldLayoutChg>
        <pc:sldLayoutChg chg="del">
          <pc:chgData name="Julie Hayward" userId="S::julie.hayward@uwtsd.ac.uk::ca36735c-1641-450a-978e-fa18b6a40d1b" providerId="AD" clId="Web-{854C16B9-F9D7-26AD-0FA9-FF2364E122E7}" dt="2021-06-01T12:33:27.013" v="43"/>
          <pc:sldLayoutMkLst>
            <pc:docMk/>
            <pc:sldMasterMk cId="307596705" sldId="2147483697"/>
            <pc:sldLayoutMk cId="2367900466" sldId="2147483700"/>
          </pc:sldLayoutMkLst>
        </pc:sldLayoutChg>
        <pc:sldLayoutChg chg="del">
          <pc:chgData name="Julie Hayward" userId="S::julie.hayward@uwtsd.ac.uk::ca36735c-1641-450a-978e-fa18b6a40d1b" providerId="AD" clId="Web-{854C16B9-F9D7-26AD-0FA9-FF2364E122E7}" dt="2021-06-01T12:33:27.013" v="43"/>
          <pc:sldLayoutMkLst>
            <pc:docMk/>
            <pc:sldMasterMk cId="307596705" sldId="2147483697"/>
            <pc:sldLayoutMk cId="2153713786" sldId="2147483701"/>
          </pc:sldLayoutMkLst>
        </pc:sldLayoutChg>
        <pc:sldLayoutChg chg="del">
          <pc:chgData name="Julie Hayward" userId="S::julie.hayward@uwtsd.ac.uk::ca36735c-1641-450a-978e-fa18b6a40d1b" providerId="AD" clId="Web-{854C16B9-F9D7-26AD-0FA9-FF2364E122E7}" dt="2021-06-01T12:33:27.013" v="43"/>
          <pc:sldLayoutMkLst>
            <pc:docMk/>
            <pc:sldMasterMk cId="307596705" sldId="2147483697"/>
            <pc:sldLayoutMk cId="4023829082" sldId="2147483702"/>
          </pc:sldLayoutMkLst>
        </pc:sldLayoutChg>
        <pc:sldLayoutChg chg="del">
          <pc:chgData name="Julie Hayward" userId="S::julie.hayward@uwtsd.ac.uk::ca36735c-1641-450a-978e-fa18b6a40d1b" providerId="AD" clId="Web-{854C16B9-F9D7-26AD-0FA9-FF2364E122E7}" dt="2021-06-01T12:33:27.013" v="43"/>
          <pc:sldLayoutMkLst>
            <pc:docMk/>
            <pc:sldMasterMk cId="307596705" sldId="2147483697"/>
            <pc:sldLayoutMk cId="1023877024" sldId="2147483703"/>
          </pc:sldLayoutMkLst>
        </pc:sldLayoutChg>
        <pc:sldLayoutChg chg="del">
          <pc:chgData name="Julie Hayward" userId="S::julie.hayward@uwtsd.ac.uk::ca36735c-1641-450a-978e-fa18b6a40d1b" providerId="AD" clId="Web-{854C16B9-F9D7-26AD-0FA9-FF2364E122E7}" dt="2021-06-01T12:33:27.013" v="43"/>
          <pc:sldLayoutMkLst>
            <pc:docMk/>
            <pc:sldMasterMk cId="307596705" sldId="2147483697"/>
            <pc:sldLayoutMk cId="3455042401" sldId="2147483704"/>
          </pc:sldLayoutMkLst>
        </pc:sldLayoutChg>
        <pc:sldLayoutChg chg="del">
          <pc:chgData name="Julie Hayward" userId="S::julie.hayward@uwtsd.ac.uk::ca36735c-1641-450a-978e-fa18b6a40d1b" providerId="AD" clId="Web-{854C16B9-F9D7-26AD-0FA9-FF2364E122E7}" dt="2021-06-01T12:33:27.013" v="43"/>
          <pc:sldLayoutMkLst>
            <pc:docMk/>
            <pc:sldMasterMk cId="307596705" sldId="2147483697"/>
            <pc:sldLayoutMk cId="3779916975" sldId="2147483705"/>
          </pc:sldLayoutMkLst>
        </pc:sldLayoutChg>
        <pc:sldLayoutChg chg="del">
          <pc:chgData name="Julie Hayward" userId="S::julie.hayward@uwtsd.ac.uk::ca36735c-1641-450a-978e-fa18b6a40d1b" providerId="AD" clId="Web-{854C16B9-F9D7-26AD-0FA9-FF2364E122E7}" dt="2021-06-01T12:33:27.013" v="43"/>
          <pc:sldLayoutMkLst>
            <pc:docMk/>
            <pc:sldMasterMk cId="307596705" sldId="2147483697"/>
            <pc:sldLayoutMk cId="1403931712" sldId="2147483706"/>
          </pc:sldLayoutMkLst>
        </pc:sldLayoutChg>
        <pc:sldLayoutChg chg="del">
          <pc:chgData name="Julie Hayward" userId="S::julie.hayward@uwtsd.ac.uk::ca36735c-1641-450a-978e-fa18b6a40d1b" providerId="AD" clId="Web-{854C16B9-F9D7-26AD-0FA9-FF2364E122E7}" dt="2021-06-01T12:33:27.013" v="43"/>
          <pc:sldLayoutMkLst>
            <pc:docMk/>
            <pc:sldMasterMk cId="307596705" sldId="2147483697"/>
            <pc:sldLayoutMk cId="1008544570" sldId="2147483707"/>
          </pc:sldLayoutMkLst>
        </pc:sldLayoutChg>
        <pc:sldLayoutChg chg="del">
          <pc:chgData name="Julie Hayward" userId="S::julie.hayward@uwtsd.ac.uk::ca36735c-1641-450a-978e-fa18b6a40d1b" providerId="AD" clId="Web-{854C16B9-F9D7-26AD-0FA9-FF2364E122E7}" dt="2021-06-01T12:33:27.013" v="43"/>
          <pc:sldLayoutMkLst>
            <pc:docMk/>
            <pc:sldMasterMk cId="307596705" sldId="2147483697"/>
            <pc:sldLayoutMk cId="2061833722" sldId="2147483708"/>
          </pc:sldLayoutMkLst>
        </pc:sldLayoutChg>
        <pc:sldLayoutChg chg="del">
          <pc:chgData name="Julie Hayward" userId="S::julie.hayward@uwtsd.ac.uk::ca36735c-1641-450a-978e-fa18b6a40d1b" providerId="AD" clId="Web-{854C16B9-F9D7-26AD-0FA9-FF2364E122E7}" dt="2021-06-01T12:33:27.013" v="43"/>
          <pc:sldLayoutMkLst>
            <pc:docMk/>
            <pc:sldMasterMk cId="307596705" sldId="2147483697"/>
            <pc:sldLayoutMk cId="2498097579" sldId="2147483709"/>
          </pc:sldLayoutMkLst>
        </pc:sldLayoutChg>
      </pc:sldMasterChg>
      <pc:sldMasterChg chg="add addSldLayout modSldLayout">
        <pc:chgData name="Julie Hayward" userId="S::julie.hayward@uwtsd.ac.uk::ca36735c-1641-450a-978e-fa18b6a40d1b" providerId="AD" clId="Web-{854C16B9-F9D7-26AD-0FA9-FF2364E122E7}" dt="2021-06-01T12:33:27.013" v="43"/>
        <pc:sldMasterMkLst>
          <pc:docMk/>
          <pc:sldMasterMk cId="1230976192" sldId="2147483710"/>
        </pc:sldMasterMkLst>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3127363628" sldId="2147483711"/>
          </pc:sldLayoutMkLst>
        </pc:sldLayoutChg>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513004108" sldId="2147483712"/>
          </pc:sldLayoutMkLst>
        </pc:sldLayoutChg>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948285398" sldId="2147483713"/>
          </pc:sldLayoutMkLst>
        </pc:sldLayoutChg>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3886836055" sldId="2147483714"/>
          </pc:sldLayoutMkLst>
        </pc:sldLayoutChg>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421971057" sldId="2147483715"/>
          </pc:sldLayoutMkLst>
        </pc:sldLayoutChg>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3204313334" sldId="2147483716"/>
          </pc:sldLayoutMkLst>
        </pc:sldLayoutChg>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2232452891" sldId="2147483717"/>
          </pc:sldLayoutMkLst>
        </pc:sldLayoutChg>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3116245664" sldId="2147483718"/>
          </pc:sldLayoutMkLst>
        </pc:sldLayoutChg>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3519249531" sldId="2147483719"/>
          </pc:sldLayoutMkLst>
        </pc:sldLayoutChg>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3078202433" sldId="2147483720"/>
          </pc:sldLayoutMkLst>
        </pc:sldLayoutChg>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2005357949" sldId="2147483721"/>
          </pc:sldLayoutMkLst>
        </pc:sldLayoutChg>
        <pc:sldLayoutChg chg="add mod replId">
          <pc:chgData name="Julie Hayward" userId="S::julie.hayward@uwtsd.ac.uk::ca36735c-1641-450a-978e-fa18b6a40d1b" providerId="AD" clId="Web-{854C16B9-F9D7-26AD-0FA9-FF2364E122E7}" dt="2021-06-01T12:33:27.013" v="43"/>
          <pc:sldLayoutMkLst>
            <pc:docMk/>
            <pc:sldMasterMk cId="1230976192" sldId="2147483710"/>
            <pc:sldLayoutMk cId="722700192" sldId="2147483722"/>
          </pc:sldLayoutMkLst>
        </pc:sldLayoutChg>
      </pc:sldMasterChg>
    </pc:docChg>
  </pc:docChgLst>
  <pc:docChgLst>
    <pc:chgData name="Julie Hayward" userId="S::julie.hayward@uwtsd.ac.uk::ca36735c-1641-450a-978e-fa18b6a40d1b" providerId="AD" clId="Web-{F53BBBDC-75A1-64AD-279B-E8476470DA06}"/>
    <pc:docChg chg="addSld modSld sldOrd">
      <pc:chgData name="Julie Hayward" userId="S::julie.hayward@uwtsd.ac.uk::ca36735c-1641-450a-978e-fa18b6a40d1b" providerId="AD" clId="Web-{F53BBBDC-75A1-64AD-279B-E8476470DA06}" dt="2021-06-01T22:10:43.384" v="1654"/>
      <pc:docMkLst>
        <pc:docMk/>
      </pc:docMkLst>
      <pc:sldChg chg="addSp modSp">
        <pc:chgData name="Julie Hayward" userId="S::julie.hayward@uwtsd.ac.uk::ca36735c-1641-450a-978e-fa18b6a40d1b" providerId="AD" clId="Web-{F53BBBDC-75A1-64AD-279B-E8476470DA06}" dt="2021-06-01T21:39:00.179" v="789" actId="1076"/>
        <pc:sldMkLst>
          <pc:docMk/>
          <pc:sldMk cId="1912518662" sldId="262"/>
        </pc:sldMkLst>
        <pc:spChg chg="add mod">
          <ac:chgData name="Julie Hayward" userId="S::julie.hayward@uwtsd.ac.uk::ca36735c-1641-450a-978e-fa18b6a40d1b" providerId="AD" clId="Web-{F53BBBDC-75A1-64AD-279B-E8476470DA06}" dt="2021-06-01T21:39:00.179" v="789" actId="1076"/>
          <ac:spMkLst>
            <pc:docMk/>
            <pc:sldMk cId="1912518662" sldId="262"/>
            <ac:spMk id="6" creationId="{62A5AFB5-AAA9-4134-9D96-820D4B910870}"/>
          </ac:spMkLst>
        </pc:spChg>
      </pc:sldChg>
      <pc:sldChg chg="modSp">
        <pc:chgData name="Julie Hayward" userId="S::julie.hayward@uwtsd.ac.uk::ca36735c-1641-450a-978e-fa18b6a40d1b" providerId="AD" clId="Web-{F53BBBDC-75A1-64AD-279B-E8476470DA06}" dt="2021-06-01T20:49:40.212" v="59" actId="1076"/>
        <pc:sldMkLst>
          <pc:docMk/>
          <pc:sldMk cId="1046623366" sldId="263"/>
        </pc:sldMkLst>
        <pc:spChg chg="mod">
          <ac:chgData name="Julie Hayward" userId="S::julie.hayward@uwtsd.ac.uk::ca36735c-1641-450a-978e-fa18b6a40d1b" providerId="AD" clId="Web-{F53BBBDC-75A1-64AD-279B-E8476470DA06}" dt="2021-06-01T20:49:40.212" v="59" actId="1076"/>
          <ac:spMkLst>
            <pc:docMk/>
            <pc:sldMk cId="1046623366" sldId="263"/>
            <ac:spMk id="5" creationId="{00000000-0000-0000-0000-000000000000}"/>
          </ac:spMkLst>
        </pc:spChg>
      </pc:sldChg>
      <pc:sldChg chg="modSp ord modNotes">
        <pc:chgData name="Julie Hayward" userId="S::julie.hayward@uwtsd.ac.uk::ca36735c-1641-450a-978e-fa18b6a40d1b" providerId="AD" clId="Web-{F53BBBDC-75A1-64AD-279B-E8476470DA06}" dt="2021-06-01T21:23:14.317" v="434" actId="1076"/>
        <pc:sldMkLst>
          <pc:docMk/>
          <pc:sldMk cId="3855930350" sldId="264"/>
        </pc:sldMkLst>
        <pc:spChg chg="mod">
          <ac:chgData name="Julie Hayward" userId="S::julie.hayward@uwtsd.ac.uk::ca36735c-1641-450a-978e-fa18b6a40d1b" providerId="AD" clId="Web-{F53BBBDC-75A1-64AD-279B-E8476470DA06}" dt="2021-06-01T21:23:14.317" v="434" actId="1076"/>
          <ac:spMkLst>
            <pc:docMk/>
            <pc:sldMk cId="3855930350" sldId="264"/>
            <ac:spMk id="8" creationId="{00000000-0000-0000-0000-000000000000}"/>
          </ac:spMkLst>
        </pc:spChg>
      </pc:sldChg>
      <pc:sldChg chg="addSp modSp mod setBg">
        <pc:chgData name="Julie Hayward" userId="S::julie.hayward@uwtsd.ac.uk::ca36735c-1641-450a-978e-fa18b6a40d1b" providerId="AD" clId="Web-{F53BBBDC-75A1-64AD-279B-E8476470DA06}" dt="2021-06-01T21:06:02.754" v="196"/>
        <pc:sldMkLst>
          <pc:docMk/>
          <pc:sldMk cId="1647193936" sldId="265"/>
        </pc:sldMkLst>
        <pc:spChg chg="mod">
          <ac:chgData name="Julie Hayward" userId="S::julie.hayward@uwtsd.ac.uk::ca36735c-1641-450a-978e-fa18b6a40d1b" providerId="AD" clId="Web-{F53BBBDC-75A1-64AD-279B-E8476470DA06}" dt="2021-06-01T21:06:02.754" v="196"/>
          <ac:spMkLst>
            <pc:docMk/>
            <pc:sldMk cId="1647193936" sldId="265"/>
            <ac:spMk id="5" creationId="{00000000-0000-0000-0000-000000000000}"/>
          </ac:spMkLst>
        </pc:spChg>
        <pc:spChg chg="add">
          <ac:chgData name="Julie Hayward" userId="S::julie.hayward@uwtsd.ac.uk::ca36735c-1641-450a-978e-fa18b6a40d1b" providerId="AD" clId="Web-{F53BBBDC-75A1-64AD-279B-E8476470DA06}" dt="2021-06-01T21:06:02.754" v="196"/>
          <ac:spMkLst>
            <pc:docMk/>
            <pc:sldMk cId="1647193936" sldId="265"/>
            <ac:spMk id="12" creationId="{A4E37431-20F0-4DD6-84A9-ED2B644943A2}"/>
          </ac:spMkLst>
        </pc:spChg>
        <pc:spChg chg="add">
          <ac:chgData name="Julie Hayward" userId="S::julie.hayward@uwtsd.ac.uk::ca36735c-1641-450a-978e-fa18b6a40d1b" providerId="AD" clId="Web-{F53BBBDC-75A1-64AD-279B-E8476470DA06}" dt="2021-06-01T21:06:02.754" v="196"/>
          <ac:spMkLst>
            <pc:docMk/>
            <pc:sldMk cId="1647193936" sldId="265"/>
            <ac:spMk id="14" creationId="{0AE98B72-66C6-4AB4-AF0D-BA830DE86393}"/>
          </ac:spMkLst>
        </pc:spChg>
        <pc:spChg chg="add">
          <ac:chgData name="Julie Hayward" userId="S::julie.hayward@uwtsd.ac.uk::ca36735c-1641-450a-978e-fa18b6a40d1b" providerId="AD" clId="Web-{F53BBBDC-75A1-64AD-279B-E8476470DA06}" dt="2021-06-01T21:06:02.754" v="196"/>
          <ac:spMkLst>
            <pc:docMk/>
            <pc:sldMk cId="1647193936" sldId="265"/>
            <ac:spMk id="16" creationId="{407EAFC6-733F-403D-BB4D-05A3A28742F1}"/>
          </ac:spMkLst>
        </pc:spChg>
        <pc:spChg chg="add">
          <ac:chgData name="Julie Hayward" userId="S::julie.hayward@uwtsd.ac.uk::ca36735c-1641-450a-978e-fa18b6a40d1b" providerId="AD" clId="Web-{F53BBBDC-75A1-64AD-279B-E8476470DA06}" dt="2021-06-01T21:06:02.754" v="196"/>
          <ac:spMkLst>
            <pc:docMk/>
            <pc:sldMk cId="1647193936" sldId="265"/>
            <ac:spMk id="18" creationId="{17A36730-4CB0-4F61-AD11-A44C9765833F}"/>
          </ac:spMkLst>
        </pc:spChg>
        <pc:spChg chg="add">
          <ac:chgData name="Julie Hayward" userId="S::julie.hayward@uwtsd.ac.uk::ca36735c-1641-450a-978e-fa18b6a40d1b" providerId="AD" clId="Web-{F53BBBDC-75A1-64AD-279B-E8476470DA06}" dt="2021-06-01T21:06:02.754" v="196"/>
          <ac:spMkLst>
            <pc:docMk/>
            <pc:sldMk cId="1647193936" sldId="265"/>
            <ac:spMk id="20" creationId="{C69C79E1-F916-4929-A4F3-DE763D4BFA57}"/>
          </ac:spMkLst>
        </pc:spChg>
        <pc:spChg chg="add">
          <ac:chgData name="Julie Hayward" userId="S::julie.hayward@uwtsd.ac.uk::ca36735c-1641-450a-978e-fa18b6a40d1b" providerId="AD" clId="Web-{F53BBBDC-75A1-64AD-279B-E8476470DA06}" dt="2021-06-01T21:06:02.754" v="196"/>
          <ac:spMkLst>
            <pc:docMk/>
            <pc:sldMk cId="1647193936" sldId="265"/>
            <ac:spMk id="22" creationId="{767334AB-16BD-4EC7-8C6B-4B5171600933}"/>
          </ac:spMkLst>
        </pc:spChg>
        <pc:picChg chg="mod">
          <ac:chgData name="Julie Hayward" userId="S::julie.hayward@uwtsd.ac.uk::ca36735c-1641-450a-978e-fa18b6a40d1b" providerId="AD" clId="Web-{F53BBBDC-75A1-64AD-279B-E8476470DA06}" dt="2021-06-01T21:06:02.754" v="196"/>
          <ac:picMkLst>
            <pc:docMk/>
            <pc:sldMk cId="1647193936" sldId="265"/>
            <ac:picMk id="7" creationId="{00000000-0000-0000-0000-000000000000}"/>
          </ac:picMkLst>
        </pc:picChg>
      </pc:sldChg>
      <pc:sldChg chg="addSp delSp modSp mod ord setBg">
        <pc:chgData name="Julie Hayward" userId="S::julie.hayward@uwtsd.ac.uk::ca36735c-1641-450a-978e-fa18b6a40d1b" providerId="AD" clId="Web-{F53BBBDC-75A1-64AD-279B-E8476470DA06}" dt="2021-06-01T22:10:43.384" v="1654"/>
        <pc:sldMkLst>
          <pc:docMk/>
          <pc:sldMk cId="1422803933" sldId="266"/>
        </pc:sldMkLst>
        <pc:spChg chg="add mod">
          <ac:chgData name="Julie Hayward" userId="S::julie.hayward@uwtsd.ac.uk::ca36735c-1641-450a-978e-fa18b6a40d1b" providerId="AD" clId="Web-{F53BBBDC-75A1-64AD-279B-E8476470DA06}" dt="2021-06-01T21:05:49.815" v="194" actId="1076"/>
          <ac:spMkLst>
            <pc:docMk/>
            <pc:sldMk cId="1422803933" sldId="266"/>
            <ac:spMk id="2" creationId="{4913B131-17AE-41F9-8438-E62D63E9763B}"/>
          </ac:spMkLst>
        </pc:spChg>
        <pc:spChg chg="add">
          <ac:chgData name="Julie Hayward" userId="S::julie.hayward@uwtsd.ac.uk::ca36735c-1641-450a-978e-fa18b6a40d1b" providerId="AD" clId="Web-{F53BBBDC-75A1-64AD-279B-E8476470DA06}" dt="2021-06-01T21:05:24.267" v="188"/>
          <ac:spMkLst>
            <pc:docMk/>
            <pc:sldMk cId="1422803933" sldId="266"/>
            <ac:spMk id="6" creationId="{AB8C311F-7253-4AED-9701-7FC0708C41C7}"/>
          </ac:spMkLst>
        </pc:spChg>
        <pc:spChg chg="add">
          <ac:chgData name="Julie Hayward" userId="S::julie.hayward@uwtsd.ac.uk::ca36735c-1641-450a-978e-fa18b6a40d1b" providerId="AD" clId="Web-{F53BBBDC-75A1-64AD-279B-E8476470DA06}" dt="2021-06-01T21:05:24.267" v="188"/>
          <ac:spMkLst>
            <pc:docMk/>
            <pc:sldMk cId="1422803933" sldId="266"/>
            <ac:spMk id="7" creationId="{FD073016-B734-483B-8953-5BADEE145112}"/>
          </ac:spMkLst>
        </pc:spChg>
        <pc:spChg chg="add">
          <ac:chgData name="Julie Hayward" userId="S::julie.hayward@uwtsd.ac.uk::ca36735c-1641-450a-978e-fa18b6a40d1b" providerId="AD" clId="Web-{F53BBBDC-75A1-64AD-279B-E8476470DA06}" dt="2021-06-01T21:05:24.267" v="188"/>
          <ac:spMkLst>
            <pc:docMk/>
            <pc:sldMk cId="1422803933" sldId="266"/>
            <ac:spMk id="8" creationId="{90A7EAB6-59D3-4325-8DE6-E0CA4009CE53}"/>
          </ac:spMkLst>
        </pc:spChg>
        <pc:spChg chg="add del">
          <ac:chgData name="Julie Hayward" userId="S::julie.hayward@uwtsd.ac.uk::ca36735c-1641-450a-978e-fa18b6a40d1b" providerId="AD" clId="Web-{F53BBBDC-75A1-64AD-279B-E8476470DA06}" dt="2021-06-01T21:05:24.267" v="187"/>
          <ac:spMkLst>
            <pc:docMk/>
            <pc:sldMk cId="1422803933" sldId="266"/>
            <ac:spMk id="9" creationId="{AB8C311F-7253-4AED-9701-7FC0708C41C7}"/>
          </ac:spMkLst>
        </pc:spChg>
        <pc:spChg chg="add">
          <ac:chgData name="Julie Hayward" userId="S::julie.hayward@uwtsd.ac.uk::ca36735c-1641-450a-978e-fa18b6a40d1b" providerId="AD" clId="Web-{F53BBBDC-75A1-64AD-279B-E8476470DA06}" dt="2021-06-01T21:05:24.267" v="188"/>
          <ac:spMkLst>
            <pc:docMk/>
            <pc:sldMk cId="1422803933" sldId="266"/>
            <ac:spMk id="10" creationId="{A8D57A06-A426-446D-B02C-A2DC6B62E45E}"/>
          </ac:spMkLst>
        </pc:spChg>
        <pc:spChg chg="add del">
          <ac:chgData name="Julie Hayward" userId="S::julie.hayward@uwtsd.ac.uk::ca36735c-1641-450a-978e-fa18b6a40d1b" providerId="AD" clId="Web-{F53BBBDC-75A1-64AD-279B-E8476470DA06}" dt="2021-06-01T21:05:24.267" v="187"/>
          <ac:spMkLst>
            <pc:docMk/>
            <pc:sldMk cId="1422803933" sldId="266"/>
            <ac:spMk id="11" creationId="{E2384209-CB15-4CDF-9D31-C44FD9A3F20D}"/>
          </ac:spMkLst>
        </pc:spChg>
        <pc:spChg chg="add del">
          <ac:chgData name="Julie Hayward" userId="S::julie.hayward@uwtsd.ac.uk::ca36735c-1641-450a-978e-fa18b6a40d1b" providerId="AD" clId="Web-{F53BBBDC-75A1-64AD-279B-E8476470DA06}" dt="2021-06-01T21:05:24.267" v="187"/>
          <ac:spMkLst>
            <pc:docMk/>
            <pc:sldMk cId="1422803933" sldId="266"/>
            <ac:spMk id="13" creationId="{2633B3B5-CC90-43F0-8714-D31D1F3F0209}"/>
          </ac:spMkLst>
        </pc:spChg>
        <pc:spChg chg="add del">
          <ac:chgData name="Julie Hayward" userId="S::julie.hayward@uwtsd.ac.uk::ca36735c-1641-450a-978e-fa18b6a40d1b" providerId="AD" clId="Web-{F53BBBDC-75A1-64AD-279B-E8476470DA06}" dt="2021-06-01T21:05:24.267" v="187"/>
          <ac:spMkLst>
            <pc:docMk/>
            <pc:sldMk cId="1422803933" sldId="266"/>
            <ac:spMk id="15" creationId="{A8D57A06-A426-446D-B02C-A2DC6B62E45E}"/>
          </ac:spMkLst>
        </pc:spChg>
        <pc:picChg chg="mod modCrop">
          <ac:chgData name="Julie Hayward" userId="S::julie.hayward@uwtsd.ac.uk::ca36735c-1641-450a-978e-fa18b6a40d1b" providerId="AD" clId="Web-{F53BBBDC-75A1-64AD-279B-E8476470DA06}" dt="2021-06-01T21:05:24.267" v="188"/>
          <ac:picMkLst>
            <pc:docMk/>
            <pc:sldMk cId="1422803933" sldId="266"/>
            <ac:picMk id="4" creationId="{00000000-0000-0000-0000-000000000000}"/>
          </ac:picMkLst>
        </pc:picChg>
      </pc:sldChg>
      <pc:sldChg chg="addSp delSp modSp new mod setBg">
        <pc:chgData name="Julie Hayward" userId="S::julie.hayward@uwtsd.ac.uk::ca36735c-1641-450a-978e-fa18b6a40d1b" providerId="AD" clId="Web-{F53BBBDC-75A1-64AD-279B-E8476470DA06}" dt="2021-06-01T20:55:44.452" v="109" actId="14100"/>
        <pc:sldMkLst>
          <pc:docMk/>
          <pc:sldMk cId="3829692911" sldId="269"/>
        </pc:sldMkLst>
        <pc:spChg chg="mod">
          <ac:chgData name="Julie Hayward" userId="S::julie.hayward@uwtsd.ac.uk::ca36735c-1641-450a-978e-fa18b6a40d1b" providerId="AD" clId="Web-{F53BBBDC-75A1-64AD-279B-E8476470DA06}" dt="2021-06-01T20:55:22.420" v="105"/>
          <ac:spMkLst>
            <pc:docMk/>
            <pc:sldMk cId="3829692911" sldId="269"/>
            <ac:spMk id="2" creationId="{DF79C482-B52A-46C4-B702-BF691FA166EE}"/>
          </ac:spMkLst>
        </pc:spChg>
        <pc:spChg chg="del mod">
          <ac:chgData name="Julie Hayward" userId="S::julie.hayward@uwtsd.ac.uk::ca36735c-1641-450a-978e-fa18b6a40d1b" providerId="AD" clId="Web-{F53BBBDC-75A1-64AD-279B-E8476470DA06}" dt="2021-06-01T20:55:22.420" v="105"/>
          <ac:spMkLst>
            <pc:docMk/>
            <pc:sldMk cId="3829692911" sldId="269"/>
            <ac:spMk id="3" creationId="{086DC5C0-C837-48D7-BD53-D6EAD9A80761}"/>
          </ac:spMkLst>
        </pc:spChg>
        <pc:spChg chg="add">
          <ac:chgData name="Julie Hayward" userId="S::julie.hayward@uwtsd.ac.uk::ca36735c-1641-450a-978e-fa18b6a40d1b" providerId="AD" clId="Web-{F53BBBDC-75A1-64AD-279B-E8476470DA06}" dt="2021-06-01T20:55:22.420" v="105"/>
          <ac:spMkLst>
            <pc:docMk/>
            <pc:sldMk cId="3829692911" sldId="269"/>
            <ac:spMk id="9" creationId="{BACC6370-2D7E-4714-9D71-7542949D7D5D}"/>
          </ac:spMkLst>
        </pc:spChg>
        <pc:spChg chg="add">
          <ac:chgData name="Julie Hayward" userId="S::julie.hayward@uwtsd.ac.uk::ca36735c-1641-450a-978e-fa18b6a40d1b" providerId="AD" clId="Web-{F53BBBDC-75A1-64AD-279B-E8476470DA06}" dt="2021-06-01T20:55:22.420" v="105"/>
          <ac:spMkLst>
            <pc:docMk/>
            <pc:sldMk cId="3829692911" sldId="269"/>
            <ac:spMk id="11" creationId="{F68B3F68-107C-434F-AA38-110D5EA91B85}"/>
          </ac:spMkLst>
        </pc:spChg>
        <pc:spChg chg="add">
          <ac:chgData name="Julie Hayward" userId="S::julie.hayward@uwtsd.ac.uk::ca36735c-1641-450a-978e-fa18b6a40d1b" providerId="AD" clId="Web-{F53BBBDC-75A1-64AD-279B-E8476470DA06}" dt="2021-06-01T20:55:22.420" v="105"/>
          <ac:spMkLst>
            <pc:docMk/>
            <pc:sldMk cId="3829692911" sldId="269"/>
            <ac:spMk id="13" creationId="{AAD0DBB9-1A4B-4391-81D4-CB19F9AB918A}"/>
          </ac:spMkLst>
        </pc:spChg>
        <pc:spChg chg="add">
          <ac:chgData name="Julie Hayward" userId="S::julie.hayward@uwtsd.ac.uk::ca36735c-1641-450a-978e-fa18b6a40d1b" providerId="AD" clId="Web-{F53BBBDC-75A1-64AD-279B-E8476470DA06}" dt="2021-06-01T20:55:22.420" v="105"/>
          <ac:spMkLst>
            <pc:docMk/>
            <pc:sldMk cId="3829692911" sldId="269"/>
            <ac:spMk id="15" creationId="{063BBA22-50EA-4C4D-BE05-F1CE4E63AA56}"/>
          </ac:spMkLst>
        </pc:spChg>
        <pc:spChg chg="add mod">
          <ac:chgData name="Julie Hayward" userId="S::julie.hayward@uwtsd.ac.uk::ca36735c-1641-450a-978e-fa18b6a40d1b" providerId="AD" clId="Web-{F53BBBDC-75A1-64AD-279B-E8476470DA06}" dt="2021-06-01T20:55:44.452" v="109" actId="14100"/>
          <ac:spMkLst>
            <pc:docMk/>
            <pc:sldMk cId="3829692911" sldId="269"/>
            <ac:spMk id="22" creationId="{900CBF8A-F0D8-47EF-A418-F625432E57AA}"/>
          </ac:spMkLst>
        </pc:spChg>
        <pc:graphicFrameChg chg="add">
          <ac:chgData name="Julie Hayward" userId="S::julie.hayward@uwtsd.ac.uk::ca36735c-1641-450a-978e-fa18b6a40d1b" providerId="AD" clId="Web-{F53BBBDC-75A1-64AD-279B-E8476470DA06}" dt="2021-06-01T20:55:22.420" v="105"/>
          <ac:graphicFrameMkLst>
            <pc:docMk/>
            <pc:sldMk cId="3829692911" sldId="269"/>
            <ac:graphicFrameMk id="5" creationId="{BF34E8FA-A781-469D-B6F6-06A2132F51FB}"/>
          </ac:graphicFrameMkLst>
        </pc:graphicFrameChg>
      </pc:sldChg>
      <pc:sldChg chg="addSp delSp modSp new mod setBg">
        <pc:chgData name="Julie Hayward" userId="S::julie.hayward@uwtsd.ac.uk::ca36735c-1641-450a-978e-fa18b6a40d1b" providerId="AD" clId="Web-{F53BBBDC-75A1-64AD-279B-E8476470DA06}" dt="2021-06-01T21:07:24.446" v="218" actId="20577"/>
        <pc:sldMkLst>
          <pc:docMk/>
          <pc:sldMk cId="1067629117" sldId="270"/>
        </pc:sldMkLst>
        <pc:spChg chg="mod">
          <ac:chgData name="Julie Hayward" userId="S::julie.hayward@uwtsd.ac.uk::ca36735c-1641-450a-978e-fa18b6a40d1b" providerId="AD" clId="Web-{F53BBBDC-75A1-64AD-279B-E8476470DA06}" dt="2021-06-01T21:07:24.446" v="218" actId="20577"/>
          <ac:spMkLst>
            <pc:docMk/>
            <pc:sldMk cId="1067629117" sldId="270"/>
            <ac:spMk id="2" creationId="{8230C6F1-B35C-4C87-924E-36A47060C71A}"/>
          </ac:spMkLst>
        </pc:spChg>
        <pc:spChg chg="del">
          <ac:chgData name="Julie Hayward" userId="S::julie.hayward@uwtsd.ac.uk::ca36735c-1641-450a-978e-fa18b6a40d1b" providerId="AD" clId="Web-{F53BBBDC-75A1-64AD-279B-E8476470DA06}" dt="2021-06-01T20:57:27.989" v="126"/>
          <ac:spMkLst>
            <pc:docMk/>
            <pc:sldMk cId="1067629117" sldId="270"/>
            <ac:spMk id="3" creationId="{B7C47F2C-9488-46F6-BE43-4750AC77F709}"/>
          </ac:spMkLst>
        </pc:spChg>
        <pc:spChg chg="add">
          <ac:chgData name="Julie Hayward" userId="S::julie.hayward@uwtsd.ac.uk::ca36735c-1641-450a-978e-fa18b6a40d1b" providerId="AD" clId="Web-{F53BBBDC-75A1-64AD-279B-E8476470DA06}" dt="2021-06-01T21:00:47.110" v="179"/>
          <ac:spMkLst>
            <pc:docMk/>
            <pc:sldMk cId="1067629117" sldId="270"/>
            <ac:spMk id="79" creationId="{09588DA8-065E-4F6F-8EFD-43104AB2E0CF}"/>
          </ac:spMkLst>
        </pc:spChg>
        <pc:spChg chg="add">
          <ac:chgData name="Julie Hayward" userId="S::julie.hayward@uwtsd.ac.uk::ca36735c-1641-450a-978e-fa18b6a40d1b" providerId="AD" clId="Web-{F53BBBDC-75A1-64AD-279B-E8476470DA06}" dt="2021-06-01T21:00:47.110" v="179"/>
          <ac:spMkLst>
            <pc:docMk/>
            <pc:sldMk cId="1067629117" sldId="270"/>
            <ac:spMk id="81" creationId="{C4285719-470E-454C-AF62-8323075F1F5B}"/>
          </ac:spMkLst>
        </pc:spChg>
        <pc:spChg chg="add">
          <ac:chgData name="Julie Hayward" userId="S::julie.hayward@uwtsd.ac.uk::ca36735c-1641-450a-978e-fa18b6a40d1b" providerId="AD" clId="Web-{F53BBBDC-75A1-64AD-279B-E8476470DA06}" dt="2021-06-01T21:00:47.110" v="179"/>
          <ac:spMkLst>
            <pc:docMk/>
            <pc:sldMk cId="1067629117" sldId="270"/>
            <ac:spMk id="83" creationId="{CD9FE4EF-C4D8-49A0-B2FF-81D8DB7D8A24}"/>
          </ac:spMkLst>
        </pc:spChg>
        <pc:spChg chg="add">
          <ac:chgData name="Julie Hayward" userId="S::julie.hayward@uwtsd.ac.uk::ca36735c-1641-450a-978e-fa18b6a40d1b" providerId="AD" clId="Web-{F53BBBDC-75A1-64AD-279B-E8476470DA06}" dt="2021-06-01T21:00:47.110" v="179"/>
          <ac:spMkLst>
            <pc:docMk/>
            <pc:sldMk cId="1067629117" sldId="270"/>
            <ac:spMk id="85" creationId="{4300840D-0A0B-4512-BACA-B439D5B9C57C}"/>
          </ac:spMkLst>
        </pc:spChg>
        <pc:spChg chg="add">
          <ac:chgData name="Julie Hayward" userId="S::julie.hayward@uwtsd.ac.uk::ca36735c-1641-450a-978e-fa18b6a40d1b" providerId="AD" clId="Web-{F53BBBDC-75A1-64AD-279B-E8476470DA06}" dt="2021-06-01T21:00:47.110" v="179"/>
          <ac:spMkLst>
            <pc:docMk/>
            <pc:sldMk cId="1067629117" sldId="270"/>
            <ac:spMk id="87" creationId="{D2B78728-A580-49A7-84F9-6EF6F583ADE0}"/>
          </ac:spMkLst>
        </pc:spChg>
        <pc:spChg chg="add">
          <ac:chgData name="Julie Hayward" userId="S::julie.hayward@uwtsd.ac.uk::ca36735c-1641-450a-978e-fa18b6a40d1b" providerId="AD" clId="Web-{F53BBBDC-75A1-64AD-279B-E8476470DA06}" dt="2021-06-01T21:00:47.110" v="179"/>
          <ac:spMkLst>
            <pc:docMk/>
            <pc:sldMk cId="1067629117" sldId="270"/>
            <ac:spMk id="89" creationId="{38FAA1A1-D861-433F-88FA-1E9D6FD31D11}"/>
          </ac:spMkLst>
        </pc:spChg>
        <pc:spChg chg="add">
          <ac:chgData name="Julie Hayward" userId="S::julie.hayward@uwtsd.ac.uk::ca36735c-1641-450a-978e-fa18b6a40d1b" providerId="AD" clId="Web-{F53BBBDC-75A1-64AD-279B-E8476470DA06}" dt="2021-06-01T21:00:47.110" v="179"/>
          <ac:spMkLst>
            <pc:docMk/>
            <pc:sldMk cId="1067629117" sldId="270"/>
            <ac:spMk id="91" creationId="{8D71EDA1-87BF-4D5D-AB79-F346FD19278A}"/>
          </ac:spMkLst>
        </pc:spChg>
        <pc:spChg chg="add mod">
          <ac:chgData name="Julie Hayward" userId="S::julie.hayward@uwtsd.ac.uk::ca36735c-1641-450a-978e-fa18b6a40d1b" providerId="AD" clId="Web-{F53BBBDC-75A1-64AD-279B-E8476470DA06}" dt="2021-06-01T21:00:47.110" v="179"/>
          <ac:spMkLst>
            <pc:docMk/>
            <pc:sldMk cId="1067629117" sldId="270"/>
            <ac:spMk id="202" creationId="{A7CF7F79-8347-4084-98DA-ABAAAFD37395}"/>
          </ac:spMkLst>
        </pc:spChg>
        <pc:graphicFrameChg chg="add del mod ord modGraphic">
          <ac:chgData name="Julie Hayward" userId="S::julie.hayward@uwtsd.ac.uk::ca36735c-1641-450a-978e-fa18b6a40d1b" providerId="AD" clId="Web-{F53BBBDC-75A1-64AD-279B-E8476470DA06}" dt="2021-06-01T20:58:22.461" v="154"/>
          <ac:graphicFrameMkLst>
            <pc:docMk/>
            <pc:sldMk cId="1067629117" sldId="270"/>
            <ac:graphicFrameMk id="4" creationId="{9DB92800-03A3-4275-97D6-03CEC34D60F4}"/>
          </ac:graphicFrameMkLst>
        </pc:graphicFrameChg>
      </pc:sldChg>
      <pc:sldChg chg="addSp modSp new mod setBg">
        <pc:chgData name="Julie Hayward" userId="S::julie.hayward@uwtsd.ac.uk::ca36735c-1641-450a-978e-fa18b6a40d1b" providerId="AD" clId="Web-{F53BBBDC-75A1-64AD-279B-E8476470DA06}" dt="2021-06-01T21:09:39.532" v="250"/>
        <pc:sldMkLst>
          <pc:docMk/>
          <pc:sldMk cId="2139292406" sldId="271"/>
        </pc:sldMkLst>
        <pc:spChg chg="mod">
          <ac:chgData name="Julie Hayward" userId="S::julie.hayward@uwtsd.ac.uk::ca36735c-1641-450a-978e-fa18b6a40d1b" providerId="AD" clId="Web-{F53BBBDC-75A1-64AD-279B-E8476470DA06}" dt="2021-06-01T21:09:39.532" v="250"/>
          <ac:spMkLst>
            <pc:docMk/>
            <pc:sldMk cId="2139292406" sldId="271"/>
            <ac:spMk id="2" creationId="{AC84CC72-0E6E-465C-A561-9C7B8122FEFA}"/>
          </ac:spMkLst>
        </pc:spChg>
        <pc:spChg chg="mod">
          <ac:chgData name="Julie Hayward" userId="S::julie.hayward@uwtsd.ac.uk::ca36735c-1641-450a-978e-fa18b6a40d1b" providerId="AD" clId="Web-{F53BBBDC-75A1-64AD-279B-E8476470DA06}" dt="2021-06-01T21:09:39.532" v="250"/>
          <ac:spMkLst>
            <pc:docMk/>
            <pc:sldMk cId="2139292406" sldId="271"/>
            <ac:spMk id="3" creationId="{A682FC9F-A380-4ED2-9AF4-3EAB85929068}"/>
          </ac:spMkLst>
        </pc:spChg>
        <pc:spChg chg="add">
          <ac:chgData name="Julie Hayward" userId="S::julie.hayward@uwtsd.ac.uk::ca36735c-1641-450a-978e-fa18b6a40d1b" providerId="AD" clId="Web-{F53BBBDC-75A1-64AD-279B-E8476470DA06}" dt="2021-06-01T21:09:39.532" v="250"/>
          <ac:spMkLst>
            <pc:docMk/>
            <pc:sldMk cId="2139292406" sldId="271"/>
            <ac:spMk id="8" creationId="{09588DA8-065E-4F6F-8EFD-43104AB2E0CF}"/>
          </ac:spMkLst>
        </pc:spChg>
        <pc:spChg chg="add">
          <ac:chgData name="Julie Hayward" userId="S::julie.hayward@uwtsd.ac.uk::ca36735c-1641-450a-978e-fa18b6a40d1b" providerId="AD" clId="Web-{F53BBBDC-75A1-64AD-279B-E8476470DA06}" dt="2021-06-01T21:09:39.532" v="250"/>
          <ac:spMkLst>
            <pc:docMk/>
            <pc:sldMk cId="2139292406" sldId="271"/>
            <ac:spMk id="10" creationId="{C4285719-470E-454C-AF62-8323075F1F5B}"/>
          </ac:spMkLst>
        </pc:spChg>
        <pc:spChg chg="add">
          <ac:chgData name="Julie Hayward" userId="S::julie.hayward@uwtsd.ac.uk::ca36735c-1641-450a-978e-fa18b6a40d1b" providerId="AD" clId="Web-{F53BBBDC-75A1-64AD-279B-E8476470DA06}" dt="2021-06-01T21:09:39.532" v="250"/>
          <ac:spMkLst>
            <pc:docMk/>
            <pc:sldMk cId="2139292406" sldId="271"/>
            <ac:spMk id="12" creationId="{CD9FE4EF-C4D8-49A0-B2FF-81D8DB7D8A24}"/>
          </ac:spMkLst>
        </pc:spChg>
        <pc:spChg chg="add">
          <ac:chgData name="Julie Hayward" userId="S::julie.hayward@uwtsd.ac.uk::ca36735c-1641-450a-978e-fa18b6a40d1b" providerId="AD" clId="Web-{F53BBBDC-75A1-64AD-279B-E8476470DA06}" dt="2021-06-01T21:09:39.532" v="250"/>
          <ac:spMkLst>
            <pc:docMk/>
            <pc:sldMk cId="2139292406" sldId="271"/>
            <ac:spMk id="14" creationId="{4300840D-0A0B-4512-BACA-B439D5B9C57C}"/>
          </ac:spMkLst>
        </pc:spChg>
        <pc:spChg chg="add">
          <ac:chgData name="Julie Hayward" userId="S::julie.hayward@uwtsd.ac.uk::ca36735c-1641-450a-978e-fa18b6a40d1b" providerId="AD" clId="Web-{F53BBBDC-75A1-64AD-279B-E8476470DA06}" dt="2021-06-01T21:09:39.532" v="250"/>
          <ac:spMkLst>
            <pc:docMk/>
            <pc:sldMk cId="2139292406" sldId="271"/>
            <ac:spMk id="16" creationId="{D2B78728-A580-49A7-84F9-6EF6F583ADE0}"/>
          </ac:spMkLst>
        </pc:spChg>
        <pc:spChg chg="add">
          <ac:chgData name="Julie Hayward" userId="S::julie.hayward@uwtsd.ac.uk::ca36735c-1641-450a-978e-fa18b6a40d1b" providerId="AD" clId="Web-{F53BBBDC-75A1-64AD-279B-E8476470DA06}" dt="2021-06-01T21:09:39.532" v="250"/>
          <ac:spMkLst>
            <pc:docMk/>
            <pc:sldMk cId="2139292406" sldId="271"/>
            <ac:spMk id="18" creationId="{38FAA1A1-D861-433F-88FA-1E9D6FD31D11}"/>
          </ac:spMkLst>
        </pc:spChg>
        <pc:spChg chg="add">
          <ac:chgData name="Julie Hayward" userId="S::julie.hayward@uwtsd.ac.uk::ca36735c-1641-450a-978e-fa18b6a40d1b" providerId="AD" clId="Web-{F53BBBDC-75A1-64AD-279B-E8476470DA06}" dt="2021-06-01T21:09:39.532" v="250"/>
          <ac:spMkLst>
            <pc:docMk/>
            <pc:sldMk cId="2139292406" sldId="271"/>
            <ac:spMk id="20" creationId="{8D71EDA1-87BF-4D5D-AB79-F346FD19278A}"/>
          </ac:spMkLst>
        </pc:spChg>
      </pc:sldChg>
      <pc:sldChg chg="addSp modSp new mod setBg">
        <pc:chgData name="Julie Hayward" userId="S::julie.hayward@uwtsd.ac.uk::ca36735c-1641-450a-978e-fa18b6a40d1b" providerId="AD" clId="Web-{F53BBBDC-75A1-64AD-279B-E8476470DA06}" dt="2021-06-01T21:12:15.995" v="279"/>
        <pc:sldMkLst>
          <pc:docMk/>
          <pc:sldMk cId="3410333949" sldId="272"/>
        </pc:sldMkLst>
        <pc:spChg chg="mod">
          <ac:chgData name="Julie Hayward" userId="S::julie.hayward@uwtsd.ac.uk::ca36735c-1641-450a-978e-fa18b6a40d1b" providerId="AD" clId="Web-{F53BBBDC-75A1-64AD-279B-E8476470DA06}" dt="2021-06-01T21:12:15.995" v="279"/>
          <ac:spMkLst>
            <pc:docMk/>
            <pc:sldMk cId="3410333949" sldId="272"/>
            <ac:spMk id="2" creationId="{ACA6D0D9-BFD0-436F-A78F-ACEDFB2F1BE4}"/>
          </ac:spMkLst>
        </pc:spChg>
        <pc:spChg chg="mod">
          <ac:chgData name="Julie Hayward" userId="S::julie.hayward@uwtsd.ac.uk::ca36735c-1641-450a-978e-fa18b6a40d1b" providerId="AD" clId="Web-{F53BBBDC-75A1-64AD-279B-E8476470DA06}" dt="2021-06-01T21:12:15.995" v="279"/>
          <ac:spMkLst>
            <pc:docMk/>
            <pc:sldMk cId="3410333949" sldId="272"/>
            <ac:spMk id="3" creationId="{F15FC5A2-B99D-478E-9AD0-F8D74930DFFE}"/>
          </ac:spMkLst>
        </pc:spChg>
        <pc:spChg chg="add">
          <ac:chgData name="Julie Hayward" userId="S::julie.hayward@uwtsd.ac.uk::ca36735c-1641-450a-978e-fa18b6a40d1b" providerId="AD" clId="Web-{F53BBBDC-75A1-64AD-279B-E8476470DA06}" dt="2021-06-01T21:12:15.995" v="279"/>
          <ac:spMkLst>
            <pc:docMk/>
            <pc:sldMk cId="3410333949" sldId="272"/>
            <ac:spMk id="8" creationId="{09588DA8-065E-4F6F-8EFD-43104AB2E0CF}"/>
          </ac:spMkLst>
        </pc:spChg>
        <pc:spChg chg="add">
          <ac:chgData name="Julie Hayward" userId="S::julie.hayward@uwtsd.ac.uk::ca36735c-1641-450a-978e-fa18b6a40d1b" providerId="AD" clId="Web-{F53BBBDC-75A1-64AD-279B-E8476470DA06}" dt="2021-06-01T21:12:15.995" v="279"/>
          <ac:spMkLst>
            <pc:docMk/>
            <pc:sldMk cId="3410333949" sldId="272"/>
            <ac:spMk id="10" creationId="{C4285719-470E-454C-AF62-8323075F1F5B}"/>
          </ac:spMkLst>
        </pc:spChg>
        <pc:spChg chg="add">
          <ac:chgData name="Julie Hayward" userId="S::julie.hayward@uwtsd.ac.uk::ca36735c-1641-450a-978e-fa18b6a40d1b" providerId="AD" clId="Web-{F53BBBDC-75A1-64AD-279B-E8476470DA06}" dt="2021-06-01T21:12:15.995" v="279"/>
          <ac:spMkLst>
            <pc:docMk/>
            <pc:sldMk cId="3410333949" sldId="272"/>
            <ac:spMk id="12" creationId="{CD9FE4EF-C4D8-49A0-B2FF-81D8DB7D8A24}"/>
          </ac:spMkLst>
        </pc:spChg>
        <pc:spChg chg="add">
          <ac:chgData name="Julie Hayward" userId="S::julie.hayward@uwtsd.ac.uk::ca36735c-1641-450a-978e-fa18b6a40d1b" providerId="AD" clId="Web-{F53BBBDC-75A1-64AD-279B-E8476470DA06}" dt="2021-06-01T21:12:15.995" v="279"/>
          <ac:spMkLst>
            <pc:docMk/>
            <pc:sldMk cId="3410333949" sldId="272"/>
            <ac:spMk id="14" creationId="{4300840D-0A0B-4512-BACA-B439D5B9C57C}"/>
          </ac:spMkLst>
        </pc:spChg>
        <pc:spChg chg="add">
          <ac:chgData name="Julie Hayward" userId="S::julie.hayward@uwtsd.ac.uk::ca36735c-1641-450a-978e-fa18b6a40d1b" providerId="AD" clId="Web-{F53BBBDC-75A1-64AD-279B-E8476470DA06}" dt="2021-06-01T21:12:15.995" v="279"/>
          <ac:spMkLst>
            <pc:docMk/>
            <pc:sldMk cId="3410333949" sldId="272"/>
            <ac:spMk id="16" creationId="{D2B78728-A580-49A7-84F9-6EF6F583ADE0}"/>
          </ac:spMkLst>
        </pc:spChg>
        <pc:spChg chg="add">
          <ac:chgData name="Julie Hayward" userId="S::julie.hayward@uwtsd.ac.uk::ca36735c-1641-450a-978e-fa18b6a40d1b" providerId="AD" clId="Web-{F53BBBDC-75A1-64AD-279B-E8476470DA06}" dt="2021-06-01T21:12:15.995" v="279"/>
          <ac:spMkLst>
            <pc:docMk/>
            <pc:sldMk cId="3410333949" sldId="272"/>
            <ac:spMk id="18" creationId="{38FAA1A1-D861-433F-88FA-1E9D6FD31D11}"/>
          </ac:spMkLst>
        </pc:spChg>
        <pc:spChg chg="add">
          <ac:chgData name="Julie Hayward" userId="S::julie.hayward@uwtsd.ac.uk::ca36735c-1641-450a-978e-fa18b6a40d1b" providerId="AD" clId="Web-{F53BBBDC-75A1-64AD-279B-E8476470DA06}" dt="2021-06-01T21:12:15.995" v="279"/>
          <ac:spMkLst>
            <pc:docMk/>
            <pc:sldMk cId="3410333949" sldId="272"/>
            <ac:spMk id="20" creationId="{8D71EDA1-87BF-4D5D-AB79-F346FD19278A}"/>
          </ac:spMkLst>
        </pc:spChg>
      </pc:sldChg>
      <pc:sldChg chg="addSp modSp new mod setBg">
        <pc:chgData name="Julie Hayward" userId="S::julie.hayward@uwtsd.ac.uk::ca36735c-1641-450a-978e-fa18b6a40d1b" providerId="AD" clId="Web-{F53BBBDC-75A1-64AD-279B-E8476470DA06}" dt="2021-06-01T21:20:11.134" v="389"/>
        <pc:sldMkLst>
          <pc:docMk/>
          <pc:sldMk cId="1940960913" sldId="273"/>
        </pc:sldMkLst>
        <pc:spChg chg="mod">
          <ac:chgData name="Julie Hayward" userId="S::julie.hayward@uwtsd.ac.uk::ca36735c-1641-450a-978e-fa18b6a40d1b" providerId="AD" clId="Web-{F53BBBDC-75A1-64AD-279B-E8476470DA06}" dt="2021-06-01T21:20:11.134" v="389"/>
          <ac:spMkLst>
            <pc:docMk/>
            <pc:sldMk cId="1940960913" sldId="273"/>
            <ac:spMk id="2" creationId="{BF6C415A-67CA-4F91-A6D6-F1354C19FCF2}"/>
          </ac:spMkLst>
        </pc:spChg>
        <pc:spChg chg="mod">
          <ac:chgData name="Julie Hayward" userId="S::julie.hayward@uwtsd.ac.uk::ca36735c-1641-450a-978e-fa18b6a40d1b" providerId="AD" clId="Web-{F53BBBDC-75A1-64AD-279B-E8476470DA06}" dt="2021-06-01T21:20:11.134" v="389"/>
          <ac:spMkLst>
            <pc:docMk/>
            <pc:sldMk cId="1940960913" sldId="273"/>
            <ac:spMk id="3" creationId="{963E62AF-7CE3-4951-9E2F-2047D93302C6}"/>
          </ac:spMkLst>
        </pc:spChg>
        <pc:spChg chg="add">
          <ac:chgData name="Julie Hayward" userId="S::julie.hayward@uwtsd.ac.uk::ca36735c-1641-450a-978e-fa18b6a40d1b" providerId="AD" clId="Web-{F53BBBDC-75A1-64AD-279B-E8476470DA06}" dt="2021-06-01T21:20:11.134" v="389"/>
          <ac:spMkLst>
            <pc:docMk/>
            <pc:sldMk cId="1940960913" sldId="273"/>
            <ac:spMk id="8" creationId="{09588DA8-065E-4F6F-8EFD-43104AB2E0CF}"/>
          </ac:spMkLst>
        </pc:spChg>
        <pc:spChg chg="add">
          <ac:chgData name="Julie Hayward" userId="S::julie.hayward@uwtsd.ac.uk::ca36735c-1641-450a-978e-fa18b6a40d1b" providerId="AD" clId="Web-{F53BBBDC-75A1-64AD-279B-E8476470DA06}" dt="2021-06-01T21:20:11.134" v="389"/>
          <ac:spMkLst>
            <pc:docMk/>
            <pc:sldMk cId="1940960913" sldId="273"/>
            <ac:spMk id="10" creationId="{C4285719-470E-454C-AF62-8323075F1F5B}"/>
          </ac:spMkLst>
        </pc:spChg>
        <pc:spChg chg="add">
          <ac:chgData name="Julie Hayward" userId="S::julie.hayward@uwtsd.ac.uk::ca36735c-1641-450a-978e-fa18b6a40d1b" providerId="AD" clId="Web-{F53BBBDC-75A1-64AD-279B-E8476470DA06}" dt="2021-06-01T21:20:11.134" v="389"/>
          <ac:spMkLst>
            <pc:docMk/>
            <pc:sldMk cId="1940960913" sldId="273"/>
            <ac:spMk id="12" creationId="{CD9FE4EF-C4D8-49A0-B2FF-81D8DB7D8A24}"/>
          </ac:spMkLst>
        </pc:spChg>
        <pc:spChg chg="add">
          <ac:chgData name="Julie Hayward" userId="S::julie.hayward@uwtsd.ac.uk::ca36735c-1641-450a-978e-fa18b6a40d1b" providerId="AD" clId="Web-{F53BBBDC-75A1-64AD-279B-E8476470DA06}" dt="2021-06-01T21:20:11.134" v="389"/>
          <ac:spMkLst>
            <pc:docMk/>
            <pc:sldMk cId="1940960913" sldId="273"/>
            <ac:spMk id="14" creationId="{4300840D-0A0B-4512-BACA-B439D5B9C57C}"/>
          </ac:spMkLst>
        </pc:spChg>
        <pc:spChg chg="add">
          <ac:chgData name="Julie Hayward" userId="S::julie.hayward@uwtsd.ac.uk::ca36735c-1641-450a-978e-fa18b6a40d1b" providerId="AD" clId="Web-{F53BBBDC-75A1-64AD-279B-E8476470DA06}" dt="2021-06-01T21:20:11.134" v="389"/>
          <ac:spMkLst>
            <pc:docMk/>
            <pc:sldMk cId="1940960913" sldId="273"/>
            <ac:spMk id="16" creationId="{D2B78728-A580-49A7-84F9-6EF6F583ADE0}"/>
          </ac:spMkLst>
        </pc:spChg>
        <pc:spChg chg="add">
          <ac:chgData name="Julie Hayward" userId="S::julie.hayward@uwtsd.ac.uk::ca36735c-1641-450a-978e-fa18b6a40d1b" providerId="AD" clId="Web-{F53BBBDC-75A1-64AD-279B-E8476470DA06}" dt="2021-06-01T21:20:11.134" v="389"/>
          <ac:spMkLst>
            <pc:docMk/>
            <pc:sldMk cId="1940960913" sldId="273"/>
            <ac:spMk id="18" creationId="{38FAA1A1-D861-433F-88FA-1E9D6FD31D11}"/>
          </ac:spMkLst>
        </pc:spChg>
        <pc:spChg chg="add">
          <ac:chgData name="Julie Hayward" userId="S::julie.hayward@uwtsd.ac.uk::ca36735c-1641-450a-978e-fa18b6a40d1b" providerId="AD" clId="Web-{F53BBBDC-75A1-64AD-279B-E8476470DA06}" dt="2021-06-01T21:20:11.134" v="389"/>
          <ac:spMkLst>
            <pc:docMk/>
            <pc:sldMk cId="1940960913" sldId="273"/>
            <ac:spMk id="20" creationId="{8D71EDA1-87BF-4D5D-AB79-F346FD19278A}"/>
          </ac:spMkLst>
        </pc:spChg>
      </pc:sldChg>
      <pc:sldChg chg="addSp modSp new mod setBg modNotes">
        <pc:chgData name="Julie Hayward" userId="S::julie.hayward@uwtsd.ac.uk::ca36735c-1641-450a-978e-fa18b6a40d1b" providerId="AD" clId="Web-{F53BBBDC-75A1-64AD-279B-E8476470DA06}" dt="2021-06-01T21:21:38.749" v="412"/>
        <pc:sldMkLst>
          <pc:docMk/>
          <pc:sldMk cId="2742280403" sldId="274"/>
        </pc:sldMkLst>
        <pc:spChg chg="mod">
          <ac:chgData name="Julie Hayward" userId="S::julie.hayward@uwtsd.ac.uk::ca36735c-1641-450a-978e-fa18b6a40d1b" providerId="AD" clId="Web-{F53BBBDC-75A1-64AD-279B-E8476470DA06}" dt="2021-06-01T21:20:28.229" v="390"/>
          <ac:spMkLst>
            <pc:docMk/>
            <pc:sldMk cId="2742280403" sldId="274"/>
            <ac:spMk id="2" creationId="{851A00BB-F24E-4FDD-96C9-4A0D5EA8A42D}"/>
          </ac:spMkLst>
        </pc:spChg>
        <pc:spChg chg="mod">
          <ac:chgData name="Julie Hayward" userId="S::julie.hayward@uwtsd.ac.uk::ca36735c-1641-450a-978e-fa18b6a40d1b" providerId="AD" clId="Web-{F53BBBDC-75A1-64AD-279B-E8476470DA06}" dt="2021-06-01T21:21:38.749" v="412"/>
          <ac:spMkLst>
            <pc:docMk/>
            <pc:sldMk cId="2742280403" sldId="274"/>
            <ac:spMk id="3" creationId="{88FDA3CF-3B1C-4558-AEE5-FF4E4067A481}"/>
          </ac:spMkLst>
        </pc:spChg>
        <pc:spChg chg="add">
          <ac:chgData name="Julie Hayward" userId="S::julie.hayward@uwtsd.ac.uk::ca36735c-1641-450a-978e-fa18b6a40d1b" providerId="AD" clId="Web-{F53BBBDC-75A1-64AD-279B-E8476470DA06}" dt="2021-06-01T21:20:28.229" v="390"/>
          <ac:spMkLst>
            <pc:docMk/>
            <pc:sldMk cId="2742280403" sldId="274"/>
            <ac:spMk id="8" creationId="{1B15ED52-F352-441B-82BF-E0EA34836D08}"/>
          </ac:spMkLst>
        </pc:spChg>
        <pc:spChg chg="add">
          <ac:chgData name="Julie Hayward" userId="S::julie.hayward@uwtsd.ac.uk::ca36735c-1641-450a-978e-fa18b6a40d1b" providerId="AD" clId="Web-{F53BBBDC-75A1-64AD-279B-E8476470DA06}" dt="2021-06-01T21:20:28.229" v="390"/>
          <ac:spMkLst>
            <pc:docMk/>
            <pc:sldMk cId="2742280403" sldId="274"/>
            <ac:spMk id="10" creationId="{3B2E3793-BFE6-45A2-9B7B-E18844431C99}"/>
          </ac:spMkLst>
        </pc:spChg>
        <pc:spChg chg="add">
          <ac:chgData name="Julie Hayward" userId="S::julie.hayward@uwtsd.ac.uk::ca36735c-1641-450a-978e-fa18b6a40d1b" providerId="AD" clId="Web-{F53BBBDC-75A1-64AD-279B-E8476470DA06}" dt="2021-06-01T21:20:28.229" v="390"/>
          <ac:spMkLst>
            <pc:docMk/>
            <pc:sldMk cId="2742280403" sldId="274"/>
            <ac:spMk id="12" creationId="{BC4C4868-CB8F-4AF9-9CDB-8108F2C19B67}"/>
          </ac:spMkLst>
        </pc:spChg>
        <pc:spChg chg="add">
          <ac:chgData name="Julie Hayward" userId="S::julie.hayward@uwtsd.ac.uk::ca36735c-1641-450a-978e-fa18b6a40d1b" providerId="AD" clId="Web-{F53BBBDC-75A1-64AD-279B-E8476470DA06}" dt="2021-06-01T21:20:28.229" v="390"/>
          <ac:spMkLst>
            <pc:docMk/>
            <pc:sldMk cId="2742280403" sldId="274"/>
            <ac:spMk id="14" creationId="{375E0459-6403-40CD-989D-56A4407CA12E}"/>
          </ac:spMkLst>
        </pc:spChg>
        <pc:spChg chg="add">
          <ac:chgData name="Julie Hayward" userId="S::julie.hayward@uwtsd.ac.uk::ca36735c-1641-450a-978e-fa18b6a40d1b" providerId="AD" clId="Web-{F53BBBDC-75A1-64AD-279B-E8476470DA06}" dt="2021-06-01T21:20:28.229" v="390"/>
          <ac:spMkLst>
            <pc:docMk/>
            <pc:sldMk cId="2742280403" sldId="274"/>
            <ac:spMk id="16" creationId="{53E5B1A8-3AC9-4BD1-9BBC-78CA94F2D1BA}"/>
          </ac:spMkLst>
        </pc:spChg>
      </pc:sldChg>
      <pc:sldChg chg="addSp modSp new mod setBg">
        <pc:chgData name="Julie Hayward" userId="S::julie.hayward@uwtsd.ac.uk::ca36735c-1641-450a-978e-fa18b6a40d1b" providerId="AD" clId="Web-{F53BBBDC-75A1-64AD-279B-E8476470DA06}" dt="2021-06-01T21:21:29.639" v="409"/>
        <pc:sldMkLst>
          <pc:docMk/>
          <pc:sldMk cId="3749998160" sldId="275"/>
        </pc:sldMkLst>
        <pc:spChg chg="mod">
          <ac:chgData name="Julie Hayward" userId="S::julie.hayward@uwtsd.ac.uk::ca36735c-1641-450a-978e-fa18b6a40d1b" providerId="AD" clId="Web-{F53BBBDC-75A1-64AD-279B-E8476470DA06}" dt="2021-06-01T21:21:12.825" v="403"/>
          <ac:spMkLst>
            <pc:docMk/>
            <pc:sldMk cId="3749998160" sldId="275"/>
            <ac:spMk id="2" creationId="{1532C42B-701D-4431-9461-8D6C39DB1965}"/>
          </ac:spMkLst>
        </pc:spChg>
        <pc:spChg chg="mod">
          <ac:chgData name="Julie Hayward" userId="S::julie.hayward@uwtsd.ac.uk::ca36735c-1641-450a-978e-fa18b6a40d1b" providerId="AD" clId="Web-{F53BBBDC-75A1-64AD-279B-E8476470DA06}" dt="2021-06-01T21:21:29.639" v="409"/>
          <ac:spMkLst>
            <pc:docMk/>
            <pc:sldMk cId="3749998160" sldId="275"/>
            <ac:spMk id="3" creationId="{7C85FAE2-B0F8-4941-88D9-CF709CFCA132}"/>
          </ac:spMkLst>
        </pc:spChg>
        <pc:spChg chg="add">
          <ac:chgData name="Julie Hayward" userId="S::julie.hayward@uwtsd.ac.uk::ca36735c-1641-450a-978e-fa18b6a40d1b" providerId="AD" clId="Web-{F53BBBDC-75A1-64AD-279B-E8476470DA06}" dt="2021-06-01T21:21:12.825" v="403"/>
          <ac:spMkLst>
            <pc:docMk/>
            <pc:sldMk cId="3749998160" sldId="275"/>
            <ac:spMk id="8" creationId="{1B15ED52-F352-441B-82BF-E0EA34836D08}"/>
          </ac:spMkLst>
        </pc:spChg>
        <pc:spChg chg="add">
          <ac:chgData name="Julie Hayward" userId="S::julie.hayward@uwtsd.ac.uk::ca36735c-1641-450a-978e-fa18b6a40d1b" providerId="AD" clId="Web-{F53BBBDC-75A1-64AD-279B-E8476470DA06}" dt="2021-06-01T21:21:12.825" v="403"/>
          <ac:spMkLst>
            <pc:docMk/>
            <pc:sldMk cId="3749998160" sldId="275"/>
            <ac:spMk id="10" creationId="{3B2E3793-BFE6-45A2-9B7B-E18844431C99}"/>
          </ac:spMkLst>
        </pc:spChg>
        <pc:spChg chg="add">
          <ac:chgData name="Julie Hayward" userId="S::julie.hayward@uwtsd.ac.uk::ca36735c-1641-450a-978e-fa18b6a40d1b" providerId="AD" clId="Web-{F53BBBDC-75A1-64AD-279B-E8476470DA06}" dt="2021-06-01T21:21:12.825" v="403"/>
          <ac:spMkLst>
            <pc:docMk/>
            <pc:sldMk cId="3749998160" sldId="275"/>
            <ac:spMk id="12" creationId="{BC4C4868-CB8F-4AF9-9CDB-8108F2C19B67}"/>
          </ac:spMkLst>
        </pc:spChg>
        <pc:spChg chg="add">
          <ac:chgData name="Julie Hayward" userId="S::julie.hayward@uwtsd.ac.uk::ca36735c-1641-450a-978e-fa18b6a40d1b" providerId="AD" clId="Web-{F53BBBDC-75A1-64AD-279B-E8476470DA06}" dt="2021-06-01T21:21:12.825" v="403"/>
          <ac:spMkLst>
            <pc:docMk/>
            <pc:sldMk cId="3749998160" sldId="275"/>
            <ac:spMk id="14" creationId="{375E0459-6403-40CD-989D-56A4407CA12E}"/>
          </ac:spMkLst>
        </pc:spChg>
        <pc:spChg chg="add">
          <ac:chgData name="Julie Hayward" userId="S::julie.hayward@uwtsd.ac.uk::ca36735c-1641-450a-978e-fa18b6a40d1b" providerId="AD" clId="Web-{F53BBBDC-75A1-64AD-279B-E8476470DA06}" dt="2021-06-01T21:21:12.825" v="403"/>
          <ac:spMkLst>
            <pc:docMk/>
            <pc:sldMk cId="3749998160" sldId="275"/>
            <ac:spMk id="16" creationId="{53E5B1A8-3AC9-4BD1-9BBC-78CA94F2D1BA}"/>
          </ac:spMkLst>
        </pc:spChg>
      </pc:sldChg>
      <pc:sldChg chg="addSp delSp modSp new mod setBg">
        <pc:chgData name="Julie Hayward" userId="S::julie.hayward@uwtsd.ac.uk::ca36735c-1641-450a-978e-fa18b6a40d1b" providerId="AD" clId="Web-{F53BBBDC-75A1-64AD-279B-E8476470DA06}" dt="2021-06-01T21:34:20.554" v="706"/>
        <pc:sldMkLst>
          <pc:docMk/>
          <pc:sldMk cId="4059856306" sldId="276"/>
        </pc:sldMkLst>
        <pc:spChg chg="mod">
          <ac:chgData name="Julie Hayward" userId="S::julie.hayward@uwtsd.ac.uk::ca36735c-1641-450a-978e-fa18b6a40d1b" providerId="AD" clId="Web-{F53BBBDC-75A1-64AD-279B-E8476470DA06}" dt="2021-06-01T21:31:19.444" v="552"/>
          <ac:spMkLst>
            <pc:docMk/>
            <pc:sldMk cId="4059856306" sldId="276"/>
            <ac:spMk id="2" creationId="{F5B8020B-5AE8-46D4-AEB6-262C046B55D8}"/>
          </ac:spMkLst>
        </pc:spChg>
        <pc:spChg chg="add del mod">
          <ac:chgData name="Julie Hayward" userId="S::julie.hayward@uwtsd.ac.uk::ca36735c-1641-450a-978e-fa18b6a40d1b" providerId="AD" clId="Web-{F53BBBDC-75A1-64AD-279B-E8476470DA06}" dt="2021-06-01T21:31:19.444" v="552"/>
          <ac:spMkLst>
            <pc:docMk/>
            <pc:sldMk cId="4059856306" sldId="276"/>
            <ac:spMk id="3" creationId="{B2DF2104-9B0E-4A70-B942-2F7415DD0887}"/>
          </ac:spMkLst>
        </pc:spChg>
        <pc:spChg chg="add del">
          <ac:chgData name="Julie Hayward" userId="S::julie.hayward@uwtsd.ac.uk::ca36735c-1641-450a-978e-fa18b6a40d1b" providerId="AD" clId="Web-{F53BBBDC-75A1-64AD-279B-E8476470DA06}" dt="2021-06-01T21:31:09.100" v="549"/>
          <ac:spMkLst>
            <pc:docMk/>
            <pc:sldMk cId="4059856306" sldId="276"/>
            <ac:spMk id="6" creationId="{BACC6370-2D7E-4714-9D71-7542949D7D5D}"/>
          </ac:spMkLst>
        </pc:spChg>
        <pc:spChg chg="add del">
          <ac:chgData name="Julie Hayward" userId="S::julie.hayward@uwtsd.ac.uk::ca36735c-1641-450a-978e-fa18b6a40d1b" providerId="AD" clId="Web-{F53BBBDC-75A1-64AD-279B-E8476470DA06}" dt="2021-06-01T21:31:09.100" v="549"/>
          <ac:spMkLst>
            <pc:docMk/>
            <pc:sldMk cId="4059856306" sldId="276"/>
            <ac:spMk id="7" creationId="{256B2C21-A230-48C0-8DF1-C46611373C44}"/>
          </ac:spMkLst>
        </pc:spChg>
        <pc:spChg chg="add del">
          <ac:chgData name="Julie Hayward" userId="S::julie.hayward@uwtsd.ac.uk::ca36735c-1641-450a-978e-fa18b6a40d1b" providerId="AD" clId="Web-{F53BBBDC-75A1-64AD-279B-E8476470DA06}" dt="2021-06-01T21:31:09.100" v="549"/>
          <ac:spMkLst>
            <pc:docMk/>
            <pc:sldMk cId="4059856306" sldId="276"/>
            <ac:spMk id="8" creationId="{3847E18C-932D-4C95-AABA-FEC7C9499AD7}"/>
          </ac:spMkLst>
        </pc:spChg>
        <pc:spChg chg="add del">
          <ac:chgData name="Julie Hayward" userId="S::julie.hayward@uwtsd.ac.uk::ca36735c-1641-450a-978e-fa18b6a40d1b" providerId="AD" clId="Web-{F53BBBDC-75A1-64AD-279B-E8476470DA06}" dt="2021-06-01T21:30:57.474" v="547"/>
          <ac:spMkLst>
            <pc:docMk/>
            <pc:sldMk cId="4059856306" sldId="276"/>
            <ac:spMk id="9" creationId="{BACC6370-2D7E-4714-9D71-7542949D7D5D}"/>
          </ac:spMkLst>
        </pc:spChg>
        <pc:spChg chg="add del">
          <ac:chgData name="Julie Hayward" userId="S::julie.hayward@uwtsd.ac.uk::ca36735c-1641-450a-978e-fa18b6a40d1b" providerId="AD" clId="Web-{F53BBBDC-75A1-64AD-279B-E8476470DA06}" dt="2021-06-01T21:31:09.100" v="549"/>
          <ac:spMkLst>
            <pc:docMk/>
            <pc:sldMk cId="4059856306" sldId="276"/>
            <ac:spMk id="10" creationId="{3150CB11-0C61-439E-910F-5787759E72A0}"/>
          </ac:spMkLst>
        </pc:spChg>
        <pc:spChg chg="add del">
          <ac:chgData name="Julie Hayward" userId="S::julie.hayward@uwtsd.ac.uk::ca36735c-1641-450a-978e-fa18b6a40d1b" providerId="AD" clId="Web-{F53BBBDC-75A1-64AD-279B-E8476470DA06}" dt="2021-06-01T21:30:57.474" v="547"/>
          <ac:spMkLst>
            <pc:docMk/>
            <pc:sldMk cId="4059856306" sldId="276"/>
            <ac:spMk id="11" creationId="{256B2C21-A230-48C0-8DF1-C46611373C44}"/>
          </ac:spMkLst>
        </pc:spChg>
        <pc:spChg chg="add del">
          <ac:chgData name="Julie Hayward" userId="S::julie.hayward@uwtsd.ac.uk::ca36735c-1641-450a-978e-fa18b6a40d1b" providerId="AD" clId="Web-{F53BBBDC-75A1-64AD-279B-E8476470DA06}" dt="2021-06-01T21:31:09.100" v="549"/>
          <ac:spMkLst>
            <pc:docMk/>
            <pc:sldMk cId="4059856306" sldId="276"/>
            <ac:spMk id="12" creationId="{43F8A58B-5155-44CE-A5FF-7647B47D0A7A}"/>
          </ac:spMkLst>
        </pc:spChg>
        <pc:spChg chg="add del">
          <ac:chgData name="Julie Hayward" userId="S::julie.hayward@uwtsd.ac.uk::ca36735c-1641-450a-978e-fa18b6a40d1b" providerId="AD" clId="Web-{F53BBBDC-75A1-64AD-279B-E8476470DA06}" dt="2021-06-01T21:30:57.474" v="547"/>
          <ac:spMkLst>
            <pc:docMk/>
            <pc:sldMk cId="4059856306" sldId="276"/>
            <ac:spMk id="13" creationId="{3847E18C-932D-4C95-AABA-FEC7C9499AD7}"/>
          </ac:spMkLst>
        </pc:spChg>
        <pc:spChg chg="add del">
          <ac:chgData name="Julie Hayward" userId="S::julie.hayward@uwtsd.ac.uk::ca36735c-1641-450a-978e-fa18b6a40d1b" providerId="AD" clId="Web-{F53BBBDC-75A1-64AD-279B-E8476470DA06}" dt="2021-06-01T21:31:09.100" v="549"/>
          <ac:spMkLst>
            <pc:docMk/>
            <pc:sldMk cId="4059856306" sldId="276"/>
            <ac:spMk id="14" creationId="{443F2ACA-E6D6-4028-82DD-F03C262D5DE6}"/>
          </ac:spMkLst>
        </pc:spChg>
        <pc:spChg chg="add del">
          <ac:chgData name="Julie Hayward" userId="S::julie.hayward@uwtsd.ac.uk::ca36735c-1641-450a-978e-fa18b6a40d1b" providerId="AD" clId="Web-{F53BBBDC-75A1-64AD-279B-E8476470DA06}" dt="2021-06-01T21:30:57.474" v="547"/>
          <ac:spMkLst>
            <pc:docMk/>
            <pc:sldMk cId="4059856306" sldId="276"/>
            <ac:spMk id="15" creationId="{3150CB11-0C61-439E-910F-5787759E72A0}"/>
          </ac:spMkLst>
        </pc:spChg>
        <pc:spChg chg="add del">
          <ac:chgData name="Julie Hayward" userId="S::julie.hayward@uwtsd.ac.uk::ca36735c-1641-450a-978e-fa18b6a40d1b" providerId="AD" clId="Web-{F53BBBDC-75A1-64AD-279B-E8476470DA06}" dt="2021-06-01T21:30:57.474" v="547"/>
          <ac:spMkLst>
            <pc:docMk/>
            <pc:sldMk cId="4059856306" sldId="276"/>
            <ac:spMk id="17" creationId="{43F8A58B-5155-44CE-A5FF-7647B47D0A7A}"/>
          </ac:spMkLst>
        </pc:spChg>
        <pc:spChg chg="add del">
          <ac:chgData name="Julie Hayward" userId="S::julie.hayward@uwtsd.ac.uk::ca36735c-1641-450a-978e-fa18b6a40d1b" providerId="AD" clId="Web-{F53BBBDC-75A1-64AD-279B-E8476470DA06}" dt="2021-06-01T21:30:57.474" v="547"/>
          <ac:spMkLst>
            <pc:docMk/>
            <pc:sldMk cId="4059856306" sldId="276"/>
            <ac:spMk id="19" creationId="{443F2ACA-E6D6-4028-82DD-F03C262D5DE6}"/>
          </ac:spMkLst>
        </pc:spChg>
        <pc:spChg chg="add">
          <ac:chgData name="Julie Hayward" userId="S::julie.hayward@uwtsd.ac.uk::ca36735c-1641-450a-978e-fa18b6a40d1b" providerId="AD" clId="Web-{F53BBBDC-75A1-64AD-279B-E8476470DA06}" dt="2021-06-01T21:31:19.444" v="552"/>
          <ac:spMkLst>
            <pc:docMk/>
            <pc:sldMk cId="4059856306" sldId="276"/>
            <ac:spMk id="34" creationId="{D55CD764-972B-4CA5-A885-53E55C63E174}"/>
          </ac:spMkLst>
        </pc:spChg>
        <pc:spChg chg="add">
          <ac:chgData name="Julie Hayward" userId="S::julie.hayward@uwtsd.ac.uk::ca36735c-1641-450a-978e-fa18b6a40d1b" providerId="AD" clId="Web-{F53BBBDC-75A1-64AD-279B-E8476470DA06}" dt="2021-06-01T21:31:19.444" v="552"/>
          <ac:spMkLst>
            <pc:docMk/>
            <pc:sldMk cId="4059856306" sldId="276"/>
            <ac:spMk id="35" creationId="{E3E51905-F374-4E1A-97CF-B741584B74D5}"/>
          </ac:spMkLst>
        </pc:spChg>
        <pc:spChg chg="add">
          <ac:chgData name="Julie Hayward" userId="S::julie.hayward@uwtsd.ac.uk::ca36735c-1641-450a-978e-fa18b6a40d1b" providerId="AD" clId="Web-{F53BBBDC-75A1-64AD-279B-E8476470DA06}" dt="2021-06-01T21:31:19.444" v="552"/>
          <ac:spMkLst>
            <pc:docMk/>
            <pc:sldMk cId="4059856306" sldId="276"/>
            <ac:spMk id="36" creationId="{34165AB3-7006-4430-BCE3-25476BE13322}"/>
          </ac:spMkLst>
        </pc:spChg>
        <pc:grpChg chg="add">
          <ac:chgData name="Julie Hayward" userId="S::julie.hayward@uwtsd.ac.uk::ca36735c-1641-450a-978e-fa18b6a40d1b" providerId="AD" clId="Web-{F53BBBDC-75A1-64AD-279B-E8476470DA06}" dt="2021-06-01T21:31:19.444" v="552"/>
          <ac:grpSpMkLst>
            <pc:docMk/>
            <pc:sldMk cId="4059856306" sldId="276"/>
            <ac:grpSpMk id="37" creationId="{11999B20-6058-4C55-882E-A1FB050B69DD}"/>
          </ac:grpSpMkLst>
        </pc:grpChg>
        <pc:graphicFrameChg chg="add del">
          <ac:chgData name="Julie Hayward" userId="S::julie.hayward@uwtsd.ac.uk::ca36735c-1641-450a-978e-fa18b6a40d1b" providerId="AD" clId="Web-{F53BBBDC-75A1-64AD-279B-E8476470DA06}" dt="2021-06-01T21:30:57.474" v="547"/>
          <ac:graphicFrameMkLst>
            <pc:docMk/>
            <pc:sldMk cId="4059856306" sldId="276"/>
            <ac:graphicFrameMk id="5" creationId="{E73BADB8-F431-46AF-BC95-A72CC5B2A209}"/>
          </ac:graphicFrameMkLst>
        </pc:graphicFrameChg>
        <pc:graphicFrameChg chg="add del">
          <ac:chgData name="Julie Hayward" userId="S::julie.hayward@uwtsd.ac.uk::ca36735c-1641-450a-978e-fa18b6a40d1b" providerId="AD" clId="Web-{F53BBBDC-75A1-64AD-279B-E8476470DA06}" dt="2021-06-01T21:31:09.100" v="549"/>
          <ac:graphicFrameMkLst>
            <pc:docMk/>
            <pc:sldMk cId="4059856306" sldId="276"/>
            <ac:graphicFrameMk id="16" creationId="{EC28DC7C-C1A7-444C-8101-2C6142136A2B}"/>
          </ac:graphicFrameMkLst>
        </pc:graphicFrameChg>
        <pc:graphicFrameChg chg="add del">
          <ac:chgData name="Julie Hayward" userId="S::julie.hayward@uwtsd.ac.uk::ca36735c-1641-450a-978e-fa18b6a40d1b" providerId="AD" clId="Web-{F53BBBDC-75A1-64AD-279B-E8476470DA06}" dt="2021-06-01T21:31:19.382" v="551"/>
          <ac:graphicFrameMkLst>
            <pc:docMk/>
            <pc:sldMk cId="4059856306" sldId="276"/>
            <ac:graphicFrameMk id="18" creationId="{2C6CD7BD-0CBD-43B4-951B-4124489BE611}"/>
          </ac:graphicFrameMkLst>
        </pc:graphicFrameChg>
        <pc:graphicFrameChg chg="add modGraphic">
          <ac:chgData name="Julie Hayward" userId="S::julie.hayward@uwtsd.ac.uk::ca36735c-1641-450a-978e-fa18b6a40d1b" providerId="AD" clId="Web-{F53BBBDC-75A1-64AD-279B-E8476470DA06}" dt="2021-06-01T21:34:20.554" v="706"/>
          <ac:graphicFrameMkLst>
            <pc:docMk/>
            <pc:sldMk cId="4059856306" sldId="276"/>
            <ac:graphicFrameMk id="44" creationId="{EDF22A4D-3238-4154-A374-FC0FB17ECA44}"/>
          </ac:graphicFrameMkLst>
        </pc:graphicFrameChg>
      </pc:sldChg>
      <pc:sldChg chg="addSp modSp new mod setBg">
        <pc:chgData name="Julie Hayward" userId="S::julie.hayward@uwtsd.ac.uk::ca36735c-1641-450a-978e-fa18b6a40d1b" providerId="AD" clId="Web-{F53BBBDC-75A1-64AD-279B-E8476470DA06}" dt="2021-06-01T21:46:05.251" v="1119" actId="1076"/>
        <pc:sldMkLst>
          <pc:docMk/>
          <pc:sldMk cId="1636941041" sldId="277"/>
        </pc:sldMkLst>
        <pc:spChg chg="mod">
          <ac:chgData name="Julie Hayward" userId="S::julie.hayward@uwtsd.ac.uk::ca36735c-1641-450a-978e-fa18b6a40d1b" providerId="AD" clId="Web-{F53BBBDC-75A1-64AD-279B-E8476470DA06}" dt="2021-06-01T21:46:05.251" v="1119" actId="1076"/>
          <ac:spMkLst>
            <pc:docMk/>
            <pc:sldMk cId="1636941041" sldId="277"/>
            <ac:spMk id="2" creationId="{D95EF999-B167-411A-8AC7-3077F90AD501}"/>
          </ac:spMkLst>
        </pc:spChg>
        <pc:spChg chg="mod">
          <ac:chgData name="Julie Hayward" userId="S::julie.hayward@uwtsd.ac.uk::ca36735c-1641-450a-978e-fa18b6a40d1b" providerId="AD" clId="Web-{F53BBBDC-75A1-64AD-279B-E8476470DA06}" dt="2021-06-01T21:45:58.391" v="1118"/>
          <ac:spMkLst>
            <pc:docMk/>
            <pc:sldMk cId="1636941041" sldId="277"/>
            <ac:spMk id="3" creationId="{C8AA345D-78B4-4CF5-9EEC-933AFB0629C1}"/>
          </ac:spMkLst>
        </pc:spChg>
        <pc:spChg chg="add">
          <ac:chgData name="Julie Hayward" userId="S::julie.hayward@uwtsd.ac.uk::ca36735c-1641-450a-978e-fa18b6a40d1b" providerId="AD" clId="Web-{F53BBBDC-75A1-64AD-279B-E8476470DA06}" dt="2021-06-01T21:45:39.203" v="1116"/>
          <ac:spMkLst>
            <pc:docMk/>
            <pc:sldMk cId="1636941041" sldId="277"/>
            <ac:spMk id="10" creationId="{A81E7530-396C-45F0-92F4-A885648D1631}"/>
          </ac:spMkLst>
        </pc:spChg>
        <pc:spChg chg="add">
          <ac:chgData name="Julie Hayward" userId="S::julie.hayward@uwtsd.ac.uk::ca36735c-1641-450a-978e-fa18b6a40d1b" providerId="AD" clId="Web-{F53BBBDC-75A1-64AD-279B-E8476470DA06}" dt="2021-06-01T21:45:39.203" v="1116"/>
          <ac:spMkLst>
            <pc:docMk/>
            <pc:sldMk cId="1636941041" sldId="277"/>
            <ac:spMk id="12" creationId="{7316481C-0A49-4796-812B-0D64F063B720}"/>
          </ac:spMkLst>
        </pc:spChg>
        <pc:spChg chg="add">
          <ac:chgData name="Julie Hayward" userId="S::julie.hayward@uwtsd.ac.uk::ca36735c-1641-450a-978e-fa18b6a40d1b" providerId="AD" clId="Web-{F53BBBDC-75A1-64AD-279B-E8476470DA06}" dt="2021-06-01T21:45:39.203" v="1116"/>
          <ac:spMkLst>
            <pc:docMk/>
            <pc:sldMk cId="1636941041" sldId="277"/>
            <ac:spMk id="14" creationId="{A5271697-90F1-4A23-8EF2-0179F2EAFACB}"/>
          </ac:spMkLst>
        </pc:spChg>
        <pc:spChg chg="add">
          <ac:chgData name="Julie Hayward" userId="S::julie.hayward@uwtsd.ac.uk::ca36735c-1641-450a-978e-fa18b6a40d1b" providerId="AD" clId="Web-{F53BBBDC-75A1-64AD-279B-E8476470DA06}" dt="2021-06-01T21:45:39.203" v="1116"/>
          <ac:spMkLst>
            <pc:docMk/>
            <pc:sldMk cId="1636941041" sldId="277"/>
            <ac:spMk id="38" creationId="{D9F5512A-48E1-4C07-B75E-3CCC517B6804}"/>
          </ac:spMkLst>
        </pc:spChg>
        <pc:grpChg chg="add">
          <ac:chgData name="Julie Hayward" userId="S::julie.hayward@uwtsd.ac.uk::ca36735c-1641-450a-978e-fa18b6a40d1b" providerId="AD" clId="Web-{F53BBBDC-75A1-64AD-279B-E8476470DA06}" dt="2021-06-01T21:45:39.203" v="1116"/>
          <ac:grpSpMkLst>
            <pc:docMk/>
            <pc:sldMk cId="1636941041" sldId="277"/>
            <ac:grpSpMk id="16" creationId="{81DE8B58-F373-409E-A253-4380A66091D4}"/>
          </ac:grpSpMkLst>
        </pc:grpChg>
        <pc:picChg chg="add mod ord">
          <ac:chgData name="Julie Hayward" userId="S::julie.hayward@uwtsd.ac.uk::ca36735c-1641-450a-978e-fa18b6a40d1b" providerId="AD" clId="Web-{F53BBBDC-75A1-64AD-279B-E8476470DA06}" dt="2021-06-01T21:45:39.203" v="1116"/>
          <ac:picMkLst>
            <pc:docMk/>
            <pc:sldMk cId="1636941041" sldId="277"/>
            <ac:picMk id="5" creationId="{85E6D91F-9D4C-457E-A0F0-3D0273A65FFC}"/>
          </ac:picMkLst>
        </pc:picChg>
      </pc:sldChg>
      <pc:sldChg chg="addSp delSp modSp new mod setBg">
        <pc:chgData name="Julie Hayward" userId="S::julie.hayward@uwtsd.ac.uk::ca36735c-1641-450a-978e-fa18b6a40d1b" providerId="AD" clId="Web-{F53BBBDC-75A1-64AD-279B-E8476470DA06}" dt="2021-06-01T21:52:01.731" v="1197" actId="1076"/>
        <pc:sldMkLst>
          <pc:docMk/>
          <pc:sldMk cId="3408188616" sldId="278"/>
        </pc:sldMkLst>
        <pc:spChg chg="mod">
          <ac:chgData name="Julie Hayward" userId="S::julie.hayward@uwtsd.ac.uk::ca36735c-1641-450a-978e-fa18b6a40d1b" providerId="AD" clId="Web-{F53BBBDC-75A1-64AD-279B-E8476470DA06}" dt="2021-06-01T21:47:53.290" v="1132"/>
          <ac:spMkLst>
            <pc:docMk/>
            <pc:sldMk cId="3408188616" sldId="278"/>
            <ac:spMk id="2" creationId="{A25B11B9-2633-44DD-A886-6F327BFAD986}"/>
          </ac:spMkLst>
        </pc:spChg>
        <pc:spChg chg="mod">
          <ac:chgData name="Julie Hayward" userId="S::julie.hayward@uwtsd.ac.uk::ca36735c-1641-450a-978e-fa18b6a40d1b" providerId="AD" clId="Web-{F53BBBDC-75A1-64AD-279B-E8476470DA06}" dt="2021-06-01T21:52:01.731" v="1197" actId="1076"/>
          <ac:spMkLst>
            <pc:docMk/>
            <pc:sldMk cId="3408188616" sldId="278"/>
            <ac:spMk id="3" creationId="{D5A92965-0332-4015-A3FD-8081E81B582E}"/>
          </ac:spMkLst>
        </pc:spChg>
        <pc:spChg chg="add del mod">
          <ac:chgData name="Julie Hayward" userId="S::julie.hayward@uwtsd.ac.uk::ca36735c-1641-450a-978e-fa18b6a40d1b" providerId="AD" clId="Web-{F53BBBDC-75A1-64AD-279B-E8476470DA06}" dt="2021-06-01T21:46:54.130" v="1125"/>
          <ac:spMkLst>
            <pc:docMk/>
            <pc:sldMk cId="3408188616" sldId="278"/>
            <ac:spMk id="5" creationId="{7E896AB7-EE53-4F55-81C9-630E5AA17E2A}"/>
          </ac:spMkLst>
        </pc:spChg>
        <pc:spChg chg="add del">
          <ac:chgData name="Julie Hayward" userId="S::julie.hayward@uwtsd.ac.uk::ca36735c-1641-450a-978e-fa18b6a40d1b" providerId="AD" clId="Web-{F53BBBDC-75A1-64AD-279B-E8476470DA06}" dt="2021-06-01T21:46:56.130" v="1126"/>
          <ac:spMkLst>
            <pc:docMk/>
            <pc:sldMk cId="3408188616" sldId="278"/>
            <ac:spMk id="10" creationId="{E0F901BB-7A9C-4782-8C5A-6C87181334E6}"/>
          </ac:spMkLst>
        </pc:spChg>
        <pc:spChg chg="add del">
          <ac:chgData name="Julie Hayward" userId="S::julie.hayward@uwtsd.ac.uk::ca36735c-1641-450a-978e-fa18b6a40d1b" providerId="AD" clId="Web-{F53BBBDC-75A1-64AD-279B-E8476470DA06}" dt="2021-06-01T21:46:56.130" v="1126"/>
          <ac:spMkLst>
            <pc:docMk/>
            <pc:sldMk cId="3408188616" sldId="278"/>
            <ac:spMk id="12" creationId="{8613BD32-1832-419B-B375-14DAB288BF8B}"/>
          </ac:spMkLst>
        </pc:spChg>
        <pc:spChg chg="add del">
          <ac:chgData name="Julie Hayward" userId="S::julie.hayward@uwtsd.ac.uk::ca36735c-1641-450a-978e-fa18b6a40d1b" providerId="AD" clId="Web-{F53BBBDC-75A1-64AD-279B-E8476470DA06}" dt="2021-06-01T21:46:56.130" v="1126"/>
          <ac:spMkLst>
            <pc:docMk/>
            <pc:sldMk cId="3408188616" sldId="278"/>
            <ac:spMk id="36" creationId="{4E6624E0-4F60-48BC-A7A3-E9E39558C6EC}"/>
          </ac:spMkLst>
        </pc:spChg>
        <pc:spChg chg="add del">
          <ac:chgData name="Julie Hayward" userId="S::julie.hayward@uwtsd.ac.uk::ca36735c-1641-450a-978e-fa18b6a40d1b" providerId="AD" clId="Web-{F53BBBDC-75A1-64AD-279B-E8476470DA06}" dt="2021-06-01T21:47:53.290" v="1132"/>
          <ac:spMkLst>
            <pc:docMk/>
            <pc:sldMk cId="3408188616" sldId="278"/>
            <ac:spMk id="41" creationId="{C1000A71-EAA0-4A28-9813-F75E9271631B}"/>
          </ac:spMkLst>
        </pc:spChg>
        <pc:spChg chg="add del">
          <ac:chgData name="Julie Hayward" userId="S::julie.hayward@uwtsd.ac.uk::ca36735c-1641-450a-978e-fa18b6a40d1b" providerId="AD" clId="Web-{F53BBBDC-75A1-64AD-279B-E8476470DA06}" dt="2021-06-01T21:47:53.290" v="1132"/>
          <ac:spMkLst>
            <pc:docMk/>
            <pc:sldMk cId="3408188616" sldId="278"/>
            <ac:spMk id="43" creationId="{3CD1EA40-7116-4FCB-9369-70F29FAA91EC}"/>
          </ac:spMkLst>
        </pc:spChg>
        <pc:spChg chg="add del">
          <ac:chgData name="Julie Hayward" userId="S::julie.hayward@uwtsd.ac.uk::ca36735c-1641-450a-978e-fa18b6a40d1b" providerId="AD" clId="Web-{F53BBBDC-75A1-64AD-279B-E8476470DA06}" dt="2021-06-01T21:47:53.290" v="1132"/>
          <ac:spMkLst>
            <pc:docMk/>
            <pc:sldMk cId="3408188616" sldId="278"/>
            <ac:spMk id="45" creationId="{A5271697-90F1-4A23-8EF2-0179F2EAFACB}"/>
          </ac:spMkLst>
        </pc:spChg>
        <pc:spChg chg="add del">
          <ac:chgData name="Julie Hayward" userId="S::julie.hayward@uwtsd.ac.uk::ca36735c-1641-450a-978e-fa18b6a40d1b" providerId="AD" clId="Web-{F53BBBDC-75A1-64AD-279B-E8476470DA06}" dt="2021-06-01T21:47:53.290" v="1132"/>
          <ac:spMkLst>
            <pc:docMk/>
            <pc:sldMk cId="3408188616" sldId="278"/>
            <ac:spMk id="69" creationId="{D9F5512A-48E1-4C07-B75E-3CCC517B6804}"/>
          </ac:spMkLst>
        </pc:spChg>
        <pc:spChg chg="add">
          <ac:chgData name="Julie Hayward" userId="S::julie.hayward@uwtsd.ac.uk::ca36735c-1641-450a-978e-fa18b6a40d1b" providerId="AD" clId="Web-{F53BBBDC-75A1-64AD-279B-E8476470DA06}" dt="2021-06-01T21:47:53.290" v="1132"/>
          <ac:spMkLst>
            <pc:docMk/>
            <pc:sldMk cId="3408188616" sldId="278"/>
            <ac:spMk id="74" creationId="{9D3A9E89-033E-4C4A-8C41-416DABFFD307}"/>
          </ac:spMkLst>
        </pc:spChg>
        <pc:spChg chg="add">
          <ac:chgData name="Julie Hayward" userId="S::julie.hayward@uwtsd.ac.uk::ca36735c-1641-450a-978e-fa18b6a40d1b" providerId="AD" clId="Web-{F53BBBDC-75A1-64AD-279B-E8476470DA06}" dt="2021-06-01T21:47:53.290" v="1132"/>
          <ac:spMkLst>
            <pc:docMk/>
            <pc:sldMk cId="3408188616" sldId="278"/>
            <ac:spMk id="76" creationId="{86293361-111E-427D-8E5B-256944AC8395}"/>
          </ac:spMkLst>
        </pc:spChg>
        <pc:spChg chg="add">
          <ac:chgData name="Julie Hayward" userId="S::julie.hayward@uwtsd.ac.uk::ca36735c-1641-450a-978e-fa18b6a40d1b" providerId="AD" clId="Web-{F53BBBDC-75A1-64AD-279B-E8476470DA06}" dt="2021-06-01T21:47:53.290" v="1132"/>
          <ac:spMkLst>
            <pc:docMk/>
            <pc:sldMk cId="3408188616" sldId="278"/>
            <ac:spMk id="100" creationId="{78907291-9D6D-4740-81DB-441477BCA279}"/>
          </ac:spMkLst>
        </pc:spChg>
        <pc:grpChg chg="add del">
          <ac:chgData name="Julie Hayward" userId="S::julie.hayward@uwtsd.ac.uk::ca36735c-1641-450a-978e-fa18b6a40d1b" providerId="AD" clId="Web-{F53BBBDC-75A1-64AD-279B-E8476470DA06}" dt="2021-06-01T21:46:56.130" v="1126"/>
          <ac:grpSpMkLst>
            <pc:docMk/>
            <pc:sldMk cId="3408188616" sldId="278"/>
            <ac:grpSpMk id="14" creationId="{D9912494-7BC7-402C-9245-C3098A8FC1F8}"/>
          </ac:grpSpMkLst>
        </pc:grpChg>
        <pc:grpChg chg="add del">
          <ac:chgData name="Julie Hayward" userId="S::julie.hayward@uwtsd.ac.uk::ca36735c-1641-450a-978e-fa18b6a40d1b" providerId="AD" clId="Web-{F53BBBDC-75A1-64AD-279B-E8476470DA06}" dt="2021-06-01T21:47:53.290" v="1132"/>
          <ac:grpSpMkLst>
            <pc:docMk/>
            <pc:sldMk cId="3408188616" sldId="278"/>
            <ac:grpSpMk id="47" creationId="{CDEBFF3A-F831-4F03-A169-990BDB6B99BA}"/>
          </ac:grpSpMkLst>
        </pc:grpChg>
        <pc:grpChg chg="add">
          <ac:chgData name="Julie Hayward" userId="S::julie.hayward@uwtsd.ac.uk::ca36735c-1641-450a-978e-fa18b6a40d1b" providerId="AD" clId="Web-{F53BBBDC-75A1-64AD-279B-E8476470DA06}" dt="2021-06-01T21:47:53.290" v="1132"/>
          <ac:grpSpMkLst>
            <pc:docMk/>
            <pc:sldMk cId="3408188616" sldId="278"/>
            <ac:grpSpMk id="78" creationId="{579F5594-0641-40AA-B0F0-BE8D212ACF7E}"/>
          </ac:grpSpMkLst>
        </pc:grpChg>
        <pc:picChg chg="add mod ord">
          <ac:chgData name="Julie Hayward" userId="S::julie.hayward@uwtsd.ac.uk::ca36735c-1641-450a-978e-fa18b6a40d1b" providerId="AD" clId="Web-{F53BBBDC-75A1-64AD-279B-E8476470DA06}" dt="2021-06-01T21:48:21.666" v="1139" actId="14100"/>
          <ac:picMkLst>
            <pc:docMk/>
            <pc:sldMk cId="3408188616" sldId="278"/>
            <ac:picMk id="4" creationId="{977280B6-5302-4DF2-92DB-6DE686B692F5}"/>
          </ac:picMkLst>
        </pc:picChg>
      </pc:sldChg>
      <pc:sldChg chg="addSp delSp modSp new mod setBg">
        <pc:chgData name="Julie Hayward" userId="S::julie.hayward@uwtsd.ac.uk::ca36735c-1641-450a-978e-fa18b6a40d1b" providerId="AD" clId="Web-{F53BBBDC-75A1-64AD-279B-E8476470DA06}" dt="2021-06-01T21:43:51.462" v="1078" actId="1076"/>
        <pc:sldMkLst>
          <pc:docMk/>
          <pc:sldMk cId="1732907194" sldId="279"/>
        </pc:sldMkLst>
        <pc:spChg chg="mod">
          <ac:chgData name="Julie Hayward" userId="S::julie.hayward@uwtsd.ac.uk::ca36735c-1641-450a-978e-fa18b6a40d1b" providerId="AD" clId="Web-{F53BBBDC-75A1-64AD-279B-E8476470DA06}" dt="2021-06-01T21:43:47.384" v="1077" actId="1076"/>
          <ac:spMkLst>
            <pc:docMk/>
            <pc:sldMk cId="1732907194" sldId="279"/>
            <ac:spMk id="2" creationId="{FBCE2F52-EBBB-41E3-8635-E754BA2F6E34}"/>
          </ac:spMkLst>
        </pc:spChg>
        <pc:spChg chg="del">
          <ac:chgData name="Julie Hayward" userId="S::julie.hayward@uwtsd.ac.uk::ca36735c-1641-450a-978e-fa18b6a40d1b" providerId="AD" clId="Web-{F53BBBDC-75A1-64AD-279B-E8476470DA06}" dt="2021-06-01T21:39:22.290" v="791"/>
          <ac:spMkLst>
            <pc:docMk/>
            <pc:sldMk cId="1732907194" sldId="279"/>
            <ac:spMk id="3" creationId="{55D7713A-BF0F-4FCD-8A67-129553B82392}"/>
          </ac:spMkLst>
        </pc:spChg>
        <pc:spChg chg="mod">
          <ac:chgData name="Julie Hayward" userId="S::julie.hayward@uwtsd.ac.uk::ca36735c-1641-450a-978e-fa18b6a40d1b" providerId="AD" clId="Web-{F53BBBDC-75A1-64AD-279B-E8476470DA06}" dt="2021-06-01T21:43:51.462" v="1078" actId="1076"/>
          <ac:spMkLst>
            <pc:docMk/>
            <pc:sldMk cId="1732907194" sldId="279"/>
            <ac:spMk id="4" creationId="{B5FC2F39-DDA2-42A0-8BD9-59AD6FC103AD}"/>
          </ac:spMkLst>
        </pc:spChg>
        <pc:spChg chg="add">
          <ac:chgData name="Julie Hayward" userId="S::julie.hayward@uwtsd.ac.uk::ca36735c-1641-450a-978e-fa18b6a40d1b" providerId="AD" clId="Web-{F53BBBDC-75A1-64AD-279B-E8476470DA06}" dt="2021-06-01T21:43:10.178" v="1064"/>
          <ac:spMkLst>
            <pc:docMk/>
            <pc:sldMk cId="1732907194" sldId="279"/>
            <ac:spMk id="11" creationId="{A81E7530-396C-45F0-92F4-A885648D1631}"/>
          </ac:spMkLst>
        </pc:spChg>
        <pc:spChg chg="add">
          <ac:chgData name="Julie Hayward" userId="S::julie.hayward@uwtsd.ac.uk::ca36735c-1641-450a-978e-fa18b6a40d1b" providerId="AD" clId="Web-{F53BBBDC-75A1-64AD-279B-E8476470DA06}" dt="2021-06-01T21:43:10.178" v="1064"/>
          <ac:spMkLst>
            <pc:docMk/>
            <pc:sldMk cId="1732907194" sldId="279"/>
            <ac:spMk id="13" creationId="{7316481C-0A49-4796-812B-0D64F063B720}"/>
          </ac:spMkLst>
        </pc:spChg>
        <pc:spChg chg="add">
          <ac:chgData name="Julie Hayward" userId="S::julie.hayward@uwtsd.ac.uk::ca36735c-1641-450a-978e-fa18b6a40d1b" providerId="AD" clId="Web-{F53BBBDC-75A1-64AD-279B-E8476470DA06}" dt="2021-06-01T21:43:10.178" v="1064"/>
          <ac:spMkLst>
            <pc:docMk/>
            <pc:sldMk cId="1732907194" sldId="279"/>
            <ac:spMk id="15" creationId="{A5271697-90F1-4A23-8EF2-0179F2EAFACB}"/>
          </ac:spMkLst>
        </pc:spChg>
        <pc:spChg chg="add">
          <ac:chgData name="Julie Hayward" userId="S::julie.hayward@uwtsd.ac.uk::ca36735c-1641-450a-978e-fa18b6a40d1b" providerId="AD" clId="Web-{F53BBBDC-75A1-64AD-279B-E8476470DA06}" dt="2021-06-01T21:43:10.178" v="1064"/>
          <ac:spMkLst>
            <pc:docMk/>
            <pc:sldMk cId="1732907194" sldId="279"/>
            <ac:spMk id="39" creationId="{D9F5512A-48E1-4C07-B75E-3CCC517B6804}"/>
          </ac:spMkLst>
        </pc:spChg>
        <pc:grpChg chg="add">
          <ac:chgData name="Julie Hayward" userId="S::julie.hayward@uwtsd.ac.uk::ca36735c-1641-450a-978e-fa18b6a40d1b" providerId="AD" clId="Web-{F53BBBDC-75A1-64AD-279B-E8476470DA06}" dt="2021-06-01T21:43:10.178" v="1064"/>
          <ac:grpSpMkLst>
            <pc:docMk/>
            <pc:sldMk cId="1732907194" sldId="279"/>
            <ac:grpSpMk id="17" creationId="{81DE8B58-F373-409E-A253-4380A66091D4}"/>
          </ac:grpSpMkLst>
        </pc:grpChg>
        <pc:picChg chg="add mod ord">
          <ac:chgData name="Julie Hayward" userId="S::julie.hayward@uwtsd.ac.uk::ca36735c-1641-450a-978e-fa18b6a40d1b" providerId="AD" clId="Web-{F53BBBDC-75A1-64AD-279B-E8476470DA06}" dt="2021-06-01T21:43:10.178" v="1064"/>
          <ac:picMkLst>
            <pc:docMk/>
            <pc:sldMk cId="1732907194" sldId="279"/>
            <ac:picMk id="6" creationId="{C96501C3-DDF4-4C93-88C9-A168DDD4EAF7}"/>
          </ac:picMkLst>
        </pc:picChg>
      </pc:sldChg>
      <pc:sldChg chg="addSp delSp modSp new mod setBg">
        <pc:chgData name="Julie Hayward" userId="S::julie.hayward@uwtsd.ac.uk::ca36735c-1641-450a-978e-fa18b6a40d1b" providerId="AD" clId="Web-{F53BBBDC-75A1-64AD-279B-E8476470DA06}" dt="2021-06-01T21:51:47.793" v="1196"/>
        <pc:sldMkLst>
          <pc:docMk/>
          <pc:sldMk cId="131268008" sldId="280"/>
        </pc:sldMkLst>
        <pc:spChg chg="mod">
          <ac:chgData name="Julie Hayward" userId="S::julie.hayward@uwtsd.ac.uk::ca36735c-1641-450a-978e-fa18b6a40d1b" providerId="AD" clId="Web-{F53BBBDC-75A1-64AD-279B-E8476470DA06}" dt="2021-06-01T21:51:47.793" v="1196"/>
          <ac:spMkLst>
            <pc:docMk/>
            <pc:sldMk cId="131268008" sldId="280"/>
            <ac:spMk id="2" creationId="{EBE38E41-1B0C-45ED-BE30-61F8130FC1AD}"/>
          </ac:spMkLst>
        </pc:spChg>
        <pc:spChg chg="mod ord">
          <ac:chgData name="Julie Hayward" userId="S::julie.hayward@uwtsd.ac.uk::ca36735c-1641-450a-978e-fa18b6a40d1b" providerId="AD" clId="Web-{F53BBBDC-75A1-64AD-279B-E8476470DA06}" dt="2021-06-01T21:51:47.793" v="1196"/>
          <ac:spMkLst>
            <pc:docMk/>
            <pc:sldMk cId="131268008" sldId="280"/>
            <ac:spMk id="3" creationId="{C04EF86E-C34B-4F70-9883-59A05B9A185E}"/>
          </ac:spMkLst>
        </pc:spChg>
        <pc:spChg chg="add del mod">
          <ac:chgData name="Julie Hayward" userId="S::julie.hayward@uwtsd.ac.uk::ca36735c-1641-450a-978e-fa18b6a40d1b" providerId="AD" clId="Web-{F53BBBDC-75A1-64AD-279B-E8476470DA06}" dt="2021-06-01T21:51:43.558" v="1195"/>
          <ac:spMkLst>
            <pc:docMk/>
            <pc:sldMk cId="131268008" sldId="280"/>
            <ac:spMk id="5" creationId="{02F86486-D1D5-4EF4-9885-754A4FB9AA88}"/>
          </ac:spMkLst>
        </pc:spChg>
        <pc:spChg chg="add del">
          <ac:chgData name="Julie Hayward" userId="S::julie.hayward@uwtsd.ac.uk::ca36735c-1641-450a-978e-fa18b6a40d1b" providerId="AD" clId="Web-{F53BBBDC-75A1-64AD-279B-E8476470DA06}" dt="2021-06-01T21:51:47.793" v="1196"/>
          <ac:spMkLst>
            <pc:docMk/>
            <pc:sldMk cId="131268008" sldId="280"/>
            <ac:spMk id="7" creationId="{305265DC-CF6B-4AE8-B3F3-2A7A16374D31}"/>
          </ac:spMkLst>
        </pc:spChg>
        <pc:spChg chg="add del">
          <ac:chgData name="Julie Hayward" userId="S::julie.hayward@uwtsd.ac.uk::ca36735c-1641-450a-978e-fa18b6a40d1b" providerId="AD" clId="Web-{F53BBBDC-75A1-64AD-279B-E8476470DA06}" dt="2021-06-01T21:51:33.728" v="1193"/>
          <ac:spMkLst>
            <pc:docMk/>
            <pc:sldMk cId="131268008" sldId="280"/>
            <ac:spMk id="10" creationId="{A81E7530-396C-45F0-92F4-A885648D1631}"/>
          </ac:spMkLst>
        </pc:spChg>
        <pc:spChg chg="add del">
          <ac:chgData name="Julie Hayward" userId="S::julie.hayward@uwtsd.ac.uk::ca36735c-1641-450a-978e-fa18b6a40d1b" providerId="AD" clId="Web-{F53BBBDC-75A1-64AD-279B-E8476470DA06}" dt="2021-06-01T21:51:33.728" v="1193"/>
          <ac:spMkLst>
            <pc:docMk/>
            <pc:sldMk cId="131268008" sldId="280"/>
            <ac:spMk id="12" creationId="{7316481C-0A49-4796-812B-0D64F063B720}"/>
          </ac:spMkLst>
        </pc:spChg>
        <pc:spChg chg="add del">
          <ac:chgData name="Julie Hayward" userId="S::julie.hayward@uwtsd.ac.uk::ca36735c-1641-450a-978e-fa18b6a40d1b" providerId="AD" clId="Web-{F53BBBDC-75A1-64AD-279B-E8476470DA06}" dt="2021-06-01T21:51:33.728" v="1193"/>
          <ac:spMkLst>
            <pc:docMk/>
            <pc:sldMk cId="131268008" sldId="280"/>
            <ac:spMk id="14" creationId="{A5271697-90F1-4A23-8EF2-0179F2EAFACB}"/>
          </ac:spMkLst>
        </pc:spChg>
        <pc:spChg chg="add">
          <ac:chgData name="Julie Hayward" userId="S::julie.hayward@uwtsd.ac.uk::ca36735c-1641-450a-978e-fa18b6a40d1b" providerId="AD" clId="Web-{F53BBBDC-75A1-64AD-279B-E8476470DA06}" dt="2021-06-01T21:51:47.793" v="1196"/>
          <ac:spMkLst>
            <pc:docMk/>
            <pc:sldMk cId="131268008" sldId="280"/>
            <ac:spMk id="18" creationId="{D55CD764-972B-4CA5-A885-53E55C63E174}"/>
          </ac:spMkLst>
        </pc:spChg>
        <pc:spChg chg="add del">
          <ac:chgData name="Julie Hayward" userId="S::julie.hayward@uwtsd.ac.uk::ca36735c-1641-450a-978e-fa18b6a40d1b" providerId="AD" clId="Web-{F53BBBDC-75A1-64AD-279B-E8476470DA06}" dt="2021-06-01T21:51:33.728" v="1193"/>
          <ac:spMkLst>
            <pc:docMk/>
            <pc:sldMk cId="131268008" sldId="280"/>
            <ac:spMk id="38" creationId="{D9F5512A-48E1-4C07-B75E-3CCC517B6804}"/>
          </ac:spMkLst>
        </pc:spChg>
        <pc:spChg chg="add">
          <ac:chgData name="Julie Hayward" userId="S::julie.hayward@uwtsd.ac.uk::ca36735c-1641-450a-978e-fa18b6a40d1b" providerId="AD" clId="Web-{F53BBBDC-75A1-64AD-279B-E8476470DA06}" dt="2021-06-01T21:51:47.793" v="1196"/>
          <ac:spMkLst>
            <pc:docMk/>
            <pc:sldMk cId="131268008" sldId="280"/>
            <ac:spMk id="42" creationId="{34165AB3-7006-4430-BCE3-25476BE13322}"/>
          </ac:spMkLst>
        </pc:spChg>
        <pc:spChg chg="add">
          <ac:chgData name="Julie Hayward" userId="S::julie.hayward@uwtsd.ac.uk::ca36735c-1641-450a-978e-fa18b6a40d1b" providerId="AD" clId="Web-{F53BBBDC-75A1-64AD-279B-E8476470DA06}" dt="2021-06-01T21:51:47.793" v="1196"/>
          <ac:spMkLst>
            <pc:docMk/>
            <pc:sldMk cId="131268008" sldId="280"/>
            <ac:spMk id="44" creationId="{E3E51905-F374-4E1A-97CF-B741584B74D5}"/>
          </ac:spMkLst>
        </pc:spChg>
        <pc:grpChg chg="add del">
          <ac:chgData name="Julie Hayward" userId="S::julie.hayward@uwtsd.ac.uk::ca36735c-1641-450a-978e-fa18b6a40d1b" providerId="AD" clId="Web-{F53BBBDC-75A1-64AD-279B-E8476470DA06}" dt="2021-06-01T21:51:47.793" v="1196"/>
          <ac:grpSpMkLst>
            <pc:docMk/>
            <pc:sldMk cId="131268008" sldId="280"/>
            <ac:grpSpMk id="8" creationId="{37EA779C-87BF-454F-919D-A3DA98FD8A79}"/>
          </ac:grpSpMkLst>
        </pc:grpChg>
        <pc:grpChg chg="add del">
          <ac:chgData name="Julie Hayward" userId="S::julie.hayward@uwtsd.ac.uk::ca36735c-1641-450a-978e-fa18b6a40d1b" providerId="AD" clId="Web-{F53BBBDC-75A1-64AD-279B-E8476470DA06}" dt="2021-06-01T21:51:33.728" v="1193"/>
          <ac:grpSpMkLst>
            <pc:docMk/>
            <pc:sldMk cId="131268008" sldId="280"/>
            <ac:grpSpMk id="16" creationId="{81DE8B58-F373-409E-A253-4380A66091D4}"/>
          </ac:grpSpMkLst>
        </pc:grpChg>
        <pc:grpChg chg="add">
          <ac:chgData name="Julie Hayward" userId="S::julie.hayward@uwtsd.ac.uk::ca36735c-1641-450a-978e-fa18b6a40d1b" providerId="AD" clId="Web-{F53BBBDC-75A1-64AD-279B-E8476470DA06}" dt="2021-06-01T21:51:47.793" v="1196"/>
          <ac:grpSpMkLst>
            <pc:docMk/>
            <pc:sldMk cId="131268008" sldId="280"/>
            <ac:grpSpMk id="20" creationId="{F763482E-C6B0-4F8D-90FE-76C25B1BF7D5}"/>
          </ac:grpSpMkLst>
        </pc:grpChg>
        <pc:picChg chg="add mod ord">
          <ac:chgData name="Julie Hayward" userId="S::julie.hayward@uwtsd.ac.uk::ca36735c-1641-450a-978e-fa18b6a40d1b" providerId="AD" clId="Web-{F53BBBDC-75A1-64AD-279B-E8476470DA06}" dt="2021-06-01T21:51:47.793" v="1196"/>
          <ac:picMkLst>
            <pc:docMk/>
            <pc:sldMk cId="131268008" sldId="280"/>
            <ac:picMk id="4" creationId="{32079C7F-55EB-4C82-95ED-CD9F74A9A972}"/>
          </ac:picMkLst>
        </pc:picChg>
      </pc:sldChg>
      <pc:sldChg chg="addSp delSp modSp new mod setBg">
        <pc:chgData name="Julie Hayward" userId="S::julie.hayward@uwtsd.ac.uk::ca36735c-1641-450a-978e-fa18b6a40d1b" providerId="AD" clId="Web-{F53BBBDC-75A1-64AD-279B-E8476470DA06}" dt="2021-06-01T21:57:11.468" v="1298"/>
        <pc:sldMkLst>
          <pc:docMk/>
          <pc:sldMk cId="1952890030" sldId="281"/>
        </pc:sldMkLst>
        <pc:spChg chg="mod">
          <ac:chgData name="Julie Hayward" userId="S::julie.hayward@uwtsd.ac.uk::ca36735c-1641-450a-978e-fa18b6a40d1b" providerId="AD" clId="Web-{F53BBBDC-75A1-64AD-279B-E8476470DA06}" dt="2021-06-01T21:57:00.061" v="1297"/>
          <ac:spMkLst>
            <pc:docMk/>
            <pc:sldMk cId="1952890030" sldId="281"/>
            <ac:spMk id="2" creationId="{5FF14845-EF2D-4F58-8178-ED7FA4D3A2C2}"/>
          </ac:spMkLst>
        </pc:spChg>
        <pc:spChg chg="mod">
          <ac:chgData name="Julie Hayward" userId="S::julie.hayward@uwtsd.ac.uk::ca36735c-1641-450a-978e-fa18b6a40d1b" providerId="AD" clId="Web-{F53BBBDC-75A1-64AD-279B-E8476470DA06}" dt="2021-06-01T21:57:00.061" v="1297"/>
          <ac:spMkLst>
            <pc:docMk/>
            <pc:sldMk cId="1952890030" sldId="281"/>
            <ac:spMk id="3" creationId="{9B073EBB-55AD-4A51-8310-C6651EC104BA}"/>
          </ac:spMkLst>
        </pc:spChg>
        <pc:spChg chg="add del mod">
          <ac:chgData name="Julie Hayward" userId="S::julie.hayward@uwtsd.ac.uk::ca36735c-1641-450a-978e-fa18b6a40d1b" providerId="AD" clId="Web-{F53BBBDC-75A1-64AD-279B-E8476470DA06}" dt="2021-06-01T21:57:11.468" v="1298"/>
          <ac:spMkLst>
            <pc:docMk/>
            <pc:sldMk cId="1952890030" sldId="281"/>
            <ac:spMk id="5" creationId="{9A281F5D-B475-4172-A901-3D4C352AEEE7}"/>
          </ac:spMkLst>
        </pc:spChg>
        <pc:spChg chg="add">
          <ac:chgData name="Julie Hayward" userId="S::julie.hayward@uwtsd.ac.uk::ca36735c-1641-450a-978e-fa18b6a40d1b" providerId="AD" clId="Web-{F53BBBDC-75A1-64AD-279B-E8476470DA06}" dt="2021-06-01T21:57:00.061" v="1297"/>
          <ac:spMkLst>
            <pc:docMk/>
            <pc:sldMk cId="1952890030" sldId="281"/>
            <ac:spMk id="10" creationId="{C1000A71-EAA0-4A28-9813-F75E9271631B}"/>
          </ac:spMkLst>
        </pc:spChg>
        <pc:spChg chg="add">
          <ac:chgData name="Julie Hayward" userId="S::julie.hayward@uwtsd.ac.uk::ca36735c-1641-450a-978e-fa18b6a40d1b" providerId="AD" clId="Web-{F53BBBDC-75A1-64AD-279B-E8476470DA06}" dt="2021-06-01T21:57:00.061" v="1297"/>
          <ac:spMkLst>
            <pc:docMk/>
            <pc:sldMk cId="1952890030" sldId="281"/>
            <ac:spMk id="12" creationId="{3CD1EA40-7116-4FCB-9369-70F29FAA91EC}"/>
          </ac:spMkLst>
        </pc:spChg>
        <pc:spChg chg="add">
          <ac:chgData name="Julie Hayward" userId="S::julie.hayward@uwtsd.ac.uk::ca36735c-1641-450a-978e-fa18b6a40d1b" providerId="AD" clId="Web-{F53BBBDC-75A1-64AD-279B-E8476470DA06}" dt="2021-06-01T21:57:00.061" v="1297"/>
          <ac:spMkLst>
            <pc:docMk/>
            <pc:sldMk cId="1952890030" sldId="281"/>
            <ac:spMk id="14" creationId="{A5271697-90F1-4A23-8EF2-0179F2EAFACB}"/>
          </ac:spMkLst>
        </pc:spChg>
        <pc:spChg chg="add">
          <ac:chgData name="Julie Hayward" userId="S::julie.hayward@uwtsd.ac.uk::ca36735c-1641-450a-978e-fa18b6a40d1b" providerId="AD" clId="Web-{F53BBBDC-75A1-64AD-279B-E8476470DA06}" dt="2021-06-01T21:57:00.061" v="1297"/>
          <ac:spMkLst>
            <pc:docMk/>
            <pc:sldMk cId="1952890030" sldId="281"/>
            <ac:spMk id="38" creationId="{D9F5512A-48E1-4C07-B75E-3CCC517B6804}"/>
          </ac:spMkLst>
        </pc:spChg>
        <pc:grpChg chg="add">
          <ac:chgData name="Julie Hayward" userId="S::julie.hayward@uwtsd.ac.uk::ca36735c-1641-450a-978e-fa18b6a40d1b" providerId="AD" clId="Web-{F53BBBDC-75A1-64AD-279B-E8476470DA06}" dt="2021-06-01T21:57:00.061" v="1297"/>
          <ac:grpSpMkLst>
            <pc:docMk/>
            <pc:sldMk cId="1952890030" sldId="281"/>
            <ac:grpSpMk id="16" creationId="{CDEBFF3A-F831-4F03-A169-990BDB6B99BA}"/>
          </ac:grpSpMkLst>
        </pc:grpChg>
        <pc:picChg chg="add mod ord">
          <ac:chgData name="Julie Hayward" userId="S::julie.hayward@uwtsd.ac.uk::ca36735c-1641-450a-978e-fa18b6a40d1b" providerId="AD" clId="Web-{F53BBBDC-75A1-64AD-279B-E8476470DA06}" dt="2021-06-01T21:57:00.061" v="1297"/>
          <ac:picMkLst>
            <pc:docMk/>
            <pc:sldMk cId="1952890030" sldId="281"/>
            <ac:picMk id="4" creationId="{395A94C6-E998-428B-85C2-0C05D3C9F390}"/>
          </ac:picMkLst>
        </pc:picChg>
      </pc:sldChg>
      <pc:sldChg chg="addSp delSp modSp new mod setBg">
        <pc:chgData name="Julie Hayward" userId="S::julie.hayward@uwtsd.ac.uk::ca36735c-1641-450a-978e-fa18b6a40d1b" providerId="AD" clId="Web-{F53BBBDC-75A1-64AD-279B-E8476470DA06}" dt="2021-06-01T21:55:53.526" v="1292"/>
        <pc:sldMkLst>
          <pc:docMk/>
          <pc:sldMk cId="3211711076" sldId="282"/>
        </pc:sldMkLst>
        <pc:spChg chg="mod">
          <ac:chgData name="Julie Hayward" userId="S::julie.hayward@uwtsd.ac.uk::ca36735c-1641-450a-978e-fa18b6a40d1b" providerId="AD" clId="Web-{F53BBBDC-75A1-64AD-279B-E8476470DA06}" dt="2021-06-01T21:55:53.526" v="1292"/>
          <ac:spMkLst>
            <pc:docMk/>
            <pc:sldMk cId="3211711076" sldId="282"/>
            <ac:spMk id="2" creationId="{B72B9A72-FC4B-4CDF-9439-19D62521C227}"/>
          </ac:spMkLst>
        </pc:spChg>
        <pc:spChg chg="add del mod">
          <ac:chgData name="Julie Hayward" userId="S::julie.hayward@uwtsd.ac.uk::ca36735c-1641-450a-978e-fa18b6a40d1b" providerId="AD" clId="Web-{F53BBBDC-75A1-64AD-279B-E8476470DA06}" dt="2021-06-01T21:55:53.526" v="1292"/>
          <ac:spMkLst>
            <pc:docMk/>
            <pc:sldMk cId="3211711076" sldId="282"/>
            <ac:spMk id="3" creationId="{5D2B8764-DD30-47F0-AB02-79320CCEE543}"/>
          </ac:spMkLst>
        </pc:spChg>
        <pc:spChg chg="add">
          <ac:chgData name="Julie Hayward" userId="S::julie.hayward@uwtsd.ac.uk::ca36735c-1641-450a-978e-fa18b6a40d1b" providerId="AD" clId="Web-{F53BBBDC-75A1-64AD-279B-E8476470DA06}" dt="2021-06-01T21:55:53.526" v="1292"/>
          <ac:spMkLst>
            <pc:docMk/>
            <pc:sldMk cId="3211711076" sldId="282"/>
            <ac:spMk id="9" creationId="{C1000A71-EAA0-4A28-9813-F75E9271631B}"/>
          </ac:spMkLst>
        </pc:spChg>
        <pc:spChg chg="add">
          <ac:chgData name="Julie Hayward" userId="S::julie.hayward@uwtsd.ac.uk::ca36735c-1641-450a-978e-fa18b6a40d1b" providerId="AD" clId="Web-{F53BBBDC-75A1-64AD-279B-E8476470DA06}" dt="2021-06-01T21:55:53.526" v="1292"/>
          <ac:spMkLst>
            <pc:docMk/>
            <pc:sldMk cId="3211711076" sldId="282"/>
            <ac:spMk id="11" creationId="{3CD1EA40-7116-4FCB-9369-70F29FAA91EC}"/>
          </ac:spMkLst>
        </pc:spChg>
        <pc:spChg chg="add">
          <ac:chgData name="Julie Hayward" userId="S::julie.hayward@uwtsd.ac.uk::ca36735c-1641-450a-978e-fa18b6a40d1b" providerId="AD" clId="Web-{F53BBBDC-75A1-64AD-279B-E8476470DA06}" dt="2021-06-01T21:55:53.526" v="1292"/>
          <ac:spMkLst>
            <pc:docMk/>
            <pc:sldMk cId="3211711076" sldId="282"/>
            <ac:spMk id="13" creationId="{A5271697-90F1-4A23-8EF2-0179F2EAFACB}"/>
          </ac:spMkLst>
        </pc:spChg>
        <pc:spChg chg="add">
          <ac:chgData name="Julie Hayward" userId="S::julie.hayward@uwtsd.ac.uk::ca36735c-1641-450a-978e-fa18b6a40d1b" providerId="AD" clId="Web-{F53BBBDC-75A1-64AD-279B-E8476470DA06}" dt="2021-06-01T21:55:53.526" v="1292"/>
          <ac:spMkLst>
            <pc:docMk/>
            <pc:sldMk cId="3211711076" sldId="282"/>
            <ac:spMk id="37" creationId="{D9F5512A-48E1-4C07-B75E-3CCC517B6804}"/>
          </ac:spMkLst>
        </pc:spChg>
        <pc:grpChg chg="add">
          <ac:chgData name="Julie Hayward" userId="S::julie.hayward@uwtsd.ac.uk::ca36735c-1641-450a-978e-fa18b6a40d1b" providerId="AD" clId="Web-{F53BBBDC-75A1-64AD-279B-E8476470DA06}" dt="2021-06-01T21:55:53.526" v="1292"/>
          <ac:grpSpMkLst>
            <pc:docMk/>
            <pc:sldMk cId="3211711076" sldId="282"/>
            <ac:grpSpMk id="15" creationId="{CDEBFF3A-F831-4F03-A169-990BDB6B99BA}"/>
          </ac:grpSpMkLst>
        </pc:grpChg>
        <pc:graphicFrameChg chg="add del">
          <ac:chgData name="Julie Hayward" userId="S::julie.hayward@uwtsd.ac.uk::ca36735c-1641-450a-978e-fa18b6a40d1b" providerId="AD" clId="Web-{F53BBBDC-75A1-64AD-279B-E8476470DA06}" dt="2021-06-01T21:55:53.510" v="1291"/>
          <ac:graphicFrameMkLst>
            <pc:docMk/>
            <pc:sldMk cId="3211711076" sldId="282"/>
            <ac:graphicFrameMk id="5" creationId="{FD69CF44-4C61-429B-BEF5-35F53927CCCA}"/>
          </ac:graphicFrameMkLst>
        </pc:graphicFrameChg>
        <pc:picChg chg="add">
          <ac:chgData name="Julie Hayward" userId="S::julie.hayward@uwtsd.ac.uk::ca36735c-1641-450a-978e-fa18b6a40d1b" providerId="AD" clId="Web-{F53BBBDC-75A1-64AD-279B-E8476470DA06}" dt="2021-06-01T21:55:53.526" v="1292"/>
          <ac:picMkLst>
            <pc:docMk/>
            <pc:sldMk cId="3211711076" sldId="282"/>
            <ac:picMk id="6" creationId="{6908BA38-57DF-4CE0-A103-98AB89108247}"/>
          </ac:picMkLst>
        </pc:picChg>
      </pc:sldChg>
      <pc:sldChg chg="addSp modSp new mod setBg">
        <pc:chgData name="Julie Hayward" userId="S::julie.hayward@uwtsd.ac.uk::ca36735c-1641-450a-978e-fa18b6a40d1b" providerId="AD" clId="Web-{F53BBBDC-75A1-64AD-279B-E8476470DA06}" dt="2021-06-01T22:09:02.315" v="1652" actId="1076"/>
        <pc:sldMkLst>
          <pc:docMk/>
          <pc:sldMk cId="1175865451" sldId="283"/>
        </pc:sldMkLst>
        <pc:spChg chg="mod">
          <ac:chgData name="Julie Hayward" userId="S::julie.hayward@uwtsd.ac.uk::ca36735c-1641-450a-978e-fa18b6a40d1b" providerId="AD" clId="Web-{F53BBBDC-75A1-64AD-279B-E8476470DA06}" dt="2021-06-01T22:08:52.596" v="1651"/>
          <ac:spMkLst>
            <pc:docMk/>
            <pc:sldMk cId="1175865451" sldId="283"/>
            <ac:spMk id="2" creationId="{DD0C7B31-A39C-479C-A50E-00D44EC31418}"/>
          </ac:spMkLst>
        </pc:spChg>
        <pc:spChg chg="mod">
          <ac:chgData name="Julie Hayward" userId="S::julie.hayward@uwtsd.ac.uk::ca36735c-1641-450a-978e-fa18b6a40d1b" providerId="AD" clId="Web-{F53BBBDC-75A1-64AD-279B-E8476470DA06}" dt="2021-06-01T22:09:02.315" v="1652" actId="1076"/>
          <ac:spMkLst>
            <pc:docMk/>
            <pc:sldMk cId="1175865451" sldId="283"/>
            <ac:spMk id="3" creationId="{0DFA05A7-E2DE-4D1A-AC88-0492EE88D9CB}"/>
          </ac:spMkLst>
        </pc:spChg>
        <pc:spChg chg="add">
          <ac:chgData name="Julie Hayward" userId="S::julie.hayward@uwtsd.ac.uk::ca36735c-1641-450a-978e-fa18b6a40d1b" providerId="AD" clId="Web-{F53BBBDC-75A1-64AD-279B-E8476470DA06}" dt="2021-06-01T22:08:52.596" v="1651"/>
          <ac:spMkLst>
            <pc:docMk/>
            <pc:sldMk cId="1175865451" sldId="283"/>
            <ac:spMk id="9" creationId="{C1000A71-EAA0-4A28-9813-F75E9271631B}"/>
          </ac:spMkLst>
        </pc:spChg>
        <pc:spChg chg="add">
          <ac:chgData name="Julie Hayward" userId="S::julie.hayward@uwtsd.ac.uk::ca36735c-1641-450a-978e-fa18b6a40d1b" providerId="AD" clId="Web-{F53BBBDC-75A1-64AD-279B-E8476470DA06}" dt="2021-06-01T22:08:52.596" v="1651"/>
          <ac:spMkLst>
            <pc:docMk/>
            <pc:sldMk cId="1175865451" sldId="283"/>
            <ac:spMk id="11" creationId="{3CD1EA40-7116-4FCB-9369-70F29FAA91EC}"/>
          </ac:spMkLst>
        </pc:spChg>
        <pc:spChg chg="add">
          <ac:chgData name="Julie Hayward" userId="S::julie.hayward@uwtsd.ac.uk::ca36735c-1641-450a-978e-fa18b6a40d1b" providerId="AD" clId="Web-{F53BBBDC-75A1-64AD-279B-E8476470DA06}" dt="2021-06-01T22:08:52.596" v="1651"/>
          <ac:spMkLst>
            <pc:docMk/>
            <pc:sldMk cId="1175865451" sldId="283"/>
            <ac:spMk id="13" creationId="{A5271697-90F1-4A23-8EF2-0179F2EAFACB}"/>
          </ac:spMkLst>
        </pc:spChg>
        <pc:spChg chg="add">
          <ac:chgData name="Julie Hayward" userId="S::julie.hayward@uwtsd.ac.uk::ca36735c-1641-450a-978e-fa18b6a40d1b" providerId="AD" clId="Web-{F53BBBDC-75A1-64AD-279B-E8476470DA06}" dt="2021-06-01T22:08:52.596" v="1651"/>
          <ac:spMkLst>
            <pc:docMk/>
            <pc:sldMk cId="1175865451" sldId="283"/>
            <ac:spMk id="37" creationId="{D9F5512A-48E1-4C07-B75E-3CCC517B6804}"/>
          </ac:spMkLst>
        </pc:spChg>
        <pc:grpChg chg="add">
          <ac:chgData name="Julie Hayward" userId="S::julie.hayward@uwtsd.ac.uk::ca36735c-1641-450a-978e-fa18b6a40d1b" providerId="AD" clId="Web-{F53BBBDC-75A1-64AD-279B-E8476470DA06}" dt="2021-06-01T22:08:52.596" v="1651"/>
          <ac:grpSpMkLst>
            <pc:docMk/>
            <pc:sldMk cId="1175865451" sldId="283"/>
            <ac:grpSpMk id="15" creationId="{CDEBFF3A-F831-4F03-A169-990BDB6B99BA}"/>
          </ac:grpSpMkLst>
        </pc:grpChg>
        <pc:picChg chg="add">
          <ac:chgData name="Julie Hayward" userId="S::julie.hayward@uwtsd.ac.uk::ca36735c-1641-450a-978e-fa18b6a40d1b" providerId="AD" clId="Web-{F53BBBDC-75A1-64AD-279B-E8476470DA06}" dt="2021-06-01T22:08:52.596" v="1651"/>
          <ac:picMkLst>
            <pc:docMk/>
            <pc:sldMk cId="1175865451" sldId="283"/>
            <ac:picMk id="5" creationId="{4BEFD7F3-6B34-4469-808A-E808BF134747}"/>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DB2D80-94C1-4244-B52C-E51E5DDD84F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8F7F014D-F1FD-4219-B492-DD943818076A}">
      <dgm:prSet/>
      <dgm:spPr/>
      <dgm:t>
        <a:bodyPr/>
        <a:lstStyle/>
        <a:p>
          <a:r>
            <a:rPr lang="en-GB" i="1"/>
            <a:t>“an inclination or prejudice for or against one person or group, especially in a way considered to be unfair.”</a:t>
          </a:r>
          <a:endParaRPr lang="en-US"/>
        </a:p>
      </dgm:t>
    </dgm:pt>
    <dgm:pt modelId="{8BF9E906-C7B7-440C-893F-7A965BD4CB42}" type="parTrans" cxnId="{E3FC972D-EE34-4257-8D7D-7D3212F8EF25}">
      <dgm:prSet/>
      <dgm:spPr/>
      <dgm:t>
        <a:bodyPr/>
        <a:lstStyle/>
        <a:p>
          <a:endParaRPr lang="en-US"/>
        </a:p>
      </dgm:t>
    </dgm:pt>
    <dgm:pt modelId="{5AE5E238-8065-46FB-A143-D327800092EC}" type="sibTrans" cxnId="{E3FC972D-EE34-4257-8D7D-7D3212F8EF25}">
      <dgm:prSet/>
      <dgm:spPr/>
      <dgm:t>
        <a:bodyPr/>
        <a:lstStyle/>
        <a:p>
          <a:endParaRPr lang="en-US"/>
        </a:p>
      </dgm:t>
    </dgm:pt>
    <dgm:pt modelId="{364129EC-1921-4C82-921D-5E639789C1B5}">
      <dgm:prSet/>
      <dgm:spPr/>
      <dgm:t>
        <a:bodyPr/>
        <a:lstStyle/>
        <a:p>
          <a:r>
            <a:rPr lang="en-GB" i="1"/>
            <a:t>“cause to feel or show inclination or prejudice for or against someone or something.”</a:t>
          </a:r>
          <a:endParaRPr lang="en-US"/>
        </a:p>
      </dgm:t>
    </dgm:pt>
    <dgm:pt modelId="{260EE87F-D754-4720-B6F1-3CDE3203F2C2}" type="parTrans" cxnId="{FA7F780F-CCA8-4C7D-91DF-FF96A68F6F2C}">
      <dgm:prSet/>
      <dgm:spPr/>
      <dgm:t>
        <a:bodyPr/>
        <a:lstStyle/>
        <a:p>
          <a:endParaRPr lang="en-US"/>
        </a:p>
      </dgm:t>
    </dgm:pt>
    <dgm:pt modelId="{C0AF61F3-6A57-4D82-84F8-895C9F57C7D9}" type="sibTrans" cxnId="{FA7F780F-CCA8-4C7D-91DF-FF96A68F6F2C}">
      <dgm:prSet/>
      <dgm:spPr/>
      <dgm:t>
        <a:bodyPr/>
        <a:lstStyle/>
        <a:p>
          <a:endParaRPr lang="en-US"/>
        </a:p>
      </dgm:t>
    </dgm:pt>
    <dgm:pt modelId="{694E68D4-AFE7-44D1-BDD4-1C2F7E48E93C}" type="pres">
      <dgm:prSet presAssocID="{83DB2D80-94C1-4244-B52C-E51E5DDD84F0}" presName="vert0" presStyleCnt="0">
        <dgm:presLayoutVars>
          <dgm:dir/>
          <dgm:animOne val="branch"/>
          <dgm:animLvl val="lvl"/>
        </dgm:presLayoutVars>
      </dgm:prSet>
      <dgm:spPr/>
    </dgm:pt>
    <dgm:pt modelId="{45458C57-2AD8-4729-B2DA-4D925152FFF9}" type="pres">
      <dgm:prSet presAssocID="{8F7F014D-F1FD-4219-B492-DD943818076A}" presName="thickLine" presStyleLbl="alignNode1" presStyleIdx="0" presStyleCnt="2"/>
      <dgm:spPr/>
    </dgm:pt>
    <dgm:pt modelId="{D8A32C3B-12B0-42D1-9DF5-01EDE0DABB99}" type="pres">
      <dgm:prSet presAssocID="{8F7F014D-F1FD-4219-B492-DD943818076A}" presName="horz1" presStyleCnt="0"/>
      <dgm:spPr/>
    </dgm:pt>
    <dgm:pt modelId="{D59382BA-F3BB-48D7-90AB-4F29212F406A}" type="pres">
      <dgm:prSet presAssocID="{8F7F014D-F1FD-4219-B492-DD943818076A}" presName="tx1" presStyleLbl="revTx" presStyleIdx="0" presStyleCnt="2"/>
      <dgm:spPr/>
    </dgm:pt>
    <dgm:pt modelId="{D3827BA7-AA85-4CEA-A76C-990B200E0CD3}" type="pres">
      <dgm:prSet presAssocID="{8F7F014D-F1FD-4219-B492-DD943818076A}" presName="vert1" presStyleCnt="0"/>
      <dgm:spPr/>
    </dgm:pt>
    <dgm:pt modelId="{68B935F9-E8D2-4E00-B566-C300AF49AA1F}" type="pres">
      <dgm:prSet presAssocID="{364129EC-1921-4C82-921D-5E639789C1B5}" presName="thickLine" presStyleLbl="alignNode1" presStyleIdx="1" presStyleCnt="2"/>
      <dgm:spPr/>
    </dgm:pt>
    <dgm:pt modelId="{CDF819E0-0676-4619-B30A-0CB6B584E36C}" type="pres">
      <dgm:prSet presAssocID="{364129EC-1921-4C82-921D-5E639789C1B5}" presName="horz1" presStyleCnt="0"/>
      <dgm:spPr/>
    </dgm:pt>
    <dgm:pt modelId="{B791C2D4-28B5-4763-B060-D4DA009135A7}" type="pres">
      <dgm:prSet presAssocID="{364129EC-1921-4C82-921D-5E639789C1B5}" presName="tx1" presStyleLbl="revTx" presStyleIdx="1" presStyleCnt="2"/>
      <dgm:spPr/>
    </dgm:pt>
    <dgm:pt modelId="{0C03581B-C0A8-4C7E-8D34-A7DEE67352D1}" type="pres">
      <dgm:prSet presAssocID="{364129EC-1921-4C82-921D-5E639789C1B5}" presName="vert1" presStyleCnt="0"/>
      <dgm:spPr/>
    </dgm:pt>
  </dgm:ptLst>
  <dgm:cxnLst>
    <dgm:cxn modelId="{FA7F780F-CCA8-4C7D-91DF-FF96A68F6F2C}" srcId="{83DB2D80-94C1-4244-B52C-E51E5DDD84F0}" destId="{364129EC-1921-4C82-921D-5E639789C1B5}" srcOrd="1" destOrd="0" parTransId="{260EE87F-D754-4720-B6F1-3CDE3203F2C2}" sibTransId="{C0AF61F3-6A57-4D82-84F8-895C9F57C7D9}"/>
    <dgm:cxn modelId="{E3FC972D-EE34-4257-8D7D-7D3212F8EF25}" srcId="{83DB2D80-94C1-4244-B52C-E51E5DDD84F0}" destId="{8F7F014D-F1FD-4219-B492-DD943818076A}" srcOrd="0" destOrd="0" parTransId="{8BF9E906-C7B7-440C-893F-7A965BD4CB42}" sibTransId="{5AE5E238-8065-46FB-A143-D327800092EC}"/>
    <dgm:cxn modelId="{92178F7D-BD6C-4CFB-82D7-76134238CC58}" type="presOf" srcId="{8F7F014D-F1FD-4219-B492-DD943818076A}" destId="{D59382BA-F3BB-48D7-90AB-4F29212F406A}" srcOrd="0" destOrd="0" presId="urn:microsoft.com/office/officeart/2008/layout/LinedList"/>
    <dgm:cxn modelId="{222FB4B9-B5A4-4E22-A5D5-A11C78DC97A2}" type="presOf" srcId="{364129EC-1921-4C82-921D-5E639789C1B5}" destId="{B791C2D4-28B5-4763-B060-D4DA009135A7}" srcOrd="0" destOrd="0" presId="urn:microsoft.com/office/officeart/2008/layout/LinedList"/>
    <dgm:cxn modelId="{570471DE-6512-4FBB-AD00-3B96CDA62D03}" type="presOf" srcId="{83DB2D80-94C1-4244-B52C-E51E5DDD84F0}" destId="{694E68D4-AFE7-44D1-BDD4-1C2F7E48E93C}" srcOrd="0" destOrd="0" presId="urn:microsoft.com/office/officeart/2008/layout/LinedList"/>
    <dgm:cxn modelId="{1A017BDB-C10B-4046-9A6D-DAD6B9482D94}" type="presParOf" srcId="{694E68D4-AFE7-44D1-BDD4-1C2F7E48E93C}" destId="{45458C57-2AD8-4729-B2DA-4D925152FFF9}" srcOrd="0" destOrd="0" presId="urn:microsoft.com/office/officeart/2008/layout/LinedList"/>
    <dgm:cxn modelId="{52EF18D5-B9BA-471E-A546-21704D2BB063}" type="presParOf" srcId="{694E68D4-AFE7-44D1-BDD4-1C2F7E48E93C}" destId="{D8A32C3B-12B0-42D1-9DF5-01EDE0DABB99}" srcOrd="1" destOrd="0" presId="urn:microsoft.com/office/officeart/2008/layout/LinedList"/>
    <dgm:cxn modelId="{F809DFF4-D38B-4911-9BBD-8D45D88017B3}" type="presParOf" srcId="{D8A32C3B-12B0-42D1-9DF5-01EDE0DABB99}" destId="{D59382BA-F3BB-48D7-90AB-4F29212F406A}" srcOrd="0" destOrd="0" presId="urn:microsoft.com/office/officeart/2008/layout/LinedList"/>
    <dgm:cxn modelId="{D2B22CC0-D73B-4CAA-A906-A88CB697BFC4}" type="presParOf" srcId="{D8A32C3B-12B0-42D1-9DF5-01EDE0DABB99}" destId="{D3827BA7-AA85-4CEA-A76C-990B200E0CD3}" srcOrd="1" destOrd="0" presId="urn:microsoft.com/office/officeart/2008/layout/LinedList"/>
    <dgm:cxn modelId="{395A624D-8983-4566-B8A0-3CE362260E2C}" type="presParOf" srcId="{694E68D4-AFE7-44D1-BDD4-1C2F7E48E93C}" destId="{68B935F9-E8D2-4E00-B566-C300AF49AA1F}" srcOrd="2" destOrd="0" presId="urn:microsoft.com/office/officeart/2008/layout/LinedList"/>
    <dgm:cxn modelId="{CA032B00-68E3-41D9-B988-82C72B2DBC34}" type="presParOf" srcId="{694E68D4-AFE7-44D1-BDD4-1C2F7E48E93C}" destId="{CDF819E0-0676-4619-B30A-0CB6B584E36C}" srcOrd="3" destOrd="0" presId="urn:microsoft.com/office/officeart/2008/layout/LinedList"/>
    <dgm:cxn modelId="{A80E3DB6-DE75-4EF7-BC26-34279E93FE05}" type="presParOf" srcId="{CDF819E0-0676-4619-B30A-0CB6B584E36C}" destId="{B791C2D4-28B5-4763-B060-D4DA009135A7}" srcOrd="0" destOrd="0" presId="urn:microsoft.com/office/officeart/2008/layout/LinedList"/>
    <dgm:cxn modelId="{FBC4F472-1FB9-43A0-AC27-C3D41D69A05E}" type="presParOf" srcId="{CDF819E0-0676-4619-B30A-0CB6B584E36C}" destId="{0C03581B-C0A8-4C7E-8D34-A7DEE67352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DA718C-C6D2-4678-9DA2-676F4A59EF9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A4A6E9F-0136-4C20-993A-298E0250FDA1}">
      <dgm:prSet/>
      <dgm:spPr/>
      <dgm:t>
        <a:bodyPr/>
        <a:lstStyle/>
        <a:p>
          <a:pPr>
            <a:defRPr cap="all"/>
          </a:pPr>
          <a:r>
            <a:rPr lang="en-GB" i="1"/>
            <a:t>Information overload, </a:t>
          </a:r>
          <a:endParaRPr lang="en-US"/>
        </a:p>
      </dgm:t>
    </dgm:pt>
    <dgm:pt modelId="{9CAE2C9A-FB67-4BDB-9C3C-52A0409D9EE3}" type="parTrans" cxnId="{A41911F0-3326-4C2B-A4F9-28CBF855425E}">
      <dgm:prSet/>
      <dgm:spPr/>
      <dgm:t>
        <a:bodyPr/>
        <a:lstStyle/>
        <a:p>
          <a:endParaRPr lang="en-US"/>
        </a:p>
      </dgm:t>
    </dgm:pt>
    <dgm:pt modelId="{40D60AC3-D675-4800-9A7D-0EBB48263960}" type="sibTrans" cxnId="{A41911F0-3326-4C2B-A4F9-28CBF855425E}">
      <dgm:prSet/>
      <dgm:spPr/>
      <dgm:t>
        <a:bodyPr/>
        <a:lstStyle/>
        <a:p>
          <a:endParaRPr lang="en-US"/>
        </a:p>
      </dgm:t>
    </dgm:pt>
    <dgm:pt modelId="{CC806311-4209-4087-ACF5-6413F52CBA55}">
      <dgm:prSet/>
      <dgm:spPr/>
      <dgm:t>
        <a:bodyPr/>
        <a:lstStyle/>
        <a:p>
          <a:pPr>
            <a:defRPr cap="all"/>
          </a:pPr>
          <a:r>
            <a:rPr lang="en-GB" i="1"/>
            <a:t>lack of meaning, </a:t>
          </a:r>
          <a:endParaRPr lang="en-US"/>
        </a:p>
      </dgm:t>
    </dgm:pt>
    <dgm:pt modelId="{745CBBF7-4495-4931-97B9-B62D60CBAD9D}" type="parTrans" cxnId="{AC617393-F986-4B30-BD12-63BF821B5258}">
      <dgm:prSet/>
      <dgm:spPr/>
      <dgm:t>
        <a:bodyPr/>
        <a:lstStyle/>
        <a:p>
          <a:endParaRPr lang="en-US"/>
        </a:p>
      </dgm:t>
    </dgm:pt>
    <dgm:pt modelId="{8597070E-D9B6-46E4-B796-8085A16F2F1E}" type="sibTrans" cxnId="{AC617393-F986-4B30-BD12-63BF821B5258}">
      <dgm:prSet/>
      <dgm:spPr/>
      <dgm:t>
        <a:bodyPr/>
        <a:lstStyle/>
        <a:p>
          <a:endParaRPr lang="en-US"/>
        </a:p>
      </dgm:t>
    </dgm:pt>
    <dgm:pt modelId="{23BA6A02-8602-47DE-B1DD-DD240DF52942}">
      <dgm:prSet/>
      <dgm:spPr/>
      <dgm:t>
        <a:bodyPr/>
        <a:lstStyle/>
        <a:p>
          <a:pPr>
            <a:defRPr cap="all"/>
          </a:pPr>
          <a:r>
            <a:rPr lang="en-GB" i="1"/>
            <a:t>the need to act fast, and </a:t>
          </a:r>
          <a:endParaRPr lang="en-US"/>
        </a:p>
      </dgm:t>
    </dgm:pt>
    <dgm:pt modelId="{FD0C3AF7-1481-4085-9750-62464DD97ECE}" type="parTrans" cxnId="{22F4AE35-C2A9-4C56-B2E9-4AA9996BD212}">
      <dgm:prSet/>
      <dgm:spPr/>
      <dgm:t>
        <a:bodyPr/>
        <a:lstStyle/>
        <a:p>
          <a:endParaRPr lang="en-US"/>
        </a:p>
      </dgm:t>
    </dgm:pt>
    <dgm:pt modelId="{A9F03383-C315-4836-9773-5D218891FF49}" type="sibTrans" cxnId="{22F4AE35-C2A9-4C56-B2E9-4AA9996BD212}">
      <dgm:prSet/>
      <dgm:spPr/>
      <dgm:t>
        <a:bodyPr/>
        <a:lstStyle/>
        <a:p>
          <a:endParaRPr lang="en-US"/>
        </a:p>
      </dgm:t>
    </dgm:pt>
    <dgm:pt modelId="{97864A62-F951-4813-BEA7-3B0232209512}">
      <dgm:prSet/>
      <dgm:spPr/>
      <dgm:t>
        <a:bodyPr/>
        <a:lstStyle/>
        <a:p>
          <a:pPr>
            <a:defRPr cap="all"/>
          </a:pPr>
          <a:r>
            <a:rPr lang="en-GB" i="1"/>
            <a:t>how to know what needs to be remembered for later.</a:t>
          </a:r>
          <a:endParaRPr lang="en-US"/>
        </a:p>
      </dgm:t>
    </dgm:pt>
    <dgm:pt modelId="{8D4A084F-883E-4EB1-8149-80E285A54E7B}" type="parTrans" cxnId="{9D071875-B8CF-42B5-9E8E-AF156435040F}">
      <dgm:prSet/>
      <dgm:spPr/>
      <dgm:t>
        <a:bodyPr/>
        <a:lstStyle/>
        <a:p>
          <a:endParaRPr lang="en-US"/>
        </a:p>
      </dgm:t>
    </dgm:pt>
    <dgm:pt modelId="{AEBEFE7F-601F-4ABB-A2E5-09DFFACEADA9}" type="sibTrans" cxnId="{9D071875-B8CF-42B5-9E8E-AF156435040F}">
      <dgm:prSet/>
      <dgm:spPr/>
      <dgm:t>
        <a:bodyPr/>
        <a:lstStyle/>
        <a:p>
          <a:endParaRPr lang="en-US"/>
        </a:p>
      </dgm:t>
    </dgm:pt>
    <dgm:pt modelId="{C9BB539A-EAA0-4CE7-BE8D-F4C581A89744}" type="pres">
      <dgm:prSet presAssocID="{22DA718C-C6D2-4678-9DA2-676F4A59EF99}" presName="root" presStyleCnt="0">
        <dgm:presLayoutVars>
          <dgm:dir/>
          <dgm:resizeHandles val="exact"/>
        </dgm:presLayoutVars>
      </dgm:prSet>
      <dgm:spPr/>
    </dgm:pt>
    <dgm:pt modelId="{E3BE234F-DDB1-4585-9111-146EB266350C}" type="pres">
      <dgm:prSet presAssocID="{BA4A6E9F-0136-4C20-993A-298E0250FDA1}" presName="compNode" presStyleCnt="0"/>
      <dgm:spPr/>
    </dgm:pt>
    <dgm:pt modelId="{055E90E1-3A5C-4421-B376-561A55794DD5}" type="pres">
      <dgm:prSet presAssocID="{BA4A6E9F-0136-4C20-993A-298E0250FDA1}" presName="iconBgRect" presStyleLbl="bgShp" presStyleIdx="0" presStyleCnt="4"/>
      <dgm:spPr>
        <a:prstGeom prst="round2DiagRect">
          <a:avLst>
            <a:gd name="adj1" fmla="val 29727"/>
            <a:gd name="adj2" fmla="val 0"/>
          </a:avLst>
        </a:prstGeom>
      </dgm:spPr>
    </dgm:pt>
    <dgm:pt modelId="{F361CD74-4A71-475B-ABBD-4AE0D5044BDC}" type="pres">
      <dgm:prSet presAssocID="{BA4A6E9F-0136-4C20-993A-298E0250FDA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redder"/>
        </a:ext>
      </dgm:extLst>
    </dgm:pt>
    <dgm:pt modelId="{9421DAD7-6691-49B9-A63F-29520CF34B36}" type="pres">
      <dgm:prSet presAssocID="{BA4A6E9F-0136-4C20-993A-298E0250FDA1}" presName="spaceRect" presStyleCnt="0"/>
      <dgm:spPr/>
    </dgm:pt>
    <dgm:pt modelId="{67537509-D4D3-4497-871E-3F9A7829A124}" type="pres">
      <dgm:prSet presAssocID="{BA4A6E9F-0136-4C20-993A-298E0250FDA1}" presName="textRect" presStyleLbl="revTx" presStyleIdx="0" presStyleCnt="4">
        <dgm:presLayoutVars>
          <dgm:chMax val="1"/>
          <dgm:chPref val="1"/>
        </dgm:presLayoutVars>
      </dgm:prSet>
      <dgm:spPr/>
    </dgm:pt>
    <dgm:pt modelId="{BA2F1C09-8D5B-43DC-A7D9-2DA25F35ACE9}" type="pres">
      <dgm:prSet presAssocID="{40D60AC3-D675-4800-9A7D-0EBB48263960}" presName="sibTrans" presStyleCnt="0"/>
      <dgm:spPr/>
    </dgm:pt>
    <dgm:pt modelId="{369E85D1-D199-4849-B167-A7BA04385E0F}" type="pres">
      <dgm:prSet presAssocID="{CC806311-4209-4087-ACF5-6413F52CBA55}" presName="compNode" presStyleCnt="0"/>
      <dgm:spPr/>
    </dgm:pt>
    <dgm:pt modelId="{2C570BB5-5463-4C2A-B3D0-538056AEC26A}" type="pres">
      <dgm:prSet presAssocID="{CC806311-4209-4087-ACF5-6413F52CBA55}" presName="iconBgRect" presStyleLbl="bgShp" presStyleIdx="1" presStyleCnt="4"/>
      <dgm:spPr>
        <a:prstGeom prst="round2DiagRect">
          <a:avLst>
            <a:gd name="adj1" fmla="val 29727"/>
            <a:gd name="adj2" fmla="val 0"/>
          </a:avLst>
        </a:prstGeom>
      </dgm:spPr>
    </dgm:pt>
    <dgm:pt modelId="{390D83BF-1244-4D32-BAC2-24A40CB14479}" type="pres">
      <dgm:prSet presAssocID="{CC806311-4209-4087-ACF5-6413F52CBA5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B65C2D68-31A4-4BCE-AC24-88835C2E0103}" type="pres">
      <dgm:prSet presAssocID="{CC806311-4209-4087-ACF5-6413F52CBA55}" presName="spaceRect" presStyleCnt="0"/>
      <dgm:spPr/>
    </dgm:pt>
    <dgm:pt modelId="{4A2603A8-5B03-427F-8084-1FFEEDD14948}" type="pres">
      <dgm:prSet presAssocID="{CC806311-4209-4087-ACF5-6413F52CBA55}" presName="textRect" presStyleLbl="revTx" presStyleIdx="1" presStyleCnt="4">
        <dgm:presLayoutVars>
          <dgm:chMax val="1"/>
          <dgm:chPref val="1"/>
        </dgm:presLayoutVars>
      </dgm:prSet>
      <dgm:spPr/>
    </dgm:pt>
    <dgm:pt modelId="{53DC604B-1DF6-48BB-BB58-A8C6EFC4C82A}" type="pres">
      <dgm:prSet presAssocID="{8597070E-D9B6-46E4-B796-8085A16F2F1E}" presName="sibTrans" presStyleCnt="0"/>
      <dgm:spPr/>
    </dgm:pt>
    <dgm:pt modelId="{5208E724-E50A-4FA0-9CCD-A3D75CD5EC94}" type="pres">
      <dgm:prSet presAssocID="{23BA6A02-8602-47DE-B1DD-DD240DF52942}" presName="compNode" presStyleCnt="0"/>
      <dgm:spPr/>
    </dgm:pt>
    <dgm:pt modelId="{627E98A3-DF7A-487E-AA7D-7E8F54629386}" type="pres">
      <dgm:prSet presAssocID="{23BA6A02-8602-47DE-B1DD-DD240DF52942}" presName="iconBgRect" presStyleLbl="bgShp" presStyleIdx="2" presStyleCnt="4"/>
      <dgm:spPr>
        <a:prstGeom prst="round2DiagRect">
          <a:avLst>
            <a:gd name="adj1" fmla="val 29727"/>
            <a:gd name="adj2" fmla="val 0"/>
          </a:avLst>
        </a:prstGeom>
      </dgm:spPr>
    </dgm:pt>
    <dgm:pt modelId="{40F084A5-02D3-4C55-89F1-1B04572BAD0D}" type="pres">
      <dgm:prSet presAssocID="{23BA6A02-8602-47DE-B1DD-DD240DF529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259971D9-DA63-4A2F-A947-9D938A4DCA9A}" type="pres">
      <dgm:prSet presAssocID="{23BA6A02-8602-47DE-B1DD-DD240DF52942}" presName="spaceRect" presStyleCnt="0"/>
      <dgm:spPr/>
    </dgm:pt>
    <dgm:pt modelId="{FFA1C8F1-DF16-46C4-B5B3-90C53E1AD726}" type="pres">
      <dgm:prSet presAssocID="{23BA6A02-8602-47DE-B1DD-DD240DF52942}" presName="textRect" presStyleLbl="revTx" presStyleIdx="2" presStyleCnt="4">
        <dgm:presLayoutVars>
          <dgm:chMax val="1"/>
          <dgm:chPref val="1"/>
        </dgm:presLayoutVars>
      </dgm:prSet>
      <dgm:spPr/>
    </dgm:pt>
    <dgm:pt modelId="{80021689-426B-4C56-8842-5A530B8BBFF0}" type="pres">
      <dgm:prSet presAssocID="{A9F03383-C315-4836-9773-5D218891FF49}" presName="sibTrans" presStyleCnt="0"/>
      <dgm:spPr/>
    </dgm:pt>
    <dgm:pt modelId="{E4C2B148-1AF1-45A9-A7E7-D7EF6879AEBB}" type="pres">
      <dgm:prSet presAssocID="{97864A62-F951-4813-BEA7-3B0232209512}" presName="compNode" presStyleCnt="0"/>
      <dgm:spPr/>
    </dgm:pt>
    <dgm:pt modelId="{5D6231F0-4674-4573-9333-EBCCC22CB357}" type="pres">
      <dgm:prSet presAssocID="{97864A62-F951-4813-BEA7-3B0232209512}" presName="iconBgRect" presStyleLbl="bgShp" presStyleIdx="3" presStyleCnt="4"/>
      <dgm:spPr>
        <a:prstGeom prst="round2DiagRect">
          <a:avLst>
            <a:gd name="adj1" fmla="val 29727"/>
            <a:gd name="adj2" fmla="val 0"/>
          </a:avLst>
        </a:prstGeom>
      </dgm:spPr>
    </dgm:pt>
    <dgm:pt modelId="{F479DBAA-6D0E-48B7-B5A8-DC22FCD87828}" type="pres">
      <dgm:prSet presAssocID="{97864A62-F951-4813-BEA7-3B023220951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94B09BA1-C326-4F8C-A999-758662EBC878}" type="pres">
      <dgm:prSet presAssocID="{97864A62-F951-4813-BEA7-3B0232209512}" presName="spaceRect" presStyleCnt="0"/>
      <dgm:spPr/>
    </dgm:pt>
    <dgm:pt modelId="{2C29E73C-D557-4EEA-9E6E-7491E2BCF434}" type="pres">
      <dgm:prSet presAssocID="{97864A62-F951-4813-BEA7-3B0232209512}" presName="textRect" presStyleLbl="revTx" presStyleIdx="3" presStyleCnt="4">
        <dgm:presLayoutVars>
          <dgm:chMax val="1"/>
          <dgm:chPref val="1"/>
        </dgm:presLayoutVars>
      </dgm:prSet>
      <dgm:spPr/>
    </dgm:pt>
  </dgm:ptLst>
  <dgm:cxnLst>
    <dgm:cxn modelId="{1BC2B80F-1248-499F-8CF6-2D6B8B1F455E}" type="presOf" srcId="{CC806311-4209-4087-ACF5-6413F52CBA55}" destId="{4A2603A8-5B03-427F-8084-1FFEEDD14948}" srcOrd="0" destOrd="0" presId="urn:microsoft.com/office/officeart/2018/5/layout/IconLeafLabelList"/>
    <dgm:cxn modelId="{3353862D-B30F-4670-8891-3C90347D65D2}" type="presOf" srcId="{23BA6A02-8602-47DE-B1DD-DD240DF52942}" destId="{FFA1C8F1-DF16-46C4-B5B3-90C53E1AD726}" srcOrd="0" destOrd="0" presId="urn:microsoft.com/office/officeart/2018/5/layout/IconLeafLabelList"/>
    <dgm:cxn modelId="{22F4AE35-C2A9-4C56-B2E9-4AA9996BD212}" srcId="{22DA718C-C6D2-4678-9DA2-676F4A59EF99}" destId="{23BA6A02-8602-47DE-B1DD-DD240DF52942}" srcOrd="2" destOrd="0" parTransId="{FD0C3AF7-1481-4085-9750-62464DD97ECE}" sibTransId="{A9F03383-C315-4836-9773-5D218891FF49}"/>
    <dgm:cxn modelId="{EAA78754-B721-469E-A21C-FB07225BD97E}" type="presOf" srcId="{BA4A6E9F-0136-4C20-993A-298E0250FDA1}" destId="{67537509-D4D3-4497-871E-3F9A7829A124}" srcOrd="0" destOrd="0" presId="urn:microsoft.com/office/officeart/2018/5/layout/IconLeafLabelList"/>
    <dgm:cxn modelId="{9D071875-B8CF-42B5-9E8E-AF156435040F}" srcId="{22DA718C-C6D2-4678-9DA2-676F4A59EF99}" destId="{97864A62-F951-4813-BEA7-3B0232209512}" srcOrd="3" destOrd="0" parTransId="{8D4A084F-883E-4EB1-8149-80E285A54E7B}" sibTransId="{AEBEFE7F-601F-4ABB-A2E5-09DFFACEADA9}"/>
    <dgm:cxn modelId="{AC617393-F986-4B30-BD12-63BF821B5258}" srcId="{22DA718C-C6D2-4678-9DA2-676F4A59EF99}" destId="{CC806311-4209-4087-ACF5-6413F52CBA55}" srcOrd="1" destOrd="0" parTransId="{745CBBF7-4495-4931-97B9-B62D60CBAD9D}" sibTransId="{8597070E-D9B6-46E4-B796-8085A16F2F1E}"/>
    <dgm:cxn modelId="{75F5B09B-D475-4613-8D5D-2148EBCF535D}" type="presOf" srcId="{97864A62-F951-4813-BEA7-3B0232209512}" destId="{2C29E73C-D557-4EEA-9E6E-7491E2BCF434}" srcOrd="0" destOrd="0" presId="urn:microsoft.com/office/officeart/2018/5/layout/IconLeafLabelList"/>
    <dgm:cxn modelId="{756689D3-F01A-4DF7-A2AD-394DDB5822F1}" type="presOf" srcId="{22DA718C-C6D2-4678-9DA2-676F4A59EF99}" destId="{C9BB539A-EAA0-4CE7-BE8D-F4C581A89744}" srcOrd="0" destOrd="0" presId="urn:microsoft.com/office/officeart/2018/5/layout/IconLeafLabelList"/>
    <dgm:cxn modelId="{A41911F0-3326-4C2B-A4F9-28CBF855425E}" srcId="{22DA718C-C6D2-4678-9DA2-676F4A59EF99}" destId="{BA4A6E9F-0136-4C20-993A-298E0250FDA1}" srcOrd="0" destOrd="0" parTransId="{9CAE2C9A-FB67-4BDB-9C3C-52A0409D9EE3}" sibTransId="{40D60AC3-D675-4800-9A7D-0EBB48263960}"/>
    <dgm:cxn modelId="{64D62B91-1AA3-4CBC-BC33-650A4F5E2782}" type="presParOf" srcId="{C9BB539A-EAA0-4CE7-BE8D-F4C581A89744}" destId="{E3BE234F-DDB1-4585-9111-146EB266350C}" srcOrd="0" destOrd="0" presId="urn:microsoft.com/office/officeart/2018/5/layout/IconLeafLabelList"/>
    <dgm:cxn modelId="{EB1E1F82-84AA-4C5A-B4E2-A878D132F7AF}" type="presParOf" srcId="{E3BE234F-DDB1-4585-9111-146EB266350C}" destId="{055E90E1-3A5C-4421-B376-561A55794DD5}" srcOrd="0" destOrd="0" presId="urn:microsoft.com/office/officeart/2018/5/layout/IconLeafLabelList"/>
    <dgm:cxn modelId="{5A0507AD-481F-4A44-9EC1-65ABB15689FE}" type="presParOf" srcId="{E3BE234F-DDB1-4585-9111-146EB266350C}" destId="{F361CD74-4A71-475B-ABBD-4AE0D5044BDC}" srcOrd="1" destOrd="0" presId="urn:microsoft.com/office/officeart/2018/5/layout/IconLeafLabelList"/>
    <dgm:cxn modelId="{B35AC6C6-37C0-4023-9169-4E8DA0ABE228}" type="presParOf" srcId="{E3BE234F-DDB1-4585-9111-146EB266350C}" destId="{9421DAD7-6691-49B9-A63F-29520CF34B36}" srcOrd="2" destOrd="0" presId="urn:microsoft.com/office/officeart/2018/5/layout/IconLeafLabelList"/>
    <dgm:cxn modelId="{733E9C6E-CF80-45AF-8544-160AD0B2D6CF}" type="presParOf" srcId="{E3BE234F-DDB1-4585-9111-146EB266350C}" destId="{67537509-D4D3-4497-871E-3F9A7829A124}" srcOrd="3" destOrd="0" presId="urn:microsoft.com/office/officeart/2018/5/layout/IconLeafLabelList"/>
    <dgm:cxn modelId="{41CF4AB1-4C39-4383-949D-5839FFCF1727}" type="presParOf" srcId="{C9BB539A-EAA0-4CE7-BE8D-F4C581A89744}" destId="{BA2F1C09-8D5B-43DC-A7D9-2DA25F35ACE9}" srcOrd="1" destOrd="0" presId="urn:microsoft.com/office/officeart/2018/5/layout/IconLeafLabelList"/>
    <dgm:cxn modelId="{35416F85-EE21-48BF-9D3C-035D17BCF064}" type="presParOf" srcId="{C9BB539A-EAA0-4CE7-BE8D-F4C581A89744}" destId="{369E85D1-D199-4849-B167-A7BA04385E0F}" srcOrd="2" destOrd="0" presId="urn:microsoft.com/office/officeart/2018/5/layout/IconLeafLabelList"/>
    <dgm:cxn modelId="{9488EF2B-3110-4E3B-8C6E-5EB677EAFE1B}" type="presParOf" srcId="{369E85D1-D199-4849-B167-A7BA04385E0F}" destId="{2C570BB5-5463-4C2A-B3D0-538056AEC26A}" srcOrd="0" destOrd="0" presId="urn:microsoft.com/office/officeart/2018/5/layout/IconLeafLabelList"/>
    <dgm:cxn modelId="{287DBCAD-0CA0-481C-A715-CF67161886CB}" type="presParOf" srcId="{369E85D1-D199-4849-B167-A7BA04385E0F}" destId="{390D83BF-1244-4D32-BAC2-24A40CB14479}" srcOrd="1" destOrd="0" presId="urn:microsoft.com/office/officeart/2018/5/layout/IconLeafLabelList"/>
    <dgm:cxn modelId="{9657B0A1-85D2-4F74-BBC7-7DFF3C47AF01}" type="presParOf" srcId="{369E85D1-D199-4849-B167-A7BA04385E0F}" destId="{B65C2D68-31A4-4BCE-AC24-88835C2E0103}" srcOrd="2" destOrd="0" presId="urn:microsoft.com/office/officeart/2018/5/layout/IconLeafLabelList"/>
    <dgm:cxn modelId="{D29C8DD1-A0BD-4565-A7CE-865536899D10}" type="presParOf" srcId="{369E85D1-D199-4849-B167-A7BA04385E0F}" destId="{4A2603A8-5B03-427F-8084-1FFEEDD14948}" srcOrd="3" destOrd="0" presId="urn:microsoft.com/office/officeart/2018/5/layout/IconLeafLabelList"/>
    <dgm:cxn modelId="{B77AD1F1-CFB4-4354-AEFE-2F9BA273443C}" type="presParOf" srcId="{C9BB539A-EAA0-4CE7-BE8D-F4C581A89744}" destId="{53DC604B-1DF6-48BB-BB58-A8C6EFC4C82A}" srcOrd="3" destOrd="0" presId="urn:microsoft.com/office/officeart/2018/5/layout/IconLeafLabelList"/>
    <dgm:cxn modelId="{F9AD5CDD-3DBF-4BE4-809B-3A6DF6C8153D}" type="presParOf" srcId="{C9BB539A-EAA0-4CE7-BE8D-F4C581A89744}" destId="{5208E724-E50A-4FA0-9CCD-A3D75CD5EC94}" srcOrd="4" destOrd="0" presId="urn:microsoft.com/office/officeart/2018/5/layout/IconLeafLabelList"/>
    <dgm:cxn modelId="{113C35B9-CFD1-460B-AF5A-5CA46A57F896}" type="presParOf" srcId="{5208E724-E50A-4FA0-9CCD-A3D75CD5EC94}" destId="{627E98A3-DF7A-487E-AA7D-7E8F54629386}" srcOrd="0" destOrd="0" presId="urn:microsoft.com/office/officeart/2018/5/layout/IconLeafLabelList"/>
    <dgm:cxn modelId="{8ADAA5DC-DE5D-43CD-A67A-7D8B454AAC78}" type="presParOf" srcId="{5208E724-E50A-4FA0-9CCD-A3D75CD5EC94}" destId="{40F084A5-02D3-4C55-89F1-1B04572BAD0D}" srcOrd="1" destOrd="0" presId="urn:microsoft.com/office/officeart/2018/5/layout/IconLeafLabelList"/>
    <dgm:cxn modelId="{97207C29-2A33-4952-8712-6A9A54A4230B}" type="presParOf" srcId="{5208E724-E50A-4FA0-9CCD-A3D75CD5EC94}" destId="{259971D9-DA63-4A2F-A947-9D938A4DCA9A}" srcOrd="2" destOrd="0" presId="urn:microsoft.com/office/officeart/2018/5/layout/IconLeafLabelList"/>
    <dgm:cxn modelId="{0615CE6A-6DD8-437B-9EAD-6324BBB9DB81}" type="presParOf" srcId="{5208E724-E50A-4FA0-9CCD-A3D75CD5EC94}" destId="{FFA1C8F1-DF16-46C4-B5B3-90C53E1AD726}" srcOrd="3" destOrd="0" presId="urn:microsoft.com/office/officeart/2018/5/layout/IconLeafLabelList"/>
    <dgm:cxn modelId="{26AE1A25-008D-4320-9471-8C9EE0FBC5A0}" type="presParOf" srcId="{C9BB539A-EAA0-4CE7-BE8D-F4C581A89744}" destId="{80021689-426B-4C56-8842-5A530B8BBFF0}" srcOrd="5" destOrd="0" presId="urn:microsoft.com/office/officeart/2018/5/layout/IconLeafLabelList"/>
    <dgm:cxn modelId="{10E93E35-CEDE-480F-8162-EFB3036F9C68}" type="presParOf" srcId="{C9BB539A-EAA0-4CE7-BE8D-F4C581A89744}" destId="{E4C2B148-1AF1-45A9-A7E7-D7EF6879AEBB}" srcOrd="6" destOrd="0" presId="urn:microsoft.com/office/officeart/2018/5/layout/IconLeafLabelList"/>
    <dgm:cxn modelId="{F37EDBFA-6A77-4C12-A40E-CF3464D3D9A2}" type="presParOf" srcId="{E4C2B148-1AF1-45A9-A7E7-D7EF6879AEBB}" destId="{5D6231F0-4674-4573-9333-EBCCC22CB357}" srcOrd="0" destOrd="0" presId="urn:microsoft.com/office/officeart/2018/5/layout/IconLeafLabelList"/>
    <dgm:cxn modelId="{8CDBC7EC-1CEB-4724-9803-29C20B85CE34}" type="presParOf" srcId="{E4C2B148-1AF1-45A9-A7E7-D7EF6879AEBB}" destId="{F479DBAA-6D0E-48B7-B5A8-DC22FCD87828}" srcOrd="1" destOrd="0" presId="urn:microsoft.com/office/officeart/2018/5/layout/IconLeafLabelList"/>
    <dgm:cxn modelId="{DB017ED5-589A-48E5-A862-2186A1BFB9DD}" type="presParOf" srcId="{E4C2B148-1AF1-45A9-A7E7-D7EF6879AEBB}" destId="{94B09BA1-C326-4F8C-A999-758662EBC878}" srcOrd="2" destOrd="0" presId="urn:microsoft.com/office/officeart/2018/5/layout/IconLeafLabelList"/>
    <dgm:cxn modelId="{9237D9CB-7694-4A76-866E-47D2C48CCD12}" type="presParOf" srcId="{E4C2B148-1AF1-45A9-A7E7-D7EF6879AEBB}" destId="{2C29E73C-D557-4EEA-9E6E-7491E2BCF434}"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A5D592-C580-491B-8EA2-6758D40C8BC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AAF72FD-E249-4C25-BA7C-AD56F1E8DFD6}">
      <dgm:prSet/>
      <dgm:spPr/>
      <dgm:t>
        <a:bodyPr/>
        <a:lstStyle/>
        <a:p>
          <a:pPr>
            <a:lnSpc>
              <a:spcPct val="100000"/>
            </a:lnSpc>
          </a:pPr>
          <a:r>
            <a:rPr lang="en-GB"/>
            <a:t>Explore the wider system </a:t>
          </a:r>
          <a:endParaRPr lang="en-US"/>
        </a:p>
      </dgm:t>
    </dgm:pt>
    <dgm:pt modelId="{1EACC207-11EE-48E4-A014-245D5D258883}" type="parTrans" cxnId="{F2DE71C5-F291-4A0D-AA68-22FBCA16577B}">
      <dgm:prSet/>
      <dgm:spPr/>
      <dgm:t>
        <a:bodyPr/>
        <a:lstStyle/>
        <a:p>
          <a:endParaRPr lang="en-US"/>
        </a:p>
      </dgm:t>
    </dgm:pt>
    <dgm:pt modelId="{E22646D2-58E7-48B4-8C4E-E93B3887F2BD}" type="sibTrans" cxnId="{F2DE71C5-F291-4A0D-AA68-22FBCA16577B}">
      <dgm:prSet/>
      <dgm:spPr/>
      <dgm:t>
        <a:bodyPr/>
        <a:lstStyle/>
        <a:p>
          <a:endParaRPr lang="en-US"/>
        </a:p>
      </dgm:t>
    </dgm:pt>
    <dgm:pt modelId="{97093A93-505A-45CC-9CF3-E57407073C06}">
      <dgm:prSet/>
      <dgm:spPr/>
      <dgm:t>
        <a:bodyPr/>
        <a:lstStyle/>
        <a:p>
          <a:pPr>
            <a:lnSpc>
              <a:spcPct val="100000"/>
            </a:lnSpc>
          </a:pPr>
          <a:r>
            <a:rPr lang="en-GB"/>
            <a:t>Create a map or story of the situation</a:t>
          </a:r>
          <a:endParaRPr lang="en-US"/>
        </a:p>
      </dgm:t>
    </dgm:pt>
    <dgm:pt modelId="{98077859-0EEF-472A-995E-AF6996290812}" type="parTrans" cxnId="{4FC76238-C5C5-4FB2-85F8-8EC737569868}">
      <dgm:prSet/>
      <dgm:spPr/>
      <dgm:t>
        <a:bodyPr/>
        <a:lstStyle/>
        <a:p>
          <a:endParaRPr lang="en-US"/>
        </a:p>
      </dgm:t>
    </dgm:pt>
    <dgm:pt modelId="{4B767167-A6B3-487F-A09C-C10212E1988D}" type="sibTrans" cxnId="{4FC76238-C5C5-4FB2-85F8-8EC737569868}">
      <dgm:prSet/>
      <dgm:spPr/>
      <dgm:t>
        <a:bodyPr/>
        <a:lstStyle/>
        <a:p>
          <a:endParaRPr lang="en-US"/>
        </a:p>
      </dgm:t>
    </dgm:pt>
    <dgm:pt modelId="{36453631-3B19-43F9-90B5-6C1D09D52BD4}">
      <dgm:prSet/>
      <dgm:spPr/>
      <dgm:t>
        <a:bodyPr/>
        <a:lstStyle/>
        <a:p>
          <a:pPr>
            <a:lnSpc>
              <a:spcPct val="100000"/>
            </a:lnSpc>
          </a:pPr>
          <a:r>
            <a:rPr lang="en-GB"/>
            <a:t>Act to change the system to learn from it</a:t>
          </a:r>
          <a:endParaRPr lang="en-US"/>
        </a:p>
      </dgm:t>
    </dgm:pt>
    <dgm:pt modelId="{6E1BDC2A-9951-4BDA-8FB0-4E23285C0015}" type="parTrans" cxnId="{EFAA825A-8E35-48BE-9869-C9DE612E1A42}">
      <dgm:prSet/>
      <dgm:spPr/>
      <dgm:t>
        <a:bodyPr/>
        <a:lstStyle/>
        <a:p>
          <a:endParaRPr lang="en-US"/>
        </a:p>
      </dgm:t>
    </dgm:pt>
    <dgm:pt modelId="{DDBDB0B0-5CBA-4C6C-8F15-1E321264647F}" type="sibTrans" cxnId="{EFAA825A-8E35-48BE-9869-C9DE612E1A42}">
      <dgm:prSet/>
      <dgm:spPr/>
      <dgm:t>
        <a:bodyPr/>
        <a:lstStyle/>
        <a:p>
          <a:endParaRPr lang="en-US"/>
        </a:p>
      </dgm:t>
    </dgm:pt>
    <dgm:pt modelId="{FE94F33F-9A8C-431B-8308-9DB3C48D3E41}" type="pres">
      <dgm:prSet presAssocID="{8DA5D592-C580-491B-8EA2-6758D40C8BCB}" presName="root" presStyleCnt="0">
        <dgm:presLayoutVars>
          <dgm:dir/>
          <dgm:resizeHandles val="exact"/>
        </dgm:presLayoutVars>
      </dgm:prSet>
      <dgm:spPr/>
    </dgm:pt>
    <dgm:pt modelId="{346458A6-8E1A-4359-BEE7-CFACCB696C03}" type="pres">
      <dgm:prSet presAssocID="{EAAF72FD-E249-4C25-BA7C-AD56F1E8DFD6}" presName="compNode" presStyleCnt="0"/>
      <dgm:spPr/>
    </dgm:pt>
    <dgm:pt modelId="{344E2118-C268-47B6-981E-584FE026EEBC}" type="pres">
      <dgm:prSet presAssocID="{EAAF72FD-E249-4C25-BA7C-AD56F1E8DFD6}" presName="bgRect" presStyleLbl="bgShp" presStyleIdx="0" presStyleCnt="3"/>
      <dgm:spPr/>
    </dgm:pt>
    <dgm:pt modelId="{3F2F1EA2-9B21-41AD-9DEA-3B4E2E39AC85}" type="pres">
      <dgm:prSet presAssocID="{EAAF72FD-E249-4C25-BA7C-AD56F1E8DFD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1C055C88-BFCC-4043-891D-B9316E79ED98}" type="pres">
      <dgm:prSet presAssocID="{EAAF72FD-E249-4C25-BA7C-AD56F1E8DFD6}" presName="spaceRect" presStyleCnt="0"/>
      <dgm:spPr/>
    </dgm:pt>
    <dgm:pt modelId="{92DD3906-A32F-47B1-8E00-BA17A3D3E3E0}" type="pres">
      <dgm:prSet presAssocID="{EAAF72FD-E249-4C25-BA7C-AD56F1E8DFD6}" presName="parTx" presStyleLbl="revTx" presStyleIdx="0" presStyleCnt="3">
        <dgm:presLayoutVars>
          <dgm:chMax val="0"/>
          <dgm:chPref val="0"/>
        </dgm:presLayoutVars>
      </dgm:prSet>
      <dgm:spPr/>
    </dgm:pt>
    <dgm:pt modelId="{BC1B5CAC-D6E1-4A0D-9505-2219BB8B74AC}" type="pres">
      <dgm:prSet presAssocID="{E22646D2-58E7-48B4-8C4E-E93B3887F2BD}" presName="sibTrans" presStyleCnt="0"/>
      <dgm:spPr/>
    </dgm:pt>
    <dgm:pt modelId="{50E967EE-50AC-45DE-B4B5-C185E967ECFA}" type="pres">
      <dgm:prSet presAssocID="{97093A93-505A-45CC-9CF3-E57407073C06}" presName="compNode" presStyleCnt="0"/>
      <dgm:spPr/>
    </dgm:pt>
    <dgm:pt modelId="{DD757A0A-7DE7-4876-8601-B09367772515}" type="pres">
      <dgm:prSet presAssocID="{97093A93-505A-45CC-9CF3-E57407073C06}" presName="bgRect" presStyleLbl="bgShp" presStyleIdx="1" presStyleCnt="3"/>
      <dgm:spPr/>
    </dgm:pt>
    <dgm:pt modelId="{E6484E84-CDEE-4987-82E6-C169274DA371}" type="pres">
      <dgm:prSet presAssocID="{97093A93-505A-45CC-9CF3-E57407073C0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p with pin"/>
        </a:ext>
      </dgm:extLst>
    </dgm:pt>
    <dgm:pt modelId="{6111292B-2CF8-461C-8E81-FB42B9F251B9}" type="pres">
      <dgm:prSet presAssocID="{97093A93-505A-45CC-9CF3-E57407073C06}" presName="spaceRect" presStyleCnt="0"/>
      <dgm:spPr/>
    </dgm:pt>
    <dgm:pt modelId="{D2289E99-04E4-43DF-AF76-E6CB97E67596}" type="pres">
      <dgm:prSet presAssocID="{97093A93-505A-45CC-9CF3-E57407073C06}" presName="parTx" presStyleLbl="revTx" presStyleIdx="1" presStyleCnt="3">
        <dgm:presLayoutVars>
          <dgm:chMax val="0"/>
          <dgm:chPref val="0"/>
        </dgm:presLayoutVars>
      </dgm:prSet>
      <dgm:spPr/>
    </dgm:pt>
    <dgm:pt modelId="{954FEA12-2FD4-4997-9418-8FD199E2A627}" type="pres">
      <dgm:prSet presAssocID="{4B767167-A6B3-487F-A09C-C10212E1988D}" presName="sibTrans" presStyleCnt="0"/>
      <dgm:spPr/>
    </dgm:pt>
    <dgm:pt modelId="{364FC744-20E7-4714-95E9-578BD7A04894}" type="pres">
      <dgm:prSet presAssocID="{36453631-3B19-43F9-90B5-6C1D09D52BD4}" presName="compNode" presStyleCnt="0"/>
      <dgm:spPr/>
    </dgm:pt>
    <dgm:pt modelId="{F5F18394-86BB-46B2-82BB-32F7F8340C95}" type="pres">
      <dgm:prSet presAssocID="{36453631-3B19-43F9-90B5-6C1D09D52BD4}" presName="bgRect" presStyleLbl="bgShp" presStyleIdx="2" presStyleCnt="3"/>
      <dgm:spPr/>
    </dgm:pt>
    <dgm:pt modelId="{FBC03F29-B006-4D1B-93B2-8A717CE011DD}" type="pres">
      <dgm:prSet presAssocID="{36453631-3B19-43F9-90B5-6C1D09D52B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A3C23257-6A5E-4429-B153-859A627BFB8A}" type="pres">
      <dgm:prSet presAssocID="{36453631-3B19-43F9-90B5-6C1D09D52BD4}" presName="spaceRect" presStyleCnt="0"/>
      <dgm:spPr/>
    </dgm:pt>
    <dgm:pt modelId="{D63E6C95-FD66-45EA-9438-C4A5332F32D1}" type="pres">
      <dgm:prSet presAssocID="{36453631-3B19-43F9-90B5-6C1D09D52BD4}" presName="parTx" presStyleLbl="revTx" presStyleIdx="2" presStyleCnt="3">
        <dgm:presLayoutVars>
          <dgm:chMax val="0"/>
          <dgm:chPref val="0"/>
        </dgm:presLayoutVars>
      </dgm:prSet>
      <dgm:spPr/>
    </dgm:pt>
  </dgm:ptLst>
  <dgm:cxnLst>
    <dgm:cxn modelId="{DA355C13-BAB2-46F4-ABF5-9886BE107926}" type="presOf" srcId="{EAAF72FD-E249-4C25-BA7C-AD56F1E8DFD6}" destId="{92DD3906-A32F-47B1-8E00-BA17A3D3E3E0}" srcOrd="0" destOrd="0" presId="urn:microsoft.com/office/officeart/2018/2/layout/IconVerticalSolidList"/>
    <dgm:cxn modelId="{94A33238-0AF2-44C0-98A8-5F228A7F541D}" type="presOf" srcId="{8DA5D592-C580-491B-8EA2-6758D40C8BCB}" destId="{FE94F33F-9A8C-431B-8308-9DB3C48D3E41}" srcOrd="0" destOrd="0" presId="urn:microsoft.com/office/officeart/2018/2/layout/IconVerticalSolidList"/>
    <dgm:cxn modelId="{4FC76238-C5C5-4FB2-85F8-8EC737569868}" srcId="{8DA5D592-C580-491B-8EA2-6758D40C8BCB}" destId="{97093A93-505A-45CC-9CF3-E57407073C06}" srcOrd="1" destOrd="0" parTransId="{98077859-0EEF-472A-995E-AF6996290812}" sibTransId="{4B767167-A6B3-487F-A09C-C10212E1988D}"/>
    <dgm:cxn modelId="{EFAA825A-8E35-48BE-9869-C9DE612E1A42}" srcId="{8DA5D592-C580-491B-8EA2-6758D40C8BCB}" destId="{36453631-3B19-43F9-90B5-6C1D09D52BD4}" srcOrd="2" destOrd="0" parTransId="{6E1BDC2A-9951-4BDA-8FB0-4E23285C0015}" sibTransId="{DDBDB0B0-5CBA-4C6C-8F15-1E321264647F}"/>
    <dgm:cxn modelId="{78938185-75F0-4254-9521-7737FC857D8C}" type="presOf" srcId="{97093A93-505A-45CC-9CF3-E57407073C06}" destId="{D2289E99-04E4-43DF-AF76-E6CB97E67596}" srcOrd="0" destOrd="0" presId="urn:microsoft.com/office/officeart/2018/2/layout/IconVerticalSolidList"/>
    <dgm:cxn modelId="{F2DE71C5-F291-4A0D-AA68-22FBCA16577B}" srcId="{8DA5D592-C580-491B-8EA2-6758D40C8BCB}" destId="{EAAF72FD-E249-4C25-BA7C-AD56F1E8DFD6}" srcOrd="0" destOrd="0" parTransId="{1EACC207-11EE-48E4-A014-245D5D258883}" sibTransId="{E22646D2-58E7-48B4-8C4E-E93B3887F2BD}"/>
    <dgm:cxn modelId="{93FA9FCC-3572-4453-A104-D6EA8444ED7E}" type="presOf" srcId="{36453631-3B19-43F9-90B5-6C1D09D52BD4}" destId="{D63E6C95-FD66-45EA-9438-C4A5332F32D1}" srcOrd="0" destOrd="0" presId="urn:microsoft.com/office/officeart/2018/2/layout/IconVerticalSolidList"/>
    <dgm:cxn modelId="{BC125F69-93C6-44E6-8B15-E06991DC8B8D}" type="presParOf" srcId="{FE94F33F-9A8C-431B-8308-9DB3C48D3E41}" destId="{346458A6-8E1A-4359-BEE7-CFACCB696C03}" srcOrd="0" destOrd="0" presId="urn:microsoft.com/office/officeart/2018/2/layout/IconVerticalSolidList"/>
    <dgm:cxn modelId="{B69E0F73-741F-47D4-812D-0EAE4A0A4081}" type="presParOf" srcId="{346458A6-8E1A-4359-BEE7-CFACCB696C03}" destId="{344E2118-C268-47B6-981E-584FE026EEBC}" srcOrd="0" destOrd="0" presId="urn:microsoft.com/office/officeart/2018/2/layout/IconVerticalSolidList"/>
    <dgm:cxn modelId="{E3D10FA7-90CB-414A-BEAA-087222E73DA8}" type="presParOf" srcId="{346458A6-8E1A-4359-BEE7-CFACCB696C03}" destId="{3F2F1EA2-9B21-41AD-9DEA-3B4E2E39AC85}" srcOrd="1" destOrd="0" presId="urn:microsoft.com/office/officeart/2018/2/layout/IconVerticalSolidList"/>
    <dgm:cxn modelId="{A19D46FB-DAD6-4433-B899-080F6EACD36D}" type="presParOf" srcId="{346458A6-8E1A-4359-BEE7-CFACCB696C03}" destId="{1C055C88-BFCC-4043-891D-B9316E79ED98}" srcOrd="2" destOrd="0" presId="urn:microsoft.com/office/officeart/2018/2/layout/IconVerticalSolidList"/>
    <dgm:cxn modelId="{DDA9E8E3-0C5C-4D66-9202-4B6536F97E40}" type="presParOf" srcId="{346458A6-8E1A-4359-BEE7-CFACCB696C03}" destId="{92DD3906-A32F-47B1-8E00-BA17A3D3E3E0}" srcOrd="3" destOrd="0" presId="urn:microsoft.com/office/officeart/2018/2/layout/IconVerticalSolidList"/>
    <dgm:cxn modelId="{C6DE9679-7DF5-43B2-A599-1C889ECC57B2}" type="presParOf" srcId="{FE94F33F-9A8C-431B-8308-9DB3C48D3E41}" destId="{BC1B5CAC-D6E1-4A0D-9505-2219BB8B74AC}" srcOrd="1" destOrd="0" presId="urn:microsoft.com/office/officeart/2018/2/layout/IconVerticalSolidList"/>
    <dgm:cxn modelId="{413CC2C0-9A6D-4D5C-BFE1-CB62CA971704}" type="presParOf" srcId="{FE94F33F-9A8C-431B-8308-9DB3C48D3E41}" destId="{50E967EE-50AC-45DE-B4B5-C185E967ECFA}" srcOrd="2" destOrd="0" presId="urn:microsoft.com/office/officeart/2018/2/layout/IconVerticalSolidList"/>
    <dgm:cxn modelId="{2BAB1396-1E78-4FCD-BC5B-8BF9AF3EA56C}" type="presParOf" srcId="{50E967EE-50AC-45DE-B4B5-C185E967ECFA}" destId="{DD757A0A-7DE7-4876-8601-B09367772515}" srcOrd="0" destOrd="0" presId="urn:microsoft.com/office/officeart/2018/2/layout/IconVerticalSolidList"/>
    <dgm:cxn modelId="{7DA98956-D1B7-4693-8BBA-601AEB9608A0}" type="presParOf" srcId="{50E967EE-50AC-45DE-B4B5-C185E967ECFA}" destId="{E6484E84-CDEE-4987-82E6-C169274DA371}" srcOrd="1" destOrd="0" presId="urn:microsoft.com/office/officeart/2018/2/layout/IconVerticalSolidList"/>
    <dgm:cxn modelId="{6349B19F-53CA-415E-901D-FFAF0D8D1E31}" type="presParOf" srcId="{50E967EE-50AC-45DE-B4B5-C185E967ECFA}" destId="{6111292B-2CF8-461C-8E81-FB42B9F251B9}" srcOrd="2" destOrd="0" presId="urn:microsoft.com/office/officeart/2018/2/layout/IconVerticalSolidList"/>
    <dgm:cxn modelId="{BEF12C8A-BF58-47C6-ABD2-6D7683C2B3D3}" type="presParOf" srcId="{50E967EE-50AC-45DE-B4B5-C185E967ECFA}" destId="{D2289E99-04E4-43DF-AF76-E6CB97E67596}" srcOrd="3" destOrd="0" presId="urn:microsoft.com/office/officeart/2018/2/layout/IconVerticalSolidList"/>
    <dgm:cxn modelId="{C268A70D-09F5-4DA6-99AE-4C6B8ED95D61}" type="presParOf" srcId="{FE94F33F-9A8C-431B-8308-9DB3C48D3E41}" destId="{954FEA12-2FD4-4997-9418-8FD199E2A627}" srcOrd="3" destOrd="0" presId="urn:microsoft.com/office/officeart/2018/2/layout/IconVerticalSolidList"/>
    <dgm:cxn modelId="{50700721-601D-40DF-8348-B48B71C19E27}" type="presParOf" srcId="{FE94F33F-9A8C-431B-8308-9DB3C48D3E41}" destId="{364FC744-20E7-4714-95E9-578BD7A04894}" srcOrd="4" destOrd="0" presId="urn:microsoft.com/office/officeart/2018/2/layout/IconVerticalSolidList"/>
    <dgm:cxn modelId="{BC5711F6-D65D-4006-B776-9BEFAD9EB444}" type="presParOf" srcId="{364FC744-20E7-4714-95E9-578BD7A04894}" destId="{F5F18394-86BB-46B2-82BB-32F7F8340C95}" srcOrd="0" destOrd="0" presId="urn:microsoft.com/office/officeart/2018/2/layout/IconVerticalSolidList"/>
    <dgm:cxn modelId="{CBA8DF9D-769C-47C7-84F9-B97BA25B95F3}" type="presParOf" srcId="{364FC744-20E7-4714-95E9-578BD7A04894}" destId="{FBC03F29-B006-4D1B-93B2-8A717CE011DD}" srcOrd="1" destOrd="0" presId="urn:microsoft.com/office/officeart/2018/2/layout/IconVerticalSolidList"/>
    <dgm:cxn modelId="{7957ED10-E36A-4591-A6D6-0898958FFD7D}" type="presParOf" srcId="{364FC744-20E7-4714-95E9-578BD7A04894}" destId="{A3C23257-6A5E-4429-B153-859A627BFB8A}" srcOrd="2" destOrd="0" presId="urn:microsoft.com/office/officeart/2018/2/layout/IconVerticalSolidList"/>
    <dgm:cxn modelId="{0A713553-FB03-4F93-9261-DCBC1D6E1B92}" type="presParOf" srcId="{364FC744-20E7-4714-95E9-578BD7A04894}" destId="{D63E6C95-FD66-45EA-9438-C4A5332F32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58C57-2AD8-4729-B2DA-4D925152FFF9}">
      <dsp:nvSpPr>
        <dsp:cNvPr id="0" name=""/>
        <dsp:cNvSpPr/>
      </dsp:nvSpPr>
      <dsp:spPr>
        <a:xfrm>
          <a:off x="0" y="0"/>
          <a:ext cx="55892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9382BA-F3BB-48D7-90AB-4F29212F406A}">
      <dsp:nvSpPr>
        <dsp:cNvPr id="0" name=""/>
        <dsp:cNvSpPr/>
      </dsp:nvSpPr>
      <dsp:spPr>
        <a:xfrm>
          <a:off x="0" y="0"/>
          <a:ext cx="5589270" cy="2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i="1" kern="1200"/>
            <a:t>“an inclination or prejudice for or against one person or group, especially in a way considered to be unfair.”</a:t>
          </a:r>
          <a:endParaRPr lang="en-US" sz="3700" kern="1200"/>
        </a:p>
      </dsp:txBody>
      <dsp:txXfrm>
        <a:off x="0" y="0"/>
        <a:ext cx="5589270" cy="2729853"/>
      </dsp:txXfrm>
    </dsp:sp>
    <dsp:sp modelId="{68B935F9-E8D2-4E00-B566-C300AF49AA1F}">
      <dsp:nvSpPr>
        <dsp:cNvPr id="0" name=""/>
        <dsp:cNvSpPr/>
      </dsp:nvSpPr>
      <dsp:spPr>
        <a:xfrm>
          <a:off x="0" y="2729853"/>
          <a:ext cx="558927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91C2D4-28B5-4763-B060-D4DA009135A7}">
      <dsp:nvSpPr>
        <dsp:cNvPr id="0" name=""/>
        <dsp:cNvSpPr/>
      </dsp:nvSpPr>
      <dsp:spPr>
        <a:xfrm>
          <a:off x="0" y="2729853"/>
          <a:ext cx="5589270" cy="2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i="1" kern="1200"/>
            <a:t>“cause to feel or show inclination or prejudice for or against someone or something.”</a:t>
          </a:r>
          <a:endParaRPr lang="en-US" sz="3700" kern="1200"/>
        </a:p>
      </dsp:txBody>
      <dsp:txXfrm>
        <a:off x="0" y="2729853"/>
        <a:ext cx="5589270" cy="27298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5E90E1-3A5C-4421-B376-561A55794DD5}">
      <dsp:nvSpPr>
        <dsp:cNvPr id="0" name=""/>
        <dsp:cNvSpPr/>
      </dsp:nvSpPr>
      <dsp:spPr>
        <a:xfrm>
          <a:off x="376435" y="1016402"/>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61CD74-4A71-475B-ABBD-4AE0D5044BDC}">
      <dsp:nvSpPr>
        <dsp:cNvPr id="0" name=""/>
        <dsp:cNvSpPr/>
      </dsp:nvSpPr>
      <dsp:spPr>
        <a:xfrm>
          <a:off x="610435" y="125040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537509-D4D3-4497-871E-3F9A7829A124}">
      <dsp:nvSpPr>
        <dsp:cNvPr id="0" name=""/>
        <dsp:cNvSpPr/>
      </dsp:nvSpPr>
      <dsp:spPr>
        <a:xfrm>
          <a:off x="25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i="1" kern="1200"/>
            <a:t>Information overload, </a:t>
          </a:r>
          <a:endParaRPr lang="en-US" sz="1300" kern="1200"/>
        </a:p>
      </dsp:txBody>
      <dsp:txXfrm>
        <a:off x="25435" y="2456402"/>
        <a:ext cx="1800000" cy="720000"/>
      </dsp:txXfrm>
    </dsp:sp>
    <dsp:sp modelId="{2C570BB5-5463-4C2A-B3D0-538056AEC26A}">
      <dsp:nvSpPr>
        <dsp:cNvPr id="0" name=""/>
        <dsp:cNvSpPr/>
      </dsp:nvSpPr>
      <dsp:spPr>
        <a:xfrm>
          <a:off x="2491435" y="1016402"/>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0D83BF-1244-4D32-BAC2-24A40CB14479}">
      <dsp:nvSpPr>
        <dsp:cNvPr id="0" name=""/>
        <dsp:cNvSpPr/>
      </dsp:nvSpPr>
      <dsp:spPr>
        <a:xfrm>
          <a:off x="2725435" y="125040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2603A8-5B03-427F-8084-1FFEEDD14948}">
      <dsp:nvSpPr>
        <dsp:cNvPr id="0" name=""/>
        <dsp:cNvSpPr/>
      </dsp:nvSpPr>
      <dsp:spPr>
        <a:xfrm>
          <a:off x="2140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i="1" kern="1200"/>
            <a:t>lack of meaning, </a:t>
          </a:r>
          <a:endParaRPr lang="en-US" sz="1300" kern="1200"/>
        </a:p>
      </dsp:txBody>
      <dsp:txXfrm>
        <a:off x="2140435" y="2456402"/>
        <a:ext cx="1800000" cy="720000"/>
      </dsp:txXfrm>
    </dsp:sp>
    <dsp:sp modelId="{627E98A3-DF7A-487E-AA7D-7E8F54629386}">
      <dsp:nvSpPr>
        <dsp:cNvPr id="0" name=""/>
        <dsp:cNvSpPr/>
      </dsp:nvSpPr>
      <dsp:spPr>
        <a:xfrm>
          <a:off x="4606435" y="1016402"/>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F084A5-02D3-4C55-89F1-1B04572BAD0D}">
      <dsp:nvSpPr>
        <dsp:cNvPr id="0" name=""/>
        <dsp:cNvSpPr/>
      </dsp:nvSpPr>
      <dsp:spPr>
        <a:xfrm>
          <a:off x="4840435" y="125040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A1C8F1-DF16-46C4-B5B3-90C53E1AD726}">
      <dsp:nvSpPr>
        <dsp:cNvPr id="0" name=""/>
        <dsp:cNvSpPr/>
      </dsp:nvSpPr>
      <dsp:spPr>
        <a:xfrm>
          <a:off x="4255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i="1" kern="1200"/>
            <a:t>the need to act fast, and </a:t>
          </a:r>
          <a:endParaRPr lang="en-US" sz="1300" kern="1200"/>
        </a:p>
      </dsp:txBody>
      <dsp:txXfrm>
        <a:off x="4255435" y="2456402"/>
        <a:ext cx="1800000" cy="720000"/>
      </dsp:txXfrm>
    </dsp:sp>
    <dsp:sp modelId="{5D6231F0-4674-4573-9333-EBCCC22CB357}">
      <dsp:nvSpPr>
        <dsp:cNvPr id="0" name=""/>
        <dsp:cNvSpPr/>
      </dsp:nvSpPr>
      <dsp:spPr>
        <a:xfrm>
          <a:off x="6721435" y="1016402"/>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79DBAA-6D0E-48B7-B5A8-DC22FCD87828}">
      <dsp:nvSpPr>
        <dsp:cNvPr id="0" name=""/>
        <dsp:cNvSpPr/>
      </dsp:nvSpPr>
      <dsp:spPr>
        <a:xfrm>
          <a:off x="6955435" y="125040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29E73C-D557-4EEA-9E6E-7491E2BCF434}">
      <dsp:nvSpPr>
        <dsp:cNvPr id="0" name=""/>
        <dsp:cNvSpPr/>
      </dsp:nvSpPr>
      <dsp:spPr>
        <a:xfrm>
          <a:off x="6370435"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i="1" kern="1200"/>
            <a:t>how to know what needs to be remembered for later.</a:t>
          </a:r>
          <a:endParaRPr lang="en-US" sz="1300" kern="1200"/>
        </a:p>
      </dsp:txBody>
      <dsp:txXfrm>
        <a:off x="6370435" y="2456402"/>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E2118-C268-47B6-981E-584FE026EEBC}">
      <dsp:nvSpPr>
        <dsp:cNvPr id="0" name=""/>
        <dsp:cNvSpPr/>
      </dsp:nvSpPr>
      <dsp:spPr>
        <a:xfrm>
          <a:off x="0" y="695"/>
          <a:ext cx="4588002" cy="16272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2F1EA2-9B21-41AD-9DEA-3B4E2E39AC85}">
      <dsp:nvSpPr>
        <dsp:cNvPr id="0" name=""/>
        <dsp:cNvSpPr/>
      </dsp:nvSpPr>
      <dsp:spPr>
        <a:xfrm>
          <a:off x="492238" y="366823"/>
          <a:ext cx="894979" cy="894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DD3906-A32F-47B1-8E00-BA17A3D3E3E0}">
      <dsp:nvSpPr>
        <dsp:cNvPr id="0" name=""/>
        <dsp:cNvSpPr/>
      </dsp:nvSpPr>
      <dsp:spPr>
        <a:xfrm>
          <a:off x="1879455" y="695"/>
          <a:ext cx="2708546" cy="1627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216" tIns="172216" rIns="172216" bIns="172216" numCol="1" spcCol="1270" anchor="ctr" anchorCtr="0">
          <a:noAutofit/>
        </a:bodyPr>
        <a:lstStyle/>
        <a:p>
          <a:pPr marL="0" lvl="0" indent="0" algn="l" defTabSz="1111250">
            <a:lnSpc>
              <a:spcPct val="100000"/>
            </a:lnSpc>
            <a:spcBef>
              <a:spcPct val="0"/>
            </a:spcBef>
            <a:spcAft>
              <a:spcPct val="35000"/>
            </a:spcAft>
            <a:buNone/>
          </a:pPr>
          <a:r>
            <a:rPr lang="en-GB" sz="2500" kern="1200"/>
            <a:t>Explore the wider system </a:t>
          </a:r>
          <a:endParaRPr lang="en-US" sz="2500" kern="1200"/>
        </a:p>
      </dsp:txBody>
      <dsp:txXfrm>
        <a:off x="1879455" y="695"/>
        <a:ext cx="2708546" cy="1627234"/>
      </dsp:txXfrm>
    </dsp:sp>
    <dsp:sp modelId="{DD757A0A-7DE7-4876-8601-B09367772515}">
      <dsp:nvSpPr>
        <dsp:cNvPr id="0" name=""/>
        <dsp:cNvSpPr/>
      </dsp:nvSpPr>
      <dsp:spPr>
        <a:xfrm>
          <a:off x="0" y="2034738"/>
          <a:ext cx="4588002" cy="16272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484E84-CDEE-4987-82E6-C169274DA371}">
      <dsp:nvSpPr>
        <dsp:cNvPr id="0" name=""/>
        <dsp:cNvSpPr/>
      </dsp:nvSpPr>
      <dsp:spPr>
        <a:xfrm>
          <a:off x="492238" y="2400866"/>
          <a:ext cx="894979" cy="894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289E99-04E4-43DF-AF76-E6CB97E67596}">
      <dsp:nvSpPr>
        <dsp:cNvPr id="0" name=""/>
        <dsp:cNvSpPr/>
      </dsp:nvSpPr>
      <dsp:spPr>
        <a:xfrm>
          <a:off x="1879455" y="2034738"/>
          <a:ext cx="2708546" cy="1627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216" tIns="172216" rIns="172216" bIns="172216" numCol="1" spcCol="1270" anchor="ctr" anchorCtr="0">
          <a:noAutofit/>
        </a:bodyPr>
        <a:lstStyle/>
        <a:p>
          <a:pPr marL="0" lvl="0" indent="0" algn="l" defTabSz="1111250">
            <a:lnSpc>
              <a:spcPct val="100000"/>
            </a:lnSpc>
            <a:spcBef>
              <a:spcPct val="0"/>
            </a:spcBef>
            <a:spcAft>
              <a:spcPct val="35000"/>
            </a:spcAft>
            <a:buNone/>
          </a:pPr>
          <a:r>
            <a:rPr lang="en-GB" sz="2500" kern="1200"/>
            <a:t>Create a map or story of the situation</a:t>
          </a:r>
          <a:endParaRPr lang="en-US" sz="2500" kern="1200"/>
        </a:p>
      </dsp:txBody>
      <dsp:txXfrm>
        <a:off x="1879455" y="2034738"/>
        <a:ext cx="2708546" cy="1627234"/>
      </dsp:txXfrm>
    </dsp:sp>
    <dsp:sp modelId="{F5F18394-86BB-46B2-82BB-32F7F8340C95}">
      <dsp:nvSpPr>
        <dsp:cNvPr id="0" name=""/>
        <dsp:cNvSpPr/>
      </dsp:nvSpPr>
      <dsp:spPr>
        <a:xfrm>
          <a:off x="0" y="4068781"/>
          <a:ext cx="4588002" cy="16272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C03F29-B006-4D1B-93B2-8A717CE011DD}">
      <dsp:nvSpPr>
        <dsp:cNvPr id="0" name=""/>
        <dsp:cNvSpPr/>
      </dsp:nvSpPr>
      <dsp:spPr>
        <a:xfrm>
          <a:off x="492238" y="4434909"/>
          <a:ext cx="894979" cy="894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3E6C95-FD66-45EA-9438-C4A5332F32D1}">
      <dsp:nvSpPr>
        <dsp:cNvPr id="0" name=""/>
        <dsp:cNvSpPr/>
      </dsp:nvSpPr>
      <dsp:spPr>
        <a:xfrm>
          <a:off x="1879455" y="4068781"/>
          <a:ext cx="2708546" cy="1627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216" tIns="172216" rIns="172216" bIns="172216" numCol="1" spcCol="1270" anchor="ctr" anchorCtr="0">
          <a:noAutofit/>
        </a:bodyPr>
        <a:lstStyle/>
        <a:p>
          <a:pPr marL="0" lvl="0" indent="0" algn="l" defTabSz="1111250">
            <a:lnSpc>
              <a:spcPct val="100000"/>
            </a:lnSpc>
            <a:spcBef>
              <a:spcPct val="0"/>
            </a:spcBef>
            <a:spcAft>
              <a:spcPct val="35000"/>
            </a:spcAft>
            <a:buNone/>
          </a:pPr>
          <a:r>
            <a:rPr lang="en-GB" sz="2500" kern="1200"/>
            <a:t>Act to change the system to learn from it</a:t>
          </a:r>
          <a:endParaRPr lang="en-US" sz="2500" kern="1200"/>
        </a:p>
      </dsp:txBody>
      <dsp:txXfrm>
        <a:off x="1879455" y="4068781"/>
        <a:ext cx="2708546" cy="16272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0FF0A6-636E-456F-9DE6-9DA462D51DD6}" type="datetimeFigureOut">
              <a:rPr lang="en-GB" smtClean="0"/>
              <a:t>01/06/2021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30F979-CA28-47C7-A9A1-CEA60B75CF11}" type="slidenum">
              <a:rPr lang="en-GB" smtClean="0"/>
              <a:t>‹#›</a:t>
            </a:fld>
            <a:endParaRPr lang="en-GB"/>
          </a:p>
        </p:txBody>
      </p:sp>
    </p:spTree>
    <p:extLst>
      <p:ext uri="{BB962C8B-B14F-4D97-AF65-F5344CB8AC3E}">
        <p14:creationId xmlns:p14="http://schemas.microsoft.com/office/powerpoint/2010/main" val="3181336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avoid drowning in information overload, our brains need to skim and filter insane amounts of information and quickly, almost effortlessly, decide which few things in that firehose are actually important and call those out.</a:t>
            </a:r>
          </a:p>
          <a:p>
            <a:r>
              <a:rPr lang="en-US" dirty="0"/>
              <a:t>In order to construct meaning out of the bits and pieces of information that come to our attention, we need to fill in the gaps, and map it all to our existing mental models. In the meantime we also need to make sure that it all stays relatively stable and as accurate as possible.</a:t>
            </a:r>
            <a:endParaRPr lang="en-GB" dirty="0"/>
          </a:p>
          <a:p>
            <a:r>
              <a:rPr lang="en-US" dirty="0"/>
              <a:t>In order to act fast, our brains need to make split-second decisions that could impact our chances for survival, security, or success, and feel confident that we can make things happen.</a:t>
            </a:r>
            <a:endParaRPr lang="en-GB" dirty="0"/>
          </a:p>
          <a:p>
            <a:r>
              <a:rPr lang="en-US" dirty="0"/>
              <a:t>And in order to keep doing all of this as efficiently as possible, our brains need to remember the most important and useful bits of new information and inform the other systems so they can adapt and improve over time, but no more than that.</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F030F979-CA28-47C7-A9A1-CEA60B75CF11}" type="slidenum">
              <a:rPr lang="en-GB" smtClean="0"/>
              <a:t>‹#›</a:t>
            </a:fld>
            <a:endParaRPr lang="en-GB"/>
          </a:p>
        </p:txBody>
      </p:sp>
    </p:spTree>
    <p:extLst>
      <p:ext uri="{BB962C8B-B14F-4D97-AF65-F5344CB8AC3E}">
        <p14:creationId xmlns:p14="http://schemas.microsoft.com/office/powerpoint/2010/main" val="2088566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is where sensemaking comes in? </a:t>
            </a:r>
          </a:p>
        </p:txBody>
      </p:sp>
      <p:sp>
        <p:nvSpPr>
          <p:cNvPr id="4" name="Slide Number Placeholder 3"/>
          <p:cNvSpPr>
            <a:spLocks noGrp="1"/>
          </p:cNvSpPr>
          <p:nvPr>
            <p:ph type="sldNum" sz="quarter" idx="5"/>
          </p:nvPr>
        </p:nvSpPr>
        <p:spPr/>
        <p:txBody>
          <a:bodyPr/>
          <a:lstStyle/>
          <a:p>
            <a:fld id="{F030F979-CA28-47C7-A9A1-CEA60B75CF11}" type="slidenum">
              <a:rPr lang="en-GB" smtClean="0"/>
              <a:t>‹#›</a:t>
            </a:fld>
            <a:endParaRPr lang="en-GB"/>
          </a:p>
        </p:txBody>
      </p:sp>
    </p:spTree>
    <p:extLst>
      <p:ext uri="{BB962C8B-B14F-4D97-AF65-F5344CB8AC3E}">
        <p14:creationId xmlns:p14="http://schemas.microsoft.com/office/powerpoint/2010/main" val="2821252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7363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13004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48285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86836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971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04313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2452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6245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9249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78202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05357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07877"/>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1">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2400">
                <a:solidFill>
                  <a:schemeClr val="tx2"/>
                </a:solidFill>
              </a:defRPr>
            </a:lvl1pPr>
          </a:lstStyle>
          <a:p>
            <a:r>
              <a:rPr lang="en-US"/>
              <a:t>Click to edit Master title style</a:t>
            </a:r>
          </a:p>
        </p:txBody>
      </p:sp>
      <p:sp>
        <p:nvSpPr>
          <p:cNvPr id="3" name="Tijdelijke aanduiding voor verticale tekst 2"/>
          <p:cNvSpPr>
            <a:spLocks noGrp="1"/>
          </p:cNvSpPr>
          <p:nvPr>
            <p:ph type="body" orient="vert" idx="1"/>
          </p:nvPr>
        </p:nvSpPr>
        <p:spPr>
          <a:xfrm>
            <a:off x="405584" y="1586677"/>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9"/>
            <a:ext cx="831723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722700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230976192"/>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progressive-charlestown.com/2016/01/decision-making-in-action.html"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progressive-charlestown.com/2016/01/decision-making-in-action.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betterhumans.coach.me/cognitive-bias-cheat-sheet-55a472476b18"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hyperlink" Target="http://blogs.henrico.k12.va.us/21/2012/01/18/explore-with-the-explorers/" TargetMode="External"/><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ris3meflcenter.blogspot.com/2011/11/mind-maps-how-to.html" TargetMode="External"/><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en.wikipedia.org/wiki/Type_VI_secretion_system" TargetMode="External"/><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1" descr="Diagram&#10;&#10;Description automatically generated">
            <a:extLst>
              <a:ext uri="{FF2B5EF4-FFF2-40B4-BE49-F238E27FC236}">
                <a16:creationId xmlns:a16="http://schemas.microsoft.com/office/drawing/2014/main" id="{060DBDF1-C55E-4827-A2C1-6FA21ABFF59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9091" r="13816" b="-3"/>
          <a:stretch/>
        </p:blipFill>
        <p:spPr>
          <a:xfrm>
            <a:off x="2642616" y="10"/>
            <a:ext cx="6501384" cy="6857990"/>
          </a:xfrm>
          <a:prstGeom prst="rect">
            <a:avLst/>
          </a:prstGeom>
        </p:spPr>
      </p:pic>
      <p:sp>
        <p:nvSpPr>
          <p:cNvPr id="28" name="Rectangle 2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B9394-B4A2-4490-88DD-9AAF2D556175}"/>
              </a:ext>
            </a:extLst>
          </p:cNvPr>
          <p:cNvSpPr>
            <a:spLocks noGrp="1"/>
          </p:cNvSpPr>
          <p:nvPr>
            <p:ph type="ctrTitle"/>
          </p:nvPr>
        </p:nvSpPr>
        <p:spPr>
          <a:xfrm>
            <a:off x="358485" y="1122363"/>
            <a:ext cx="3017520" cy="3204134"/>
          </a:xfrm>
        </p:spPr>
        <p:txBody>
          <a:bodyPr anchor="b">
            <a:normAutofit/>
          </a:bodyPr>
          <a:lstStyle/>
          <a:p>
            <a:pPr algn="l"/>
            <a:r>
              <a:rPr lang="en-GB" sz="4200">
                <a:cs typeface="Calibri Light"/>
              </a:rPr>
              <a:t>Decision-making</a:t>
            </a:r>
            <a:endParaRPr lang="en-GB" sz="4200"/>
          </a:p>
        </p:txBody>
      </p:sp>
      <p:sp>
        <p:nvSpPr>
          <p:cNvPr id="3" name="Content Placeholder 2">
            <a:extLst>
              <a:ext uri="{FF2B5EF4-FFF2-40B4-BE49-F238E27FC236}">
                <a16:creationId xmlns:a16="http://schemas.microsoft.com/office/drawing/2014/main" id="{19C7B63B-71A7-44F5-A30D-5CAD7B19415A}"/>
              </a:ext>
            </a:extLst>
          </p:cNvPr>
          <p:cNvSpPr>
            <a:spLocks noGrp="1"/>
          </p:cNvSpPr>
          <p:nvPr>
            <p:ph type="subTitle" idx="1"/>
          </p:nvPr>
        </p:nvSpPr>
        <p:spPr>
          <a:xfrm>
            <a:off x="358485" y="4872922"/>
            <a:ext cx="3017519" cy="1208141"/>
          </a:xfrm>
        </p:spPr>
        <p:txBody>
          <a:bodyPr vert="horz" lIns="91440" tIns="45720" rIns="91440" bIns="45720" rtlCol="0">
            <a:normAutofit/>
          </a:bodyPr>
          <a:lstStyle/>
          <a:p>
            <a:pPr algn="l"/>
            <a:r>
              <a:rPr lang="en-GB" sz="1700">
                <a:cs typeface="Calibri Light"/>
              </a:rPr>
              <a:t>Bias and Sensemaking</a:t>
            </a:r>
            <a:endParaRPr lang="en-GB" sz="1700"/>
          </a:p>
        </p:txBody>
      </p:sp>
      <p:sp>
        <p:nvSpPr>
          <p:cNvPr id="30" name="Rectangle 2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6926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11" descr="Diagram&#10;&#10;Description automatically generated">
            <a:extLst>
              <a:ext uri="{FF2B5EF4-FFF2-40B4-BE49-F238E27FC236}">
                <a16:creationId xmlns:a16="http://schemas.microsoft.com/office/drawing/2014/main" id="{85E6D91F-9D4C-457E-A0F0-3D0273A65FF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1093" r="-1" b="-1"/>
          <a:stretch/>
        </p:blipFill>
        <p:spPr>
          <a:xfrm>
            <a:off x="452753" y="-1"/>
            <a:ext cx="8691247" cy="6857999"/>
          </a:xfrm>
          <a:prstGeom prst="rect">
            <a:avLst/>
          </a:prstGeom>
        </p:spPr>
      </p:pic>
      <p:sp>
        <p:nvSpPr>
          <p:cNvPr id="12"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64924"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EF999-B167-411A-8AC7-3077F90AD501}"/>
              </a:ext>
            </a:extLst>
          </p:cNvPr>
          <p:cNvSpPr>
            <a:spLocks noGrp="1"/>
          </p:cNvSpPr>
          <p:nvPr>
            <p:ph type="title"/>
          </p:nvPr>
        </p:nvSpPr>
        <p:spPr>
          <a:xfrm>
            <a:off x="982703" y="338810"/>
            <a:ext cx="2906015" cy="2147520"/>
          </a:xfrm>
        </p:spPr>
        <p:txBody>
          <a:bodyPr>
            <a:normAutofit/>
          </a:bodyPr>
          <a:lstStyle/>
          <a:p>
            <a:r>
              <a:rPr lang="en-GB">
                <a:solidFill>
                  <a:schemeClr val="bg1"/>
                </a:solidFill>
                <a:cs typeface="Calibri Light"/>
              </a:rPr>
              <a:t>In this session we will...</a:t>
            </a:r>
            <a:endParaRPr lang="en-GB">
              <a:solidFill>
                <a:schemeClr val="bg1"/>
              </a:solidFill>
            </a:endParaRPr>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40" y="73152"/>
            <a:ext cx="884223"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AA345D-78B4-4CF5-9EEC-933AFB0629C1}"/>
              </a:ext>
            </a:extLst>
          </p:cNvPr>
          <p:cNvSpPr>
            <a:spLocks noGrp="1"/>
          </p:cNvSpPr>
          <p:nvPr>
            <p:ph idx="1"/>
          </p:nvPr>
        </p:nvSpPr>
        <p:spPr>
          <a:xfrm>
            <a:off x="898923" y="2494304"/>
            <a:ext cx="2882077" cy="4072034"/>
          </a:xfrm>
        </p:spPr>
        <p:txBody>
          <a:bodyPr vert="horz" lIns="91440" tIns="45720" rIns="91440" bIns="45720" rtlCol="0" anchor="ctr">
            <a:normAutofit/>
          </a:bodyPr>
          <a:lstStyle/>
          <a:p>
            <a:r>
              <a:rPr lang="en-GB" sz="1800">
                <a:solidFill>
                  <a:schemeClr val="bg1"/>
                </a:solidFill>
                <a:cs typeface="Calibri"/>
              </a:rPr>
              <a:t>Explore how bias influences decision-making.</a:t>
            </a:r>
          </a:p>
          <a:p>
            <a:r>
              <a:rPr lang="en-GB" sz="1800">
                <a:solidFill>
                  <a:schemeClr val="bg1"/>
                </a:solidFill>
                <a:cs typeface="Calibri"/>
              </a:rPr>
              <a:t>Consider how we can overcome unhelpful bias in leadership and research. </a:t>
            </a:r>
          </a:p>
          <a:p>
            <a:r>
              <a:rPr lang="en-GB" sz="1800">
                <a:solidFill>
                  <a:schemeClr val="bg1"/>
                </a:solidFill>
                <a:cs typeface="Calibri"/>
              </a:rPr>
              <a:t>Understand the role of sensemaking in decision making. </a:t>
            </a:r>
          </a:p>
          <a:p>
            <a:r>
              <a:rPr lang="en-GB" sz="1800">
                <a:solidFill>
                  <a:schemeClr val="bg1"/>
                </a:solidFill>
                <a:cs typeface="Calibri"/>
              </a:rPr>
              <a:t>Use sensemaking to understand a problem more deeply. </a:t>
            </a:r>
          </a:p>
        </p:txBody>
      </p:sp>
    </p:spTree>
    <p:extLst>
      <p:ext uri="{BB962C8B-B14F-4D97-AF65-F5344CB8AC3E}">
        <p14:creationId xmlns:p14="http://schemas.microsoft.com/office/powerpoint/2010/main" val="1636941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1490" y="429030"/>
            <a:ext cx="2125980" cy="5457589"/>
          </a:xfrm>
        </p:spPr>
        <p:txBody>
          <a:bodyPr anchor="ctr">
            <a:normAutofit/>
          </a:bodyPr>
          <a:lstStyle/>
          <a:p>
            <a:r>
              <a:rPr lang="en-GB" sz="3500"/>
              <a:t>BIAS – What is it?</a:t>
            </a:r>
          </a:p>
        </p:txBody>
      </p:sp>
      <p:sp>
        <p:nvSpPr>
          <p:cNvPr id="13" name="Rectangle 12">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1490" y="6112341"/>
            <a:ext cx="81267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7048" y="5040414"/>
            <a:ext cx="54864" cy="21259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7" name="Content Placeholder 4">
            <a:extLst>
              <a:ext uri="{FF2B5EF4-FFF2-40B4-BE49-F238E27FC236}">
                <a16:creationId xmlns:a16="http://schemas.microsoft.com/office/drawing/2014/main" id="{B0BC873F-F63B-4B47-A380-00860A817A84}"/>
              </a:ext>
            </a:extLst>
          </p:cNvPr>
          <p:cNvGraphicFramePr>
            <a:graphicFrameLocks noGrp="1"/>
          </p:cNvGraphicFramePr>
          <p:nvPr>
            <p:ph idx="1"/>
            <p:extLst>
              <p:ext uri="{D42A27DB-BD31-4B8C-83A1-F6EECF244321}">
                <p14:modId xmlns:p14="http://schemas.microsoft.com/office/powerpoint/2010/main" val="1375859724"/>
              </p:ext>
            </p:extLst>
          </p:nvPr>
        </p:nvGraphicFramePr>
        <p:xfrm>
          <a:off x="3031236" y="429030"/>
          <a:ext cx="558927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9161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12" y="365125"/>
            <a:ext cx="8375585"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85059" y="586822"/>
            <a:ext cx="2670189" cy="1645920"/>
          </a:xfrm>
        </p:spPr>
        <p:txBody>
          <a:bodyPr>
            <a:normAutofit/>
          </a:bodyPr>
          <a:lstStyle/>
          <a:p>
            <a:r>
              <a:rPr lang="en-GB" sz="2800"/>
              <a:t>BIAS – Where does it come from?</a:t>
            </a:r>
          </a:p>
        </p:txBody>
      </p:sp>
      <p:sp>
        <p:nvSpPr>
          <p:cNvPr id="15" name="Rectangle 14">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06" y="105773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99776" y="1402924"/>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p:cNvSpPr>
            <a:spLocks noGrp="1"/>
          </p:cNvSpPr>
          <p:nvPr>
            <p:ph idx="1"/>
          </p:nvPr>
        </p:nvSpPr>
        <p:spPr>
          <a:xfrm>
            <a:off x="4013373" y="671098"/>
            <a:ext cx="4501977" cy="1645920"/>
          </a:xfrm>
        </p:spPr>
        <p:txBody>
          <a:bodyPr anchor="ctr">
            <a:normAutofit/>
          </a:bodyPr>
          <a:lstStyle/>
          <a:p>
            <a:pPr marL="0" indent="0">
              <a:buNone/>
            </a:pPr>
            <a:r>
              <a:rPr lang="en-GB" sz="1600" dirty="0"/>
              <a:t>In groups discuss:</a:t>
            </a:r>
            <a:endParaRPr lang="en-US" dirty="0">
              <a:cs typeface="Calibri" panose="020F0502020204030204"/>
            </a:endParaRPr>
          </a:p>
          <a:p>
            <a:r>
              <a:rPr lang="en-GB" sz="1600" dirty="0"/>
              <a:t>the areas of our lives that inform our biases towards people, groups, types of action etc. </a:t>
            </a:r>
            <a:endParaRPr lang="en-US">
              <a:cs typeface="Calibri"/>
            </a:endParaRPr>
          </a:p>
          <a:p>
            <a:r>
              <a:rPr lang="en-GB" sz="1600" dirty="0">
                <a:cs typeface="Calibri"/>
              </a:rPr>
              <a:t>what would life be like if there was no bias?</a:t>
            </a:r>
          </a:p>
          <a:p>
            <a:endParaRPr lang="en-GB" sz="1600" dirty="0">
              <a:cs typeface="Calibri" panose="020F0502020204030204"/>
            </a:endParaRPr>
          </a:p>
          <a:p>
            <a:endParaRPr lang="en-GB" sz="1600" i="1">
              <a:cs typeface="Calibri" panose="020F0502020204030204"/>
            </a:endParaRPr>
          </a:p>
        </p:txBody>
      </p:sp>
      <p:pic>
        <p:nvPicPr>
          <p:cNvPr id="4" name="Picture 5" descr="Text&#10;&#10;Description automatically generated">
            <a:extLst>
              <a:ext uri="{FF2B5EF4-FFF2-40B4-BE49-F238E27FC236}">
                <a16:creationId xmlns:a16="http://schemas.microsoft.com/office/drawing/2014/main" id="{8ABFF609-0FF5-438D-911A-AA9FF680E5B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18338" y="2979204"/>
            <a:ext cx="8373618" cy="2993568"/>
          </a:xfrm>
          <a:prstGeom prst="rect">
            <a:avLst/>
          </a:prstGeom>
        </p:spPr>
      </p:pic>
    </p:spTree>
    <p:extLst>
      <p:ext uri="{BB962C8B-B14F-4D97-AF65-F5344CB8AC3E}">
        <p14:creationId xmlns:p14="http://schemas.microsoft.com/office/powerpoint/2010/main" val="1046623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79C482-B52A-46C4-B702-BF691FA166EE}"/>
              </a:ext>
            </a:extLst>
          </p:cNvPr>
          <p:cNvSpPr>
            <a:spLocks noGrp="1"/>
          </p:cNvSpPr>
          <p:nvPr>
            <p:ph type="title"/>
          </p:nvPr>
        </p:nvSpPr>
        <p:spPr>
          <a:xfrm>
            <a:off x="1028697" y="348865"/>
            <a:ext cx="7533018" cy="877729"/>
          </a:xfrm>
        </p:spPr>
        <p:txBody>
          <a:bodyPr anchor="ctr">
            <a:normAutofit/>
          </a:bodyPr>
          <a:lstStyle/>
          <a:p>
            <a:r>
              <a:rPr lang="en-GB" sz="3500">
                <a:solidFill>
                  <a:srgbClr val="FFFFFF"/>
                </a:solidFill>
                <a:cs typeface="Calibri Light"/>
              </a:rPr>
              <a:t>We can't operate without bias.</a:t>
            </a: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BF34E8FA-A781-469D-B6F6-06A2132F51FB}"/>
              </a:ext>
            </a:extLst>
          </p:cNvPr>
          <p:cNvGraphicFramePr>
            <a:graphicFrameLocks noGrp="1"/>
          </p:cNvGraphicFramePr>
          <p:nvPr>
            <p:ph idx="1"/>
            <p:extLst>
              <p:ext uri="{D42A27DB-BD31-4B8C-83A1-F6EECF244321}">
                <p14:modId xmlns:p14="http://schemas.microsoft.com/office/powerpoint/2010/main" val="2844261879"/>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900CBF8A-F0D8-47EF-A418-F625432E57AA}"/>
              </a:ext>
            </a:extLst>
          </p:cNvPr>
          <p:cNvSpPr txBox="1"/>
          <p:nvPr/>
        </p:nvSpPr>
        <p:spPr>
          <a:xfrm>
            <a:off x="737118" y="2164702"/>
            <a:ext cx="51878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Four problems that biases help us address:</a:t>
            </a:r>
          </a:p>
        </p:txBody>
      </p:sp>
    </p:spTree>
    <p:extLst>
      <p:ext uri="{BB962C8B-B14F-4D97-AF65-F5344CB8AC3E}">
        <p14:creationId xmlns:p14="http://schemas.microsoft.com/office/powerpoint/2010/main" val="3829692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1" name="Rectangle 8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Freeform: Shape 8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1" name="Rectangle 9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0C6F1-B35C-4C87-924E-36A47060C71A}"/>
              </a:ext>
            </a:extLst>
          </p:cNvPr>
          <p:cNvSpPr>
            <a:spLocks noGrp="1"/>
          </p:cNvSpPr>
          <p:nvPr>
            <p:ph type="title"/>
          </p:nvPr>
        </p:nvSpPr>
        <p:spPr>
          <a:xfrm>
            <a:off x="350041" y="586855"/>
            <a:ext cx="2401025" cy="3387497"/>
          </a:xfrm>
        </p:spPr>
        <p:txBody>
          <a:bodyPr anchor="b">
            <a:normAutofit/>
          </a:bodyPr>
          <a:lstStyle/>
          <a:p>
            <a:pPr algn="r"/>
            <a:r>
              <a:rPr lang="en-GB" sz="3500" dirty="0">
                <a:solidFill>
                  <a:srgbClr val="FFFFFF"/>
                </a:solidFill>
              </a:rPr>
              <a:t>Problem 1: Too much information</a:t>
            </a:r>
            <a:endParaRPr lang="en-US" sz="3500" dirty="0">
              <a:solidFill>
                <a:srgbClr val="FFFFFF"/>
              </a:solidFill>
            </a:endParaRPr>
          </a:p>
        </p:txBody>
      </p:sp>
      <p:sp>
        <p:nvSpPr>
          <p:cNvPr id="202" name="Content Placeholder 201">
            <a:extLst>
              <a:ext uri="{FF2B5EF4-FFF2-40B4-BE49-F238E27FC236}">
                <a16:creationId xmlns:a16="http://schemas.microsoft.com/office/drawing/2014/main" id="{A7CF7F79-8347-4084-98DA-ABAAAFD37395}"/>
              </a:ext>
            </a:extLst>
          </p:cNvPr>
          <p:cNvSpPr>
            <a:spLocks noGrp="1"/>
          </p:cNvSpPr>
          <p:nvPr>
            <p:ph idx="1"/>
          </p:nvPr>
        </p:nvSpPr>
        <p:spPr>
          <a:xfrm>
            <a:off x="3607694" y="649480"/>
            <a:ext cx="4916510" cy="5546047"/>
          </a:xfrm>
        </p:spPr>
        <p:txBody>
          <a:bodyPr vert="horz" lIns="91440" tIns="45720" rIns="91440" bIns="45720" rtlCol="0" anchor="ctr">
            <a:normAutofit/>
          </a:bodyPr>
          <a:lstStyle/>
          <a:p>
            <a:pPr marL="0" indent="0">
              <a:buNone/>
            </a:pPr>
            <a:r>
              <a:rPr lang="en-GB" sz="1700" i="1">
                <a:ea typeface="+mn-lt"/>
                <a:cs typeface="+mn-lt"/>
              </a:rPr>
              <a:t>There is just too much information in the world, we have no choice but to filter almost all of it out. Our brain uses a few simple tricks to pick out the bits of information that are most likely going to be useful in some way.</a:t>
            </a:r>
          </a:p>
          <a:p>
            <a:r>
              <a:rPr lang="en-GB" sz="1700">
                <a:ea typeface="+mn-lt"/>
                <a:cs typeface="+mn-lt"/>
              </a:rPr>
              <a:t>We notice things that are already primed in memory or repeated often.</a:t>
            </a:r>
          </a:p>
          <a:p>
            <a:r>
              <a:rPr lang="en-GB" sz="1700">
                <a:ea typeface="+mn-lt"/>
                <a:cs typeface="+mn-lt"/>
              </a:rPr>
              <a:t>Bizarre/funny/visually-striking/anthropomorphic things stick out more than non-bizarre/unfunny things.</a:t>
            </a:r>
          </a:p>
          <a:p>
            <a:r>
              <a:rPr lang="en-GB" sz="1700">
                <a:ea typeface="+mn-lt"/>
                <a:cs typeface="+mn-lt"/>
              </a:rPr>
              <a:t>We notice when something has changed.</a:t>
            </a:r>
          </a:p>
          <a:p>
            <a:r>
              <a:rPr lang="en-GB" sz="1700">
                <a:ea typeface="+mn-lt"/>
                <a:cs typeface="+mn-lt"/>
              </a:rPr>
              <a:t>We are drawn to details that confirm our own existing beliefs</a:t>
            </a:r>
          </a:p>
          <a:p>
            <a:r>
              <a:rPr lang="en-GB" sz="1700">
                <a:ea typeface="+mn-lt"/>
                <a:cs typeface="+mn-lt"/>
              </a:rPr>
              <a:t>We notice flaws in others more easily than flaws in ourselves. </a:t>
            </a:r>
            <a:endParaRPr lang="en-GB" sz="1700">
              <a:cs typeface="Calibri"/>
            </a:endParaRPr>
          </a:p>
        </p:txBody>
      </p:sp>
    </p:spTree>
    <p:extLst>
      <p:ext uri="{BB962C8B-B14F-4D97-AF65-F5344CB8AC3E}">
        <p14:creationId xmlns:p14="http://schemas.microsoft.com/office/powerpoint/2010/main" val="1067629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4CC72-0E6E-465C-A561-9C7B8122FEFA}"/>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Problem 2: Not enough meaning</a:t>
            </a:r>
            <a:endParaRPr lang="en-US" sz="3500">
              <a:solidFill>
                <a:srgbClr val="FFFFFF"/>
              </a:solidFill>
            </a:endParaRPr>
          </a:p>
        </p:txBody>
      </p:sp>
      <p:sp>
        <p:nvSpPr>
          <p:cNvPr id="3" name="Content Placeholder 2">
            <a:extLst>
              <a:ext uri="{FF2B5EF4-FFF2-40B4-BE49-F238E27FC236}">
                <a16:creationId xmlns:a16="http://schemas.microsoft.com/office/drawing/2014/main" id="{A682FC9F-A380-4ED2-9AF4-3EAB85929068}"/>
              </a:ext>
            </a:extLst>
          </p:cNvPr>
          <p:cNvSpPr>
            <a:spLocks noGrp="1"/>
          </p:cNvSpPr>
          <p:nvPr>
            <p:ph idx="1"/>
          </p:nvPr>
        </p:nvSpPr>
        <p:spPr>
          <a:xfrm>
            <a:off x="3607694" y="649480"/>
            <a:ext cx="4916510" cy="5546047"/>
          </a:xfrm>
        </p:spPr>
        <p:txBody>
          <a:bodyPr vert="horz" lIns="91440" tIns="45720" rIns="91440" bIns="45720" rtlCol="0" anchor="ctr">
            <a:normAutofit/>
          </a:bodyPr>
          <a:lstStyle/>
          <a:p>
            <a:pPr marL="0" indent="0">
              <a:buNone/>
            </a:pPr>
            <a:r>
              <a:rPr lang="en-GB" sz="1700" i="1">
                <a:ea typeface="+mn-lt"/>
                <a:cs typeface="+mn-lt"/>
              </a:rPr>
              <a:t>The world is very confusing, and we end up only seeing a tiny sliver of it, but we need to make some sense of it in order to survive. Once the reduced stream of information comes in, we connect the dots, fill in the gaps with stuff we already think we know, and update our mental models of the world.</a:t>
            </a:r>
          </a:p>
          <a:p>
            <a:r>
              <a:rPr lang="en-GB" sz="1700">
                <a:ea typeface="+mn-lt"/>
                <a:cs typeface="+mn-lt"/>
              </a:rPr>
              <a:t>We find stories and patterns even in sparse data.</a:t>
            </a:r>
          </a:p>
          <a:p>
            <a:r>
              <a:rPr lang="en-GB" sz="1700">
                <a:ea typeface="+mn-lt"/>
                <a:cs typeface="+mn-lt"/>
              </a:rPr>
              <a:t>We fill in characteristics from stereotypes, generalities, and prior histories whenever there are new specific instances or gaps in information.</a:t>
            </a:r>
          </a:p>
          <a:p>
            <a:r>
              <a:rPr lang="en-GB" sz="1700">
                <a:ea typeface="+mn-lt"/>
                <a:cs typeface="+mn-lt"/>
              </a:rPr>
              <a:t>We imagine things and people we’re familiar with or fond of as better than things and people we aren’t familiar with or fond of.</a:t>
            </a:r>
          </a:p>
          <a:p>
            <a:r>
              <a:rPr lang="en-GB" sz="1700">
                <a:ea typeface="+mn-lt"/>
                <a:cs typeface="+mn-lt"/>
              </a:rPr>
              <a:t>We simplify probabilities and numbers to make them easier to think about.</a:t>
            </a:r>
          </a:p>
          <a:p>
            <a:r>
              <a:rPr lang="en-GB" sz="1700">
                <a:ea typeface="+mn-lt"/>
                <a:cs typeface="+mn-lt"/>
              </a:rPr>
              <a:t>We think we know what others are thinking.</a:t>
            </a:r>
          </a:p>
          <a:p>
            <a:r>
              <a:rPr lang="en-GB" sz="1700">
                <a:ea typeface="+mn-lt"/>
                <a:cs typeface="+mn-lt"/>
              </a:rPr>
              <a:t>We project our current mindset and assumptions onto the past and future.</a:t>
            </a:r>
            <a:endParaRPr lang="en-GB" sz="1700">
              <a:cs typeface="Calibri"/>
            </a:endParaRPr>
          </a:p>
        </p:txBody>
      </p:sp>
    </p:spTree>
    <p:extLst>
      <p:ext uri="{BB962C8B-B14F-4D97-AF65-F5344CB8AC3E}">
        <p14:creationId xmlns:p14="http://schemas.microsoft.com/office/powerpoint/2010/main" val="2139292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A6D0D9-BFD0-436F-A78F-ACEDFB2F1BE4}"/>
              </a:ext>
            </a:extLst>
          </p:cNvPr>
          <p:cNvSpPr>
            <a:spLocks noGrp="1"/>
          </p:cNvSpPr>
          <p:nvPr>
            <p:ph type="title"/>
          </p:nvPr>
        </p:nvSpPr>
        <p:spPr>
          <a:xfrm>
            <a:off x="350041" y="586855"/>
            <a:ext cx="2401025" cy="3387497"/>
          </a:xfrm>
        </p:spPr>
        <p:txBody>
          <a:bodyPr anchor="b">
            <a:normAutofit/>
          </a:bodyPr>
          <a:lstStyle/>
          <a:p>
            <a:pPr algn="r"/>
            <a:r>
              <a:rPr lang="en-GB" sz="3500" b="1">
                <a:solidFill>
                  <a:srgbClr val="FFFFFF"/>
                </a:solidFill>
              </a:rPr>
              <a:t>Problem 3: The need to act fast</a:t>
            </a:r>
            <a:endParaRPr lang="en-US" sz="3500">
              <a:solidFill>
                <a:srgbClr val="FFFFFF"/>
              </a:solidFill>
            </a:endParaRPr>
          </a:p>
        </p:txBody>
      </p:sp>
      <p:sp>
        <p:nvSpPr>
          <p:cNvPr id="3" name="Content Placeholder 2">
            <a:extLst>
              <a:ext uri="{FF2B5EF4-FFF2-40B4-BE49-F238E27FC236}">
                <a16:creationId xmlns:a16="http://schemas.microsoft.com/office/drawing/2014/main" id="{F15FC5A2-B99D-478E-9AD0-F8D74930DFFE}"/>
              </a:ext>
            </a:extLst>
          </p:cNvPr>
          <p:cNvSpPr>
            <a:spLocks noGrp="1"/>
          </p:cNvSpPr>
          <p:nvPr>
            <p:ph idx="1"/>
          </p:nvPr>
        </p:nvSpPr>
        <p:spPr>
          <a:xfrm>
            <a:off x="3607694" y="649480"/>
            <a:ext cx="4916510" cy="5546047"/>
          </a:xfrm>
        </p:spPr>
        <p:txBody>
          <a:bodyPr vert="horz" lIns="91440" tIns="45720" rIns="91440" bIns="45720" rtlCol="0" anchor="ctr">
            <a:normAutofit/>
          </a:bodyPr>
          <a:lstStyle/>
          <a:p>
            <a:pPr marL="0" indent="0">
              <a:buNone/>
            </a:pPr>
            <a:r>
              <a:rPr lang="en-GB" sz="1400" i="1">
                <a:ea typeface="+mn-lt"/>
                <a:cs typeface="+mn-lt"/>
              </a:rPr>
              <a:t>We’re constrained by time and information, and yet we can’t let that paralyze us. Without the ability to act fast in the face of uncertainty, we surely would have perished as a species long ago. With every piece of new information, we need to do our best to assess our ability to affect the situation, apply it to decisions, simulate the future to predict what might happen next, and otherwise act on our new insight.</a:t>
            </a:r>
          </a:p>
          <a:p>
            <a:r>
              <a:rPr lang="en-GB" sz="1400">
                <a:ea typeface="+mn-lt"/>
                <a:cs typeface="+mn-lt"/>
              </a:rPr>
              <a:t>In order to act, we need to be confident in our ability to make an impact and to feel like what we do is important.</a:t>
            </a:r>
          </a:p>
          <a:p>
            <a:r>
              <a:rPr lang="en-GB" sz="1400">
                <a:ea typeface="+mn-lt"/>
                <a:cs typeface="+mn-lt"/>
              </a:rPr>
              <a:t>In order to stay focused, we favour the immediate, relatable thing in front of us over the delayed and distant.</a:t>
            </a:r>
          </a:p>
          <a:p>
            <a:r>
              <a:rPr lang="en-GB" sz="1400">
                <a:ea typeface="+mn-lt"/>
                <a:cs typeface="+mn-lt"/>
              </a:rPr>
              <a:t>In order to get anything done, we’re motivated to complete things that we’ve already invested time and energy in. </a:t>
            </a:r>
          </a:p>
          <a:p>
            <a:r>
              <a:rPr lang="en-GB" sz="1400">
                <a:ea typeface="+mn-lt"/>
                <a:cs typeface="+mn-lt"/>
              </a:rPr>
              <a:t>In order to avoid mistakes, we’re motivated to preserve our autonomy and status in a group, and to avoid irreversible decisions. </a:t>
            </a:r>
          </a:p>
          <a:p>
            <a:r>
              <a:rPr lang="en-GB" sz="1400" dirty="0">
                <a:ea typeface="+mn-lt"/>
                <a:cs typeface="+mn-lt"/>
              </a:rPr>
              <a:t>We </a:t>
            </a:r>
            <a:r>
              <a:rPr lang="en-GB" sz="1400" dirty="0" err="1">
                <a:ea typeface="+mn-lt"/>
                <a:cs typeface="+mn-lt"/>
              </a:rPr>
              <a:t>favor</a:t>
            </a:r>
            <a:r>
              <a:rPr lang="en-GB" sz="1400" dirty="0">
                <a:ea typeface="+mn-lt"/>
                <a:cs typeface="+mn-lt"/>
              </a:rPr>
              <a:t> options that appear simple or that have more complete information over more complex, ambiguous options.</a:t>
            </a:r>
          </a:p>
        </p:txBody>
      </p:sp>
    </p:spTree>
    <p:extLst>
      <p:ext uri="{BB962C8B-B14F-4D97-AF65-F5344CB8AC3E}">
        <p14:creationId xmlns:p14="http://schemas.microsoft.com/office/powerpoint/2010/main" val="3410333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C415A-67CA-4F91-A6D6-F1354C19FCF2}"/>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Problem 4: What should we remember?</a:t>
            </a:r>
            <a:endParaRPr lang="en-US" sz="3500">
              <a:solidFill>
                <a:srgbClr val="FFFFFF"/>
              </a:solidFill>
            </a:endParaRPr>
          </a:p>
        </p:txBody>
      </p:sp>
      <p:sp>
        <p:nvSpPr>
          <p:cNvPr id="3" name="Content Placeholder 2">
            <a:extLst>
              <a:ext uri="{FF2B5EF4-FFF2-40B4-BE49-F238E27FC236}">
                <a16:creationId xmlns:a16="http://schemas.microsoft.com/office/drawing/2014/main" id="{963E62AF-7CE3-4951-9E2F-2047D93302C6}"/>
              </a:ext>
            </a:extLst>
          </p:cNvPr>
          <p:cNvSpPr>
            <a:spLocks noGrp="1"/>
          </p:cNvSpPr>
          <p:nvPr>
            <p:ph idx="1"/>
          </p:nvPr>
        </p:nvSpPr>
        <p:spPr>
          <a:xfrm>
            <a:off x="3607694" y="649480"/>
            <a:ext cx="4916510" cy="5546047"/>
          </a:xfrm>
        </p:spPr>
        <p:txBody>
          <a:bodyPr vert="horz" lIns="91440" tIns="45720" rIns="91440" bIns="45720" rtlCol="0" anchor="ctr">
            <a:normAutofit/>
          </a:bodyPr>
          <a:lstStyle/>
          <a:p>
            <a:pPr marL="0" indent="0">
              <a:buNone/>
            </a:pPr>
            <a:r>
              <a:rPr lang="en-GB" sz="1700" i="1">
                <a:ea typeface="+mn-lt"/>
                <a:cs typeface="+mn-lt"/>
              </a:rPr>
              <a:t>There’s too much information in the universe. We can only afford to keep around the bits that are most likely to prove useful in the future. We need to make constant bets and trade-offs around what we try to remember and what we forget.</a:t>
            </a:r>
          </a:p>
          <a:p>
            <a:r>
              <a:rPr lang="en-GB" sz="1700">
                <a:ea typeface="+mn-lt"/>
                <a:cs typeface="+mn-lt"/>
              </a:rPr>
              <a:t>We edit and reinforce some memories after the fact.</a:t>
            </a:r>
          </a:p>
          <a:p>
            <a:r>
              <a:rPr lang="en-GB" sz="1700">
                <a:ea typeface="+mn-lt"/>
                <a:cs typeface="+mn-lt"/>
              </a:rPr>
              <a:t>We discard specifics to form generalities. </a:t>
            </a:r>
          </a:p>
          <a:p>
            <a:r>
              <a:rPr lang="en-GB" sz="1700">
                <a:ea typeface="+mn-lt"/>
                <a:cs typeface="+mn-lt"/>
              </a:rPr>
              <a:t>We reduce events and lists to their key elements. </a:t>
            </a:r>
          </a:p>
          <a:p>
            <a:r>
              <a:rPr lang="en-GB" sz="1700">
                <a:ea typeface="+mn-lt"/>
                <a:cs typeface="+mn-lt"/>
              </a:rPr>
              <a:t>We store memories differently based on how they were experienced.</a:t>
            </a:r>
            <a:endParaRPr lang="en-GB" sz="1700">
              <a:cs typeface="Calibri"/>
            </a:endParaRPr>
          </a:p>
        </p:txBody>
      </p:sp>
    </p:spTree>
    <p:extLst>
      <p:ext uri="{BB962C8B-B14F-4D97-AF65-F5344CB8AC3E}">
        <p14:creationId xmlns:p14="http://schemas.microsoft.com/office/powerpoint/2010/main" val="1940960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1A00BB-F24E-4FDD-96C9-4A0D5EA8A42D}"/>
              </a:ext>
            </a:extLst>
          </p:cNvPr>
          <p:cNvSpPr>
            <a:spLocks noGrp="1"/>
          </p:cNvSpPr>
          <p:nvPr>
            <p:ph type="title"/>
          </p:nvPr>
        </p:nvSpPr>
        <p:spPr>
          <a:xfrm>
            <a:off x="1028699" y="294538"/>
            <a:ext cx="7421963" cy="1033669"/>
          </a:xfrm>
        </p:spPr>
        <p:txBody>
          <a:bodyPr>
            <a:normAutofit/>
          </a:bodyPr>
          <a:lstStyle/>
          <a:p>
            <a:r>
              <a:rPr lang="en-GB" sz="3500">
                <a:solidFill>
                  <a:srgbClr val="FFFFFF"/>
                </a:solidFill>
                <a:cs typeface="Calibri Light"/>
              </a:rPr>
              <a:t>In Summary...</a:t>
            </a:r>
            <a:endParaRPr lang="en-GB" sz="3500">
              <a:solidFill>
                <a:srgbClr val="FFFFFF"/>
              </a:solidFill>
            </a:endParaRPr>
          </a:p>
        </p:txBody>
      </p:sp>
      <p:sp>
        <p:nvSpPr>
          <p:cNvPr id="3" name="Content Placeholder 2">
            <a:extLst>
              <a:ext uri="{FF2B5EF4-FFF2-40B4-BE49-F238E27FC236}">
                <a16:creationId xmlns:a16="http://schemas.microsoft.com/office/drawing/2014/main" id="{88FDA3CF-3B1C-4558-AEE5-FF4E4067A481}"/>
              </a:ext>
            </a:extLst>
          </p:cNvPr>
          <p:cNvSpPr>
            <a:spLocks noGrp="1"/>
          </p:cNvSpPr>
          <p:nvPr>
            <p:ph idx="1"/>
          </p:nvPr>
        </p:nvSpPr>
        <p:spPr>
          <a:xfrm>
            <a:off x="310584" y="2078825"/>
            <a:ext cx="8645472" cy="4221944"/>
          </a:xfrm>
        </p:spPr>
        <p:txBody>
          <a:bodyPr vert="horz" lIns="91440" tIns="45720" rIns="91440" bIns="45720" rtlCol="0" anchor="ctr">
            <a:normAutofit/>
          </a:bodyPr>
          <a:lstStyle/>
          <a:p>
            <a:r>
              <a:rPr lang="en-GB" sz="2000" dirty="0">
                <a:ea typeface="+mn-lt"/>
                <a:cs typeface="+mn-lt"/>
              </a:rPr>
              <a:t>Information overload sucks, so we aggressively filter. Noise becomes signal.</a:t>
            </a:r>
            <a:endParaRPr lang="en-GB" sz="2000" dirty="0">
              <a:cs typeface="Calibri"/>
            </a:endParaRPr>
          </a:p>
          <a:p>
            <a:r>
              <a:rPr lang="en-GB" sz="2000" dirty="0">
                <a:ea typeface="+mn-lt"/>
                <a:cs typeface="+mn-lt"/>
              </a:rPr>
              <a:t>Lack of meaning is confusing, so we fill in the gaps. Signal becomes a story.</a:t>
            </a:r>
            <a:endParaRPr lang="en-GB" sz="2000" dirty="0"/>
          </a:p>
          <a:p>
            <a:r>
              <a:rPr lang="en-GB" sz="2000" dirty="0">
                <a:ea typeface="+mn-lt"/>
                <a:cs typeface="+mn-lt"/>
              </a:rPr>
              <a:t>Need to act fast lest we lose our chance, so we jump to conclusions. Stories become decisions.</a:t>
            </a:r>
            <a:endParaRPr lang="en-GB" sz="2000" dirty="0"/>
          </a:p>
          <a:p>
            <a:r>
              <a:rPr lang="en-GB" sz="2000" dirty="0">
                <a:ea typeface="+mn-lt"/>
                <a:cs typeface="+mn-lt"/>
              </a:rPr>
              <a:t>This isn’t getting easier, so we try to remember the important bits. Decisions inform our mental models of the world.</a:t>
            </a:r>
            <a:endParaRPr lang="en-GB" sz="2000" dirty="0"/>
          </a:p>
          <a:p>
            <a:pPr marL="0" indent="0" algn="ctr">
              <a:buNone/>
            </a:pPr>
            <a:r>
              <a:rPr lang="en-GB" sz="2000" b="1" dirty="0">
                <a:ea typeface="+mn-lt"/>
                <a:cs typeface="+mn-lt"/>
              </a:rPr>
              <a:t>Nothing we do can make the 4 problems go away! </a:t>
            </a:r>
            <a:endParaRPr lang="en-GB" sz="2000" b="1" dirty="0">
              <a:cs typeface="Calibri" panose="020F0502020204030204"/>
            </a:endParaRPr>
          </a:p>
          <a:p>
            <a:endParaRPr lang="en-GB" sz="2000">
              <a:cs typeface="Calibri"/>
            </a:endParaRPr>
          </a:p>
        </p:txBody>
      </p:sp>
    </p:spTree>
    <p:extLst>
      <p:ext uri="{BB962C8B-B14F-4D97-AF65-F5344CB8AC3E}">
        <p14:creationId xmlns:p14="http://schemas.microsoft.com/office/powerpoint/2010/main" val="2742280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32C42B-701D-4431-9461-8D6C39DB1965}"/>
              </a:ext>
            </a:extLst>
          </p:cNvPr>
          <p:cNvSpPr>
            <a:spLocks noGrp="1"/>
          </p:cNvSpPr>
          <p:nvPr>
            <p:ph type="title"/>
          </p:nvPr>
        </p:nvSpPr>
        <p:spPr>
          <a:xfrm>
            <a:off x="1028699" y="294538"/>
            <a:ext cx="7421963" cy="1033669"/>
          </a:xfrm>
        </p:spPr>
        <p:txBody>
          <a:bodyPr>
            <a:normAutofit/>
          </a:bodyPr>
          <a:lstStyle/>
          <a:p>
            <a:r>
              <a:rPr lang="en-GB" sz="3500">
                <a:solidFill>
                  <a:srgbClr val="FFFFFF"/>
                </a:solidFill>
                <a:cs typeface="Calibri Light"/>
              </a:rPr>
              <a:t>So, what's the problem with bias then? </a:t>
            </a:r>
          </a:p>
        </p:txBody>
      </p:sp>
      <p:sp>
        <p:nvSpPr>
          <p:cNvPr id="3" name="Content Placeholder 2">
            <a:extLst>
              <a:ext uri="{FF2B5EF4-FFF2-40B4-BE49-F238E27FC236}">
                <a16:creationId xmlns:a16="http://schemas.microsoft.com/office/drawing/2014/main" id="{7C85FAE2-B0F8-4941-88D9-CF709CFCA132}"/>
              </a:ext>
            </a:extLst>
          </p:cNvPr>
          <p:cNvSpPr>
            <a:spLocks noGrp="1"/>
          </p:cNvSpPr>
          <p:nvPr>
            <p:ph idx="1"/>
          </p:nvPr>
        </p:nvSpPr>
        <p:spPr>
          <a:xfrm>
            <a:off x="1028699" y="1935203"/>
            <a:ext cx="7293023" cy="4640844"/>
          </a:xfrm>
        </p:spPr>
        <p:txBody>
          <a:bodyPr vert="horz" lIns="91440" tIns="45720" rIns="91440" bIns="45720" rtlCol="0" anchor="ctr">
            <a:normAutofit/>
          </a:bodyPr>
          <a:lstStyle/>
          <a:p>
            <a:pPr marL="0" indent="0">
              <a:buNone/>
            </a:pPr>
            <a:r>
              <a:rPr lang="en-GB" sz="2000" dirty="0">
                <a:cs typeface="Calibri" panose="020F0502020204030204"/>
              </a:rPr>
              <a:t>The four truths: </a:t>
            </a:r>
          </a:p>
          <a:p>
            <a:pPr marL="514350" indent="-514350">
              <a:buAutoNum type="arabicPeriod"/>
            </a:pPr>
            <a:r>
              <a:rPr lang="en-GB" sz="2000" dirty="0">
                <a:ea typeface="+mn-lt"/>
                <a:cs typeface="+mn-lt"/>
              </a:rPr>
              <a:t>We don’t see everything. Some of the information we filter out is actually useful and important.</a:t>
            </a:r>
            <a:endParaRPr lang="en-GB" sz="2000" dirty="0">
              <a:cs typeface="Calibri" panose="020F0502020204030204"/>
            </a:endParaRPr>
          </a:p>
          <a:p>
            <a:pPr marL="514350" indent="-514350">
              <a:buAutoNum type="arabicPeriod"/>
            </a:pPr>
            <a:r>
              <a:rPr lang="en-GB" sz="2000" dirty="0">
                <a:ea typeface="+mn-lt"/>
                <a:cs typeface="+mn-lt"/>
              </a:rPr>
              <a:t>Our search for meaning can conjure illusions. We sometimes imagine details that were filled in by our assumptions, and construct meaning and stories that aren’t really there.</a:t>
            </a:r>
            <a:endParaRPr lang="en-GB" sz="2000" dirty="0">
              <a:cs typeface="Calibri" panose="020F0502020204030204"/>
            </a:endParaRPr>
          </a:p>
          <a:p>
            <a:pPr marL="514350" indent="-514350">
              <a:buAutoNum type="arabicPeriod"/>
            </a:pPr>
            <a:r>
              <a:rPr lang="en-GB" sz="2000" dirty="0">
                <a:ea typeface="+mn-lt"/>
                <a:cs typeface="+mn-lt"/>
              </a:rPr>
              <a:t>Quick decisions can be seriously flawed. Some of the quick reactions and decisions we jump to are unfair, self-serving, and counter-productive.</a:t>
            </a:r>
            <a:endParaRPr lang="en-GB" sz="2000" dirty="0">
              <a:cs typeface="Calibri" panose="020F0502020204030204"/>
            </a:endParaRPr>
          </a:p>
          <a:p>
            <a:pPr marL="514350" indent="-514350">
              <a:buAutoNum type="arabicPeriod"/>
            </a:pPr>
            <a:r>
              <a:rPr lang="en-GB" sz="2000" dirty="0">
                <a:ea typeface="+mn-lt"/>
                <a:cs typeface="+mn-lt"/>
              </a:rPr>
              <a:t>Our memory reinforces errors. Some of the stuff we remember for later just makes all of the above systems more biased, and more damaging to our thought processes.</a:t>
            </a:r>
            <a:endParaRPr lang="en-GB" sz="2000" dirty="0">
              <a:cs typeface="Calibri" panose="020F0502020204030204"/>
            </a:endParaRPr>
          </a:p>
        </p:txBody>
      </p:sp>
    </p:spTree>
    <p:extLst>
      <p:ext uri="{BB962C8B-B14F-4D97-AF65-F5344CB8AC3E}">
        <p14:creationId xmlns:p14="http://schemas.microsoft.com/office/powerpoint/2010/main" val="3749998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Overcoming Bias:</a:t>
            </a:r>
          </a:p>
        </p:txBody>
      </p:sp>
      <p:pic>
        <p:nvPicPr>
          <p:cNvPr id="4" name="Content Placeholder 3"/>
          <p:cNvPicPr>
            <a:picLocks noGrp="1" noChangeAspect="1"/>
          </p:cNvPicPr>
          <p:nvPr>
            <p:ph idx="1"/>
          </p:nvPr>
        </p:nvPicPr>
        <p:blipFill>
          <a:blip r:embed="rId2"/>
          <a:stretch>
            <a:fillRect/>
          </a:stretch>
        </p:blipFill>
        <p:spPr>
          <a:xfrm>
            <a:off x="5135563" y="2352675"/>
            <a:ext cx="2133600" cy="2143125"/>
          </a:xfrm>
          <a:prstGeom prst="rect">
            <a:avLst/>
          </a:prstGeom>
          <a:ln>
            <a:noFill/>
          </a:ln>
          <a:effectLst>
            <a:outerShdw blurRad="292100" dist="139700" dir="2700000" algn="tl" rotWithShape="0">
              <a:srgbClr val="333333">
                <a:alpha val="65000"/>
              </a:srgbClr>
            </a:outerShdw>
          </a:effectLst>
        </p:spPr>
      </p:pic>
      <p:sp>
        <p:nvSpPr>
          <p:cNvPr id="3" name="Text Placeholder 2"/>
          <p:cNvSpPr>
            <a:spLocks noGrp="1"/>
          </p:cNvSpPr>
          <p:nvPr>
            <p:ph type="body" sz="half" idx="2"/>
          </p:nvPr>
        </p:nvSpPr>
        <p:spPr/>
        <p:txBody>
          <a:bodyPr/>
          <a:lstStyle/>
          <a:p>
            <a:endParaRPr lang="en-GB"/>
          </a:p>
          <a:p>
            <a:endParaRPr lang="en-GB"/>
          </a:p>
          <a:p>
            <a:endParaRPr lang="en-GB"/>
          </a:p>
          <a:p>
            <a:endParaRPr lang="en-GB"/>
          </a:p>
          <a:p>
            <a:endParaRPr lang="en-GB"/>
          </a:p>
          <a:p>
            <a:endParaRPr lang="en-GB"/>
          </a:p>
          <a:p>
            <a:endParaRPr lang="en-GB"/>
          </a:p>
          <a:p>
            <a:r>
              <a:rPr lang="en-GB"/>
              <a:t>IDENTIFYING YOUR BIAS</a:t>
            </a:r>
          </a:p>
        </p:txBody>
      </p:sp>
      <p:pic>
        <p:nvPicPr>
          <p:cNvPr id="5" name="Picture 4"/>
          <p:cNvPicPr>
            <a:picLocks noChangeAspect="1"/>
          </p:cNvPicPr>
          <p:nvPr/>
        </p:nvPicPr>
        <p:blipFill>
          <a:blip r:embed="rId3"/>
          <a:stretch>
            <a:fillRect/>
          </a:stretch>
        </p:blipFill>
        <p:spPr>
          <a:xfrm>
            <a:off x="180975" y="2714625"/>
            <a:ext cx="2999492" cy="3011685"/>
          </a:xfrm>
          <a:prstGeom prst="rect">
            <a:avLst/>
          </a:prstGeom>
        </p:spPr>
      </p:pic>
      <p:sp>
        <p:nvSpPr>
          <p:cNvPr id="7" name="TextBox 6"/>
          <p:cNvSpPr txBox="1"/>
          <p:nvPr/>
        </p:nvSpPr>
        <p:spPr>
          <a:xfrm>
            <a:off x="3790949" y="1038225"/>
            <a:ext cx="4543425" cy="523220"/>
          </a:xfrm>
          <a:prstGeom prst="rect">
            <a:avLst/>
          </a:prstGeom>
          <a:noFill/>
        </p:spPr>
        <p:txBody>
          <a:bodyPr wrap="square" rtlCol="0">
            <a:spAutoFit/>
          </a:bodyPr>
          <a:lstStyle/>
          <a:p>
            <a:pPr algn="ctr"/>
            <a:r>
              <a:rPr lang="en-GB" sz="2800">
                <a:solidFill>
                  <a:schemeClr val="bg1">
                    <a:lumMod val="50000"/>
                  </a:schemeClr>
                </a:solidFill>
              </a:rPr>
              <a:t>THE COGNITIVE BIAS CODEX</a:t>
            </a:r>
          </a:p>
        </p:txBody>
      </p:sp>
      <p:pic>
        <p:nvPicPr>
          <p:cNvPr id="8" name="Content Placeholder 3"/>
          <p:cNvPicPr>
            <a:picLocks noChangeAspect="1"/>
          </p:cNvPicPr>
          <p:nvPr/>
        </p:nvPicPr>
        <p:blipFill>
          <a:blip r:embed="rId4"/>
          <a:stretch>
            <a:fillRect/>
          </a:stretch>
        </p:blipFill>
        <p:spPr>
          <a:xfrm>
            <a:off x="3425246" y="1885950"/>
            <a:ext cx="4999307" cy="3996782"/>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62A5AFB5-AAA9-4134-9D96-820D4B910870}"/>
              </a:ext>
            </a:extLst>
          </p:cNvPr>
          <p:cNvSpPr txBox="1"/>
          <p:nvPr/>
        </p:nvSpPr>
        <p:spPr>
          <a:xfrm>
            <a:off x="4667016" y="6156983"/>
            <a:ext cx="34616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 aware of your own biases</a:t>
            </a:r>
            <a:endParaRPr lang="en-US" dirty="0"/>
          </a:p>
        </p:txBody>
      </p:sp>
    </p:spTree>
    <p:extLst>
      <p:ext uri="{BB962C8B-B14F-4D97-AF65-F5344CB8AC3E}">
        <p14:creationId xmlns:p14="http://schemas.microsoft.com/office/powerpoint/2010/main" val="1912518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3" descr="Diagram&#10;&#10;Description automatically generated">
            <a:extLst>
              <a:ext uri="{FF2B5EF4-FFF2-40B4-BE49-F238E27FC236}">
                <a16:creationId xmlns:a16="http://schemas.microsoft.com/office/drawing/2014/main" id="{C96501C3-DDF4-4C93-88C9-A168DDD4EAF7}"/>
              </a:ext>
            </a:extLst>
          </p:cNvPr>
          <p:cNvPicPr>
            <a:picLocks noChangeAspect="1"/>
          </p:cNvPicPr>
          <p:nvPr/>
        </p:nvPicPr>
        <p:blipFill rotWithShape="1">
          <a:blip r:embed="rId2"/>
          <a:srcRect t="1366" r="-1" b="-1"/>
          <a:stretch/>
        </p:blipFill>
        <p:spPr>
          <a:xfrm>
            <a:off x="452753" y="-1"/>
            <a:ext cx="8691247" cy="6857999"/>
          </a:xfrm>
          <a:prstGeom prst="rect">
            <a:avLst/>
          </a:prstGeom>
        </p:spPr>
      </p:pic>
      <p:sp>
        <p:nvSpPr>
          <p:cNvPr id="13" name="Rectangle 12">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64924"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CE2F52-EBBB-41E3-8635-E754BA2F6E34}"/>
              </a:ext>
            </a:extLst>
          </p:cNvPr>
          <p:cNvSpPr>
            <a:spLocks noGrp="1"/>
          </p:cNvSpPr>
          <p:nvPr>
            <p:ph type="title"/>
          </p:nvPr>
        </p:nvSpPr>
        <p:spPr>
          <a:xfrm>
            <a:off x="886955" y="-104027"/>
            <a:ext cx="2906015" cy="2147520"/>
          </a:xfrm>
        </p:spPr>
        <p:txBody>
          <a:bodyPr vert="horz" lIns="91440" tIns="45720" rIns="91440" bIns="45720" rtlCol="0" anchor="ctr">
            <a:normAutofit/>
          </a:bodyPr>
          <a:lstStyle/>
          <a:p>
            <a:r>
              <a:rPr lang="en-US" sz="4400">
                <a:solidFill>
                  <a:schemeClr val="bg1"/>
                </a:solidFill>
              </a:rPr>
              <a:t>Individual Task </a:t>
            </a:r>
          </a:p>
        </p:txBody>
      </p:sp>
      <p:sp>
        <p:nvSpPr>
          <p:cNvPr id="15" name="Rectangle 14">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40" y="73152"/>
            <a:ext cx="884223" cy="232963"/>
            <a:chOff x="1188720" y="73152"/>
            <a:chExt cx="1178966" cy="232963"/>
          </a:xfrm>
        </p:grpSpPr>
        <p:sp>
          <p:nvSpPr>
            <p:cNvPr id="18"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Rectangle 38">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5FC2F39-DDA2-42A0-8BD9-59AD6FC103AD}"/>
              </a:ext>
            </a:extLst>
          </p:cNvPr>
          <p:cNvSpPr>
            <a:spLocks noGrp="1"/>
          </p:cNvSpPr>
          <p:nvPr>
            <p:ph type="body" sz="half" idx="2"/>
          </p:nvPr>
        </p:nvSpPr>
        <p:spPr>
          <a:xfrm>
            <a:off x="946797" y="1441069"/>
            <a:ext cx="2894045" cy="5268892"/>
          </a:xfrm>
        </p:spPr>
        <p:txBody>
          <a:bodyPr vert="horz" lIns="91440" tIns="45720" rIns="91440" bIns="45720" rtlCol="0" anchor="ctr">
            <a:normAutofit lnSpcReduction="10000"/>
          </a:bodyPr>
          <a:lstStyle/>
          <a:p>
            <a:r>
              <a:rPr lang="en-US" sz="1800" dirty="0">
                <a:solidFill>
                  <a:schemeClr val="bg1"/>
                </a:solidFill>
              </a:rPr>
              <a:t>Explore the cognitive bias codex then: </a:t>
            </a:r>
            <a:endParaRPr lang="en-US" sz="2400" dirty="0"/>
          </a:p>
          <a:p>
            <a:pPr indent="-228600">
              <a:buFont typeface="Arial" panose="020B0604020202020204" pitchFamily="34" charset="0"/>
              <a:buChar char="•"/>
            </a:pPr>
            <a:endParaRPr lang="en-US" sz="1800">
              <a:solidFill>
                <a:schemeClr val="bg1"/>
              </a:solidFill>
            </a:endParaRPr>
          </a:p>
          <a:p>
            <a:pPr indent="-228600">
              <a:buFont typeface="Arial" panose="020B0604020202020204" pitchFamily="34" charset="0"/>
              <a:buChar char="•"/>
            </a:pPr>
            <a:r>
              <a:rPr lang="en-US" sz="1800" dirty="0">
                <a:solidFill>
                  <a:schemeClr val="bg1"/>
                </a:solidFill>
              </a:rPr>
              <a:t>1. Choose a bias you believe could impact on a leader's ability to address one of the dilemmas we have discussed. </a:t>
            </a:r>
            <a:endParaRPr lang="en-US" sz="1800" dirty="0">
              <a:solidFill>
                <a:schemeClr val="bg1"/>
              </a:solidFill>
              <a:cs typeface="Calibri"/>
            </a:endParaRPr>
          </a:p>
          <a:p>
            <a:pPr indent="-228600">
              <a:buFont typeface="Arial" panose="020B0604020202020204" pitchFamily="34" charset="0"/>
              <a:buChar char="•"/>
            </a:pPr>
            <a:r>
              <a:rPr lang="en-US" sz="1800" dirty="0">
                <a:solidFill>
                  <a:schemeClr val="bg1"/>
                </a:solidFill>
              </a:rPr>
              <a:t>2. Make a tweet style post about the identified dilemma in the leadership dilemmas channel.</a:t>
            </a:r>
            <a:endParaRPr lang="en-US" sz="1800" dirty="0">
              <a:solidFill>
                <a:schemeClr val="bg1"/>
              </a:solidFill>
              <a:cs typeface="Calibri"/>
            </a:endParaRPr>
          </a:p>
          <a:p>
            <a:pPr indent="-228600">
              <a:buFont typeface="Arial" panose="020B0604020202020204" pitchFamily="34" charset="0"/>
              <a:buChar char="•"/>
            </a:pPr>
            <a:r>
              <a:rPr lang="en-US" sz="1800" dirty="0">
                <a:solidFill>
                  <a:schemeClr val="bg1"/>
                </a:solidFill>
              </a:rPr>
              <a:t>3. Select a bias you think could have an impact on your research.</a:t>
            </a:r>
            <a:endParaRPr lang="en-US" sz="1800" dirty="0">
              <a:solidFill>
                <a:schemeClr val="bg1"/>
              </a:solidFill>
              <a:cs typeface="Calibri"/>
            </a:endParaRPr>
          </a:p>
          <a:p>
            <a:pPr indent="-228600">
              <a:buFont typeface="Arial" panose="020B0604020202020204" pitchFamily="34" charset="0"/>
              <a:buChar char="•"/>
            </a:pPr>
            <a:r>
              <a:rPr lang="en-US" sz="1800" dirty="0">
                <a:solidFill>
                  <a:schemeClr val="bg1"/>
                </a:solidFill>
              </a:rPr>
              <a:t>4. Make a tweet style post about the identified dilemma in the leadership dilemmas channel.</a:t>
            </a:r>
            <a:endParaRPr lang="en-US" sz="1800" dirty="0">
              <a:solidFill>
                <a:schemeClr val="bg1"/>
              </a:solidFill>
              <a:cs typeface="Calibri"/>
            </a:endParaRPr>
          </a:p>
        </p:txBody>
      </p:sp>
    </p:spTree>
    <p:extLst>
      <p:ext uri="{BB962C8B-B14F-4D97-AF65-F5344CB8AC3E}">
        <p14:creationId xmlns:p14="http://schemas.microsoft.com/office/powerpoint/2010/main" val="1732907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Overcoming Bias:</a:t>
            </a:r>
          </a:p>
        </p:txBody>
      </p:sp>
      <p:sp>
        <p:nvSpPr>
          <p:cNvPr id="8" name="Text Placeholder 7"/>
          <p:cNvSpPr>
            <a:spLocks noGrp="1"/>
          </p:cNvSpPr>
          <p:nvPr>
            <p:ph type="body" sz="half" idx="2"/>
          </p:nvPr>
        </p:nvSpPr>
        <p:spPr>
          <a:xfrm>
            <a:off x="4513683" y="3588553"/>
            <a:ext cx="3540384" cy="3379124"/>
          </a:xfrm>
        </p:spPr>
        <p:txBody>
          <a:bodyPr/>
          <a:lstStyle/>
          <a:p>
            <a:endParaRPr lang="en-GB"/>
          </a:p>
          <a:p>
            <a:endParaRPr lang="en-GB"/>
          </a:p>
          <a:p>
            <a:endParaRPr lang="en-GB"/>
          </a:p>
          <a:p>
            <a:endParaRPr lang="en-GB"/>
          </a:p>
          <a:p>
            <a:endParaRPr lang="en-GB"/>
          </a:p>
          <a:p>
            <a:endParaRPr lang="en-GB"/>
          </a:p>
          <a:p>
            <a:endParaRPr lang="en-GB"/>
          </a:p>
          <a:p>
            <a:r>
              <a:rPr lang="en-GB"/>
              <a:t>QUESTIONING ASSUMPTIONS</a:t>
            </a:r>
          </a:p>
        </p:txBody>
      </p:sp>
      <p:pic>
        <p:nvPicPr>
          <p:cNvPr id="9" name="Picture 8"/>
          <p:cNvPicPr>
            <a:picLocks noChangeAspect="1"/>
          </p:cNvPicPr>
          <p:nvPr/>
        </p:nvPicPr>
        <p:blipFill>
          <a:blip r:embed="rId2"/>
          <a:stretch>
            <a:fillRect/>
          </a:stretch>
        </p:blipFill>
        <p:spPr>
          <a:xfrm>
            <a:off x="479166" y="2305244"/>
            <a:ext cx="2999492" cy="3011685"/>
          </a:xfrm>
          <a:prstGeom prst="rect">
            <a:avLst/>
          </a:prstGeom>
        </p:spPr>
      </p:pic>
      <p:pic>
        <p:nvPicPr>
          <p:cNvPr id="6" name="Picture 5"/>
          <p:cNvPicPr>
            <a:picLocks noChangeAspect="1"/>
          </p:cNvPicPr>
          <p:nvPr/>
        </p:nvPicPr>
        <p:blipFill>
          <a:blip r:embed="rId3"/>
          <a:stretch>
            <a:fillRect/>
          </a:stretch>
        </p:blipFill>
        <p:spPr>
          <a:xfrm>
            <a:off x="3938587" y="2595562"/>
            <a:ext cx="4009997" cy="2967038"/>
          </a:xfrm>
          <a:prstGeom prst="rect">
            <a:avLst/>
          </a:prstGeom>
        </p:spPr>
      </p:pic>
      <p:sp>
        <p:nvSpPr>
          <p:cNvPr id="7" name="TextBox 6"/>
          <p:cNvSpPr txBox="1"/>
          <p:nvPr/>
        </p:nvSpPr>
        <p:spPr>
          <a:xfrm>
            <a:off x="3790950" y="1038225"/>
            <a:ext cx="4157634" cy="523220"/>
          </a:xfrm>
          <a:prstGeom prst="rect">
            <a:avLst/>
          </a:prstGeom>
          <a:noFill/>
        </p:spPr>
        <p:txBody>
          <a:bodyPr wrap="square" rtlCol="0">
            <a:spAutoFit/>
          </a:bodyPr>
          <a:lstStyle/>
          <a:p>
            <a:pPr algn="ctr"/>
            <a:r>
              <a:rPr lang="en-GB" sz="2800">
                <a:solidFill>
                  <a:schemeClr val="bg1">
                    <a:lumMod val="50000"/>
                  </a:schemeClr>
                </a:solidFill>
              </a:rPr>
              <a:t>SIX HONEST SERVING MEN</a:t>
            </a:r>
          </a:p>
        </p:txBody>
      </p:sp>
    </p:spTree>
    <p:extLst>
      <p:ext uri="{BB962C8B-B14F-4D97-AF65-F5344CB8AC3E}">
        <p14:creationId xmlns:p14="http://schemas.microsoft.com/office/powerpoint/2010/main" val="2005564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Overcoming Bias:</a:t>
            </a:r>
          </a:p>
        </p:txBody>
      </p:sp>
      <p:sp>
        <p:nvSpPr>
          <p:cNvPr id="8" name="Text Placeholder 7"/>
          <p:cNvSpPr>
            <a:spLocks noGrp="1"/>
          </p:cNvSpPr>
          <p:nvPr>
            <p:ph type="body" sz="half" idx="2"/>
          </p:nvPr>
        </p:nvSpPr>
        <p:spPr>
          <a:xfrm>
            <a:off x="4191215" y="3473752"/>
            <a:ext cx="4025576" cy="3379124"/>
          </a:xfrm>
        </p:spPr>
        <p:txBody>
          <a:bodyPr/>
          <a:lstStyle/>
          <a:p>
            <a:endParaRPr lang="en-GB"/>
          </a:p>
          <a:p>
            <a:endParaRPr lang="en-GB"/>
          </a:p>
          <a:p>
            <a:endParaRPr lang="en-GB"/>
          </a:p>
          <a:p>
            <a:endParaRPr lang="en-GB"/>
          </a:p>
          <a:p>
            <a:endParaRPr lang="en-GB"/>
          </a:p>
          <a:p>
            <a:endParaRPr lang="en-GB"/>
          </a:p>
          <a:p>
            <a:endParaRPr lang="en-GB"/>
          </a:p>
          <a:p>
            <a:r>
              <a:rPr lang="en-GB"/>
              <a:t>SEEK CONTRADICTORY INFORMATION</a:t>
            </a:r>
          </a:p>
        </p:txBody>
      </p:sp>
      <p:pic>
        <p:nvPicPr>
          <p:cNvPr id="9" name="Picture 8"/>
          <p:cNvPicPr>
            <a:picLocks noChangeAspect="1"/>
          </p:cNvPicPr>
          <p:nvPr/>
        </p:nvPicPr>
        <p:blipFill>
          <a:blip r:embed="rId3"/>
          <a:stretch>
            <a:fillRect/>
          </a:stretch>
        </p:blipFill>
        <p:spPr>
          <a:xfrm>
            <a:off x="320546" y="2379890"/>
            <a:ext cx="2999492" cy="3011685"/>
          </a:xfrm>
          <a:prstGeom prst="rect">
            <a:avLst/>
          </a:prstGeom>
        </p:spPr>
      </p:pic>
      <p:sp>
        <p:nvSpPr>
          <p:cNvPr id="7" name="TextBox 6"/>
          <p:cNvSpPr txBox="1"/>
          <p:nvPr/>
        </p:nvSpPr>
        <p:spPr>
          <a:xfrm>
            <a:off x="3790950" y="1038225"/>
            <a:ext cx="4157634" cy="523220"/>
          </a:xfrm>
          <a:prstGeom prst="rect">
            <a:avLst/>
          </a:prstGeom>
          <a:noFill/>
        </p:spPr>
        <p:txBody>
          <a:bodyPr wrap="square" rtlCol="0">
            <a:spAutoFit/>
          </a:bodyPr>
          <a:lstStyle/>
          <a:p>
            <a:pPr algn="ctr"/>
            <a:r>
              <a:rPr lang="en-GB" sz="2800">
                <a:solidFill>
                  <a:schemeClr val="bg1">
                    <a:lumMod val="50000"/>
                  </a:schemeClr>
                </a:solidFill>
              </a:rPr>
              <a:t>CHANGE THE WAY YOU SEE</a:t>
            </a:r>
          </a:p>
        </p:txBody>
      </p:sp>
      <p:pic>
        <p:nvPicPr>
          <p:cNvPr id="5" name="Picture 4"/>
          <p:cNvPicPr>
            <a:picLocks noChangeAspect="1"/>
          </p:cNvPicPr>
          <p:nvPr/>
        </p:nvPicPr>
        <p:blipFill>
          <a:blip r:embed="rId4"/>
          <a:stretch>
            <a:fillRect/>
          </a:stretch>
        </p:blipFill>
        <p:spPr>
          <a:xfrm>
            <a:off x="3488055" y="1977118"/>
            <a:ext cx="1924050" cy="2381250"/>
          </a:xfrm>
          <a:prstGeom prst="rect">
            <a:avLst/>
          </a:prstGeom>
        </p:spPr>
      </p:pic>
      <p:pic>
        <p:nvPicPr>
          <p:cNvPr id="10" name="Picture 9"/>
          <p:cNvPicPr>
            <a:picLocks noChangeAspect="1"/>
          </p:cNvPicPr>
          <p:nvPr/>
        </p:nvPicPr>
        <p:blipFill>
          <a:blip r:embed="rId5"/>
          <a:stretch>
            <a:fillRect/>
          </a:stretch>
        </p:blipFill>
        <p:spPr>
          <a:xfrm>
            <a:off x="5641094" y="4055805"/>
            <a:ext cx="2762250" cy="1657350"/>
          </a:xfrm>
          <a:prstGeom prst="rect">
            <a:avLst/>
          </a:prstGeom>
        </p:spPr>
      </p:pic>
      <p:pic>
        <p:nvPicPr>
          <p:cNvPr id="11" name="Picture 10"/>
          <p:cNvPicPr>
            <a:picLocks noChangeAspect="1"/>
          </p:cNvPicPr>
          <p:nvPr/>
        </p:nvPicPr>
        <p:blipFill>
          <a:blip r:embed="rId6"/>
          <a:stretch>
            <a:fillRect/>
          </a:stretch>
        </p:blipFill>
        <p:spPr>
          <a:xfrm>
            <a:off x="6075040" y="1757265"/>
            <a:ext cx="2305050" cy="1981200"/>
          </a:xfrm>
          <a:prstGeom prst="rect">
            <a:avLst/>
          </a:prstGeom>
        </p:spPr>
      </p:pic>
    </p:spTree>
    <p:extLst>
      <p:ext uri="{BB962C8B-B14F-4D97-AF65-F5344CB8AC3E}">
        <p14:creationId xmlns:p14="http://schemas.microsoft.com/office/powerpoint/2010/main" val="38559303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495031" y="891652"/>
            <a:ext cx="3309016" cy="3030724"/>
          </a:xfrm>
        </p:spPr>
        <p:txBody>
          <a:bodyPr vert="horz" lIns="91440" tIns="45720" rIns="91440" bIns="45720" rtlCol="0" anchor="b">
            <a:normAutofit/>
          </a:bodyPr>
          <a:lstStyle/>
          <a:p>
            <a:pPr algn="r"/>
            <a:r>
              <a:rPr lang="en-US" sz="3500" kern="1200">
                <a:solidFill>
                  <a:srgbClr val="FFFFFF"/>
                </a:solidFill>
                <a:latin typeface="+mj-lt"/>
                <a:ea typeface="+mj-ea"/>
                <a:cs typeface="+mj-cs"/>
              </a:rPr>
              <a:t>SENSEMAKING</a:t>
            </a:r>
          </a:p>
        </p:txBody>
      </p:sp>
      <p:pic>
        <p:nvPicPr>
          <p:cNvPr id="7" name="Picture 6"/>
          <p:cNvPicPr>
            <a:picLocks noChangeAspect="1"/>
          </p:cNvPicPr>
          <p:nvPr/>
        </p:nvPicPr>
        <p:blipFill>
          <a:blip r:embed="rId2"/>
          <a:stretch>
            <a:fillRect/>
          </a:stretch>
        </p:blipFill>
        <p:spPr>
          <a:xfrm>
            <a:off x="4787392" y="457199"/>
            <a:ext cx="3775456" cy="5899152"/>
          </a:xfrm>
          <a:prstGeom prst="rect">
            <a:avLst/>
          </a:prstGeom>
        </p:spPr>
      </p:pic>
    </p:spTree>
    <p:extLst>
      <p:ext uri="{BB962C8B-B14F-4D97-AF65-F5344CB8AC3E}">
        <p14:creationId xmlns:p14="http://schemas.microsoft.com/office/powerpoint/2010/main" val="1647193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65665"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B8020B-5AE8-46D4-AEB6-262C046B55D8}"/>
              </a:ext>
            </a:extLst>
          </p:cNvPr>
          <p:cNvSpPr>
            <a:spLocks noGrp="1"/>
          </p:cNvSpPr>
          <p:nvPr>
            <p:ph type="title"/>
          </p:nvPr>
        </p:nvSpPr>
        <p:spPr>
          <a:xfrm>
            <a:off x="445770" y="1209086"/>
            <a:ext cx="2907636" cy="4064925"/>
          </a:xfrm>
        </p:spPr>
        <p:txBody>
          <a:bodyPr anchor="ctr">
            <a:normAutofit/>
          </a:bodyPr>
          <a:lstStyle/>
          <a:p>
            <a:r>
              <a:rPr lang="en-GB" sz="3700">
                <a:cs typeface="Calibri Light"/>
              </a:rPr>
              <a:t>Sensemaking: How to. </a:t>
            </a:r>
            <a:endParaRPr lang="en-GB" sz="3700"/>
          </a:p>
        </p:txBody>
      </p:sp>
      <p:grpSp>
        <p:nvGrpSpPr>
          <p:cNvPr id="37" name="Group 12">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2569464"/>
            <a:ext cx="181579" cy="1340860"/>
            <a:chOff x="56167" y="2761488"/>
            <a:chExt cx="242107" cy="1340860"/>
          </a:xfrm>
        </p:grpSpPr>
        <p:sp>
          <p:nvSpPr>
            <p:cNvPr id="38"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9144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4" name="Content Placeholder 2">
            <a:extLst>
              <a:ext uri="{FF2B5EF4-FFF2-40B4-BE49-F238E27FC236}">
                <a16:creationId xmlns:a16="http://schemas.microsoft.com/office/drawing/2014/main" id="{EDF22A4D-3238-4154-A374-FC0FB17ECA44}"/>
              </a:ext>
            </a:extLst>
          </p:cNvPr>
          <p:cNvGraphicFramePr>
            <a:graphicFrameLocks noGrp="1"/>
          </p:cNvGraphicFramePr>
          <p:nvPr>
            <p:ph idx="1"/>
            <p:extLst>
              <p:ext uri="{D42A27DB-BD31-4B8C-83A1-F6EECF244321}">
                <p14:modId xmlns:p14="http://schemas.microsoft.com/office/powerpoint/2010/main" val="1075533063"/>
              </p:ext>
            </p:extLst>
          </p:nvPr>
        </p:nvGraphicFramePr>
        <p:xfrm>
          <a:off x="4210812" y="457200"/>
          <a:ext cx="4588002"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9856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5B11B9-2633-44DD-A886-6F327BFAD986}"/>
              </a:ext>
            </a:extLst>
          </p:cNvPr>
          <p:cNvSpPr>
            <a:spLocks noGrp="1"/>
          </p:cNvSpPr>
          <p:nvPr>
            <p:ph type="title"/>
          </p:nvPr>
        </p:nvSpPr>
        <p:spPr>
          <a:xfrm>
            <a:off x="445769" y="687479"/>
            <a:ext cx="3922777" cy="1574874"/>
          </a:xfrm>
        </p:spPr>
        <p:txBody>
          <a:bodyPr anchor="b">
            <a:normAutofit/>
          </a:bodyPr>
          <a:lstStyle/>
          <a:p>
            <a:r>
              <a:rPr lang="en-GB" sz="3500">
                <a:cs typeface="Calibri Light"/>
              </a:rPr>
              <a:t>Explore the wider system</a:t>
            </a:r>
            <a:endParaRPr lang="en-GB" sz="3500"/>
          </a:p>
        </p:txBody>
      </p:sp>
      <p:grpSp>
        <p:nvGrpSpPr>
          <p:cNvPr id="78" name="Group 77">
            <a:extLst>
              <a:ext uri="{FF2B5EF4-FFF2-40B4-BE49-F238E27FC236}">
                <a16:creationId xmlns:a16="http://schemas.microsoft.com/office/drawing/2014/main" id="{579F5594-0641-40AA-B0F0-BE8D212ACF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5770" y="73152"/>
            <a:ext cx="884223" cy="232963"/>
            <a:chOff x="594360" y="73152"/>
            <a:chExt cx="1178966" cy="232963"/>
          </a:xfrm>
        </p:grpSpPr>
        <p:sp>
          <p:nvSpPr>
            <p:cNvPr id="79" name="Rectangle 64">
              <a:extLst>
                <a:ext uri="{FF2B5EF4-FFF2-40B4-BE49-F238E27FC236}">
                  <a16:creationId xmlns:a16="http://schemas.microsoft.com/office/drawing/2014/main" id="{80CAD3CC-F1BB-46E9-9990-ECB43DAF1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6">
              <a:extLst>
                <a:ext uri="{FF2B5EF4-FFF2-40B4-BE49-F238E27FC236}">
                  <a16:creationId xmlns:a16="http://schemas.microsoft.com/office/drawing/2014/main" id="{30F3B360-9B2D-4C5C-9D5F-1166BBF366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4">
              <a:extLst>
                <a:ext uri="{FF2B5EF4-FFF2-40B4-BE49-F238E27FC236}">
                  <a16:creationId xmlns:a16="http://schemas.microsoft.com/office/drawing/2014/main" id="{6F02B090-8970-4AB0-8E67-2C36E4FE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6">
              <a:extLst>
                <a:ext uri="{FF2B5EF4-FFF2-40B4-BE49-F238E27FC236}">
                  <a16:creationId xmlns:a16="http://schemas.microsoft.com/office/drawing/2014/main" id="{5BA40036-A844-4793-A3F2-88CF4C7962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4">
              <a:extLst>
                <a:ext uri="{FF2B5EF4-FFF2-40B4-BE49-F238E27FC236}">
                  <a16:creationId xmlns:a16="http://schemas.microsoft.com/office/drawing/2014/main" id="{262F0D1A-60AC-48AD-B1A4-C4D48A533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6">
              <a:extLst>
                <a:ext uri="{FF2B5EF4-FFF2-40B4-BE49-F238E27FC236}">
                  <a16:creationId xmlns:a16="http://schemas.microsoft.com/office/drawing/2014/main" id="{6BDD03DC-8834-456F-BCD9-401C252F7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4">
              <a:extLst>
                <a:ext uri="{FF2B5EF4-FFF2-40B4-BE49-F238E27FC236}">
                  <a16:creationId xmlns:a16="http://schemas.microsoft.com/office/drawing/2014/main" id="{6C8BA536-6266-428A-A0A7-1857C84B7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6">
              <a:extLst>
                <a:ext uri="{FF2B5EF4-FFF2-40B4-BE49-F238E27FC236}">
                  <a16:creationId xmlns:a16="http://schemas.microsoft.com/office/drawing/2014/main" id="{87EBC0A9-C11E-4DCB-87F4-B703B911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4">
              <a:extLst>
                <a:ext uri="{FF2B5EF4-FFF2-40B4-BE49-F238E27FC236}">
                  <a16:creationId xmlns:a16="http://schemas.microsoft.com/office/drawing/2014/main" id="{333960B7-C9F4-4DFA-8630-63386C7D2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66">
              <a:extLst>
                <a:ext uri="{FF2B5EF4-FFF2-40B4-BE49-F238E27FC236}">
                  <a16:creationId xmlns:a16="http://schemas.microsoft.com/office/drawing/2014/main" id="{9C792E82-3E8B-4012-9505-7D72B77DB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4">
              <a:extLst>
                <a:ext uri="{FF2B5EF4-FFF2-40B4-BE49-F238E27FC236}">
                  <a16:creationId xmlns:a16="http://schemas.microsoft.com/office/drawing/2014/main" id="{32ACF410-C6FA-4526-AEDE-924BD33E8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66">
              <a:extLst>
                <a:ext uri="{FF2B5EF4-FFF2-40B4-BE49-F238E27FC236}">
                  <a16:creationId xmlns:a16="http://schemas.microsoft.com/office/drawing/2014/main" id="{7191FC8C-D096-4E83-9697-36C15357F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64">
              <a:extLst>
                <a:ext uri="{FF2B5EF4-FFF2-40B4-BE49-F238E27FC236}">
                  <a16:creationId xmlns:a16="http://schemas.microsoft.com/office/drawing/2014/main" id="{D1B13108-761D-46CC-BD20-0A18C0848F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66">
              <a:extLst>
                <a:ext uri="{FF2B5EF4-FFF2-40B4-BE49-F238E27FC236}">
                  <a16:creationId xmlns:a16="http://schemas.microsoft.com/office/drawing/2014/main" id="{CA65FE65-4F82-44E0-BF61-D1DB1654B2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64">
              <a:extLst>
                <a:ext uri="{FF2B5EF4-FFF2-40B4-BE49-F238E27FC236}">
                  <a16:creationId xmlns:a16="http://schemas.microsoft.com/office/drawing/2014/main" id="{CC63F184-1A34-4AA1-8219-5B61C9DE5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66">
              <a:extLst>
                <a:ext uri="{FF2B5EF4-FFF2-40B4-BE49-F238E27FC236}">
                  <a16:creationId xmlns:a16="http://schemas.microsoft.com/office/drawing/2014/main" id="{0B9A8538-EB3D-4367-83CB-F65C69ABF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64">
              <a:extLst>
                <a:ext uri="{FF2B5EF4-FFF2-40B4-BE49-F238E27FC236}">
                  <a16:creationId xmlns:a16="http://schemas.microsoft.com/office/drawing/2014/main" id="{1F18763E-AFCA-4085-9F81-361F7E23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66">
              <a:extLst>
                <a:ext uri="{FF2B5EF4-FFF2-40B4-BE49-F238E27FC236}">
                  <a16:creationId xmlns:a16="http://schemas.microsoft.com/office/drawing/2014/main" id="{4A9994D5-8CD0-49D8-8D18-33CE68A7BB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64">
              <a:extLst>
                <a:ext uri="{FF2B5EF4-FFF2-40B4-BE49-F238E27FC236}">
                  <a16:creationId xmlns:a16="http://schemas.microsoft.com/office/drawing/2014/main" id="{99ED3528-3C57-4859-94DF-F4120B4657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66">
              <a:extLst>
                <a:ext uri="{FF2B5EF4-FFF2-40B4-BE49-F238E27FC236}">
                  <a16:creationId xmlns:a16="http://schemas.microsoft.com/office/drawing/2014/main" id="{9AD88A3F-F3C4-4359-91AE-AC1FFABD64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5A92965-0332-4015-A3FD-8081E81B582E}"/>
              </a:ext>
            </a:extLst>
          </p:cNvPr>
          <p:cNvSpPr>
            <a:spLocks noGrp="1"/>
          </p:cNvSpPr>
          <p:nvPr>
            <p:ph idx="1"/>
          </p:nvPr>
        </p:nvSpPr>
        <p:spPr>
          <a:xfrm>
            <a:off x="445769" y="2877123"/>
            <a:ext cx="4293803" cy="3641599"/>
          </a:xfrm>
        </p:spPr>
        <p:txBody>
          <a:bodyPr vert="horz" lIns="91440" tIns="45720" rIns="91440" bIns="45720" rtlCol="0" anchor="t">
            <a:normAutofit lnSpcReduction="10000"/>
          </a:bodyPr>
          <a:lstStyle/>
          <a:p>
            <a:pPr marL="514350" indent="-514350">
              <a:buAutoNum type="arabicPeriod"/>
            </a:pPr>
            <a:r>
              <a:rPr lang="en-GB" sz="1400">
                <a:ea typeface="+mn-lt"/>
                <a:cs typeface="+mn-lt"/>
              </a:rPr>
              <a:t>Seek out many types and sources of data. Combine financial data with trips to the shop floor, listen to employees as well as customers, and mix computer research with personal interviews.</a:t>
            </a:r>
            <a:endParaRPr lang="en-US" sz="1400"/>
          </a:p>
          <a:p>
            <a:pPr marL="514350" indent="-514350">
              <a:buAutoNum type="arabicPeriod"/>
            </a:pPr>
            <a:r>
              <a:rPr lang="en-GB" sz="1400">
                <a:ea typeface="+mn-lt"/>
                <a:cs typeface="+mn-lt"/>
              </a:rPr>
              <a:t>Involve others as you try to make sense of any situation. Your own mental model of what is going on can only get better as it is tested and modified through interaction with others.</a:t>
            </a:r>
            <a:endParaRPr lang="en-GB" sz="1400">
              <a:cs typeface="Calibri" panose="020F0502020204030204"/>
            </a:endParaRPr>
          </a:p>
          <a:p>
            <a:pPr marL="514350" indent="-514350">
              <a:buAutoNum type="arabicPeriod"/>
            </a:pPr>
            <a:r>
              <a:rPr lang="en-GB" sz="1400">
                <a:ea typeface="+mn-lt"/>
                <a:cs typeface="+mn-lt"/>
              </a:rPr>
              <a:t>Move beyond stereotypes. Rather than oversimplifying, try to understand the nuances of each particular situation.</a:t>
            </a:r>
            <a:endParaRPr lang="en-GB" sz="1400">
              <a:cs typeface="Calibri" panose="020F0502020204030204"/>
            </a:endParaRPr>
          </a:p>
          <a:p>
            <a:pPr marL="514350" indent="-514350">
              <a:buAutoNum type="arabicPeriod"/>
            </a:pPr>
            <a:r>
              <a:rPr lang="en-GB" sz="1400">
                <a:ea typeface="+mn-lt"/>
                <a:cs typeface="+mn-lt"/>
              </a:rPr>
              <a:t>Be very sensitive to operations. Learn from those closest to the front line, to customers, and to new technologies. What trends do current shifts portend for the future? What’s behind the trends that we see recurring in different parts of the world?</a:t>
            </a:r>
            <a:endParaRPr lang="en-GB" sz="1400">
              <a:cs typeface="Calibri" panose="020F0502020204030204"/>
            </a:endParaRPr>
          </a:p>
        </p:txBody>
      </p:sp>
      <p:pic>
        <p:nvPicPr>
          <p:cNvPr id="4" name="Picture 4">
            <a:extLst>
              <a:ext uri="{FF2B5EF4-FFF2-40B4-BE49-F238E27FC236}">
                <a16:creationId xmlns:a16="http://schemas.microsoft.com/office/drawing/2014/main" id="{977280B6-5302-4DF2-92DB-6DE686B692F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833" r="20941" b="-2"/>
          <a:stretch/>
        </p:blipFill>
        <p:spPr>
          <a:xfrm>
            <a:off x="4814316" y="576072"/>
            <a:ext cx="3989345" cy="5678567"/>
          </a:xfrm>
          <a:prstGeom prst="rect">
            <a:avLst/>
          </a:prstGeom>
        </p:spPr>
      </p:pic>
      <p:sp>
        <p:nvSpPr>
          <p:cNvPr id="100" name="Rectangle 99">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9144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08188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E38E41-1B0C-45ED-BE30-61F8130FC1AD}"/>
              </a:ext>
            </a:extLst>
          </p:cNvPr>
          <p:cNvSpPr>
            <a:spLocks noGrp="1"/>
          </p:cNvSpPr>
          <p:nvPr>
            <p:ph type="title"/>
          </p:nvPr>
        </p:nvSpPr>
        <p:spPr>
          <a:xfrm>
            <a:off x="416103" y="600001"/>
            <a:ext cx="2828404" cy="1630440"/>
          </a:xfrm>
        </p:spPr>
        <p:txBody>
          <a:bodyPr anchor="ctr">
            <a:normAutofit/>
          </a:bodyPr>
          <a:lstStyle/>
          <a:p>
            <a:r>
              <a:rPr lang="en-GB" sz="3000">
                <a:solidFill>
                  <a:schemeClr val="bg1"/>
                </a:solidFill>
                <a:cs typeface="Calibri Light"/>
              </a:rPr>
              <a:t>Create a map or story of the situation.</a:t>
            </a:r>
            <a:endParaRPr lang="en-GB" sz="3000">
              <a:solidFill>
                <a:schemeClr val="bg1"/>
              </a:solidFill>
            </a:endParaRPr>
          </a:p>
        </p:txBody>
      </p:sp>
      <p:grpSp>
        <p:nvGrpSpPr>
          <p:cNvPr id="20" name="Group 19">
            <a:extLst>
              <a:ext uri="{FF2B5EF4-FFF2-40B4-BE49-F238E27FC236}">
                <a16:creationId xmlns:a16="http://schemas.microsoft.com/office/drawing/2014/main" id="{F763482E-C6B0-4F8D-90FE-76C25B1BF7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737776"/>
            <a:ext cx="181579" cy="1340860"/>
            <a:chOff x="56167" y="899960"/>
            <a:chExt cx="242107" cy="1340860"/>
          </a:xfrm>
        </p:grpSpPr>
        <p:sp>
          <p:nvSpPr>
            <p:cNvPr id="21" name="Rectangle 2">
              <a:extLst>
                <a:ext uri="{FF2B5EF4-FFF2-40B4-BE49-F238E27FC236}">
                  <a16:creationId xmlns:a16="http://schemas.microsoft.com/office/drawing/2014/main" id="{129B062B-A95D-44CF-8B39-3F512A3CB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AAFA0D29-6110-416E-88A2-7FE5D20A1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4697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6B53A87A-F27C-403F-89E6-5F9C7BF1D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E9F992CA-17ED-4498-917B-82248E234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3276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CCE48BBE-46D0-4D42-B76F-82EA8F3B6E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2B60A21C-F925-4D53-9B82-2A54BD825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1854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F53E30A8-7102-40D6-A663-9858ED106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8FABC48A-DD76-4A1F-8D69-085FB47FA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04337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21429B45-62BB-4C66-9F32-F4474D01F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6F8ED381-4DC0-432C-9E67-41B64DDBB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90126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22C864E8-53DE-4D7E-845A-0AB035EF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F907663A-C35E-4E4E-86D3-EDE6C39E1F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802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29FA51B0-D541-425F-B6B7-A0D8929EF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86A9FEBF-8037-4D08-BCB0-C5D294A2B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381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CC11EA10-D9DC-4A52-B789-8CD67A55C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38DE07B-B730-4132-83B4-44986FED7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8960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
              <a:extLst>
                <a:ext uri="{FF2B5EF4-FFF2-40B4-BE49-F238E27FC236}">
                  <a16:creationId xmlns:a16="http://schemas.microsoft.com/office/drawing/2014/main" id="{6697E973-A918-4FD8-9A4C-5B13A5B65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59">
              <a:extLst>
                <a:ext uri="{FF2B5EF4-FFF2-40B4-BE49-F238E27FC236}">
                  <a16:creationId xmlns:a16="http://schemas.microsoft.com/office/drawing/2014/main" id="{AA4CD7CC-D5FB-4427-A6D4-D594E979E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7539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DFC90C0F-5A62-47A8-B06E-2F6D61E7B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7BF589B4-EC07-4428-B4C9-09EB55FA2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16118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Map&#10;&#10;Description automatically generated">
            <a:extLst>
              <a:ext uri="{FF2B5EF4-FFF2-40B4-BE49-F238E27FC236}">
                <a16:creationId xmlns:a16="http://schemas.microsoft.com/office/drawing/2014/main" id="{32079C7F-55EB-4C82-95ED-CD9F74A9A97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7773" r="17774" b="1"/>
          <a:stretch/>
        </p:blipFill>
        <p:spPr>
          <a:xfrm>
            <a:off x="3477006" y="10"/>
            <a:ext cx="5666994" cy="6857990"/>
          </a:xfrm>
          <a:prstGeom prst="rect">
            <a:avLst/>
          </a:prstGeom>
        </p:spPr>
      </p:pic>
      <p:sp>
        <p:nvSpPr>
          <p:cNvPr id="42" name="Rectangle 41">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40714"/>
            <a:ext cx="3968601" cy="421728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4EF86E-C34B-4F70-9883-59A05B9A185E}"/>
              </a:ext>
            </a:extLst>
          </p:cNvPr>
          <p:cNvSpPr>
            <a:spLocks noGrp="1"/>
          </p:cNvSpPr>
          <p:nvPr>
            <p:ph idx="1"/>
          </p:nvPr>
        </p:nvSpPr>
        <p:spPr>
          <a:xfrm>
            <a:off x="448056" y="3048670"/>
            <a:ext cx="3212112" cy="3123466"/>
          </a:xfrm>
        </p:spPr>
        <p:txBody>
          <a:bodyPr vert="horz" lIns="91440" tIns="45720" rIns="91440" bIns="45720" rtlCol="0" anchor="ctr">
            <a:normAutofit/>
          </a:bodyPr>
          <a:lstStyle/>
          <a:p>
            <a:pPr marL="0" indent="0">
              <a:buNone/>
            </a:pPr>
            <a:r>
              <a:rPr lang="en-GB" sz="1600">
                <a:cs typeface="Calibri" panose="020F0502020204030204"/>
              </a:rPr>
              <a:t>5. </a:t>
            </a:r>
            <a:r>
              <a:rPr lang="en-GB" sz="1600">
                <a:ea typeface="+mn-lt"/>
                <a:cs typeface="+mn-lt"/>
              </a:rPr>
              <a:t>Do not simply overlay your existing framework on a new situation. The new situation may be very different. Instead, let the appropriate map or framework emerge from your understanding of the situation.</a:t>
            </a:r>
          </a:p>
          <a:p>
            <a:pPr marL="0" indent="0">
              <a:buNone/>
            </a:pPr>
            <a:r>
              <a:rPr lang="en-GB" sz="1600">
                <a:cs typeface="Calibri" panose="020F0502020204030204"/>
              </a:rPr>
              <a:t>6. </a:t>
            </a:r>
            <a:r>
              <a:rPr lang="en-GB" sz="1600">
                <a:ea typeface="+mn-lt"/>
                <a:cs typeface="+mn-lt"/>
              </a:rPr>
              <a:t>Put the emerging situation into a new framework to provide organizational members with order. Use images, metaphors, and stories to capture the key elements of the new situation.</a:t>
            </a:r>
            <a:endParaRPr lang="en-GB" sz="1600">
              <a:cs typeface="Calibri" panose="020F0502020204030204"/>
            </a:endParaRPr>
          </a:p>
        </p:txBody>
      </p:sp>
      <p:sp>
        <p:nvSpPr>
          <p:cNvPr id="44" name="Rectangle 4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4389120"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1268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000A71-EAA0-4A28-9813-F75E92716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diagram&#10;&#10;Description automatically generated">
            <a:extLst>
              <a:ext uri="{FF2B5EF4-FFF2-40B4-BE49-F238E27FC236}">
                <a16:creationId xmlns:a16="http://schemas.microsoft.com/office/drawing/2014/main" id="{395A94C6-E998-428B-85C2-0C05D3C9F39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690" r="22932" b="-2"/>
          <a:stretch/>
        </p:blipFill>
        <p:spPr>
          <a:xfrm>
            <a:off x="4381877" y="10"/>
            <a:ext cx="4762123" cy="6857990"/>
          </a:xfrm>
          <a:prstGeom prst="rect">
            <a:avLst/>
          </a:prstGeom>
        </p:spPr>
      </p:pic>
      <p:sp>
        <p:nvSpPr>
          <p:cNvPr id="12" name="Rectangle 11">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04996"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F14845-EF2D-4F58-8178-ED7FA4D3A2C2}"/>
              </a:ext>
            </a:extLst>
          </p:cNvPr>
          <p:cNvSpPr>
            <a:spLocks noGrp="1"/>
          </p:cNvSpPr>
          <p:nvPr>
            <p:ph type="title"/>
          </p:nvPr>
        </p:nvSpPr>
        <p:spPr>
          <a:xfrm>
            <a:off x="874986" y="721805"/>
            <a:ext cx="3198666" cy="2221992"/>
          </a:xfrm>
        </p:spPr>
        <p:txBody>
          <a:bodyPr>
            <a:normAutofit/>
          </a:bodyPr>
          <a:lstStyle/>
          <a:p>
            <a:r>
              <a:rPr lang="en-GB" sz="3700">
                <a:cs typeface="Calibri Light"/>
              </a:rPr>
              <a:t>Act to change the system</a:t>
            </a:r>
            <a:endParaRPr lang="en-GB" sz="3700"/>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CDEBFF3A-F831-4F03-A169-990BDB6B99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33" y="73152"/>
            <a:ext cx="884223" cy="232963"/>
            <a:chOff x="7763256" y="73152"/>
            <a:chExt cx="1178966" cy="232963"/>
          </a:xfrm>
        </p:grpSpPr>
        <p:sp>
          <p:nvSpPr>
            <p:cNvPr id="17" name="Rectangle 64">
              <a:extLst>
                <a:ext uri="{FF2B5EF4-FFF2-40B4-BE49-F238E27FC236}">
                  <a16:creationId xmlns:a16="http://schemas.microsoft.com/office/drawing/2014/main" id="{482B57DC-1F79-45B2-BCE1-90DBA8C85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24A129FB-07BB-4B55-A51A-C68ACC626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3DFD2534-C346-4D8B-BADC-498D82150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3E503FDC-469D-4CBD-87F0-0F7D59254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E80CFC49-28F2-41EB-85CF-CB6353742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2E530C68-5FAA-4B3D-83A5-2530DBB73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C9D5D113-729D-432A-AC85-3D774D0490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2F0DAFBB-AEBB-447A-913D-18410D27F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50464B3B-EA79-44B8-9DBE-1A8439A1A3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839F0E1B-9D6C-4E13-825E-7865F1BED7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047D2469-C792-4D62-A83B-7D1AAD73E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CAE6AD1-D4EA-4B00-8426-38110AF77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2D951EC1-6C71-4B0C-B53E-CCF40F62E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263E8522-E862-4C0A-8DD4-3B86DBF38E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5EFDA54-68F3-49DB-B566-8BC4E2027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DFAAA774-C0B3-47D0-B5A5-35CBCEB62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49A180CD-11A9-4E30-84E9-88923E7A6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F62307C1-3A86-49DC-ABDB-8AB66283D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ABAC793E-C6AB-46FD-BE83-225A574D1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028CC8AC-CFD0-4F2B-B875-754CAEDA0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073EBB-55AD-4A51-8310-C6651EC104BA}"/>
              </a:ext>
            </a:extLst>
          </p:cNvPr>
          <p:cNvSpPr>
            <a:spLocks noGrp="1"/>
          </p:cNvSpPr>
          <p:nvPr>
            <p:ph idx="1"/>
          </p:nvPr>
        </p:nvSpPr>
        <p:spPr>
          <a:xfrm>
            <a:off x="874986" y="3531476"/>
            <a:ext cx="3139308" cy="3034862"/>
          </a:xfrm>
        </p:spPr>
        <p:txBody>
          <a:bodyPr vert="horz" lIns="91440" tIns="45720" rIns="91440" bIns="45720" rtlCol="0" anchor="ctr">
            <a:normAutofit/>
          </a:bodyPr>
          <a:lstStyle/>
          <a:p>
            <a:pPr marL="0" indent="0">
              <a:buNone/>
            </a:pPr>
            <a:r>
              <a:rPr lang="en-GB" sz="1600">
                <a:cs typeface="Calibri" panose="020F0502020204030204"/>
              </a:rPr>
              <a:t>7. </a:t>
            </a:r>
            <a:r>
              <a:rPr lang="en-GB" sz="1600">
                <a:ea typeface="+mn-lt"/>
                <a:cs typeface="+mn-lt"/>
              </a:rPr>
              <a:t>Learn from small experiments. If you are not sure how a system is working, try something new.</a:t>
            </a:r>
          </a:p>
          <a:p>
            <a:pPr marL="0" indent="0">
              <a:buNone/>
            </a:pPr>
            <a:r>
              <a:rPr lang="en-GB" sz="1600">
                <a:ea typeface="+mn-lt"/>
                <a:cs typeface="+mn-lt"/>
              </a:rPr>
              <a:t>8. People create their own environments and are then constrained by them. Be aware and realize the impact of your own behaviour in creating the environment in which you are working.</a:t>
            </a:r>
            <a:endParaRPr lang="en-GB" sz="1600"/>
          </a:p>
        </p:txBody>
      </p:sp>
    </p:spTree>
    <p:extLst>
      <p:ext uri="{BB962C8B-B14F-4D97-AF65-F5344CB8AC3E}">
        <p14:creationId xmlns:p14="http://schemas.microsoft.com/office/powerpoint/2010/main" val="19528900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000A71-EAA0-4A28-9813-F75E92716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descr="Arrows pointing towards light">
            <a:extLst>
              <a:ext uri="{FF2B5EF4-FFF2-40B4-BE49-F238E27FC236}">
                <a16:creationId xmlns:a16="http://schemas.microsoft.com/office/drawing/2014/main" id="{6908BA38-57DF-4CE0-A103-98AB89108247}"/>
              </a:ext>
            </a:extLst>
          </p:cNvPr>
          <p:cNvPicPr>
            <a:picLocks noChangeAspect="1"/>
          </p:cNvPicPr>
          <p:nvPr/>
        </p:nvPicPr>
        <p:blipFill rotWithShape="1">
          <a:blip r:embed="rId2"/>
          <a:srcRect l="7206" r="46512" b="-3"/>
          <a:stretch/>
        </p:blipFill>
        <p:spPr>
          <a:xfrm>
            <a:off x="4381877" y="10"/>
            <a:ext cx="4762123" cy="6857990"/>
          </a:xfrm>
          <a:prstGeom prst="rect">
            <a:avLst/>
          </a:prstGeom>
        </p:spPr>
      </p:pic>
      <p:sp>
        <p:nvSpPr>
          <p:cNvPr id="11" name="Rectangle 10">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04996"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B9A72-FC4B-4CDF-9439-19D62521C227}"/>
              </a:ext>
            </a:extLst>
          </p:cNvPr>
          <p:cNvSpPr>
            <a:spLocks noGrp="1"/>
          </p:cNvSpPr>
          <p:nvPr>
            <p:ph type="title"/>
          </p:nvPr>
        </p:nvSpPr>
        <p:spPr>
          <a:xfrm>
            <a:off x="874986" y="721805"/>
            <a:ext cx="3198666" cy="2221992"/>
          </a:xfrm>
        </p:spPr>
        <p:txBody>
          <a:bodyPr>
            <a:normAutofit/>
          </a:bodyPr>
          <a:lstStyle/>
          <a:p>
            <a:r>
              <a:rPr lang="en-GB" sz="3700">
                <a:cs typeface="Calibri Light"/>
              </a:rPr>
              <a:t>What goes wrong...</a:t>
            </a:r>
            <a:endParaRPr lang="en-GB" sz="3700"/>
          </a:p>
        </p:txBody>
      </p:sp>
      <p:sp>
        <p:nvSpPr>
          <p:cNvPr id="13" name="Rectangle 1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DEBFF3A-F831-4F03-A169-990BDB6B99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33" y="73152"/>
            <a:ext cx="884223" cy="232963"/>
            <a:chOff x="7763256" y="73152"/>
            <a:chExt cx="1178966" cy="232963"/>
          </a:xfrm>
        </p:grpSpPr>
        <p:sp>
          <p:nvSpPr>
            <p:cNvPr id="16" name="Rectangle 64">
              <a:extLst>
                <a:ext uri="{FF2B5EF4-FFF2-40B4-BE49-F238E27FC236}">
                  <a16:creationId xmlns:a16="http://schemas.microsoft.com/office/drawing/2014/main" id="{482B57DC-1F79-45B2-BCE1-90DBA8C85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24A129FB-07BB-4B55-A51A-C68ACC626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3DFD2534-C346-4D8B-BADC-498D82150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3E503FDC-469D-4CBD-87F0-0F7D59254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E80CFC49-28F2-41EB-85CF-CB6353742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2E530C68-5FAA-4B3D-83A5-2530DBB73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C9D5D113-729D-432A-AC85-3D774D0490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2F0DAFBB-AEBB-447A-913D-18410D27F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50464B3B-EA79-44B8-9DBE-1A8439A1A3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839F0E1B-9D6C-4E13-825E-7865F1BED7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047D2469-C792-4D62-A83B-7D1AAD73E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CAE6AD1-D4EA-4B00-8426-38110AF77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2D951EC1-6C71-4B0C-B53E-CCF40F62E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263E8522-E862-4C0A-8DD4-3B86DBF38E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5EFDA54-68F3-49DB-B566-8BC4E2027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DFAAA774-C0B3-47D0-B5A5-35CBCEB62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49A180CD-11A9-4E30-84E9-88923E7A6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F62307C1-3A86-49DC-ABDB-8AB66283D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ABAC793E-C6AB-46FD-BE83-225A574D1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028CC8AC-CFD0-4F2B-B875-754CAEDA0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2B8764-DD30-47F0-AB02-79320CCEE543}"/>
              </a:ext>
            </a:extLst>
          </p:cNvPr>
          <p:cNvSpPr>
            <a:spLocks noGrp="1"/>
          </p:cNvSpPr>
          <p:nvPr>
            <p:ph idx="1"/>
          </p:nvPr>
        </p:nvSpPr>
        <p:spPr>
          <a:xfrm>
            <a:off x="874986" y="3531476"/>
            <a:ext cx="3139308" cy="3034862"/>
          </a:xfrm>
        </p:spPr>
        <p:txBody>
          <a:bodyPr vert="horz" lIns="91440" tIns="45720" rIns="91440" bIns="45720" rtlCol="0" anchor="ctr">
            <a:normAutofit/>
          </a:bodyPr>
          <a:lstStyle/>
          <a:p>
            <a:r>
              <a:rPr lang="en-GB" sz="1600">
                <a:cs typeface="Calibri"/>
              </a:rPr>
              <a:t>Rigidity</a:t>
            </a:r>
          </a:p>
          <a:p>
            <a:r>
              <a:rPr lang="en-GB" sz="1600">
                <a:cs typeface="Calibri"/>
              </a:rPr>
              <a:t>Dependence on direction</a:t>
            </a:r>
          </a:p>
          <a:p>
            <a:r>
              <a:rPr lang="en-GB" sz="1600">
                <a:cs typeface="Calibri"/>
              </a:rPr>
              <a:t>Erratic behaviour</a:t>
            </a:r>
          </a:p>
          <a:p>
            <a:endParaRPr lang="en-GB" sz="1600">
              <a:cs typeface="Calibri"/>
            </a:endParaRPr>
          </a:p>
          <a:p>
            <a:endParaRPr lang="en-GB" sz="1600">
              <a:cs typeface="Calibri"/>
            </a:endParaRPr>
          </a:p>
        </p:txBody>
      </p:sp>
    </p:spTree>
    <p:extLst>
      <p:ext uri="{BB962C8B-B14F-4D97-AF65-F5344CB8AC3E}">
        <p14:creationId xmlns:p14="http://schemas.microsoft.com/office/powerpoint/2010/main" val="32117110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000A71-EAA0-4A28-9813-F75E92716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phere of mesh and nodes">
            <a:extLst>
              <a:ext uri="{FF2B5EF4-FFF2-40B4-BE49-F238E27FC236}">
                <a16:creationId xmlns:a16="http://schemas.microsoft.com/office/drawing/2014/main" id="{4BEFD7F3-6B34-4469-808A-E808BF134747}"/>
              </a:ext>
            </a:extLst>
          </p:cNvPr>
          <p:cNvPicPr>
            <a:picLocks noChangeAspect="1"/>
          </p:cNvPicPr>
          <p:nvPr/>
        </p:nvPicPr>
        <p:blipFill rotWithShape="1">
          <a:blip r:embed="rId2"/>
          <a:srcRect l="38821" r="9101" b="4"/>
          <a:stretch/>
        </p:blipFill>
        <p:spPr>
          <a:xfrm>
            <a:off x="4381877" y="10"/>
            <a:ext cx="4762123" cy="6857990"/>
          </a:xfrm>
          <a:prstGeom prst="rect">
            <a:avLst/>
          </a:prstGeom>
        </p:spPr>
      </p:pic>
      <p:sp>
        <p:nvSpPr>
          <p:cNvPr id="11" name="Rectangle 10">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04996"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C7B31-A39C-479C-A50E-00D44EC31418}"/>
              </a:ext>
            </a:extLst>
          </p:cNvPr>
          <p:cNvSpPr>
            <a:spLocks noGrp="1"/>
          </p:cNvSpPr>
          <p:nvPr>
            <p:ph type="title"/>
          </p:nvPr>
        </p:nvSpPr>
        <p:spPr>
          <a:xfrm>
            <a:off x="874986" y="721805"/>
            <a:ext cx="3198666" cy="2221992"/>
          </a:xfrm>
        </p:spPr>
        <p:txBody>
          <a:bodyPr>
            <a:normAutofit/>
          </a:bodyPr>
          <a:lstStyle/>
          <a:p>
            <a:r>
              <a:rPr lang="en-GB" sz="3700">
                <a:cs typeface="Calibri Light"/>
              </a:rPr>
              <a:t>Putting it into practice</a:t>
            </a:r>
            <a:endParaRPr lang="en-GB" sz="3700"/>
          </a:p>
        </p:txBody>
      </p:sp>
      <p:sp>
        <p:nvSpPr>
          <p:cNvPr id="13" name="Rectangle 1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DEBFF3A-F831-4F03-A169-990BDB6B99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33" y="73152"/>
            <a:ext cx="884223" cy="232963"/>
            <a:chOff x="7763256" y="73152"/>
            <a:chExt cx="1178966" cy="232963"/>
          </a:xfrm>
        </p:grpSpPr>
        <p:sp>
          <p:nvSpPr>
            <p:cNvPr id="16" name="Rectangle 64">
              <a:extLst>
                <a:ext uri="{FF2B5EF4-FFF2-40B4-BE49-F238E27FC236}">
                  <a16:creationId xmlns:a16="http://schemas.microsoft.com/office/drawing/2014/main" id="{482B57DC-1F79-45B2-BCE1-90DBA8C85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24A129FB-07BB-4B55-A51A-C68ACC626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3DFD2534-C346-4D8B-BADC-498D82150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3E503FDC-469D-4CBD-87F0-0F7D59254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E80CFC49-28F2-41EB-85CF-CB6353742F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2E530C68-5FAA-4B3D-83A5-2530DBB73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C9D5D113-729D-432A-AC85-3D774D0490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2F0DAFBB-AEBB-447A-913D-18410D27F9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50464B3B-EA79-44B8-9DBE-1A8439A1A3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839F0E1B-9D6C-4E13-825E-7865F1BED7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047D2469-C792-4D62-A83B-7D1AAD73E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4CAE6AD1-D4EA-4B00-8426-38110AF77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2D951EC1-6C71-4B0C-B53E-CCF40F62E7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263E8522-E862-4C0A-8DD4-3B86DBF38E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15EFDA54-68F3-49DB-B566-8BC4E2027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DFAAA774-C0B3-47D0-B5A5-35CBCEB62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49A180CD-11A9-4E30-84E9-88923E7A6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F62307C1-3A86-49DC-ABDB-8AB66283D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ABAC793E-C6AB-46FD-BE83-225A574D1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028CC8AC-CFD0-4F2B-B875-754CAEDA0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FA05A7-E2DE-4D1A-AC88-0492EE88D9CB}"/>
              </a:ext>
            </a:extLst>
          </p:cNvPr>
          <p:cNvSpPr>
            <a:spLocks noGrp="1"/>
          </p:cNvSpPr>
          <p:nvPr>
            <p:ph idx="1"/>
          </p:nvPr>
        </p:nvSpPr>
        <p:spPr>
          <a:xfrm>
            <a:off x="886955" y="3758879"/>
            <a:ext cx="3139308" cy="3034862"/>
          </a:xfrm>
        </p:spPr>
        <p:txBody>
          <a:bodyPr vert="horz" lIns="91440" tIns="45720" rIns="91440" bIns="45720" rtlCol="0" anchor="ctr">
            <a:normAutofit/>
          </a:bodyPr>
          <a:lstStyle/>
          <a:p>
            <a:pPr marL="0" indent="0">
              <a:buNone/>
            </a:pPr>
            <a:r>
              <a:rPr lang="en-GB" sz="1200" b="1">
                <a:cs typeface="Calibri" panose="020F0502020204030204"/>
              </a:rPr>
              <a:t>GROUP TASK</a:t>
            </a:r>
          </a:p>
          <a:p>
            <a:pPr marL="0" indent="0">
              <a:buNone/>
            </a:pPr>
            <a:r>
              <a:rPr lang="en-GB" sz="1200" b="1">
                <a:cs typeface="Calibri" panose="020F0502020204030204"/>
              </a:rPr>
              <a:t>Across the globe leaders are being asked to make decisions about issues impacting humans and non-humans. </a:t>
            </a:r>
          </a:p>
          <a:p>
            <a:pPr marL="0" indent="0">
              <a:buNone/>
            </a:pPr>
            <a:r>
              <a:rPr lang="en-GB" sz="1200">
                <a:cs typeface="Calibri" panose="020F0502020204030204"/>
              </a:rPr>
              <a:t>Use sensemaking to start to explore one of the following global problems:</a:t>
            </a:r>
            <a:endParaRPr lang="en-GB" sz="1200"/>
          </a:p>
          <a:p>
            <a:pPr marL="457200" indent="-457200"/>
            <a:r>
              <a:rPr lang="en-GB" sz="1200">
                <a:cs typeface="Calibri" panose="020F0502020204030204"/>
              </a:rPr>
              <a:t>Deforestation</a:t>
            </a:r>
          </a:p>
          <a:p>
            <a:pPr marL="457200" indent="-457200"/>
            <a:r>
              <a:rPr lang="en-GB" sz="1200">
                <a:cs typeface="Calibri" panose="020F0502020204030204"/>
              </a:rPr>
              <a:t>Over-fishing</a:t>
            </a:r>
          </a:p>
          <a:p>
            <a:pPr marL="457200" indent="-457200"/>
            <a:r>
              <a:rPr lang="en-GB" sz="1200">
                <a:cs typeface="Calibri" panose="020F0502020204030204"/>
              </a:rPr>
              <a:t>Carbon emissions</a:t>
            </a:r>
          </a:p>
          <a:p>
            <a:pPr marL="457200" indent="-457200"/>
            <a:r>
              <a:rPr lang="en-GB" sz="1200">
                <a:cs typeface="Calibri" panose="020F0502020204030204"/>
              </a:rPr>
              <a:t>Waste management</a:t>
            </a:r>
          </a:p>
          <a:p>
            <a:pPr marL="0" indent="0">
              <a:buNone/>
            </a:pPr>
            <a:r>
              <a:rPr lang="en-GB" sz="1200">
                <a:cs typeface="Calibri" panose="020F0502020204030204"/>
              </a:rPr>
              <a:t>Create a visual map of your finding using Mindmeister, coggle or Padlet. </a:t>
            </a:r>
          </a:p>
          <a:p>
            <a:pPr marL="457200" indent="-457200"/>
            <a:endParaRPr lang="en-GB" sz="1200">
              <a:cs typeface="Calibri" panose="020F0502020204030204"/>
            </a:endParaRPr>
          </a:p>
          <a:p>
            <a:pPr marL="457200" indent="-457200"/>
            <a:endParaRPr lang="en-GB" sz="1200">
              <a:cs typeface="Calibri" panose="020F0502020204030204"/>
            </a:endParaRPr>
          </a:p>
          <a:p>
            <a:pPr marL="0" indent="0">
              <a:buNone/>
            </a:pPr>
            <a:endParaRPr lang="en-GB" sz="1200">
              <a:cs typeface="Calibri" panose="020F0502020204030204"/>
            </a:endParaRPr>
          </a:p>
        </p:txBody>
      </p:sp>
    </p:spTree>
    <p:extLst>
      <p:ext uri="{BB962C8B-B14F-4D97-AF65-F5344CB8AC3E}">
        <p14:creationId xmlns:p14="http://schemas.microsoft.com/office/powerpoint/2010/main" val="1175865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8950" y="0"/>
            <a:ext cx="6118093"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5902" y="1839884"/>
            <a:ext cx="6118095"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190134" y="832294"/>
            <a:ext cx="6857999" cy="5192552"/>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rotWithShape="1">
          <a:blip r:embed="rId2"/>
          <a:srcRect l="1243" r="4479" b="1"/>
          <a:stretch/>
        </p:blipFill>
        <p:spPr>
          <a:xfrm>
            <a:off x="342900" y="457200"/>
            <a:ext cx="8458200" cy="5943600"/>
          </a:xfrm>
          <a:prstGeom prst="rect">
            <a:avLst/>
          </a:prstGeom>
        </p:spPr>
      </p:pic>
      <p:sp>
        <p:nvSpPr>
          <p:cNvPr id="2" name="TextBox 1">
            <a:extLst>
              <a:ext uri="{FF2B5EF4-FFF2-40B4-BE49-F238E27FC236}">
                <a16:creationId xmlns:a16="http://schemas.microsoft.com/office/drawing/2014/main" id="{4913B131-17AE-41F9-8438-E62D63E9763B}"/>
              </a:ext>
            </a:extLst>
          </p:cNvPr>
          <p:cNvSpPr txBox="1"/>
          <p:nvPr/>
        </p:nvSpPr>
        <p:spPr>
          <a:xfrm>
            <a:off x="2519265" y="4674636"/>
            <a:ext cx="4096138" cy="120032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What does the above quote have to do with what Weick (1995) describes as identity and retrospect in his elements of sensemaking.</a:t>
            </a:r>
          </a:p>
        </p:txBody>
      </p:sp>
    </p:spTree>
    <p:extLst>
      <p:ext uri="{BB962C8B-B14F-4D97-AF65-F5344CB8AC3E}">
        <p14:creationId xmlns:p14="http://schemas.microsoft.com/office/powerpoint/2010/main" val="14228039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E8FBC66-C963-4569-9581-EDEF5E1D4A47}">
  <ds:schemaRefs>
    <ds:schemaRef ds:uri="21682d76-7fed-41ad-9dab-ad3c63b4cd86"/>
    <ds:schemaRef ds:uri="7ac54d59-15ae-468f-8833-3c6b8f4d301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0A8F4BE-606F-4D86-9318-7CAB00973DE3}">
  <ds:schemaRefs>
    <ds:schemaRef ds:uri="http://schemas.microsoft.com/sharepoint/v3/contenttype/forms"/>
  </ds:schemaRefs>
</ds:datastoreItem>
</file>

<file path=customXml/itemProps3.xml><?xml version="1.0" encoding="utf-8"?>
<ds:datastoreItem xmlns:ds="http://schemas.openxmlformats.org/officeDocument/2006/customXml" ds:itemID="{2D0AF38D-DC86-4A31-96D8-DD8AC80362A9}">
  <ds:schemaRefs>
    <ds:schemaRef ds:uri="21682d76-7fed-41ad-9dab-ad3c63b4cd86"/>
    <ds:schemaRef ds:uri="7ac54d59-15ae-468f-8833-3c6b8f4d301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23</Slides>
  <Notes>2</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Decision-making</vt:lpstr>
      <vt:lpstr>In this session we will...</vt:lpstr>
      <vt:lpstr>BIAS – What is it?</vt:lpstr>
      <vt:lpstr>BIAS – Where does it come from?</vt:lpstr>
      <vt:lpstr>We can't operate without bias.</vt:lpstr>
      <vt:lpstr>Problem 1: Too much information</vt:lpstr>
      <vt:lpstr>Problem 2: Not enough meaning</vt:lpstr>
      <vt:lpstr>Problem 3: The need to act fast</vt:lpstr>
      <vt:lpstr>Problem 4: What should we remember?</vt:lpstr>
      <vt:lpstr>In Summary...</vt:lpstr>
      <vt:lpstr>So, what's the problem with bias then? </vt:lpstr>
      <vt:lpstr>Overcoming Bias:</vt:lpstr>
      <vt:lpstr>Individual Task </vt:lpstr>
      <vt:lpstr>Overcoming Bias:</vt:lpstr>
      <vt:lpstr>Overcoming Bias:</vt:lpstr>
      <vt:lpstr>SENSEMAKING</vt:lpstr>
      <vt:lpstr>Sensemaking: How to. </vt:lpstr>
      <vt:lpstr>Explore the wider system</vt:lpstr>
      <vt:lpstr>Create a map or story of the situation.</vt:lpstr>
      <vt:lpstr>Act to change the system</vt:lpstr>
      <vt:lpstr>What goes wrong...</vt:lpstr>
      <vt:lpstr>Putting it into practice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revision>323</cp:revision>
  <dcterms:created xsi:type="dcterms:W3CDTF">2019-06-18T14:19:22Z</dcterms:created>
  <dcterms:modified xsi:type="dcterms:W3CDTF">2021-06-01T22:10:43Z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