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 id="260" r:id="rId4"/>
    <p:sldId id="263" r:id="rId5"/>
    <p:sldId id="264" r:id="rId6"/>
    <p:sldId id="265" r:id="rId7"/>
    <p:sldId id="256" r:id="rId8"/>
    <p:sldId id="257" r:id="rId9"/>
    <p:sldId id="258" r:id="rId10"/>
    <p:sldId id="266" r:id="rId11"/>
    <p:sldId id="262"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8A2BF2-1BED-9C78-1EB0-76038EEC3996}" v="940" dt="2025-03-05T15:52:23.478"/>
    <p1510:client id="{3C92EBAB-A625-3086-33CB-B204FBA670B6}" v="1088" dt="2025-03-05T21:34:19.113"/>
    <p1510:client id="{5F8D267F-4D20-1ED7-B686-F9A86BC39EA3}" v="1417" dt="2025-03-05T14:35:32.036"/>
    <p1510:client id="{84B29AA9-3887-0E98-576A-0059650C9EA4}" v="290" dt="2025-03-05T13:08:16.094"/>
    <p1510:client id="{A9BBEAF7-2832-3BE3-E509-7A6D5FDD2BCF}" v="159" dt="2025-03-05T17:22:38.7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ke Pooley (2405143)" userId="S::2405143@student.uwtsd.ac.uk::27d069ef-fc58-4d3c-80a2-a5e67567a1ca" providerId="AD" clId="Web-{248A2BF2-1BED-9C78-1EB0-76038EEC3996}"/>
    <pc:docChg chg="addSld modSld">
      <pc:chgData name="Jake Pooley (2405143)" userId="S::2405143@student.uwtsd.ac.uk::27d069ef-fc58-4d3c-80a2-a5e67567a1ca" providerId="AD" clId="Web-{248A2BF2-1BED-9C78-1EB0-76038EEC3996}" dt="2025-03-05T15:52:50.619" v="945"/>
      <pc:docMkLst>
        <pc:docMk/>
      </pc:docMkLst>
      <pc:sldChg chg="addSp delSp modSp">
        <pc:chgData name="Jake Pooley (2405143)" userId="S::2405143@student.uwtsd.ac.uk::27d069ef-fc58-4d3c-80a2-a5e67567a1ca" providerId="AD" clId="Web-{248A2BF2-1BED-9C78-1EB0-76038EEC3996}" dt="2025-03-05T15:40:57.134" v="925" actId="20577"/>
        <pc:sldMkLst>
          <pc:docMk/>
          <pc:sldMk cId="109857222" sldId="256"/>
        </pc:sldMkLst>
        <pc:spChg chg="mod">
          <ac:chgData name="Jake Pooley (2405143)" userId="S::2405143@student.uwtsd.ac.uk::27d069ef-fc58-4d3c-80a2-a5e67567a1ca" providerId="AD" clId="Web-{248A2BF2-1BED-9C78-1EB0-76038EEC3996}" dt="2025-03-05T14:55:30.974" v="440" actId="20577"/>
          <ac:spMkLst>
            <pc:docMk/>
            <pc:sldMk cId="109857222" sldId="256"/>
            <ac:spMk id="2" creationId="{00000000-0000-0000-0000-000000000000}"/>
          </ac:spMkLst>
        </pc:spChg>
        <pc:spChg chg="mod">
          <ac:chgData name="Jake Pooley (2405143)" userId="S::2405143@student.uwtsd.ac.uk::27d069ef-fc58-4d3c-80a2-a5e67567a1ca" providerId="AD" clId="Web-{248A2BF2-1BED-9C78-1EB0-76038EEC3996}" dt="2025-03-05T15:40:57.134" v="925" actId="20577"/>
          <ac:spMkLst>
            <pc:docMk/>
            <pc:sldMk cId="109857222" sldId="256"/>
            <ac:spMk id="3" creationId="{00000000-0000-0000-0000-000000000000}"/>
          </ac:spMkLst>
        </pc:spChg>
        <pc:spChg chg="del">
          <ac:chgData name="Jake Pooley (2405143)" userId="S::2405143@student.uwtsd.ac.uk::27d069ef-fc58-4d3c-80a2-a5e67567a1ca" providerId="AD" clId="Web-{248A2BF2-1BED-9C78-1EB0-76038EEC3996}" dt="2025-03-05T14:55:05.239" v="434"/>
          <ac:spMkLst>
            <pc:docMk/>
            <pc:sldMk cId="109857222" sldId="256"/>
            <ac:spMk id="8" creationId="{A7895A40-19A4-42D6-9D30-DBC1E8002635}"/>
          </ac:spMkLst>
        </pc:spChg>
        <pc:spChg chg="del">
          <ac:chgData name="Jake Pooley (2405143)" userId="S::2405143@student.uwtsd.ac.uk::27d069ef-fc58-4d3c-80a2-a5e67567a1ca" providerId="AD" clId="Web-{248A2BF2-1BED-9C78-1EB0-76038EEC3996}" dt="2025-03-05T14:55:05.239" v="434"/>
          <ac:spMkLst>
            <pc:docMk/>
            <pc:sldMk cId="109857222" sldId="256"/>
            <ac:spMk id="10" creationId="{02F429C4-ABC9-46FC-818A-B5429CDE4A96}"/>
          </ac:spMkLst>
        </pc:spChg>
        <pc:spChg chg="del">
          <ac:chgData name="Jake Pooley (2405143)" userId="S::2405143@student.uwtsd.ac.uk::27d069ef-fc58-4d3c-80a2-a5e67567a1ca" providerId="AD" clId="Web-{248A2BF2-1BED-9C78-1EB0-76038EEC3996}" dt="2025-03-05T14:55:05.239" v="434"/>
          <ac:spMkLst>
            <pc:docMk/>
            <pc:sldMk cId="109857222" sldId="256"/>
            <ac:spMk id="12" creationId="{2CEF98E4-3709-4952-8F42-2305CCE34FA3}"/>
          </ac:spMkLst>
        </pc:spChg>
        <pc:spChg chg="del">
          <ac:chgData name="Jake Pooley (2405143)" userId="S::2405143@student.uwtsd.ac.uk::27d069ef-fc58-4d3c-80a2-a5e67567a1ca" providerId="AD" clId="Web-{248A2BF2-1BED-9C78-1EB0-76038EEC3996}" dt="2025-03-05T14:55:05.239" v="434"/>
          <ac:spMkLst>
            <pc:docMk/>
            <pc:sldMk cId="109857222" sldId="256"/>
            <ac:spMk id="14" creationId="{F10BCCF5-D685-47FF-B675-647EAEB72C8E}"/>
          </ac:spMkLst>
        </pc:spChg>
        <pc:spChg chg="del">
          <ac:chgData name="Jake Pooley (2405143)" userId="S::2405143@student.uwtsd.ac.uk::27d069ef-fc58-4d3c-80a2-a5e67567a1ca" providerId="AD" clId="Web-{248A2BF2-1BED-9C78-1EB0-76038EEC3996}" dt="2025-03-05T14:55:05.239" v="434"/>
          <ac:spMkLst>
            <pc:docMk/>
            <pc:sldMk cId="109857222" sldId="256"/>
            <ac:spMk id="16" creationId="{B0EE8A42-107A-4D4C-8D56-BBAE95C7FC0D}"/>
          </ac:spMkLst>
        </pc:spChg>
        <pc:spChg chg="add">
          <ac:chgData name="Jake Pooley (2405143)" userId="S::2405143@student.uwtsd.ac.uk::27d069ef-fc58-4d3c-80a2-a5e67567a1ca" providerId="AD" clId="Web-{248A2BF2-1BED-9C78-1EB0-76038EEC3996}" dt="2025-03-05T14:55:05.239" v="434"/>
          <ac:spMkLst>
            <pc:docMk/>
            <pc:sldMk cId="109857222" sldId="256"/>
            <ac:spMk id="21" creationId="{D5B339F4-93B9-4E04-9721-143AD6782EA9}"/>
          </ac:spMkLst>
        </pc:spChg>
        <pc:spChg chg="add">
          <ac:chgData name="Jake Pooley (2405143)" userId="S::2405143@student.uwtsd.ac.uk::27d069ef-fc58-4d3c-80a2-a5e67567a1ca" providerId="AD" clId="Web-{248A2BF2-1BED-9C78-1EB0-76038EEC3996}" dt="2025-03-05T14:55:05.239" v="434"/>
          <ac:spMkLst>
            <pc:docMk/>
            <pc:sldMk cId="109857222" sldId="256"/>
            <ac:spMk id="27" creationId="{871AEA07-1E14-44B4-8E55-64EF049CD66F}"/>
          </ac:spMkLst>
        </pc:spChg>
        <pc:grpChg chg="add">
          <ac:chgData name="Jake Pooley (2405143)" userId="S::2405143@student.uwtsd.ac.uk::27d069ef-fc58-4d3c-80a2-a5e67567a1ca" providerId="AD" clId="Web-{248A2BF2-1BED-9C78-1EB0-76038EEC3996}" dt="2025-03-05T14:55:05.239" v="434"/>
          <ac:grpSpMkLst>
            <pc:docMk/>
            <pc:sldMk cId="109857222" sldId="256"/>
            <ac:grpSpMk id="23" creationId="{8734DDD3-F723-4DD3-8ABE-EC0B2AC87D74}"/>
          </ac:grpSpMkLst>
        </pc:grpChg>
      </pc:sldChg>
      <pc:sldChg chg="modSp">
        <pc:chgData name="Jake Pooley (2405143)" userId="S::2405143@student.uwtsd.ac.uk::27d069ef-fc58-4d3c-80a2-a5e67567a1ca" providerId="AD" clId="Web-{248A2BF2-1BED-9C78-1EB0-76038EEC3996}" dt="2025-03-05T15:37:10.566" v="882" actId="20577"/>
        <pc:sldMkLst>
          <pc:docMk/>
          <pc:sldMk cId="2944119893" sldId="258"/>
        </pc:sldMkLst>
        <pc:spChg chg="mod">
          <ac:chgData name="Jake Pooley (2405143)" userId="S::2405143@student.uwtsd.ac.uk::27d069ef-fc58-4d3c-80a2-a5e67567a1ca" providerId="AD" clId="Web-{248A2BF2-1BED-9C78-1EB0-76038EEC3996}" dt="2025-03-05T15:37:10.566" v="882" actId="20577"/>
          <ac:spMkLst>
            <pc:docMk/>
            <pc:sldMk cId="2944119893" sldId="258"/>
            <ac:spMk id="3" creationId="{423AFCF0-B9D5-CD91-6402-52DCDFC33104}"/>
          </ac:spMkLst>
        </pc:spChg>
      </pc:sldChg>
      <pc:sldChg chg="addSp delSp modSp">
        <pc:chgData name="Jake Pooley (2405143)" userId="S::2405143@student.uwtsd.ac.uk::27d069ef-fc58-4d3c-80a2-a5e67567a1ca" providerId="AD" clId="Web-{248A2BF2-1BED-9C78-1EB0-76038EEC3996}" dt="2025-03-05T15:40:21.180" v="915" actId="20577"/>
        <pc:sldMkLst>
          <pc:docMk/>
          <pc:sldMk cId="717357926" sldId="261"/>
        </pc:sldMkLst>
        <pc:spChg chg="mod">
          <ac:chgData name="Jake Pooley (2405143)" userId="S::2405143@student.uwtsd.ac.uk::27d069ef-fc58-4d3c-80a2-a5e67567a1ca" providerId="AD" clId="Web-{248A2BF2-1BED-9C78-1EB0-76038EEC3996}" dt="2025-03-05T15:33:17.263" v="870" actId="20577"/>
          <ac:spMkLst>
            <pc:docMk/>
            <pc:sldMk cId="717357926" sldId="261"/>
            <ac:spMk id="2" creationId="{AA117C7D-7BF5-0E99-B40D-B1ABC378434E}"/>
          </ac:spMkLst>
        </pc:spChg>
        <pc:spChg chg="mod ord">
          <ac:chgData name="Jake Pooley (2405143)" userId="S::2405143@student.uwtsd.ac.uk::27d069ef-fc58-4d3c-80a2-a5e67567a1ca" providerId="AD" clId="Web-{248A2BF2-1BED-9C78-1EB0-76038EEC3996}" dt="2025-03-05T15:40:21.180" v="915" actId="20577"/>
          <ac:spMkLst>
            <pc:docMk/>
            <pc:sldMk cId="717357926" sldId="261"/>
            <ac:spMk id="3" creationId="{E7CED65B-D361-E390-BC72-8CB8F1805023}"/>
          </ac:spMkLst>
        </pc:spChg>
        <pc:spChg chg="del">
          <ac:chgData name="Jake Pooley (2405143)" userId="S::2405143@student.uwtsd.ac.uk::27d069ef-fc58-4d3c-80a2-a5e67567a1ca" providerId="AD" clId="Web-{248A2BF2-1BED-9C78-1EB0-76038EEC3996}" dt="2025-03-05T15:32:02.886" v="853"/>
          <ac:spMkLst>
            <pc:docMk/>
            <pc:sldMk cId="717357926" sldId="261"/>
            <ac:spMk id="14" creationId="{E659831F-0D9A-4C63-9EBB-8435B85A440F}"/>
          </ac:spMkLst>
        </pc:spChg>
        <pc:spChg chg="del">
          <ac:chgData name="Jake Pooley (2405143)" userId="S::2405143@student.uwtsd.ac.uk::27d069ef-fc58-4d3c-80a2-a5e67567a1ca" providerId="AD" clId="Web-{248A2BF2-1BED-9C78-1EB0-76038EEC3996}" dt="2025-03-05T15:32:02.886" v="853"/>
          <ac:spMkLst>
            <pc:docMk/>
            <pc:sldMk cId="717357926" sldId="261"/>
            <ac:spMk id="19" creationId="{DBF61EA3-B236-439E-9C0B-340980D56BEE}"/>
          </ac:spMkLst>
        </pc:spChg>
        <pc:spChg chg="add">
          <ac:chgData name="Jake Pooley (2405143)" userId="S::2405143@student.uwtsd.ac.uk::27d069ef-fc58-4d3c-80a2-a5e67567a1ca" providerId="AD" clId="Web-{248A2BF2-1BED-9C78-1EB0-76038EEC3996}" dt="2025-03-05T15:32:02.886" v="853"/>
          <ac:spMkLst>
            <pc:docMk/>
            <pc:sldMk cId="717357926" sldId="261"/>
            <ac:spMk id="25" creationId="{2EB492CD-616E-47F8-933B-5E2D952A0593}"/>
          </ac:spMkLst>
        </pc:spChg>
        <pc:spChg chg="add">
          <ac:chgData name="Jake Pooley (2405143)" userId="S::2405143@student.uwtsd.ac.uk::27d069ef-fc58-4d3c-80a2-a5e67567a1ca" providerId="AD" clId="Web-{248A2BF2-1BED-9C78-1EB0-76038EEC3996}" dt="2025-03-05T15:32:02.886" v="853"/>
          <ac:spMkLst>
            <pc:docMk/>
            <pc:sldMk cId="717357926" sldId="261"/>
            <ac:spMk id="27" creationId="{59383CF9-23B5-4335-9B21-1791C4CF1C75}"/>
          </ac:spMkLst>
        </pc:spChg>
        <pc:spChg chg="add">
          <ac:chgData name="Jake Pooley (2405143)" userId="S::2405143@student.uwtsd.ac.uk::27d069ef-fc58-4d3c-80a2-a5e67567a1ca" providerId="AD" clId="Web-{248A2BF2-1BED-9C78-1EB0-76038EEC3996}" dt="2025-03-05T15:32:02.886" v="853"/>
          <ac:spMkLst>
            <pc:docMk/>
            <pc:sldMk cId="717357926" sldId="261"/>
            <ac:spMk id="29" creationId="{0007FE00-9498-4706-B255-6437B0252C02}"/>
          </ac:spMkLst>
        </pc:spChg>
        <pc:grpChg chg="del">
          <ac:chgData name="Jake Pooley (2405143)" userId="S::2405143@student.uwtsd.ac.uk::27d069ef-fc58-4d3c-80a2-a5e67567a1ca" providerId="AD" clId="Web-{248A2BF2-1BED-9C78-1EB0-76038EEC3996}" dt="2025-03-05T15:32:02.886" v="853"/>
          <ac:grpSpMkLst>
            <pc:docMk/>
            <pc:sldMk cId="717357926" sldId="261"/>
            <ac:grpSpMk id="20" creationId="{28FAF094-D087-493F-8DF9-A486C2D6BBAA}"/>
          </ac:grpSpMkLst>
        </pc:grpChg>
        <pc:picChg chg="add mod">
          <ac:chgData name="Jake Pooley (2405143)" userId="S::2405143@student.uwtsd.ac.uk::27d069ef-fc58-4d3c-80a2-a5e67567a1ca" providerId="AD" clId="Web-{248A2BF2-1BED-9C78-1EB0-76038EEC3996}" dt="2025-03-05T15:33:03.763" v="868" actId="14100"/>
          <ac:picMkLst>
            <pc:docMk/>
            <pc:sldMk cId="717357926" sldId="261"/>
            <ac:picMk id="4" creationId="{0C717F82-2E6B-42DE-319C-BE63A1DD3237}"/>
          </ac:picMkLst>
        </pc:picChg>
      </pc:sldChg>
      <pc:sldChg chg="modSp">
        <pc:chgData name="Jake Pooley (2405143)" userId="S::2405143@student.uwtsd.ac.uk::27d069ef-fc58-4d3c-80a2-a5e67567a1ca" providerId="AD" clId="Web-{248A2BF2-1BED-9C78-1EB0-76038EEC3996}" dt="2025-03-05T15:25:39.065" v="846" actId="20577"/>
        <pc:sldMkLst>
          <pc:docMk/>
          <pc:sldMk cId="2992812555" sldId="262"/>
        </pc:sldMkLst>
        <pc:spChg chg="mod">
          <ac:chgData name="Jake Pooley (2405143)" userId="S::2405143@student.uwtsd.ac.uk::27d069ef-fc58-4d3c-80a2-a5e67567a1ca" providerId="AD" clId="Web-{248A2BF2-1BED-9C78-1EB0-76038EEC3996}" dt="2025-03-05T15:25:39.065" v="846" actId="20577"/>
          <ac:spMkLst>
            <pc:docMk/>
            <pc:sldMk cId="2992812555" sldId="262"/>
            <ac:spMk id="3" creationId="{57FD8229-E392-4672-7898-3F2E77B0EB53}"/>
          </ac:spMkLst>
        </pc:spChg>
      </pc:sldChg>
      <pc:sldChg chg="modSp">
        <pc:chgData name="Jake Pooley (2405143)" userId="S::2405143@student.uwtsd.ac.uk::27d069ef-fc58-4d3c-80a2-a5e67567a1ca" providerId="AD" clId="Web-{248A2BF2-1BED-9C78-1EB0-76038EEC3996}" dt="2025-03-05T14:42:42.893" v="193" actId="20577"/>
        <pc:sldMkLst>
          <pc:docMk/>
          <pc:sldMk cId="2055454172" sldId="263"/>
        </pc:sldMkLst>
        <pc:spChg chg="mod">
          <ac:chgData name="Jake Pooley (2405143)" userId="S::2405143@student.uwtsd.ac.uk::27d069ef-fc58-4d3c-80a2-a5e67567a1ca" providerId="AD" clId="Web-{248A2BF2-1BED-9C78-1EB0-76038EEC3996}" dt="2025-03-05T14:39:08.685" v="78" actId="20577"/>
          <ac:spMkLst>
            <pc:docMk/>
            <pc:sldMk cId="2055454172" sldId="263"/>
            <ac:spMk id="4" creationId="{FD52AF02-650A-6AF1-DB07-315075214ABB}"/>
          </ac:spMkLst>
        </pc:spChg>
        <pc:spChg chg="mod">
          <ac:chgData name="Jake Pooley (2405143)" userId="S::2405143@student.uwtsd.ac.uk::27d069ef-fc58-4d3c-80a2-a5e67567a1ca" providerId="AD" clId="Web-{248A2BF2-1BED-9C78-1EB0-76038EEC3996}" dt="2025-03-05T14:42:42.893" v="193" actId="20577"/>
          <ac:spMkLst>
            <pc:docMk/>
            <pc:sldMk cId="2055454172" sldId="263"/>
            <ac:spMk id="5" creationId="{4DCEBDAA-229D-B1A2-8B3B-23F3F44C9DAD}"/>
          </ac:spMkLst>
        </pc:spChg>
      </pc:sldChg>
      <pc:sldChg chg="modSp">
        <pc:chgData name="Jake Pooley (2405143)" userId="S::2405143@student.uwtsd.ac.uk::27d069ef-fc58-4d3c-80a2-a5e67567a1ca" providerId="AD" clId="Web-{248A2BF2-1BED-9C78-1EB0-76038EEC3996}" dt="2025-03-05T15:34:25.733" v="872" actId="14100"/>
        <pc:sldMkLst>
          <pc:docMk/>
          <pc:sldMk cId="4194274148" sldId="264"/>
        </pc:sldMkLst>
        <pc:spChg chg="mod">
          <ac:chgData name="Jake Pooley (2405143)" userId="S::2405143@student.uwtsd.ac.uk::27d069ef-fc58-4d3c-80a2-a5e67567a1ca" providerId="AD" clId="Web-{248A2BF2-1BED-9C78-1EB0-76038EEC3996}" dt="2025-03-05T15:34:25.733" v="872" actId="14100"/>
          <ac:spMkLst>
            <pc:docMk/>
            <pc:sldMk cId="4194274148" sldId="264"/>
            <ac:spMk id="3" creationId="{E84A63F5-CC5F-E024-0A50-8F5A65E286B0}"/>
          </ac:spMkLst>
        </pc:spChg>
      </pc:sldChg>
      <pc:sldChg chg="modSp">
        <pc:chgData name="Jake Pooley (2405143)" userId="S::2405143@student.uwtsd.ac.uk::27d069ef-fc58-4d3c-80a2-a5e67567a1ca" providerId="AD" clId="Web-{248A2BF2-1BED-9C78-1EB0-76038EEC3996}" dt="2025-03-05T15:34:32.671" v="873" actId="14100"/>
        <pc:sldMkLst>
          <pc:docMk/>
          <pc:sldMk cId="2791991421" sldId="265"/>
        </pc:sldMkLst>
        <pc:spChg chg="mod">
          <ac:chgData name="Jake Pooley (2405143)" userId="S::2405143@student.uwtsd.ac.uk::27d069ef-fc58-4d3c-80a2-a5e67567a1ca" providerId="AD" clId="Web-{248A2BF2-1BED-9C78-1EB0-76038EEC3996}" dt="2025-03-05T15:34:32.671" v="873" actId="14100"/>
          <ac:spMkLst>
            <pc:docMk/>
            <pc:sldMk cId="2791991421" sldId="265"/>
            <ac:spMk id="3" creationId="{BD7DE6CC-6172-E180-6BAC-63DD4DEB8946}"/>
          </ac:spMkLst>
        </pc:spChg>
      </pc:sldChg>
      <pc:sldChg chg="addSp delSp modSp new mod setBg">
        <pc:chgData name="Jake Pooley (2405143)" userId="S::2405143@student.uwtsd.ac.uk::27d069ef-fc58-4d3c-80a2-a5e67567a1ca" providerId="AD" clId="Web-{248A2BF2-1BED-9C78-1EB0-76038EEC3996}" dt="2025-03-05T14:54:48.692" v="433"/>
        <pc:sldMkLst>
          <pc:docMk/>
          <pc:sldMk cId="1716318599" sldId="266"/>
        </pc:sldMkLst>
        <pc:spChg chg="del">
          <ac:chgData name="Jake Pooley (2405143)" userId="S::2405143@student.uwtsd.ac.uk::27d069ef-fc58-4d3c-80a2-a5e67567a1ca" providerId="AD" clId="Web-{248A2BF2-1BED-9C78-1EB0-76038EEC3996}" dt="2025-03-05T14:54:09.613" v="431"/>
          <ac:spMkLst>
            <pc:docMk/>
            <pc:sldMk cId="1716318599" sldId="266"/>
            <ac:spMk id="2" creationId="{DC474B3A-CFCD-31E1-C42F-9714AC7CA60A}"/>
          </ac:spMkLst>
        </pc:spChg>
        <pc:spChg chg="del">
          <ac:chgData name="Jake Pooley (2405143)" userId="S::2405143@student.uwtsd.ac.uk::27d069ef-fc58-4d3c-80a2-a5e67567a1ca" providerId="AD" clId="Web-{248A2BF2-1BED-9C78-1EB0-76038EEC3996}" dt="2025-03-05T14:54:44.895" v="432"/>
          <ac:spMkLst>
            <pc:docMk/>
            <pc:sldMk cId="1716318599" sldId="266"/>
            <ac:spMk id="3" creationId="{454C7F6B-8C33-A1CA-3BB2-A8D17E364E61}"/>
          </ac:spMkLst>
        </pc:spChg>
        <pc:spChg chg="add">
          <ac:chgData name="Jake Pooley (2405143)" userId="S::2405143@student.uwtsd.ac.uk::27d069ef-fc58-4d3c-80a2-a5e67567a1ca" providerId="AD" clId="Web-{248A2BF2-1BED-9C78-1EB0-76038EEC3996}" dt="2025-03-05T14:54:48.692" v="433"/>
          <ac:spMkLst>
            <pc:docMk/>
            <pc:sldMk cId="1716318599" sldId="266"/>
            <ac:spMk id="9" creationId="{42A4FC2C-047E-45A5-965D-8E1E3BF09BC6}"/>
          </ac:spMkLst>
        </pc:spChg>
        <pc:picChg chg="add mod ord">
          <ac:chgData name="Jake Pooley (2405143)" userId="S::2405143@student.uwtsd.ac.uk::27d069ef-fc58-4d3c-80a2-a5e67567a1ca" providerId="AD" clId="Web-{248A2BF2-1BED-9C78-1EB0-76038EEC3996}" dt="2025-03-05T14:54:48.692" v="433"/>
          <ac:picMkLst>
            <pc:docMk/>
            <pc:sldMk cId="1716318599" sldId="266"/>
            <ac:picMk id="4" creationId="{35FDBECE-A7BB-6D85-CB38-DCEA5BFB026C}"/>
          </ac:picMkLst>
        </pc:picChg>
      </pc:sldChg>
      <pc:sldChg chg="addSp delSp modSp new mod setBg">
        <pc:chgData name="Jake Pooley (2405143)" userId="S::2405143@student.uwtsd.ac.uk::27d069ef-fc58-4d3c-80a2-a5e67567a1ca" providerId="AD" clId="Web-{248A2BF2-1BED-9C78-1EB0-76038EEC3996}" dt="2025-03-05T15:52:50.619" v="945"/>
        <pc:sldMkLst>
          <pc:docMk/>
          <pc:sldMk cId="2942577539" sldId="267"/>
        </pc:sldMkLst>
        <pc:spChg chg="mod">
          <ac:chgData name="Jake Pooley (2405143)" userId="S::2405143@student.uwtsd.ac.uk::27d069ef-fc58-4d3c-80a2-a5e67567a1ca" providerId="AD" clId="Web-{248A2BF2-1BED-9C78-1EB0-76038EEC3996}" dt="2025-03-05T15:52:50.619" v="945"/>
          <ac:spMkLst>
            <pc:docMk/>
            <pc:sldMk cId="2942577539" sldId="267"/>
            <ac:spMk id="2" creationId="{6F266B68-A36F-C24D-5C02-B0687E9604BC}"/>
          </ac:spMkLst>
        </pc:spChg>
        <pc:spChg chg="del">
          <ac:chgData name="Jake Pooley (2405143)" userId="S::2405143@student.uwtsd.ac.uk::27d069ef-fc58-4d3c-80a2-a5e67567a1ca" providerId="AD" clId="Web-{248A2BF2-1BED-9C78-1EB0-76038EEC3996}" dt="2025-03-05T15:52:17.556" v="943"/>
          <ac:spMkLst>
            <pc:docMk/>
            <pc:sldMk cId="2942577539" sldId="267"/>
            <ac:spMk id="3" creationId="{A235E9CF-A795-C2EA-B5AF-FE59465DCBDC}"/>
          </ac:spMkLst>
        </pc:spChg>
        <pc:spChg chg="add">
          <ac:chgData name="Jake Pooley (2405143)" userId="S::2405143@student.uwtsd.ac.uk::27d069ef-fc58-4d3c-80a2-a5e67567a1ca" providerId="AD" clId="Web-{248A2BF2-1BED-9C78-1EB0-76038EEC3996}" dt="2025-03-05T15:52:50.619" v="945"/>
          <ac:spMkLst>
            <pc:docMk/>
            <pc:sldMk cId="2942577539" sldId="267"/>
            <ac:spMk id="8" creationId="{9B822ECA-2307-5115-A678-3C7DE53EE61E}"/>
          </ac:spMkLst>
        </pc:spChg>
        <pc:spChg chg="add">
          <ac:chgData name="Jake Pooley (2405143)" userId="S::2405143@student.uwtsd.ac.uk::27d069ef-fc58-4d3c-80a2-a5e67567a1ca" providerId="AD" clId="Web-{248A2BF2-1BED-9C78-1EB0-76038EEC3996}" dt="2025-03-05T15:52:50.619" v="945"/>
          <ac:spMkLst>
            <pc:docMk/>
            <pc:sldMk cId="2942577539" sldId="267"/>
            <ac:spMk id="11" creationId="{1B15ED52-F352-441B-82BF-E0EA34836D08}"/>
          </ac:spMkLst>
        </pc:spChg>
        <pc:spChg chg="add">
          <ac:chgData name="Jake Pooley (2405143)" userId="S::2405143@student.uwtsd.ac.uk::27d069ef-fc58-4d3c-80a2-a5e67567a1ca" providerId="AD" clId="Web-{248A2BF2-1BED-9C78-1EB0-76038EEC3996}" dt="2025-03-05T15:52:50.619" v="945"/>
          <ac:spMkLst>
            <pc:docMk/>
            <pc:sldMk cId="2942577539" sldId="267"/>
            <ac:spMk id="13" creationId="{3B2E3793-BFE6-45A2-9B7B-E18844431C99}"/>
          </ac:spMkLst>
        </pc:spChg>
        <pc:spChg chg="add">
          <ac:chgData name="Jake Pooley (2405143)" userId="S::2405143@student.uwtsd.ac.uk::27d069ef-fc58-4d3c-80a2-a5e67567a1ca" providerId="AD" clId="Web-{248A2BF2-1BED-9C78-1EB0-76038EEC3996}" dt="2025-03-05T15:52:50.619" v="945"/>
          <ac:spMkLst>
            <pc:docMk/>
            <pc:sldMk cId="2942577539" sldId="267"/>
            <ac:spMk id="15" creationId="{BC4C4868-CB8F-4AF9-9CDB-8108F2C19B67}"/>
          </ac:spMkLst>
        </pc:spChg>
        <pc:spChg chg="add">
          <ac:chgData name="Jake Pooley (2405143)" userId="S::2405143@student.uwtsd.ac.uk::27d069ef-fc58-4d3c-80a2-a5e67567a1ca" providerId="AD" clId="Web-{248A2BF2-1BED-9C78-1EB0-76038EEC3996}" dt="2025-03-05T15:52:50.619" v="945"/>
          <ac:spMkLst>
            <pc:docMk/>
            <pc:sldMk cId="2942577539" sldId="267"/>
            <ac:spMk id="17" creationId="{375E0459-6403-40CD-989D-56A4407CA12E}"/>
          </ac:spMkLst>
        </pc:spChg>
        <pc:spChg chg="add">
          <ac:chgData name="Jake Pooley (2405143)" userId="S::2405143@student.uwtsd.ac.uk::27d069ef-fc58-4d3c-80a2-a5e67567a1ca" providerId="AD" clId="Web-{248A2BF2-1BED-9C78-1EB0-76038EEC3996}" dt="2025-03-05T15:52:50.619" v="945"/>
          <ac:spMkLst>
            <pc:docMk/>
            <pc:sldMk cId="2942577539" sldId="267"/>
            <ac:spMk id="19" creationId="{53E5B1A8-3AC9-4BD1-9BBC-78CA94F2D1BA}"/>
          </ac:spMkLst>
        </pc:spChg>
        <pc:picChg chg="add mod ord">
          <ac:chgData name="Jake Pooley (2405143)" userId="S::2405143@student.uwtsd.ac.uk::27d069ef-fc58-4d3c-80a2-a5e67567a1ca" providerId="AD" clId="Web-{248A2BF2-1BED-9C78-1EB0-76038EEC3996}" dt="2025-03-05T15:52:50.619" v="945"/>
          <ac:picMkLst>
            <pc:docMk/>
            <pc:sldMk cId="2942577539" sldId="267"/>
            <ac:picMk id="4" creationId="{8A5A2AAA-FF59-4CBC-A83B-11731A43E059}"/>
          </ac:picMkLst>
        </pc:picChg>
      </pc:sldChg>
    </pc:docChg>
  </pc:docChgLst>
  <pc:docChgLst>
    <pc:chgData name="Jake Pooley (2405143)" userId="S::2405143@student.uwtsd.ac.uk::27d069ef-fc58-4d3c-80a2-a5e67567a1ca" providerId="AD" clId="Web-{A9BBEAF7-2832-3BE3-E509-7A6D5FDD2BCF}"/>
    <pc:docChg chg="addSld delSld modSld sldOrd">
      <pc:chgData name="Jake Pooley (2405143)" userId="S::2405143@student.uwtsd.ac.uk::27d069ef-fc58-4d3c-80a2-a5e67567a1ca" providerId="AD" clId="Web-{A9BBEAF7-2832-3BE3-E509-7A6D5FDD2BCF}" dt="2025-03-05T17:22:38.752" v="130"/>
      <pc:docMkLst>
        <pc:docMk/>
      </pc:docMkLst>
      <pc:sldChg chg="modSp">
        <pc:chgData name="Jake Pooley (2405143)" userId="S::2405143@student.uwtsd.ac.uk::27d069ef-fc58-4d3c-80a2-a5e67567a1ca" providerId="AD" clId="Web-{A9BBEAF7-2832-3BE3-E509-7A6D5FDD2BCF}" dt="2025-03-05T16:23:44.283" v="121" actId="20577"/>
        <pc:sldMkLst>
          <pc:docMk/>
          <pc:sldMk cId="109857222" sldId="256"/>
        </pc:sldMkLst>
        <pc:spChg chg="mod">
          <ac:chgData name="Jake Pooley (2405143)" userId="S::2405143@student.uwtsd.ac.uk::27d069ef-fc58-4d3c-80a2-a5e67567a1ca" providerId="AD" clId="Web-{A9BBEAF7-2832-3BE3-E509-7A6D5FDD2BCF}" dt="2025-03-05T16:23:44.283" v="121" actId="20577"/>
          <ac:spMkLst>
            <pc:docMk/>
            <pc:sldMk cId="109857222" sldId="256"/>
            <ac:spMk id="3" creationId="{00000000-0000-0000-0000-000000000000}"/>
          </ac:spMkLst>
        </pc:spChg>
      </pc:sldChg>
      <pc:sldChg chg="addSp delSp modSp">
        <pc:chgData name="Jake Pooley (2405143)" userId="S::2405143@student.uwtsd.ac.uk::27d069ef-fc58-4d3c-80a2-a5e67567a1ca" providerId="AD" clId="Web-{A9BBEAF7-2832-3BE3-E509-7A6D5FDD2BCF}" dt="2025-03-05T16:06:51.353" v="54"/>
        <pc:sldMkLst>
          <pc:docMk/>
          <pc:sldMk cId="849848294" sldId="257"/>
        </pc:sldMkLst>
        <pc:spChg chg="del">
          <ac:chgData name="Jake Pooley (2405143)" userId="S::2405143@student.uwtsd.ac.uk::27d069ef-fc58-4d3c-80a2-a5e67567a1ca" providerId="AD" clId="Web-{A9BBEAF7-2832-3BE3-E509-7A6D5FDD2BCF}" dt="2025-03-05T15:59:20.618" v="7"/>
          <ac:spMkLst>
            <pc:docMk/>
            <pc:sldMk cId="849848294" sldId="257"/>
            <ac:spMk id="3" creationId="{4428E4DD-C5DA-3D7B-ED9B-2D0CDE24DE6C}"/>
          </ac:spMkLst>
        </pc:spChg>
        <pc:spChg chg="add del mod">
          <ac:chgData name="Jake Pooley (2405143)" userId="S::2405143@student.uwtsd.ac.uk::27d069ef-fc58-4d3c-80a2-a5e67567a1ca" providerId="AD" clId="Web-{A9BBEAF7-2832-3BE3-E509-7A6D5FDD2BCF}" dt="2025-03-05T15:59:50.933" v="9"/>
          <ac:spMkLst>
            <pc:docMk/>
            <pc:sldMk cId="849848294" sldId="257"/>
            <ac:spMk id="6" creationId="{4137970E-6D12-A76E-FB7E-7FE854A10EA6}"/>
          </ac:spMkLst>
        </pc:spChg>
        <pc:spChg chg="add del mod">
          <ac:chgData name="Jake Pooley (2405143)" userId="S::2405143@student.uwtsd.ac.uk::27d069ef-fc58-4d3c-80a2-a5e67567a1ca" providerId="AD" clId="Web-{A9BBEAF7-2832-3BE3-E509-7A6D5FDD2BCF}" dt="2025-03-05T16:00:33.467" v="13"/>
          <ac:spMkLst>
            <pc:docMk/>
            <pc:sldMk cId="849848294" sldId="257"/>
            <ac:spMk id="15" creationId="{01D4FFCC-7A39-1224-61F6-8F09077DFE95}"/>
          </ac:spMkLst>
        </pc:spChg>
        <pc:spChg chg="add mod">
          <ac:chgData name="Jake Pooley (2405143)" userId="S::2405143@student.uwtsd.ac.uk::27d069ef-fc58-4d3c-80a2-a5e67567a1ca" providerId="AD" clId="Web-{A9BBEAF7-2832-3BE3-E509-7A6D5FDD2BCF}" dt="2025-03-05T16:06:51.353" v="54"/>
          <ac:spMkLst>
            <pc:docMk/>
            <pc:sldMk cId="849848294" sldId="257"/>
            <ac:spMk id="19" creationId="{986FBB88-D426-DC7E-FA1D-FC57592AB46E}"/>
          </ac:spMkLst>
        </pc:spChg>
        <pc:picChg chg="add del mod ord">
          <ac:chgData name="Jake Pooley (2405143)" userId="S::2405143@student.uwtsd.ac.uk::27d069ef-fc58-4d3c-80a2-a5e67567a1ca" providerId="AD" clId="Web-{A9BBEAF7-2832-3BE3-E509-7A6D5FDD2BCF}" dt="2025-03-05T15:59:23.306" v="8"/>
          <ac:picMkLst>
            <pc:docMk/>
            <pc:sldMk cId="849848294" sldId="257"/>
            <ac:picMk id="4" creationId="{B106C809-9ACA-80D6-8FD1-7699D18637FF}"/>
          </ac:picMkLst>
        </pc:picChg>
        <pc:picChg chg="add del mod ord">
          <ac:chgData name="Jake Pooley (2405143)" userId="S::2405143@student.uwtsd.ac.uk::27d069ef-fc58-4d3c-80a2-a5e67567a1ca" providerId="AD" clId="Web-{A9BBEAF7-2832-3BE3-E509-7A6D5FDD2BCF}" dt="2025-03-05T15:59:56.089" v="12"/>
          <ac:picMkLst>
            <pc:docMk/>
            <pc:sldMk cId="849848294" sldId="257"/>
            <ac:picMk id="7" creationId="{3DA1F724-7B45-D94F-89C0-8442EB703CE5}"/>
          </ac:picMkLst>
        </pc:picChg>
        <pc:picChg chg="add del mod">
          <ac:chgData name="Jake Pooley (2405143)" userId="S::2405143@student.uwtsd.ac.uk::27d069ef-fc58-4d3c-80a2-a5e67567a1ca" providerId="AD" clId="Web-{A9BBEAF7-2832-3BE3-E509-7A6D5FDD2BCF}" dt="2025-03-05T15:59:54.152" v="11"/>
          <ac:picMkLst>
            <pc:docMk/>
            <pc:sldMk cId="849848294" sldId="257"/>
            <ac:picMk id="9" creationId="{80187836-9573-39B0-DCD4-9006FFC10651}"/>
          </ac:picMkLst>
        </pc:picChg>
        <pc:picChg chg="add del mod ord modCrop">
          <ac:chgData name="Jake Pooley (2405143)" userId="S::2405143@student.uwtsd.ac.uk::27d069ef-fc58-4d3c-80a2-a5e67567a1ca" providerId="AD" clId="Web-{A9BBEAF7-2832-3BE3-E509-7A6D5FDD2BCF}" dt="2025-03-05T16:06:51.353" v="54"/>
          <ac:picMkLst>
            <pc:docMk/>
            <pc:sldMk cId="849848294" sldId="257"/>
            <ac:picMk id="17" creationId="{405A458D-3C1C-1673-5A46-B47C7CB216E4}"/>
          </ac:picMkLst>
        </pc:picChg>
      </pc:sldChg>
      <pc:sldChg chg="modSp">
        <pc:chgData name="Jake Pooley (2405143)" userId="S::2405143@student.uwtsd.ac.uk::27d069ef-fc58-4d3c-80a2-a5e67567a1ca" providerId="AD" clId="Web-{A9BBEAF7-2832-3BE3-E509-7A6D5FDD2BCF}" dt="2025-03-05T17:15:26.067" v="129" actId="20577"/>
        <pc:sldMkLst>
          <pc:docMk/>
          <pc:sldMk cId="2944119893" sldId="258"/>
        </pc:sldMkLst>
        <pc:spChg chg="mod">
          <ac:chgData name="Jake Pooley (2405143)" userId="S::2405143@student.uwtsd.ac.uk::27d069ef-fc58-4d3c-80a2-a5e67567a1ca" providerId="AD" clId="Web-{A9BBEAF7-2832-3BE3-E509-7A6D5FDD2BCF}" dt="2025-03-05T17:15:26.067" v="129" actId="20577"/>
          <ac:spMkLst>
            <pc:docMk/>
            <pc:sldMk cId="2944119893" sldId="258"/>
            <ac:spMk id="3" creationId="{423AFCF0-B9D5-CD91-6402-52DCDFC33104}"/>
          </ac:spMkLst>
        </pc:spChg>
      </pc:sldChg>
      <pc:sldChg chg="addSp delSp modSp del">
        <pc:chgData name="Jake Pooley (2405143)" userId="S::2405143@student.uwtsd.ac.uk::27d069ef-fc58-4d3c-80a2-a5e67567a1ca" providerId="AD" clId="Web-{A9BBEAF7-2832-3BE3-E509-7A6D5FDD2BCF}" dt="2025-03-05T17:22:38.752" v="130"/>
        <pc:sldMkLst>
          <pc:docMk/>
          <pc:sldMk cId="2942577539" sldId="267"/>
        </pc:sldMkLst>
        <pc:spChg chg="mod">
          <ac:chgData name="Jake Pooley (2405143)" userId="S::2405143@student.uwtsd.ac.uk::27d069ef-fc58-4d3c-80a2-a5e67567a1ca" providerId="AD" clId="Web-{A9BBEAF7-2832-3BE3-E509-7A6D5FDD2BCF}" dt="2025-03-05T15:54:21.863" v="0"/>
          <ac:spMkLst>
            <pc:docMk/>
            <pc:sldMk cId="2942577539" sldId="267"/>
            <ac:spMk id="2" creationId="{6F266B68-A36F-C24D-5C02-B0687E9604BC}"/>
          </ac:spMkLst>
        </pc:spChg>
        <pc:spChg chg="mod">
          <ac:chgData name="Jake Pooley (2405143)" userId="S::2405143@student.uwtsd.ac.uk::27d069ef-fc58-4d3c-80a2-a5e67567a1ca" providerId="AD" clId="Web-{A9BBEAF7-2832-3BE3-E509-7A6D5FDD2BCF}" dt="2025-03-05T15:55:08.664" v="6" actId="20577"/>
          <ac:spMkLst>
            <pc:docMk/>
            <pc:sldMk cId="2942577539" sldId="267"/>
            <ac:spMk id="8" creationId="{9B822ECA-2307-5115-A678-3C7DE53EE61E}"/>
          </ac:spMkLst>
        </pc:spChg>
        <pc:spChg chg="del">
          <ac:chgData name="Jake Pooley (2405143)" userId="S::2405143@student.uwtsd.ac.uk::27d069ef-fc58-4d3c-80a2-a5e67567a1ca" providerId="AD" clId="Web-{A9BBEAF7-2832-3BE3-E509-7A6D5FDD2BCF}" dt="2025-03-05T15:54:21.863" v="0"/>
          <ac:spMkLst>
            <pc:docMk/>
            <pc:sldMk cId="2942577539" sldId="267"/>
            <ac:spMk id="11" creationId="{1B15ED52-F352-441B-82BF-E0EA34836D08}"/>
          </ac:spMkLst>
        </pc:spChg>
        <pc:spChg chg="del">
          <ac:chgData name="Jake Pooley (2405143)" userId="S::2405143@student.uwtsd.ac.uk::27d069ef-fc58-4d3c-80a2-a5e67567a1ca" providerId="AD" clId="Web-{A9BBEAF7-2832-3BE3-E509-7A6D5FDD2BCF}" dt="2025-03-05T15:54:21.863" v="0"/>
          <ac:spMkLst>
            <pc:docMk/>
            <pc:sldMk cId="2942577539" sldId="267"/>
            <ac:spMk id="13" creationId="{3B2E3793-BFE6-45A2-9B7B-E18844431C99}"/>
          </ac:spMkLst>
        </pc:spChg>
        <pc:spChg chg="del">
          <ac:chgData name="Jake Pooley (2405143)" userId="S::2405143@student.uwtsd.ac.uk::27d069ef-fc58-4d3c-80a2-a5e67567a1ca" providerId="AD" clId="Web-{A9BBEAF7-2832-3BE3-E509-7A6D5FDD2BCF}" dt="2025-03-05T15:54:21.863" v="0"/>
          <ac:spMkLst>
            <pc:docMk/>
            <pc:sldMk cId="2942577539" sldId="267"/>
            <ac:spMk id="15" creationId="{BC4C4868-CB8F-4AF9-9CDB-8108F2C19B67}"/>
          </ac:spMkLst>
        </pc:spChg>
        <pc:spChg chg="del">
          <ac:chgData name="Jake Pooley (2405143)" userId="S::2405143@student.uwtsd.ac.uk::27d069ef-fc58-4d3c-80a2-a5e67567a1ca" providerId="AD" clId="Web-{A9BBEAF7-2832-3BE3-E509-7A6D5FDD2BCF}" dt="2025-03-05T15:54:21.863" v="0"/>
          <ac:spMkLst>
            <pc:docMk/>
            <pc:sldMk cId="2942577539" sldId="267"/>
            <ac:spMk id="17" creationId="{375E0459-6403-40CD-989D-56A4407CA12E}"/>
          </ac:spMkLst>
        </pc:spChg>
        <pc:spChg chg="del">
          <ac:chgData name="Jake Pooley (2405143)" userId="S::2405143@student.uwtsd.ac.uk::27d069ef-fc58-4d3c-80a2-a5e67567a1ca" providerId="AD" clId="Web-{A9BBEAF7-2832-3BE3-E509-7A6D5FDD2BCF}" dt="2025-03-05T15:54:21.863" v="0"/>
          <ac:spMkLst>
            <pc:docMk/>
            <pc:sldMk cId="2942577539" sldId="267"/>
            <ac:spMk id="19" creationId="{53E5B1A8-3AC9-4BD1-9BBC-78CA94F2D1BA}"/>
          </ac:spMkLst>
        </pc:spChg>
        <pc:spChg chg="add">
          <ac:chgData name="Jake Pooley (2405143)" userId="S::2405143@student.uwtsd.ac.uk::27d069ef-fc58-4d3c-80a2-a5e67567a1ca" providerId="AD" clId="Web-{A9BBEAF7-2832-3BE3-E509-7A6D5FDD2BCF}" dt="2025-03-05T15:54:21.863" v="0"/>
          <ac:spMkLst>
            <pc:docMk/>
            <pc:sldMk cId="2942577539" sldId="267"/>
            <ac:spMk id="24" creationId="{C3896A03-3945-419A-B66B-4EE266EDD152}"/>
          </ac:spMkLst>
        </pc:spChg>
        <pc:spChg chg="add">
          <ac:chgData name="Jake Pooley (2405143)" userId="S::2405143@student.uwtsd.ac.uk::27d069ef-fc58-4d3c-80a2-a5e67567a1ca" providerId="AD" clId="Web-{A9BBEAF7-2832-3BE3-E509-7A6D5FDD2BCF}" dt="2025-03-05T15:54:21.863" v="0"/>
          <ac:spMkLst>
            <pc:docMk/>
            <pc:sldMk cId="2942577539" sldId="267"/>
            <ac:spMk id="26" creationId="{B34F5AD2-EDBD-4BBD-A55C-EAFFD0C7097A}"/>
          </ac:spMkLst>
        </pc:spChg>
        <pc:spChg chg="add">
          <ac:chgData name="Jake Pooley (2405143)" userId="S::2405143@student.uwtsd.ac.uk::27d069ef-fc58-4d3c-80a2-a5e67567a1ca" providerId="AD" clId="Web-{A9BBEAF7-2832-3BE3-E509-7A6D5FDD2BCF}" dt="2025-03-05T15:54:21.863" v="0"/>
          <ac:spMkLst>
            <pc:docMk/>
            <pc:sldMk cId="2942577539" sldId="267"/>
            <ac:spMk id="28" creationId="{450D3AD2-FA80-415F-A9CE-54D884561CD7}"/>
          </ac:spMkLst>
        </pc:spChg>
        <pc:picChg chg="mod">
          <ac:chgData name="Jake Pooley (2405143)" userId="S::2405143@student.uwtsd.ac.uk::27d069ef-fc58-4d3c-80a2-a5e67567a1ca" providerId="AD" clId="Web-{A9BBEAF7-2832-3BE3-E509-7A6D5FDD2BCF}" dt="2025-03-05T15:54:38.130" v="4" actId="14100"/>
          <ac:picMkLst>
            <pc:docMk/>
            <pc:sldMk cId="2942577539" sldId="267"/>
            <ac:picMk id="4" creationId="{8A5A2AAA-FF59-4CBC-A83B-11731A43E059}"/>
          </ac:picMkLst>
        </pc:picChg>
      </pc:sldChg>
      <pc:sldChg chg="addSp delSp modSp new del mod ord setBg">
        <pc:chgData name="Jake Pooley (2405143)" userId="S::2405143@student.uwtsd.ac.uk::27d069ef-fc58-4d3c-80a2-a5e67567a1ca" providerId="AD" clId="Web-{A9BBEAF7-2832-3BE3-E509-7A6D5FDD2BCF}" dt="2025-03-05T16:25:23.166" v="122"/>
        <pc:sldMkLst>
          <pc:docMk/>
          <pc:sldMk cId="2709633373" sldId="268"/>
        </pc:sldMkLst>
        <pc:spChg chg="del">
          <ac:chgData name="Jake Pooley (2405143)" userId="S::2405143@student.uwtsd.ac.uk::27d069ef-fc58-4d3c-80a2-a5e67567a1ca" providerId="AD" clId="Web-{A9BBEAF7-2832-3BE3-E509-7A6D5FDD2BCF}" dt="2025-03-05T16:01:50.691" v="21"/>
          <ac:spMkLst>
            <pc:docMk/>
            <pc:sldMk cId="2709633373" sldId="268"/>
            <ac:spMk id="2" creationId="{82D9934B-A75C-9F7F-2B4D-A920D68D90A3}"/>
          </ac:spMkLst>
        </pc:spChg>
        <pc:spChg chg="del">
          <ac:chgData name="Jake Pooley (2405143)" userId="S::2405143@student.uwtsd.ac.uk::27d069ef-fc58-4d3c-80a2-a5e67567a1ca" providerId="AD" clId="Web-{A9BBEAF7-2832-3BE3-E509-7A6D5FDD2BCF}" dt="2025-03-05T16:01:50.691" v="21"/>
          <ac:spMkLst>
            <pc:docMk/>
            <pc:sldMk cId="2709633373" sldId="268"/>
            <ac:spMk id="3" creationId="{FE9A59F2-E418-DB2C-B491-8AD2E1780F99}"/>
          </ac:spMkLst>
        </pc:spChg>
        <pc:spChg chg="add mod">
          <ac:chgData name="Jake Pooley (2405143)" userId="S::2405143@student.uwtsd.ac.uk::27d069ef-fc58-4d3c-80a2-a5e67567a1ca" providerId="AD" clId="Web-{A9BBEAF7-2832-3BE3-E509-7A6D5FDD2BCF}" dt="2025-03-05T16:15:22.858" v="93" actId="14100"/>
          <ac:spMkLst>
            <pc:docMk/>
            <pc:sldMk cId="2709633373" sldId="268"/>
            <ac:spMk id="6" creationId="{8624530C-356D-84E1-8599-0FCCA3C6540A}"/>
          </ac:spMkLst>
        </pc:spChg>
        <pc:spChg chg="add del mod">
          <ac:chgData name="Jake Pooley (2405143)" userId="S::2405143@student.uwtsd.ac.uk::27d069ef-fc58-4d3c-80a2-a5e67567a1ca" providerId="AD" clId="Web-{A9BBEAF7-2832-3BE3-E509-7A6D5FDD2BCF}" dt="2025-03-05T16:15:10.966" v="82"/>
          <ac:spMkLst>
            <pc:docMk/>
            <pc:sldMk cId="2709633373" sldId="268"/>
            <ac:spMk id="8" creationId="{B4815E48-88D8-CC6E-42F5-627C2585419A}"/>
          </ac:spMkLst>
        </pc:spChg>
        <pc:spChg chg="add mod">
          <ac:chgData name="Jake Pooley (2405143)" userId="S::2405143@student.uwtsd.ac.uk::27d069ef-fc58-4d3c-80a2-a5e67567a1ca" providerId="AD" clId="Web-{A9BBEAF7-2832-3BE3-E509-7A6D5FDD2BCF}" dt="2025-03-05T16:16:42.691" v="117" actId="20577"/>
          <ac:spMkLst>
            <pc:docMk/>
            <pc:sldMk cId="2709633373" sldId="268"/>
            <ac:spMk id="10" creationId="{F25B0668-22A1-0413-B4E9-ADBF81592617}"/>
          </ac:spMkLst>
        </pc:spChg>
        <pc:spChg chg="add">
          <ac:chgData name="Jake Pooley (2405143)" userId="S::2405143@student.uwtsd.ac.uk::27d069ef-fc58-4d3c-80a2-a5e67567a1ca" providerId="AD" clId="Web-{A9BBEAF7-2832-3BE3-E509-7A6D5FDD2BCF}" dt="2025-03-05T16:06:12.944" v="43"/>
          <ac:spMkLst>
            <pc:docMk/>
            <pc:sldMk cId="2709633373" sldId="268"/>
            <ac:spMk id="12" creationId="{8761DDFE-071F-4200-B0AA-394476C2D2D6}"/>
          </ac:spMkLst>
        </pc:spChg>
        <pc:picChg chg="add del mod ord modCrop">
          <ac:chgData name="Jake Pooley (2405143)" userId="S::2405143@student.uwtsd.ac.uk::27d069ef-fc58-4d3c-80a2-a5e67567a1ca" providerId="AD" clId="Web-{A9BBEAF7-2832-3BE3-E509-7A6D5FDD2BCF}" dt="2025-03-05T16:09:55.865" v="80"/>
          <ac:picMkLst>
            <pc:docMk/>
            <pc:sldMk cId="2709633373" sldId="268"/>
            <ac:picMk id="5" creationId="{A537ED35-6CA2-81F3-3999-75DA3C3CA94C}"/>
          </ac:picMkLst>
        </pc:picChg>
        <pc:picChg chg="add del mod">
          <ac:chgData name="Jake Pooley (2405143)" userId="S::2405143@student.uwtsd.ac.uk::27d069ef-fc58-4d3c-80a2-a5e67567a1ca" providerId="AD" clId="Web-{A9BBEAF7-2832-3BE3-E509-7A6D5FDD2BCF}" dt="2025-03-05T16:09:54.147" v="79"/>
          <ac:picMkLst>
            <pc:docMk/>
            <pc:sldMk cId="2709633373" sldId="268"/>
            <ac:picMk id="7" creationId="{3DAEEFA7-049E-DEE2-C453-EBCA7B8C519D}"/>
          </ac:picMkLst>
        </pc:picChg>
      </pc:sldChg>
    </pc:docChg>
  </pc:docChgLst>
  <pc:docChgLst>
    <pc:chgData name="Jake Pooley (2405143)" userId="S::2405143@student.uwtsd.ac.uk::27d069ef-fc58-4d3c-80a2-a5e67567a1ca" providerId="AD" clId="Web-{60F01244-D405-65DE-B969-5E50EB3BEF65}"/>
    <pc:docChg chg="addSld">
      <pc:chgData name="Jake Pooley (2405143)" userId="S::2405143@student.uwtsd.ac.uk::27d069ef-fc58-4d3c-80a2-a5e67567a1ca" providerId="AD" clId="Web-{60F01244-D405-65DE-B969-5E50EB3BEF65}" dt="2025-03-03T12:24:35.944" v="4"/>
      <pc:docMkLst>
        <pc:docMk/>
      </pc:docMkLst>
      <pc:sldChg chg="new">
        <pc:chgData name="Jake Pooley (2405143)" userId="S::2405143@student.uwtsd.ac.uk::27d069ef-fc58-4d3c-80a2-a5e67567a1ca" providerId="AD" clId="Web-{60F01244-D405-65DE-B969-5E50EB3BEF65}" dt="2025-03-03T12:24:21.271" v="0"/>
        <pc:sldMkLst>
          <pc:docMk/>
          <pc:sldMk cId="849848294" sldId="257"/>
        </pc:sldMkLst>
      </pc:sldChg>
      <pc:sldChg chg="new">
        <pc:chgData name="Jake Pooley (2405143)" userId="S::2405143@student.uwtsd.ac.uk::27d069ef-fc58-4d3c-80a2-a5e67567a1ca" providerId="AD" clId="Web-{60F01244-D405-65DE-B969-5E50EB3BEF65}" dt="2025-03-03T12:24:22.693" v="1"/>
        <pc:sldMkLst>
          <pc:docMk/>
          <pc:sldMk cId="2944119893" sldId="258"/>
        </pc:sldMkLst>
      </pc:sldChg>
      <pc:sldChg chg="new">
        <pc:chgData name="Jake Pooley (2405143)" userId="S::2405143@student.uwtsd.ac.uk::27d069ef-fc58-4d3c-80a2-a5e67567a1ca" providerId="AD" clId="Web-{60F01244-D405-65DE-B969-5E50EB3BEF65}" dt="2025-03-03T12:24:30.647" v="2"/>
        <pc:sldMkLst>
          <pc:docMk/>
          <pc:sldMk cId="2610142026" sldId="259"/>
        </pc:sldMkLst>
      </pc:sldChg>
      <pc:sldChg chg="new">
        <pc:chgData name="Jake Pooley (2405143)" userId="S::2405143@student.uwtsd.ac.uk::27d069ef-fc58-4d3c-80a2-a5e67567a1ca" providerId="AD" clId="Web-{60F01244-D405-65DE-B969-5E50EB3BEF65}" dt="2025-03-03T12:24:31.990" v="3"/>
        <pc:sldMkLst>
          <pc:docMk/>
          <pc:sldMk cId="2096635490" sldId="260"/>
        </pc:sldMkLst>
      </pc:sldChg>
      <pc:sldChg chg="new">
        <pc:chgData name="Jake Pooley (2405143)" userId="S::2405143@student.uwtsd.ac.uk::27d069ef-fc58-4d3c-80a2-a5e67567a1ca" providerId="AD" clId="Web-{60F01244-D405-65DE-B969-5E50EB3BEF65}" dt="2025-03-03T12:24:35.944" v="4"/>
        <pc:sldMkLst>
          <pc:docMk/>
          <pc:sldMk cId="717357926" sldId="261"/>
        </pc:sldMkLst>
      </pc:sldChg>
    </pc:docChg>
  </pc:docChgLst>
  <pc:docChgLst>
    <pc:chgData name="Jake Pooley (2405143)" userId="S::2405143@student.uwtsd.ac.uk::27d069ef-fc58-4d3c-80a2-a5e67567a1ca" providerId="AD" clId="Web-{84B29AA9-3887-0E98-576A-0059650C9EA4}"/>
    <pc:docChg chg="addSld modSld sldOrd">
      <pc:chgData name="Jake Pooley (2405143)" userId="S::2405143@student.uwtsd.ac.uk::27d069ef-fc58-4d3c-80a2-a5e67567a1ca" providerId="AD" clId="Web-{84B29AA9-3887-0E98-576A-0059650C9EA4}" dt="2025-03-05T13:08:16.094" v="275" actId="20577"/>
      <pc:docMkLst>
        <pc:docMk/>
      </pc:docMkLst>
      <pc:sldChg chg="addSp modSp mod setBg">
        <pc:chgData name="Jake Pooley (2405143)" userId="S::2405143@student.uwtsd.ac.uk::27d069ef-fc58-4d3c-80a2-a5e67567a1ca" providerId="AD" clId="Web-{84B29AA9-3887-0E98-576A-0059650C9EA4}" dt="2025-03-04T09:49:41.394" v="74" actId="20577"/>
        <pc:sldMkLst>
          <pc:docMk/>
          <pc:sldMk cId="109857222" sldId="256"/>
        </pc:sldMkLst>
        <pc:spChg chg="mod">
          <ac:chgData name="Jake Pooley (2405143)" userId="S::2405143@student.uwtsd.ac.uk::27d069ef-fc58-4d3c-80a2-a5e67567a1ca" providerId="AD" clId="Web-{84B29AA9-3887-0E98-576A-0059650C9EA4}" dt="2025-03-04T09:48:15.718" v="19"/>
          <ac:spMkLst>
            <pc:docMk/>
            <pc:sldMk cId="109857222" sldId="256"/>
            <ac:spMk id="2" creationId="{00000000-0000-0000-0000-000000000000}"/>
          </ac:spMkLst>
        </pc:spChg>
        <pc:spChg chg="mod">
          <ac:chgData name="Jake Pooley (2405143)" userId="S::2405143@student.uwtsd.ac.uk::27d069ef-fc58-4d3c-80a2-a5e67567a1ca" providerId="AD" clId="Web-{84B29AA9-3887-0E98-576A-0059650C9EA4}" dt="2025-03-04T09:49:41.394" v="74" actId="20577"/>
          <ac:spMkLst>
            <pc:docMk/>
            <pc:sldMk cId="109857222" sldId="256"/>
            <ac:spMk id="3" creationId="{00000000-0000-0000-0000-000000000000}"/>
          </ac:spMkLst>
        </pc:spChg>
        <pc:spChg chg="add">
          <ac:chgData name="Jake Pooley (2405143)" userId="S::2405143@student.uwtsd.ac.uk::27d069ef-fc58-4d3c-80a2-a5e67567a1ca" providerId="AD" clId="Web-{84B29AA9-3887-0E98-576A-0059650C9EA4}" dt="2025-03-04T09:48:15.718" v="19"/>
          <ac:spMkLst>
            <pc:docMk/>
            <pc:sldMk cId="109857222" sldId="256"/>
            <ac:spMk id="8" creationId="{A7895A40-19A4-42D6-9D30-DBC1E8002635}"/>
          </ac:spMkLst>
        </pc:spChg>
        <pc:spChg chg="add">
          <ac:chgData name="Jake Pooley (2405143)" userId="S::2405143@student.uwtsd.ac.uk::27d069ef-fc58-4d3c-80a2-a5e67567a1ca" providerId="AD" clId="Web-{84B29AA9-3887-0E98-576A-0059650C9EA4}" dt="2025-03-04T09:48:15.718" v="19"/>
          <ac:spMkLst>
            <pc:docMk/>
            <pc:sldMk cId="109857222" sldId="256"/>
            <ac:spMk id="10" creationId="{02F429C4-ABC9-46FC-818A-B5429CDE4A96}"/>
          </ac:spMkLst>
        </pc:spChg>
        <pc:spChg chg="add">
          <ac:chgData name="Jake Pooley (2405143)" userId="S::2405143@student.uwtsd.ac.uk::27d069ef-fc58-4d3c-80a2-a5e67567a1ca" providerId="AD" clId="Web-{84B29AA9-3887-0E98-576A-0059650C9EA4}" dt="2025-03-04T09:48:15.718" v="19"/>
          <ac:spMkLst>
            <pc:docMk/>
            <pc:sldMk cId="109857222" sldId="256"/>
            <ac:spMk id="12" creationId="{2CEF98E4-3709-4952-8F42-2305CCE34FA3}"/>
          </ac:spMkLst>
        </pc:spChg>
        <pc:spChg chg="add">
          <ac:chgData name="Jake Pooley (2405143)" userId="S::2405143@student.uwtsd.ac.uk::27d069ef-fc58-4d3c-80a2-a5e67567a1ca" providerId="AD" clId="Web-{84B29AA9-3887-0E98-576A-0059650C9EA4}" dt="2025-03-04T09:48:15.718" v="19"/>
          <ac:spMkLst>
            <pc:docMk/>
            <pc:sldMk cId="109857222" sldId="256"/>
            <ac:spMk id="14" creationId="{F10BCCF5-D685-47FF-B675-647EAEB72C8E}"/>
          </ac:spMkLst>
        </pc:spChg>
        <pc:spChg chg="add">
          <ac:chgData name="Jake Pooley (2405143)" userId="S::2405143@student.uwtsd.ac.uk::27d069ef-fc58-4d3c-80a2-a5e67567a1ca" providerId="AD" clId="Web-{84B29AA9-3887-0E98-576A-0059650C9EA4}" dt="2025-03-04T09:48:15.718" v="19"/>
          <ac:spMkLst>
            <pc:docMk/>
            <pc:sldMk cId="109857222" sldId="256"/>
            <ac:spMk id="16" creationId="{B0EE8A42-107A-4D4C-8D56-BBAE95C7FC0D}"/>
          </ac:spMkLst>
        </pc:spChg>
      </pc:sldChg>
      <pc:sldChg chg="addSp modSp mod setBg">
        <pc:chgData name="Jake Pooley (2405143)" userId="S::2405143@student.uwtsd.ac.uk::27d069ef-fc58-4d3c-80a2-a5e67567a1ca" providerId="AD" clId="Web-{84B29AA9-3887-0E98-576A-0059650C9EA4}" dt="2025-03-04T10:14:42.795" v="95" actId="20577"/>
        <pc:sldMkLst>
          <pc:docMk/>
          <pc:sldMk cId="849848294" sldId="257"/>
        </pc:sldMkLst>
        <pc:spChg chg="mod">
          <ac:chgData name="Jake Pooley (2405143)" userId="S::2405143@student.uwtsd.ac.uk::27d069ef-fc58-4d3c-80a2-a5e67567a1ca" providerId="AD" clId="Web-{84B29AA9-3887-0E98-576A-0059650C9EA4}" dt="2025-03-04T10:14:42.795" v="95" actId="20577"/>
          <ac:spMkLst>
            <pc:docMk/>
            <pc:sldMk cId="849848294" sldId="257"/>
            <ac:spMk id="2" creationId="{3072CC5A-94C5-BAEF-E1F6-48E79A978DB7}"/>
          </ac:spMkLst>
        </pc:spChg>
        <pc:spChg chg="mod">
          <ac:chgData name="Jake Pooley (2405143)" userId="S::2405143@student.uwtsd.ac.uk::27d069ef-fc58-4d3c-80a2-a5e67567a1ca" providerId="AD" clId="Web-{84B29AA9-3887-0E98-576A-0059650C9EA4}" dt="2025-03-04T09:48:23.359" v="20"/>
          <ac:spMkLst>
            <pc:docMk/>
            <pc:sldMk cId="849848294" sldId="257"/>
            <ac:spMk id="3" creationId="{4428E4DD-C5DA-3D7B-ED9B-2D0CDE24DE6C}"/>
          </ac:spMkLst>
        </pc:spChg>
        <pc:spChg chg="add">
          <ac:chgData name="Jake Pooley (2405143)" userId="S::2405143@student.uwtsd.ac.uk::27d069ef-fc58-4d3c-80a2-a5e67567a1ca" providerId="AD" clId="Web-{84B29AA9-3887-0E98-576A-0059650C9EA4}" dt="2025-03-04T09:48:23.359" v="20"/>
          <ac:spMkLst>
            <pc:docMk/>
            <pc:sldMk cId="849848294" sldId="257"/>
            <ac:spMk id="8" creationId="{8B9AA7C6-5E5A-498E-A6DF-A943376E09BC}"/>
          </ac:spMkLst>
        </pc:spChg>
        <pc:spChg chg="add">
          <ac:chgData name="Jake Pooley (2405143)" userId="S::2405143@student.uwtsd.ac.uk::27d069ef-fc58-4d3c-80a2-a5e67567a1ca" providerId="AD" clId="Web-{84B29AA9-3887-0E98-576A-0059650C9EA4}" dt="2025-03-04T09:48:23.359" v="20"/>
          <ac:spMkLst>
            <pc:docMk/>
            <pc:sldMk cId="849848294" sldId="257"/>
            <ac:spMk id="14" creationId="{81E140AE-0ABF-47C8-BF32-7D2F0CF2BA44}"/>
          </ac:spMkLst>
        </pc:spChg>
        <pc:spChg chg="add">
          <ac:chgData name="Jake Pooley (2405143)" userId="S::2405143@student.uwtsd.ac.uk::27d069ef-fc58-4d3c-80a2-a5e67567a1ca" providerId="AD" clId="Web-{84B29AA9-3887-0E98-576A-0059650C9EA4}" dt="2025-03-04T09:48:23.359" v="20"/>
          <ac:spMkLst>
            <pc:docMk/>
            <pc:sldMk cId="849848294" sldId="257"/>
            <ac:spMk id="16" creationId="{CBC4F608-B4B8-48C3-9572-C0F061B1CD99}"/>
          </ac:spMkLst>
        </pc:spChg>
        <pc:grpChg chg="add">
          <ac:chgData name="Jake Pooley (2405143)" userId="S::2405143@student.uwtsd.ac.uk::27d069ef-fc58-4d3c-80a2-a5e67567a1ca" providerId="AD" clId="Web-{84B29AA9-3887-0E98-576A-0059650C9EA4}" dt="2025-03-04T09:48:23.359" v="20"/>
          <ac:grpSpMkLst>
            <pc:docMk/>
            <pc:sldMk cId="849848294" sldId="257"/>
            <ac:grpSpMk id="10" creationId="{83EAB11A-76F7-48F4-9B4F-5BFDF4BF9670}"/>
          </ac:grpSpMkLst>
        </pc:grpChg>
      </pc:sldChg>
      <pc:sldChg chg="addSp delSp modSp mod setBg">
        <pc:chgData name="Jake Pooley (2405143)" userId="S::2405143@student.uwtsd.ac.uk::27d069ef-fc58-4d3c-80a2-a5e67567a1ca" providerId="AD" clId="Web-{84B29AA9-3887-0E98-576A-0059650C9EA4}" dt="2025-03-04T10:15:00.296" v="100" actId="20577"/>
        <pc:sldMkLst>
          <pc:docMk/>
          <pc:sldMk cId="2944119893" sldId="258"/>
        </pc:sldMkLst>
        <pc:spChg chg="mod">
          <ac:chgData name="Jake Pooley (2405143)" userId="S::2405143@student.uwtsd.ac.uk::27d069ef-fc58-4d3c-80a2-a5e67567a1ca" providerId="AD" clId="Web-{84B29AA9-3887-0E98-576A-0059650C9EA4}" dt="2025-03-04T10:15:00.296" v="100" actId="20577"/>
          <ac:spMkLst>
            <pc:docMk/>
            <pc:sldMk cId="2944119893" sldId="258"/>
            <ac:spMk id="2" creationId="{E87F73A3-47C4-0655-E861-0BF21E2E0927}"/>
          </ac:spMkLst>
        </pc:spChg>
        <pc:spChg chg="mod">
          <ac:chgData name="Jake Pooley (2405143)" userId="S::2405143@student.uwtsd.ac.uk::27d069ef-fc58-4d3c-80a2-a5e67567a1ca" providerId="AD" clId="Web-{84B29AA9-3887-0E98-576A-0059650C9EA4}" dt="2025-03-04T09:48:40.047" v="23"/>
          <ac:spMkLst>
            <pc:docMk/>
            <pc:sldMk cId="2944119893" sldId="258"/>
            <ac:spMk id="3" creationId="{423AFCF0-B9D5-CD91-6402-52DCDFC33104}"/>
          </ac:spMkLst>
        </pc:spChg>
        <pc:spChg chg="add del">
          <ac:chgData name="Jake Pooley (2405143)" userId="S::2405143@student.uwtsd.ac.uk::27d069ef-fc58-4d3c-80a2-a5e67567a1ca" providerId="AD" clId="Web-{84B29AA9-3887-0E98-576A-0059650C9EA4}" dt="2025-03-04T09:48:40.032" v="22"/>
          <ac:spMkLst>
            <pc:docMk/>
            <pc:sldMk cId="2944119893" sldId="258"/>
            <ac:spMk id="8" creationId="{C2554CA6-288E-4202-BC52-2E5A8F0C0AED}"/>
          </ac:spMkLst>
        </pc:spChg>
        <pc:spChg chg="add del">
          <ac:chgData name="Jake Pooley (2405143)" userId="S::2405143@student.uwtsd.ac.uk::27d069ef-fc58-4d3c-80a2-a5e67567a1ca" providerId="AD" clId="Web-{84B29AA9-3887-0E98-576A-0059650C9EA4}" dt="2025-03-04T09:48:40.032" v="22"/>
          <ac:spMkLst>
            <pc:docMk/>
            <pc:sldMk cId="2944119893" sldId="258"/>
            <ac:spMk id="10" creationId="{B10BB131-AC8E-4A8E-A5D1-36260F720C3B}"/>
          </ac:spMkLst>
        </pc:spChg>
        <pc:spChg chg="add del">
          <ac:chgData name="Jake Pooley (2405143)" userId="S::2405143@student.uwtsd.ac.uk::27d069ef-fc58-4d3c-80a2-a5e67567a1ca" providerId="AD" clId="Web-{84B29AA9-3887-0E98-576A-0059650C9EA4}" dt="2025-03-04T09:48:40.032" v="22"/>
          <ac:spMkLst>
            <pc:docMk/>
            <pc:sldMk cId="2944119893" sldId="258"/>
            <ac:spMk id="12" creationId="{5B7778FC-632E-4DCA-A7CB-0D7731CCF970}"/>
          </ac:spMkLst>
        </pc:spChg>
        <pc:spChg chg="add del">
          <ac:chgData name="Jake Pooley (2405143)" userId="S::2405143@student.uwtsd.ac.uk::27d069ef-fc58-4d3c-80a2-a5e67567a1ca" providerId="AD" clId="Web-{84B29AA9-3887-0E98-576A-0059650C9EA4}" dt="2025-03-04T09:48:40.032" v="22"/>
          <ac:spMkLst>
            <pc:docMk/>
            <pc:sldMk cId="2944119893" sldId="258"/>
            <ac:spMk id="14" creationId="{FA23A907-97FB-4A8F-880A-DD77401C4296}"/>
          </ac:spMkLst>
        </pc:spChg>
        <pc:spChg chg="add">
          <ac:chgData name="Jake Pooley (2405143)" userId="S::2405143@student.uwtsd.ac.uk::27d069ef-fc58-4d3c-80a2-a5e67567a1ca" providerId="AD" clId="Web-{84B29AA9-3887-0E98-576A-0059650C9EA4}" dt="2025-03-04T09:48:40.047" v="23"/>
          <ac:spMkLst>
            <pc:docMk/>
            <pc:sldMk cId="2944119893" sldId="258"/>
            <ac:spMk id="16" creationId="{3AD318CC-E2A8-4E27-9548-A047A78999B1}"/>
          </ac:spMkLst>
        </pc:spChg>
        <pc:spChg chg="add">
          <ac:chgData name="Jake Pooley (2405143)" userId="S::2405143@student.uwtsd.ac.uk::27d069ef-fc58-4d3c-80a2-a5e67567a1ca" providerId="AD" clId="Web-{84B29AA9-3887-0E98-576A-0059650C9EA4}" dt="2025-03-04T09:48:40.047" v="23"/>
          <ac:spMkLst>
            <pc:docMk/>
            <pc:sldMk cId="2944119893" sldId="258"/>
            <ac:spMk id="19" creationId="{2C1BBA94-3F40-40AA-8BB9-E69E25E537C1}"/>
          </ac:spMkLst>
        </pc:spChg>
        <pc:grpChg chg="add">
          <ac:chgData name="Jake Pooley (2405143)" userId="S::2405143@student.uwtsd.ac.uk::27d069ef-fc58-4d3c-80a2-a5e67567a1ca" providerId="AD" clId="Web-{84B29AA9-3887-0E98-576A-0059650C9EA4}" dt="2025-03-04T09:48:40.047" v="23"/>
          <ac:grpSpMkLst>
            <pc:docMk/>
            <pc:sldMk cId="2944119893" sldId="258"/>
            <ac:grpSpMk id="17" creationId="{B14B560F-9DD7-4302-A60B-EBD3EF59B073}"/>
          </ac:grpSpMkLst>
        </pc:grpChg>
      </pc:sldChg>
      <pc:sldChg chg="addSp delSp modSp mod setBg">
        <pc:chgData name="Jake Pooley (2405143)" userId="S::2405143@student.uwtsd.ac.uk::27d069ef-fc58-4d3c-80a2-a5e67567a1ca" providerId="AD" clId="Web-{84B29AA9-3887-0E98-576A-0059650C9EA4}" dt="2025-03-05T13:08:16.094" v="275" actId="20577"/>
        <pc:sldMkLst>
          <pc:docMk/>
          <pc:sldMk cId="2610142026" sldId="259"/>
        </pc:sldMkLst>
        <pc:spChg chg="mod ord">
          <ac:chgData name="Jake Pooley (2405143)" userId="S::2405143@student.uwtsd.ac.uk::27d069ef-fc58-4d3c-80a2-a5e67567a1ca" providerId="AD" clId="Web-{84B29AA9-3887-0E98-576A-0059650C9EA4}" dt="2025-03-05T13:07:23.920" v="257" actId="1076"/>
          <ac:spMkLst>
            <pc:docMk/>
            <pc:sldMk cId="2610142026" sldId="259"/>
            <ac:spMk id="2" creationId="{D20BACCD-9308-CDE9-78E3-193B500DA33E}"/>
          </ac:spMkLst>
        </pc:spChg>
        <pc:spChg chg="del mod">
          <ac:chgData name="Jake Pooley (2405143)" userId="S::2405143@student.uwtsd.ac.uk::27d069ef-fc58-4d3c-80a2-a5e67567a1ca" providerId="AD" clId="Web-{84B29AA9-3887-0E98-576A-0059650C9EA4}" dt="2025-03-05T13:04:57.430" v="223"/>
          <ac:spMkLst>
            <pc:docMk/>
            <pc:sldMk cId="2610142026" sldId="259"/>
            <ac:spMk id="3" creationId="{25AAB925-A694-4ACF-816E-82A3437DB025}"/>
          </ac:spMkLst>
        </pc:spChg>
        <pc:spChg chg="add mod">
          <ac:chgData name="Jake Pooley (2405143)" userId="S::2405143@student.uwtsd.ac.uk::27d069ef-fc58-4d3c-80a2-a5e67567a1ca" providerId="AD" clId="Web-{84B29AA9-3887-0E98-576A-0059650C9EA4}" dt="2025-03-05T13:08:16.094" v="275" actId="20577"/>
          <ac:spMkLst>
            <pc:docMk/>
            <pc:sldMk cId="2610142026" sldId="259"/>
            <ac:spMk id="5" creationId="{546B627C-CCEF-A697-6DD8-7795155BF849}"/>
          </ac:spMkLst>
        </pc:spChg>
        <pc:spChg chg="add del">
          <ac:chgData name="Jake Pooley (2405143)" userId="S::2405143@student.uwtsd.ac.uk::27d069ef-fc58-4d3c-80a2-a5e67567a1ca" providerId="AD" clId="Web-{84B29AA9-3887-0E98-576A-0059650C9EA4}" dt="2025-03-05T13:06:11.464" v="230"/>
          <ac:spMkLst>
            <pc:docMk/>
            <pc:sldMk cId="2610142026" sldId="259"/>
            <ac:spMk id="8" creationId="{B6CDA21F-E7AF-4C75-8395-33F58D5B0E45}"/>
          </ac:spMkLst>
        </pc:spChg>
        <pc:spChg chg="add del">
          <ac:chgData name="Jake Pooley (2405143)" userId="S::2405143@student.uwtsd.ac.uk::27d069ef-fc58-4d3c-80a2-a5e67567a1ca" providerId="AD" clId="Web-{84B29AA9-3887-0E98-576A-0059650C9EA4}" dt="2025-03-05T13:06:11.464" v="230"/>
          <ac:spMkLst>
            <pc:docMk/>
            <pc:sldMk cId="2610142026" sldId="259"/>
            <ac:spMk id="15" creationId="{D5B0017B-2ECA-49AF-B397-DC140825DF8D}"/>
          </ac:spMkLst>
        </pc:spChg>
        <pc:spChg chg="add del">
          <ac:chgData name="Jake Pooley (2405143)" userId="S::2405143@student.uwtsd.ac.uk::27d069ef-fc58-4d3c-80a2-a5e67567a1ca" providerId="AD" clId="Web-{84B29AA9-3887-0E98-576A-0059650C9EA4}" dt="2025-03-05T13:07:15.326" v="255"/>
          <ac:spMkLst>
            <pc:docMk/>
            <pc:sldMk cId="2610142026" sldId="259"/>
            <ac:spMk id="22" creationId="{06DA9DF9-31F7-4056-B42E-878CC92417B8}"/>
          </ac:spMkLst>
        </pc:spChg>
        <pc:spChg chg="add del">
          <ac:chgData name="Jake Pooley (2405143)" userId="S::2405143@student.uwtsd.ac.uk::27d069ef-fc58-4d3c-80a2-a5e67567a1ca" providerId="AD" clId="Web-{84B29AA9-3887-0E98-576A-0059650C9EA4}" dt="2025-03-05T13:07:15.311" v="254"/>
          <ac:spMkLst>
            <pc:docMk/>
            <pc:sldMk cId="2610142026" sldId="259"/>
            <ac:spMk id="27" creationId="{49B447FE-DDA9-4B30-828A-59FC569124E2}"/>
          </ac:spMkLst>
        </pc:spChg>
        <pc:spChg chg="add del">
          <ac:chgData name="Jake Pooley (2405143)" userId="S::2405143@student.uwtsd.ac.uk::27d069ef-fc58-4d3c-80a2-a5e67567a1ca" providerId="AD" clId="Web-{84B29AA9-3887-0E98-576A-0059650C9EA4}" dt="2025-03-05T13:07:15.311" v="254"/>
          <ac:spMkLst>
            <pc:docMk/>
            <pc:sldMk cId="2610142026" sldId="259"/>
            <ac:spMk id="29" creationId="{C3D487F7-9050-4871-B351-34A72ADB296C}"/>
          </ac:spMkLst>
        </pc:spChg>
        <pc:spChg chg="add del">
          <ac:chgData name="Jake Pooley (2405143)" userId="S::2405143@student.uwtsd.ac.uk::27d069ef-fc58-4d3c-80a2-a5e67567a1ca" providerId="AD" clId="Web-{84B29AA9-3887-0E98-576A-0059650C9EA4}" dt="2025-03-05T13:07:15.311" v="254"/>
          <ac:spMkLst>
            <pc:docMk/>
            <pc:sldMk cId="2610142026" sldId="259"/>
            <ac:spMk id="31" creationId="{F43C27DD-EF6A-4C48-9669-C2970E71A814}"/>
          </ac:spMkLst>
        </pc:spChg>
        <pc:spChg chg="add del">
          <ac:chgData name="Jake Pooley (2405143)" userId="S::2405143@student.uwtsd.ac.uk::27d069ef-fc58-4d3c-80a2-a5e67567a1ca" providerId="AD" clId="Web-{84B29AA9-3887-0E98-576A-0059650C9EA4}" dt="2025-03-05T13:07:15.311" v="254"/>
          <ac:spMkLst>
            <pc:docMk/>
            <pc:sldMk cId="2610142026" sldId="259"/>
            <ac:spMk id="33" creationId="{05A1AA86-B7E6-4C02-AA34-F1A25CD4CCBD}"/>
          </ac:spMkLst>
        </pc:spChg>
        <pc:spChg chg="add del">
          <ac:chgData name="Jake Pooley (2405143)" userId="S::2405143@student.uwtsd.ac.uk::27d069ef-fc58-4d3c-80a2-a5e67567a1ca" providerId="AD" clId="Web-{84B29AA9-3887-0E98-576A-0059650C9EA4}" dt="2025-03-05T13:07:15.311" v="254"/>
          <ac:spMkLst>
            <pc:docMk/>
            <pc:sldMk cId="2610142026" sldId="259"/>
            <ac:spMk id="35" creationId="{86C3B9CB-4E48-4726-B7B9-9E02F71B150F}"/>
          </ac:spMkLst>
        </pc:spChg>
        <pc:spChg chg="add del">
          <ac:chgData name="Jake Pooley (2405143)" userId="S::2405143@student.uwtsd.ac.uk::27d069ef-fc58-4d3c-80a2-a5e67567a1ca" providerId="AD" clId="Web-{84B29AA9-3887-0E98-576A-0059650C9EA4}" dt="2025-03-05T13:07:15.311" v="254"/>
          <ac:spMkLst>
            <pc:docMk/>
            <pc:sldMk cId="2610142026" sldId="259"/>
            <ac:spMk id="37" creationId="{C84384FE-1C88-4CAA-8FB8-2313A3AE734D}"/>
          </ac:spMkLst>
        </pc:spChg>
        <pc:spChg chg="add">
          <ac:chgData name="Jake Pooley (2405143)" userId="S::2405143@student.uwtsd.ac.uk::27d069ef-fc58-4d3c-80a2-a5e67567a1ca" providerId="AD" clId="Web-{84B29AA9-3887-0E98-576A-0059650C9EA4}" dt="2025-03-05T13:07:15.326" v="255"/>
          <ac:spMkLst>
            <pc:docMk/>
            <pc:sldMk cId="2610142026" sldId="259"/>
            <ac:spMk id="39" creationId="{5819102A-0400-4C1F-8614-973F5262EF56}"/>
          </ac:spMkLst>
        </pc:spChg>
        <pc:spChg chg="add">
          <ac:chgData name="Jake Pooley (2405143)" userId="S::2405143@student.uwtsd.ac.uk::27d069ef-fc58-4d3c-80a2-a5e67567a1ca" providerId="AD" clId="Web-{84B29AA9-3887-0E98-576A-0059650C9EA4}" dt="2025-03-05T13:07:15.326" v="255"/>
          <ac:spMkLst>
            <pc:docMk/>
            <pc:sldMk cId="2610142026" sldId="259"/>
            <ac:spMk id="40" creationId="{2F4D5922-434B-4829-B93E-02DC38A29519}"/>
          </ac:spMkLst>
        </pc:spChg>
        <pc:spChg chg="add">
          <ac:chgData name="Jake Pooley (2405143)" userId="S::2405143@student.uwtsd.ac.uk::27d069ef-fc58-4d3c-80a2-a5e67567a1ca" providerId="AD" clId="Web-{84B29AA9-3887-0E98-576A-0059650C9EA4}" dt="2025-03-05T13:07:15.326" v="255"/>
          <ac:spMkLst>
            <pc:docMk/>
            <pc:sldMk cId="2610142026" sldId="259"/>
            <ac:spMk id="46" creationId="{F35FBA24-5C01-4635-A984-1DB6E340B052}"/>
          </ac:spMkLst>
        </pc:spChg>
        <pc:spChg chg="add">
          <ac:chgData name="Jake Pooley (2405143)" userId="S::2405143@student.uwtsd.ac.uk::27d069ef-fc58-4d3c-80a2-a5e67567a1ca" providerId="AD" clId="Web-{84B29AA9-3887-0E98-576A-0059650C9EA4}" dt="2025-03-05T13:07:15.326" v="255"/>
          <ac:spMkLst>
            <pc:docMk/>
            <pc:sldMk cId="2610142026" sldId="259"/>
            <ac:spMk id="47" creationId="{CF1485CA-41D2-421F-B28D-15EF845D5FE6}"/>
          </ac:spMkLst>
        </pc:spChg>
        <pc:grpChg chg="add del">
          <ac:chgData name="Jake Pooley (2405143)" userId="S::2405143@student.uwtsd.ac.uk::27d069ef-fc58-4d3c-80a2-a5e67567a1ca" providerId="AD" clId="Web-{84B29AA9-3887-0E98-576A-0059650C9EA4}" dt="2025-03-05T13:06:11.464" v="230"/>
          <ac:grpSpMkLst>
            <pc:docMk/>
            <pc:sldMk cId="2610142026" sldId="259"/>
            <ac:grpSpMk id="10" creationId="{AE1C45F0-260A-458C-96ED-C1F6D2151219}"/>
          </ac:grpSpMkLst>
        </pc:grpChg>
        <pc:grpChg chg="add">
          <ac:chgData name="Jake Pooley (2405143)" userId="S::2405143@student.uwtsd.ac.uk::27d069ef-fc58-4d3c-80a2-a5e67567a1ca" providerId="AD" clId="Web-{84B29AA9-3887-0E98-576A-0059650C9EA4}" dt="2025-03-05T13:07:15.326" v="255"/>
          <ac:grpSpMkLst>
            <pc:docMk/>
            <pc:sldMk cId="2610142026" sldId="259"/>
            <ac:grpSpMk id="41" creationId="{EA8FBDFC-CF2A-4A9A-88B1-15D45D68BC88}"/>
          </ac:grpSpMkLst>
        </pc:grpChg>
        <pc:grpChg chg="add">
          <ac:chgData name="Jake Pooley (2405143)" userId="S::2405143@student.uwtsd.ac.uk::27d069ef-fc58-4d3c-80a2-a5e67567a1ca" providerId="AD" clId="Web-{84B29AA9-3887-0E98-576A-0059650C9EA4}" dt="2025-03-05T13:07:15.326" v="255"/>
          <ac:grpSpMkLst>
            <pc:docMk/>
            <pc:sldMk cId="2610142026" sldId="259"/>
            <ac:grpSpMk id="48" creationId="{D89A5114-55F8-4976-BBE9-EB03D131439D}"/>
          </ac:grpSpMkLst>
        </pc:grpChg>
        <pc:grpChg chg="add">
          <ac:chgData name="Jake Pooley (2405143)" userId="S::2405143@student.uwtsd.ac.uk::27d069ef-fc58-4d3c-80a2-a5e67567a1ca" providerId="AD" clId="Web-{84B29AA9-3887-0E98-576A-0059650C9EA4}" dt="2025-03-05T13:07:15.326" v="255"/>
          <ac:grpSpMkLst>
            <pc:docMk/>
            <pc:sldMk cId="2610142026" sldId="259"/>
            <ac:grpSpMk id="55" creationId="{8D2BC472-0671-410F-BA77-E46AA6210635}"/>
          </ac:grpSpMkLst>
        </pc:grpChg>
        <pc:picChg chg="add mod">
          <ac:chgData name="Jake Pooley (2405143)" userId="S::2405143@student.uwtsd.ac.uk::27d069ef-fc58-4d3c-80a2-a5e67567a1ca" providerId="AD" clId="Web-{84B29AA9-3887-0E98-576A-0059650C9EA4}" dt="2025-03-05T13:07:15.326" v="255"/>
          <ac:picMkLst>
            <pc:docMk/>
            <pc:sldMk cId="2610142026" sldId="259"/>
            <ac:picMk id="4" creationId="{BA5B45AE-AC75-F790-CE7C-888151D86C28}"/>
          </ac:picMkLst>
        </pc:picChg>
        <pc:cxnChg chg="add del">
          <ac:chgData name="Jake Pooley (2405143)" userId="S::2405143@student.uwtsd.ac.uk::27d069ef-fc58-4d3c-80a2-a5e67567a1ca" providerId="AD" clId="Web-{84B29AA9-3887-0E98-576A-0059650C9EA4}" dt="2025-03-05T13:06:11.464" v="230"/>
          <ac:cxnSpMkLst>
            <pc:docMk/>
            <pc:sldMk cId="2610142026" sldId="259"/>
            <ac:cxnSpMk id="17" creationId="{6CF1BAF6-AD41-4082-B212-8A1F9A2E8779}"/>
          </ac:cxnSpMkLst>
        </pc:cxnChg>
      </pc:sldChg>
      <pc:sldChg chg="addSp modSp mod setBg">
        <pc:chgData name="Jake Pooley (2405143)" userId="S::2405143@student.uwtsd.ac.uk::27d069ef-fc58-4d3c-80a2-a5e67567a1ca" providerId="AD" clId="Web-{84B29AA9-3887-0E98-576A-0059650C9EA4}" dt="2025-03-04T09:50:12.036" v="77" actId="20577"/>
        <pc:sldMkLst>
          <pc:docMk/>
          <pc:sldMk cId="2096635490" sldId="260"/>
        </pc:sldMkLst>
        <pc:spChg chg="mod">
          <ac:chgData name="Jake Pooley (2405143)" userId="S::2405143@student.uwtsd.ac.uk::27d069ef-fc58-4d3c-80a2-a5e67567a1ca" providerId="AD" clId="Web-{84B29AA9-3887-0E98-576A-0059650C9EA4}" dt="2025-03-04T09:50:12.036" v="77" actId="20577"/>
          <ac:spMkLst>
            <pc:docMk/>
            <pc:sldMk cId="2096635490" sldId="260"/>
            <ac:spMk id="2" creationId="{5747FFB7-F491-FFF7-A2FD-6834E634603F}"/>
          </ac:spMkLst>
        </pc:spChg>
        <pc:spChg chg="mod">
          <ac:chgData name="Jake Pooley (2405143)" userId="S::2405143@student.uwtsd.ac.uk::27d069ef-fc58-4d3c-80a2-a5e67567a1ca" providerId="AD" clId="Web-{84B29AA9-3887-0E98-576A-0059650C9EA4}" dt="2025-03-04T09:48:03.640" v="15"/>
          <ac:spMkLst>
            <pc:docMk/>
            <pc:sldMk cId="2096635490" sldId="260"/>
            <ac:spMk id="3" creationId="{B511171A-37B5-74F7-7199-2782A17779BC}"/>
          </ac:spMkLst>
        </pc:spChg>
        <pc:spChg chg="add">
          <ac:chgData name="Jake Pooley (2405143)" userId="S::2405143@student.uwtsd.ac.uk::27d069ef-fc58-4d3c-80a2-a5e67567a1ca" providerId="AD" clId="Web-{84B29AA9-3887-0E98-576A-0059650C9EA4}" dt="2025-03-04T09:48:03.640" v="15"/>
          <ac:spMkLst>
            <pc:docMk/>
            <pc:sldMk cId="2096635490" sldId="260"/>
            <ac:spMk id="8" creationId="{B6CDA21F-E7AF-4C75-8395-33F58D5B0E45}"/>
          </ac:spMkLst>
        </pc:spChg>
        <pc:spChg chg="add">
          <ac:chgData name="Jake Pooley (2405143)" userId="S::2405143@student.uwtsd.ac.uk::27d069ef-fc58-4d3c-80a2-a5e67567a1ca" providerId="AD" clId="Web-{84B29AA9-3887-0E98-576A-0059650C9EA4}" dt="2025-03-04T09:48:03.640" v="15"/>
          <ac:spMkLst>
            <pc:docMk/>
            <pc:sldMk cId="2096635490" sldId="260"/>
            <ac:spMk id="15" creationId="{D5B0017B-2ECA-49AF-B397-DC140825DF8D}"/>
          </ac:spMkLst>
        </pc:spChg>
        <pc:grpChg chg="add">
          <ac:chgData name="Jake Pooley (2405143)" userId="S::2405143@student.uwtsd.ac.uk::27d069ef-fc58-4d3c-80a2-a5e67567a1ca" providerId="AD" clId="Web-{84B29AA9-3887-0E98-576A-0059650C9EA4}" dt="2025-03-04T09:48:03.640" v="15"/>
          <ac:grpSpMkLst>
            <pc:docMk/>
            <pc:sldMk cId="2096635490" sldId="260"/>
            <ac:grpSpMk id="10" creationId="{AE1C45F0-260A-458C-96ED-C1F6D2151219}"/>
          </ac:grpSpMkLst>
        </pc:grpChg>
        <pc:cxnChg chg="add">
          <ac:chgData name="Jake Pooley (2405143)" userId="S::2405143@student.uwtsd.ac.uk::27d069ef-fc58-4d3c-80a2-a5e67567a1ca" providerId="AD" clId="Web-{84B29AA9-3887-0E98-576A-0059650C9EA4}" dt="2025-03-04T09:48:03.640" v="15"/>
          <ac:cxnSpMkLst>
            <pc:docMk/>
            <pc:sldMk cId="2096635490" sldId="260"/>
            <ac:cxnSpMk id="17" creationId="{6CF1BAF6-AD41-4082-B212-8A1F9A2E8779}"/>
          </ac:cxnSpMkLst>
        </pc:cxnChg>
      </pc:sldChg>
      <pc:sldChg chg="addSp delSp modSp mod ord setBg">
        <pc:chgData name="Jake Pooley (2405143)" userId="S::2405143@student.uwtsd.ac.uk::27d069ef-fc58-4d3c-80a2-a5e67567a1ca" providerId="AD" clId="Web-{84B29AA9-3887-0E98-576A-0059650C9EA4}" dt="2025-03-05T12:57:38.055" v="166" actId="20577"/>
        <pc:sldMkLst>
          <pc:docMk/>
          <pc:sldMk cId="717357926" sldId="261"/>
        </pc:sldMkLst>
        <pc:spChg chg="mod">
          <ac:chgData name="Jake Pooley (2405143)" userId="S::2405143@student.uwtsd.ac.uk::27d069ef-fc58-4d3c-80a2-a5e67567a1ca" providerId="AD" clId="Web-{84B29AA9-3887-0E98-576A-0059650C9EA4}" dt="2025-03-05T12:57:38.055" v="166" actId="20577"/>
          <ac:spMkLst>
            <pc:docMk/>
            <pc:sldMk cId="717357926" sldId="261"/>
            <ac:spMk id="2" creationId="{AA117C7D-7BF5-0E99-B40D-B1ABC378434E}"/>
          </ac:spMkLst>
        </pc:spChg>
        <pc:spChg chg="mod">
          <ac:chgData name="Jake Pooley (2405143)" userId="S::2405143@student.uwtsd.ac.uk::27d069ef-fc58-4d3c-80a2-a5e67567a1ca" providerId="AD" clId="Web-{84B29AA9-3887-0E98-576A-0059650C9EA4}" dt="2025-03-05T12:56:24.833" v="139" actId="20577"/>
          <ac:spMkLst>
            <pc:docMk/>
            <pc:sldMk cId="717357926" sldId="261"/>
            <ac:spMk id="3" creationId="{E7CED65B-D361-E390-BC72-8CB8F1805023}"/>
          </ac:spMkLst>
        </pc:spChg>
        <pc:spChg chg="add del">
          <ac:chgData name="Jake Pooley (2405143)" userId="S::2405143@student.uwtsd.ac.uk::27d069ef-fc58-4d3c-80a2-a5e67567a1ca" providerId="AD" clId="Web-{84B29AA9-3887-0E98-576A-0059650C9EA4}" dt="2025-03-04T09:48:09.906" v="17"/>
          <ac:spMkLst>
            <pc:docMk/>
            <pc:sldMk cId="717357926" sldId="261"/>
            <ac:spMk id="8" creationId="{B6CDA21F-E7AF-4C75-8395-33F58D5B0E45}"/>
          </ac:spMkLst>
        </pc:spChg>
        <pc:spChg chg="add">
          <ac:chgData name="Jake Pooley (2405143)" userId="S::2405143@student.uwtsd.ac.uk::27d069ef-fc58-4d3c-80a2-a5e67567a1ca" providerId="AD" clId="Web-{84B29AA9-3887-0E98-576A-0059650C9EA4}" dt="2025-03-04T09:48:09.906" v="18"/>
          <ac:spMkLst>
            <pc:docMk/>
            <pc:sldMk cId="717357926" sldId="261"/>
            <ac:spMk id="14" creationId="{E659831F-0D9A-4C63-9EBB-8435B85A440F}"/>
          </ac:spMkLst>
        </pc:spChg>
        <pc:spChg chg="add del">
          <ac:chgData name="Jake Pooley (2405143)" userId="S::2405143@student.uwtsd.ac.uk::27d069ef-fc58-4d3c-80a2-a5e67567a1ca" providerId="AD" clId="Web-{84B29AA9-3887-0E98-576A-0059650C9EA4}" dt="2025-03-04T09:48:09.906" v="17"/>
          <ac:spMkLst>
            <pc:docMk/>
            <pc:sldMk cId="717357926" sldId="261"/>
            <ac:spMk id="15" creationId="{D5B0017B-2ECA-49AF-B397-DC140825DF8D}"/>
          </ac:spMkLst>
        </pc:spChg>
        <pc:spChg chg="add">
          <ac:chgData name="Jake Pooley (2405143)" userId="S::2405143@student.uwtsd.ac.uk::27d069ef-fc58-4d3c-80a2-a5e67567a1ca" providerId="AD" clId="Web-{84B29AA9-3887-0E98-576A-0059650C9EA4}" dt="2025-03-04T09:48:09.906" v="18"/>
          <ac:spMkLst>
            <pc:docMk/>
            <pc:sldMk cId="717357926" sldId="261"/>
            <ac:spMk id="19" creationId="{DBF61EA3-B236-439E-9C0B-340980D56BEE}"/>
          </ac:spMkLst>
        </pc:spChg>
        <pc:grpChg chg="add del">
          <ac:chgData name="Jake Pooley (2405143)" userId="S::2405143@student.uwtsd.ac.uk::27d069ef-fc58-4d3c-80a2-a5e67567a1ca" providerId="AD" clId="Web-{84B29AA9-3887-0E98-576A-0059650C9EA4}" dt="2025-03-04T09:48:09.906" v="17"/>
          <ac:grpSpMkLst>
            <pc:docMk/>
            <pc:sldMk cId="717357926" sldId="261"/>
            <ac:grpSpMk id="10" creationId="{AE1C45F0-260A-458C-96ED-C1F6D2151219}"/>
          </ac:grpSpMkLst>
        </pc:grpChg>
        <pc:grpChg chg="add">
          <ac:chgData name="Jake Pooley (2405143)" userId="S::2405143@student.uwtsd.ac.uk::27d069ef-fc58-4d3c-80a2-a5e67567a1ca" providerId="AD" clId="Web-{84B29AA9-3887-0E98-576A-0059650C9EA4}" dt="2025-03-04T09:48:09.906" v="18"/>
          <ac:grpSpMkLst>
            <pc:docMk/>
            <pc:sldMk cId="717357926" sldId="261"/>
            <ac:grpSpMk id="20" creationId="{28FAF094-D087-493F-8DF9-A486C2D6BBAA}"/>
          </ac:grpSpMkLst>
        </pc:grpChg>
        <pc:cxnChg chg="add del">
          <ac:chgData name="Jake Pooley (2405143)" userId="S::2405143@student.uwtsd.ac.uk::27d069ef-fc58-4d3c-80a2-a5e67567a1ca" providerId="AD" clId="Web-{84B29AA9-3887-0E98-576A-0059650C9EA4}" dt="2025-03-04T09:48:09.906" v="17"/>
          <ac:cxnSpMkLst>
            <pc:docMk/>
            <pc:sldMk cId="717357926" sldId="261"/>
            <ac:cxnSpMk id="17" creationId="{6CF1BAF6-AD41-4082-B212-8A1F9A2E8779}"/>
          </ac:cxnSpMkLst>
        </pc:cxnChg>
      </pc:sldChg>
      <pc:sldChg chg="modSp new">
        <pc:chgData name="Jake Pooley (2405143)" userId="S::2405143@student.uwtsd.ac.uk::27d069ef-fc58-4d3c-80a2-a5e67567a1ca" providerId="AD" clId="Web-{84B29AA9-3887-0E98-576A-0059650C9EA4}" dt="2025-03-05T13:00:35.264" v="222" actId="20577"/>
        <pc:sldMkLst>
          <pc:docMk/>
          <pc:sldMk cId="2992812555" sldId="262"/>
        </pc:sldMkLst>
        <pc:spChg chg="mod">
          <ac:chgData name="Jake Pooley (2405143)" userId="S::2405143@student.uwtsd.ac.uk::27d069ef-fc58-4d3c-80a2-a5e67567a1ca" providerId="AD" clId="Web-{84B29AA9-3887-0E98-576A-0059650C9EA4}" dt="2025-03-04T09:57:15.631" v="85" actId="20577"/>
          <ac:spMkLst>
            <pc:docMk/>
            <pc:sldMk cId="2992812555" sldId="262"/>
            <ac:spMk id="2" creationId="{6E2C3094-B6D5-B5C0-0D9F-93153C1B2DF7}"/>
          </ac:spMkLst>
        </pc:spChg>
        <pc:spChg chg="mod">
          <ac:chgData name="Jake Pooley (2405143)" userId="S::2405143@student.uwtsd.ac.uk::27d069ef-fc58-4d3c-80a2-a5e67567a1ca" providerId="AD" clId="Web-{84B29AA9-3887-0E98-576A-0059650C9EA4}" dt="2025-03-05T13:00:35.264" v="222" actId="20577"/>
          <ac:spMkLst>
            <pc:docMk/>
            <pc:sldMk cId="2992812555" sldId="262"/>
            <ac:spMk id="3" creationId="{57FD8229-E392-4672-7898-3F2E77B0EB53}"/>
          </ac:spMkLst>
        </pc:spChg>
      </pc:sldChg>
      <pc:sldChg chg="modSp new">
        <pc:chgData name="Jake Pooley (2405143)" userId="S::2405143@student.uwtsd.ac.uk::27d069ef-fc58-4d3c-80a2-a5e67567a1ca" providerId="AD" clId="Web-{84B29AA9-3887-0E98-576A-0059650C9EA4}" dt="2025-03-04T10:15:39.313" v="114" actId="20577"/>
        <pc:sldMkLst>
          <pc:docMk/>
          <pc:sldMk cId="2055454172" sldId="263"/>
        </pc:sldMkLst>
        <pc:spChg chg="mod">
          <ac:chgData name="Jake Pooley (2405143)" userId="S::2405143@student.uwtsd.ac.uk::27d069ef-fc58-4d3c-80a2-a5e67567a1ca" providerId="AD" clId="Web-{84B29AA9-3887-0E98-576A-0059650C9EA4}" dt="2025-03-04T10:15:39.313" v="114" actId="20577"/>
          <ac:spMkLst>
            <pc:docMk/>
            <pc:sldMk cId="2055454172" sldId="263"/>
            <ac:spMk id="2" creationId="{5EDA7EDE-652B-0197-CF0D-C1ED7C8AF749}"/>
          </ac:spMkLst>
        </pc:spChg>
      </pc:sldChg>
    </pc:docChg>
  </pc:docChgLst>
  <pc:docChgLst>
    <pc:chgData name="Jake Pooley (2405143)" userId="S::2405143@student.uwtsd.ac.uk::27d069ef-fc58-4d3c-80a2-a5e67567a1ca" providerId="AD" clId="Web-{5F8D267F-4D20-1ED7-B686-F9A86BC39EA3}"/>
    <pc:docChg chg="addSld modSld">
      <pc:chgData name="Jake Pooley (2405143)" userId="S::2405143@student.uwtsd.ac.uk::27d069ef-fc58-4d3c-80a2-a5e67567a1ca" providerId="AD" clId="Web-{5F8D267F-4D20-1ED7-B686-F9A86BC39EA3}" dt="2025-03-05T14:35:32.036" v="1310" actId="14100"/>
      <pc:docMkLst>
        <pc:docMk/>
      </pc:docMkLst>
      <pc:sldChg chg="modSp">
        <pc:chgData name="Jake Pooley (2405143)" userId="S::2405143@student.uwtsd.ac.uk::27d069ef-fc58-4d3c-80a2-a5e67567a1ca" providerId="AD" clId="Web-{5F8D267F-4D20-1ED7-B686-F9A86BC39EA3}" dt="2025-03-05T13:09:37.283" v="15" actId="1076"/>
        <pc:sldMkLst>
          <pc:docMk/>
          <pc:sldMk cId="2610142026" sldId="259"/>
        </pc:sldMkLst>
        <pc:spChg chg="mod">
          <ac:chgData name="Jake Pooley (2405143)" userId="S::2405143@student.uwtsd.ac.uk::27d069ef-fc58-4d3c-80a2-a5e67567a1ca" providerId="AD" clId="Web-{5F8D267F-4D20-1ED7-B686-F9A86BC39EA3}" dt="2025-03-05T13:09:26.127" v="13" actId="20577"/>
          <ac:spMkLst>
            <pc:docMk/>
            <pc:sldMk cId="2610142026" sldId="259"/>
            <ac:spMk id="2" creationId="{D20BACCD-9308-CDE9-78E3-193B500DA33E}"/>
          </ac:spMkLst>
        </pc:spChg>
        <pc:spChg chg="mod">
          <ac:chgData name="Jake Pooley (2405143)" userId="S::2405143@student.uwtsd.ac.uk::27d069ef-fc58-4d3c-80a2-a5e67567a1ca" providerId="AD" clId="Web-{5F8D267F-4D20-1ED7-B686-F9A86BC39EA3}" dt="2025-03-05T13:09:37.283" v="15" actId="1076"/>
          <ac:spMkLst>
            <pc:docMk/>
            <pc:sldMk cId="2610142026" sldId="259"/>
            <ac:spMk id="5" creationId="{546B627C-CCEF-A697-6DD8-7795155BF849}"/>
          </ac:spMkLst>
        </pc:spChg>
      </pc:sldChg>
      <pc:sldChg chg="addSp delSp modSp">
        <pc:chgData name="Jake Pooley (2405143)" userId="S::2405143@student.uwtsd.ac.uk::27d069ef-fc58-4d3c-80a2-a5e67567a1ca" providerId="AD" clId="Web-{5F8D267F-4D20-1ED7-B686-F9A86BC39EA3}" dt="2025-03-05T13:44:40.911" v="558" actId="20577"/>
        <pc:sldMkLst>
          <pc:docMk/>
          <pc:sldMk cId="2096635490" sldId="260"/>
        </pc:sldMkLst>
        <pc:spChg chg="mod">
          <ac:chgData name="Jake Pooley (2405143)" userId="S::2405143@student.uwtsd.ac.uk::27d069ef-fc58-4d3c-80a2-a5e67567a1ca" providerId="AD" clId="Web-{5F8D267F-4D20-1ED7-B686-F9A86BC39EA3}" dt="2025-03-05T13:32:12.700" v="440" actId="20577"/>
          <ac:spMkLst>
            <pc:docMk/>
            <pc:sldMk cId="2096635490" sldId="260"/>
            <ac:spMk id="2" creationId="{5747FFB7-F491-FFF7-A2FD-6834E634603F}"/>
          </ac:spMkLst>
        </pc:spChg>
        <pc:spChg chg="mod">
          <ac:chgData name="Jake Pooley (2405143)" userId="S::2405143@student.uwtsd.ac.uk::27d069ef-fc58-4d3c-80a2-a5e67567a1ca" providerId="AD" clId="Web-{5F8D267F-4D20-1ED7-B686-F9A86BC39EA3}" dt="2025-03-05T13:44:40.911" v="558" actId="20577"/>
          <ac:spMkLst>
            <pc:docMk/>
            <pc:sldMk cId="2096635490" sldId="260"/>
            <ac:spMk id="3" creationId="{B511171A-37B5-74F7-7199-2782A17779BC}"/>
          </ac:spMkLst>
        </pc:spChg>
        <pc:spChg chg="del">
          <ac:chgData name="Jake Pooley (2405143)" userId="S::2405143@student.uwtsd.ac.uk::27d069ef-fc58-4d3c-80a2-a5e67567a1ca" providerId="AD" clId="Web-{5F8D267F-4D20-1ED7-B686-F9A86BC39EA3}" dt="2025-03-05T13:31:23.339" v="432"/>
          <ac:spMkLst>
            <pc:docMk/>
            <pc:sldMk cId="2096635490" sldId="260"/>
            <ac:spMk id="8" creationId="{B6CDA21F-E7AF-4C75-8395-33F58D5B0E45}"/>
          </ac:spMkLst>
        </pc:spChg>
        <pc:spChg chg="del">
          <ac:chgData name="Jake Pooley (2405143)" userId="S::2405143@student.uwtsd.ac.uk::27d069ef-fc58-4d3c-80a2-a5e67567a1ca" providerId="AD" clId="Web-{5F8D267F-4D20-1ED7-B686-F9A86BC39EA3}" dt="2025-03-05T13:31:23.339" v="432"/>
          <ac:spMkLst>
            <pc:docMk/>
            <pc:sldMk cId="2096635490" sldId="260"/>
            <ac:spMk id="15" creationId="{D5B0017B-2ECA-49AF-B397-DC140825DF8D}"/>
          </ac:spMkLst>
        </pc:spChg>
        <pc:spChg chg="add">
          <ac:chgData name="Jake Pooley (2405143)" userId="S::2405143@student.uwtsd.ac.uk::27d069ef-fc58-4d3c-80a2-a5e67567a1ca" providerId="AD" clId="Web-{5F8D267F-4D20-1ED7-B686-F9A86BC39EA3}" dt="2025-03-05T13:31:23.339" v="432"/>
          <ac:spMkLst>
            <pc:docMk/>
            <pc:sldMk cId="2096635490" sldId="260"/>
            <ac:spMk id="22" creationId="{058A14AF-9FB5-4CC7-BA35-E8E85D3EDF0E}"/>
          </ac:spMkLst>
        </pc:spChg>
        <pc:spChg chg="add">
          <ac:chgData name="Jake Pooley (2405143)" userId="S::2405143@student.uwtsd.ac.uk::27d069ef-fc58-4d3c-80a2-a5e67567a1ca" providerId="AD" clId="Web-{5F8D267F-4D20-1ED7-B686-F9A86BC39EA3}" dt="2025-03-05T13:31:23.339" v="432"/>
          <ac:spMkLst>
            <pc:docMk/>
            <pc:sldMk cId="2096635490" sldId="260"/>
            <ac:spMk id="24" creationId="{3A9A4357-BD1D-4622-A4FE-766E6AB8DE84}"/>
          </ac:spMkLst>
        </pc:spChg>
        <pc:spChg chg="add">
          <ac:chgData name="Jake Pooley (2405143)" userId="S::2405143@student.uwtsd.ac.uk::27d069ef-fc58-4d3c-80a2-a5e67567a1ca" providerId="AD" clId="Web-{5F8D267F-4D20-1ED7-B686-F9A86BC39EA3}" dt="2025-03-05T13:31:23.339" v="432"/>
          <ac:spMkLst>
            <pc:docMk/>
            <pc:sldMk cId="2096635490" sldId="260"/>
            <ac:spMk id="26" creationId="{E659831F-0D9A-4C63-9EBB-8435B85A440F}"/>
          </ac:spMkLst>
        </pc:spChg>
        <pc:spChg chg="add">
          <ac:chgData name="Jake Pooley (2405143)" userId="S::2405143@student.uwtsd.ac.uk::27d069ef-fc58-4d3c-80a2-a5e67567a1ca" providerId="AD" clId="Web-{5F8D267F-4D20-1ED7-B686-F9A86BC39EA3}" dt="2025-03-05T13:31:23.339" v="432"/>
          <ac:spMkLst>
            <pc:docMk/>
            <pc:sldMk cId="2096635490" sldId="260"/>
            <ac:spMk id="28" creationId="{E6995CE5-F890-4ABA-82A2-26507CE8D2A3}"/>
          </ac:spMkLst>
        </pc:spChg>
        <pc:grpChg chg="del">
          <ac:chgData name="Jake Pooley (2405143)" userId="S::2405143@student.uwtsd.ac.uk::27d069ef-fc58-4d3c-80a2-a5e67567a1ca" providerId="AD" clId="Web-{5F8D267F-4D20-1ED7-B686-F9A86BC39EA3}" dt="2025-03-05T13:31:23.339" v="432"/>
          <ac:grpSpMkLst>
            <pc:docMk/>
            <pc:sldMk cId="2096635490" sldId="260"/>
            <ac:grpSpMk id="10" creationId="{AE1C45F0-260A-458C-96ED-C1F6D2151219}"/>
          </ac:grpSpMkLst>
        </pc:grpChg>
        <pc:picChg chg="add mod">
          <ac:chgData name="Jake Pooley (2405143)" userId="S::2405143@student.uwtsd.ac.uk::27d069ef-fc58-4d3c-80a2-a5e67567a1ca" providerId="AD" clId="Web-{5F8D267F-4D20-1ED7-B686-F9A86BC39EA3}" dt="2025-03-05T13:31:23.339" v="432"/>
          <ac:picMkLst>
            <pc:docMk/>
            <pc:sldMk cId="2096635490" sldId="260"/>
            <ac:picMk id="4" creationId="{D49A6E71-207E-11AE-9690-4014F14F2F5F}"/>
          </ac:picMkLst>
        </pc:picChg>
      </pc:sldChg>
      <pc:sldChg chg="modSp">
        <pc:chgData name="Jake Pooley (2405143)" userId="S::2405143@student.uwtsd.ac.uk::27d069ef-fc58-4d3c-80a2-a5e67567a1ca" providerId="AD" clId="Web-{5F8D267F-4D20-1ED7-B686-F9A86BC39EA3}" dt="2025-03-05T13:32:22.669" v="442" actId="20577"/>
        <pc:sldMkLst>
          <pc:docMk/>
          <pc:sldMk cId="717357926" sldId="261"/>
        </pc:sldMkLst>
        <pc:spChg chg="mod">
          <ac:chgData name="Jake Pooley (2405143)" userId="S::2405143@student.uwtsd.ac.uk::27d069ef-fc58-4d3c-80a2-a5e67567a1ca" providerId="AD" clId="Web-{5F8D267F-4D20-1ED7-B686-F9A86BC39EA3}" dt="2025-03-05T13:32:22.669" v="442" actId="20577"/>
          <ac:spMkLst>
            <pc:docMk/>
            <pc:sldMk cId="717357926" sldId="261"/>
            <ac:spMk id="2" creationId="{AA117C7D-7BF5-0E99-B40D-B1ABC378434E}"/>
          </ac:spMkLst>
        </pc:spChg>
        <pc:spChg chg="mod">
          <ac:chgData name="Jake Pooley (2405143)" userId="S::2405143@student.uwtsd.ac.uk::27d069ef-fc58-4d3c-80a2-a5e67567a1ca" providerId="AD" clId="Web-{5F8D267F-4D20-1ED7-B686-F9A86BC39EA3}" dt="2025-03-05T13:31:48.105" v="436" actId="20577"/>
          <ac:spMkLst>
            <pc:docMk/>
            <pc:sldMk cId="717357926" sldId="261"/>
            <ac:spMk id="3" creationId="{E7CED65B-D361-E390-BC72-8CB8F1805023}"/>
          </ac:spMkLst>
        </pc:spChg>
      </pc:sldChg>
      <pc:sldChg chg="addSp delSp modSp">
        <pc:chgData name="Jake Pooley (2405143)" userId="S::2405143@student.uwtsd.ac.uk::27d069ef-fc58-4d3c-80a2-a5e67567a1ca" providerId="AD" clId="Web-{5F8D267F-4D20-1ED7-B686-F9A86BC39EA3}" dt="2025-03-05T13:57:30.372" v="794" actId="20577"/>
        <pc:sldMkLst>
          <pc:docMk/>
          <pc:sldMk cId="2992812555" sldId="262"/>
        </pc:sldMkLst>
        <pc:spChg chg="mod">
          <ac:chgData name="Jake Pooley (2405143)" userId="S::2405143@student.uwtsd.ac.uk::27d069ef-fc58-4d3c-80a2-a5e67567a1ca" providerId="AD" clId="Web-{5F8D267F-4D20-1ED7-B686-F9A86BC39EA3}" dt="2025-03-05T13:57:30.372" v="794" actId="20577"/>
          <ac:spMkLst>
            <pc:docMk/>
            <pc:sldMk cId="2992812555" sldId="262"/>
            <ac:spMk id="3" creationId="{57FD8229-E392-4672-7898-3F2E77B0EB53}"/>
          </ac:spMkLst>
        </pc:spChg>
        <pc:picChg chg="add del mod">
          <ac:chgData name="Jake Pooley (2405143)" userId="S::2405143@student.uwtsd.ac.uk::27d069ef-fc58-4d3c-80a2-a5e67567a1ca" providerId="AD" clId="Web-{5F8D267F-4D20-1ED7-B686-F9A86BC39EA3}" dt="2025-03-05T13:35:01.440" v="528"/>
          <ac:picMkLst>
            <pc:docMk/>
            <pc:sldMk cId="2992812555" sldId="262"/>
            <ac:picMk id="4" creationId="{7194EAA0-D0E0-6C7D-8208-800BF355BFE1}"/>
          </ac:picMkLst>
        </pc:picChg>
      </pc:sldChg>
      <pc:sldChg chg="addSp modSp">
        <pc:chgData name="Jake Pooley (2405143)" userId="S::2405143@student.uwtsd.ac.uk::27d069ef-fc58-4d3c-80a2-a5e67567a1ca" providerId="AD" clId="Web-{5F8D267F-4D20-1ED7-B686-F9A86BC39EA3}" dt="2025-03-05T14:35:32.036" v="1310" actId="14100"/>
        <pc:sldMkLst>
          <pc:docMk/>
          <pc:sldMk cId="2055454172" sldId="263"/>
        </pc:sldMkLst>
        <pc:spChg chg="mod">
          <ac:chgData name="Jake Pooley (2405143)" userId="S::2405143@student.uwtsd.ac.uk::27d069ef-fc58-4d3c-80a2-a5e67567a1ca" providerId="AD" clId="Web-{5F8D267F-4D20-1ED7-B686-F9A86BC39EA3}" dt="2025-03-05T14:31:53.514" v="1189" actId="1076"/>
          <ac:spMkLst>
            <pc:docMk/>
            <pc:sldMk cId="2055454172" sldId="263"/>
            <ac:spMk id="2" creationId="{5EDA7EDE-652B-0197-CF0D-C1ED7C8AF749}"/>
          </ac:spMkLst>
        </pc:spChg>
        <pc:spChg chg="mod">
          <ac:chgData name="Jake Pooley (2405143)" userId="S::2405143@student.uwtsd.ac.uk::27d069ef-fc58-4d3c-80a2-a5e67567a1ca" providerId="AD" clId="Web-{5F8D267F-4D20-1ED7-B686-F9A86BC39EA3}" dt="2025-03-05T14:32:45.796" v="1191" actId="1076"/>
          <ac:spMkLst>
            <pc:docMk/>
            <pc:sldMk cId="2055454172" sldId="263"/>
            <ac:spMk id="3" creationId="{FC1DAB51-4133-B0FF-F3DC-DD3403151A1B}"/>
          </ac:spMkLst>
        </pc:spChg>
        <pc:spChg chg="add mod">
          <ac:chgData name="Jake Pooley (2405143)" userId="S::2405143@student.uwtsd.ac.uk::27d069ef-fc58-4d3c-80a2-a5e67567a1ca" providerId="AD" clId="Web-{5F8D267F-4D20-1ED7-B686-F9A86BC39EA3}" dt="2025-03-05T14:32:59.313" v="1195" actId="1076"/>
          <ac:spMkLst>
            <pc:docMk/>
            <pc:sldMk cId="2055454172" sldId="263"/>
            <ac:spMk id="4" creationId="{FD52AF02-650A-6AF1-DB07-315075214ABB}"/>
          </ac:spMkLst>
        </pc:spChg>
        <pc:spChg chg="add mod">
          <ac:chgData name="Jake Pooley (2405143)" userId="S::2405143@student.uwtsd.ac.uk::27d069ef-fc58-4d3c-80a2-a5e67567a1ca" providerId="AD" clId="Web-{5F8D267F-4D20-1ED7-B686-F9A86BC39EA3}" dt="2025-03-05T14:33:02.219" v="1196" actId="1076"/>
          <ac:spMkLst>
            <pc:docMk/>
            <pc:sldMk cId="2055454172" sldId="263"/>
            <ac:spMk id="5" creationId="{4DCEBDAA-229D-B1A2-8B3B-23F3F44C9DAD}"/>
          </ac:spMkLst>
        </pc:spChg>
        <pc:spChg chg="add mod">
          <ac:chgData name="Jake Pooley (2405143)" userId="S::2405143@student.uwtsd.ac.uk::27d069ef-fc58-4d3c-80a2-a5e67567a1ca" providerId="AD" clId="Web-{5F8D267F-4D20-1ED7-B686-F9A86BC39EA3}" dt="2025-03-05T14:33:23.141" v="1219" actId="20577"/>
          <ac:spMkLst>
            <pc:docMk/>
            <pc:sldMk cId="2055454172" sldId="263"/>
            <ac:spMk id="6" creationId="{2D2BADFC-6C06-2F9F-38C2-E4FE7BCCDA64}"/>
          </ac:spMkLst>
        </pc:spChg>
        <pc:spChg chg="add mod">
          <ac:chgData name="Jake Pooley (2405143)" userId="S::2405143@student.uwtsd.ac.uk::27d069ef-fc58-4d3c-80a2-a5e67567a1ca" providerId="AD" clId="Web-{5F8D267F-4D20-1ED7-B686-F9A86BC39EA3}" dt="2025-03-05T14:35:32.036" v="1310" actId="14100"/>
          <ac:spMkLst>
            <pc:docMk/>
            <pc:sldMk cId="2055454172" sldId="263"/>
            <ac:spMk id="7" creationId="{ECDC7063-BFB5-4CBB-467E-231C3CE5A353}"/>
          </ac:spMkLst>
        </pc:spChg>
      </pc:sldChg>
      <pc:sldChg chg="addSp delSp modSp new mod setBg">
        <pc:chgData name="Jake Pooley (2405143)" userId="S::2405143@student.uwtsd.ac.uk::27d069ef-fc58-4d3c-80a2-a5e67567a1ca" providerId="AD" clId="Web-{5F8D267F-4D20-1ED7-B686-F9A86BC39EA3}" dt="2025-03-05T14:14:31.013" v="907" actId="20577"/>
        <pc:sldMkLst>
          <pc:docMk/>
          <pc:sldMk cId="4194274148" sldId="264"/>
        </pc:sldMkLst>
        <pc:spChg chg="mod">
          <ac:chgData name="Jake Pooley (2405143)" userId="S::2405143@student.uwtsd.ac.uk::27d069ef-fc58-4d3c-80a2-a5e67567a1ca" providerId="AD" clId="Web-{5F8D267F-4D20-1ED7-B686-F9A86BC39EA3}" dt="2025-03-05T14:05:56.341" v="807" actId="20577"/>
          <ac:spMkLst>
            <pc:docMk/>
            <pc:sldMk cId="4194274148" sldId="264"/>
            <ac:spMk id="2" creationId="{D4DAA9E3-EF2C-EB7B-C0CB-149EBF581DA0}"/>
          </ac:spMkLst>
        </pc:spChg>
        <pc:spChg chg="mod ord">
          <ac:chgData name="Jake Pooley (2405143)" userId="S::2405143@student.uwtsd.ac.uk::27d069ef-fc58-4d3c-80a2-a5e67567a1ca" providerId="AD" clId="Web-{5F8D267F-4D20-1ED7-B686-F9A86BC39EA3}" dt="2025-03-05T14:14:31.013" v="907" actId="20577"/>
          <ac:spMkLst>
            <pc:docMk/>
            <pc:sldMk cId="4194274148" sldId="264"/>
            <ac:spMk id="3" creationId="{E84A63F5-CC5F-E024-0A50-8F5A65E286B0}"/>
          </ac:spMkLst>
        </pc:spChg>
        <pc:spChg chg="add">
          <ac:chgData name="Jake Pooley (2405143)" userId="S::2405143@student.uwtsd.ac.uk::27d069ef-fc58-4d3c-80a2-a5e67567a1ca" providerId="AD" clId="Web-{5F8D267F-4D20-1ED7-B686-F9A86BC39EA3}" dt="2025-03-05T14:05:02.105" v="796"/>
          <ac:spMkLst>
            <pc:docMk/>
            <pc:sldMk cId="4194274148" sldId="264"/>
            <ac:spMk id="9" creationId="{9A724DBA-D2D9-471E-8ED7-2015DDD950DF}"/>
          </ac:spMkLst>
        </pc:spChg>
        <pc:spChg chg="add">
          <ac:chgData name="Jake Pooley (2405143)" userId="S::2405143@student.uwtsd.ac.uk::27d069ef-fc58-4d3c-80a2-a5e67567a1ca" providerId="AD" clId="Web-{5F8D267F-4D20-1ED7-B686-F9A86BC39EA3}" dt="2025-03-05T14:05:02.105" v="796"/>
          <ac:spMkLst>
            <pc:docMk/>
            <pc:sldMk cId="4194274148" sldId="264"/>
            <ac:spMk id="11" creationId="{08980754-6F4B-43C9-B9BE-127B6BED6586}"/>
          </ac:spMkLst>
        </pc:spChg>
        <pc:spChg chg="add del">
          <ac:chgData name="Jake Pooley (2405143)" userId="S::2405143@student.uwtsd.ac.uk::27d069ef-fc58-4d3c-80a2-a5e67567a1ca" providerId="AD" clId="Web-{5F8D267F-4D20-1ED7-B686-F9A86BC39EA3}" dt="2025-03-05T14:05:26.590" v="800"/>
          <ac:spMkLst>
            <pc:docMk/>
            <pc:sldMk cId="4194274148" sldId="264"/>
            <ac:spMk id="13" creationId="{2C1BBA94-3F40-40AA-8BB9-E69E25E537C1}"/>
          </ac:spMkLst>
        </pc:spChg>
        <pc:spChg chg="add">
          <ac:chgData name="Jake Pooley (2405143)" userId="S::2405143@student.uwtsd.ac.uk::27d069ef-fc58-4d3c-80a2-a5e67567a1ca" providerId="AD" clId="Web-{5F8D267F-4D20-1ED7-B686-F9A86BC39EA3}" dt="2025-03-05T14:05:02.105" v="796"/>
          <ac:spMkLst>
            <pc:docMk/>
            <pc:sldMk cId="4194274148" sldId="264"/>
            <ac:spMk id="15" creationId="{169CC832-2974-4E8D-90ED-3E2941BA7336}"/>
          </ac:spMkLst>
        </pc:spChg>
        <pc:spChg chg="add">
          <ac:chgData name="Jake Pooley (2405143)" userId="S::2405143@student.uwtsd.ac.uk::27d069ef-fc58-4d3c-80a2-a5e67567a1ca" providerId="AD" clId="Web-{5F8D267F-4D20-1ED7-B686-F9A86BC39EA3}" dt="2025-03-05T14:05:02.105" v="796"/>
          <ac:spMkLst>
            <pc:docMk/>
            <pc:sldMk cId="4194274148" sldId="264"/>
            <ac:spMk id="17" creationId="{55222F96-971A-4F90-B841-6BAB416C7AC1}"/>
          </ac:spMkLst>
        </pc:spChg>
        <pc:picChg chg="add mod">
          <ac:chgData name="Jake Pooley (2405143)" userId="S::2405143@student.uwtsd.ac.uk::27d069ef-fc58-4d3c-80a2-a5e67567a1ca" providerId="AD" clId="Web-{5F8D267F-4D20-1ED7-B686-F9A86BC39EA3}" dt="2025-03-05T14:05:45.528" v="804" actId="1076"/>
          <ac:picMkLst>
            <pc:docMk/>
            <pc:sldMk cId="4194274148" sldId="264"/>
            <ac:picMk id="4" creationId="{F5F48B57-D9DD-32E7-9609-97223BE989B6}"/>
          </ac:picMkLst>
        </pc:picChg>
      </pc:sldChg>
      <pc:sldChg chg="addSp modSp new mod setBg">
        <pc:chgData name="Jake Pooley (2405143)" userId="S::2405143@student.uwtsd.ac.uk::27d069ef-fc58-4d3c-80a2-a5e67567a1ca" providerId="AD" clId="Web-{5F8D267F-4D20-1ED7-B686-F9A86BC39EA3}" dt="2025-03-05T14:20:51.837" v="1162" actId="20577"/>
        <pc:sldMkLst>
          <pc:docMk/>
          <pc:sldMk cId="2791991421" sldId="265"/>
        </pc:sldMkLst>
        <pc:spChg chg="mod">
          <ac:chgData name="Jake Pooley (2405143)" userId="S::2405143@student.uwtsd.ac.uk::27d069ef-fc58-4d3c-80a2-a5e67567a1ca" providerId="AD" clId="Web-{5F8D267F-4D20-1ED7-B686-F9A86BC39EA3}" dt="2025-03-05T14:07:09.921" v="814" actId="14100"/>
          <ac:spMkLst>
            <pc:docMk/>
            <pc:sldMk cId="2791991421" sldId="265"/>
            <ac:spMk id="2" creationId="{F345A088-089E-3ECC-58AE-C2C79D0544A9}"/>
          </ac:spMkLst>
        </pc:spChg>
        <pc:spChg chg="mod">
          <ac:chgData name="Jake Pooley (2405143)" userId="S::2405143@student.uwtsd.ac.uk::27d069ef-fc58-4d3c-80a2-a5e67567a1ca" providerId="AD" clId="Web-{5F8D267F-4D20-1ED7-B686-F9A86BC39EA3}" dt="2025-03-05T14:20:51.837" v="1162" actId="20577"/>
          <ac:spMkLst>
            <pc:docMk/>
            <pc:sldMk cId="2791991421" sldId="265"/>
            <ac:spMk id="3" creationId="{BD7DE6CC-6172-E180-6BAC-63DD4DEB8946}"/>
          </ac:spMkLst>
        </pc:spChg>
        <pc:spChg chg="add">
          <ac:chgData name="Jake Pooley (2405143)" userId="S::2405143@student.uwtsd.ac.uk::27d069ef-fc58-4d3c-80a2-a5e67567a1ca" providerId="AD" clId="Web-{5F8D267F-4D20-1ED7-B686-F9A86BC39EA3}" dt="2025-03-05T14:06:48.045" v="811"/>
          <ac:spMkLst>
            <pc:docMk/>
            <pc:sldMk cId="2791991421" sldId="265"/>
            <ac:spMk id="8" creationId="{081EA652-8C6A-4E69-BEB9-170809474553}"/>
          </ac:spMkLst>
        </pc:spChg>
        <pc:spChg chg="add">
          <ac:chgData name="Jake Pooley (2405143)" userId="S::2405143@student.uwtsd.ac.uk::27d069ef-fc58-4d3c-80a2-a5e67567a1ca" providerId="AD" clId="Web-{5F8D267F-4D20-1ED7-B686-F9A86BC39EA3}" dt="2025-03-05T14:06:48.045" v="811"/>
          <ac:spMkLst>
            <pc:docMk/>
            <pc:sldMk cId="2791991421" sldId="265"/>
            <ac:spMk id="10" creationId="{5298780A-33B9-4EA2-8F67-DE68AD62841B}"/>
          </ac:spMkLst>
        </pc:spChg>
        <pc:spChg chg="add">
          <ac:chgData name="Jake Pooley (2405143)" userId="S::2405143@student.uwtsd.ac.uk::27d069ef-fc58-4d3c-80a2-a5e67567a1ca" providerId="AD" clId="Web-{5F8D267F-4D20-1ED7-B686-F9A86BC39EA3}" dt="2025-03-05T14:06:48.045" v="811"/>
          <ac:spMkLst>
            <pc:docMk/>
            <pc:sldMk cId="2791991421" sldId="265"/>
            <ac:spMk id="12" creationId="{7F488E8B-4E1E-4402-8935-D4E6C02615C7}"/>
          </ac:spMkLst>
        </pc:spChg>
        <pc:cxnChg chg="add">
          <ac:chgData name="Jake Pooley (2405143)" userId="S::2405143@student.uwtsd.ac.uk::27d069ef-fc58-4d3c-80a2-a5e67567a1ca" providerId="AD" clId="Web-{5F8D267F-4D20-1ED7-B686-F9A86BC39EA3}" dt="2025-03-05T14:06:48.045" v="811"/>
          <ac:cxnSpMkLst>
            <pc:docMk/>
            <pc:sldMk cId="2791991421" sldId="265"/>
            <ac:cxnSpMk id="14" creationId="{23AAC9B5-8015-485C-ACF9-A750390E9A56}"/>
          </ac:cxnSpMkLst>
        </pc:cxnChg>
      </pc:sldChg>
    </pc:docChg>
  </pc:docChgLst>
  <pc:docChgLst>
    <pc:chgData name="Jake Pooley (2405143)" userId="S::2405143@student.uwtsd.ac.uk::27d069ef-fc58-4d3c-80a2-a5e67567a1ca" providerId="AD" clId="Web-{3C92EBAB-A625-3086-33CB-B204FBA670B6}"/>
    <pc:docChg chg="modSld">
      <pc:chgData name="Jake Pooley (2405143)" userId="S::2405143@student.uwtsd.ac.uk::27d069ef-fc58-4d3c-80a2-a5e67567a1ca" providerId="AD" clId="Web-{3C92EBAB-A625-3086-33CB-B204FBA670B6}" dt="2025-03-05T21:34:19.113" v="1071" actId="14100"/>
      <pc:docMkLst>
        <pc:docMk/>
      </pc:docMkLst>
      <pc:sldChg chg="modSp">
        <pc:chgData name="Jake Pooley (2405143)" userId="S::2405143@student.uwtsd.ac.uk::27d069ef-fc58-4d3c-80a2-a5e67567a1ca" providerId="AD" clId="Web-{3C92EBAB-A625-3086-33CB-B204FBA670B6}" dt="2025-03-05T18:00:07.829" v="594" actId="14100"/>
        <pc:sldMkLst>
          <pc:docMk/>
          <pc:sldMk cId="109857222" sldId="256"/>
        </pc:sldMkLst>
        <pc:spChg chg="mod">
          <ac:chgData name="Jake Pooley (2405143)" userId="S::2405143@student.uwtsd.ac.uk::27d069ef-fc58-4d3c-80a2-a5e67567a1ca" providerId="AD" clId="Web-{3C92EBAB-A625-3086-33CB-B204FBA670B6}" dt="2025-03-05T17:59:06.234" v="571" actId="1076"/>
          <ac:spMkLst>
            <pc:docMk/>
            <pc:sldMk cId="109857222" sldId="256"/>
            <ac:spMk id="2" creationId="{00000000-0000-0000-0000-000000000000}"/>
          </ac:spMkLst>
        </pc:spChg>
        <pc:spChg chg="mod">
          <ac:chgData name="Jake Pooley (2405143)" userId="S::2405143@student.uwtsd.ac.uk::27d069ef-fc58-4d3c-80a2-a5e67567a1ca" providerId="AD" clId="Web-{3C92EBAB-A625-3086-33CB-B204FBA670B6}" dt="2025-03-05T18:00:07.829" v="594" actId="14100"/>
          <ac:spMkLst>
            <pc:docMk/>
            <pc:sldMk cId="109857222" sldId="256"/>
            <ac:spMk id="3" creationId="{00000000-0000-0000-0000-000000000000}"/>
          </ac:spMkLst>
        </pc:spChg>
      </pc:sldChg>
      <pc:sldChg chg="addSp delSp modSp">
        <pc:chgData name="Jake Pooley (2405143)" userId="S::2405143@student.uwtsd.ac.uk::27d069ef-fc58-4d3c-80a2-a5e67567a1ca" providerId="AD" clId="Web-{3C92EBAB-A625-3086-33CB-B204FBA670B6}" dt="2025-03-05T21:34:19.113" v="1071" actId="14100"/>
        <pc:sldMkLst>
          <pc:docMk/>
          <pc:sldMk cId="849848294" sldId="257"/>
        </pc:sldMkLst>
        <pc:spChg chg="mod">
          <ac:chgData name="Jake Pooley (2405143)" userId="S::2405143@student.uwtsd.ac.uk::27d069ef-fc58-4d3c-80a2-a5e67567a1ca" providerId="AD" clId="Web-{3C92EBAB-A625-3086-33CB-B204FBA670B6}" dt="2025-03-05T18:24:04.066" v="751" actId="20577"/>
          <ac:spMkLst>
            <pc:docMk/>
            <pc:sldMk cId="849848294" sldId="257"/>
            <ac:spMk id="2" creationId="{3072CC5A-94C5-BAEF-E1F6-48E79A978DB7}"/>
          </ac:spMkLst>
        </pc:spChg>
        <pc:spChg chg="add del mod">
          <ac:chgData name="Jake Pooley (2405143)" userId="S::2405143@student.uwtsd.ac.uk::27d069ef-fc58-4d3c-80a2-a5e67567a1ca" providerId="AD" clId="Web-{3C92EBAB-A625-3086-33CB-B204FBA670B6}" dt="2025-03-05T18:19:37.248" v="621"/>
          <ac:spMkLst>
            <pc:docMk/>
            <pc:sldMk cId="849848294" sldId="257"/>
            <ac:spMk id="5" creationId="{C083F2AA-713D-57BD-9ADF-1E01327F8B4A}"/>
          </ac:spMkLst>
        </pc:spChg>
        <pc:spChg chg="del">
          <ac:chgData name="Jake Pooley (2405143)" userId="S::2405143@student.uwtsd.ac.uk::27d069ef-fc58-4d3c-80a2-a5e67567a1ca" providerId="AD" clId="Web-{3C92EBAB-A625-3086-33CB-B204FBA670B6}" dt="2025-03-05T18:19:49.607" v="622"/>
          <ac:spMkLst>
            <pc:docMk/>
            <pc:sldMk cId="849848294" sldId="257"/>
            <ac:spMk id="8" creationId="{8B9AA7C6-5E5A-498E-A6DF-A943376E09BC}"/>
          </ac:spMkLst>
        </pc:spChg>
        <pc:spChg chg="del">
          <ac:chgData name="Jake Pooley (2405143)" userId="S::2405143@student.uwtsd.ac.uk::27d069ef-fc58-4d3c-80a2-a5e67567a1ca" providerId="AD" clId="Web-{3C92EBAB-A625-3086-33CB-B204FBA670B6}" dt="2025-03-05T18:19:49.607" v="622"/>
          <ac:spMkLst>
            <pc:docMk/>
            <pc:sldMk cId="849848294" sldId="257"/>
            <ac:spMk id="14" creationId="{81E140AE-0ABF-47C8-BF32-7D2F0CF2BA44}"/>
          </ac:spMkLst>
        </pc:spChg>
        <pc:spChg chg="del">
          <ac:chgData name="Jake Pooley (2405143)" userId="S::2405143@student.uwtsd.ac.uk::27d069ef-fc58-4d3c-80a2-a5e67567a1ca" providerId="AD" clId="Web-{3C92EBAB-A625-3086-33CB-B204FBA670B6}" dt="2025-03-05T18:19:49.607" v="622"/>
          <ac:spMkLst>
            <pc:docMk/>
            <pc:sldMk cId="849848294" sldId="257"/>
            <ac:spMk id="16" creationId="{CBC4F608-B4B8-48C3-9572-C0F061B1CD99}"/>
          </ac:spMkLst>
        </pc:spChg>
        <pc:spChg chg="del mod">
          <ac:chgData name="Jake Pooley (2405143)" userId="S::2405143@student.uwtsd.ac.uk::27d069ef-fc58-4d3c-80a2-a5e67567a1ca" providerId="AD" clId="Web-{3C92EBAB-A625-3086-33CB-B204FBA670B6}" dt="2025-03-05T18:13:39.833" v="616"/>
          <ac:spMkLst>
            <pc:docMk/>
            <pc:sldMk cId="849848294" sldId="257"/>
            <ac:spMk id="19" creationId="{986FBB88-D426-DC7E-FA1D-FC57592AB46E}"/>
          </ac:spMkLst>
        </pc:spChg>
        <pc:spChg chg="add mod">
          <ac:chgData name="Jake Pooley (2405143)" userId="S::2405143@student.uwtsd.ac.uk::27d069ef-fc58-4d3c-80a2-a5e67567a1ca" providerId="AD" clId="Web-{3C92EBAB-A625-3086-33CB-B204FBA670B6}" dt="2025-03-05T21:34:19.113" v="1071" actId="14100"/>
          <ac:spMkLst>
            <pc:docMk/>
            <pc:sldMk cId="849848294" sldId="257"/>
            <ac:spMk id="20" creationId="{5E0F3AD1-7C82-18B3-A517-923191A2E405}"/>
          </ac:spMkLst>
        </pc:spChg>
        <pc:spChg chg="add">
          <ac:chgData name="Jake Pooley (2405143)" userId="S::2405143@student.uwtsd.ac.uk::27d069ef-fc58-4d3c-80a2-a5e67567a1ca" providerId="AD" clId="Web-{3C92EBAB-A625-3086-33CB-B204FBA670B6}" dt="2025-03-05T18:19:49.607" v="622"/>
          <ac:spMkLst>
            <pc:docMk/>
            <pc:sldMk cId="849848294" sldId="257"/>
            <ac:spMk id="23" creationId="{2B97F24A-32CE-4C1C-A50D-3016B394DCFB}"/>
          </ac:spMkLst>
        </pc:spChg>
        <pc:spChg chg="add">
          <ac:chgData name="Jake Pooley (2405143)" userId="S::2405143@student.uwtsd.ac.uk::27d069ef-fc58-4d3c-80a2-a5e67567a1ca" providerId="AD" clId="Web-{3C92EBAB-A625-3086-33CB-B204FBA670B6}" dt="2025-03-05T18:19:49.607" v="622"/>
          <ac:spMkLst>
            <pc:docMk/>
            <pc:sldMk cId="849848294" sldId="257"/>
            <ac:spMk id="25" creationId="{6357EC4F-235E-4222-A36F-C7878ACE37F2}"/>
          </ac:spMkLst>
        </pc:spChg>
        <pc:grpChg chg="del">
          <ac:chgData name="Jake Pooley (2405143)" userId="S::2405143@student.uwtsd.ac.uk::27d069ef-fc58-4d3c-80a2-a5e67567a1ca" providerId="AD" clId="Web-{3C92EBAB-A625-3086-33CB-B204FBA670B6}" dt="2025-03-05T18:19:49.607" v="622"/>
          <ac:grpSpMkLst>
            <pc:docMk/>
            <pc:sldMk cId="849848294" sldId="257"/>
            <ac:grpSpMk id="10" creationId="{83EAB11A-76F7-48F4-9B4F-5BFDF4BF9670}"/>
          </ac:grpSpMkLst>
        </pc:grpChg>
        <pc:picChg chg="add del mod ord">
          <ac:chgData name="Jake Pooley (2405143)" userId="S::2405143@student.uwtsd.ac.uk::27d069ef-fc58-4d3c-80a2-a5e67567a1ca" providerId="AD" clId="Web-{3C92EBAB-A625-3086-33CB-B204FBA670B6}" dt="2025-03-05T18:19:35.279" v="620"/>
          <ac:picMkLst>
            <pc:docMk/>
            <pc:sldMk cId="849848294" sldId="257"/>
            <ac:picMk id="3" creationId="{310D2FF4-ABA6-3D82-B8B3-05E3183AF3B6}"/>
          </ac:picMkLst>
        </pc:picChg>
        <pc:picChg chg="add mod ord">
          <ac:chgData name="Jake Pooley (2405143)" userId="S::2405143@student.uwtsd.ac.uk::27d069ef-fc58-4d3c-80a2-a5e67567a1ca" providerId="AD" clId="Web-{3C92EBAB-A625-3086-33CB-B204FBA670B6}" dt="2025-03-05T18:20:03.561" v="624" actId="14100"/>
          <ac:picMkLst>
            <pc:docMk/>
            <pc:sldMk cId="849848294" sldId="257"/>
            <ac:picMk id="6" creationId="{35B93CB4-8199-F602-6798-2D6768E1F323}"/>
          </ac:picMkLst>
        </pc:picChg>
      </pc:sldChg>
      <pc:sldChg chg="modSp">
        <pc:chgData name="Jake Pooley (2405143)" userId="S::2405143@student.uwtsd.ac.uk::27d069ef-fc58-4d3c-80a2-a5e67567a1ca" providerId="AD" clId="Web-{3C92EBAB-A625-3086-33CB-B204FBA670B6}" dt="2025-03-05T18:02:45.614" v="612" actId="20577"/>
        <pc:sldMkLst>
          <pc:docMk/>
          <pc:sldMk cId="2944119893" sldId="258"/>
        </pc:sldMkLst>
        <pc:spChg chg="mod">
          <ac:chgData name="Jake Pooley (2405143)" userId="S::2405143@student.uwtsd.ac.uk::27d069ef-fc58-4d3c-80a2-a5e67567a1ca" providerId="AD" clId="Web-{3C92EBAB-A625-3086-33CB-B204FBA670B6}" dt="2025-03-05T18:02:45.614" v="612" actId="20577"/>
          <ac:spMkLst>
            <pc:docMk/>
            <pc:sldMk cId="2944119893" sldId="258"/>
            <ac:spMk id="3" creationId="{423AFCF0-B9D5-CD91-6402-52DCDFC33104}"/>
          </ac:spMkLst>
        </pc:spChg>
      </pc:sldChg>
      <pc:sldChg chg="modSp">
        <pc:chgData name="Jake Pooley (2405143)" userId="S::2405143@student.uwtsd.ac.uk::27d069ef-fc58-4d3c-80a2-a5e67567a1ca" providerId="AD" clId="Web-{3C92EBAB-A625-3086-33CB-B204FBA670B6}" dt="2025-03-05T18:02:18.223" v="606" actId="20577"/>
        <pc:sldMkLst>
          <pc:docMk/>
          <pc:sldMk cId="2096635490" sldId="260"/>
        </pc:sldMkLst>
        <pc:spChg chg="mod">
          <ac:chgData name="Jake Pooley (2405143)" userId="S::2405143@student.uwtsd.ac.uk::27d069ef-fc58-4d3c-80a2-a5e67567a1ca" providerId="AD" clId="Web-{3C92EBAB-A625-3086-33CB-B204FBA670B6}" dt="2025-03-05T18:02:18.223" v="606" actId="20577"/>
          <ac:spMkLst>
            <pc:docMk/>
            <pc:sldMk cId="2096635490" sldId="260"/>
            <ac:spMk id="3" creationId="{B511171A-37B5-74F7-7199-2782A17779BC}"/>
          </ac:spMkLst>
        </pc:spChg>
      </pc:sldChg>
      <pc:sldChg chg="modSp">
        <pc:chgData name="Jake Pooley (2405143)" userId="S::2405143@student.uwtsd.ac.uk::27d069ef-fc58-4d3c-80a2-a5e67567a1ca" providerId="AD" clId="Web-{3C92EBAB-A625-3086-33CB-B204FBA670B6}" dt="2025-03-05T18:36:07.849" v="955" actId="20577"/>
        <pc:sldMkLst>
          <pc:docMk/>
          <pc:sldMk cId="717357926" sldId="261"/>
        </pc:sldMkLst>
        <pc:spChg chg="mod">
          <ac:chgData name="Jake Pooley (2405143)" userId="S::2405143@student.uwtsd.ac.uk::27d069ef-fc58-4d3c-80a2-a5e67567a1ca" providerId="AD" clId="Web-{3C92EBAB-A625-3086-33CB-B204FBA670B6}" dt="2025-03-05T18:36:07.849" v="955" actId="20577"/>
          <ac:spMkLst>
            <pc:docMk/>
            <pc:sldMk cId="717357926" sldId="261"/>
            <ac:spMk id="3" creationId="{E7CED65B-D361-E390-BC72-8CB8F1805023}"/>
          </ac:spMkLst>
        </pc:spChg>
      </pc:sldChg>
      <pc:sldChg chg="modSp">
        <pc:chgData name="Jake Pooley (2405143)" userId="S::2405143@student.uwtsd.ac.uk::27d069ef-fc58-4d3c-80a2-a5e67567a1ca" providerId="AD" clId="Web-{3C92EBAB-A625-3086-33CB-B204FBA670B6}" dt="2025-03-05T21:33:33.331" v="1043" actId="20577"/>
        <pc:sldMkLst>
          <pc:docMk/>
          <pc:sldMk cId="2992812555" sldId="262"/>
        </pc:sldMkLst>
        <pc:spChg chg="mod">
          <ac:chgData name="Jake Pooley (2405143)" userId="S::2405143@student.uwtsd.ac.uk::27d069ef-fc58-4d3c-80a2-a5e67567a1ca" providerId="AD" clId="Web-{3C92EBAB-A625-3086-33CB-B204FBA670B6}" dt="2025-03-05T21:33:33.331" v="1043" actId="20577"/>
          <ac:spMkLst>
            <pc:docMk/>
            <pc:sldMk cId="2992812555" sldId="262"/>
            <ac:spMk id="3" creationId="{57FD8229-E392-4672-7898-3F2E77B0EB53}"/>
          </ac:spMkLst>
        </pc:spChg>
      </pc:sldChg>
      <pc:sldChg chg="modSp">
        <pc:chgData name="Jake Pooley (2405143)" userId="S::2405143@student.uwtsd.ac.uk::27d069ef-fc58-4d3c-80a2-a5e67567a1ca" providerId="AD" clId="Web-{3C92EBAB-A625-3086-33CB-B204FBA670B6}" dt="2025-03-05T18:01:44.769" v="597" actId="20577"/>
        <pc:sldMkLst>
          <pc:docMk/>
          <pc:sldMk cId="2055454172" sldId="263"/>
        </pc:sldMkLst>
        <pc:spChg chg="mod">
          <ac:chgData name="Jake Pooley (2405143)" userId="S::2405143@student.uwtsd.ac.uk::27d069ef-fc58-4d3c-80a2-a5e67567a1ca" providerId="AD" clId="Web-{3C92EBAB-A625-3086-33CB-B204FBA670B6}" dt="2025-03-05T18:01:44.769" v="597" actId="20577"/>
          <ac:spMkLst>
            <pc:docMk/>
            <pc:sldMk cId="2055454172" sldId="263"/>
            <ac:spMk id="5" creationId="{4DCEBDAA-229D-B1A2-8B3B-23F3F44C9DAD}"/>
          </ac:spMkLst>
        </pc:spChg>
      </pc:sldChg>
      <pc:sldChg chg="modSp">
        <pc:chgData name="Jake Pooley (2405143)" userId="S::2405143@student.uwtsd.ac.uk::27d069ef-fc58-4d3c-80a2-a5e67567a1ca" providerId="AD" clId="Web-{3C92EBAB-A625-3086-33CB-B204FBA670B6}" dt="2025-03-05T18:02:04.207" v="604" actId="20577"/>
        <pc:sldMkLst>
          <pc:docMk/>
          <pc:sldMk cId="4194274148" sldId="264"/>
        </pc:sldMkLst>
        <pc:spChg chg="mod">
          <ac:chgData name="Jake Pooley (2405143)" userId="S::2405143@student.uwtsd.ac.uk::27d069ef-fc58-4d3c-80a2-a5e67567a1ca" providerId="AD" clId="Web-{3C92EBAB-A625-3086-33CB-B204FBA670B6}" dt="2025-03-05T18:02:04.207" v="604" actId="20577"/>
          <ac:spMkLst>
            <pc:docMk/>
            <pc:sldMk cId="4194274148" sldId="264"/>
            <ac:spMk id="3" creationId="{E84A63F5-CC5F-E024-0A50-8F5A65E286B0}"/>
          </ac:spMkLst>
        </pc:spChg>
      </pc:sldChg>
      <pc:sldChg chg="modSp">
        <pc:chgData name="Jake Pooley (2405143)" userId="S::2405143@student.uwtsd.ac.uk::27d069ef-fc58-4d3c-80a2-a5e67567a1ca" providerId="AD" clId="Web-{3C92EBAB-A625-3086-33CB-B204FBA670B6}" dt="2025-03-05T18:30:39.123" v="901" actId="20577"/>
        <pc:sldMkLst>
          <pc:docMk/>
          <pc:sldMk cId="2791991421" sldId="265"/>
        </pc:sldMkLst>
        <pc:spChg chg="mod">
          <ac:chgData name="Jake Pooley (2405143)" userId="S::2405143@student.uwtsd.ac.uk::27d069ef-fc58-4d3c-80a2-a5e67567a1ca" providerId="AD" clId="Web-{3C92EBAB-A625-3086-33CB-B204FBA670B6}" dt="2025-03-05T18:30:39.123" v="901" actId="20577"/>
          <ac:spMkLst>
            <pc:docMk/>
            <pc:sldMk cId="2791991421" sldId="265"/>
            <ac:spMk id="2" creationId="{F345A088-089E-3ECC-58AE-C2C79D0544A9}"/>
          </ac:spMkLst>
        </pc:spChg>
        <pc:spChg chg="mod">
          <ac:chgData name="Jake Pooley (2405143)" userId="S::2405143@student.uwtsd.ac.uk::27d069ef-fc58-4d3c-80a2-a5e67567a1ca" providerId="AD" clId="Web-{3C92EBAB-A625-3086-33CB-B204FBA670B6}" dt="2025-03-05T18:01:52.410" v="599" actId="20577"/>
          <ac:spMkLst>
            <pc:docMk/>
            <pc:sldMk cId="2791991421" sldId="265"/>
            <ac:spMk id="3" creationId="{BD7DE6CC-6172-E180-6BAC-63DD4DEB894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05/03/2025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05/03/2025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bbc.co.uk/news/uk-england-leeds-47946556" TargetMode="External"/><Relationship Id="rId3" Type="http://schemas.openxmlformats.org/officeDocument/2006/relationships/hyperlink" Target="https://www.gov.uk/guidance/equality-act-2010-guidance#equalities-act-2010-legislation" TargetMode="External"/><Relationship Id="rId7" Type="http://schemas.openxmlformats.org/officeDocument/2006/relationships/hyperlink" Target="https://www.justiceinspectorates.gov.uk/hmiprisons/wp-content/uploads/sites/4/2022/12/The-experiences-of-adult-black-male-prisoners-and-black-prison-staff-web-2022-1.pdf" TargetMode="External"/><Relationship Id="rId2" Type="http://schemas.openxmlformats.org/officeDocument/2006/relationships/hyperlink" Target="https://www.gov.uk/government/publications/pace-code-g-2012/pace-code-g-2012-accessible" TargetMode="External"/><Relationship Id="rId1" Type="http://schemas.openxmlformats.org/officeDocument/2006/relationships/slideLayout" Target="../slideLayouts/slideLayout2.xml"/><Relationship Id="rId6" Type="http://schemas.openxmlformats.org/officeDocument/2006/relationships/hyperlink" Target="https://library.college.police.uk/docs/APPREF/ACPO-Position-Statement-Necessity-to-Arrest.pdf" TargetMode="External"/><Relationship Id="rId5" Type="http://schemas.openxmlformats.org/officeDocument/2006/relationships/hyperlink" Target="https://www.gov.uk/guidance/police-and-criminal-evidence-act-1984-pace-codes-of-practice" TargetMode="External"/><Relationship Id="rId10" Type="http://schemas.openxmlformats.org/officeDocument/2006/relationships/hyperlink" Target="https://www.college.police.uk/app/stop-and-search/legal/legal-application#most-proportionate-decision-to-search" TargetMode="External"/><Relationship Id="rId4" Type="http://schemas.openxmlformats.org/officeDocument/2006/relationships/hyperlink" Target="https://www.college.police.uk/app/detention-and-custody/moving-and-transporting-detainees" TargetMode="External"/><Relationship Id="rId9" Type="http://schemas.openxmlformats.org/officeDocument/2006/relationships/hyperlink" Target="https://www.bbc.co.uk/news/uk-4998684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2F4D5922-434B-4829-B93E-02DC38A29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F35FBA24-5C01-4635-A984-1DB6E340B0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D89A5114-55F8-4976-BBE9-EB03D13143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32" name="Oval 31">
              <a:extLst>
                <a:ext uri="{FF2B5EF4-FFF2-40B4-BE49-F238E27FC236}">
                  <a16:creationId xmlns:a16="http://schemas.microsoft.com/office/drawing/2014/main" id="{B68E7F15-1BC6-438A-8D72-8DC7AED51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61641807-6842-4066-AF10-93EC82C9F3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F982CAD2-2793-4D56-BE4D-E6CEF77D76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02ADA1AD-25F7-4EE1-9E91-CB4534B5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Oval 35">
              <a:extLst>
                <a:ext uri="{FF2B5EF4-FFF2-40B4-BE49-F238E27FC236}">
                  <a16:creationId xmlns:a16="http://schemas.microsoft.com/office/drawing/2014/main" id="{07625553-33A6-42A6-BA58-B6F60A4E5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75B990D2-1682-41A9-850F-4DC602C318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9" name="Rectangle 38">
            <a:extLst>
              <a:ext uri="{FF2B5EF4-FFF2-40B4-BE49-F238E27FC236}">
                <a16:creationId xmlns:a16="http://schemas.microsoft.com/office/drawing/2014/main" id="{5819102A-0400-4C1F-8614-973F5262EF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EA8FBDFC-CF2A-4A9A-88B1-15D45D68BC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42" name="Straight Connector 41">
              <a:extLst>
                <a:ext uri="{FF2B5EF4-FFF2-40B4-BE49-F238E27FC236}">
                  <a16:creationId xmlns:a16="http://schemas.microsoft.com/office/drawing/2014/main" id="{4EC299EF-4D18-40D1-AAB9-5082B26ABF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649880C-55B6-4C46-A7F6-6A2856231B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2C809907-F418-42B7-B7DA-7578B44AAB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1152CA-C7C6-498B-AC68-B4620D2421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7" name="Rectangle 46">
            <a:extLst>
              <a:ext uri="{FF2B5EF4-FFF2-40B4-BE49-F238E27FC236}">
                <a16:creationId xmlns:a16="http://schemas.microsoft.com/office/drawing/2014/main" id="{CF1485CA-41D2-421F-B28D-15EF845D5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04ED96A1-E6CA-493F-8610-6B8B7A28E3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50" name="Straight Connector 49">
              <a:extLst>
                <a:ext uri="{FF2B5EF4-FFF2-40B4-BE49-F238E27FC236}">
                  <a16:creationId xmlns:a16="http://schemas.microsoft.com/office/drawing/2014/main" id="{3C9231B8-0812-4FDE-9AC6-94984E20AC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4BF59FE3-7AD8-46E8-9440-D268639942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EEEDF00-F676-4147-BAF0-64840E2857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94D3F73A-55E6-4A58-872D-BE9E9C7C3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3" descr="PACE: The Police Officer's Guide to The Police and Criminal Evidence ...">
            <a:extLst>
              <a:ext uri="{FF2B5EF4-FFF2-40B4-BE49-F238E27FC236}">
                <a16:creationId xmlns:a16="http://schemas.microsoft.com/office/drawing/2014/main" id="{BA5B45AE-AC75-F790-CE7C-888151D86C28}"/>
              </a:ext>
            </a:extLst>
          </p:cNvPr>
          <p:cNvPicPr>
            <a:picLocks noChangeAspect="1"/>
          </p:cNvPicPr>
          <p:nvPr/>
        </p:nvPicPr>
        <p:blipFill>
          <a:blip r:embed="rId2"/>
          <a:srcRect r="-3" b="6598"/>
          <a:stretch/>
        </p:blipFill>
        <p:spPr>
          <a:xfrm>
            <a:off x="6997974" y="706170"/>
            <a:ext cx="4492357" cy="5431517"/>
          </a:xfrm>
          <a:prstGeom prst="rect">
            <a:avLst/>
          </a:prstGeom>
        </p:spPr>
      </p:pic>
      <p:grpSp>
        <p:nvGrpSpPr>
          <p:cNvPr id="55" name="Group 54">
            <a:extLst>
              <a:ext uri="{FF2B5EF4-FFF2-40B4-BE49-F238E27FC236}">
                <a16:creationId xmlns:a16="http://schemas.microsoft.com/office/drawing/2014/main" id="{8D2BC472-0671-410F-BA77-E46AA62106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867670" y="850149"/>
            <a:ext cx="304800" cy="429768"/>
            <a:chOff x="215328" y="-46937"/>
            <a:chExt cx="304800" cy="2773841"/>
          </a:xfrm>
        </p:grpSpPr>
        <p:cxnSp>
          <p:nvCxnSpPr>
            <p:cNvPr id="56" name="Straight Connector 55">
              <a:extLst>
                <a:ext uri="{FF2B5EF4-FFF2-40B4-BE49-F238E27FC236}">
                  <a16:creationId xmlns:a16="http://schemas.microsoft.com/office/drawing/2014/main" id="{DC68B2A3-267E-4DE4-8DD5-C0378482D2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6474CC6-D7FB-4A38-8991-680F048CFF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05825D0E-A1E4-4466-81B2-33325B3B3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1BD1E16-C3EF-4A05-9C71-590A55BFC5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0BACCD-9308-CDE9-78E3-193B500DA33E}"/>
              </a:ext>
            </a:extLst>
          </p:cNvPr>
          <p:cNvSpPr>
            <a:spLocks noGrp="1"/>
          </p:cNvSpPr>
          <p:nvPr>
            <p:ph type="title"/>
          </p:nvPr>
        </p:nvSpPr>
        <p:spPr>
          <a:xfrm>
            <a:off x="1535004" y="2583"/>
            <a:ext cx="3988525" cy="2832314"/>
          </a:xfrm>
          <a:noFill/>
        </p:spPr>
        <p:txBody>
          <a:bodyPr vert="horz" lIns="91440" tIns="45720" rIns="91440" bIns="45720" rtlCol="0" anchor="b">
            <a:normAutofit/>
          </a:bodyPr>
          <a:lstStyle/>
          <a:p>
            <a:pPr algn="ctr"/>
            <a:r>
              <a:rPr lang="en-US" sz="4800">
                <a:solidFill>
                  <a:schemeClr val="bg1"/>
                </a:solidFill>
              </a:rPr>
              <a:t>Introduction to Code g and PACE 1984</a:t>
            </a:r>
            <a:endParaRPr lang="en-US"/>
          </a:p>
        </p:txBody>
      </p:sp>
      <p:sp>
        <p:nvSpPr>
          <p:cNvPr id="5" name="TextBox 4">
            <a:extLst>
              <a:ext uri="{FF2B5EF4-FFF2-40B4-BE49-F238E27FC236}">
                <a16:creationId xmlns:a16="http://schemas.microsoft.com/office/drawing/2014/main" id="{546B627C-CCEF-A697-6DD8-7795155BF849}"/>
              </a:ext>
            </a:extLst>
          </p:cNvPr>
          <p:cNvSpPr txBox="1"/>
          <p:nvPr/>
        </p:nvSpPr>
        <p:spPr>
          <a:xfrm>
            <a:off x="2151590" y="5949159"/>
            <a:ext cx="31692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rPr>
              <a:t>(Jake Pooley, 2405143)</a:t>
            </a:r>
          </a:p>
        </p:txBody>
      </p:sp>
    </p:spTree>
    <p:extLst>
      <p:ext uri="{BB962C8B-B14F-4D97-AF65-F5344CB8AC3E}">
        <p14:creationId xmlns:p14="http://schemas.microsoft.com/office/powerpoint/2010/main" val="2610142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7" name="Arc 26">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A117C7D-7BF5-0E99-B40D-B1ABC378434E}"/>
              </a:ext>
            </a:extLst>
          </p:cNvPr>
          <p:cNvSpPr>
            <a:spLocks noGrp="1"/>
          </p:cNvSpPr>
          <p:nvPr>
            <p:ph type="title"/>
          </p:nvPr>
        </p:nvSpPr>
        <p:spPr>
          <a:xfrm>
            <a:off x="5236284" y="776544"/>
            <a:ext cx="5458838" cy="1325563"/>
          </a:xfrm>
        </p:spPr>
        <p:txBody>
          <a:bodyPr>
            <a:normAutofit/>
          </a:bodyPr>
          <a:lstStyle/>
          <a:p>
            <a:r>
              <a:rPr lang="en-GB" b="1" dirty="0"/>
              <a:t>Introduction to Code g </a:t>
            </a:r>
            <a:endParaRPr lang="en-US" dirty="0"/>
          </a:p>
        </p:txBody>
      </p:sp>
      <p:sp>
        <p:nvSpPr>
          <p:cNvPr id="29" name="Freeform: Shape 28">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Police and Criminal Evidence Act 1984 (PACE): Code G: Revised Code of ...">
            <a:extLst>
              <a:ext uri="{FF2B5EF4-FFF2-40B4-BE49-F238E27FC236}">
                <a16:creationId xmlns:a16="http://schemas.microsoft.com/office/drawing/2014/main" id="{0C717F82-2E6B-42DE-319C-BE63A1DD3237}"/>
              </a:ext>
            </a:extLst>
          </p:cNvPr>
          <p:cNvPicPr>
            <a:picLocks noChangeAspect="1"/>
          </p:cNvPicPr>
          <p:nvPr/>
        </p:nvPicPr>
        <p:blipFill>
          <a:blip r:embed="rId2"/>
          <a:stretch>
            <a:fillRect/>
          </a:stretch>
        </p:blipFill>
        <p:spPr>
          <a:xfrm>
            <a:off x="703182" y="775644"/>
            <a:ext cx="4570737" cy="5136968"/>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E7CED65B-D361-E390-BC72-8CB8F1805023}"/>
              </a:ext>
            </a:extLst>
          </p:cNvPr>
          <p:cNvSpPr>
            <a:spLocks noGrp="1"/>
          </p:cNvSpPr>
          <p:nvPr>
            <p:ph idx="1"/>
          </p:nvPr>
        </p:nvSpPr>
        <p:spPr>
          <a:xfrm>
            <a:off x="5262115" y="2100679"/>
            <a:ext cx="6091685" cy="4412080"/>
          </a:xfrm>
        </p:spPr>
        <p:txBody>
          <a:bodyPr vert="horz" lIns="91440" tIns="45720" rIns="91440" bIns="45720" rtlCol="0" anchor="t">
            <a:normAutofit/>
          </a:bodyPr>
          <a:lstStyle/>
          <a:p>
            <a:r>
              <a:rPr lang="en-GB" sz="2200" dirty="0"/>
              <a:t>Code g was designed as a practise guideline which manages focusing on legal authority of the police to detain who are participating in illegal criminal activity (Home Office, 2022).</a:t>
            </a:r>
            <a:endParaRPr lang="en-US" sz="2200" dirty="0"/>
          </a:p>
          <a:p>
            <a:endParaRPr lang="en-GB" sz="2200"/>
          </a:p>
          <a:p>
            <a:r>
              <a:rPr lang="en-GB" sz="2200" dirty="0"/>
              <a:t>The reasoning of the arrest must be deemed as an illegal matter as there is no tolerance of any sort of discrimination (College of Policing).</a:t>
            </a:r>
          </a:p>
          <a:p>
            <a:endParaRPr lang="en-GB" sz="2200" dirty="0"/>
          </a:p>
          <a:p>
            <a:r>
              <a:rPr lang="en-GB" sz="2200" dirty="0"/>
              <a:t>The suspect must be treated in a neutral positive manner and must follow the equality act 2010.</a:t>
            </a:r>
            <a:endParaRPr lang="en-GB"/>
          </a:p>
          <a:p>
            <a:endParaRPr lang="en-GB" sz="2200"/>
          </a:p>
          <a:p>
            <a:endParaRPr lang="en-GB" sz="2200"/>
          </a:p>
        </p:txBody>
      </p:sp>
    </p:spTree>
    <p:extLst>
      <p:ext uri="{BB962C8B-B14F-4D97-AF65-F5344CB8AC3E}">
        <p14:creationId xmlns:p14="http://schemas.microsoft.com/office/powerpoint/2010/main" val="717357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7FFB7-F491-FFF7-A2FD-6834E634603F}"/>
              </a:ext>
            </a:extLst>
          </p:cNvPr>
          <p:cNvSpPr>
            <a:spLocks noGrp="1"/>
          </p:cNvSpPr>
          <p:nvPr>
            <p:ph type="title"/>
          </p:nvPr>
        </p:nvSpPr>
        <p:spPr>
          <a:xfrm>
            <a:off x="793662" y="386930"/>
            <a:ext cx="10066122" cy="1298448"/>
          </a:xfrm>
        </p:spPr>
        <p:txBody>
          <a:bodyPr anchor="b">
            <a:normAutofit/>
          </a:bodyPr>
          <a:lstStyle/>
          <a:p>
            <a:pPr algn="ctr"/>
            <a:r>
              <a:rPr lang="en-GB" sz="4800" b="1" dirty="0"/>
              <a:t>Equality act 2010</a:t>
            </a:r>
            <a:endParaRPr lang="en-US"/>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511171A-37B5-74F7-7199-2782A17779BC}"/>
              </a:ext>
            </a:extLst>
          </p:cNvPr>
          <p:cNvSpPr>
            <a:spLocks noGrp="1"/>
          </p:cNvSpPr>
          <p:nvPr>
            <p:ph idx="1"/>
          </p:nvPr>
        </p:nvSpPr>
        <p:spPr>
          <a:xfrm>
            <a:off x="793661" y="2201755"/>
            <a:ext cx="4870708" cy="4037204"/>
          </a:xfrm>
        </p:spPr>
        <p:txBody>
          <a:bodyPr anchor="ctr">
            <a:normAutofit/>
          </a:bodyPr>
          <a:lstStyle/>
          <a:p>
            <a:pPr algn="just"/>
            <a:r>
              <a:rPr lang="en-GB" sz="2400" dirty="0"/>
              <a:t>The equality act focuses on defending individuals from unlawful inequality within the police and prisoner sentencing.</a:t>
            </a:r>
            <a:endParaRPr lang="en-US" sz="2400" dirty="0"/>
          </a:p>
          <a:p>
            <a:pPr algn="just"/>
            <a:endParaRPr lang="en-GB" sz="2400" dirty="0"/>
          </a:p>
          <a:p>
            <a:pPr algn="just"/>
            <a:r>
              <a:rPr lang="en-GB" sz="2400" dirty="0"/>
              <a:t>It is also structured as an individual act which aids individuals to comprehend the act with more (Government equality office, 2015).</a:t>
            </a:r>
          </a:p>
        </p:txBody>
      </p:sp>
      <p:pic>
        <p:nvPicPr>
          <p:cNvPr id="4" name="Picture 3" descr="The importance of the Equality Act 2010 | Executive Compass">
            <a:extLst>
              <a:ext uri="{FF2B5EF4-FFF2-40B4-BE49-F238E27FC236}">
                <a16:creationId xmlns:a16="http://schemas.microsoft.com/office/drawing/2014/main" id="{D49A6E71-207E-11AE-9690-4014F14F2F5F}"/>
              </a:ext>
            </a:extLst>
          </p:cNvPr>
          <p:cNvPicPr>
            <a:picLocks noChangeAspect="1"/>
          </p:cNvPicPr>
          <p:nvPr/>
        </p:nvPicPr>
        <p:blipFill>
          <a:blip r:embed="rId2"/>
          <a:stretch>
            <a:fillRect/>
          </a:stretch>
        </p:blipFill>
        <p:spPr>
          <a:xfrm>
            <a:off x="5911532" y="2731915"/>
            <a:ext cx="5150277" cy="3218923"/>
          </a:xfrm>
          <a:prstGeom prst="rect">
            <a:avLst/>
          </a:prstGeom>
        </p:spPr>
      </p:pic>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6635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A7EDE-652B-0197-CF0D-C1ED7C8AF749}"/>
              </a:ext>
            </a:extLst>
          </p:cNvPr>
          <p:cNvSpPr>
            <a:spLocks noGrp="1"/>
          </p:cNvSpPr>
          <p:nvPr>
            <p:ph type="title"/>
          </p:nvPr>
        </p:nvSpPr>
        <p:spPr>
          <a:xfrm>
            <a:off x="3649362" y="169477"/>
            <a:ext cx="10515600" cy="1325563"/>
          </a:xfrm>
        </p:spPr>
        <p:txBody>
          <a:bodyPr/>
          <a:lstStyle/>
          <a:p>
            <a:r>
              <a:rPr lang="en-GB" b="1" dirty="0"/>
              <a:t>Objective of code G</a:t>
            </a:r>
          </a:p>
        </p:txBody>
      </p:sp>
      <p:sp>
        <p:nvSpPr>
          <p:cNvPr id="3" name="Content Placeholder 2">
            <a:extLst>
              <a:ext uri="{FF2B5EF4-FFF2-40B4-BE49-F238E27FC236}">
                <a16:creationId xmlns:a16="http://schemas.microsoft.com/office/drawing/2014/main" id="{FC1DAB51-4133-B0FF-F3DC-DD3403151A1B}"/>
              </a:ext>
            </a:extLst>
          </p:cNvPr>
          <p:cNvSpPr>
            <a:spLocks noGrp="1"/>
          </p:cNvSpPr>
          <p:nvPr>
            <p:ph idx="1"/>
          </p:nvPr>
        </p:nvSpPr>
        <p:spPr>
          <a:xfrm>
            <a:off x="673443" y="-2746375"/>
            <a:ext cx="10515600" cy="4351338"/>
          </a:xfrm>
        </p:spPr>
        <p:txBody>
          <a:bodyPr vert="horz" lIns="91440" tIns="45720" rIns="91440" bIns="45720" rtlCol="0" anchor="t">
            <a:normAutofit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(ACPO, 2012)</a:t>
            </a:r>
          </a:p>
        </p:txBody>
      </p:sp>
      <p:sp>
        <p:nvSpPr>
          <p:cNvPr id="4" name="Rectangle 3">
            <a:extLst>
              <a:ext uri="{FF2B5EF4-FFF2-40B4-BE49-F238E27FC236}">
                <a16:creationId xmlns:a16="http://schemas.microsoft.com/office/drawing/2014/main" id="{FD52AF02-650A-6AF1-DB07-315075214ABB}"/>
              </a:ext>
            </a:extLst>
          </p:cNvPr>
          <p:cNvSpPr/>
          <p:nvPr/>
        </p:nvSpPr>
        <p:spPr>
          <a:xfrm>
            <a:off x="1095820" y="2357233"/>
            <a:ext cx="3165081" cy="379410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u="sng" dirty="0"/>
              <a:t>Reasonable grounds to suspect</a:t>
            </a:r>
          </a:p>
          <a:p>
            <a:pPr marL="285750" indent="-285750" algn="ctr">
              <a:buFont typeface="Arial"/>
              <a:buChar char="•"/>
            </a:pPr>
            <a:r>
              <a:rPr lang="en-GB" dirty="0"/>
              <a:t>Match the description being via clothing or vehicle</a:t>
            </a:r>
          </a:p>
          <a:p>
            <a:pPr marL="285750" indent="-285750" algn="ctr">
              <a:buFont typeface="Arial"/>
              <a:buChar char="•"/>
            </a:pPr>
            <a:r>
              <a:rPr lang="en-GB" dirty="0"/>
              <a:t>Same described features in face</a:t>
            </a:r>
          </a:p>
          <a:p>
            <a:pPr marL="285750" indent="-285750" algn="ctr">
              <a:buFont typeface="Arial"/>
              <a:buChar char="•"/>
            </a:pPr>
            <a:r>
              <a:rPr lang="en-GB" dirty="0"/>
              <a:t>Group around a suspected area</a:t>
            </a:r>
          </a:p>
          <a:p>
            <a:pPr algn="ctr"/>
            <a:endParaRPr lang="en-GB" u="sng" dirty="0"/>
          </a:p>
          <a:p>
            <a:pPr algn="ctr"/>
            <a:endParaRPr lang="en-GB" u="sng" dirty="0"/>
          </a:p>
        </p:txBody>
      </p:sp>
      <p:sp>
        <p:nvSpPr>
          <p:cNvPr id="5" name="Rectangle 4">
            <a:extLst>
              <a:ext uri="{FF2B5EF4-FFF2-40B4-BE49-F238E27FC236}">
                <a16:creationId xmlns:a16="http://schemas.microsoft.com/office/drawing/2014/main" id="{4DCEBDAA-229D-B1A2-8B3B-23F3F44C9DAD}"/>
              </a:ext>
            </a:extLst>
          </p:cNvPr>
          <p:cNvSpPr/>
          <p:nvPr/>
        </p:nvSpPr>
        <p:spPr>
          <a:xfrm>
            <a:off x="8343031" y="2357311"/>
            <a:ext cx="3396672" cy="36653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u="sng" dirty="0"/>
              <a:t>Reasonable grounds to believe</a:t>
            </a:r>
            <a:endParaRPr lang="en-US" u="sng" dirty="0" err="1"/>
          </a:p>
          <a:p>
            <a:pPr marL="285750" indent="-285750" algn="ctr">
              <a:buFont typeface="Arial"/>
              <a:buChar char="•"/>
            </a:pPr>
            <a:r>
              <a:rPr lang="en-GB" dirty="0"/>
              <a:t>Finding out an individual's name</a:t>
            </a:r>
          </a:p>
          <a:p>
            <a:pPr marL="285750" indent="-285750" algn="ctr">
              <a:buFont typeface="Arial"/>
              <a:buChar char="•"/>
            </a:pPr>
            <a:r>
              <a:rPr lang="en-GB" dirty="0"/>
              <a:t>Finding a individuals address</a:t>
            </a:r>
          </a:p>
          <a:p>
            <a:pPr marL="285750" indent="-285750" algn="ctr">
              <a:buFont typeface="Arial"/>
              <a:buChar char="•"/>
            </a:pPr>
            <a:r>
              <a:rPr lang="en-GB" dirty="0"/>
              <a:t>Prevent physical harm </a:t>
            </a:r>
          </a:p>
          <a:p>
            <a:pPr marL="285750" indent="-285750" algn="ctr">
              <a:buFont typeface="Arial"/>
              <a:buChar char="•"/>
            </a:pPr>
            <a:r>
              <a:rPr lang="en-GB" dirty="0"/>
              <a:t>Prevent loss of or damage to property </a:t>
            </a:r>
          </a:p>
          <a:p>
            <a:pPr marL="285750" indent="-285750" algn="ctr">
              <a:buFont typeface="Arial"/>
              <a:buChar char="•"/>
            </a:pPr>
            <a:r>
              <a:rPr lang="en-GB" dirty="0"/>
              <a:t>Investigating the offence</a:t>
            </a:r>
          </a:p>
          <a:p>
            <a:pPr algn="ctr"/>
            <a:endParaRPr lang="en-GB"/>
          </a:p>
        </p:txBody>
      </p:sp>
      <p:sp>
        <p:nvSpPr>
          <p:cNvPr id="6" name="Rectangle 5">
            <a:extLst>
              <a:ext uri="{FF2B5EF4-FFF2-40B4-BE49-F238E27FC236}">
                <a16:creationId xmlns:a16="http://schemas.microsoft.com/office/drawing/2014/main" id="{2D2BADFC-6C06-2F9F-38C2-E4FE7BCCDA64}"/>
              </a:ext>
            </a:extLst>
          </p:cNvPr>
          <p:cNvSpPr/>
          <p:nvPr/>
        </p:nvSpPr>
        <p:spPr>
          <a:xfrm>
            <a:off x="4693623" y="1327855"/>
            <a:ext cx="3103323" cy="102428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Lawful Arrest</a:t>
            </a:r>
          </a:p>
        </p:txBody>
      </p:sp>
      <p:sp>
        <p:nvSpPr>
          <p:cNvPr id="7" name="TextBox 6">
            <a:extLst>
              <a:ext uri="{FF2B5EF4-FFF2-40B4-BE49-F238E27FC236}">
                <a16:creationId xmlns:a16="http://schemas.microsoft.com/office/drawing/2014/main" id="{ECDC7063-BFB5-4CBB-467E-231C3CE5A353}"/>
              </a:ext>
            </a:extLst>
          </p:cNvPr>
          <p:cNvSpPr txBox="1"/>
          <p:nvPr/>
        </p:nvSpPr>
        <p:spPr>
          <a:xfrm>
            <a:off x="4662730" y="2686459"/>
            <a:ext cx="327832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dirty="0"/>
              <a:t>The objective of code G is to make sure that all arrests are made with certainty that the arrest is done in a lawful manner and with reason.</a:t>
            </a:r>
            <a:endParaRPr lang="en-US"/>
          </a:p>
        </p:txBody>
      </p:sp>
    </p:spTree>
    <p:extLst>
      <p:ext uri="{BB962C8B-B14F-4D97-AF65-F5344CB8AC3E}">
        <p14:creationId xmlns:p14="http://schemas.microsoft.com/office/powerpoint/2010/main" val="2055454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724DBA-D2D9-471E-8ED7-2015DDD950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DAA9E3-EF2C-EB7B-C0CB-149EBF581DA0}"/>
              </a:ext>
            </a:extLst>
          </p:cNvPr>
          <p:cNvSpPr>
            <a:spLocks noGrp="1"/>
          </p:cNvSpPr>
          <p:nvPr>
            <p:ph type="title"/>
          </p:nvPr>
        </p:nvSpPr>
        <p:spPr>
          <a:xfrm>
            <a:off x="7858946" y="228931"/>
            <a:ext cx="4282983" cy="1200361"/>
          </a:xfrm>
        </p:spPr>
        <p:txBody>
          <a:bodyPr anchor="b">
            <a:normAutofit/>
          </a:bodyPr>
          <a:lstStyle/>
          <a:p>
            <a:r>
              <a:rPr lang="en-GB" sz="4000" b="1" dirty="0"/>
              <a:t>PACE 1984</a:t>
            </a:r>
          </a:p>
        </p:txBody>
      </p:sp>
      <p:sp>
        <p:nvSpPr>
          <p:cNvPr id="11" name="Rectangle 10">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CR Law: PACE 1984 and Article 5 | Teaching Resources">
            <a:extLst>
              <a:ext uri="{FF2B5EF4-FFF2-40B4-BE49-F238E27FC236}">
                <a16:creationId xmlns:a16="http://schemas.microsoft.com/office/drawing/2014/main" id="{F5F48B57-D9DD-32E7-9609-97223BE989B6}"/>
              </a:ext>
            </a:extLst>
          </p:cNvPr>
          <p:cNvPicPr>
            <a:picLocks noChangeAspect="1"/>
          </p:cNvPicPr>
          <p:nvPr/>
        </p:nvPicPr>
        <p:blipFill>
          <a:blip r:embed="rId2"/>
          <a:stretch>
            <a:fillRect/>
          </a:stretch>
        </p:blipFill>
        <p:spPr>
          <a:xfrm>
            <a:off x="7537565" y="2545245"/>
            <a:ext cx="3096629" cy="2542029"/>
          </a:xfrm>
          <a:prstGeom prst="rect">
            <a:avLst/>
          </a:prstGeom>
        </p:spPr>
      </p:pic>
      <p:sp>
        <p:nvSpPr>
          <p:cNvPr id="15" name="Rectangle 1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84A63F5-CC5F-E024-0A50-8F5A65E286B0}"/>
              </a:ext>
            </a:extLst>
          </p:cNvPr>
          <p:cNvSpPr>
            <a:spLocks noGrp="1"/>
          </p:cNvSpPr>
          <p:nvPr>
            <p:ph idx="1"/>
          </p:nvPr>
        </p:nvSpPr>
        <p:spPr>
          <a:xfrm>
            <a:off x="219397" y="232214"/>
            <a:ext cx="6534427" cy="5509968"/>
          </a:xfrm>
        </p:spPr>
        <p:txBody>
          <a:bodyPr vert="horz" lIns="91440" tIns="45720" rIns="91440" bIns="45720" rtlCol="0" anchor="ctr">
            <a:normAutofit/>
          </a:bodyPr>
          <a:lstStyle/>
          <a:p>
            <a:pPr marL="0" indent="0">
              <a:buNone/>
            </a:pPr>
            <a:endParaRPr lang="en-GB" sz="1800" dirty="0"/>
          </a:p>
          <a:p>
            <a:pPr algn="just"/>
            <a:r>
              <a:rPr lang="en-GB" sz="2000" dirty="0"/>
              <a:t>It is seen that PACE 1984 is heavily orientated around an ideal balance with the authority of police within the free will of the community of being treated in a fair and equal manner (Home Office, 2023).</a:t>
            </a:r>
          </a:p>
          <a:p>
            <a:pPr algn="just"/>
            <a:endParaRPr lang="en-GB" sz="2000" dirty="0"/>
          </a:p>
          <a:p>
            <a:pPr algn="just"/>
            <a:r>
              <a:rPr lang="en-GB" sz="2000" dirty="0"/>
              <a:t>PACE is used within the overall of when police detain and inspect, apprehend, examination of a suspect and questioning and consulting prisoners or detained individuals. </a:t>
            </a:r>
          </a:p>
          <a:p>
            <a:pPr marL="0" indent="0">
              <a:buNone/>
            </a:pPr>
            <a:endParaRPr lang="en-GB" sz="1800" dirty="0"/>
          </a:p>
        </p:txBody>
      </p:sp>
      <p:sp>
        <p:nvSpPr>
          <p:cNvPr id="17" name="Rectangle 1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4274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5A088-089E-3ECC-58AE-C2C79D0544A9}"/>
              </a:ext>
            </a:extLst>
          </p:cNvPr>
          <p:cNvSpPr>
            <a:spLocks noGrp="1"/>
          </p:cNvSpPr>
          <p:nvPr>
            <p:ph type="title"/>
          </p:nvPr>
        </p:nvSpPr>
        <p:spPr>
          <a:xfrm>
            <a:off x="641884" y="1178340"/>
            <a:ext cx="3597170" cy="4480726"/>
          </a:xfrm>
        </p:spPr>
        <p:txBody>
          <a:bodyPr>
            <a:normAutofit/>
          </a:bodyPr>
          <a:lstStyle/>
          <a:p>
            <a:pPr algn="just"/>
            <a:r>
              <a:rPr lang="en-GB" sz="4100" dirty="0"/>
              <a:t>Prisoners being treated fairly within the PACE 1984 practise</a:t>
            </a:r>
            <a:endParaRPr lang="en-US" dirty="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D7DE6CC-6172-E180-6BAC-63DD4DEB8946}"/>
              </a:ext>
            </a:extLst>
          </p:cNvPr>
          <p:cNvSpPr>
            <a:spLocks noGrp="1"/>
          </p:cNvSpPr>
          <p:nvPr>
            <p:ph idx="1"/>
          </p:nvPr>
        </p:nvSpPr>
        <p:spPr>
          <a:xfrm>
            <a:off x="4867803" y="876573"/>
            <a:ext cx="5090305" cy="4255066"/>
          </a:xfrm>
        </p:spPr>
        <p:txBody>
          <a:bodyPr vert="horz" lIns="91440" tIns="45720" rIns="91440" bIns="45720" rtlCol="0" anchor="ctr">
            <a:normAutofit/>
          </a:bodyPr>
          <a:lstStyle/>
          <a:p>
            <a:r>
              <a:rPr lang="en-GB" sz="2000" dirty="0"/>
              <a:t>It is a vital importance that prisoners get the same treatment as others in the communities as prisoners are human to.</a:t>
            </a:r>
            <a:endParaRPr lang="en-US" sz="2000" dirty="0"/>
          </a:p>
          <a:p>
            <a:endParaRPr lang="en-GB" sz="2000" dirty="0"/>
          </a:p>
          <a:p>
            <a:r>
              <a:rPr lang="en-GB" sz="2000" dirty="0"/>
              <a:t>There are set positions that involve moving detainees being police officers or escort officers may move detains.</a:t>
            </a:r>
          </a:p>
          <a:p>
            <a:endParaRPr lang="en-GB" sz="2000" dirty="0"/>
          </a:p>
          <a:p>
            <a:r>
              <a:rPr lang="en-GB" sz="2000" dirty="0"/>
              <a:t>It is in the police officer or escort officers' duty to follow the PACE 1984 practise of receiving equal treatment (College of Policing, 2024).</a:t>
            </a:r>
          </a:p>
        </p:txBody>
      </p:sp>
    </p:spTree>
    <p:extLst>
      <p:ext uri="{BB962C8B-B14F-4D97-AF65-F5344CB8AC3E}">
        <p14:creationId xmlns:p14="http://schemas.microsoft.com/office/powerpoint/2010/main" val="2791991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5B339F4-93B9-4E04-9721-143AD6782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734DDD3-F723-4DD3-8ABE-EC0B2AC87D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0"/>
            <a:ext cx="7147352" cy="5777808"/>
            <a:chOff x="329184" y="1"/>
            <a:chExt cx="524256" cy="5777808"/>
          </a:xfrm>
        </p:grpSpPr>
        <p:cxnSp>
          <p:nvCxnSpPr>
            <p:cNvPr id="24" name="Straight Connector 2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2513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852088" y="-801993"/>
            <a:ext cx="9144000" cy="2387600"/>
          </a:xfrm>
        </p:spPr>
        <p:txBody>
          <a:bodyPr>
            <a:normAutofit/>
          </a:bodyPr>
          <a:lstStyle/>
          <a:p>
            <a:r>
              <a:rPr lang="en-GB" sz="3200" b="1" dirty="0">
                <a:latin typeface="Aptos"/>
              </a:rPr>
              <a:t>Condition powers of arrest before code g was introduced</a:t>
            </a:r>
            <a:endParaRPr lang="en-US" sz="3200" b="1" dirty="0"/>
          </a:p>
        </p:txBody>
      </p:sp>
      <p:sp>
        <p:nvSpPr>
          <p:cNvPr id="3" name="Subtitle 2"/>
          <p:cNvSpPr>
            <a:spLocks noGrp="1"/>
          </p:cNvSpPr>
          <p:nvPr>
            <p:ph type="subTitle" idx="1"/>
          </p:nvPr>
        </p:nvSpPr>
        <p:spPr>
          <a:xfrm>
            <a:off x="609601" y="1717005"/>
            <a:ext cx="10726614" cy="3908300"/>
          </a:xfrm>
        </p:spPr>
        <p:txBody>
          <a:bodyPr vert="horz" lIns="91440" tIns="45720" rIns="91440" bIns="45720" rtlCol="0" anchor="t">
            <a:normAutofit fontScale="92500" lnSpcReduction="10000"/>
          </a:bodyPr>
          <a:lstStyle/>
          <a:p>
            <a:pPr marL="342900" indent="-342900" algn="l">
              <a:buChar char="•"/>
            </a:pPr>
            <a:r>
              <a:rPr lang="en-GB" sz="2000" dirty="0"/>
              <a:t>Prior to Code g and PACE 1984 being in place it was seen that the condition powers of arrest was deemed as police processes and reviews were not reviewed in the correct manner.</a:t>
            </a:r>
            <a:endParaRPr lang="en-US" sz="2000" dirty="0"/>
          </a:p>
          <a:p>
            <a:pPr marL="342900" indent="-342900" algn="l">
              <a:buChar char="•"/>
            </a:pPr>
            <a:endParaRPr lang="en-GB" sz="2000" dirty="0"/>
          </a:p>
          <a:p>
            <a:pPr marL="342900" indent="-342900" algn="l">
              <a:buChar char="•"/>
            </a:pPr>
            <a:r>
              <a:rPr lang="en-GB" sz="2000" dirty="0"/>
              <a:t>As in 1969 it was seen there was a case regarding a man by the name of David Oluwale who was found being arrest gaining bodily harm which led to the imprisonment(BBC, 2019).</a:t>
            </a:r>
          </a:p>
          <a:p>
            <a:pPr marL="342900" indent="-342900" algn="l">
              <a:buChar char="•"/>
            </a:pPr>
            <a:endParaRPr lang="en-GB" sz="2000" dirty="0"/>
          </a:p>
          <a:p>
            <a:pPr marL="342900" indent="-342900" algn="l">
              <a:buChar char="•"/>
            </a:pPr>
            <a:r>
              <a:rPr lang="en-GB" sz="2000" dirty="0"/>
              <a:t>Later finding out after David being released the police officers at hand of the arrest purposely wanted to make the detainees time unwelcoming and racist comments was found on the files from the police officers.</a:t>
            </a:r>
          </a:p>
          <a:p>
            <a:pPr marL="342900" indent="-342900" algn="l">
              <a:buChar char="•"/>
            </a:pPr>
            <a:endParaRPr lang="en-GB" sz="2000" dirty="0"/>
          </a:p>
          <a:p>
            <a:pPr marL="342900" indent="-342900" algn="l">
              <a:buChar char="•"/>
            </a:pPr>
            <a:r>
              <a:rPr lang="en-GB" sz="2000" dirty="0"/>
              <a:t>This findings came from a protest done from the community to do a  inquiry which if there had been no protest this would have led to the racist comments not being found and the police officers not being arrested.</a:t>
            </a:r>
          </a:p>
        </p:txBody>
      </p:sp>
    </p:spTree>
    <p:extLst>
      <p:ext uri="{BB962C8B-B14F-4D97-AF65-F5344CB8AC3E}">
        <p14:creationId xmlns:p14="http://schemas.microsoft.com/office/powerpoint/2010/main" val="109857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72CC5A-94C5-BAEF-E1F6-48E79A978DB7}"/>
              </a:ext>
            </a:extLst>
          </p:cNvPr>
          <p:cNvSpPr>
            <a:spLocks noGrp="1"/>
          </p:cNvSpPr>
          <p:nvPr>
            <p:ph type="title"/>
          </p:nvPr>
        </p:nvSpPr>
        <p:spPr>
          <a:xfrm>
            <a:off x="630936" y="639520"/>
            <a:ext cx="3429000" cy="1719072"/>
          </a:xfrm>
        </p:spPr>
        <p:txBody>
          <a:bodyPr anchor="b">
            <a:normAutofit/>
          </a:bodyPr>
          <a:lstStyle/>
          <a:p>
            <a:r>
              <a:rPr lang="en-GB" sz="5000" dirty="0"/>
              <a:t>Statistics </a:t>
            </a:r>
          </a:p>
        </p:txBody>
      </p:sp>
      <p:sp>
        <p:nvSpPr>
          <p:cNvPr id="25"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5E0F3AD1-7C82-18B3-A517-923191A2E405}"/>
              </a:ext>
            </a:extLst>
          </p:cNvPr>
          <p:cNvSpPr>
            <a:spLocks noGrp="1"/>
          </p:cNvSpPr>
          <p:nvPr>
            <p:ph idx="1"/>
          </p:nvPr>
        </p:nvSpPr>
        <p:spPr>
          <a:xfrm>
            <a:off x="359716" y="2807208"/>
            <a:ext cx="4750544" cy="3410712"/>
          </a:xfrm>
        </p:spPr>
        <p:txBody>
          <a:bodyPr anchor="t">
            <a:normAutofit/>
          </a:bodyPr>
          <a:lstStyle/>
          <a:p>
            <a:r>
              <a:rPr lang="en-US" sz="2200" dirty="0"/>
              <a:t>In the graph to the right the start of Code G was originally made in 2013</a:t>
            </a:r>
          </a:p>
          <a:p>
            <a:r>
              <a:rPr lang="en-US" sz="2200" dirty="0"/>
              <a:t>As seen from the start of 2013 there is a heavy drop of recorded crimes</a:t>
            </a:r>
          </a:p>
          <a:p>
            <a:r>
              <a:rPr lang="en-US" sz="2200" dirty="0"/>
              <a:t>This can see to be possibly a result from police officers following the new legislation and policies being in place being Code G(BBC, 2019).</a:t>
            </a:r>
            <a:endParaRPr lang="en-US" dirty="0"/>
          </a:p>
        </p:txBody>
      </p:sp>
      <p:pic>
        <p:nvPicPr>
          <p:cNvPr id="6" name="Content Placeholder 5" descr="Police recorded crime on the rise. In millions.  .">
            <a:extLst>
              <a:ext uri="{FF2B5EF4-FFF2-40B4-BE49-F238E27FC236}">
                <a16:creationId xmlns:a16="http://schemas.microsoft.com/office/drawing/2014/main" id="{35B93CB4-8199-F602-6798-2D6768E1F323}"/>
              </a:ext>
            </a:extLst>
          </p:cNvPr>
          <p:cNvPicPr>
            <a:picLocks noChangeAspect="1"/>
          </p:cNvPicPr>
          <p:nvPr/>
        </p:nvPicPr>
        <p:blipFill>
          <a:blip r:embed="rId2"/>
          <a:stretch>
            <a:fillRect/>
          </a:stretch>
        </p:blipFill>
        <p:spPr>
          <a:xfrm>
            <a:off x="5351719" y="637397"/>
            <a:ext cx="6206297" cy="5092427"/>
          </a:xfrm>
          <a:prstGeom prst="rect">
            <a:avLst/>
          </a:prstGeom>
        </p:spPr>
      </p:pic>
    </p:spTree>
    <p:extLst>
      <p:ext uri="{BB962C8B-B14F-4D97-AF65-F5344CB8AC3E}">
        <p14:creationId xmlns:p14="http://schemas.microsoft.com/office/powerpoint/2010/main" val="849848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7F73A3-47C4-0655-E861-0BF21E2E0927}"/>
              </a:ext>
            </a:extLst>
          </p:cNvPr>
          <p:cNvSpPr>
            <a:spLocks noGrp="1"/>
          </p:cNvSpPr>
          <p:nvPr>
            <p:ph type="title"/>
          </p:nvPr>
        </p:nvSpPr>
        <p:spPr>
          <a:xfrm>
            <a:off x="645065" y="1463040"/>
            <a:ext cx="3796306" cy="2690949"/>
          </a:xfrm>
        </p:spPr>
        <p:txBody>
          <a:bodyPr anchor="t">
            <a:normAutofit/>
          </a:bodyPr>
          <a:lstStyle/>
          <a:p>
            <a:r>
              <a:rPr lang="en-GB" sz="4800" dirty="0"/>
              <a:t>Case study</a:t>
            </a:r>
          </a:p>
        </p:txBody>
      </p:sp>
      <p:grpSp>
        <p:nvGrpSpPr>
          <p:cNvPr id="17" name="Group 16">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3AFCF0-B9D5-CD91-6402-52DCDFC33104}"/>
              </a:ext>
            </a:extLst>
          </p:cNvPr>
          <p:cNvSpPr>
            <a:spLocks noGrp="1"/>
          </p:cNvSpPr>
          <p:nvPr>
            <p:ph idx="1"/>
          </p:nvPr>
        </p:nvSpPr>
        <p:spPr>
          <a:xfrm>
            <a:off x="5285516" y="783419"/>
            <a:ext cx="6273494" cy="5340472"/>
          </a:xfrm>
        </p:spPr>
        <p:txBody>
          <a:bodyPr anchor="t">
            <a:normAutofit fontScale="92500" lnSpcReduction="20000"/>
          </a:bodyPr>
          <a:lstStyle/>
          <a:p>
            <a:r>
              <a:rPr lang="en-GB" sz="2000" dirty="0"/>
              <a:t>In this case study it is seen from reports of black inmates within prisoners and how they are treated.</a:t>
            </a:r>
            <a:endParaRPr lang="en-GB" sz="2000"/>
          </a:p>
          <a:p>
            <a:endParaRPr lang="en-GB" sz="2000" dirty="0"/>
          </a:p>
          <a:p>
            <a:r>
              <a:rPr lang="en-GB" sz="2000" dirty="0"/>
              <a:t>The inmates within prisoners of an ethnic community felt as they were treated different to other ethnic communities.</a:t>
            </a:r>
          </a:p>
          <a:p>
            <a:endParaRPr lang="en-GB" sz="2000" dirty="0"/>
          </a:p>
          <a:p>
            <a:r>
              <a:rPr lang="en-GB" sz="2000" dirty="0"/>
              <a:t>These actions being treated different from the police staff and that they were not viewed as human individuals but rather viewed as groups.</a:t>
            </a:r>
          </a:p>
          <a:p>
            <a:endParaRPr lang="en-GB" sz="2000" dirty="0"/>
          </a:p>
          <a:p>
            <a:r>
              <a:rPr lang="en-GB" sz="2000" dirty="0"/>
              <a:t>These unethical actions being from prison staff showing signs of racism or racial wording.</a:t>
            </a:r>
          </a:p>
          <a:p>
            <a:endParaRPr lang="en-GB" sz="2000" dirty="0"/>
          </a:p>
          <a:p>
            <a:r>
              <a:rPr lang="en-GB" sz="2000" dirty="0"/>
              <a:t>This leads to a failure in Code G and PACE 1984 for inmates to be treated in an equal and right manner. </a:t>
            </a:r>
            <a:endParaRPr lang="en-GB" dirty="0"/>
          </a:p>
          <a:p>
            <a:endParaRPr lang="en-GB" sz="2000" dirty="0"/>
          </a:p>
          <a:p>
            <a:r>
              <a:rPr lang="en-GB" sz="2000" dirty="0"/>
              <a:t>(HM Chief Inspector of prisoners, 2022)</a:t>
            </a:r>
          </a:p>
        </p:txBody>
      </p:sp>
    </p:spTree>
    <p:extLst>
      <p:ext uri="{BB962C8B-B14F-4D97-AF65-F5344CB8AC3E}">
        <p14:creationId xmlns:p14="http://schemas.microsoft.com/office/powerpoint/2010/main" val="2944119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Interview Questions to Ask the Hiring Manager | JRoss Recruiters">
            <a:extLst>
              <a:ext uri="{FF2B5EF4-FFF2-40B4-BE49-F238E27FC236}">
                <a16:creationId xmlns:a16="http://schemas.microsoft.com/office/drawing/2014/main" id="{35FDBECE-A7BB-6D85-CB38-DCEA5BFB026C}"/>
              </a:ext>
            </a:extLst>
          </p:cNvPr>
          <p:cNvPicPr>
            <a:picLocks noGrp="1" noChangeAspect="1"/>
          </p:cNvPicPr>
          <p:nvPr>
            <p:ph idx="1"/>
          </p:nvPr>
        </p:nvPicPr>
        <p:blipFill>
          <a:blip r:embed="rId2"/>
          <a:srcRect l="426" r="-1" b="-1"/>
          <a:stretch/>
        </p:blipFill>
        <p:spPr>
          <a:xfrm>
            <a:off x="20" y="1282"/>
            <a:ext cx="12191980" cy="6856718"/>
          </a:xfrm>
          <a:prstGeom prst="rect">
            <a:avLst/>
          </a:prstGeom>
        </p:spPr>
      </p:pic>
    </p:spTree>
    <p:extLst>
      <p:ext uri="{BB962C8B-B14F-4D97-AF65-F5344CB8AC3E}">
        <p14:creationId xmlns:p14="http://schemas.microsoft.com/office/powerpoint/2010/main" val="1716318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C3094-B6D5-B5C0-0D9F-93153C1B2DF7}"/>
              </a:ext>
            </a:extLst>
          </p:cNvPr>
          <p:cNvSpPr>
            <a:spLocks noGrp="1"/>
          </p:cNvSpPr>
          <p:nvPr>
            <p:ph type="title"/>
          </p:nvPr>
        </p:nvSpPr>
        <p:spPr/>
        <p:txBody>
          <a:bodyPr/>
          <a:lstStyle/>
          <a:p>
            <a:r>
              <a:rPr lang="en-GB"/>
              <a:t>Reference list </a:t>
            </a:r>
          </a:p>
        </p:txBody>
      </p:sp>
      <p:sp>
        <p:nvSpPr>
          <p:cNvPr id="3" name="Content Placeholder 2">
            <a:extLst>
              <a:ext uri="{FF2B5EF4-FFF2-40B4-BE49-F238E27FC236}">
                <a16:creationId xmlns:a16="http://schemas.microsoft.com/office/drawing/2014/main" id="{57FD8229-E392-4672-7898-3F2E77B0EB53}"/>
              </a:ext>
            </a:extLst>
          </p:cNvPr>
          <p:cNvSpPr>
            <a:spLocks noGrp="1"/>
          </p:cNvSpPr>
          <p:nvPr>
            <p:ph idx="1"/>
          </p:nvPr>
        </p:nvSpPr>
        <p:spPr>
          <a:xfrm>
            <a:off x="838200" y="1434328"/>
            <a:ext cx="10515600" cy="4742635"/>
          </a:xfrm>
        </p:spPr>
        <p:txBody>
          <a:bodyPr vert="horz" lIns="91440" tIns="45720" rIns="91440" bIns="45720" rtlCol="0" anchor="t">
            <a:normAutofit/>
          </a:bodyPr>
          <a:lstStyle/>
          <a:p>
            <a:r>
              <a:rPr lang="en-GB" sz="1400" dirty="0"/>
              <a:t>Home office (2022), </a:t>
            </a:r>
            <a:r>
              <a:rPr lang="en-GB" sz="1400" i="1" dirty="0"/>
              <a:t>PACE Code g 2022 </a:t>
            </a:r>
            <a:r>
              <a:rPr lang="en-GB" sz="1400" dirty="0"/>
              <a:t>(accessible), available at </a:t>
            </a:r>
            <a:r>
              <a:rPr lang="en-GB" sz="1400" dirty="0">
                <a:hlinkClick r:id="rId2"/>
              </a:rPr>
              <a:t>PACE Code G 2012 (accessible) - GOV.UK</a:t>
            </a:r>
            <a:r>
              <a:rPr lang="en-GB" sz="1400" dirty="0"/>
              <a:t>, (Accessed on: 5/3/2025)</a:t>
            </a:r>
          </a:p>
          <a:p>
            <a:r>
              <a:rPr lang="en-GB" sz="1400" dirty="0"/>
              <a:t>Government equality office, Equality and human right commission (2015), Equality act 2010:guideline, available at </a:t>
            </a:r>
            <a:r>
              <a:rPr lang="en-GB" sz="1400" dirty="0">
                <a:ea typeface="+mn-lt"/>
                <a:cs typeface="+mn-lt"/>
                <a:hlinkClick r:id="rId3"/>
              </a:rPr>
              <a:t>Equality Act 2010: guidance - GOV.UK</a:t>
            </a:r>
            <a:r>
              <a:rPr lang="en-GB" sz="1400" dirty="0">
                <a:ea typeface="+mn-lt"/>
                <a:cs typeface="+mn-lt"/>
              </a:rPr>
              <a:t>, (Accessed on: 5/3/2025)</a:t>
            </a:r>
          </a:p>
          <a:p>
            <a:r>
              <a:rPr lang="en-GB" sz="1400" dirty="0">
                <a:ea typeface="+mn-lt"/>
                <a:cs typeface="+mn-lt"/>
              </a:rPr>
              <a:t>College of Policing, 2024, </a:t>
            </a:r>
            <a:r>
              <a:rPr lang="en-GB" sz="1400" i="1" dirty="0">
                <a:ea typeface="+mn-lt"/>
                <a:cs typeface="+mn-lt"/>
              </a:rPr>
              <a:t>Moving and transporting detainees, available at </a:t>
            </a:r>
            <a:r>
              <a:rPr lang="en-GB" sz="1400" dirty="0">
                <a:ea typeface="+mn-lt"/>
                <a:cs typeface="+mn-lt"/>
                <a:hlinkClick r:id="rId4"/>
              </a:rPr>
              <a:t>Moving and transporting detainees | College of Policing</a:t>
            </a:r>
            <a:r>
              <a:rPr lang="en-GB" sz="1400" dirty="0">
                <a:ea typeface="+mn-lt"/>
                <a:cs typeface="+mn-lt"/>
              </a:rPr>
              <a:t> ,(Accessed on 5/3/2025)</a:t>
            </a:r>
          </a:p>
          <a:p>
            <a:r>
              <a:rPr lang="en-GB" sz="1400" dirty="0">
                <a:ea typeface="+mn-lt"/>
                <a:cs typeface="+mn-lt"/>
              </a:rPr>
              <a:t>Home Office, 2023,</a:t>
            </a:r>
            <a:r>
              <a:rPr lang="en-GB" sz="1400" u="sng" dirty="0">
                <a:ea typeface="+mn-lt"/>
                <a:cs typeface="+mn-lt"/>
              </a:rPr>
              <a:t> Police and Criminal Evidence act 1984 (PACE) code of practise</a:t>
            </a:r>
            <a:r>
              <a:rPr lang="en-GB" sz="1400" dirty="0">
                <a:ea typeface="+mn-lt"/>
                <a:cs typeface="+mn-lt"/>
              </a:rPr>
              <a:t> ,available at </a:t>
            </a:r>
            <a:r>
              <a:rPr lang="en-GB" sz="1400" dirty="0">
                <a:ea typeface="+mn-lt"/>
                <a:cs typeface="+mn-lt"/>
                <a:hlinkClick r:id="rId5"/>
              </a:rPr>
              <a:t>Police and Criminal Evidence Act 1984 (PACE) codes of practice - GOV.UK</a:t>
            </a:r>
            <a:r>
              <a:rPr lang="en-GB" sz="1400" dirty="0">
                <a:ea typeface="+mn-lt"/>
                <a:cs typeface="+mn-lt"/>
              </a:rPr>
              <a:t>, (Accessed on 5/3/2025)</a:t>
            </a:r>
          </a:p>
          <a:p>
            <a:r>
              <a:rPr lang="en-GB" sz="1400" dirty="0">
                <a:ea typeface="+mn-lt"/>
                <a:cs typeface="+mn-lt"/>
              </a:rPr>
              <a:t>Association of Chief Police Officers (2012), </a:t>
            </a:r>
            <a:r>
              <a:rPr lang="en-GB" sz="1400" i="1" dirty="0">
                <a:ea typeface="+mn-lt"/>
                <a:cs typeface="+mn-lt"/>
              </a:rPr>
              <a:t>Necessity to arrest, available at </a:t>
            </a:r>
            <a:r>
              <a:rPr lang="en-GB" sz="1400" dirty="0">
                <a:ea typeface="+mn-lt"/>
                <a:cs typeface="+mn-lt"/>
                <a:hlinkClick r:id="rId6"/>
              </a:rPr>
              <a:t>ACPO Position Statement:</a:t>
            </a:r>
            <a:r>
              <a:rPr lang="en-GB" sz="1400" dirty="0">
                <a:ea typeface="+mn-lt"/>
                <a:cs typeface="+mn-lt"/>
              </a:rPr>
              <a:t>, (Accessed on: 5/3/2025)</a:t>
            </a:r>
          </a:p>
          <a:p>
            <a:r>
              <a:rPr lang="en-GB" sz="1400" dirty="0">
                <a:ea typeface="+mn-lt"/>
                <a:cs typeface="+mn-lt"/>
              </a:rPr>
              <a:t>HM Chief inspector of prisoners (2022), </a:t>
            </a:r>
            <a:r>
              <a:rPr lang="en-GB" sz="1400" i="1" dirty="0">
                <a:ea typeface="+mn-lt"/>
                <a:cs typeface="+mn-lt"/>
              </a:rPr>
              <a:t>The experience of adult black male prisoners and black prison staff, available at </a:t>
            </a:r>
            <a:r>
              <a:rPr lang="en-GB" sz="1400" dirty="0">
                <a:ea typeface="+mn-lt"/>
                <a:cs typeface="+mn-lt"/>
                <a:hlinkClick r:id="rId7"/>
              </a:rPr>
              <a:t>Thematic review: The experiences of adult black make prisoners and black prison staff</a:t>
            </a:r>
            <a:r>
              <a:rPr lang="en-GB" sz="1400" dirty="0">
                <a:ea typeface="+mn-lt"/>
                <a:cs typeface="+mn-lt"/>
              </a:rPr>
              <a:t>, (Accessed on: 5/3/2025)</a:t>
            </a:r>
          </a:p>
          <a:p>
            <a:r>
              <a:rPr lang="en-GB" sz="1400" dirty="0">
                <a:ea typeface="+mn-lt"/>
                <a:cs typeface="+mn-lt"/>
              </a:rPr>
              <a:t>BBC, (2019), </a:t>
            </a:r>
            <a:r>
              <a:rPr lang="en-GB" sz="1400" i="1" dirty="0">
                <a:ea typeface="+mn-lt"/>
                <a:cs typeface="+mn-lt"/>
              </a:rPr>
              <a:t>David Oluwale's death in 1969 helped 'reshape leads', available at </a:t>
            </a:r>
            <a:r>
              <a:rPr lang="en-GB" sz="1400" dirty="0">
                <a:ea typeface="+mn-lt"/>
                <a:cs typeface="+mn-lt"/>
                <a:hlinkClick r:id="rId8"/>
              </a:rPr>
              <a:t>David Oluwale's death in 1969 helped 'reshape Leeds' - BBC News</a:t>
            </a:r>
            <a:r>
              <a:rPr lang="en-GB" sz="1400" dirty="0">
                <a:ea typeface="+mn-lt"/>
                <a:cs typeface="+mn-lt"/>
              </a:rPr>
              <a:t>, (Accessed on: 5/3/2025)</a:t>
            </a:r>
          </a:p>
          <a:p>
            <a:r>
              <a:rPr lang="en-GB" sz="1400" dirty="0">
                <a:ea typeface="+mn-lt"/>
                <a:cs typeface="+mn-lt"/>
              </a:rPr>
              <a:t>BBC (2019), Which Crimes are least likely to get solved, available at </a:t>
            </a:r>
            <a:r>
              <a:rPr lang="en-GB" sz="1400" dirty="0">
                <a:ea typeface="+mn-lt"/>
                <a:cs typeface="+mn-lt"/>
                <a:hlinkClick r:id="rId9"/>
              </a:rPr>
              <a:t>Which crimes are least likely to be solved? - BBC News</a:t>
            </a:r>
            <a:r>
              <a:rPr lang="en-GB" sz="1400" dirty="0">
                <a:ea typeface="+mn-lt"/>
                <a:cs typeface="+mn-lt"/>
              </a:rPr>
              <a:t>, (Accessed on: </a:t>
            </a:r>
          </a:p>
          <a:p>
            <a:r>
              <a:rPr lang="en-GB" sz="1400" dirty="0">
                <a:ea typeface="+mn-lt"/>
                <a:cs typeface="+mn-lt"/>
              </a:rPr>
              <a:t>College of policing (2023), </a:t>
            </a:r>
            <a:r>
              <a:rPr lang="en-GB" sz="1400" i="1" dirty="0">
                <a:ea typeface="+mn-lt"/>
                <a:cs typeface="+mn-lt"/>
              </a:rPr>
              <a:t>Legal Application, available at </a:t>
            </a:r>
            <a:r>
              <a:rPr lang="en-GB" sz="1400" dirty="0">
                <a:ea typeface="+mn-lt"/>
                <a:cs typeface="+mn-lt"/>
                <a:hlinkClick r:id="rId10"/>
              </a:rPr>
              <a:t>Legal application | College of Policing</a:t>
            </a:r>
            <a:r>
              <a:rPr lang="en-GB" sz="1400" dirty="0">
                <a:ea typeface="+mn-lt"/>
                <a:cs typeface="+mn-lt"/>
              </a:rPr>
              <a:t>, (Accessed on: 5/3/2025)</a:t>
            </a:r>
          </a:p>
          <a:p>
            <a:endParaRPr lang="en-GB" sz="1600" dirty="0">
              <a:ea typeface="+mn-lt"/>
              <a:cs typeface="+mn-lt"/>
            </a:endParaRPr>
          </a:p>
        </p:txBody>
      </p:sp>
    </p:spTree>
    <p:extLst>
      <p:ext uri="{BB962C8B-B14F-4D97-AF65-F5344CB8AC3E}">
        <p14:creationId xmlns:p14="http://schemas.microsoft.com/office/powerpoint/2010/main" val="2992812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Introduction to Code g and PACE 1984</vt:lpstr>
      <vt:lpstr>Introduction to Code g </vt:lpstr>
      <vt:lpstr>Equality act 2010</vt:lpstr>
      <vt:lpstr>Objective of code G</vt:lpstr>
      <vt:lpstr>PACE 1984</vt:lpstr>
      <vt:lpstr>Prisoners being treated fairly within the PACE 1984 practise</vt:lpstr>
      <vt:lpstr>Condition powers of arrest before code g was introduced</vt:lpstr>
      <vt:lpstr>Statistics </vt:lpstr>
      <vt:lpstr>Case study</vt:lpstr>
      <vt:lpstr>PowerPoint Presentation</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804</cp:revision>
  <dcterms:created xsi:type="dcterms:W3CDTF">2025-03-03T12:23:52Z</dcterms:created>
  <dcterms:modified xsi:type="dcterms:W3CDTF">2025-03-05T21:34:21Z</dcterms:modified>
</cp:coreProperties>
</file>