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57" r:id="rId4"/>
    <p:sldId id="258" r:id="rId5"/>
    <p:sldId id="259" r:id="rId6"/>
    <p:sldId id="260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tableStyles" Target="tableStyles.xml" /><Relationship Id="rId5" Type="http://schemas.openxmlformats.org/officeDocument/2006/relationships/slide" Target="slides/slide4.xml" /><Relationship Id="rId10" Type="http://schemas.openxmlformats.org/officeDocument/2006/relationships/theme" Target="theme/theme1.xml" /><Relationship Id="rId4" Type="http://schemas.openxmlformats.org/officeDocument/2006/relationships/slide" Target="slides/slide3.xml" /><Relationship Id="rId9" Type="http://schemas.openxmlformats.org/officeDocument/2006/relationships/viewProps" Target="view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7/25/2026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20138686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17519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7/25/2026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2553873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7/25/2026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69965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7/25/2026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62272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7/25/2026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71546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7/25/2026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05026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7/25/2026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2835792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7/25/2026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4078787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8478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462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7/25/2026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9498949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E4C4A-7437-9D97-7123-12404F697B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71212" y="1671523"/>
            <a:ext cx="8361229" cy="2098226"/>
          </a:xfrm>
        </p:spPr>
        <p:txBody>
          <a:bodyPr/>
          <a:lstStyle/>
          <a:p>
            <a:r>
              <a:rPr lang="en-GB" sz="6000" dirty="0"/>
              <a:t>DS3: Digital Portfolio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40E25D-99BC-22FB-B6F0-B3F3082481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35991" y="4379029"/>
            <a:ext cx="6831673" cy="1086237"/>
          </a:xfrm>
        </p:spPr>
        <p:txBody>
          <a:bodyPr/>
          <a:lstStyle/>
          <a:p>
            <a:r>
              <a:rPr lang="en-GB" dirty="0"/>
              <a:t>By </a:t>
            </a:r>
            <a:r>
              <a:rPr lang="en-GB" dirty="0" err="1"/>
              <a:t>Shafait</a:t>
            </a:r>
            <a:r>
              <a:rPr lang="en-GB" dirty="0"/>
              <a:t> Ali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88204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92E02D-8A0E-9AAF-467B-AD998E8F05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1803" y="547254"/>
            <a:ext cx="9601200" cy="1485900"/>
          </a:xfrm>
        </p:spPr>
        <p:txBody>
          <a:bodyPr/>
          <a:lstStyle/>
          <a:p>
            <a:r>
              <a:rPr lang="en-GB" b="1" u="sng" dirty="0"/>
              <a:t>Introduction</a:t>
            </a:r>
            <a:endParaRPr lang="en-US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097CD4-E078-D7BB-75FE-07E673A050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1638300"/>
            <a:ext cx="10179424" cy="49303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This is a digital portfolio and audio reflection based on my work done throughout the Digital Skills Module.</a:t>
            </a:r>
          </a:p>
          <a:p>
            <a:pPr marL="0" indent="0">
              <a:buNone/>
            </a:pPr>
            <a:r>
              <a:rPr lang="en-GB" sz="2400" dirty="0"/>
              <a:t>My portfolio demonstrates my development of these skills through three examples of my work: </a:t>
            </a:r>
          </a:p>
          <a:p>
            <a:r>
              <a:rPr lang="en-GB" sz="2400" dirty="0"/>
              <a:t>my short reflection</a:t>
            </a:r>
          </a:p>
          <a:p>
            <a:r>
              <a:rPr lang="en-GB" sz="2400" dirty="0"/>
              <a:t> the </a:t>
            </a:r>
            <a:r>
              <a:rPr lang="en-GB" sz="2400" dirty="0" err="1"/>
              <a:t>BrightTech</a:t>
            </a:r>
            <a:r>
              <a:rPr lang="en-GB" sz="2400" dirty="0"/>
              <a:t> Repairs report</a:t>
            </a:r>
          </a:p>
          <a:p>
            <a:r>
              <a:rPr lang="en-GB" sz="2400" dirty="0"/>
              <a:t> Excel Spreadsheet showing training requests by area.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I chose these examples because they show different digital skills and how my confidence developed throughout the module.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34957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C09A9-7266-1E44-023F-467EBE68CB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4570" y="147917"/>
            <a:ext cx="9601200" cy="578224"/>
          </a:xfrm>
        </p:spPr>
        <p:txBody>
          <a:bodyPr>
            <a:noAutofit/>
          </a:bodyPr>
          <a:lstStyle/>
          <a:p>
            <a:r>
              <a:rPr lang="en-GB" b="1" u="sng" dirty="0"/>
              <a:t>Example 1: My </a:t>
            </a:r>
            <a:r>
              <a:rPr lang="en-GB" b="1" u="sng"/>
              <a:t>Short Reflection (DS1)</a:t>
            </a:r>
            <a:endParaRPr lang="en-US" b="1" u="sng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F570F67-15DE-9F15-2D90-48B3450E7D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4570" y="1318354"/>
            <a:ext cx="3930820" cy="541866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783714F-0136-6BEB-0E6C-2FF54CFFD58E}"/>
              </a:ext>
            </a:extLst>
          </p:cNvPr>
          <p:cNvSpPr txBox="1"/>
          <p:nvPr/>
        </p:nvSpPr>
        <p:spPr>
          <a:xfrm>
            <a:off x="5597235" y="923409"/>
            <a:ext cx="6024283" cy="5506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A858E52-3B50-C5BF-CC68-EAF906AC88E3}"/>
              </a:ext>
            </a:extLst>
          </p:cNvPr>
          <p:cNvSpPr txBox="1"/>
          <p:nvPr/>
        </p:nvSpPr>
        <p:spPr>
          <a:xfrm>
            <a:off x="5133723" y="1318354"/>
            <a:ext cx="6952330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b="1" dirty="0"/>
              <a:t>What it is:</a:t>
            </a:r>
            <a:r>
              <a:rPr lang="en-GB" sz="2000" dirty="0"/>
              <a:t> A personal reflection on the digital tools I use in my university, personal, and everyday life.</a:t>
            </a:r>
          </a:p>
          <a:p>
            <a:pPr algn="l"/>
            <a:r>
              <a:rPr lang="en-GB" sz="2000" dirty="0"/>
              <a:t>
</a:t>
            </a:r>
            <a:r>
              <a:rPr lang="en-GB" sz="2000" b="1" dirty="0"/>
              <a:t>Digital skills shown: </a:t>
            </a:r>
            <a:r>
              <a:rPr lang="en-GB" sz="2000" dirty="0"/>
              <a:t>Using digital tools for accessing information, studying, saving files, and completing everyday tasks.</a:t>
            </a:r>
          </a:p>
          <a:p>
            <a:pPr algn="l"/>
            <a:r>
              <a:rPr lang="en-GB" sz="2000" dirty="0"/>
              <a:t>
</a:t>
            </a:r>
            <a:r>
              <a:rPr lang="en-GB" sz="2000" b="1" dirty="0"/>
              <a:t>Tools mentioned: </a:t>
            </a:r>
            <a:r>
              <a:rPr lang="en-GB" sz="2000" dirty="0"/>
              <a:t>WhatsApp, YouTube, Maps, Outlook, Moodle, and OneDrive. I used Word to complete this task.</a:t>
            </a:r>
          </a:p>
          <a:p>
            <a:pPr algn="l"/>
            <a:r>
              <a:rPr lang="en-GB" sz="2000" dirty="0"/>
              <a:t>
</a:t>
            </a:r>
            <a:r>
              <a:rPr lang="en-GB" sz="2000" b="1" dirty="0"/>
              <a:t>What I learned: </a:t>
            </a:r>
            <a:r>
              <a:rPr lang="en-GB" sz="2000" dirty="0"/>
              <a:t>I learned that different digital tools have different purposes and that choosing the right tool can help me complete tasks more effectively.</a:t>
            </a:r>
          </a:p>
          <a:p>
            <a:pPr algn="l"/>
            <a:r>
              <a:rPr lang="en-GB" sz="2000" dirty="0"/>
              <a:t>
</a:t>
            </a:r>
            <a:r>
              <a:rPr lang="en-GB" sz="2000" b="1" dirty="0"/>
              <a:t>My development:</a:t>
            </a:r>
            <a:r>
              <a:rPr lang="en-GB" sz="2000" dirty="0"/>
              <a:t> I identified the digital tools I feel confident using and recognised that I still want to improve my PowerPoint skills and online organisation.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6223376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939BC2-8662-F26F-49FC-415265851B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3547" y="67235"/>
            <a:ext cx="9601200" cy="1485900"/>
          </a:xfrm>
        </p:spPr>
        <p:txBody>
          <a:bodyPr/>
          <a:lstStyle/>
          <a:p>
            <a:r>
              <a:rPr lang="en-GB" b="1" u="sng" dirty="0"/>
              <a:t>Example 2: </a:t>
            </a:r>
            <a:r>
              <a:rPr lang="en-GB" b="1" u="sng" dirty="0" err="1"/>
              <a:t>BrighTech</a:t>
            </a:r>
            <a:r>
              <a:rPr lang="en-GB" b="1" u="sng" dirty="0"/>
              <a:t> Repairs (DS2)</a:t>
            </a:r>
            <a:endParaRPr lang="en-US" b="1" u="sng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081EA19-09BA-C1FF-D34C-1B0432736C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5210" y="1208651"/>
            <a:ext cx="3771607" cy="541866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36EB978-B372-FCBF-F7DE-8982108E62DA}"/>
              </a:ext>
            </a:extLst>
          </p:cNvPr>
          <p:cNvSpPr txBox="1"/>
          <p:nvPr/>
        </p:nvSpPr>
        <p:spPr>
          <a:xfrm>
            <a:off x="5148480" y="1409605"/>
            <a:ext cx="6441864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/>
              <a:t>What</a:t>
            </a:r>
            <a:r>
              <a:rPr lang="en-US" sz="2000" dirty="0"/>
              <a:t> </a:t>
            </a:r>
            <a:r>
              <a:rPr lang="en-US" sz="2000" b="1" dirty="0"/>
              <a:t>it</a:t>
            </a:r>
            <a:r>
              <a:rPr lang="en-US" sz="2000" dirty="0"/>
              <a:t> </a:t>
            </a:r>
            <a:r>
              <a:rPr lang="en-US" sz="2000" b="1" dirty="0"/>
              <a:t>is:</a:t>
            </a:r>
            <a:r>
              <a:rPr lang="en-US" sz="2000" dirty="0"/>
              <a:t> A business report summarising repair data for </a:t>
            </a:r>
            <a:r>
              <a:rPr lang="en-US" sz="2000" dirty="0" err="1"/>
              <a:t>BrightTech</a:t>
            </a:r>
            <a:r>
              <a:rPr lang="en-US" sz="2000" dirty="0"/>
              <a:t> Repairs over a four-week period.</a:t>
            </a:r>
            <a:endParaRPr lang="en-GB" sz="2000" dirty="0"/>
          </a:p>
          <a:p>
            <a:endParaRPr lang="en-GB" sz="2000" dirty="0"/>
          </a:p>
          <a:p>
            <a:r>
              <a:rPr lang="en-GB" sz="2000" b="1" dirty="0"/>
              <a:t>Digital</a:t>
            </a:r>
            <a:r>
              <a:rPr lang="en-GB" sz="2000" dirty="0"/>
              <a:t> </a:t>
            </a:r>
            <a:r>
              <a:rPr lang="en-US" sz="2000" b="1" dirty="0"/>
              <a:t>skills</a:t>
            </a:r>
            <a:r>
              <a:rPr lang="en-US" sz="2000" dirty="0"/>
              <a:t> </a:t>
            </a:r>
            <a:r>
              <a:rPr lang="en-US" sz="2000" b="1" dirty="0"/>
              <a:t>shown:</a:t>
            </a:r>
            <a:r>
              <a:rPr lang="en-US" sz="2000" dirty="0"/>
              <a:t> </a:t>
            </a:r>
            <a:r>
              <a:rPr lang="en-GB" sz="2000" dirty="0"/>
              <a:t>I used headings, tables, and a clear layout so the information could be read and understood quickly by the manager.</a:t>
            </a:r>
          </a:p>
          <a:p>
            <a:endParaRPr lang="en-GB" sz="2000" dirty="0"/>
          </a:p>
          <a:p>
            <a:r>
              <a:rPr lang="en-GB" sz="2000" b="1" dirty="0"/>
              <a:t>Tools</a:t>
            </a:r>
            <a:r>
              <a:rPr lang="en-GB" sz="2000" dirty="0"/>
              <a:t> </a:t>
            </a:r>
            <a:r>
              <a:rPr lang="en-GB" sz="2000" b="1" dirty="0"/>
              <a:t>Mentioned: </a:t>
            </a:r>
            <a:r>
              <a:rPr lang="en-GB" sz="2000" dirty="0"/>
              <a:t>I used Microsoft Word for this task.</a:t>
            </a:r>
            <a:endParaRPr lang="en-GB" sz="2000" b="1" dirty="0"/>
          </a:p>
          <a:p>
            <a:endParaRPr lang="en-GB" sz="2000" dirty="0"/>
          </a:p>
          <a:p>
            <a:r>
              <a:rPr lang="en-GB" sz="2000" b="1" dirty="0"/>
              <a:t>What</a:t>
            </a:r>
            <a:r>
              <a:rPr lang="en-US" sz="2000" dirty="0"/>
              <a:t> </a:t>
            </a:r>
            <a:r>
              <a:rPr lang="en-US" sz="2000" b="1" dirty="0"/>
              <a:t>I</a:t>
            </a:r>
            <a:r>
              <a:rPr lang="en-US" sz="2000" dirty="0"/>
              <a:t> </a:t>
            </a:r>
            <a:r>
              <a:rPr lang="en-US" sz="2000" b="1" dirty="0"/>
              <a:t>learned:</a:t>
            </a:r>
            <a:r>
              <a:rPr lang="en-US" sz="2000" dirty="0"/>
              <a:t> I learned how to turn raw business information into a clear and professional report.</a:t>
            </a:r>
            <a:endParaRPr lang="en-GB" sz="2000" dirty="0"/>
          </a:p>
          <a:p>
            <a:endParaRPr lang="en-GB" sz="2000" dirty="0"/>
          </a:p>
          <a:p>
            <a:r>
              <a:rPr lang="en-GB" sz="2000" b="1" dirty="0"/>
              <a:t>My</a:t>
            </a:r>
            <a:r>
              <a:rPr lang="en-US" sz="2000" dirty="0"/>
              <a:t> </a:t>
            </a:r>
            <a:r>
              <a:rPr lang="en-US" sz="2000" b="1" dirty="0"/>
              <a:t>development:</a:t>
            </a:r>
            <a:r>
              <a:rPr lang="en-US" sz="2000" dirty="0"/>
              <a:t> I became more confident in choosing Microsoft Word because it was the most suitable tool for creating a simple written summary without needing advanced formulas or charts.</a:t>
            </a:r>
          </a:p>
        </p:txBody>
      </p:sp>
    </p:spTree>
    <p:extLst>
      <p:ext uri="{BB962C8B-B14F-4D97-AF65-F5344CB8AC3E}">
        <p14:creationId xmlns:p14="http://schemas.microsoft.com/office/powerpoint/2010/main" val="38248734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75BA6-4BC2-D5CF-4C64-7DF0819FB2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1863" y="65198"/>
            <a:ext cx="9601200" cy="1485900"/>
          </a:xfrm>
        </p:spPr>
        <p:txBody>
          <a:bodyPr/>
          <a:lstStyle/>
          <a:p>
            <a:r>
              <a:rPr lang="en-GB" b="1" u="sng" dirty="0"/>
              <a:t>Example 3: Excel Spreadsheet Task</a:t>
            </a:r>
            <a:endParaRPr lang="en-US" b="1" u="sng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25761BC-4E99-ECA0-7A10-74C4BA9BA2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9582" y="1255215"/>
            <a:ext cx="4740429" cy="528935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A315798-0B9F-2984-C931-94974A63FB30}"/>
              </a:ext>
            </a:extLst>
          </p:cNvPr>
          <p:cNvSpPr txBox="1"/>
          <p:nvPr/>
        </p:nvSpPr>
        <p:spPr>
          <a:xfrm>
            <a:off x="6077729" y="1083737"/>
            <a:ext cx="5910527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b="1" dirty="0"/>
              <a:t>What it is</a:t>
            </a:r>
            <a:r>
              <a:rPr lang="en-GB" sz="2000" dirty="0"/>
              <a:t>: An Excel spreadsheet and chart showing the number of training requests in different areas.</a:t>
            </a:r>
          </a:p>
          <a:p>
            <a:pPr algn="l"/>
            <a:r>
              <a:rPr lang="en-GB" sz="2000" dirty="0"/>
              <a:t>
</a:t>
            </a:r>
            <a:r>
              <a:rPr lang="en-GB" sz="2000" b="1" dirty="0"/>
              <a:t>Digital</a:t>
            </a:r>
            <a:r>
              <a:rPr lang="en-GB" sz="2000" dirty="0"/>
              <a:t> </a:t>
            </a:r>
            <a:r>
              <a:rPr lang="en-GB" sz="2000" b="1" dirty="0"/>
              <a:t>skills</a:t>
            </a:r>
            <a:r>
              <a:rPr lang="en-GB" sz="2000" dirty="0"/>
              <a:t> </a:t>
            </a:r>
            <a:r>
              <a:rPr lang="en-GB" sz="2000" b="1" dirty="0"/>
              <a:t>shown</a:t>
            </a:r>
            <a:r>
              <a:rPr lang="en-GB" sz="2000" dirty="0"/>
              <a:t>: Entering and organising data, creating a table, using Excel to present information, and creating a bar chart.</a:t>
            </a:r>
          </a:p>
          <a:p>
            <a:pPr algn="l"/>
            <a:r>
              <a:rPr lang="en-GB" sz="2000" dirty="0"/>
              <a:t>
</a:t>
            </a:r>
            <a:r>
              <a:rPr lang="en-GB" sz="2000" b="1" dirty="0"/>
              <a:t>What</a:t>
            </a:r>
            <a:r>
              <a:rPr lang="en-GB" sz="2000" dirty="0"/>
              <a:t> </a:t>
            </a:r>
            <a:r>
              <a:rPr lang="en-GB" sz="2000" b="1" dirty="0"/>
              <a:t>I</a:t>
            </a:r>
            <a:r>
              <a:rPr lang="en-GB" sz="2000" dirty="0"/>
              <a:t> </a:t>
            </a:r>
            <a:r>
              <a:rPr lang="en-GB" sz="2000" b="1" dirty="0"/>
              <a:t>did</a:t>
            </a:r>
            <a:r>
              <a:rPr lang="en-GB" sz="2000" dirty="0"/>
              <a:t>: I entered data for health and safety, customer communication, digital systems, data protection, and time management in a bar chart.</a:t>
            </a:r>
          </a:p>
          <a:p>
            <a:pPr algn="l"/>
            <a:r>
              <a:rPr lang="en-GB" sz="2000" dirty="0"/>
              <a:t>
</a:t>
            </a:r>
            <a:r>
              <a:rPr lang="en-GB" sz="2000" b="1" dirty="0"/>
              <a:t>What</a:t>
            </a:r>
            <a:r>
              <a:rPr lang="en-GB" sz="2000" dirty="0"/>
              <a:t> </a:t>
            </a:r>
            <a:r>
              <a:rPr lang="en-GB" sz="2000" b="1" dirty="0"/>
              <a:t>I</a:t>
            </a:r>
            <a:r>
              <a:rPr lang="en-GB" sz="2000" dirty="0"/>
              <a:t> </a:t>
            </a:r>
            <a:r>
              <a:rPr lang="en-GB" sz="2000" b="1" dirty="0"/>
              <a:t>learned</a:t>
            </a:r>
            <a:r>
              <a:rPr lang="en-GB" sz="2000" dirty="0"/>
              <a:t>: I learned how to transform numerical data into a visual format that is easier to understand.</a:t>
            </a:r>
          </a:p>
          <a:p>
            <a:pPr algn="l"/>
            <a:r>
              <a:rPr lang="en-GB" sz="2000" dirty="0"/>
              <a:t>
</a:t>
            </a:r>
            <a:r>
              <a:rPr lang="en-GB" sz="2000" b="1" dirty="0"/>
              <a:t>My</a:t>
            </a:r>
            <a:r>
              <a:rPr lang="en-GB" sz="2000" dirty="0"/>
              <a:t> </a:t>
            </a:r>
            <a:r>
              <a:rPr lang="en-GB" sz="2000" b="1" dirty="0"/>
              <a:t>development</a:t>
            </a:r>
            <a:r>
              <a:rPr lang="en-GB" sz="2000" dirty="0"/>
              <a:t>: This shows that I became more confident using Excel and understood when a spreadsheet and chart would be more appropriate than a written document.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6810954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1D22A8-8180-4ADC-B26C-B3F1116512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4458" y="2686050"/>
            <a:ext cx="9601200" cy="1485900"/>
          </a:xfrm>
        </p:spPr>
        <p:txBody>
          <a:bodyPr>
            <a:normAutofit/>
          </a:bodyPr>
          <a:lstStyle/>
          <a:p>
            <a:r>
              <a:rPr lang="en-GB" sz="6000" dirty="0"/>
              <a:t>THANK YOU</a:t>
            </a:r>
            <a:endParaRPr lang="en-US" sz="6000" dirty="0"/>
          </a:p>
        </p:txBody>
      </p:sp>
    </p:spTree>
    <p:extLst>
      <p:ext uri="{BB962C8B-B14F-4D97-AF65-F5344CB8AC3E}">
        <p14:creationId xmlns:p14="http://schemas.microsoft.com/office/powerpoint/2010/main" val="2936376516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10001025" id="{F9915BBD-9749-466F-995C-8C8D6A938EC0}" vid="{CF1D1A65-FC75-42D2-B7EF-D2991382DC6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Crop</vt:lpstr>
      <vt:lpstr>DS3: Digital Portfolio</vt:lpstr>
      <vt:lpstr>Introduction</vt:lpstr>
      <vt:lpstr>Example 1: My Short Reflection (DS1)</vt:lpstr>
      <vt:lpstr>Example 2: BrighTech Repairs (DS2)</vt:lpstr>
      <vt:lpstr>Example 3: Excel Spreadsheet Task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DS3: Digital Portfolio and Audio Reflection </dc:title>
  <dc:creator>sameerahali20@gmail.com</dc:creator>
  <cp:lastModifiedBy>sameerahali20@gmail.com</cp:lastModifiedBy>
  <cp:revision>5</cp:revision>
  <dcterms:created xsi:type="dcterms:W3CDTF">2026-07-25T13:10:52Z</dcterms:created>
  <dcterms:modified xsi:type="dcterms:W3CDTF">2026-07-25T15:31:12Z</dcterms:modified>
</cp:coreProperties>
</file>