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1"/>
  </p:sldMasterIdLst>
  <p:notesMasterIdLst>
    <p:notesMasterId r:id="rId17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C8A40D-E3B6-420D-B0A0-6C3914336449}" v="98" dt="2026-07-25T19:34:03.1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ny mudd" userId="41df6874c2805201" providerId="LiveId" clId="{218D1109-F607-4ADC-A0F5-90BE048CFDE2}"/>
    <pc:docChg chg="undo custSel modSld">
      <pc:chgData name="tony mudd" userId="41df6874c2805201" providerId="LiveId" clId="{218D1109-F607-4ADC-A0F5-90BE048CFDE2}" dt="2026-07-25T19:34:10.128" v="360" actId="1076"/>
      <pc:docMkLst>
        <pc:docMk/>
      </pc:docMkLst>
      <pc:sldChg chg="delSp modSp mod modClrScheme delAnim chgLayout">
        <pc:chgData name="tony mudd" userId="41df6874c2805201" providerId="LiveId" clId="{218D1109-F607-4ADC-A0F5-90BE048CFDE2}" dt="2026-07-25T18:37:35.503" v="333" actId="1076"/>
        <pc:sldMkLst>
          <pc:docMk/>
          <pc:sldMk cId="1546416223" sldId="256"/>
        </pc:sldMkLst>
        <pc:spChg chg="mod">
          <ac:chgData name="tony mudd" userId="41df6874c2805201" providerId="LiveId" clId="{218D1109-F607-4ADC-A0F5-90BE048CFDE2}" dt="2026-07-23T17:28:38.609" v="53" actId="2711"/>
          <ac:spMkLst>
            <pc:docMk/>
            <pc:sldMk cId="1546416223" sldId="256"/>
            <ac:spMk id="2" creationId="{F15678D3-1BA2-6936-7F08-8BED0D510DB4}"/>
          </ac:spMkLst>
        </pc:spChg>
        <pc:spChg chg="mod">
          <ac:chgData name="tony mudd" userId="41df6874c2805201" providerId="LiveId" clId="{218D1109-F607-4ADC-A0F5-90BE048CFDE2}" dt="2026-07-25T18:36:07.762" v="332" actId="20577"/>
          <ac:spMkLst>
            <pc:docMk/>
            <pc:sldMk cId="1546416223" sldId="256"/>
            <ac:spMk id="3" creationId="{5357BAE2-5910-0EC3-495E-5DC68F49DA4D}"/>
          </ac:spMkLst>
        </pc:spChg>
        <pc:picChg chg="del">
          <ac:chgData name="tony mudd" userId="41df6874c2805201" providerId="LiveId" clId="{218D1109-F607-4ADC-A0F5-90BE048CFDE2}" dt="2026-07-25T18:30:43.673" v="322" actId="478"/>
          <ac:picMkLst>
            <pc:docMk/>
            <pc:sldMk cId="1546416223" sldId="256"/>
            <ac:picMk id="4" creationId="{51168257-44A2-CADA-5546-94D217C111AF}"/>
          </ac:picMkLst>
        </pc:picChg>
        <pc:picChg chg="del">
          <ac:chgData name="tony mudd" userId="41df6874c2805201" providerId="LiveId" clId="{218D1109-F607-4ADC-A0F5-90BE048CFDE2}" dt="2026-07-25T18:33:08.431" v="323" actId="478"/>
          <ac:picMkLst>
            <pc:docMk/>
            <pc:sldMk cId="1546416223" sldId="256"/>
            <ac:picMk id="5" creationId="{91E92B08-FFE9-A905-00B9-F466672722D3}"/>
          </ac:picMkLst>
        </pc:picChg>
        <pc:picChg chg="mod">
          <ac:chgData name="tony mudd" userId="41df6874c2805201" providerId="LiveId" clId="{218D1109-F607-4ADC-A0F5-90BE048CFDE2}" dt="2026-07-25T18:37:35.503" v="333" actId="1076"/>
          <ac:picMkLst>
            <pc:docMk/>
            <pc:sldMk cId="1546416223" sldId="256"/>
            <ac:picMk id="6" creationId="{EAE1E181-FFB1-CB0F-716F-A71982D7A740}"/>
          </ac:picMkLst>
        </pc:picChg>
      </pc:sldChg>
      <pc:sldChg chg="addSp delSp modSp mod modClrScheme delAnim chgLayout">
        <pc:chgData name="tony mudd" userId="41df6874c2805201" providerId="LiveId" clId="{218D1109-F607-4ADC-A0F5-90BE048CFDE2}" dt="2026-07-25T18:45:14.817" v="337" actId="1076"/>
        <pc:sldMkLst>
          <pc:docMk/>
          <pc:sldMk cId="800231271" sldId="257"/>
        </pc:sldMkLst>
        <pc:spChg chg="mod">
          <ac:chgData name="tony mudd" userId="41df6874c2805201" providerId="LiveId" clId="{218D1109-F607-4ADC-A0F5-90BE048CFDE2}" dt="2026-07-23T17:29:08.393" v="57" actId="255"/>
          <ac:spMkLst>
            <pc:docMk/>
            <pc:sldMk cId="800231271" sldId="257"/>
            <ac:spMk id="2" creationId="{63299E84-DEDB-34CB-830F-39508BFAE5B9}"/>
          </ac:spMkLst>
        </pc:spChg>
        <pc:spChg chg="mod">
          <ac:chgData name="tony mudd" userId="41df6874c2805201" providerId="LiveId" clId="{218D1109-F607-4ADC-A0F5-90BE048CFDE2}" dt="2026-07-23T17:29:27.480" v="58" actId="2711"/>
          <ac:spMkLst>
            <pc:docMk/>
            <pc:sldMk cId="800231271" sldId="257"/>
            <ac:spMk id="11" creationId="{E4B95D39-3BE4-75A7-57BE-9968BC936121}"/>
          </ac:spMkLst>
        </pc:spChg>
        <pc:picChg chg="del">
          <ac:chgData name="tony mudd" userId="41df6874c2805201" providerId="LiveId" clId="{218D1109-F607-4ADC-A0F5-90BE048CFDE2}" dt="2026-07-25T18:42:54.021" v="334" actId="478"/>
          <ac:picMkLst>
            <pc:docMk/>
            <pc:sldMk cId="800231271" sldId="257"/>
            <ac:picMk id="3" creationId="{45C5E1E8-1051-39E3-7E44-20C51C18FE1E}"/>
          </ac:picMkLst>
        </pc:picChg>
        <pc:picChg chg="mod">
          <ac:chgData name="tony mudd" userId="41df6874c2805201" providerId="LiveId" clId="{218D1109-F607-4ADC-A0F5-90BE048CFDE2}" dt="2026-07-25T18:45:14.817" v="337" actId="1076"/>
          <ac:picMkLst>
            <pc:docMk/>
            <pc:sldMk cId="800231271" sldId="257"/>
            <ac:picMk id="4" creationId="{5CB93E33-A815-B8BC-8748-BEE8F21790E8}"/>
          </ac:picMkLst>
        </pc:picChg>
      </pc:sldChg>
      <pc:sldChg chg="modSp mod">
        <pc:chgData name="tony mudd" userId="41df6874c2805201" providerId="LiveId" clId="{218D1109-F607-4ADC-A0F5-90BE048CFDE2}" dt="2026-07-23T17:29:46.077" v="59" actId="2711"/>
        <pc:sldMkLst>
          <pc:docMk/>
          <pc:sldMk cId="3739928933" sldId="259"/>
        </pc:sldMkLst>
        <pc:spChg chg="mod">
          <ac:chgData name="tony mudd" userId="41df6874c2805201" providerId="LiveId" clId="{218D1109-F607-4ADC-A0F5-90BE048CFDE2}" dt="2026-07-23T17:29:46.077" v="59" actId="2711"/>
          <ac:spMkLst>
            <pc:docMk/>
            <pc:sldMk cId="3739928933" sldId="259"/>
            <ac:spMk id="2" creationId="{3249A8B8-554F-A17D-BEA2-B2C2876B9D37}"/>
          </ac:spMkLst>
        </pc:spChg>
      </pc:sldChg>
      <pc:sldChg chg="addSp delSp modSp mod modClrScheme chgLayout">
        <pc:chgData name="tony mudd" userId="41df6874c2805201" providerId="LiveId" clId="{218D1109-F607-4ADC-A0F5-90BE048CFDE2}" dt="2026-07-25T18:57:05.563" v="338" actId="1076"/>
        <pc:sldMkLst>
          <pc:docMk/>
          <pc:sldMk cId="2429258539" sldId="260"/>
        </pc:sldMkLst>
        <pc:spChg chg="mod">
          <ac:chgData name="tony mudd" userId="41df6874c2805201" providerId="LiveId" clId="{218D1109-F607-4ADC-A0F5-90BE048CFDE2}" dt="2026-07-23T17:32:18.631" v="76" actId="255"/>
          <ac:spMkLst>
            <pc:docMk/>
            <pc:sldMk cId="2429258539" sldId="260"/>
            <ac:spMk id="2" creationId="{85DFC8A0-4196-7D1E-26F6-A7C88B4A955A}"/>
          </ac:spMkLst>
        </pc:spChg>
        <pc:graphicFrameChg chg="mod modGraphic">
          <ac:chgData name="tony mudd" userId="41df6874c2805201" providerId="LiveId" clId="{218D1109-F607-4ADC-A0F5-90BE048CFDE2}" dt="2026-07-23T17:32:03.202" v="74" actId="2711"/>
          <ac:graphicFrameMkLst>
            <pc:docMk/>
            <pc:sldMk cId="2429258539" sldId="260"/>
            <ac:graphicFrameMk id="5" creationId="{270A9F7D-8923-D5EE-946D-D5542F0DA989}"/>
          </ac:graphicFrameMkLst>
        </pc:graphicFrameChg>
        <pc:picChg chg="mod">
          <ac:chgData name="tony mudd" userId="41df6874c2805201" providerId="LiveId" clId="{218D1109-F607-4ADC-A0F5-90BE048CFDE2}" dt="2026-07-25T18:57:05.563" v="338" actId="1076"/>
          <ac:picMkLst>
            <pc:docMk/>
            <pc:sldMk cId="2429258539" sldId="260"/>
            <ac:picMk id="3" creationId="{9560100E-AAEF-4921-8025-C5571E5727FB}"/>
          </ac:picMkLst>
        </pc:picChg>
      </pc:sldChg>
      <pc:sldChg chg="delSp modSp mod modClrScheme delAnim chgLayout">
        <pc:chgData name="tony mudd" userId="41df6874c2805201" providerId="LiveId" clId="{218D1109-F607-4ADC-A0F5-90BE048CFDE2}" dt="2026-07-25T19:10:37.471" v="346" actId="1076"/>
        <pc:sldMkLst>
          <pc:docMk/>
          <pc:sldMk cId="3276243413" sldId="261"/>
        </pc:sldMkLst>
        <pc:spChg chg="mod">
          <ac:chgData name="tony mudd" userId="41df6874c2805201" providerId="LiveId" clId="{218D1109-F607-4ADC-A0F5-90BE048CFDE2}" dt="2026-07-23T17:26:56.273" v="44" actId="113"/>
          <ac:spMkLst>
            <pc:docMk/>
            <pc:sldMk cId="3276243413" sldId="261"/>
            <ac:spMk id="7" creationId="{812BBB7F-BD4D-A87C-2ADD-B9DEC8FFEDEF}"/>
          </ac:spMkLst>
        </pc:spChg>
        <pc:spChg chg="mod">
          <ac:chgData name="tony mudd" userId="41df6874c2805201" providerId="LiveId" clId="{218D1109-F607-4ADC-A0F5-90BE048CFDE2}" dt="2026-07-25T18:15:59.876" v="261" actId="113"/>
          <ac:spMkLst>
            <pc:docMk/>
            <pc:sldMk cId="3276243413" sldId="261"/>
            <ac:spMk id="18" creationId="{9AAFAE3C-5CFF-43B6-B704-E2047C9D91D2}"/>
          </ac:spMkLst>
        </pc:spChg>
        <pc:picChg chg="del">
          <ac:chgData name="tony mudd" userId="41df6874c2805201" providerId="LiveId" clId="{218D1109-F607-4ADC-A0F5-90BE048CFDE2}" dt="2026-07-25T18:59:28.498" v="339" actId="478"/>
          <ac:picMkLst>
            <pc:docMk/>
            <pc:sldMk cId="3276243413" sldId="261"/>
            <ac:picMk id="2" creationId="{A32CFE3F-D805-7CE6-21E9-B3671503F72E}"/>
          </ac:picMkLst>
        </pc:picChg>
        <pc:picChg chg="del">
          <ac:chgData name="tony mudd" userId="41df6874c2805201" providerId="LiveId" clId="{218D1109-F607-4ADC-A0F5-90BE048CFDE2}" dt="2026-07-25T19:01:07.126" v="341" actId="478"/>
          <ac:picMkLst>
            <pc:docMk/>
            <pc:sldMk cId="3276243413" sldId="261"/>
            <ac:picMk id="3" creationId="{6051460A-9C47-BF29-1991-A2C4B340435B}"/>
          </ac:picMkLst>
        </pc:picChg>
        <pc:picChg chg="del mod">
          <ac:chgData name="tony mudd" userId="41df6874c2805201" providerId="LiveId" clId="{218D1109-F607-4ADC-A0F5-90BE048CFDE2}" dt="2026-07-25T19:03:44.600" v="343" actId="478"/>
          <ac:picMkLst>
            <pc:docMk/>
            <pc:sldMk cId="3276243413" sldId="261"/>
            <ac:picMk id="4" creationId="{77635823-904B-1A0B-6913-F144C42ADB22}"/>
          </ac:picMkLst>
        </pc:picChg>
        <pc:picChg chg="mod">
          <ac:chgData name="tony mudd" userId="41df6874c2805201" providerId="LiveId" clId="{218D1109-F607-4ADC-A0F5-90BE048CFDE2}" dt="2026-07-25T19:10:37.471" v="346" actId="1076"/>
          <ac:picMkLst>
            <pc:docMk/>
            <pc:sldMk cId="3276243413" sldId="261"/>
            <ac:picMk id="5" creationId="{F7FB1973-2483-1B65-3983-6608A18FF41F}"/>
          </ac:picMkLst>
        </pc:picChg>
        <pc:picChg chg="mod ord">
          <ac:chgData name="tony mudd" userId="41df6874c2805201" providerId="LiveId" clId="{218D1109-F607-4ADC-A0F5-90BE048CFDE2}" dt="2026-07-25T19:10:33.930" v="345" actId="1076"/>
          <ac:picMkLst>
            <pc:docMk/>
            <pc:sldMk cId="3276243413" sldId="261"/>
            <ac:picMk id="6" creationId="{789EC4C8-6A32-8239-0231-5236BEF593AC}"/>
          </ac:picMkLst>
        </pc:picChg>
      </pc:sldChg>
      <pc:sldChg chg="modSp mod">
        <pc:chgData name="tony mudd" userId="41df6874c2805201" providerId="LiveId" clId="{218D1109-F607-4ADC-A0F5-90BE048CFDE2}" dt="2026-07-25T18:16:20.807" v="262" actId="113"/>
        <pc:sldMkLst>
          <pc:docMk/>
          <pc:sldMk cId="3406320705" sldId="262"/>
        </pc:sldMkLst>
        <pc:spChg chg="mod">
          <ac:chgData name="tony mudd" userId="41df6874c2805201" providerId="LiveId" clId="{218D1109-F607-4ADC-A0F5-90BE048CFDE2}" dt="2026-07-23T17:28:28.232" v="52" actId="2711"/>
          <ac:spMkLst>
            <pc:docMk/>
            <pc:sldMk cId="3406320705" sldId="262"/>
            <ac:spMk id="2" creationId="{5A65E242-6BF6-F43E-7F2B-D9066750694A}"/>
          </ac:spMkLst>
        </pc:spChg>
        <pc:spChg chg="mod">
          <ac:chgData name="tony mudd" userId="41df6874c2805201" providerId="LiveId" clId="{218D1109-F607-4ADC-A0F5-90BE048CFDE2}" dt="2026-07-25T18:16:20.807" v="262" actId="113"/>
          <ac:spMkLst>
            <pc:docMk/>
            <pc:sldMk cId="3406320705" sldId="262"/>
            <ac:spMk id="7" creationId="{8D52A39B-C1F1-2F90-3BF5-376B260FDCAE}"/>
          </ac:spMkLst>
        </pc:spChg>
      </pc:sldChg>
      <pc:sldChg chg="delSp modSp mod delAnim">
        <pc:chgData name="tony mudd" userId="41df6874c2805201" providerId="LiveId" clId="{218D1109-F607-4ADC-A0F5-90BE048CFDE2}" dt="2026-07-25T19:21:14.587" v="351" actId="1076"/>
        <pc:sldMkLst>
          <pc:docMk/>
          <pc:sldMk cId="2964450158" sldId="263"/>
        </pc:sldMkLst>
        <pc:spChg chg="mod">
          <ac:chgData name="tony mudd" userId="41df6874c2805201" providerId="LiveId" clId="{218D1109-F607-4ADC-A0F5-90BE048CFDE2}" dt="2026-07-23T17:34:21.618" v="91" actId="1076"/>
          <ac:spMkLst>
            <pc:docMk/>
            <pc:sldMk cId="2964450158" sldId="263"/>
            <ac:spMk id="2" creationId="{F620F120-438E-4BE1-9714-9ACCB990FD8A}"/>
          </ac:spMkLst>
        </pc:spChg>
        <pc:graphicFrameChg chg="mod">
          <ac:chgData name="tony mudd" userId="41df6874c2805201" providerId="LiveId" clId="{218D1109-F607-4ADC-A0F5-90BE048CFDE2}" dt="2026-07-25T19:21:06.464" v="350"/>
          <ac:graphicFrameMkLst>
            <pc:docMk/>
            <pc:sldMk cId="2964450158" sldId="263"/>
            <ac:graphicFrameMk id="6" creationId="{421EC5A2-BC46-0EDD-E574-9006B0901E8E}"/>
          </ac:graphicFrameMkLst>
        </pc:graphicFrameChg>
        <pc:picChg chg="del mod">
          <ac:chgData name="tony mudd" userId="41df6874c2805201" providerId="LiveId" clId="{218D1109-F607-4ADC-A0F5-90BE048CFDE2}" dt="2026-07-25T19:15:40.794" v="348" actId="478"/>
          <ac:picMkLst>
            <pc:docMk/>
            <pc:sldMk cId="2964450158" sldId="263"/>
            <ac:picMk id="3" creationId="{C10EE1D5-78C9-27C6-13FF-45652F3C7D64}"/>
          </ac:picMkLst>
        </pc:picChg>
        <pc:picChg chg="mod">
          <ac:chgData name="tony mudd" userId="41df6874c2805201" providerId="LiveId" clId="{218D1109-F607-4ADC-A0F5-90BE048CFDE2}" dt="2026-07-25T19:21:14.587" v="351" actId="1076"/>
          <ac:picMkLst>
            <pc:docMk/>
            <pc:sldMk cId="2964450158" sldId="263"/>
            <ac:picMk id="4" creationId="{84E15259-1C95-7F4D-FAE0-B8108B28DDFB}"/>
          </ac:picMkLst>
        </pc:picChg>
      </pc:sldChg>
      <pc:sldChg chg="addSp delSp modSp mod modClrScheme chgLayout">
        <pc:chgData name="tony mudd" userId="41df6874c2805201" providerId="LiveId" clId="{218D1109-F607-4ADC-A0F5-90BE048CFDE2}" dt="2026-07-25T19:18:48.751" v="349" actId="1076"/>
        <pc:sldMkLst>
          <pc:docMk/>
          <pc:sldMk cId="1667669694" sldId="264"/>
        </pc:sldMkLst>
        <pc:spChg chg="mod">
          <ac:chgData name="tony mudd" userId="41df6874c2805201" providerId="LiveId" clId="{218D1109-F607-4ADC-A0F5-90BE048CFDE2}" dt="2026-07-23T17:36:38.505" v="113" actId="2711"/>
          <ac:spMkLst>
            <pc:docMk/>
            <pc:sldMk cId="1667669694" sldId="264"/>
            <ac:spMk id="2" creationId="{43E195D1-FACC-4AEB-7B09-9BEAC656914E}"/>
          </ac:spMkLst>
        </pc:spChg>
        <pc:graphicFrameChg chg="mod modGraphic">
          <ac:chgData name="tony mudd" userId="41df6874c2805201" providerId="LiveId" clId="{218D1109-F607-4ADC-A0F5-90BE048CFDE2}" dt="2026-07-25T18:19:28.709" v="283" actId="255"/>
          <ac:graphicFrameMkLst>
            <pc:docMk/>
            <pc:sldMk cId="1667669694" sldId="264"/>
            <ac:graphicFrameMk id="6" creationId="{C39E1553-208D-EA0D-0302-9F2ECEA2667A}"/>
          </ac:graphicFrameMkLst>
        </pc:graphicFrameChg>
        <pc:picChg chg="mod">
          <ac:chgData name="tony mudd" userId="41df6874c2805201" providerId="LiveId" clId="{218D1109-F607-4ADC-A0F5-90BE048CFDE2}" dt="2026-07-25T19:18:48.751" v="349" actId="1076"/>
          <ac:picMkLst>
            <pc:docMk/>
            <pc:sldMk cId="1667669694" sldId="264"/>
            <ac:picMk id="3" creationId="{D2EB9A13-3F8E-6BF4-475B-4947BD8DE461}"/>
          </ac:picMkLst>
        </pc:picChg>
      </pc:sldChg>
      <pc:sldChg chg="addSp delSp modSp mod">
        <pc:chgData name="tony mudd" userId="41df6874c2805201" providerId="LiveId" clId="{218D1109-F607-4ADC-A0F5-90BE048CFDE2}" dt="2026-07-25T19:26:03.904" v="355" actId="1076"/>
        <pc:sldMkLst>
          <pc:docMk/>
          <pc:sldMk cId="738468853" sldId="266"/>
        </pc:sldMkLst>
        <pc:spChg chg="mod">
          <ac:chgData name="tony mudd" userId="41df6874c2805201" providerId="LiveId" clId="{218D1109-F607-4ADC-A0F5-90BE048CFDE2}" dt="2026-07-23T17:39:28.922" v="124" actId="255"/>
          <ac:spMkLst>
            <pc:docMk/>
            <pc:sldMk cId="738468853" sldId="266"/>
            <ac:spMk id="2" creationId="{FC2B0C0A-AEC9-877A-605B-CD115924820A}"/>
          </ac:spMkLst>
        </pc:spChg>
        <pc:spChg chg="add mod">
          <ac:chgData name="tony mudd" userId="41df6874c2805201" providerId="LiveId" clId="{218D1109-F607-4ADC-A0F5-90BE048CFDE2}" dt="2026-07-23T17:38:51.861" v="121" actId="14100"/>
          <ac:spMkLst>
            <pc:docMk/>
            <pc:sldMk cId="738468853" sldId="266"/>
            <ac:spMk id="6" creationId="{101ED637-4BF8-3607-EE91-6BFD3AA75EA6}"/>
          </ac:spMkLst>
        </pc:spChg>
        <pc:picChg chg="mod">
          <ac:chgData name="tony mudd" userId="41df6874c2805201" providerId="LiveId" clId="{218D1109-F607-4ADC-A0F5-90BE048CFDE2}" dt="2026-07-25T19:26:03.904" v="355" actId="1076"/>
          <ac:picMkLst>
            <pc:docMk/>
            <pc:sldMk cId="738468853" sldId="266"/>
            <ac:picMk id="3" creationId="{46969EE5-D7D9-D341-54CA-3C85EC4F8C00}"/>
          </ac:picMkLst>
        </pc:picChg>
        <pc:picChg chg="add mod">
          <ac:chgData name="tony mudd" userId="41df6874c2805201" providerId="LiveId" clId="{218D1109-F607-4ADC-A0F5-90BE048CFDE2}" dt="2026-07-23T17:39:12.848" v="123" actId="1076"/>
          <ac:picMkLst>
            <pc:docMk/>
            <pc:sldMk cId="738468853" sldId="266"/>
            <ac:picMk id="5" creationId="{E3D9FA89-F7EC-224C-21E6-61F611617089}"/>
          </ac:picMkLst>
        </pc:picChg>
      </pc:sldChg>
      <pc:sldChg chg="modSp mod">
        <pc:chgData name="tony mudd" userId="41df6874c2805201" providerId="LiveId" clId="{218D1109-F607-4ADC-A0F5-90BE048CFDE2}" dt="2026-07-25T19:23:56.774" v="353" actId="1076"/>
        <pc:sldMkLst>
          <pc:docMk/>
          <pc:sldMk cId="1590808781" sldId="267"/>
        </pc:sldMkLst>
        <pc:spChg chg="mod">
          <ac:chgData name="tony mudd" userId="41df6874c2805201" providerId="LiveId" clId="{218D1109-F607-4ADC-A0F5-90BE048CFDE2}" dt="2026-07-23T17:39:53.385" v="127" actId="255"/>
          <ac:spMkLst>
            <pc:docMk/>
            <pc:sldMk cId="1590808781" sldId="267"/>
            <ac:spMk id="2" creationId="{F9CDA1F2-5AD3-112A-F162-3CF9B67CF231}"/>
          </ac:spMkLst>
        </pc:spChg>
        <pc:spChg chg="mod">
          <ac:chgData name="tony mudd" userId="41df6874c2805201" providerId="LiveId" clId="{218D1109-F607-4ADC-A0F5-90BE048CFDE2}" dt="2026-07-23T17:39:46.431" v="126" actId="255"/>
          <ac:spMkLst>
            <pc:docMk/>
            <pc:sldMk cId="1590808781" sldId="267"/>
            <ac:spMk id="4" creationId="{FA04FF86-CBA2-65B3-E188-74C43692DBDF}"/>
          </ac:spMkLst>
        </pc:spChg>
        <pc:picChg chg="mod">
          <ac:chgData name="tony mudd" userId="41df6874c2805201" providerId="LiveId" clId="{218D1109-F607-4ADC-A0F5-90BE048CFDE2}" dt="2026-07-25T19:23:56.774" v="353" actId="1076"/>
          <ac:picMkLst>
            <pc:docMk/>
            <pc:sldMk cId="1590808781" sldId="267"/>
            <ac:picMk id="3" creationId="{FED05DB2-854A-5E8C-CC23-59C4BEEA9362}"/>
          </ac:picMkLst>
        </pc:picChg>
      </pc:sldChg>
      <pc:sldChg chg="addSp delSp modSp mod modClrScheme chgLayout">
        <pc:chgData name="tony mudd" userId="41df6874c2805201" providerId="LiveId" clId="{218D1109-F607-4ADC-A0F5-90BE048CFDE2}" dt="2026-07-25T19:28:54.360" v="356" actId="1076"/>
        <pc:sldMkLst>
          <pc:docMk/>
          <pc:sldMk cId="3479533661" sldId="268"/>
        </pc:sldMkLst>
        <pc:spChg chg="mod">
          <ac:chgData name="tony mudd" userId="41df6874c2805201" providerId="LiveId" clId="{218D1109-F607-4ADC-A0F5-90BE048CFDE2}" dt="2026-07-23T17:40:14.011" v="128" actId="26606"/>
          <ac:spMkLst>
            <pc:docMk/>
            <pc:sldMk cId="3479533661" sldId="268"/>
            <ac:spMk id="2" creationId="{A042ABAB-90BF-BA48-7EC0-0A14D2890C75}"/>
          </ac:spMkLst>
        </pc:spChg>
        <pc:spChg chg="add mod">
          <ac:chgData name="tony mudd" userId="41df6874c2805201" providerId="LiveId" clId="{218D1109-F607-4ADC-A0F5-90BE048CFDE2}" dt="2026-07-23T17:40:54.106" v="129" actId="931"/>
          <ac:spMkLst>
            <pc:docMk/>
            <pc:sldMk cId="3479533661" sldId="268"/>
            <ac:spMk id="7" creationId="{B1BFFAE3-30B7-2996-CAB4-62A9F33777FC}"/>
          </ac:spMkLst>
        </pc:spChg>
        <pc:graphicFrameChg chg="add mod">
          <ac:chgData name="tony mudd" userId="41df6874c2805201" providerId="LiveId" clId="{218D1109-F607-4ADC-A0F5-90BE048CFDE2}" dt="2026-07-23T17:40:14.011" v="128" actId="26606"/>
          <ac:graphicFrameMkLst>
            <pc:docMk/>
            <pc:sldMk cId="3479533661" sldId="268"/>
            <ac:graphicFrameMk id="6" creationId="{CAD4577C-0CAF-4E7A-4B70-8C4BCED02DB8}"/>
          </ac:graphicFrameMkLst>
        </pc:graphicFrameChg>
        <pc:picChg chg="mod">
          <ac:chgData name="tony mudd" userId="41df6874c2805201" providerId="LiveId" clId="{218D1109-F607-4ADC-A0F5-90BE048CFDE2}" dt="2026-07-25T19:28:54.360" v="356" actId="1076"/>
          <ac:picMkLst>
            <pc:docMk/>
            <pc:sldMk cId="3479533661" sldId="268"/>
            <ac:picMk id="3" creationId="{C6C07223-7919-0CCD-4388-5409EBC26F57}"/>
          </ac:picMkLst>
        </pc:picChg>
        <pc:picChg chg="add mod">
          <ac:chgData name="tony mudd" userId="41df6874c2805201" providerId="LiveId" clId="{218D1109-F607-4ADC-A0F5-90BE048CFDE2}" dt="2026-07-23T17:40:59.412" v="130" actId="14100"/>
          <ac:picMkLst>
            <pc:docMk/>
            <pc:sldMk cId="3479533661" sldId="268"/>
            <ac:picMk id="5" creationId="{893379B9-6A58-75B6-2BFA-3027D020B7C4}"/>
          </ac:picMkLst>
        </pc:picChg>
      </pc:sldChg>
      <pc:sldChg chg="addSp delSp modSp mod modClrScheme chgLayout">
        <pc:chgData name="tony mudd" userId="41df6874c2805201" providerId="LiveId" clId="{218D1109-F607-4ADC-A0F5-90BE048CFDE2}" dt="2026-07-25T19:34:10.128" v="360" actId="1076"/>
        <pc:sldMkLst>
          <pc:docMk/>
          <pc:sldMk cId="881626176" sldId="269"/>
        </pc:sldMkLst>
        <pc:spChg chg="mod">
          <ac:chgData name="tony mudd" userId="41df6874c2805201" providerId="LiveId" clId="{218D1109-F607-4ADC-A0F5-90BE048CFDE2}" dt="2026-07-23T17:41:29.947" v="134" actId="26606"/>
          <ac:spMkLst>
            <pc:docMk/>
            <pc:sldMk cId="881626176" sldId="269"/>
            <ac:spMk id="2" creationId="{1DD0267F-EBE7-CF07-BE40-3A69910926A7}"/>
          </ac:spMkLst>
        </pc:spChg>
        <pc:spChg chg="add del mod">
          <ac:chgData name="tony mudd" userId="41df6874c2805201" providerId="LiveId" clId="{218D1109-F607-4ADC-A0F5-90BE048CFDE2}" dt="2026-07-25T18:21:47.061" v="299" actId="478"/>
          <ac:spMkLst>
            <pc:docMk/>
            <pc:sldMk cId="881626176" sldId="269"/>
            <ac:spMk id="4" creationId="{A7C8FAD1-0C31-85E6-F4E3-6F4E5DB063B1}"/>
          </ac:spMkLst>
        </pc:spChg>
        <pc:graphicFrameChg chg="add del mod modGraphic">
          <ac:chgData name="tony mudd" userId="41df6874c2805201" providerId="LiveId" clId="{218D1109-F607-4ADC-A0F5-90BE048CFDE2}" dt="2026-07-25T19:34:03.126" v="359"/>
          <ac:graphicFrameMkLst>
            <pc:docMk/>
            <pc:sldMk cId="881626176" sldId="269"/>
            <ac:graphicFrameMk id="6" creationId="{866E6708-B27E-466B-E992-1BBED17433DF}"/>
          </ac:graphicFrameMkLst>
        </pc:graphicFrameChg>
        <pc:picChg chg="mod">
          <ac:chgData name="tony mudd" userId="41df6874c2805201" providerId="LiveId" clId="{218D1109-F607-4ADC-A0F5-90BE048CFDE2}" dt="2026-07-25T19:34:10.128" v="360" actId="1076"/>
          <ac:picMkLst>
            <pc:docMk/>
            <pc:sldMk cId="881626176" sldId="269"/>
            <ac:picMk id="3" creationId="{339C6BB5-EB14-80F1-043A-9CB77BC0F514}"/>
          </ac:picMkLst>
        </pc:picChg>
      </pc:sldChg>
      <pc:sldChg chg="modSp mod">
        <pc:chgData name="tony mudd" userId="41df6874c2805201" providerId="LiveId" clId="{218D1109-F607-4ADC-A0F5-90BE048CFDE2}" dt="2026-07-25T19:30:15.327" v="358" actId="1076"/>
        <pc:sldMkLst>
          <pc:docMk/>
          <pc:sldMk cId="33544863" sldId="270"/>
        </pc:sldMkLst>
        <pc:spChg chg="mod">
          <ac:chgData name="tony mudd" userId="41df6874c2805201" providerId="LiveId" clId="{218D1109-F607-4ADC-A0F5-90BE048CFDE2}" dt="2026-07-25T19:30:09.792" v="357" actId="1076"/>
          <ac:spMkLst>
            <pc:docMk/>
            <pc:sldMk cId="33544863" sldId="270"/>
            <ac:spMk id="2" creationId="{430675F1-5771-7CE0-EDC6-45F96AA950BF}"/>
          </ac:spMkLst>
        </pc:spChg>
        <pc:spChg chg="mod">
          <ac:chgData name="tony mudd" userId="41df6874c2805201" providerId="LiveId" clId="{218D1109-F607-4ADC-A0F5-90BE048CFDE2}" dt="2026-07-23T17:42:13.587" v="138" actId="255"/>
          <ac:spMkLst>
            <pc:docMk/>
            <pc:sldMk cId="33544863" sldId="270"/>
            <ac:spMk id="4" creationId="{D4A78005-08E9-524A-2A22-F9558F24017D}"/>
          </ac:spMkLst>
        </pc:spChg>
        <pc:picChg chg="mod">
          <ac:chgData name="tony mudd" userId="41df6874c2805201" providerId="LiveId" clId="{218D1109-F607-4ADC-A0F5-90BE048CFDE2}" dt="2026-07-25T19:30:15.327" v="358" actId="1076"/>
          <ac:picMkLst>
            <pc:docMk/>
            <pc:sldMk cId="33544863" sldId="270"/>
            <ac:picMk id="3" creationId="{1AD1A805-B0B0-A7C7-0938-1438AD416DEE}"/>
          </ac:picMkLst>
        </pc:picChg>
      </pc:sldChg>
      <pc:sldChg chg="modSp mod chgLayout">
        <pc:chgData name="tony mudd" userId="41df6874c2805201" providerId="LiveId" clId="{218D1109-F607-4ADC-A0F5-90BE048CFDE2}" dt="2026-07-25T18:23:24.988" v="321" actId="20577"/>
        <pc:sldMkLst>
          <pc:docMk/>
          <pc:sldMk cId="1309169197" sldId="271"/>
        </pc:sldMkLst>
        <pc:spChg chg="mod">
          <ac:chgData name="tony mudd" userId="41df6874c2805201" providerId="LiveId" clId="{218D1109-F607-4ADC-A0F5-90BE048CFDE2}" dt="2026-07-23T17:42:42.392" v="143" actId="26606"/>
          <ac:spMkLst>
            <pc:docMk/>
            <pc:sldMk cId="1309169197" sldId="271"/>
            <ac:spMk id="2" creationId="{4C3C85A3-18E5-1E66-6FA2-BB1F9524A0E9}"/>
          </ac:spMkLst>
        </pc:spChg>
        <pc:spChg chg="mod">
          <ac:chgData name="tony mudd" userId="41df6874c2805201" providerId="LiveId" clId="{218D1109-F607-4ADC-A0F5-90BE048CFDE2}" dt="2026-07-25T18:23:24.988" v="321" actId="20577"/>
          <ac:spMkLst>
            <pc:docMk/>
            <pc:sldMk cId="1309169197" sldId="271"/>
            <ac:spMk id="15" creationId="{6D177346-55FF-E623-3577-60575AC12175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svg"/><Relationship Id="rId7" Type="http://schemas.openxmlformats.org/officeDocument/2006/relationships/image" Target="../media/image28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6" Type="http://schemas.openxmlformats.org/officeDocument/2006/relationships/image" Target="../media/image27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svg"/><Relationship Id="rId7" Type="http://schemas.openxmlformats.org/officeDocument/2006/relationships/image" Target="../media/image28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6" Type="http://schemas.openxmlformats.org/officeDocument/2006/relationships/image" Target="../media/image27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33F019-27BF-4D0E-989C-6295204B7FCF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991FFB88-E665-48D8-BEC5-BAEF867F093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body maintains blood glucose between 4–7 mmol/L (before meals).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A91811-BD09-44C3-A3F2-595FE095F993}" type="parTrans" cxnId="{0020C7E6-2F95-4D14-BBBA-B0BA54648FCA}">
      <dgm:prSet/>
      <dgm:spPr/>
      <dgm:t>
        <a:bodyPr/>
        <a:lstStyle/>
        <a:p>
          <a:endParaRPr lang="en-US"/>
        </a:p>
      </dgm:t>
    </dgm:pt>
    <dgm:pt modelId="{DA2E7371-0CD1-46EE-A681-369D777AA804}" type="sibTrans" cxnId="{0020C7E6-2F95-4D14-BBBA-B0BA54648FCA}">
      <dgm:prSet/>
      <dgm:spPr/>
      <dgm:t>
        <a:bodyPr/>
        <a:lstStyle/>
        <a:p>
          <a:endParaRPr lang="en-US"/>
        </a:p>
      </dgm:t>
    </dgm:pt>
    <dgm:pt modelId="{19424ADA-9C59-46A3-8442-EC20F3A5A3A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Two important hormones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22D42F-3E70-4CEE-99EB-6D45E1930004}" type="parTrans" cxnId="{187078E8-B324-4E7C-B760-D3BF66057D65}">
      <dgm:prSet/>
      <dgm:spPr/>
      <dgm:t>
        <a:bodyPr/>
        <a:lstStyle/>
        <a:p>
          <a:endParaRPr lang="en-US"/>
        </a:p>
      </dgm:t>
    </dgm:pt>
    <dgm:pt modelId="{8025CC8B-85E6-4BAC-851D-EF07FD586EFE}" type="sibTrans" cxnId="{187078E8-B324-4E7C-B760-D3BF66057D65}">
      <dgm:prSet/>
      <dgm:spPr/>
      <dgm:t>
        <a:bodyPr/>
        <a:lstStyle/>
        <a:p>
          <a:endParaRPr lang="en-US"/>
        </a:p>
      </dgm:t>
    </dgm:pt>
    <dgm:pt modelId="{06191418-B616-4D33-8B48-E1A538148FE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Insulin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F49337-10F3-4CB4-8C4B-B532D76AE4FC}" type="parTrans" cxnId="{24F36384-356B-4F34-B4B9-4C98D346A2C5}">
      <dgm:prSet/>
      <dgm:spPr/>
      <dgm:t>
        <a:bodyPr/>
        <a:lstStyle/>
        <a:p>
          <a:endParaRPr lang="en-US"/>
        </a:p>
      </dgm:t>
    </dgm:pt>
    <dgm:pt modelId="{3EB1640B-4BA3-4B7A-A080-4C6796132F16}" type="sibTrans" cxnId="{24F36384-356B-4F34-B4B9-4C98D346A2C5}">
      <dgm:prSet/>
      <dgm:spPr/>
      <dgm:t>
        <a:bodyPr/>
        <a:lstStyle/>
        <a:p>
          <a:endParaRPr lang="en-US"/>
        </a:p>
      </dgm:t>
    </dgm:pt>
    <dgm:pt modelId="{FF3B2176-F7B1-4EB5-94DB-E89B09192EA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Produced by the pancreas</a:t>
          </a:r>
          <a:r>
            <a:rPr lang="en-GB" dirty="0"/>
            <a:t>.</a:t>
          </a:r>
          <a:endParaRPr lang="en-US" dirty="0"/>
        </a:p>
      </dgm:t>
    </dgm:pt>
    <dgm:pt modelId="{4B42A459-066D-4813-A8DC-6E81C266E740}" type="parTrans" cxnId="{43E277B2-07CD-4C87-9A16-B4C317894819}">
      <dgm:prSet/>
      <dgm:spPr/>
      <dgm:t>
        <a:bodyPr/>
        <a:lstStyle/>
        <a:p>
          <a:endParaRPr lang="en-US"/>
        </a:p>
      </dgm:t>
    </dgm:pt>
    <dgm:pt modelId="{217FC55B-8421-49DB-B12E-16D6EE415263}" type="sibTrans" cxnId="{43E277B2-07CD-4C87-9A16-B4C317894819}">
      <dgm:prSet/>
      <dgm:spPr/>
      <dgm:t>
        <a:bodyPr/>
        <a:lstStyle/>
        <a:p>
          <a:endParaRPr lang="en-US"/>
        </a:p>
      </dgm:t>
    </dgm:pt>
    <dgm:pt modelId="{BD41A10E-AAAA-44BE-9E99-D92F6587F07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Functions</a:t>
          </a:r>
          <a:r>
            <a:rPr lang="en-GB" dirty="0"/>
            <a:t>:</a:t>
          </a:r>
          <a:endParaRPr lang="en-US" dirty="0"/>
        </a:p>
      </dgm:t>
    </dgm:pt>
    <dgm:pt modelId="{358FCE56-2A2A-42A5-A67C-FA9772E1828E}" type="parTrans" cxnId="{0EE3EB8E-9C51-4D15-BD08-A2B934555112}">
      <dgm:prSet/>
      <dgm:spPr/>
      <dgm:t>
        <a:bodyPr/>
        <a:lstStyle/>
        <a:p>
          <a:endParaRPr lang="en-US"/>
        </a:p>
      </dgm:t>
    </dgm:pt>
    <dgm:pt modelId="{E051ACF9-CB9B-4DC0-874B-A440041FB3AC}" type="sibTrans" cxnId="{0EE3EB8E-9C51-4D15-BD08-A2B934555112}">
      <dgm:prSet/>
      <dgm:spPr/>
      <dgm:t>
        <a:bodyPr/>
        <a:lstStyle/>
        <a:p>
          <a:endParaRPr lang="en-US"/>
        </a:p>
      </dgm:t>
    </dgm:pt>
    <dgm:pt modelId="{83A6FDAF-4CA3-4BF3-AA96-D9A6AF2BF19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Lowers blood glucose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D44E16-4ED7-47C7-BFBC-AACFA8D9AA31}" type="parTrans" cxnId="{8817BC96-B784-42F8-A994-9D9921AE384E}">
      <dgm:prSet/>
      <dgm:spPr/>
      <dgm:t>
        <a:bodyPr/>
        <a:lstStyle/>
        <a:p>
          <a:endParaRPr lang="en-US"/>
        </a:p>
      </dgm:t>
    </dgm:pt>
    <dgm:pt modelId="{B99CAA6E-2146-42B7-AF22-BF364129D45F}" type="sibTrans" cxnId="{8817BC96-B784-42F8-A994-9D9921AE384E}">
      <dgm:prSet/>
      <dgm:spPr/>
      <dgm:t>
        <a:bodyPr/>
        <a:lstStyle/>
        <a:p>
          <a:endParaRPr lang="en-US"/>
        </a:p>
      </dgm:t>
    </dgm:pt>
    <dgm:pt modelId="{AC0A953F-FAF9-4B04-8269-F61D80DD0F0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Moves glucose into body cells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2B2D1B-9782-42A8-A639-710FCFF6E285}" type="parTrans" cxnId="{A6A953AA-E037-4CB9-9E5F-5F5D0BD302F6}">
      <dgm:prSet/>
      <dgm:spPr/>
      <dgm:t>
        <a:bodyPr/>
        <a:lstStyle/>
        <a:p>
          <a:endParaRPr lang="en-US"/>
        </a:p>
      </dgm:t>
    </dgm:pt>
    <dgm:pt modelId="{DF3FEDC5-CBBA-4452-8A27-6B138B3C4722}" type="sibTrans" cxnId="{A6A953AA-E037-4CB9-9E5F-5F5D0BD302F6}">
      <dgm:prSet/>
      <dgm:spPr/>
      <dgm:t>
        <a:bodyPr/>
        <a:lstStyle/>
        <a:p>
          <a:endParaRPr lang="en-US"/>
        </a:p>
      </dgm:t>
    </dgm:pt>
    <dgm:pt modelId="{490EA2EA-092A-4646-86E8-F79D03D2B2F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Stores excess glucose as glycogen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FFFDEE-2201-48FC-8557-C661AD80C901}" type="parTrans" cxnId="{E0B53504-4F04-46D1-BE5F-D1BA7767B7E8}">
      <dgm:prSet/>
      <dgm:spPr/>
      <dgm:t>
        <a:bodyPr/>
        <a:lstStyle/>
        <a:p>
          <a:endParaRPr lang="en-US"/>
        </a:p>
      </dgm:t>
    </dgm:pt>
    <dgm:pt modelId="{82BF1430-0D47-4687-9293-1236A22EEE39}" type="sibTrans" cxnId="{E0B53504-4F04-46D1-BE5F-D1BA7767B7E8}">
      <dgm:prSet/>
      <dgm:spPr/>
      <dgm:t>
        <a:bodyPr/>
        <a:lstStyle/>
        <a:p>
          <a:endParaRPr lang="en-US"/>
        </a:p>
      </dgm:t>
    </dgm:pt>
    <dgm:pt modelId="{F28F8DA4-FDD5-4EB1-ABFF-DC8F2BB2C5A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Glucagon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5E809D-7B91-46C6-983D-8028D31515C2}" type="parTrans" cxnId="{9365BFA8-0D51-4C9C-A501-2D8C2F1ABA61}">
      <dgm:prSet/>
      <dgm:spPr/>
      <dgm:t>
        <a:bodyPr/>
        <a:lstStyle/>
        <a:p>
          <a:endParaRPr lang="en-US"/>
        </a:p>
      </dgm:t>
    </dgm:pt>
    <dgm:pt modelId="{FE5066D1-4C56-452F-B115-64BAAFA5C62B}" type="sibTrans" cxnId="{9365BFA8-0D51-4C9C-A501-2D8C2F1ABA61}">
      <dgm:prSet/>
      <dgm:spPr/>
      <dgm:t>
        <a:bodyPr/>
        <a:lstStyle/>
        <a:p>
          <a:endParaRPr lang="en-US"/>
        </a:p>
      </dgm:t>
    </dgm:pt>
    <dgm:pt modelId="{A336E828-146A-41EF-A0E0-593E7E42ECE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Also produced by the pancreas</a:t>
          </a:r>
          <a:r>
            <a:rPr lang="en-GB" dirty="0"/>
            <a:t>.</a:t>
          </a:r>
          <a:endParaRPr lang="en-US" dirty="0"/>
        </a:p>
      </dgm:t>
    </dgm:pt>
    <dgm:pt modelId="{5622BC12-3062-473D-ABA0-DE4AABB6FD25}" type="parTrans" cxnId="{1DE4203F-B127-48FF-AD2C-FECB5BBA8452}">
      <dgm:prSet/>
      <dgm:spPr/>
      <dgm:t>
        <a:bodyPr/>
        <a:lstStyle/>
        <a:p>
          <a:endParaRPr lang="en-US"/>
        </a:p>
      </dgm:t>
    </dgm:pt>
    <dgm:pt modelId="{6579154E-CC38-4702-9334-77EB654A85D3}" type="sibTrans" cxnId="{1DE4203F-B127-48FF-AD2C-FECB5BBA8452}">
      <dgm:prSet/>
      <dgm:spPr/>
      <dgm:t>
        <a:bodyPr/>
        <a:lstStyle/>
        <a:p>
          <a:endParaRPr lang="en-US"/>
        </a:p>
      </dgm:t>
    </dgm:pt>
    <dgm:pt modelId="{974D078D-5771-4E0C-846F-085D42F33A16}">
      <dgm:prSet/>
      <dgm:spPr/>
      <dgm:t>
        <a:bodyPr/>
        <a:lstStyle/>
        <a:p>
          <a:r>
            <a:rPr lang="en-GB" dirty="0"/>
            <a:t>F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unctions</a:t>
          </a:r>
          <a:r>
            <a:rPr lang="en-GB" dirty="0"/>
            <a:t>:</a:t>
          </a:r>
          <a:endParaRPr lang="en-US" dirty="0"/>
        </a:p>
      </dgm:t>
    </dgm:pt>
    <dgm:pt modelId="{16DDFD23-F486-46B1-B0A0-3B73F2A7D059}" type="parTrans" cxnId="{6094DF9F-1F7E-4B00-95AF-0CF6CEE4EB3D}">
      <dgm:prSet/>
      <dgm:spPr/>
      <dgm:t>
        <a:bodyPr/>
        <a:lstStyle/>
        <a:p>
          <a:endParaRPr lang="en-US"/>
        </a:p>
      </dgm:t>
    </dgm:pt>
    <dgm:pt modelId="{EECD87D3-3459-4586-A470-6D307AF82373}" type="sibTrans" cxnId="{6094DF9F-1F7E-4B00-95AF-0CF6CEE4EB3D}">
      <dgm:prSet/>
      <dgm:spPr/>
      <dgm:t>
        <a:bodyPr/>
        <a:lstStyle/>
        <a:p>
          <a:endParaRPr lang="en-US"/>
        </a:p>
      </dgm:t>
    </dgm:pt>
    <dgm:pt modelId="{6462DF30-03C7-4714-8EBA-61DE5B23620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Raises blood glucose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353406-1806-4D7A-A932-D32E0BE08E13}" type="parTrans" cxnId="{C05BA415-9726-4D53-997B-BBB7AAF64F7E}">
      <dgm:prSet/>
      <dgm:spPr/>
      <dgm:t>
        <a:bodyPr/>
        <a:lstStyle/>
        <a:p>
          <a:endParaRPr lang="en-US"/>
        </a:p>
      </dgm:t>
    </dgm:pt>
    <dgm:pt modelId="{8A4452F2-C664-45AB-A721-51846679A617}" type="sibTrans" cxnId="{C05BA415-9726-4D53-997B-BBB7AAF64F7E}">
      <dgm:prSet/>
      <dgm:spPr/>
      <dgm:t>
        <a:bodyPr/>
        <a:lstStyle/>
        <a:p>
          <a:endParaRPr lang="en-US"/>
        </a:p>
      </dgm:t>
    </dgm:pt>
    <dgm:pt modelId="{984E30C6-FFF2-4DC7-A570-BF5D1BB21BB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Releases stored glucose from the liver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400458-CD6C-4A86-AE7B-090F00A4A6E1}" type="parTrans" cxnId="{053EF805-5A00-48DA-A2A0-EE1852127C9F}">
      <dgm:prSet/>
      <dgm:spPr/>
      <dgm:t>
        <a:bodyPr/>
        <a:lstStyle/>
        <a:p>
          <a:endParaRPr lang="en-US"/>
        </a:p>
      </dgm:t>
    </dgm:pt>
    <dgm:pt modelId="{B02511C0-C332-428C-9C04-CBBA4D7E7E8E}" type="sibTrans" cxnId="{053EF805-5A00-48DA-A2A0-EE1852127C9F}">
      <dgm:prSet/>
      <dgm:spPr/>
      <dgm:t>
        <a:bodyPr/>
        <a:lstStyle/>
        <a:p>
          <a:endParaRPr lang="en-US"/>
        </a:p>
      </dgm:t>
    </dgm:pt>
    <dgm:pt modelId="{BB374E0D-044E-4CF5-9DF2-AC8EBC2A109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Together they maintain homeostasis</a:t>
          </a:r>
          <a:r>
            <a:rPr lang="en-GB" dirty="0"/>
            <a:t>.</a:t>
          </a:r>
          <a:endParaRPr lang="en-US" dirty="0"/>
        </a:p>
      </dgm:t>
    </dgm:pt>
    <dgm:pt modelId="{5883002E-D692-4E80-91E3-675EC14C1914}" type="parTrans" cxnId="{C954C26F-4A65-4626-BCA0-DA248C4CC568}">
      <dgm:prSet/>
      <dgm:spPr/>
      <dgm:t>
        <a:bodyPr/>
        <a:lstStyle/>
        <a:p>
          <a:endParaRPr lang="en-US"/>
        </a:p>
      </dgm:t>
    </dgm:pt>
    <dgm:pt modelId="{37887390-254B-4C14-B1BE-E91BF0C92C6F}" type="sibTrans" cxnId="{C954C26F-4A65-4626-BCA0-DA248C4CC568}">
      <dgm:prSet/>
      <dgm:spPr/>
      <dgm:t>
        <a:bodyPr/>
        <a:lstStyle/>
        <a:p>
          <a:endParaRPr lang="en-US"/>
        </a:p>
      </dgm:t>
    </dgm:pt>
    <dgm:pt modelId="{E2AD825F-DCBB-4AAC-99FA-579D22C34493}" type="pres">
      <dgm:prSet presAssocID="{8833F019-27BF-4D0E-989C-6295204B7FCF}" presName="linear" presStyleCnt="0">
        <dgm:presLayoutVars>
          <dgm:animLvl val="lvl"/>
          <dgm:resizeHandles val="exact"/>
        </dgm:presLayoutVars>
      </dgm:prSet>
      <dgm:spPr/>
    </dgm:pt>
    <dgm:pt modelId="{225356F8-2A2B-43E6-A7D4-16C123AD9223}" type="pres">
      <dgm:prSet presAssocID="{991FFB88-E665-48D8-BEC5-BAEF867F0930}" presName="parentText" presStyleLbl="node1" presStyleIdx="0" presStyleCnt="14">
        <dgm:presLayoutVars>
          <dgm:chMax val="0"/>
          <dgm:bulletEnabled val="1"/>
        </dgm:presLayoutVars>
      </dgm:prSet>
      <dgm:spPr/>
    </dgm:pt>
    <dgm:pt modelId="{A0DD087D-7B39-409E-8FF8-52C65B2085BF}" type="pres">
      <dgm:prSet presAssocID="{DA2E7371-0CD1-46EE-A681-369D777AA804}" presName="spacer" presStyleCnt="0"/>
      <dgm:spPr/>
    </dgm:pt>
    <dgm:pt modelId="{38210FF7-651A-4CF2-8622-BAE7B3CE8F05}" type="pres">
      <dgm:prSet presAssocID="{19424ADA-9C59-46A3-8442-EC20F3A5A3A2}" presName="parentText" presStyleLbl="node1" presStyleIdx="1" presStyleCnt="14">
        <dgm:presLayoutVars>
          <dgm:chMax val="0"/>
          <dgm:bulletEnabled val="1"/>
        </dgm:presLayoutVars>
      </dgm:prSet>
      <dgm:spPr/>
    </dgm:pt>
    <dgm:pt modelId="{AD273C11-37C8-48B2-ABBE-2150C4322E96}" type="pres">
      <dgm:prSet presAssocID="{8025CC8B-85E6-4BAC-851D-EF07FD586EFE}" presName="spacer" presStyleCnt="0"/>
      <dgm:spPr/>
    </dgm:pt>
    <dgm:pt modelId="{40697FA4-6CC9-4D24-BB97-FC8D05B8FC8B}" type="pres">
      <dgm:prSet presAssocID="{06191418-B616-4D33-8B48-E1A538148FE1}" presName="parentText" presStyleLbl="node1" presStyleIdx="2" presStyleCnt="14">
        <dgm:presLayoutVars>
          <dgm:chMax val="0"/>
          <dgm:bulletEnabled val="1"/>
        </dgm:presLayoutVars>
      </dgm:prSet>
      <dgm:spPr/>
    </dgm:pt>
    <dgm:pt modelId="{DF850D0C-7F86-4CE7-887F-716A715C683E}" type="pres">
      <dgm:prSet presAssocID="{3EB1640B-4BA3-4B7A-A080-4C6796132F16}" presName="spacer" presStyleCnt="0"/>
      <dgm:spPr/>
    </dgm:pt>
    <dgm:pt modelId="{F433BC25-A008-48E0-8BA3-D3E58C7FB5F0}" type="pres">
      <dgm:prSet presAssocID="{FF3B2176-F7B1-4EB5-94DB-E89B09192EA0}" presName="parentText" presStyleLbl="node1" presStyleIdx="3" presStyleCnt="14">
        <dgm:presLayoutVars>
          <dgm:chMax val="0"/>
          <dgm:bulletEnabled val="1"/>
        </dgm:presLayoutVars>
      </dgm:prSet>
      <dgm:spPr/>
    </dgm:pt>
    <dgm:pt modelId="{D8311815-1222-4296-868C-A94F171B6CF7}" type="pres">
      <dgm:prSet presAssocID="{217FC55B-8421-49DB-B12E-16D6EE415263}" presName="spacer" presStyleCnt="0"/>
      <dgm:spPr/>
    </dgm:pt>
    <dgm:pt modelId="{8872F9FE-D164-450B-8CDC-54DAE8ECE73F}" type="pres">
      <dgm:prSet presAssocID="{BD41A10E-AAAA-44BE-9E99-D92F6587F078}" presName="parentText" presStyleLbl="node1" presStyleIdx="4" presStyleCnt="14">
        <dgm:presLayoutVars>
          <dgm:chMax val="0"/>
          <dgm:bulletEnabled val="1"/>
        </dgm:presLayoutVars>
      </dgm:prSet>
      <dgm:spPr/>
    </dgm:pt>
    <dgm:pt modelId="{E19DECF0-879E-435F-ACE2-1ECA25ACD40F}" type="pres">
      <dgm:prSet presAssocID="{E051ACF9-CB9B-4DC0-874B-A440041FB3AC}" presName="spacer" presStyleCnt="0"/>
      <dgm:spPr/>
    </dgm:pt>
    <dgm:pt modelId="{7B6A6043-6691-4A52-B86C-4A8B4F5AE499}" type="pres">
      <dgm:prSet presAssocID="{83A6FDAF-4CA3-4BF3-AA96-D9A6AF2BF196}" presName="parentText" presStyleLbl="node1" presStyleIdx="5" presStyleCnt="14">
        <dgm:presLayoutVars>
          <dgm:chMax val="0"/>
          <dgm:bulletEnabled val="1"/>
        </dgm:presLayoutVars>
      </dgm:prSet>
      <dgm:spPr/>
    </dgm:pt>
    <dgm:pt modelId="{72211C59-C7D2-4535-8832-F5CBB9003A0E}" type="pres">
      <dgm:prSet presAssocID="{B99CAA6E-2146-42B7-AF22-BF364129D45F}" presName="spacer" presStyleCnt="0"/>
      <dgm:spPr/>
    </dgm:pt>
    <dgm:pt modelId="{969F1DE7-E359-4FC3-98BC-476B0998DBFB}" type="pres">
      <dgm:prSet presAssocID="{AC0A953F-FAF9-4B04-8269-F61D80DD0F01}" presName="parentText" presStyleLbl="node1" presStyleIdx="6" presStyleCnt="14">
        <dgm:presLayoutVars>
          <dgm:chMax val="0"/>
          <dgm:bulletEnabled val="1"/>
        </dgm:presLayoutVars>
      </dgm:prSet>
      <dgm:spPr/>
    </dgm:pt>
    <dgm:pt modelId="{4EBEAEC1-154B-40AD-9299-CB46EC7515C3}" type="pres">
      <dgm:prSet presAssocID="{DF3FEDC5-CBBA-4452-8A27-6B138B3C4722}" presName="spacer" presStyleCnt="0"/>
      <dgm:spPr/>
    </dgm:pt>
    <dgm:pt modelId="{6E78948A-62D4-447A-B159-FDAF4194F911}" type="pres">
      <dgm:prSet presAssocID="{490EA2EA-092A-4646-86E8-F79D03D2B2FD}" presName="parentText" presStyleLbl="node1" presStyleIdx="7" presStyleCnt="14">
        <dgm:presLayoutVars>
          <dgm:chMax val="0"/>
          <dgm:bulletEnabled val="1"/>
        </dgm:presLayoutVars>
      </dgm:prSet>
      <dgm:spPr/>
    </dgm:pt>
    <dgm:pt modelId="{9937414A-5145-48F2-9D37-C90B0A09967C}" type="pres">
      <dgm:prSet presAssocID="{82BF1430-0D47-4687-9293-1236A22EEE39}" presName="spacer" presStyleCnt="0"/>
      <dgm:spPr/>
    </dgm:pt>
    <dgm:pt modelId="{4FA21C62-B41F-48EA-9857-F3DFD70F0524}" type="pres">
      <dgm:prSet presAssocID="{F28F8DA4-FDD5-4EB1-ABFF-DC8F2BB2C5AC}" presName="parentText" presStyleLbl="node1" presStyleIdx="8" presStyleCnt="14">
        <dgm:presLayoutVars>
          <dgm:chMax val="0"/>
          <dgm:bulletEnabled val="1"/>
        </dgm:presLayoutVars>
      </dgm:prSet>
      <dgm:spPr/>
    </dgm:pt>
    <dgm:pt modelId="{FC3A3952-D78B-4471-800F-E329E832AA8E}" type="pres">
      <dgm:prSet presAssocID="{FE5066D1-4C56-452F-B115-64BAAFA5C62B}" presName="spacer" presStyleCnt="0"/>
      <dgm:spPr/>
    </dgm:pt>
    <dgm:pt modelId="{F89834F3-E75D-42C5-B7B0-D8321B0359E1}" type="pres">
      <dgm:prSet presAssocID="{A336E828-146A-41EF-A0E0-593E7E42ECEB}" presName="parentText" presStyleLbl="node1" presStyleIdx="9" presStyleCnt="14">
        <dgm:presLayoutVars>
          <dgm:chMax val="0"/>
          <dgm:bulletEnabled val="1"/>
        </dgm:presLayoutVars>
      </dgm:prSet>
      <dgm:spPr/>
    </dgm:pt>
    <dgm:pt modelId="{DC166195-35C9-4EFC-B780-BE8B15E1D693}" type="pres">
      <dgm:prSet presAssocID="{6579154E-CC38-4702-9334-77EB654A85D3}" presName="spacer" presStyleCnt="0"/>
      <dgm:spPr/>
    </dgm:pt>
    <dgm:pt modelId="{94056B5B-8763-415C-881B-FB6423802BC8}" type="pres">
      <dgm:prSet presAssocID="{974D078D-5771-4E0C-846F-085D42F33A16}" presName="parentText" presStyleLbl="node1" presStyleIdx="10" presStyleCnt="14">
        <dgm:presLayoutVars>
          <dgm:chMax val="0"/>
          <dgm:bulletEnabled val="1"/>
        </dgm:presLayoutVars>
      </dgm:prSet>
      <dgm:spPr/>
    </dgm:pt>
    <dgm:pt modelId="{3B2F1F35-7FF2-43B5-850B-EA72A0AD7F39}" type="pres">
      <dgm:prSet presAssocID="{EECD87D3-3459-4586-A470-6D307AF82373}" presName="spacer" presStyleCnt="0"/>
      <dgm:spPr/>
    </dgm:pt>
    <dgm:pt modelId="{07C3F5ED-3C5B-4BAB-B1A8-A8646D6063CC}" type="pres">
      <dgm:prSet presAssocID="{6462DF30-03C7-4714-8EBA-61DE5B236205}" presName="parentText" presStyleLbl="node1" presStyleIdx="11" presStyleCnt="14">
        <dgm:presLayoutVars>
          <dgm:chMax val="0"/>
          <dgm:bulletEnabled val="1"/>
        </dgm:presLayoutVars>
      </dgm:prSet>
      <dgm:spPr/>
    </dgm:pt>
    <dgm:pt modelId="{F2ED471A-C8C1-47D5-B66F-A3EAA9B01173}" type="pres">
      <dgm:prSet presAssocID="{8A4452F2-C664-45AB-A721-51846679A617}" presName="spacer" presStyleCnt="0"/>
      <dgm:spPr/>
    </dgm:pt>
    <dgm:pt modelId="{4D644E1B-DD08-4C23-B871-3FB66AF8D4DD}" type="pres">
      <dgm:prSet presAssocID="{984E30C6-FFF2-4DC7-A570-BF5D1BB21BBF}" presName="parentText" presStyleLbl="node1" presStyleIdx="12" presStyleCnt="14">
        <dgm:presLayoutVars>
          <dgm:chMax val="0"/>
          <dgm:bulletEnabled val="1"/>
        </dgm:presLayoutVars>
      </dgm:prSet>
      <dgm:spPr/>
    </dgm:pt>
    <dgm:pt modelId="{0B8F2C18-4BCB-48E8-AC8A-F4D12E6EC212}" type="pres">
      <dgm:prSet presAssocID="{B02511C0-C332-428C-9C04-CBBA4D7E7E8E}" presName="spacer" presStyleCnt="0"/>
      <dgm:spPr/>
    </dgm:pt>
    <dgm:pt modelId="{807356F8-3D08-413B-A52E-7C43B3F6AC2A}" type="pres">
      <dgm:prSet presAssocID="{BB374E0D-044E-4CF5-9DF2-AC8EBC2A109B}" presName="parentText" presStyleLbl="node1" presStyleIdx="13" presStyleCnt="14" custLinFactNeighborX="-3240" custLinFactNeighborY="99688">
        <dgm:presLayoutVars>
          <dgm:chMax val="0"/>
          <dgm:bulletEnabled val="1"/>
        </dgm:presLayoutVars>
      </dgm:prSet>
      <dgm:spPr/>
    </dgm:pt>
  </dgm:ptLst>
  <dgm:cxnLst>
    <dgm:cxn modelId="{E0B53504-4F04-46D1-BE5F-D1BA7767B7E8}" srcId="{8833F019-27BF-4D0E-989C-6295204B7FCF}" destId="{490EA2EA-092A-4646-86E8-F79D03D2B2FD}" srcOrd="7" destOrd="0" parTransId="{45FFFDEE-2201-48FC-8557-C661AD80C901}" sibTransId="{82BF1430-0D47-4687-9293-1236A22EEE39}"/>
    <dgm:cxn modelId="{053EF805-5A00-48DA-A2A0-EE1852127C9F}" srcId="{8833F019-27BF-4D0E-989C-6295204B7FCF}" destId="{984E30C6-FFF2-4DC7-A570-BF5D1BB21BBF}" srcOrd="12" destOrd="0" parTransId="{56400458-CD6C-4A86-AE7B-090F00A4A6E1}" sibTransId="{B02511C0-C332-428C-9C04-CBBA4D7E7E8E}"/>
    <dgm:cxn modelId="{C05BA415-9726-4D53-997B-BBB7AAF64F7E}" srcId="{8833F019-27BF-4D0E-989C-6295204B7FCF}" destId="{6462DF30-03C7-4714-8EBA-61DE5B236205}" srcOrd="11" destOrd="0" parTransId="{F0353406-1806-4D7A-A932-D32E0BE08E13}" sibTransId="{8A4452F2-C664-45AB-A721-51846679A617}"/>
    <dgm:cxn modelId="{01F19E16-3AE2-4055-8601-51AE293F8F58}" type="presOf" srcId="{984E30C6-FFF2-4DC7-A570-BF5D1BB21BBF}" destId="{4D644E1B-DD08-4C23-B871-3FB66AF8D4DD}" srcOrd="0" destOrd="0" presId="urn:microsoft.com/office/officeart/2005/8/layout/vList2"/>
    <dgm:cxn modelId="{8EA1D326-0791-4FEB-B8EB-7FB1CB97FB8E}" type="presOf" srcId="{991FFB88-E665-48D8-BEC5-BAEF867F0930}" destId="{225356F8-2A2B-43E6-A7D4-16C123AD9223}" srcOrd="0" destOrd="0" presId="urn:microsoft.com/office/officeart/2005/8/layout/vList2"/>
    <dgm:cxn modelId="{1DE4203F-B127-48FF-AD2C-FECB5BBA8452}" srcId="{8833F019-27BF-4D0E-989C-6295204B7FCF}" destId="{A336E828-146A-41EF-A0E0-593E7E42ECEB}" srcOrd="9" destOrd="0" parTransId="{5622BC12-3062-473D-ABA0-DE4AABB6FD25}" sibTransId="{6579154E-CC38-4702-9334-77EB654A85D3}"/>
    <dgm:cxn modelId="{98965343-3F24-47C3-93A3-12A64B3985B2}" type="presOf" srcId="{974D078D-5771-4E0C-846F-085D42F33A16}" destId="{94056B5B-8763-415C-881B-FB6423802BC8}" srcOrd="0" destOrd="0" presId="urn:microsoft.com/office/officeart/2005/8/layout/vList2"/>
    <dgm:cxn modelId="{EE8D3A6D-5C8D-4D25-B5A8-2CC23EB83A75}" type="presOf" srcId="{F28F8DA4-FDD5-4EB1-ABFF-DC8F2BB2C5AC}" destId="{4FA21C62-B41F-48EA-9857-F3DFD70F0524}" srcOrd="0" destOrd="0" presId="urn:microsoft.com/office/officeart/2005/8/layout/vList2"/>
    <dgm:cxn modelId="{EDF1116F-83E1-435E-87DD-0B7F58D03F4F}" type="presOf" srcId="{AC0A953F-FAF9-4B04-8269-F61D80DD0F01}" destId="{969F1DE7-E359-4FC3-98BC-476B0998DBFB}" srcOrd="0" destOrd="0" presId="urn:microsoft.com/office/officeart/2005/8/layout/vList2"/>
    <dgm:cxn modelId="{C954C26F-4A65-4626-BCA0-DA248C4CC568}" srcId="{8833F019-27BF-4D0E-989C-6295204B7FCF}" destId="{BB374E0D-044E-4CF5-9DF2-AC8EBC2A109B}" srcOrd="13" destOrd="0" parTransId="{5883002E-D692-4E80-91E3-675EC14C1914}" sibTransId="{37887390-254B-4C14-B1BE-E91BF0C92C6F}"/>
    <dgm:cxn modelId="{7B7C9B50-0413-4156-9747-9B2F715F18E5}" type="presOf" srcId="{83A6FDAF-4CA3-4BF3-AA96-D9A6AF2BF196}" destId="{7B6A6043-6691-4A52-B86C-4A8B4F5AE499}" srcOrd="0" destOrd="0" presId="urn:microsoft.com/office/officeart/2005/8/layout/vList2"/>
    <dgm:cxn modelId="{EAB3AF70-8F9F-4FD9-82AD-786FC148940F}" type="presOf" srcId="{490EA2EA-092A-4646-86E8-F79D03D2B2FD}" destId="{6E78948A-62D4-447A-B159-FDAF4194F911}" srcOrd="0" destOrd="0" presId="urn:microsoft.com/office/officeart/2005/8/layout/vList2"/>
    <dgm:cxn modelId="{14FDB75A-C4B2-4F23-AAD4-ED833FA9AF18}" type="presOf" srcId="{19424ADA-9C59-46A3-8442-EC20F3A5A3A2}" destId="{38210FF7-651A-4CF2-8622-BAE7B3CE8F05}" srcOrd="0" destOrd="0" presId="urn:microsoft.com/office/officeart/2005/8/layout/vList2"/>
    <dgm:cxn modelId="{24F36384-356B-4F34-B4B9-4C98D346A2C5}" srcId="{8833F019-27BF-4D0E-989C-6295204B7FCF}" destId="{06191418-B616-4D33-8B48-E1A538148FE1}" srcOrd="2" destOrd="0" parTransId="{99F49337-10F3-4CB4-8C4B-B532D76AE4FC}" sibTransId="{3EB1640B-4BA3-4B7A-A080-4C6796132F16}"/>
    <dgm:cxn modelId="{47EAAA8D-602A-49BA-9698-0807A068B50C}" type="presOf" srcId="{BB374E0D-044E-4CF5-9DF2-AC8EBC2A109B}" destId="{807356F8-3D08-413B-A52E-7C43B3F6AC2A}" srcOrd="0" destOrd="0" presId="urn:microsoft.com/office/officeart/2005/8/layout/vList2"/>
    <dgm:cxn modelId="{0EE3EB8E-9C51-4D15-BD08-A2B934555112}" srcId="{8833F019-27BF-4D0E-989C-6295204B7FCF}" destId="{BD41A10E-AAAA-44BE-9E99-D92F6587F078}" srcOrd="4" destOrd="0" parTransId="{358FCE56-2A2A-42A5-A67C-FA9772E1828E}" sibTransId="{E051ACF9-CB9B-4DC0-874B-A440041FB3AC}"/>
    <dgm:cxn modelId="{A8796190-59E2-448A-9324-8BCC8EB6F2C7}" type="presOf" srcId="{BD41A10E-AAAA-44BE-9E99-D92F6587F078}" destId="{8872F9FE-D164-450B-8CDC-54DAE8ECE73F}" srcOrd="0" destOrd="0" presId="urn:microsoft.com/office/officeart/2005/8/layout/vList2"/>
    <dgm:cxn modelId="{8817BC96-B784-42F8-A994-9D9921AE384E}" srcId="{8833F019-27BF-4D0E-989C-6295204B7FCF}" destId="{83A6FDAF-4CA3-4BF3-AA96-D9A6AF2BF196}" srcOrd="5" destOrd="0" parTransId="{D7D44E16-4ED7-47C7-BFBC-AACFA8D9AA31}" sibTransId="{B99CAA6E-2146-42B7-AF22-BF364129D45F}"/>
    <dgm:cxn modelId="{978B999C-5F05-4E00-814B-D1349754EC44}" type="presOf" srcId="{06191418-B616-4D33-8B48-E1A538148FE1}" destId="{40697FA4-6CC9-4D24-BB97-FC8D05B8FC8B}" srcOrd="0" destOrd="0" presId="urn:microsoft.com/office/officeart/2005/8/layout/vList2"/>
    <dgm:cxn modelId="{6094DF9F-1F7E-4B00-95AF-0CF6CEE4EB3D}" srcId="{8833F019-27BF-4D0E-989C-6295204B7FCF}" destId="{974D078D-5771-4E0C-846F-085D42F33A16}" srcOrd="10" destOrd="0" parTransId="{16DDFD23-F486-46B1-B0A0-3B73F2A7D059}" sibTransId="{EECD87D3-3459-4586-A470-6D307AF82373}"/>
    <dgm:cxn modelId="{9365BFA8-0D51-4C9C-A501-2D8C2F1ABA61}" srcId="{8833F019-27BF-4D0E-989C-6295204B7FCF}" destId="{F28F8DA4-FDD5-4EB1-ABFF-DC8F2BB2C5AC}" srcOrd="8" destOrd="0" parTransId="{C35E809D-7B91-46C6-983D-8028D31515C2}" sibTransId="{FE5066D1-4C56-452F-B115-64BAAFA5C62B}"/>
    <dgm:cxn modelId="{A6A953AA-E037-4CB9-9E5F-5F5D0BD302F6}" srcId="{8833F019-27BF-4D0E-989C-6295204B7FCF}" destId="{AC0A953F-FAF9-4B04-8269-F61D80DD0F01}" srcOrd="6" destOrd="0" parTransId="{A12B2D1B-9782-42A8-A639-710FCFF6E285}" sibTransId="{DF3FEDC5-CBBA-4452-8A27-6B138B3C4722}"/>
    <dgm:cxn modelId="{43E277B2-07CD-4C87-9A16-B4C317894819}" srcId="{8833F019-27BF-4D0E-989C-6295204B7FCF}" destId="{FF3B2176-F7B1-4EB5-94DB-E89B09192EA0}" srcOrd="3" destOrd="0" parTransId="{4B42A459-066D-4813-A8DC-6E81C266E740}" sibTransId="{217FC55B-8421-49DB-B12E-16D6EE415263}"/>
    <dgm:cxn modelId="{26F37AD2-D4FC-4F83-AE03-CAE14C7C4EA3}" type="presOf" srcId="{8833F019-27BF-4D0E-989C-6295204B7FCF}" destId="{E2AD825F-DCBB-4AAC-99FA-579D22C34493}" srcOrd="0" destOrd="0" presId="urn:microsoft.com/office/officeart/2005/8/layout/vList2"/>
    <dgm:cxn modelId="{D5466FD8-90C6-4FA8-9B40-D10283DE62D2}" type="presOf" srcId="{6462DF30-03C7-4714-8EBA-61DE5B236205}" destId="{07C3F5ED-3C5B-4BAB-B1A8-A8646D6063CC}" srcOrd="0" destOrd="0" presId="urn:microsoft.com/office/officeart/2005/8/layout/vList2"/>
    <dgm:cxn modelId="{2FD499DA-D841-479C-B78D-631ACCEF87DE}" type="presOf" srcId="{A336E828-146A-41EF-A0E0-593E7E42ECEB}" destId="{F89834F3-E75D-42C5-B7B0-D8321B0359E1}" srcOrd="0" destOrd="0" presId="urn:microsoft.com/office/officeart/2005/8/layout/vList2"/>
    <dgm:cxn modelId="{0020C7E6-2F95-4D14-BBBA-B0BA54648FCA}" srcId="{8833F019-27BF-4D0E-989C-6295204B7FCF}" destId="{991FFB88-E665-48D8-BEC5-BAEF867F0930}" srcOrd="0" destOrd="0" parTransId="{D7A91811-BD09-44C3-A3F2-595FE095F993}" sibTransId="{DA2E7371-0CD1-46EE-A681-369D777AA804}"/>
    <dgm:cxn modelId="{187078E8-B324-4E7C-B760-D3BF66057D65}" srcId="{8833F019-27BF-4D0E-989C-6295204B7FCF}" destId="{19424ADA-9C59-46A3-8442-EC20F3A5A3A2}" srcOrd="1" destOrd="0" parTransId="{E822D42F-3E70-4CEE-99EB-6D45E1930004}" sibTransId="{8025CC8B-85E6-4BAC-851D-EF07FD586EFE}"/>
    <dgm:cxn modelId="{049E01F5-5064-4402-8831-D90EF7878ACA}" type="presOf" srcId="{FF3B2176-F7B1-4EB5-94DB-E89B09192EA0}" destId="{F433BC25-A008-48E0-8BA3-D3E58C7FB5F0}" srcOrd="0" destOrd="0" presId="urn:microsoft.com/office/officeart/2005/8/layout/vList2"/>
    <dgm:cxn modelId="{8A8782EB-6574-4B98-8545-8C253A88BCE5}" type="presParOf" srcId="{E2AD825F-DCBB-4AAC-99FA-579D22C34493}" destId="{225356F8-2A2B-43E6-A7D4-16C123AD9223}" srcOrd="0" destOrd="0" presId="urn:microsoft.com/office/officeart/2005/8/layout/vList2"/>
    <dgm:cxn modelId="{05F66EAE-42B2-4EC9-98A0-C7A569EF78E7}" type="presParOf" srcId="{E2AD825F-DCBB-4AAC-99FA-579D22C34493}" destId="{A0DD087D-7B39-409E-8FF8-52C65B2085BF}" srcOrd="1" destOrd="0" presId="urn:microsoft.com/office/officeart/2005/8/layout/vList2"/>
    <dgm:cxn modelId="{B396D35A-3D6E-46B6-A645-BB8ADF4F0C01}" type="presParOf" srcId="{E2AD825F-DCBB-4AAC-99FA-579D22C34493}" destId="{38210FF7-651A-4CF2-8622-BAE7B3CE8F05}" srcOrd="2" destOrd="0" presId="urn:microsoft.com/office/officeart/2005/8/layout/vList2"/>
    <dgm:cxn modelId="{AB23EF6D-922C-407E-8052-1D2FC8D807F5}" type="presParOf" srcId="{E2AD825F-DCBB-4AAC-99FA-579D22C34493}" destId="{AD273C11-37C8-48B2-ABBE-2150C4322E96}" srcOrd="3" destOrd="0" presId="urn:microsoft.com/office/officeart/2005/8/layout/vList2"/>
    <dgm:cxn modelId="{216F7EB9-850E-4170-AC30-025CE355F86B}" type="presParOf" srcId="{E2AD825F-DCBB-4AAC-99FA-579D22C34493}" destId="{40697FA4-6CC9-4D24-BB97-FC8D05B8FC8B}" srcOrd="4" destOrd="0" presId="urn:microsoft.com/office/officeart/2005/8/layout/vList2"/>
    <dgm:cxn modelId="{E7F67836-C4E3-4C8F-82FB-86E8976879A5}" type="presParOf" srcId="{E2AD825F-DCBB-4AAC-99FA-579D22C34493}" destId="{DF850D0C-7F86-4CE7-887F-716A715C683E}" srcOrd="5" destOrd="0" presId="urn:microsoft.com/office/officeart/2005/8/layout/vList2"/>
    <dgm:cxn modelId="{F37FA3CA-D47B-4E48-AE8C-FA27D85BD5D0}" type="presParOf" srcId="{E2AD825F-DCBB-4AAC-99FA-579D22C34493}" destId="{F433BC25-A008-48E0-8BA3-D3E58C7FB5F0}" srcOrd="6" destOrd="0" presId="urn:microsoft.com/office/officeart/2005/8/layout/vList2"/>
    <dgm:cxn modelId="{903BF4E1-D07B-4DC9-A131-FAE85369AAFA}" type="presParOf" srcId="{E2AD825F-DCBB-4AAC-99FA-579D22C34493}" destId="{D8311815-1222-4296-868C-A94F171B6CF7}" srcOrd="7" destOrd="0" presId="urn:microsoft.com/office/officeart/2005/8/layout/vList2"/>
    <dgm:cxn modelId="{F4BF21D5-B7C7-41E7-9A2A-95334575CA8E}" type="presParOf" srcId="{E2AD825F-DCBB-4AAC-99FA-579D22C34493}" destId="{8872F9FE-D164-450B-8CDC-54DAE8ECE73F}" srcOrd="8" destOrd="0" presId="urn:microsoft.com/office/officeart/2005/8/layout/vList2"/>
    <dgm:cxn modelId="{03D364A3-F400-4CAF-A13D-443498D5562C}" type="presParOf" srcId="{E2AD825F-DCBB-4AAC-99FA-579D22C34493}" destId="{E19DECF0-879E-435F-ACE2-1ECA25ACD40F}" srcOrd="9" destOrd="0" presId="urn:microsoft.com/office/officeart/2005/8/layout/vList2"/>
    <dgm:cxn modelId="{4239DD55-9E05-4D6A-9A8C-0B010D431AB7}" type="presParOf" srcId="{E2AD825F-DCBB-4AAC-99FA-579D22C34493}" destId="{7B6A6043-6691-4A52-B86C-4A8B4F5AE499}" srcOrd="10" destOrd="0" presId="urn:microsoft.com/office/officeart/2005/8/layout/vList2"/>
    <dgm:cxn modelId="{6DC58370-0C7E-4037-9E50-7C540A7317C5}" type="presParOf" srcId="{E2AD825F-DCBB-4AAC-99FA-579D22C34493}" destId="{72211C59-C7D2-4535-8832-F5CBB9003A0E}" srcOrd="11" destOrd="0" presId="urn:microsoft.com/office/officeart/2005/8/layout/vList2"/>
    <dgm:cxn modelId="{5E3C852F-7972-43EA-8C16-B5D9323255C3}" type="presParOf" srcId="{E2AD825F-DCBB-4AAC-99FA-579D22C34493}" destId="{969F1DE7-E359-4FC3-98BC-476B0998DBFB}" srcOrd="12" destOrd="0" presId="urn:microsoft.com/office/officeart/2005/8/layout/vList2"/>
    <dgm:cxn modelId="{9802AE69-5AF4-49B7-B16C-9C8CBB36D298}" type="presParOf" srcId="{E2AD825F-DCBB-4AAC-99FA-579D22C34493}" destId="{4EBEAEC1-154B-40AD-9299-CB46EC7515C3}" srcOrd="13" destOrd="0" presId="urn:microsoft.com/office/officeart/2005/8/layout/vList2"/>
    <dgm:cxn modelId="{0874416F-7B8A-4AF9-85B6-4F985A81C22C}" type="presParOf" srcId="{E2AD825F-DCBB-4AAC-99FA-579D22C34493}" destId="{6E78948A-62D4-447A-B159-FDAF4194F911}" srcOrd="14" destOrd="0" presId="urn:microsoft.com/office/officeart/2005/8/layout/vList2"/>
    <dgm:cxn modelId="{862AE39E-E0DC-495D-9CD1-E0C606DE86BF}" type="presParOf" srcId="{E2AD825F-DCBB-4AAC-99FA-579D22C34493}" destId="{9937414A-5145-48F2-9D37-C90B0A09967C}" srcOrd="15" destOrd="0" presId="urn:microsoft.com/office/officeart/2005/8/layout/vList2"/>
    <dgm:cxn modelId="{4C2C53E0-D501-476F-B2CC-C4664239E89D}" type="presParOf" srcId="{E2AD825F-DCBB-4AAC-99FA-579D22C34493}" destId="{4FA21C62-B41F-48EA-9857-F3DFD70F0524}" srcOrd="16" destOrd="0" presId="urn:microsoft.com/office/officeart/2005/8/layout/vList2"/>
    <dgm:cxn modelId="{1658ECE0-3A15-4291-B9D0-E89126BEDABC}" type="presParOf" srcId="{E2AD825F-DCBB-4AAC-99FA-579D22C34493}" destId="{FC3A3952-D78B-4471-800F-E329E832AA8E}" srcOrd="17" destOrd="0" presId="urn:microsoft.com/office/officeart/2005/8/layout/vList2"/>
    <dgm:cxn modelId="{2E2381D3-BC08-4656-B200-D4E91E37533C}" type="presParOf" srcId="{E2AD825F-DCBB-4AAC-99FA-579D22C34493}" destId="{F89834F3-E75D-42C5-B7B0-D8321B0359E1}" srcOrd="18" destOrd="0" presId="urn:microsoft.com/office/officeart/2005/8/layout/vList2"/>
    <dgm:cxn modelId="{E07ED9CA-BA24-4A15-8F5B-087982B74CB8}" type="presParOf" srcId="{E2AD825F-DCBB-4AAC-99FA-579D22C34493}" destId="{DC166195-35C9-4EFC-B780-BE8B15E1D693}" srcOrd="19" destOrd="0" presId="urn:microsoft.com/office/officeart/2005/8/layout/vList2"/>
    <dgm:cxn modelId="{80388D3E-089E-4090-993D-FE424F7E5594}" type="presParOf" srcId="{E2AD825F-DCBB-4AAC-99FA-579D22C34493}" destId="{94056B5B-8763-415C-881B-FB6423802BC8}" srcOrd="20" destOrd="0" presId="urn:microsoft.com/office/officeart/2005/8/layout/vList2"/>
    <dgm:cxn modelId="{8D74EA30-6EC6-4915-B643-C1680AE9C3D4}" type="presParOf" srcId="{E2AD825F-DCBB-4AAC-99FA-579D22C34493}" destId="{3B2F1F35-7FF2-43B5-850B-EA72A0AD7F39}" srcOrd="21" destOrd="0" presId="urn:microsoft.com/office/officeart/2005/8/layout/vList2"/>
    <dgm:cxn modelId="{C931B682-94BF-4CD0-BA77-CD7CE08E8C50}" type="presParOf" srcId="{E2AD825F-DCBB-4AAC-99FA-579D22C34493}" destId="{07C3F5ED-3C5B-4BAB-B1A8-A8646D6063CC}" srcOrd="22" destOrd="0" presId="urn:microsoft.com/office/officeart/2005/8/layout/vList2"/>
    <dgm:cxn modelId="{668B903F-A1F9-4595-B88C-2D88A4805E57}" type="presParOf" srcId="{E2AD825F-DCBB-4AAC-99FA-579D22C34493}" destId="{F2ED471A-C8C1-47D5-B66F-A3EAA9B01173}" srcOrd="23" destOrd="0" presId="urn:microsoft.com/office/officeart/2005/8/layout/vList2"/>
    <dgm:cxn modelId="{E29A5778-37A1-46E4-B890-9D720BE28B06}" type="presParOf" srcId="{E2AD825F-DCBB-4AAC-99FA-579D22C34493}" destId="{4D644E1B-DD08-4C23-B871-3FB66AF8D4DD}" srcOrd="24" destOrd="0" presId="urn:microsoft.com/office/officeart/2005/8/layout/vList2"/>
    <dgm:cxn modelId="{6281BE88-19CE-4881-94C0-7ABF976DCFBD}" type="presParOf" srcId="{E2AD825F-DCBB-4AAC-99FA-579D22C34493}" destId="{0B8F2C18-4BCB-48E8-AC8A-F4D12E6EC212}" srcOrd="25" destOrd="0" presId="urn:microsoft.com/office/officeart/2005/8/layout/vList2"/>
    <dgm:cxn modelId="{97774F1D-4248-4A00-AB69-9517A5A04BDB}" type="presParOf" srcId="{E2AD825F-DCBB-4AAC-99FA-579D22C34493}" destId="{807356F8-3D08-413B-A52E-7C43B3F6AC2A}" srcOrd="2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826C4A-E95C-4EDB-9BAB-35C9E1095C5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9B0DED1-803E-4E3C-A6C2-174D3331B92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Monitoring blood glucose helps patients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962C43-F9C3-487C-80C8-6B395803931D}" type="parTrans" cxnId="{D0CAF9EC-66CF-4D12-AF63-59246D8E5801}">
      <dgm:prSet/>
      <dgm:spPr/>
      <dgm:t>
        <a:bodyPr/>
        <a:lstStyle/>
        <a:p>
          <a:endParaRPr lang="en-US"/>
        </a:p>
      </dgm:t>
    </dgm:pt>
    <dgm:pt modelId="{27F53923-BC68-40A5-8E97-8A3E45B06FFF}" type="sibTrans" cxnId="{D0CAF9EC-66CF-4D12-AF63-59246D8E5801}">
      <dgm:prSet/>
      <dgm:spPr/>
      <dgm:t>
        <a:bodyPr/>
        <a:lstStyle/>
        <a:p>
          <a:endParaRPr lang="en-US"/>
        </a:p>
      </dgm:t>
    </dgm:pt>
    <dgm:pt modelId="{1D66E2D3-A1AB-436A-9547-428E574A57B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Understand how food affects glucose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571F6E-D2A6-4461-ACAB-4A54CC13F4C4}" type="parTrans" cxnId="{BC4D2A40-A7A6-46C5-8028-39F064C8AB52}">
      <dgm:prSet/>
      <dgm:spPr/>
      <dgm:t>
        <a:bodyPr/>
        <a:lstStyle/>
        <a:p>
          <a:endParaRPr lang="en-US"/>
        </a:p>
      </dgm:t>
    </dgm:pt>
    <dgm:pt modelId="{A47BA20F-526F-434B-AB34-F0BD0618D327}" type="sibTrans" cxnId="{BC4D2A40-A7A6-46C5-8028-39F064C8AB52}">
      <dgm:prSet/>
      <dgm:spPr/>
      <dgm:t>
        <a:bodyPr/>
        <a:lstStyle/>
        <a:p>
          <a:endParaRPr lang="en-US"/>
        </a:p>
      </dgm:t>
    </dgm:pt>
    <dgm:pt modelId="{C098F4F0-A067-48DE-B3E8-BFD4A63AA468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Monitor medication effectiveness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131FC7-FD78-4519-838B-F1235063A0D6}" type="parTrans" cxnId="{D8CB6202-0D10-425B-BFF1-3BEB625BB144}">
      <dgm:prSet/>
      <dgm:spPr/>
      <dgm:t>
        <a:bodyPr/>
        <a:lstStyle/>
        <a:p>
          <a:endParaRPr lang="en-US"/>
        </a:p>
      </dgm:t>
    </dgm:pt>
    <dgm:pt modelId="{C66D703D-F544-44D9-98F0-0448D2DF9E9E}" type="sibTrans" cxnId="{D8CB6202-0D10-425B-BFF1-3BEB625BB144}">
      <dgm:prSet/>
      <dgm:spPr/>
      <dgm:t>
        <a:bodyPr/>
        <a:lstStyle/>
        <a:p>
          <a:endParaRPr lang="en-US"/>
        </a:p>
      </dgm:t>
    </dgm:pt>
    <dgm:pt modelId="{688CCB9F-4A83-4259-BA30-54D38A2C7DBB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Detect hyperglycaemia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30DFAD-1C8E-4C7F-BAE5-0AE1E8C6936D}" type="parTrans" cxnId="{159A9498-22BE-4957-A761-B0F6E55CBA05}">
      <dgm:prSet/>
      <dgm:spPr/>
      <dgm:t>
        <a:bodyPr/>
        <a:lstStyle/>
        <a:p>
          <a:endParaRPr lang="en-US"/>
        </a:p>
      </dgm:t>
    </dgm:pt>
    <dgm:pt modelId="{B0B9EC96-9038-44DE-A5A8-C9C828BB48B4}" type="sibTrans" cxnId="{159A9498-22BE-4957-A761-B0F6E55CBA05}">
      <dgm:prSet/>
      <dgm:spPr/>
      <dgm:t>
        <a:bodyPr/>
        <a:lstStyle/>
        <a:p>
          <a:endParaRPr lang="en-US"/>
        </a:p>
      </dgm:t>
    </dgm:pt>
    <dgm:pt modelId="{260DA5A0-6441-4ED8-A41A-057A47ECF068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Detect hypoglycaemia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2619ABF-2BD4-422D-83DE-DF02009A020C}" type="parTrans" cxnId="{5FD98E56-0CDC-47AD-92FF-E7DFCBD2125F}">
      <dgm:prSet/>
      <dgm:spPr/>
      <dgm:t>
        <a:bodyPr/>
        <a:lstStyle/>
        <a:p>
          <a:endParaRPr lang="en-US"/>
        </a:p>
      </dgm:t>
    </dgm:pt>
    <dgm:pt modelId="{C5D5050E-745E-4007-A08C-B54FCDA49B2B}" type="sibTrans" cxnId="{5FD98E56-0CDC-47AD-92FF-E7DFCBD2125F}">
      <dgm:prSet/>
      <dgm:spPr/>
      <dgm:t>
        <a:bodyPr/>
        <a:lstStyle/>
        <a:p>
          <a:endParaRPr lang="en-US"/>
        </a:p>
      </dgm:t>
    </dgm:pt>
    <dgm:pt modelId="{C39550DC-7C52-476B-BC4B-E5A74AF9FA6D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Prevent long-term complications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909CA5-DF25-4FB2-B45A-58A36A0178CA}" type="parTrans" cxnId="{F9881B58-75BD-48DB-B507-830050E42407}">
      <dgm:prSet/>
      <dgm:spPr/>
      <dgm:t>
        <a:bodyPr/>
        <a:lstStyle/>
        <a:p>
          <a:endParaRPr lang="en-US"/>
        </a:p>
      </dgm:t>
    </dgm:pt>
    <dgm:pt modelId="{4EA53CA4-ED01-4613-9AEA-24426D2AF9CA}" type="sibTrans" cxnId="{F9881B58-75BD-48DB-B507-830050E42407}">
      <dgm:prSet/>
      <dgm:spPr/>
      <dgm:t>
        <a:bodyPr/>
        <a:lstStyle/>
        <a:p>
          <a:endParaRPr lang="en-US"/>
        </a:p>
      </dgm:t>
    </dgm:pt>
    <dgm:pt modelId="{3251E9B2-EC8E-4D9E-8898-EBE0B5E9BF61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Improve self-management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6842D6-14FB-48FB-8FE9-EC899815FE39}" type="parTrans" cxnId="{436B38FD-C27D-48BC-B1BF-E1D2F1882615}">
      <dgm:prSet/>
      <dgm:spPr/>
      <dgm:t>
        <a:bodyPr/>
        <a:lstStyle/>
        <a:p>
          <a:endParaRPr lang="en-US"/>
        </a:p>
      </dgm:t>
    </dgm:pt>
    <dgm:pt modelId="{B4F58EE2-F586-4724-A879-3C60C6149926}" type="sibTrans" cxnId="{436B38FD-C27D-48BC-B1BF-E1D2F1882615}">
      <dgm:prSet/>
      <dgm:spPr/>
      <dgm:t>
        <a:bodyPr/>
        <a:lstStyle/>
        <a:p>
          <a:endParaRPr lang="en-US"/>
        </a:p>
      </dgm:t>
    </dgm:pt>
    <dgm:pt modelId="{2E16D7C8-FC9D-4EB8-AF5D-B74815EAD2FD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Patients become active partners in managing their diabetes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2A260D-95CE-4C0F-B59D-856266065696}" type="parTrans" cxnId="{368F6DDA-D507-437D-B0F0-9584D1B6CE7D}">
      <dgm:prSet/>
      <dgm:spPr/>
      <dgm:t>
        <a:bodyPr/>
        <a:lstStyle/>
        <a:p>
          <a:endParaRPr lang="en-US"/>
        </a:p>
      </dgm:t>
    </dgm:pt>
    <dgm:pt modelId="{2CF89F2B-03AC-4DEC-BEE2-A747DEA70F77}" type="sibTrans" cxnId="{368F6DDA-D507-437D-B0F0-9584D1B6CE7D}">
      <dgm:prSet/>
      <dgm:spPr/>
      <dgm:t>
        <a:bodyPr/>
        <a:lstStyle/>
        <a:p>
          <a:endParaRPr lang="en-US"/>
        </a:p>
      </dgm:t>
    </dgm:pt>
    <dgm:pt modelId="{429BADFB-B94F-4E23-BE6F-677F48374E17}" type="pres">
      <dgm:prSet presAssocID="{6D826C4A-E95C-4EDB-9BAB-35C9E1095C5C}" presName="root" presStyleCnt="0">
        <dgm:presLayoutVars>
          <dgm:dir/>
          <dgm:resizeHandles val="exact"/>
        </dgm:presLayoutVars>
      </dgm:prSet>
      <dgm:spPr/>
    </dgm:pt>
    <dgm:pt modelId="{6938F77A-E3ED-4567-9D98-A044B18FD23E}" type="pres">
      <dgm:prSet presAssocID="{59B0DED1-803E-4E3C-A6C2-174D3331B92E}" presName="compNode" presStyleCnt="0"/>
      <dgm:spPr/>
    </dgm:pt>
    <dgm:pt modelId="{0C1AEB4B-60FB-4194-9113-C3B2BABD488C}" type="pres">
      <dgm:prSet presAssocID="{59B0DED1-803E-4E3C-A6C2-174D3331B92E}" presName="bgRect" presStyleLbl="bgShp" presStyleIdx="0" presStyleCnt="8"/>
      <dgm:spPr/>
    </dgm:pt>
    <dgm:pt modelId="{4D13286E-AC37-4DFF-993A-6DB79E967B25}" type="pres">
      <dgm:prSet presAssocID="{59B0DED1-803E-4E3C-A6C2-174D3331B92E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23C3910C-571E-427A-B511-5795D9694C5A}" type="pres">
      <dgm:prSet presAssocID="{59B0DED1-803E-4E3C-A6C2-174D3331B92E}" presName="spaceRect" presStyleCnt="0"/>
      <dgm:spPr/>
    </dgm:pt>
    <dgm:pt modelId="{948B5B04-0751-4ABD-A3F1-9E34474FE569}" type="pres">
      <dgm:prSet presAssocID="{59B0DED1-803E-4E3C-A6C2-174D3331B92E}" presName="parTx" presStyleLbl="revTx" presStyleIdx="0" presStyleCnt="8">
        <dgm:presLayoutVars>
          <dgm:chMax val="0"/>
          <dgm:chPref val="0"/>
        </dgm:presLayoutVars>
      </dgm:prSet>
      <dgm:spPr/>
    </dgm:pt>
    <dgm:pt modelId="{68216EE9-589A-4E7C-B7CA-87C3BFAA6203}" type="pres">
      <dgm:prSet presAssocID="{27F53923-BC68-40A5-8E97-8A3E45B06FFF}" presName="sibTrans" presStyleCnt="0"/>
      <dgm:spPr/>
    </dgm:pt>
    <dgm:pt modelId="{82CF8F69-ED9E-4573-9DD4-2161528ECACC}" type="pres">
      <dgm:prSet presAssocID="{1D66E2D3-A1AB-436A-9547-428E574A57B6}" presName="compNode" presStyleCnt="0"/>
      <dgm:spPr/>
    </dgm:pt>
    <dgm:pt modelId="{3F5B267D-6BA4-471A-832D-0B98663DC601}" type="pres">
      <dgm:prSet presAssocID="{1D66E2D3-A1AB-436A-9547-428E574A57B6}" presName="bgRect" presStyleLbl="bgShp" presStyleIdx="1" presStyleCnt="8"/>
      <dgm:spPr/>
    </dgm:pt>
    <dgm:pt modelId="{32A6360D-F1F9-4C1D-9B75-47E6695C8FAB}" type="pres">
      <dgm:prSet presAssocID="{1D66E2D3-A1AB-436A-9547-428E574A57B6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4DB6EB71-A807-469D-8B7E-939695AC78CF}" type="pres">
      <dgm:prSet presAssocID="{1D66E2D3-A1AB-436A-9547-428E574A57B6}" presName="spaceRect" presStyleCnt="0"/>
      <dgm:spPr/>
    </dgm:pt>
    <dgm:pt modelId="{04737FFA-CAF7-43A9-97CE-A12E446D2936}" type="pres">
      <dgm:prSet presAssocID="{1D66E2D3-A1AB-436A-9547-428E574A57B6}" presName="parTx" presStyleLbl="revTx" presStyleIdx="1" presStyleCnt="8">
        <dgm:presLayoutVars>
          <dgm:chMax val="0"/>
          <dgm:chPref val="0"/>
        </dgm:presLayoutVars>
      </dgm:prSet>
      <dgm:spPr/>
    </dgm:pt>
    <dgm:pt modelId="{358D2A92-0D00-4918-89A0-3AB7C8E0F9F5}" type="pres">
      <dgm:prSet presAssocID="{A47BA20F-526F-434B-AB34-F0BD0618D327}" presName="sibTrans" presStyleCnt="0"/>
      <dgm:spPr/>
    </dgm:pt>
    <dgm:pt modelId="{5A1BD028-813E-4633-9543-18D3754AFBC5}" type="pres">
      <dgm:prSet presAssocID="{C098F4F0-A067-48DE-B3E8-BFD4A63AA468}" presName="compNode" presStyleCnt="0"/>
      <dgm:spPr/>
    </dgm:pt>
    <dgm:pt modelId="{6987ED24-FD0B-4716-98BB-311C0D8F61AD}" type="pres">
      <dgm:prSet presAssocID="{C098F4F0-A067-48DE-B3E8-BFD4A63AA468}" presName="bgRect" presStyleLbl="bgShp" presStyleIdx="2" presStyleCnt="8" custLinFactNeighborX="827" custLinFactNeighborY="-18910"/>
      <dgm:spPr/>
    </dgm:pt>
    <dgm:pt modelId="{D0119F12-2E53-4486-93DD-810CD8C8FEEA}" type="pres">
      <dgm:prSet presAssocID="{C098F4F0-A067-48DE-B3E8-BFD4A63AA468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BE9D8E6D-F971-41C3-9B9E-2E4E3E71144C}" type="pres">
      <dgm:prSet presAssocID="{C098F4F0-A067-48DE-B3E8-BFD4A63AA468}" presName="spaceRect" presStyleCnt="0"/>
      <dgm:spPr/>
    </dgm:pt>
    <dgm:pt modelId="{48693391-3E15-40C3-899A-E0DEE6F398B6}" type="pres">
      <dgm:prSet presAssocID="{C098F4F0-A067-48DE-B3E8-BFD4A63AA468}" presName="parTx" presStyleLbl="revTx" presStyleIdx="2" presStyleCnt="8">
        <dgm:presLayoutVars>
          <dgm:chMax val="0"/>
          <dgm:chPref val="0"/>
        </dgm:presLayoutVars>
      </dgm:prSet>
      <dgm:spPr/>
    </dgm:pt>
    <dgm:pt modelId="{CA1B2F56-89C1-4903-9786-22442F3D0AAE}" type="pres">
      <dgm:prSet presAssocID="{C66D703D-F544-44D9-98F0-0448D2DF9E9E}" presName="sibTrans" presStyleCnt="0"/>
      <dgm:spPr/>
    </dgm:pt>
    <dgm:pt modelId="{AA779C15-10AC-4A88-A2A3-4AC998D988D9}" type="pres">
      <dgm:prSet presAssocID="{688CCB9F-4A83-4259-BA30-54D38A2C7DBB}" presName="compNode" presStyleCnt="0"/>
      <dgm:spPr/>
    </dgm:pt>
    <dgm:pt modelId="{24E7DE01-0256-4DBC-9833-01BA2DCC537E}" type="pres">
      <dgm:prSet presAssocID="{688CCB9F-4A83-4259-BA30-54D38A2C7DBB}" presName="bgRect" presStyleLbl="bgShp" presStyleIdx="3" presStyleCnt="8"/>
      <dgm:spPr/>
    </dgm:pt>
    <dgm:pt modelId="{C6E5DB3C-70B7-4009-8510-6485E29EE9B9}" type="pres">
      <dgm:prSet presAssocID="{688CCB9F-4A83-4259-BA30-54D38A2C7DBB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F09056A-0DEA-4144-B059-B1CEDF74A2C8}" type="pres">
      <dgm:prSet presAssocID="{688CCB9F-4A83-4259-BA30-54D38A2C7DBB}" presName="spaceRect" presStyleCnt="0"/>
      <dgm:spPr/>
    </dgm:pt>
    <dgm:pt modelId="{8476A7B0-76FD-434D-BDA8-320FB7480F8D}" type="pres">
      <dgm:prSet presAssocID="{688CCB9F-4A83-4259-BA30-54D38A2C7DBB}" presName="parTx" presStyleLbl="revTx" presStyleIdx="3" presStyleCnt="8">
        <dgm:presLayoutVars>
          <dgm:chMax val="0"/>
          <dgm:chPref val="0"/>
        </dgm:presLayoutVars>
      </dgm:prSet>
      <dgm:spPr/>
    </dgm:pt>
    <dgm:pt modelId="{DFA13D97-D38A-4CDD-A498-DF15B9A9E58B}" type="pres">
      <dgm:prSet presAssocID="{B0B9EC96-9038-44DE-A5A8-C9C828BB48B4}" presName="sibTrans" presStyleCnt="0"/>
      <dgm:spPr/>
    </dgm:pt>
    <dgm:pt modelId="{731A4E26-36F0-4DFB-9805-BA97C3D4D557}" type="pres">
      <dgm:prSet presAssocID="{260DA5A0-6441-4ED8-A41A-057A47ECF068}" presName="compNode" presStyleCnt="0"/>
      <dgm:spPr/>
    </dgm:pt>
    <dgm:pt modelId="{6260422D-4AE4-4624-84FE-77C7A00213A9}" type="pres">
      <dgm:prSet presAssocID="{260DA5A0-6441-4ED8-A41A-057A47ECF068}" presName="bgRect" presStyleLbl="bgShp" presStyleIdx="4" presStyleCnt="8"/>
      <dgm:spPr/>
    </dgm:pt>
    <dgm:pt modelId="{95B6BCBD-5BE7-4940-9F30-74CB3CCBA623}" type="pres">
      <dgm:prSet presAssocID="{260DA5A0-6441-4ED8-A41A-057A47ECF068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D6296B4F-3158-4FEA-A904-5A96211C94DC}" type="pres">
      <dgm:prSet presAssocID="{260DA5A0-6441-4ED8-A41A-057A47ECF068}" presName="spaceRect" presStyleCnt="0"/>
      <dgm:spPr/>
    </dgm:pt>
    <dgm:pt modelId="{C005667E-DBFD-4A69-85A5-2F2E215C4F27}" type="pres">
      <dgm:prSet presAssocID="{260DA5A0-6441-4ED8-A41A-057A47ECF068}" presName="parTx" presStyleLbl="revTx" presStyleIdx="4" presStyleCnt="8">
        <dgm:presLayoutVars>
          <dgm:chMax val="0"/>
          <dgm:chPref val="0"/>
        </dgm:presLayoutVars>
      </dgm:prSet>
      <dgm:spPr/>
    </dgm:pt>
    <dgm:pt modelId="{CFD7057B-053F-447A-BA53-69FFFDF18F85}" type="pres">
      <dgm:prSet presAssocID="{C5D5050E-745E-4007-A08C-B54FCDA49B2B}" presName="sibTrans" presStyleCnt="0"/>
      <dgm:spPr/>
    </dgm:pt>
    <dgm:pt modelId="{593BF4F5-03A7-4202-B431-11995A3F63C2}" type="pres">
      <dgm:prSet presAssocID="{C39550DC-7C52-476B-BC4B-E5A74AF9FA6D}" presName="compNode" presStyleCnt="0"/>
      <dgm:spPr/>
    </dgm:pt>
    <dgm:pt modelId="{FDBCF20E-3D7D-4549-9D26-C769101495E4}" type="pres">
      <dgm:prSet presAssocID="{C39550DC-7C52-476B-BC4B-E5A74AF9FA6D}" presName="bgRect" presStyleLbl="bgShp" presStyleIdx="5" presStyleCnt="8"/>
      <dgm:spPr/>
    </dgm:pt>
    <dgm:pt modelId="{7A944A35-FC2A-4473-ADE7-D57C785AB38A}" type="pres">
      <dgm:prSet presAssocID="{C39550DC-7C52-476B-BC4B-E5A74AF9FA6D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2D1B750-987A-4DC0-B10E-1EFFD2642392}" type="pres">
      <dgm:prSet presAssocID="{C39550DC-7C52-476B-BC4B-E5A74AF9FA6D}" presName="spaceRect" presStyleCnt="0"/>
      <dgm:spPr/>
    </dgm:pt>
    <dgm:pt modelId="{94C8A97A-C9C7-4AB1-B1EF-80CC299FE85B}" type="pres">
      <dgm:prSet presAssocID="{C39550DC-7C52-476B-BC4B-E5A74AF9FA6D}" presName="parTx" presStyleLbl="revTx" presStyleIdx="5" presStyleCnt="8">
        <dgm:presLayoutVars>
          <dgm:chMax val="0"/>
          <dgm:chPref val="0"/>
        </dgm:presLayoutVars>
      </dgm:prSet>
      <dgm:spPr/>
    </dgm:pt>
    <dgm:pt modelId="{389C32D2-9862-43B9-8B5A-E8B20606BBBD}" type="pres">
      <dgm:prSet presAssocID="{4EA53CA4-ED01-4613-9AEA-24426D2AF9CA}" presName="sibTrans" presStyleCnt="0"/>
      <dgm:spPr/>
    </dgm:pt>
    <dgm:pt modelId="{7E640DCE-C542-4D89-8E4D-7FE47FC3FBA8}" type="pres">
      <dgm:prSet presAssocID="{3251E9B2-EC8E-4D9E-8898-EBE0B5E9BF61}" presName="compNode" presStyleCnt="0"/>
      <dgm:spPr/>
    </dgm:pt>
    <dgm:pt modelId="{5100401F-DA68-44C5-99BD-981B44BF78EA}" type="pres">
      <dgm:prSet presAssocID="{3251E9B2-EC8E-4D9E-8898-EBE0B5E9BF61}" presName="bgRect" presStyleLbl="bgShp" presStyleIdx="6" presStyleCnt="8"/>
      <dgm:spPr/>
    </dgm:pt>
    <dgm:pt modelId="{5B17A5BA-8A18-4FDA-BE71-77680D3AD30A}" type="pres">
      <dgm:prSet presAssocID="{3251E9B2-EC8E-4D9E-8898-EBE0B5E9BF61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4B66FC6-7691-4167-943E-2A356A68DB18}" type="pres">
      <dgm:prSet presAssocID="{3251E9B2-EC8E-4D9E-8898-EBE0B5E9BF61}" presName="spaceRect" presStyleCnt="0"/>
      <dgm:spPr/>
    </dgm:pt>
    <dgm:pt modelId="{454EA23D-8B56-4555-BA73-B0B74C73883C}" type="pres">
      <dgm:prSet presAssocID="{3251E9B2-EC8E-4D9E-8898-EBE0B5E9BF61}" presName="parTx" presStyleLbl="revTx" presStyleIdx="6" presStyleCnt="8">
        <dgm:presLayoutVars>
          <dgm:chMax val="0"/>
          <dgm:chPref val="0"/>
        </dgm:presLayoutVars>
      </dgm:prSet>
      <dgm:spPr/>
    </dgm:pt>
    <dgm:pt modelId="{A06B761F-2F80-4E06-BD80-A9DF96D25B11}" type="pres">
      <dgm:prSet presAssocID="{B4F58EE2-F586-4724-A879-3C60C6149926}" presName="sibTrans" presStyleCnt="0"/>
      <dgm:spPr/>
    </dgm:pt>
    <dgm:pt modelId="{CBF2502E-4705-4EE2-B77F-D0524DE37862}" type="pres">
      <dgm:prSet presAssocID="{2E16D7C8-FC9D-4EB8-AF5D-B74815EAD2FD}" presName="compNode" presStyleCnt="0"/>
      <dgm:spPr/>
    </dgm:pt>
    <dgm:pt modelId="{82A0C5B8-920E-4055-955A-E3FACAC54F19}" type="pres">
      <dgm:prSet presAssocID="{2E16D7C8-FC9D-4EB8-AF5D-B74815EAD2FD}" presName="bgRect" presStyleLbl="bgShp" presStyleIdx="7" presStyleCnt="8"/>
      <dgm:spPr/>
    </dgm:pt>
    <dgm:pt modelId="{695076E3-6F77-4167-A7EF-2115E5128240}" type="pres">
      <dgm:prSet presAssocID="{2E16D7C8-FC9D-4EB8-AF5D-B74815EAD2FD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CA4F659E-FF70-48EF-B66A-775530C3F9BD}" type="pres">
      <dgm:prSet presAssocID="{2E16D7C8-FC9D-4EB8-AF5D-B74815EAD2FD}" presName="spaceRect" presStyleCnt="0"/>
      <dgm:spPr/>
    </dgm:pt>
    <dgm:pt modelId="{F8C26E13-C31D-4101-A4FD-CE5DB2199AE0}" type="pres">
      <dgm:prSet presAssocID="{2E16D7C8-FC9D-4EB8-AF5D-B74815EAD2FD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D8CB6202-0D10-425B-BFF1-3BEB625BB144}" srcId="{6D826C4A-E95C-4EDB-9BAB-35C9E1095C5C}" destId="{C098F4F0-A067-48DE-B3E8-BFD4A63AA468}" srcOrd="2" destOrd="0" parTransId="{A2131FC7-FD78-4519-838B-F1235063A0D6}" sibTransId="{C66D703D-F544-44D9-98F0-0448D2DF9E9E}"/>
    <dgm:cxn modelId="{7EBEFA11-6208-43CB-AE09-4B86BC101420}" type="presOf" srcId="{59B0DED1-803E-4E3C-A6C2-174D3331B92E}" destId="{948B5B04-0751-4ABD-A3F1-9E34474FE569}" srcOrd="0" destOrd="0" presId="urn:microsoft.com/office/officeart/2018/2/layout/IconVerticalSolidList"/>
    <dgm:cxn modelId="{DC4E6712-C308-495F-84D5-D1B5098FFAB9}" type="presOf" srcId="{3251E9B2-EC8E-4D9E-8898-EBE0B5E9BF61}" destId="{454EA23D-8B56-4555-BA73-B0B74C73883C}" srcOrd="0" destOrd="0" presId="urn:microsoft.com/office/officeart/2018/2/layout/IconVerticalSolidList"/>
    <dgm:cxn modelId="{6EFE1A1F-C255-4E3E-9A4E-264E78C1FD97}" type="presOf" srcId="{260DA5A0-6441-4ED8-A41A-057A47ECF068}" destId="{C005667E-DBFD-4A69-85A5-2F2E215C4F27}" srcOrd="0" destOrd="0" presId="urn:microsoft.com/office/officeart/2018/2/layout/IconVerticalSolidList"/>
    <dgm:cxn modelId="{BC4D2A40-A7A6-46C5-8028-39F064C8AB52}" srcId="{6D826C4A-E95C-4EDB-9BAB-35C9E1095C5C}" destId="{1D66E2D3-A1AB-436A-9547-428E574A57B6}" srcOrd="1" destOrd="0" parTransId="{84571F6E-D2A6-4461-ACAB-4A54CC13F4C4}" sibTransId="{A47BA20F-526F-434B-AB34-F0BD0618D327}"/>
    <dgm:cxn modelId="{7018D544-DF7C-4252-BC11-B292C2A4544E}" type="presOf" srcId="{C39550DC-7C52-476B-BC4B-E5A74AF9FA6D}" destId="{94C8A97A-C9C7-4AB1-B1EF-80CC299FE85B}" srcOrd="0" destOrd="0" presId="urn:microsoft.com/office/officeart/2018/2/layout/IconVerticalSolidList"/>
    <dgm:cxn modelId="{48A4C84C-95EA-4ABC-BDD7-F000D6887B93}" type="presOf" srcId="{1D66E2D3-A1AB-436A-9547-428E574A57B6}" destId="{04737FFA-CAF7-43A9-97CE-A12E446D2936}" srcOrd="0" destOrd="0" presId="urn:microsoft.com/office/officeart/2018/2/layout/IconVerticalSolidList"/>
    <dgm:cxn modelId="{E742CD6F-3F99-400E-B8B7-942DD53B8B32}" type="presOf" srcId="{C098F4F0-A067-48DE-B3E8-BFD4A63AA468}" destId="{48693391-3E15-40C3-899A-E0DEE6F398B6}" srcOrd="0" destOrd="0" presId="urn:microsoft.com/office/officeart/2018/2/layout/IconVerticalSolidList"/>
    <dgm:cxn modelId="{5FD98E56-0CDC-47AD-92FF-E7DFCBD2125F}" srcId="{6D826C4A-E95C-4EDB-9BAB-35C9E1095C5C}" destId="{260DA5A0-6441-4ED8-A41A-057A47ECF068}" srcOrd="4" destOrd="0" parTransId="{82619ABF-2BD4-422D-83DE-DF02009A020C}" sibTransId="{C5D5050E-745E-4007-A08C-B54FCDA49B2B}"/>
    <dgm:cxn modelId="{F9881B58-75BD-48DB-B507-830050E42407}" srcId="{6D826C4A-E95C-4EDB-9BAB-35C9E1095C5C}" destId="{C39550DC-7C52-476B-BC4B-E5A74AF9FA6D}" srcOrd="5" destOrd="0" parTransId="{62909CA5-DF25-4FB2-B45A-58A36A0178CA}" sibTransId="{4EA53CA4-ED01-4613-9AEA-24426D2AF9CA}"/>
    <dgm:cxn modelId="{159A9498-22BE-4957-A761-B0F6E55CBA05}" srcId="{6D826C4A-E95C-4EDB-9BAB-35C9E1095C5C}" destId="{688CCB9F-4A83-4259-BA30-54D38A2C7DBB}" srcOrd="3" destOrd="0" parTransId="{7630DFAD-1C8E-4C7F-BAE5-0AE1E8C6936D}" sibTransId="{B0B9EC96-9038-44DE-A5A8-C9C828BB48B4}"/>
    <dgm:cxn modelId="{302D1CAD-BA20-4F00-A4A8-1CD928303980}" type="presOf" srcId="{6D826C4A-E95C-4EDB-9BAB-35C9E1095C5C}" destId="{429BADFB-B94F-4E23-BE6F-677F48374E17}" srcOrd="0" destOrd="0" presId="urn:microsoft.com/office/officeart/2018/2/layout/IconVerticalSolidList"/>
    <dgm:cxn modelId="{909623CB-3447-425C-8439-8A8009019FD3}" type="presOf" srcId="{2E16D7C8-FC9D-4EB8-AF5D-B74815EAD2FD}" destId="{F8C26E13-C31D-4101-A4FD-CE5DB2199AE0}" srcOrd="0" destOrd="0" presId="urn:microsoft.com/office/officeart/2018/2/layout/IconVerticalSolidList"/>
    <dgm:cxn modelId="{368F6DDA-D507-437D-B0F0-9584D1B6CE7D}" srcId="{6D826C4A-E95C-4EDB-9BAB-35C9E1095C5C}" destId="{2E16D7C8-FC9D-4EB8-AF5D-B74815EAD2FD}" srcOrd="7" destOrd="0" parTransId="{532A260D-95CE-4C0F-B59D-856266065696}" sibTransId="{2CF89F2B-03AC-4DEC-BEE2-A747DEA70F77}"/>
    <dgm:cxn modelId="{D0CAF9EC-66CF-4D12-AF63-59246D8E5801}" srcId="{6D826C4A-E95C-4EDB-9BAB-35C9E1095C5C}" destId="{59B0DED1-803E-4E3C-A6C2-174D3331B92E}" srcOrd="0" destOrd="0" parTransId="{89962C43-F9C3-487C-80C8-6B395803931D}" sibTransId="{27F53923-BC68-40A5-8E97-8A3E45B06FFF}"/>
    <dgm:cxn modelId="{DF396BF6-0158-4849-A679-13E6F8CA165A}" type="presOf" srcId="{688CCB9F-4A83-4259-BA30-54D38A2C7DBB}" destId="{8476A7B0-76FD-434D-BDA8-320FB7480F8D}" srcOrd="0" destOrd="0" presId="urn:microsoft.com/office/officeart/2018/2/layout/IconVerticalSolidList"/>
    <dgm:cxn modelId="{436B38FD-C27D-48BC-B1BF-E1D2F1882615}" srcId="{6D826C4A-E95C-4EDB-9BAB-35C9E1095C5C}" destId="{3251E9B2-EC8E-4D9E-8898-EBE0B5E9BF61}" srcOrd="6" destOrd="0" parTransId="{D56842D6-14FB-48FB-8FE9-EC899815FE39}" sibTransId="{B4F58EE2-F586-4724-A879-3C60C6149926}"/>
    <dgm:cxn modelId="{29E8CDB8-53C7-4293-AE7B-4D00B7AA0E55}" type="presParOf" srcId="{429BADFB-B94F-4E23-BE6F-677F48374E17}" destId="{6938F77A-E3ED-4567-9D98-A044B18FD23E}" srcOrd="0" destOrd="0" presId="urn:microsoft.com/office/officeart/2018/2/layout/IconVerticalSolidList"/>
    <dgm:cxn modelId="{B4C888B5-622C-495F-A73D-4B84461FEF80}" type="presParOf" srcId="{6938F77A-E3ED-4567-9D98-A044B18FD23E}" destId="{0C1AEB4B-60FB-4194-9113-C3B2BABD488C}" srcOrd="0" destOrd="0" presId="urn:microsoft.com/office/officeart/2018/2/layout/IconVerticalSolidList"/>
    <dgm:cxn modelId="{56A9CB58-94B8-4F1E-BF58-15419D438A62}" type="presParOf" srcId="{6938F77A-E3ED-4567-9D98-A044B18FD23E}" destId="{4D13286E-AC37-4DFF-993A-6DB79E967B25}" srcOrd="1" destOrd="0" presId="urn:microsoft.com/office/officeart/2018/2/layout/IconVerticalSolidList"/>
    <dgm:cxn modelId="{E68405FB-BCD9-4DE1-BB76-182839BC3413}" type="presParOf" srcId="{6938F77A-E3ED-4567-9D98-A044B18FD23E}" destId="{23C3910C-571E-427A-B511-5795D9694C5A}" srcOrd="2" destOrd="0" presId="urn:microsoft.com/office/officeart/2018/2/layout/IconVerticalSolidList"/>
    <dgm:cxn modelId="{B2771CB1-E2DD-4910-B05A-B81A2C163FEB}" type="presParOf" srcId="{6938F77A-E3ED-4567-9D98-A044B18FD23E}" destId="{948B5B04-0751-4ABD-A3F1-9E34474FE569}" srcOrd="3" destOrd="0" presId="urn:microsoft.com/office/officeart/2018/2/layout/IconVerticalSolidList"/>
    <dgm:cxn modelId="{C8CCAAF5-BD6F-47DC-BEA4-FD9010ADF101}" type="presParOf" srcId="{429BADFB-B94F-4E23-BE6F-677F48374E17}" destId="{68216EE9-589A-4E7C-B7CA-87C3BFAA6203}" srcOrd="1" destOrd="0" presId="urn:microsoft.com/office/officeart/2018/2/layout/IconVerticalSolidList"/>
    <dgm:cxn modelId="{9D43FB00-A184-418D-A1C8-FC37753F2ABE}" type="presParOf" srcId="{429BADFB-B94F-4E23-BE6F-677F48374E17}" destId="{82CF8F69-ED9E-4573-9DD4-2161528ECACC}" srcOrd="2" destOrd="0" presId="urn:microsoft.com/office/officeart/2018/2/layout/IconVerticalSolidList"/>
    <dgm:cxn modelId="{680F64D3-8471-4851-BAA2-4FD5EAB96DD5}" type="presParOf" srcId="{82CF8F69-ED9E-4573-9DD4-2161528ECACC}" destId="{3F5B267D-6BA4-471A-832D-0B98663DC601}" srcOrd="0" destOrd="0" presId="urn:microsoft.com/office/officeart/2018/2/layout/IconVerticalSolidList"/>
    <dgm:cxn modelId="{D63AD8ED-F7D6-4DD0-9EE3-B40BFCFD8549}" type="presParOf" srcId="{82CF8F69-ED9E-4573-9DD4-2161528ECACC}" destId="{32A6360D-F1F9-4C1D-9B75-47E6695C8FAB}" srcOrd="1" destOrd="0" presId="urn:microsoft.com/office/officeart/2018/2/layout/IconVerticalSolidList"/>
    <dgm:cxn modelId="{A82ADE7C-484A-46E7-93C2-AACE7B3955DA}" type="presParOf" srcId="{82CF8F69-ED9E-4573-9DD4-2161528ECACC}" destId="{4DB6EB71-A807-469D-8B7E-939695AC78CF}" srcOrd="2" destOrd="0" presId="urn:microsoft.com/office/officeart/2018/2/layout/IconVerticalSolidList"/>
    <dgm:cxn modelId="{F59C902B-AAE0-4BFA-8F96-00F2F577D45A}" type="presParOf" srcId="{82CF8F69-ED9E-4573-9DD4-2161528ECACC}" destId="{04737FFA-CAF7-43A9-97CE-A12E446D2936}" srcOrd="3" destOrd="0" presId="urn:microsoft.com/office/officeart/2018/2/layout/IconVerticalSolidList"/>
    <dgm:cxn modelId="{80209CFE-C299-40A6-8A9E-AE57397CCD72}" type="presParOf" srcId="{429BADFB-B94F-4E23-BE6F-677F48374E17}" destId="{358D2A92-0D00-4918-89A0-3AB7C8E0F9F5}" srcOrd="3" destOrd="0" presId="urn:microsoft.com/office/officeart/2018/2/layout/IconVerticalSolidList"/>
    <dgm:cxn modelId="{8D5088C6-4600-420F-AA4D-FD639B75D183}" type="presParOf" srcId="{429BADFB-B94F-4E23-BE6F-677F48374E17}" destId="{5A1BD028-813E-4633-9543-18D3754AFBC5}" srcOrd="4" destOrd="0" presId="urn:microsoft.com/office/officeart/2018/2/layout/IconVerticalSolidList"/>
    <dgm:cxn modelId="{0BD2D25E-78C8-41B4-8202-ED6C8A39C9A4}" type="presParOf" srcId="{5A1BD028-813E-4633-9543-18D3754AFBC5}" destId="{6987ED24-FD0B-4716-98BB-311C0D8F61AD}" srcOrd="0" destOrd="0" presId="urn:microsoft.com/office/officeart/2018/2/layout/IconVerticalSolidList"/>
    <dgm:cxn modelId="{4A1669FD-DADD-43D8-A05C-36C03F329148}" type="presParOf" srcId="{5A1BD028-813E-4633-9543-18D3754AFBC5}" destId="{D0119F12-2E53-4486-93DD-810CD8C8FEEA}" srcOrd="1" destOrd="0" presId="urn:microsoft.com/office/officeart/2018/2/layout/IconVerticalSolidList"/>
    <dgm:cxn modelId="{F8A94879-6A99-4C16-9A9B-17E8BA2172D4}" type="presParOf" srcId="{5A1BD028-813E-4633-9543-18D3754AFBC5}" destId="{BE9D8E6D-F971-41C3-9B9E-2E4E3E71144C}" srcOrd="2" destOrd="0" presId="urn:microsoft.com/office/officeart/2018/2/layout/IconVerticalSolidList"/>
    <dgm:cxn modelId="{A63C7AD3-D75A-4C27-AAD1-B35483E749BA}" type="presParOf" srcId="{5A1BD028-813E-4633-9543-18D3754AFBC5}" destId="{48693391-3E15-40C3-899A-E0DEE6F398B6}" srcOrd="3" destOrd="0" presId="urn:microsoft.com/office/officeart/2018/2/layout/IconVerticalSolidList"/>
    <dgm:cxn modelId="{10BA6BF5-43D1-4F8E-9108-43C63B2F4CE9}" type="presParOf" srcId="{429BADFB-B94F-4E23-BE6F-677F48374E17}" destId="{CA1B2F56-89C1-4903-9786-22442F3D0AAE}" srcOrd="5" destOrd="0" presId="urn:microsoft.com/office/officeart/2018/2/layout/IconVerticalSolidList"/>
    <dgm:cxn modelId="{F744B080-C538-42E1-9489-1B01160487BD}" type="presParOf" srcId="{429BADFB-B94F-4E23-BE6F-677F48374E17}" destId="{AA779C15-10AC-4A88-A2A3-4AC998D988D9}" srcOrd="6" destOrd="0" presId="urn:microsoft.com/office/officeart/2018/2/layout/IconVerticalSolidList"/>
    <dgm:cxn modelId="{BEDCDE60-7E97-4A24-8957-1F1F56F16B7D}" type="presParOf" srcId="{AA779C15-10AC-4A88-A2A3-4AC998D988D9}" destId="{24E7DE01-0256-4DBC-9833-01BA2DCC537E}" srcOrd="0" destOrd="0" presId="urn:microsoft.com/office/officeart/2018/2/layout/IconVerticalSolidList"/>
    <dgm:cxn modelId="{8B6A7DE8-ED3C-4538-8F6E-87550A9EEDBD}" type="presParOf" srcId="{AA779C15-10AC-4A88-A2A3-4AC998D988D9}" destId="{C6E5DB3C-70B7-4009-8510-6485E29EE9B9}" srcOrd="1" destOrd="0" presId="urn:microsoft.com/office/officeart/2018/2/layout/IconVerticalSolidList"/>
    <dgm:cxn modelId="{74EA5E74-FBB5-410B-9900-F7D1DC299B75}" type="presParOf" srcId="{AA779C15-10AC-4A88-A2A3-4AC998D988D9}" destId="{6F09056A-0DEA-4144-B059-B1CEDF74A2C8}" srcOrd="2" destOrd="0" presId="urn:microsoft.com/office/officeart/2018/2/layout/IconVerticalSolidList"/>
    <dgm:cxn modelId="{B1E5C3F8-8801-4C56-83F1-CBAA28C4E8C0}" type="presParOf" srcId="{AA779C15-10AC-4A88-A2A3-4AC998D988D9}" destId="{8476A7B0-76FD-434D-BDA8-320FB7480F8D}" srcOrd="3" destOrd="0" presId="urn:microsoft.com/office/officeart/2018/2/layout/IconVerticalSolidList"/>
    <dgm:cxn modelId="{BF8BE445-0C23-4709-95BF-6DE706882469}" type="presParOf" srcId="{429BADFB-B94F-4E23-BE6F-677F48374E17}" destId="{DFA13D97-D38A-4CDD-A498-DF15B9A9E58B}" srcOrd="7" destOrd="0" presId="urn:microsoft.com/office/officeart/2018/2/layout/IconVerticalSolidList"/>
    <dgm:cxn modelId="{02CACF67-DC3D-49C4-A47C-58E7D9CB3EBD}" type="presParOf" srcId="{429BADFB-B94F-4E23-BE6F-677F48374E17}" destId="{731A4E26-36F0-4DFB-9805-BA97C3D4D557}" srcOrd="8" destOrd="0" presId="urn:microsoft.com/office/officeart/2018/2/layout/IconVerticalSolidList"/>
    <dgm:cxn modelId="{45F1CA65-CFCD-400C-AB03-016B8640F1E5}" type="presParOf" srcId="{731A4E26-36F0-4DFB-9805-BA97C3D4D557}" destId="{6260422D-4AE4-4624-84FE-77C7A00213A9}" srcOrd="0" destOrd="0" presId="urn:microsoft.com/office/officeart/2018/2/layout/IconVerticalSolidList"/>
    <dgm:cxn modelId="{1E28C798-BBBD-402C-A235-DDBB9BC8D7F2}" type="presParOf" srcId="{731A4E26-36F0-4DFB-9805-BA97C3D4D557}" destId="{95B6BCBD-5BE7-4940-9F30-74CB3CCBA623}" srcOrd="1" destOrd="0" presId="urn:microsoft.com/office/officeart/2018/2/layout/IconVerticalSolidList"/>
    <dgm:cxn modelId="{1184B609-F07C-4B22-807C-839D85832CAB}" type="presParOf" srcId="{731A4E26-36F0-4DFB-9805-BA97C3D4D557}" destId="{D6296B4F-3158-4FEA-A904-5A96211C94DC}" srcOrd="2" destOrd="0" presId="urn:microsoft.com/office/officeart/2018/2/layout/IconVerticalSolidList"/>
    <dgm:cxn modelId="{E8C9F238-355F-4CFF-A56E-863351776FDC}" type="presParOf" srcId="{731A4E26-36F0-4DFB-9805-BA97C3D4D557}" destId="{C005667E-DBFD-4A69-85A5-2F2E215C4F27}" srcOrd="3" destOrd="0" presId="urn:microsoft.com/office/officeart/2018/2/layout/IconVerticalSolidList"/>
    <dgm:cxn modelId="{035136FB-135E-44CA-A667-84EF9308E719}" type="presParOf" srcId="{429BADFB-B94F-4E23-BE6F-677F48374E17}" destId="{CFD7057B-053F-447A-BA53-69FFFDF18F85}" srcOrd="9" destOrd="0" presId="urn:microsoft.com/office/officeart/2018/2/layout/IconVerticalSolidList"/>
    <dgm:cxn modelId="{090532A8-51FA-4E97-8559-5C5413674A62}" type="presParOf" srcId="{429BADFB-B94F-4E23-BE6F-677F48374E17}" destId="{593BF4F5-03A7-4202-B431-11995A3F63C2}" srcOrd="10" destOrd="0" presId="urn:microsoft.com/office/officeart/2018/2/layout/IconVerticalSolidList"/>
    <dgm:cxn modelId="{14C283BA-76D7-4A12-B684-D0DA40413FB4}" type="presParOf" srcId="{593BF4F5-03A7-4202-B431-11995A3F63C2}" destId="{FDBCF20E-3D7D-4549-9D26-C769101495E4}" srcOrd="0" destOrd="0" presId="urn:microsoft.com/office/officeart/2018/2/layout/IconVerticalSolidList"/>
    <dgm:cxn modelId="{B0E65035-7B9D-41F7-B48B-A075EDD193B4}" type="presParOf" srcId="{593BF4F5-03A7-4202-B431-11995A3F63C2}" destId="{7A944A35-FC2A-4473-ADE7-D57C785AB38A}" srcOrd="1" destOrd="0" presId="urn:microsoft.com/office/officeart/2018/2/layout/IconVerticalSolidList"/>
    <dgm:cxn modelId="{9D3A8FB9-CB49-4A0D-85CC-E924773F61A7}" type="presParOf" srcId="{593BF4F5-03A7-4202-B431-11995A3F63C2}" destId="{22D1B750-987A-4DC0-B10E-1EFFD2642392}" srcOrd="2" destOrd="0" presId="urn:microsoft.com/office/officeart/2018/2/layout/IconVerticalSolidList"/>
    <dgm:cxn modelId="{0436E6E8-9A88-447C-998F-BDA077DE360F}" type="presParOf" srcId="{593BF4F5-03A7-4202-B431-11995A3F63C2}" destId="{94C8A97A-C9C7-4AB1-B1EF-80CC299FE85B}" srcOrd="3" destOrd="0" presId="urn:microsoft.com/office/officeart/2018/2/layout/IconVerticalSolidList"/>
    <dgm:cxn modelId="{CCC49F94-DE77-4CCF-AF9F-998135377E63}" type="presParOf" srcId="{429BADFB-B94F-4E23-BE6F-677F48374E17}" destId="{389C32D2-9862-43B9-8B5A-E8B20606BBBD}" srcOrd="11" destOrd="0" presId="urn:microsoft.com/office/officeart/2018/2/layout/IconVerticalSolidList"/>
    <dgm:cxn modelId="{F0E269C4-A2AD-4EA2-8943-0664EA5B0526}" type="presParOf" srcId="{429BADFB-B94F-4E23-BE6F-677F48374E17}" destId="{7E640DCE-C542-4D89-8E4D-7FE47FC3FBA8}" srcOrd="12" destOrd="0" presId="urn:microsoft.com/office/officeart/2018/2/layout/IconVerticalSolidList"/>
    <dgm:cxn modelId="{1D4C7FA4-5E7D-4F40-8519-2D0983B9C10C}" type="presParOf" srcId="{7E640DCE-C542-4D89-8E4D-7FE47FC3FBA8}" destId="{5100401F-DA68-44C5-99BD-981B44BF78EA}" srcOrd="0" destOrd="0" presId="urn:microsoft.com/office/officeart/2018/2/layout/IconVerticalSolidList"/>
    <dgm:cxn modelId="{CA88AE6A-5CD3-4319-A0B9-D94ACE6CF136}" type="presParOf" srcId="{7E640DCE-C542-4D89-8E4D-7FE47FC3FBA8}" destId="{5B17A5BA-8A18-4FDA-BE71-77680D3AD30A}" srcOrd="1" destOrd="0" presId="urn:microsoft.com/office/officeart/2018/2/layout/IconVerticalSolidList"/>
    <dgm:cxn modelId="{AB92160C-F03D-4FDF-89EE-5E16B4A4FAD8}" type="presParOf" srcId="{7E640DCE-C542-4D89-8E4D-7FE47FC3FBA8}" destId="{14B66FC6-7691-4167-943E-2A356A68DB18}" srcOrd="2" destOrd="0" presId="urn:microsoft.com/office/officeart/2018/2/layout/IconVerticalSolidList"/>
    <dgm:cxn modelId="{DEDD6B43-2C05-4592-8892-500E44079585}" type="presParOf" srcId="{7E640DCE-C542-4D89-8E4D-7FE47FC3FBA8}" destId="{454EA23D-8B56-4555-BA73-B0B74C73883C}" srcOrd="3" destOrd="0" presId="urn:microsoft.com/office/officeart/2018/2/layout/IconVerticalSolidList"/>
    <dgm:cxn modelId="{B7B7A205-341E-4272-A140-119D834B8330}" type="presParOf" srcId="{429BADFB-B94F-4E23-BE6F-677F48374E17}" destId="{A06B761F-2F80-4E06-BD80-A9DF96D25B11}" srcOrd="13" destOrd="0" presId="urn:microsoft.com/office/officeart/2018/2/layout/IconVerticalSolidList"/>
    <dgm:cxn modelId="{1B9E0D98-9867-4B6F-B8BD-3CBABABA8DC6}" type="presParOf" srcId="{429BADFB-B94F-4E23-BE6F-677F48374E17}" destId="{CBF2502E-4705-4EE2-B77F-D0524DE37862}" srcOrd="14" destOrd="0" presId="urn:microsoft.com/office/officeart/2018/2/layout/IconVerticalSolidList"/>
    <dgm:cxn modelId="{534F6FD0-618D-49A6-9CF9-E3873E47E2F0}" type="presParOf" srcId="{CBF2502E-4705-4EE2-B77F-D0524DE37862}" destId="{82A0C5B8-920E-4055-955A-E3FACAC54F19}" srcOrd="0" destOrd="0" presId="urn:microsoft.com/office/officeart/2018/2/layout/IconVerticalSolidList"/>
    <dgm:cxn modelId="{71F92D84-5654-4104-A5EB-923193305BAC}" type="presParOf" srcId="{CBF2502E-4705-4EE2-B77F-D0524DE37862}" destId="{695076E3-6F77-4167-A7EF-2115E5128240}" srcOrd="1" destOrd="0" presId="urn:microsoft.com/office/officeart/2018/2/layout/IconVerticalSolidList"/>
    <dgm:cxn modelId="{6D25387A-4036-4F7A-A0D3-1285B49DC039}" type="presParOf" srcId="{CBF2502E-4705-4EE2-B77F-D0524DE37862}" destId="{CA4F659E-FF70-48EF-B66A-775530C3F9BD}" srcOrd="2" destOrd="0" presId="urn:microsoft.com/office/officeart/2018/2/layout/IconVerticalSolidList"/>
    <dgm:cxn modelId="{3EFD800D-3099-488F-B465-1ED7E072D5FB}" type="presParOf" srcId="{CBF2502E-4705-4EE2-B77F-D0524DE37862}" destId="{F8C26E13-C31D-4101-A4FD-CE5DB2199A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D5EFC2-B040-4535-9F45-C7C8B9BFDE27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67B9B07-B0A3-45DD-A1AD-0A5595CA01F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Patients should record</a:t>
          </a:r>
          <a:r>
            <a:rPr lang="en-GB" sz="2100" dirty="0"/>
            <a:t>:</a:t>
          </a:r>
          <a:endParaRPr lang="en-US" sz="2100" dirty="0"/>
        </a:p>
      </dgm:t>
    </dgm:pt>
    <dgm:pt modelId="{9D43751B-176B-45D3-AE16-B57F5FA9C6FF}" type="parTrans" cxnId="{CDB01A31-210C-4735-BAA1-A3F00533B6A1}">
      <dgm:prSet/>
      <dgm:spPr/>
      <dgm:t>
        <a:bodyPr/>
        <a:lstStyle/>
        <a:p>
          <a:endParaRPr lang="en-US"/>
        </a:p>
      </dgm:t>
    </dgm:pt>
    <dgm:pt modelId="{A774545D-FEDF-4DA2-8C9A-18F19C9C9F5F}" type="sibTrans" cxnId="{CDB01A31-210C-4735-BAA1-A3F00533B6A1}">
      <dgm:prSet/>
      <dgm:spPr/>
      <dgm:t>
        <a:bodyPr/>
        <a:lstStyle/>
        <a:p>
          <a:endParaRPr lang="en-US"/>
        </a:p>
      </dgm:t>
    </dgm:pt>
    <dgm:pt modelId="{051929C7-4172-4938-92A3-D532045DF204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Date</a:t>
          </a:r>
          <a:r>
            <a:rPr lang="en-GB" sz="2100" dirty="0"/>
            <a:t> </a:t>
          </a:r>
          <a:endParaRPr lang="en-US" sz="2100" dirty="0"/>
        </a:p>
      </dgm:t>
    </dgm:pt>
    <dgm:pt modelId="{1C849521-9DAA-447F-A18F-4BAB9CAE39A2}" type="parTrans" cxnId="{3A64F5B9-0AB3-49AB-BB8E-2589F9661A5C}">
      <dgm:prSet/>
      <dgm:spPr/>
      <dgm:t>
        <a:bodyPr/>
        <a:lstStyle/>
        <a:p>
          <a:endParaRPr lang="en-US"/>
        </a:p>
      </dgm:t>
    </dgm:pt>
    <dgm:pt modelId="{B5236FD9-D57B-465E-8FE1-1BD4DE60A51B}" type="sibTrans" cxnId="{3A64F5B9-0AB3-49AB-BB8E-2589F9661A5C}">
      <dgm:prSet/>
      <dgm:spPr/>
      <dgm:t>
        <a:bodyPr/>
        <a:lstStyle/>
        <a:p>
          <a:endParaRPr lang="en-US"/>
        </a:p>
      </dgm:t>
    </dgm:pt>
    <dgm:pt modelId="{0966E926-DC0D-4D1F-94FC-A5B2216027AF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Time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15A57A-A725-404C-8241-440163FA1CC9}" type="parTrans" cxnId="{BB0635F7-0A62-4C19-8B5C-64378DE088AB}">
      <dgm:prSet/>
      <dgm:spPr/>
      <dgm:t>
        <a:bodyPr/>
        <a:lstStyle/>
        <a:p>
          <a:endParaRPr lang="en-US"/>
        </a:p>
      </dgm:t>
    </dgm:pt>
    <dgm:pt modelId="{3175B364-B56E-41AD-8A7A-B8CCF005256C}" type="sibTrans" cxnId="{BB0635F7-0A62-4C19-8B5C-64378DE088AB}">
      <dgm:prSet/>
      <dgm:spPr/>
      <dgm:t>
        <a:bodyPr/>
        <a:lstStyle/>
        <a:p>
          <a:endParaRPr lang="en-US"/>
        </a:p>
      </dgm:t>
    </dgm:pt>
    <dgm:pt modelId="{3DC05331-0123-4FC3-8B8D-D55F83EC277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Blood glucose result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FD3B5E-0401-46EA-9494-4E558ECB1EA9}" type="parTrans" cxnId="{DCE5B315-E83F-4529-82F1-AD5BAA3437C7}">
      <dgm:prSet/>
      <dgm:spPr/>
      <dgm:t>
        <a:bodyPr/>
        <a:lstStyle/>
        <a:p>
          <a:endParaRPr lang="en-US"/>
        </a:p>
      </dgm:t>
    </dgm:pt>
    <dgm:pt modelId="{74AD6CFB-A41C-43EE-9EEA-FE757B400CFD}" type="sibTrans" cxnId="{DCE5B315-E83F-4529-82F1-AD5BAA3437C7}">
      <dgm:prSet/>
      <dgm:spPr/>
      <dgm:t>
        <a:bodyPr/>
        <a:lstStyle/>
        <a:p>
          <a:endParaRPr lang="en-US"/>
        </a:p>
      </dgm:t>
    </dgm:pt>
    <dgm:pt modelId="{35BABD55-F7BE-4F83-BD22-086E8DF67CFD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Meals eaten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377D31-A85A-4CF2-97EB-B374DE167CF5}" type="parTrans" cxnId="{0AEBBC2B-D25C-4B24-82C9-35E9D9F00026}">
      <dgm:prSet/>
      <dgm:spPr/>
      <dgm:t>
        <a:bodyPr/>
        <a:lstStyle/>
        <a:p>
          <a:endParaRPr lang="en-US"/>
        </a:p>
      </dgm:t>
    </dgm:pt>
    <dgm:pt modelId="{B98D6FB8-1542-4394-842D-005591A21D5C}" type="sibTrans" cxnId="{0AEBBC2B-D25C-4B24-82C9-35E9D9F00026}">
      <dgm:prSet/>
      <dgm:spPr/>
      <dgm:t>
        <a:bodyPr/>
        <a:lstStyle/>
        <a:p>
          <a:endParaRPr lang="en-US"/>
        </a:p>
      </dgm:t>
    </dgm:pt>
    <dgm:pt modelId="{F1B0BC35-C467-4085-BA9B-EA321B5978D1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Exercise completed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5E3AC0-12E3-44F1-8FB6-9BB3DEBCEFC0}" type="parTrans" cxnId="{EA3D555F-9A10-499F-826F-A577990163DC}">
      <dgm:prSet/>
      <dgm:spPr/>
      <dgm:t>
        <a:bodyPr/>
        <a:lstStyle/>
        <a:p>
          <a:endParaRPr lang="en-US"/>
        </a:p>
      </dgm:t>
    </dgm:pt>
    <dgm:pt modelId="{BBD2F745-7886-4D96-822B-5D72FDFC0BBF}" type="sibTrans" cxnId="{EA3D555F-9A10-499F-826F-A577990163DC}">
      <dgm:prSet/>
      <dgm:spPr/>
      <dgm:t>
        <a:bodyPr/>
        <a:lstStyle/>
        <a:p>
          <a:endParaRPr lang="en-US"/>
        </a:p>
      </dgm:t>
    </dgm:pt>
    <dgm:pt modelId="{40513905-3234-42AE-BC7E-8DCF6B20AB58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Medication taken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E96BCA-525B-47D5-8AE3-0E7FE041EDC2}" type="parTrans" cxnId="{5B27A91C-534A-4DA7-8F17-E118DAAA53F0}">
      <dgm:prSet/>
      <dgm:spPr/>
      <dgm:t>
        <a:bodyPr/>
        <a:lstStyle/>
        <a:p>
          <a:endParaRPr lang="en-US"/>
        </a:p>
      </dgm:t>
    </dgm:pt>
    <dgm:pt modelId="{E167C837-875A-4EEB-8873-C7CA6B1DFBD4}" type="sibTrans" cxnId="{5B27A91C-534A-4DA7-8F17-E118DAAA53F0}">
      <dgm:prSet/>
      <dgm:spPr/>
      <dgm:t>
        <a:bodyPr/>
        <a:lstStyle/>
        <a:p>
          <a:endParaRPr lang="en-US"/>
        </a:p>
      </dgm:t>
    </dgm:pt>
    <dgm:pt modelId="{4ACA9243-8207-40C5-8F92-54C497B5D88D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Symptoms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BAA60D-F392-438E-91DB-DF06E6F17512}" type="parTrans" cxnId="{69ED5167-F352-4A5E-BFD4-8EA8A15649AC}">
      <dgm:prSet/>
      <dgm:spPr/>
      <dgm:t>
        <a:bodyPr/>
        <a:lstStyle/>
        <a:p>
          <a:endParaRPr lang="en-US"/>
        </a:p>
      </dgm:t>
    </dgm:pt>
    <dgm:pt modelId="{95D648A9-6662-42C6-8EEE-8C022AD1C84B}" type="sibTrans" cxnId="{69ED5167-F352-4A5E-BFD4-8EA8A15649AC}">
      <dgm:prSet/>
      <dgm:spPr/>
      <dgm:t>
        <a:bodyPr/>
        <a:lstStyle/>
        <a:p>
          <a:endParaRPr lang="en-US"/>
        </a:p>
      </dgm:t>
    </dgm:pt>
    <dgm:pt modelId="{52A6469E-8821-42C9-A904-FD99ED4A262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Methods include</a:t>
          </a:r>
          <a:r>
            <a:rPr lang="en-GB" sz="2100" dirty="0"/>
            <a:t>:</a:t>
          </a:r>
          <a:endParaRPr lang="en-US" sz="2100" dirty="0"/>
        </a:p>
      </dgm:t>
    </dgm:pt>
    <dgm:pt modelId="{01A4DD9B-18AF-4F29-BE20-E243AB30F40E}" type="parTrans" cxnId="{52FE3A02-7217-4414-920E-B8888B902C22}">
      <dgm:prSet/>
      <dgm:spPr/>
      <dgm:t>
        <a:bodyPr/>
        <a:lstStyle/>
        <a:p>
          <a:endParaRPr lang="en-US"/>
        </a:p>
      </dgm:t>
    </dgm:pt>
    <dgm:pt modelId="{9A071F87-B8BF-41C5-A86E-EDEA8A6ED219}" type="sibTrans" cxnId="{52FE3A02-7217-4414-920E-B8888B902C22}">
      <dgm:prSet/>
      <dgm:spPr/>
      <dgm:t>
        <a:bodyPr/>
        <a:lstStyle/>
        <a:p>
          <a:endParaRPr lang="en-US"/>
        </a:p>
      </dgm:t>
    </dgm:pt>
    <dgm:pt modelId="{091F91E4-CF27-405E-815F-A3A427E520B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Glucose diary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23A9AE-DD93-445E-90EC-06A5CED64DA2}" type="parTrans" cxnId="{6D64B8F9-92A7-417A-AD05-3C8CA15B16FB}">
      <dgm:prSet/>
      <dgm:spPr/>
      <dgm:t>
        <a:bodyPr/>
        <a:lstStyle/>
        <a:p>
          <a:endParaRPr lang="en-US"/>
        </a:p>
      </dgm:t>
    </dgm:pt>
    <dgm:pt modelId="{1CFDC7E5-EA32-4BF6-B81C-E73C47F5B490}" type="sibTrans" cxnId="{6D64B8F9-92A7-417A-AD05-3C8CA15B16FB}">
      <dgm:prSet/>
      <dgm:spPr/>
      <dgm:t>
        <a:bodyPr/>
        <a:lstStyle/>
        <a:p>
          <a:endParaRPr lang="en-US"/>
        </a:p>
      </dgm:t>
    </dgm:pt>
    <dgm:pt modelId="{D9443B0C-8ACD-4951-BFCC-0928484D12E9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Mobile apps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ACE0EE-ECD7-44AD-BB12-173A06F4C446}" type="parTrans" cxnId="{34C7D104-8D3F-4A2D-ADB3-6F3D01A6AC8F}">
      <dgm:prSet/>
      <dgm:spPr/>
      <dgm:t>
        <a:bodyPr/>
        <a:lstStyle/>
        <a:p>
          <a:endParaRPr lang="en-US"/>
        </a:p>
      </dgm:t>
    </dgm:pt>
    <dgm:pt modelId="{EC492B0D-064E-4390-9DDD-44081F018ACB}" type="sibTrans" cxnId="{34C7D104-8D3F-4A2D-ADB3-6F3D01A6AC8F}">
      <dgm:prSet/>
      <dgm:spPr/>
      <dgm:t>
        <a:bodyPr/>
        <a:lstStyle/>
        <a:p>
          <a:endParaRPr lang="en-US"/>
        </a:p>
      </dgm:t>
    </dgm:pt>
    <dgm:pt modelId="{DF0A079E-FDE6-4B57-97FC-1C23A0468CF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Continuous glucose monitoring (CGM)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9E06F2-48EB-4FE4-9255-0BBAC8F50186}" type="parTrans" cxnId="{791FFC76-C48A-4585-8192-C7C012E3B95E}">
      <dgm:prSet/>
      <dgm:spPr/>
      <dgm:t>
        <a:bodyPr/>
        <a:lstStyle/>
        <a:p>
          <a:endParaRPr lang="en-US"/>
        </a:p>
      </dgm:t>
    </dgm:pt>
    <dgm:pt modelId="{69653414-E54E-4C17-8AB8-F4FEB550B555}" type="sibTrans" cxnId="{791FFC76-C48A-4585-8192-C7C012E3B95E}">
      <dgm:prSet/>
      <dgm:spPr/>
      <dgm:t>
        <a:bodyPr/>
        <a:lstStyle/>
        <a:p>
          <a:endParaRPr lang="en-US"/>
        </a:p>
      </dgm:t>
    </dgm:pt>
    <dgm:pt modelId="{C1F25D93-DC55-4737-96C4-9A39614B6DCE}" type="pres">
      <dgm:prSet presAssocID="{07D5EFC2-B040-4535-9F45-C7C8B9BFDE27}" presName="vert0" presStyleCnt="0">
        <dgm:presLayoutVars>
          <dgm:dir/>
          <dgm:animOne val="branch"/>
          <dgm:animLvl val="lvl"/>
        </dgm:presLayoutVars>
      </dgm:prSet>
      <dgm:spPr/>
    </dgm:pt>
    <dgm:pt modelId="{6677B1D4-78EE-4C5B-A201-50CE3CBF9F71}" type="pres">
      <dgm:prSet presAssocID="{C67B9B07-B0A3-45DD-A1AD-0A5595CA01FF}" presName="thickLine" presStyleLbl="alignNode1" presStyleIdx="0" presStyleCnt="12"/>
      <dgm:spPr/>
    </dgm:pt>
    <dgm:pt modelId="{354DF2EA-D1A3-422E-B23C-B07897EA7EE1}" type="pres">
      <dgm:prSet presAssocID="{C67B9B07-B0A3-45DD-A1AD-0A5595CA01FF}" presName="horz1" presStyleCnt="0"/>
      <dgm:spPr/>
    </dgm:pt>
    <dgm:pt modelId="{0C3414B4-ADE5-4B9E-B114-05FA6C6EBF6D}" type="pres">
      <dgm:prSet presAssocID="{C67B9B07-B0A3-45DD-A1AD-0A5595CA01FF}" presName="tx1" presStyleLbl="revTx" presStyleIdx="0" presStyleCnt="12"/>
      <dgm:spPr/>
    </dgm:pt>
    <dgm:pt modelId="{C3C321FB-AB31-41F2-A317-3CA991215A17}" type="pres">
      <dgm:prSet presAssocID="{C67B9B07-B0A3-45DD-A1AD-0A5595CA01FF}" presName="vert1" presStyleCnt="0"/>
      <dgm:spPr/>
    </dgm:pt>
    <dgm:pt modelId="{521391E0-76C2-4612-81A4-3492785A8F5B}" type="pres">
      <dgm:prSet presAssocID="{051929C7-4172-4938-92A3-D532045DF204}" presName="thickLine" presStyleLbl="alignNode1" presStyleIdx="1" presStyleCnt="12"/>
      <dgm:spPr/>
    </dgm:pt>
    <dgm:pt modelId="{FEF48F31-AC61-4EC9-AF2F-5AFC36F55423}" type="pres">
      <dgm:prSet presAssocID="{051929C7-4172-4938-92A3-D532045DF204}" presName="horz1" presStyleCnt="0"/>
      <dgm:spPr/>
    </dgm:pt>
    <dgm:pt modelId="{B2EBE809-3C73-4B83-9939-F12CB02D5043}" type="pres">
      <dgm:prSet presAssocID="{051929C7-4172-4938-92A3-D532045DF204}" presName="tx1" presStyleLbl="revTx" presStyleIdx="1" presStyleCnt="12"/>
      <dgm:spPr/>
    </dgm:pt>
    <dgm:pt modelId="{F9F35B03-8466-4A50-8DA6-01DBFCBB9546}" type="pres">
      <dgm:prSet presAssocID="{051929C7-4172-4938-92A3-D532045DF204}" presName="vert1" presStyleCnt="0"/>
      <dgm:spPr/>
    </dgm:pt>
    <dgm:pt modelId="{1F40695E-DF0D-40D5-BEE1-9D25BE5D287E}" type="pres">
      <dgm:prSet presAssocID="{0966E926-DC0D-4D1F-94FC-A5B2216027AF}" presName="thickLine" presStyleLbl="alignNode1" presStyleIdx="2" presStyleCnt="12"/>
      <dgm:spPr/>
    </dgm:pt>
    <dgm:pt modelId="{F6839299-DCDA-4A17-AB04-9DE48F17235F}" type="pres">
      <dgm:prSet presAssocID="{0966E926-DC0D-4D1F-94FC-A5B2216027AF}" presName="horz1" presStyleCnt="0"/>
      <dgm:spPr/>
    </dgm:pt>
    <dgm:pt modelId="{1FB0DF1F-9072-4BA1-B700-46D4EE3A86F5}" type="pres">
      <dgm:prSet presAssocID="{0966E926-DC0D-4D1F-94FC-A5B2216027AF}" presName="tx1" presStyleLbl="revTx" presStyleIdx="2" presStyleCnt="12"/>
      <dgm:spPr/>
    </dgm:pt>
    <dgm:pt modelId="{164B5283-CD6F-4C04-810F-EC5751A1F8DD}" type="pres">
      <dgm:prSet presAssocID="{0966E926-DC0D-4D1F-94FC-A5B2216027AF}" presName="vert1" presStyleCnt="0"/>
      <dgm:spPr/>
    </dgm:pt>
    <dgm:pt modelId="{4B460E3E-6A4A-4906-8ECF-1E2F2249CBA3}" type="pres">
      <dgm:prSet presAssocID="{3DC05331-0123-4FC3-8B8D-D55F83EC2776}" presName="thickLine" presStyleLbl="alignNode1" presStyleIdx="3" presStyleCnt="12"/>
      <dgm:spPr/>
    </dgm:pt>
    <dgm:pt modelId="{F78E8FA7-F387-4EDD-9C75-E8BE4892A453}" type="pres">
      <dgm:prSet presAssocID="{3DC05331-0123-4FC3-8B8D-D55F83EC2776}" presName="horz1" presStyleCnt="0"/>
      <dgm:spPr/>
    </dgm:pt>
    <dgm:pt modelId="{2EA3411F-107E-4459-B1B2-38DE0CE35719}" type="pres">
      <dgm:prSet presAssocID="{3DC05331-0123-4FC3-8B8D-D55F83EC2776}" presName="tx1" presStyleLbl="revTx" presStyleIdx="3" presStyleCnt="12"/>
      <dgm:spPr/>
    </dgm:pt>
    <dgm:pt modelId="{ED268D4D-CD7A-4A55-962A-25E2EA15BC06}" type="pres">
      <dgm:prSet presAssocID="{3DC05331-0123-4FC3-8B8D-D55F83EC2776}" presName="vert1" presStyleCnt="0"/>
      <dgm:spPr/>
    </dgm:pt>
    <dgm:pt modelId="{189471CC-BA15-464E-9D92-8552A2C1D49D}" type="pres">
      <dgm:prSet presAssocID="{35BABD55-F7BE-4F83-BD22-086E8DF67CFD}" presName="thickLine" presStyleLbl="alignNode1" presStyleIdx="4" presStyleCnt="12"/>
      <dgm:spPr/>
    </dgm:pt>
    <dgm:pt modelId="{49E6FC44-218C-482D-810B-8BCE8D6E927A}" type="pres">
      <dgm:prSet presAssocID="{35BABD55-F7BE-4F83-BD22-086E8DF67CFD}" presName="horz1" presStyleCnt="0"/>
      <dgm:spPr/>
    </dgm:pt>
    <dgm:pt modelId="{41BE0218-B2E7-4BAC-A97C-6B7A8561D949}" type="pres">
      <dgm:prSet presAssocID="{35BABD55-F7BE-4F83-BD22-086E8DF67CFD}" presName="tx1" presStyleLbl="revTx" presStyleIdx="4" presStyleCnt="12"/>
      <dgm:spPr/>
    </dgm:pt>
    <dgm:pt modelId="{972BBF9D-A615-4626-B966-E6BBECB60ED2}" type="pres">
      <dgm:prSet presAssocID="{35BABD55-F7BE-4F83-BD22-086E8DF67CFD}" presName="vert1" presStyleCnt="0"/>
      <dgm:spPr/>
    </dgm:pt>
    <dgm:pt modelId="{471DA6F8-9D1B-47C6-98C7-C6341E9C4BC7}" type="pres">
      <dgm:prSet presAssocID="{F1B0BC35-C467-4085-BA9B-EA321B5978D1}" presName="thickLine" presStyleLbl="alignNode1" presStyleIdx="5" presStyleCnt="12"/>
      <dgm:spPr/>
    </dgm:pt>
    <dgm:pt modelId="{D98AF927-745C-45EA-A332-0C2DA4BF6D35}" type="pres">
      <dgm:prSet presAssocID="{F1B0BC35-C467-4085-BA9B-EA321B5978D1}" presName="horz1" presStyleCnt="0"/>
      <dgm:spPr/>
    </dgm:pt>
    <dgm:pt modelId="{A9A37B67-461C-4403-BD4C-9AFC771AF9D3}" type="pres">
      <dgm:prSet presAssocID="{F1B0BC35-C467-4085-BA9B-EA321B5978D1}" presName="tx1" presStyleLbl="revTx" presStyleIdx="5" presStyleCnt="12"/>
      <dgm:spPr/>
    </dgm:pt>
    <dgm:pt modelId="{2C034F83-4CBF-4B14-9A6C-5A6F722D645D}" type="pres">
      <dgm:prSet presAssocID="{F1B0BC35-C467-4085-BA9B-EA321B5978D1}" presName="vert1" presStyleCnt="0"/>
      <dgm:spPr/>
    </dgm:pt>
    <dgm:pt modelId="{6C372502-86A5-442E-B078-3B16893755EB}" type="pres">
      <dgm:prSet presAssocID="{40513905-3234-42AE-BC7E-8DCF6B20AB58}" presName="thickLine" presStyleLbl="alignNode1" presStyleIdx="6" presStyleCnt="12"/>
      <dgm:spPr/>
    </dgm:pt>
    <dgm:pt modelId="{7FE1F9E2-7BDC-4D1F-955D-DD9B22C36A32}" type="pres">
      <dgm:prSet presAssocID="{40513905-3234-42AE-BC7E-8DCF6B20AB58}" presName="horz1" presStyleCnt="0"/>
      <dgm:spPr/>
    </dgm:pt>
    <dgm:pt modelId="{A0A14FBD-21A1-4D60-80FC-0B421F6CF859}" type="pres">
      <dgm:prSet presAssocID="{40513905-3234-42AE-BC7E-8DCF6B20AB58}" presName="tx1" presStyleLbl="revTx" presStyleIdx="6" presStyleCnt="12"/>
      <dgm:spPr/>
    </dgm:pt>
    <dgm:pt modelId="{36A9BF6C-F693-45B3-AB6C-8A25673F6A16}" type="pres">
      <dgm:prSet presAssocID="{40513905-3234-42AE-BC7E-8DCF6B20AB58}" presName="vert1" presStyleCnt="0"/>
      <dgm:spPr/>
    </dgm:pt>
    <dgm:pt modelId="{C423E3E0-2A0D-494F-91B8-22104FAFA803}" type="pres">
      <dgm:prSet presAssocID="{4ACA9243-8207-40C5-8F92-54C497B5D88D}" presName="thickLine" presStyleLbl="alignNode1" presStyleIdx="7" presStyleCnt="12"/>
      <dgm:spPr/>
    </dgm:pt>
    <dgm:pt modelId="{42DB5E69-7808-4AB2-9B34-18634253C539}" type="pres">
      <dgm:prSet presAssocID="{4ACA9243-8207-40C5-8F92-54C497B5D88D}" presName="horz1" presStyleCnt="0"/>
      <dgm:spPr/>
    </dgm:pt>
    <dgm:pt modelId="{066EC168-0041-4870-88B1-C420AA733D0B}" type="pres">
      <dgm:prSet presAssocID="{4ACA9243-8207-40C5-8F92-54C497B5D88D}" presName="tx1" presStyleLbl="revTx" presStyleIdx="7" presStyleCnt="12"/>
      <dgm:spPr/>
    </dgm:pt>
    <dgm:pt modelId="{1902665A-C33D-411F-A6BE-DE418BD03AC0}" type="pres">
      <dgm:prSet presAssocID="{4ACA9243-8207-40C5-8F92-54C497B5D88D}" presName="vert1" presStyleCnt="0"/>
      <dgm:spPr/>
    </dgm:pt>
    <dgm:pt modelId="{F91716BB-AA95-48D0-98A8-8F71E93A4CAB}" type="pres">
      <dgm:prSet presAssocID="{52A6469E-8821-42C9-A904-FD99ED4A262E}" presName="thickLine" presStyleLbl="alignNode1" presStyleIdx="8" presStyleCnt="12"/>
      <dgm:spPr/>
    </dgm:pt>
    <dgm:pt modelId="{29651F98-C569-4187-B54F-62FA372176BA}" type="pres">
      <dgm:prSet presAssocID="{52A6469E-8821-42C9-A904-FD99ED4A262E}" presName="horz1" presStyleCnt="0"/>
      <dgm:spPr/>
    </dgm:pt>
    <dgm:pt modelId="{DCC88CC7-E7FF-45E9-A8CF-A2EE484A1D24}" type="pres">
      <dgm:prSet presAssocID="{52A6469E-8821-42C9-A904-FD99ED4A262E}" presName="tx1" presStyleLbl="revTx" presStyleIdx="8" presStyleCnt="12"/>
      <dgm:spPr/>
    </dgm:pt>
    <dgm:pt modelId="{722B363D-B970-4CE2-B2BD-A5DA10C4B690}" type="pres">
      <dgm:prSet presAssocID="{52A6469E-8821-42C9-A904-FD99ED4A262E}" presName="vert1" presStyleCnt="0"/>
      <dgm:spPr/>
    </dgm:pt>
    <dgm:pt modelId="{780C7DBC-C0F8-48E0-A936-CF82A2015265}" type="pres">
      <dgm:prSet presAssocID="{091F91E4-CF27-405E-815F-A3A427E520B2}" presName="thickLine" presStyleLbl="alignNode1" presStyleIdx="9" presStyleCnt="12"/>
      <dgm:spPr/>
    </dgm:pt>
    <dgm:pt modelId="{A92806F7-BDC1-410E-ABF5-C51F0CBB0E66}" type="pres">
      <dgm:prSet presAssocID="{091F91E4-CF27-405E-815F-A3A427E520B2}" presName="horz1" presStyleCnt="0"/>
      <dgm:spPr/>
    </dgm:pt>
    <dgm:pt modelId="{133319D4-4BCC-4698-BFA3-D05913081EB7}" type="pres">
      <dgm:prSet presAssocID="{091F91E4-CF27-405E-815F-A3A427E520B2}" presName="tx1" presStyleLbl="revTx" presStyleIdx="9" presStyleCnt="12"/>
      <dgm:spPr/>
    </dgm:pt>
    <dgm:pt modelId="{27C2495A-BDB9-4A4B-9148-FF08FF2DAA74}" type="pres">
      <dgm:prSet presAssocID="{091F91E4-CF27-405E-815F-A3A427E520B2}" presName="vert1" presStyleCnt="0"/>
      <dgm:spPr/>
    </dgm:pt>
    <dgm:pt modelId="{ACAA712E-0071-4054-85A4-9F100AADE826}" type="pres">
      <dgm:prSet presAssocID="{D9443B0C-8ACD-4951-BFCC-0928484D12E9}" presName="thickLine" presStyleLbl="alignNode1" presStyleIdx="10" presStyleCnt="12"/>
      <dgm:spPr/>
    </dgm:pt>
    <dgm:pt modelId="{96A8049B-481D-4812-9CBA-D1623E74E8E9}" type="pres">
      <dgm:prSet presAssocID="{D9443B0C-8ACD-4951-BFCC-0928484D12E9}" presName="horz1" presStyleCnt="0"/>
      <dgm:spPr/>
    </dgm:pt>
    <dgm:pt modelId="{3449D688-6578-4D51-9DA4-785001B13708}" type="pres">
      <dgm:prSet presAssocID="{D9443B0C-8ACD-4951-BFCC-0928484D12E9}" presName="tx1" presStyleLbl="revTx" presStyleIdx="10" presStyleCnt="12"/>
      <dgm:spPr/>
    </dgm:pt>
    <dgm:pt modelId="{B4FCE637-F2A0-47A5-B0C5-425CD5597C06}" type="pres">
      <dgm:prSet presAssocID="{D9443B0C-8ACD-4951-BFCC-0928484D12E9}" presName="vert1" presStyleCnt="0"/>
      <dgm:spPr/>
    </dgm:pt>
    <dgm:pt modelId="{535DE612-0ABA-402A-A700-4F26D06E97EC}" type="pres">
      <dgm:prSet presAssocID="{DF0A079E-FDE6-4B57-97FC-1C23A0468CF2}" presName="thickLine" presStyleLbl="alignNode1" presStyleIdx="11" presStyleCnt="12"/>
      <dgm:spPr/>
    </dgm:pt>
    <dgm:pt modelId="{F7ABECA7-A359-48A3-BBA2-20A279F119E0}" type="pres">
      <dgm:prSet presAssocID="{DF0A079E-FDE6-4B57-97FC-1C23A0468CF2}" presName="horz1" presStyleCnt="0"/>
      <dgm:spPr/>
    </dgm:pt>
    <dgm:pt modelId="{53ADD10F-19BC-4F0D-A9E6-4FE956CE1CB7}" type="pres">
      <dgm:prSet presAssocID="{DF0A079E-FDE6-4B57-97FC-1C23A0468CF2}" presName="tx1" presStyleLbl="revTx" presStyleIdx="11" presStyleCnt="12"/>
      <dgm:spPr/>
    </dgm:pt>
    <dgm:pt modelId="{71A4959D-008B-4234-8A92-B321B868F3F6}" type="pres">
      <dgm:prSet presAssocID="{DF0A079E-FDE6-4B57-97FC-1C23A0468CF2}" presName="vert1" presStyleCnt="0"/>
      <dgm:spPr/>
    </dgm:pt>
  </dgm:ptLst>
  <dgm:cxnLst>
    <dgm:cxn modelId="{52FE3A02-7217-4414-920E-B8888B902C22}" srcId="{07D5EFC2-B040-4535-9F45-C7C8B9BFDE27}" destId="{52A6469E-8821-42C9-A904-FD99ED4A262E}" srcOrd="8" destOrd="0" parTransId="{01A4DD9B-18AF-4F29-BE20-E243AB30F40E}" sibTransId="{9A071F87-B8BF-41C5-A86E-EDEA8A6ED219}"/>
    <dgm:cxn modelId="{34C7D104-8D3F-4A2D-ADB3-6F3D01A6AC8F}" srcId="{07D5EFC2-B040-4535-9F45-C7C8B9BFDE27}" destId="{D9443B0C-8ACD-4951-BFCC-0928484D12E9}" srcOrd="10" destOrd="0" parTransId="{AEACE0EE-ECD7-44AD-BB12-173A06F4C446}" sibTransId="{EC492B0D-064E-4390-9DDD-44081F018ACB}"/>
    <dgm:cxn modelId="{470A130F-985A-4EC3-AA81-6043CEE55F3A}" type="presOf" srcId="{4ACA9243-8207-40C5-8F92-54C497B5D88D}" destId="{066EC168-0041-4870-88B1-C420AA733D0B}" srcOrd="0" destOrd="0" presId="urn:microsoft.com/office/officeart/2008/layout/LinedList"/>
    <dgm:cxn modelId="{DCE5B315-E83F-4529-82F1-AD5BAA3437C7}" srcId="{07D5EFC2-B040-4535-9F45-C7C8B9BFDE27}" destId="{3DC05331-0123-4FC3-8B8D-D55F83EC2776}" srcOrd="3" destOrd="0" parTransId="{CCFD3B5E-0401-46EA-9494-4E558ECB1EA9}" sibTransId="{74AD6CFB-A41C-43EE-9EEA-FE757B400CFD}"/>
    <dgm:cxn modelId="{5B27A91C-534A-4DA7-8F17-E118DAAA53F0}" srcId="{07D5EFC2-B040-4535-9F45-C7C8B9BFDE27}" destId="{40513905-3234-42AE-BC7E-8DCF6B20AB58}" srcOrd="6" destOrd="0" parTransId="{ECE96BCA-525B-47D5-8AE3-0E7FE041EDC2}" sibTransId="{E167C837-875A-4EEB-8873-C7CA6B1DFBD4}"/>
    <dgm:cxn modelId="{0AEBBC2B-D25C-4B24-82C9-35E9D9F00026}" srcId="{07D5EFC2-B040-4535-9F45-C7C8B9BFDE27}" destId="{35BABD55-F7BE-4F83-BD22-086E8DF67CFD}" srcOrd="4" destOrd="0" parTransId="{89377D31-A85A-4CF2-97EB-B374DE167CF5}" sibTransId="{B98D6FB8-1542-4394-842D-005591A21D5C}"/>
    <dgm:cxn modelId="{CDB01A31-210C-4735-BAA1-A3F00533B6A1}" srcId="{07D5EFC2-B040-4535-9F45-C7C8B9BFDE27}" destId="{C67B9B07-B0A3-45DD-A1AD-0A5595CA01FF}" srcOrd="0" destOrd="0" parTransId="{9D43751B-176B-45D3-AE16-B57F5FA9C6FF}" sibTransId="{A774545D-FEDF-4DA2-8C9A-18F19C9C9F5F}"/>
    <dgm:cxn modelId="{6D1AB23B-8CA9-40A9-B694-4F3547EB0271}" type="presOf" srcId="{DF0A079E-FDE6-4B57-97FC-1C23A0468CF2}" destId="{53ADD10F-19BC-4F0D-A9E6-4FE956CE1CB7}" srcOrd="0" destOrd="0" presId="urn:microsoft.com/office/officeart/2008/layout/LinedList"/>
    <dgm:cxn modelId="{EA3D555F-9A10-499F-826F-A577990163DC}" srcId="{07D5EFC2-B040-4535-9F45-C7C8B9BFDE27}" destId="{F1B0BC35-C467-4085-BA9B-EA321B5978D1}" srcOrd="5" destOrd="0" parTransId="{995E3AC0-12E3-44F1-8FB6-9BB3DEBCEFC0}" sibTransId="{BBD2F745-7886-4D96-822B-5D72FDFC0BBF}"/>
    <dgm:cxn modelId="{69ED5167-F352-4A5E-BFD4-8EA8A15649AC}" srcId="{07D5EFC2-B040-4535-9F45-C7C8B9BFDE27}" destId="{4ACA9243-8207-40C5-8F92-54C497B5D88D}" srcOrd="7" destOrd="0" parTransId="{8EBAA60D-F392-438E-91DB-DF06E6F17512}" sibTransId="{95D648A9-6662-42C6-8EEE-8C022AD1C84B}"/>
    <dgm:cxn modelId="{BC23044B-6DCA-4BC5-AFFC-4D1F4E6B6F42}" type="presOf" srcId="{091F91E4-CF27-405E-815F-A3A427E520B2}" destId="{133319D4-4BCC-4698-BFA3-D05913081EB7}" srcOrd="0" destOrd="0" presId="urn:microsoft.com/office/officeart/2008/layout/LinedList"/>
    <dgm:cxn modelId="{6B250656-2F78-459E-9657-168666F3A1C8}" type="presOf" srcId="{D9443B0C-8ACD-4951-BFCC-0928484D12E9}" destId="{3449D688-6578-4D51-9DA4-785001B13708}" srcOrd="0" destOrd="0" presId="urn:microsoft.com/office/officeart/2008/layout/LinedList"/>
    <dgm:cxn modelId="{0E976156-06B0-416D-9CC1-5E0020B129A9}" type="presOf" srcId="{F1B0BC35-C467-4085-BA9B-EA321B5978D1}" destId="{A9A37B67-461C-4403-BD4C-9AFC771AF9D3}" srcOrd="0" destOrd="0" presId="urn:microsoft.com/office/officeart/2008/layout/LinedList"/>
    <dgm:cxn modelId="{791FFC76-C48A-4585-8192-C7C012E3B95E}" srcId="{07D5EFC2-B040-4535-9F45-C7C8B9BFDE27}" destId="{DF0A079E-FDE6-4B57-97FC-1C23A0468CF2}" srcOrd="11" destOrd="0" parTransId="{D29E06F2-48EB-4FE4-9255-0BBAC8F50186}" sibTransId="{69653414-E54E-4C17-8AB8-F4FEB550B555}"/>
    <dgm:cxn modelId="{F6EFF6A5-B014-4006-89E9-612F5300C23E}" type="presOf" srcId="{051929C7-4172-4938-92A3-D532045DF204}" destId="{B2EBE809-3C73-4B83-9939-F12CB02D5043}" srcOrd="0" destOrd="0" presId="urn:microsoft.com/office/officeart/2008/layout/LinedList"/>
    <dgm:cxn modelId="{D7DEB5B7-00E8-4915-8842-31802AC4E569}" type="presOf" srcId="{07D5EFC2-B040-4535-9F45-C7C8B9BFDE27}" destId="{C1F25D93-DC55-4737-96C4-9A39614B6DCE}" srcOrd="0" destOrd="0" presId="urn:microsoft.com/office/officeart/2008/layout/LinedList"/>
    <dgm:cxn modelId="{3A64F5B9-0AB3-49AB-BB8E-2589F9661A5C}" srcId="{07D5EFC2-B040-4535-9F45-C7C8B9BFDE27}" destId="{051929C7-4172-4938-92A3-D532045DF204}" srcOrd="1" destOrd="0" parTransId="{1C849521-9DAA-447F-A18F-4BAB9CAE39A2}" sibTransId="{B5236FD9-D57B-465E-8FE1-1BD4DE60A51B}"/>
    <dgm:cxn modelId="{B40466BA-FD46-43DA-926C-1EDDECD026EC}" type="presOf" srcId="{3DC05331-0123-4FC3-8B8D-D55F83EC2776}" destId="{2EA3411F-107E-4459-B1B2-38DE0CE35719}" srcOrd="0" destOrd="0" presId="urn:microsoft.com/office/officeart/2008/layout/LinedList"/>
    <dgm:cxn modelId="{922A86C8-17C5-402C-9F77-9781E783EB79}" type="presOf" srcId="{35BABD55-F7BE-4F83-BD22-086E8DF67CFD}" destId="{41BE0218-B2E7-4BAC-A97C-6B7A8561D949}" srcOrd="0" destOrd="0" presId="urn:microsoft.com/office/officeart/2008/layout/LinedList"/>
    <dgm:cxn modelId="{CBF11BD4-E4DA-47B5-9DBB-14F4DC802ADA}" type="presOf" srcId="{0966E926-DC0D-4D1F-94FC-A5B2216027AF}" destId="{1FB0DF1F-9072-4BA1-B700-46D4EE3A86F5}" srcOrd="0" destOrd="0" presId="urn:microsoft.com/office/officeart/2008/layout/LinedList"/>
    <dgm:cxn modelId="{480F0FDD-9A52-4A38-9EED-9E773AE87299}" type="presOf" srcId="{52A6469E-8821-42C9-A904-FD99ED4A262E}" destId="{DCC88CC7-E7FF-45E9-A8CF-A2EE484A1D24}" srcOrd="0" destOrd="0" presId="urn:microsoft.com/office/officeart/2008/layout/LinedList"/>
    <dgm:cxn modelId="{8E59B9DD-F01D-4C44-9386-0B2E6E2AFC55}" type="presOf" srcId="{C67B9B07-B0A3-45DD-A1AD-0A5595CA01FF}" destId="{0C3414B4-ADE5-4B9E-B114-05FA6C6EBF6D}" srcOrd="0" destOrd="0" presId="urn:microsoft.com/office/officeart/2008/layout/LinedList"/>
    <dgm:cxn modelId="{D4CCBBF5-5753-4E53-9E66-4AAE105DDF45}" type="presOf" srcId="{40513905-3234-42AE-BC7E-8DCF6B20AB58}" destId="{A0A14FBD-21A1-4D60-80FC-0B421F6CF859}" srcOrd="0" destOrd="0" presId="urn:microsoft.com/office/officeart/2008/layout/LinedList"/>
    <dgm:cxn modelId="{BB0635F7-0A62-4C19-8B5C-64378DE088AB}" srcId="{07D5EFC2-B040-4535-9F45-C7C8B9BFDE27}" destId="{0966E926-DC0D-4D1F-94FC-A5B2216027AF}" srcOrd="2" destOrd="0" parTransId="{2415A57A-A725-404C-8241-440163FA1CC9}" sibTransId="{3175B364-B56E-41AD-8A7A-B8CCF005256C}"/>
    <dgm:cxn modelId="{6D64B8F9-92A7-417A-AD05-3C8CA15B16FB}" srcId="{07D5EFC2-B040-4535-9F45-C7C8B9BFDE27}" destId="{091F91E4-CF27-405E-815F-A3A427E520B2}" srcOrd="9" destOrd="0" parTransId="{5723A9AE-DD93-445E-90EC-06A5CED64DA2}" sibTransId="{1CFDC7E5-EA32-4BF6-B81C-E73C47F5B490}"/>
    <dgm:cxn modelId="{AAA50F25-064F-4295-A571-8DDF80634212}" type="presParOf" srcId="{C1F25D93-DC55-4737-96C4-9A39614B6DCE}" destId="{6677B1D4-78EE-4C5B-A201-50CE3CBF9F71}" srcOrd="0" destOrd="0" presId="urn:microsoft.com/office/officeart/2008/layout/LinedList"/>
    <dgm:cxn modelId="{043CDD50-4A10-43F5-B272-AEFB006E5B02}" type="presParOf" srcId="{C1F25D93-DC55-4737-96C4-9A39614B6DCE}" destId="{354DF2EA-D1A3-422E-B23C-B07897EA7EE1}" srcOrd="1" destOrd="0" presId="urn:microsoft.com/office/officeart/2008/layout/LinedList"/>
    <dgm:cxn modelId="{CA364EBC-967B-46F0-AED5-11BA33F98B6F}" type="presParOf" srcId="{354DF2EA-D1A3-422E-B23C-B07897EA7EE1}" destId="{0C3414B4-ADE5-4B9E-B114-05FA6C6EBF6D}" srcOrd="0" destOrd="0" presId="urn:microsoft.com/office/officeart/2008/layout/LinedList"/>
    <dgm:cxn modelId="{0E4C7944-CB27-4540-BD54-B39B14B9D788}" type="presParOf" srcId="{354DF2EA-D1A3-422E-B23C-B07897EA7EE1}" destId="{C3C321FB-AB31-41F2-A317-3CA991215A17}" srcOrd="1" destOrd="0" presId="urn:microsoft.com/office/officeart/2008/layout/LinedList"/>
    <dgm:cxn modelId="{B8D1BE50-65AF-4BC0-BA3F-BD3078CF2058}" type="presParOf" srcId="{C1F25D93-DC55-4737-96C4-9A39614B6DCE}" destId="{521391E0-76C2-4612-81A4-3492785A8F5B}" srcOrd="2" destOrd="0" presId="urn:microsoft.com/office/officeart/2008/layout/LinedList"/>
    <dgm:cxn modelId="{0B566B4A-D651-42D4-91B8-ECBBD7629293}" type="presParOf" srcId="{C1F25D93-DC55-4737-96C4-9A39614B6DCE}" destId="{FEF48F31-AC61-4EC9-AF2F-5AFC36F55423}" srcOrd="3" destOrd="0" presId="urn:microsoft.com/office/officeart/2008/layout/LinedList"/>
    <dgm:cxn modelId="{A6686F8A-12BA-41CE-B323-B533BC6C07E1}" type="presParOf" srcId="{FEF48F31-AC61-4EC9-AF2F-5AFC36F55423}" destId="{B2EBE809-3C73-4B83-9939-F12CB02D5043}" srcOrd="0" destOrd="0" presId="urn:microsoft.com/office/officeart/2008/layout/LinedList"/>
    <dgm:cxn modelId="{9B8CD1C9-6473-4279-B4A9-8D1D370C42F2}" type="presParOf" srcId="{FEF48F31-AC61-4EC9-AF2F-5AFC36F55423}" destId="{F9F35B03-8466-4A50-8DA6-01DBFCBB9546}" srcOrd="1" destOrd="0" presId="urn:microsoft.com/office/officeart/2008/layout/LinedList"/>
    <dgm:cxn modelId="{0C92A2C6-B534-42A7-AEA7-30B9A6066E3A}" type="presParOf" srcId="{C1F25D93-DC55-4737-96C4-9A39614B6DCE}" destId="{1F40695E-DF0D-40D5-BEE1-9D25BE5D287E}" srcOrd="4" destOrd="0" presId="urn:microsoft.com/office/officeart/2008/layout/LinedList"/>
    <dgm:cxn modelId="{D9004A0B-01A0-410A-9870-5AE95D578FB0}" type="presParOf" srcId="{C1F25D93-DC55-4737-96C4-9A39614B6DCE}" destId="{F6839299-DCDA-4A17-AB04-9DE48F17235F}" srcOrd="5" destOrd="0" presId="urn:microsoft.com/office/officeart/2008/layout/LinedList"/>
    <dgm:cxn modelId="{8F45C010-C38D-42F5-8906-5F5E8D8A3392}" type="presParOf" srcId="{F6839299-DCDA-4A17-AB04-9DE48F17235F}" destId="{1FB0DF1F-9072-4BA1-B700-46D4EE3A86F5}" srcOrd="0" destOrd="0" presId="urn:microsoft.com/office/officeart/2008/layout/LinedList"/>
    <dgm:cxn modelId="{8408624E-9482-4356-9220-E1B3E840E5EB}" type="presParOf" srcId="{F6839299-DCDA-4A17-AB04-9DE48F17235F}" destId="{164B5283-CD6F-4C04-810F-EC5751A1F8DD}" srcOrd="1" destOrd="0" presId="urn:microsoft.com/office/officeart/2008/layout/LinedList"/>
    <dgm:cxn modelId="{6207E314-D23C-49C2-8F76-E53D2F998461}" type="presParOf" srcId="{C1F25D93-DC55-4737-96C4-9A39614B6DCE}" destId="{4B460E3E-6A4A-4906-8ECF-1E2F2249CBA3}" srcOrd="6" destOrd="0" presId="urn:microsoft.com/office/officeart/2008/layout/LinedList"/>
    <dgm:cxn modelId="{DBFB9131-90BA-4427-9A3D-56B6BC2B699F}" type="presParOf" srcId="{C1F25D93-DC55-4737-96C4-9A39614B6DCE}" destId="{F78E8FA7-F387-4EDD-9C75-E8BE4892A453}" srcOrd="7" destOrd="0" presId="urn:microsoft.com/office/officeart/2008/layout/LinedList"/>
    <dgm:cxn modelId="{AF7FF1DD-44DB-4A3B-965A-63475582CFC1}" type="presParOf" srcId="{F78E8FA7-F387-4EDD-9C75-E8BE4892A453}" destId="{2EA3411F-107E-4459-B1B2-38DE0CE35719}" srcOrd="0" destOrd="0" presId="urn:microsoft.com/office/officeart/2008/layout/LinedList"/>
    <dgm:cxn modelId="{653C78B0-80FF-4907-97CA-81563975F38E}" type="presParOf" srcId="{F78E8FA7-F387-4EDD-9C75-E8BE4892A453}" destId="{ED268D4D-CD7A-4A55-962A-25E2EA15BC06}" srcOrd="1" destOrd="0" presId="urn:microsoft.com/office/officeart/2008/layout/LinedList"/>
    <dgm:cxn modelId="{F0833216-03DC-4D3E-BBD8-1476ED783AC2}" type="presParOf" srcId="{C1F25D93-DC55-4737-96C4-9A39614B6DCE}" destId="{189471CC-BA15-464E-9D92-8552A2C1D49D}" srcOrd="8" destOrd="0" presId="urn:microsoft.com/office/officeart/2008/layout/LinedList"/>
    <dgm:cxn modelId="{96D4A189-0B44-417E-8290-046B1F75C3EC}" type="presParOf" srcId="{C1F25D93-DC55-4737-96C4-9A39614B6DCE}" destId="{49E6FC44-218C-482D-810B-8BCE8D6E927A}" srcOrd="9" destOrd="0" presId="urn:microsoft.com/office/officeart/2008/layout/LinedList"/>
    <dgm:cxn modelId="{742E2CC1-7AD9-4EEA-93E2-2101E8EB3FC2}" type="presParOf" srcId="{49E6FC44-218C-482D-810B-8BCE8D6E927A}" destId="{41BE0218-B2E7-4BAC-A97C-6B7A8561D949}" srcOrd="0" destOrd="0" presId="urn:microsoft.com/office/officeart/2008/layout/LinedList"/>
    <dgm:cxn modelId="{AB3E8A16-7568-4818-8F82-496F3C64BEB8}" type="presParOf" srcId="{49E6FC44-218C-482D-810B-8BCE8D6E927A}" destId="{972BBF9D-A615-4626-B966-E6BBECB60ED2}" srcOrd="1" destOrd="0" presId="urn:microsoft.com/office/officeart/2008/layout/LinedList"/>
    <dgm:cxn modelId="{560FF97A-C81C-441E-BD32-BFB8E59CC4E5}" type="presParOf" srcId="{C1F25D93-DC55-4737-96C4-9A39614B6DCE}" destId="{471DA6F8-9D1B-47C6-98C7-C6341E9C4BC7}" srcOrd="10" destOrd="0" presId="urn:microsoft.com/office/officeart/2008/layout/LinedList"/>
    <dgm:cxn modelId="{45FA9D38-DCEE-4A94-A091-296DCA890C51}" type="presParOf" srcId="{C1F25D93-DC55-4737-96C4-9A39614B6DCE}" destId="{D98AF927-745C-45EA-A332-0C2DA4BF6D35}" srcOrd="11" destOrd="0" presId="urn:microsoft.com/office/officeart/2008/layout/LinedList"/>
    <dgm:cxn modelId="{BCAAD699-84EB-4BD6-86EC-271D79A48594}" type="presParOf" srcId="{D98AF927-745C-45EA-A332-0C2DA4BF6D35}" destId="{A9A37B67-461C-4403-BD4C-9AFC771AF9D3}" srcOrd="0" destOrd="0" presId="urn:microsoft.com/office/officeart/2008/layout/LinedList"/>
    <dgm:cxn modelId="{B3A234E7-3AAE-4A4A-976E-AE6F2FA62F1D}" type="presParOf" srcId="{D98AF927-745C-45EA-A332-0C2DA4BF6D35}" destId="{2C034F83-4CBF-4B14-9A6C-5A6F722D645D}" srcOrd="1" destOrd="0" presId="urn:microsoft.com/office/officeart/2008/layout/LinedList"/>
    <dgm:cxn modelId="{084D642F-25A6-4342-ADD1-6D6C0F973F46}" type="presParOf" srcId="{C1F25D93-DC55-4737-96C4-9A39614B6DCE}" destId="{6C372502-86A5-442E-B078-3B16893755EB}" srcOrd="12" destOrd="0" presId="urn:microsoft.com/office/officeart/2008/layout/LinedList"/>
    <dgm:cxn modelId="{E6475C82-D60F-4455-8A85-2F6081EF78C3}" type="presParOf" srcId="{C1F25D93-DC55-4737-96C4-9A39614B6DCE}" destId="{7FE1F9E2-7BDC-4D1F-955D-DD9B22C36A32}" srcOrd="13" destOrd="0" presId="urn:microsoft.com/office/officeart/2008/layout/LinedList"/>
    <dgm:cxn modelId="{1A41708F-180E-4CDD-A3A7-67C8AC8B0D2E}" type="presParOf" srcId="{7FE1F9E2-7BDC-4D1F-955D-DD9B22C36A32}" destId="{A0A14FBD-21A1-4D60-80FC-0B421F6CF859}" srcOrd="0" destOrd="0" presId="urn:microsoft.com/office/officeart/2008/layout/LinedList"/>
    <dgm:cxn modelId="{0CB06EEB-DA00-4E75-BB71-DF8B37673302}" type="presParOf" srcId="{7FE1F9E2-7BDC-4D1F-955D-DD9B22C36A32}" destId="{36A9BF6C-F693-45B3-AB6C-8A25673F6A16}" srcOrd="1" destOrd="0" presId="urn:microsoft.com/office/officeart/2008/layout/LinedList"/>
    <dgm:cxn modelId="{D1AD2799-ACF2-4AAF-AA72-20F4DDEBD64F}" type="presParOf" srcId="{C1F25D93-DC55-4737-96C4-9A39614B6DCE}" destId="{C423E3E0-2A0D-494F-91B8-22104FAFA803}" srcOrd="14" destOrd="0" presId="urn:microsoft.com/office/officeart/2008/layout/LinedList"/>
    <dgm:cxn modelId="{74FE8DFA-5C17-4DC5-8EBC-CDAD97BBF5DF}" type="presParOf" srcId="{C1F25D93-DC55-4737-96C4-9A39614B6DCE}" destId="{42DB5E69-7808-4AB2-9B34-18634253C539}" srcOrd="15" destOrd="0" presId="urn:microsoft.com/office/officeart/2008/layout/LinedList"/>
    <dgm:cxn modelId="{F320D724-B47A-4164-AC50-6CDC53691885}" type="presParOf" srcId="{42DB5E69-7808-4AB2-9B34-18634253C539}" destId="{066EC168-0041-4870-88B1-C420AA733D0B}" srcOrd="0" destOrd="0" presId="urn:microsoft.com/office/officeart/2008/layout/LinedList"/>
    <dgm:cxn modelId="{E9A01BDB-2E5A-44AF-B776-47FF6DDCC4B0}" type="presParOf" srcId="{42DB5E69-7808-4AB2-9B34-18634253C539}" destId="{1902665A-C33D-411F-A6BE-DE418BD03AC0}" srcOrd="1" destOrd="0" presId="urn:microsoft.com/office/officeart/2008/layout/LinedList"/>
    <dgm:cxn modelId="{87FB3876-403C-4601-9910-40BF78959E7A}" type="presParOf" srcId="{C1F25D93-DC55-4737-96C4-9A39614B6DCE}" destId="{F91716BB-AA95-48D0-98A8-8F71E93A4CAB}" srcOrd="16" destOrd="0" presId="urn:microsoft.com/office/officeart/2008/layout/LinedList"/>
    <dgm:cxn modelId="{520955D6-2195-4404-9010-DD89324F0185}" type="presParOf" srcId="{C1F25D93-DC55-4737-96C4-9A39614B6DCE}" destId="{29651F98-C569-4187-B54F-62FA372176BA}" srcOrd="17" destOrd="0" presId="urn:microsoft.com/office/officeart/2008/layout/LinedList"/>
    <dgm:cxn modelId="{3646F062-9799-4B1F-8925-79875C1B6E96}" type="presParOf" srcId="{29651F98-C569-4187-B54F-62FA372176BA}" destId="{DCC88CC7-E7FF-45E9-A8CF-A2EE484A1D24}" srcOrd="0" destOrd="0" presId="urn:microsoft.com/office/officeart/2008/layout/LinedList"/>
    <dgm:cxn modelId="{C87666CF-9DA4-41B9-A314-DBF500CF3332}" type="presParOf" srcId="{29651F98-C569-4187-B54F-62FA372176BA}" destId="{722B363D-B970-4CE2-B2BD-A5DA10C4B690}" srcOrd="1" destOrd="0" presId="urn:microsoft.com/office/officeart/2008/layout/LinedList"/>
    <dgm:cxn modelId="{A2E6C95B-886E-449E-AF2C-0009A0F5B005}" type="presParOf" srcId="{C1F25D93-DC55-4737-96C4-9A39614B6DCE}" destId="{780C7DBC-C0F8-48E0-A936-CF82A2015265}" srcOrd="18" destOrd="0" presId="urn:microsoft.com/office/officeart/2008/layout/LinedList"/>
    <dgm:cxn modelId="{44F0A900-3BF8-448A-8E3F-D8F00FE8B292}" type="presParOf" srcId="{C1F25D93-DC55-4737-96C4-9A39614B6DCE}" destId="{A92806F7-BDC1-410E-ABF5-C51F0CBB0E66}" srcOrd="19" destOrd="0" presId="urn:microsoft.com/office/officeart/2008/layout/LinedList"/>
    <dgm:cxn modelId="{B1400EDB-C577-41C6-ADDD-F288A34C7291}" type="presParOf" srcId="{A92806F7-BDC1-410E-ABF5-C51F0CBB0E66}" destId="{133319D4-4BCC-4698-BFA3-D05913081EB7}" srcOrd="0" destOrd="0" presId="urn:microsoft.com/office/officeart/2008/layout/LinedList"/>
    <dgm:cxn modelId="{86B40551-EE72-4C8E-82F9-3BA31F357F98}" type="presParOf" srcId="{A92806F7-BDC1-410E-ABF5-C51F0CBB0E66}" destId="{27C2495A-BDB9-4A4B-9148-FF08FF2DAA74}" srcOrd="1" destOrd="0" presId="urn:microsoft.com/office/officeart/2008/layout/LinedList"/>
    <dgm:cxn modelId="{6F807955-FFD4-427B-A6FA-024696D537B4}" type="presParOf" srcId="{C1F25D93-DC55-4737-96C4-9A39614B6DCE}" destId="{ACAA712E-0071-4054-85A4-9F100AADE826}" srcOrd="20" destOrd="0" presId="urn:microsoft.com/office/officeart/2008/layout/LinedList"/>
    <dgm:cxn modelId="{6F978776-7270-4447-BC1B-BDBF953BD6E2}" type="presParOf" srcId="{C1F25D93-DC55-4737-96C4-9A39614B6DCE}" destId="{96A8049B-481D-4812-9CBA-D1623E74E8E9}" srcOrd="21" destOrd="0" presId="urn:microsoft.com/office/officeart/2008/layout/LinedList"/>
    <dgm:cxn modelId="{70430D7F-2F4B-44B0-AEE3-1CAEE3816301}" type="presParOf" srcId="{96A8049B-481D-4812-9CBA-D1623E74E8E9}" destId="{3449D688-6578-4D51-9DA4-785001B13708}" srcOrd="0" destOrd="0" presId="urn:microsoft.com/office/officeart/2008/layout/LinedList"/>
    <dgm:cxn modelId="{34A567B3-1871-4DB3-B14C-BA9146741FEC}" type="presParOf" srcId="{96A8049B-481D-4812-9CBA-D1623E74E8E9}" destId="{B4FCE637-F2A0-47A5-B0C5-425CD5597C06}" srcOrd="1" destOrd="0" presId="urn:microsoft.com/office/officeart/2008/layout/LinedList"/>
    <dgm:cxn modelId="{3F970DD1-300C-4343-AD09-8FA06122D6C9}" type="presParOf" srcId="{C1F25D93-DC55-4737-96C4-9A39614B6DCE}" destId="{535DE612-0ABA-402A-A700-4F26D06E97EC}" srcOrd="22" destOrd="0" presId="urn:microsoft.com/office/officeart/2008/layout/LinedList"/>
    <dgm:cxn modelId="{1429F9DA-53CF-430F-AE02-C722EE81CD14}" type="presParOf" srcId="{C1F25D93-DC55-4737-96C4-9A39614B6DCE}" destId="{F7ABECA7-A359-48A3-BBA2-20A279F119E0}" srcOrd="23" destOrd="0" presId="urn:microsoft.com/office/officeart/2008/layout/LinedList"/>
    <dgm:cxn modelId="{D772D8BC-F685-47A0-874C-D1653392E981}" type="presParOf" srcId="{F7ABECA7-A359-48A3-BBA2-20A279F119E0}" destId="{53ADD10F-19BC-4F0D-A9E6-4FE956CE1CB7}" srcOrd="0" destOrd="0" presId="urn:microsoft.com/office/officeart/2008/layout/LinedList"/>
    <dgm:cxn modelId="{4E01ECEB-4F15-4296-B789-76C181297965}" type="presParOf" srcId="{F7ABECA7-A359-48A3-BBA2-20A279F119E0}" destId="{71A4959D-008B-4234-8A92-B321B868F3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09B309-D43F-480F-875E-65C7E70534FE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3929FB0-D5B1-44AD-BD9E-043E3E4C7775}">
      <dgm:prSet/>
      <dgm:spPr/>
      <dgm:t>
        <a:bodyPr/>
        <a:lstStyle/>
        <a:p>
          <a:r>
            <a:rPr lang="en-GB"/>
            <a:t>Patients should also:</a:t>
          </a:r>
          <a:endParaRPr lang="en-US"/>
        </a:p>
      </dgm:t>
    </dgm:pt>
    <dgm:pt modelId="{D70AB7B1-65BA-4CDC-AAAD-FF539759856B}" type="parTrans" cxnId="{76AE553A-0D30-4BE0-834F-F962BF84A506}">
      <dgm:prSet/>
      <dgm:spPr/>
      <dgm:t>
        <a:bodyPr/>
        <a:lstStyle/>
        <a:p>
          <a:endParaRPr lang="en-US"/>
        </a:p>
      </dgm:t>
    </dgm:pt>
    <dgm:pt modelId="{6B3AD19E-0BE6-41E0-9D27-AD01F90ECEE1}" type="sibTrans" cxnId="{76AE553A-0D30-4BE0-834F-F962BF84A506}">
      <dgm:prSet/>
      <dgm:spPr/>
      <dgm:t>
        <a:bodyPr/>
        <a:lstStyle/>
        <a:p>
          <a:endParaRPr lang="en-US"/>
        </a:p>
      </dgm:t>
    </dgm:pt>
    <dgm:pt modelId="{7101017F-A1C3-4BAA-AE5B-2F46642A2B51}">
      <dgm:prSet/>
      <dgm:spPr/>
      <dgm:t>
        <a:bodyPr/>
        <a:lstStyle/>
        <a:p>
          <a:r>
            <a:rPr lang="en-GB"/>
            <a:t>✔ Maintain healthy weight</a:t>
          </a:r>
          <a:endParaRPr lang="en-US"/>
        </a:p>
      </dgm:t>
    </dgm:pt>
    <dgm:pt modelId="{D6FDF289-F034-4B06-A32C-9B8510FD7495}" type="parTrans" cxnId="{4B96D210-67E0-4C4F-A7FA-DDFC0F653C47}">
      <dgm:prSet/>
      <dgm:spPr/>
      <dgm:t>
        <a:bodyPr/>
        <a:lstStyle/>
        <a:p>
          <a:endParaRPr lang="en-US"/>
        </a:p>
      </dgm:t>
    </dgm:pt>
    <dgm:pt modelId="{E3F20501-35E1-4959-AF98-09FFC4205571}" type="sibTrans" cxnId="{4B96D210-67E0-4C4F-A7FA-DDFC0F653C47}">
      <dgm:prSet/>
      <dgm:spPr/>
      <dgm:t>
        <a:bodyPr/>
        <a:lstStyle/>
        <a:p>
          <a:endParaRPr lang="en-US"/>
        </a:p>
      </dgm:t>
    </dgm:pt>
    <dgm:pt modelId="{3535C0F2-AD3B-409E-BAF0-DB0E3A49FA5C}">
      <dgm:prSet/>
      <dgm:spPr/>
      <dgm:t>
        <a:bodyPr/>
        <a:lstStyle/>
        <a:p>
          <a:r>
            <a:rPr lang="en-GB"/>
            <a:t>✔ Limit alcohol</a:t>
          </a:r>
          <a:endParaRPr lang="en-US"/>
        </a:p>
      </dgm:t>
    </dgm:pt>
    <dgm:pt modelId="{3C805D56-B118-4B7B-9846-F67126D4CC15}" type="parTrans" cxnId="{00523116-0246-4FD8-990B-D38C879C7342}">
      <dgm:prSet/>
      <dgm:spPr/>
      <dgm:t>
        <a:bodyPr/>
        <a:lstStyle/>
        <a:p>
          <a:endParaRPr lang="en-US"/>
        </a:p>
      </dgm:t>
    </dgm:pt>
    <dgm:pt modelId="{11DF5F80-46D7-4B7E-8A11-0EE9440CC5AD}" type="sibTrans" cxnId="{00523116-0246-4FD8-990B-D38C879C7342}">
      <dgm:prSet/>
      <dgm:spPr/>
      <dgm:t>
        <a:bodyPr/>
        <a:lstStyle/>
        <a:p>
          <a:endParaRPr lang="en-US"/>
        </a:p>
      </dgm:t>
    </dgm:pt>
    <dgm:pt modelId="{2E335A7F-AC9B-481F-A15E-8C751D77717D}">
      <dgm:prSet/>
      <dgm:spPr/>
      <dgm:t>
        <a:bodyPr/>
        <a:lstStyle/>
        <a:p>
          <a:r>
            <a:rPr lang="en-GB"/>
            <a:t>✔ Reduce stress</a:t>
          </a:r>
          <a:endParaRPr lang="en-US"/>
        </a:p>
      </dgm:t>
    </dgm:pt>
    <dgm:pt modelId="{32A9797F-B2D8-4FF9-8896-09E4CE64E428}" type="parTrans" cxnId="{963DA938-1A3F-4327-9701-0FBD9CB7D238}">
      <dgm:prSet/>
      <dgm:spPr/>
      <dgm:t>
        <a:bodyPr/>
        <a:lstStyle/>
        <a:p>
          <a:endParaRPr lang="en-US"/>
        </a:p>
      </dgm:t>
    </dgm:pt>
    <dgm:pt modelId="{E86AC20B-A28B-4867-BFA9-711AB16FE44A}" type="sibTrans" cxnId="{963DA938-1A3F-4327-9701-0FBD9CB7D238}">
      <dgm:prSet/>
      <dgm:spPr/>
      <dgm:t>
        <a:bodyPr/>
        <a:lstStyle/>
        <a:p>
          <a:endParaRPr lang="en-US"/>
        </a:p>
      </dgm:t>
    </dgm:pt>
    <dgm:pt modelId="{450E4A95-5FA1-45DB-ACF2-E3671A9816F4}">
      <dgm:prSet/>
      <dgm:spPr/>
      <dgm:t>
        <a:bodyPr/>
        <a:lstStyle/>
        <a:p>
          <a:r>
            <a:rPr lang="en-GB"/>
            <a:t>✔ Sleep 7–9 hours</a:t>
          </a:r>
          <a:endParaRPr lang="en-US"/>
        </a:p>
      </dgm:t>
    </dgm:pt>
    <dgm:pt modelId="{2A833400-7C87-4D45-80D7-12164F284C8D}" type="parTrans" cxnId="{1E70525B-EFFD-4F73-83E6-8C1428444A0D}">
      <dgm:prSet/>
      <dgm:spPr/>
      <dgm:t>
        <a:bodyPr/>
        <a:lstStyle/>
        <a:p>
          <a:endParaRPr lang="en-US"/>
        </a:p>
      </dgm:t>
    </dgm:pt>
    <dgm:pt modelId="{B2BA59A1-9BFB-45C4-98E7-7D6040F28659}" type="sibTrans" cxnId="{1E70525B-EFFD-4F73-83E6-8C1428444A0D}">
      <dgm:prSet/>
      <dgm:spPr/>
      <dgm:t>
        <a:bodyPr/>
        <a:lstStyle/>
        <a:p>
          <a:endParaRPr lang="en-US"/>
        </a:p>
      </dgm:t>
    </dgm:pt>
    <dgm:pt modelId="{E2E8333B-C3DE-42F6-89F7-BF2A4D53F3EE}">
      <dgm:prSet/>
      <dgm:spPr/>
      <dgm:t>
        <a:bodyPr/>
        <a:lstStyle/>
        <a:p>
          <a:r>
            <a:rPr lang="en-GB"/>
            <a:t>✔ Attend annual diabetes reviews</a:t>
          </a:r>
          <a:endParaRPr lang="en-US"/>
        </a:p>
      </dgm:t>
    </dgm:pt>
    <dgm:pt modelId="{71FBE8C6-495F-4AAA-B05F-1D01BA1D9FFD}" type="parTrans" cxnId="{A402CECD-6606-4857-9BA3-9E08CD3C6DC7}">
      <dgm:prSet/>
      <dgm:spPr/>
      <dgm:t>
        <a:bodyPr/>
        <a:lstStyle/>
        <a:p>
          <a:endParaRPr lang="en-US"/>
        </a:p>
      </dgm:t>
    </dgm:pt>
    <dgm:pt modelId="{092B9F42-4926-41BA-88A1-B524EBCB284D}" type="sibTrans" cxnId="{A402CECD-6606-4857-9BA3-9E08CD3C6DC7}">
      <dgm:prSet/>
      <dgm:spPr/>
      <dgm:t>
        <a:bodyPr/>
        <a:lstStyle/>
        <a:p>
          <a:endParaRPr lang="en-US"/>
        </a:p>
      </dgm:t>
    </dgm:pt>
    <dgm:pt modelId="{966C717F-132B-421B-96C9-50BBD5DD766C}">
      <dgm:prSet/>
      <dgm:spPr/>
      <dgm:t>
        <a:bodyPr/>
        <a:lstStyle/>
        <a:p>
          <a:r>
            <a:rPr lang="en-GB"/>
            <a:t>✔ Take medication correctly</a:t>
          </a:r>
          <a:endParaRPr lang="en-US"/>
        </a:p>
      </dgm:t>
    </dgm:pt>
    <dgm:pt modelId="{9C785FE3-12E6-4EA1-9167-C8B32F8F84DB}" type="parTrans" cxnId="{744DA34E-7313-4700-B131-272AFD201216}">
      <dgm:prSet/>
      <dgm:spPr/>
      <dgm:t>
        <a:bodyPr/>
        <a:lstStyle/>
        <a:p>
          <a:endParaRPr lang="en-US"/>
        </a:p>
      </dgm:t>
    </dgm:pt>
    <dgm:pt modelId="{928540B4-5314-450F-B6A9-5DDFBF8AF769}" type="sibTrans" cxnId="{744DA34E-7313-4700-B131-272AFD201216}">
      <dgm:prSet/>
      <dgm:spPr/>
      <dgm:t>
        <a:bodyPr/>
        <a:lstStyle/>
        <a:p>
          <a:endParaRPr lang="en-US"/>
        </a:p>
      </dgm:t>
    </dgm:pt>
    <dgm:pt modelId="{E88E676F-C791-49AB-9D18-94CFE2AACC5A}">
      <dgm:prSet/>
      <dgm:spPr/>
      <dgm:t>
        <a:bodyPr/>
        <a:lstStyle/>
        <a:p>
          <a:r>
            <a:rPr lang="en-GB"/>
            <a:t>✔ Have regular eye and foot examinations</a:t>
          </a:r>
          <a:endParaRPr lang="en-US"/>
        </a:p>
      </dgm:t>
    </dgm:pt>
    <dgm:pt modelId="{E9738BE7-BF91-4D8B-9493-D72815404807}" type="parTrans" cxnId="{65B568BB-4944-49A0-9EC2-F113A8442707}">
      <dgm:prSet/>
      <dgm:spPr/>
      <dgm:t>
        <a:bodyPr/>
        <a:lstStyle/>
        <a:p>
          <a:endParaRPr lang="en-US"/>
        </a:p>
      </dgm:t>
    </dgm:pt>
    <dgm:pt modelId="{387E49D7-AC78-444A-8B63-9E362162149C}" type="sibTrans" cxnId="{65B568BB-4944-49A0-9EC2-F113A8442707}">
      <dgm:prSet/>
      <dgm:spPr/>
      <dgm:t>
        <a:bodyPr/>
        <a:lstStyle/>
        <a:p>
          <a:endParaRPr lang="en-US"/>
        </a:p>
      </dgm:t>
    </dgm:pt>
    <dgm:pt modelId="{5C0B359C-D2FC-4236-B2F4-F62E543CD6E5}" type="pres">
      <dgm:prSet presAssocID="{1809B309-D43F-480F-875E-65C7E70534FE}" presName="vert0" presStyleCnt="0">
        <dgm:presLayoutVars>
          <dgm:dir/>
          <dgm:animOne val="branch"/>
          <dgm:animLvl val="lvl"/>
        </dgm:presLayoutVars>
      </dgm:prSet>
      <dgm:spPr/>
    </dgm:pt>
    <dgm:pt modelId="{327A6832-EA2E-4B8C-A6A2-CC60576A60EE}" type="pres">
      <dgm:prSet presAssocID="{43929FB0-D5B1-44AD-BD9E-043E3E4C7775}" presName="thickLine" presStyleLbl="alignNode1" presStyleIdx="0" presStyleCnt="8"/>
      <dgm:spPr/>
    </dgm:pt>
    <dgm:pt modelId="{8BB87E9B-5684-46B0-8590-8C53A74FF578}" type="pres">
      <dgm:prSet presAssocID="{43929FB0-D5B1-44AD-BD9E-043E3E4C7775}" presName="horz1" presStyleCnt="0"/>
      <dgm:spPr/>
    </dgm:pt>
    <dgm:pt modelId="{C13A9810-D10F-4C93-8EE8-980A331CB6F9}" type="pres">
      <dgm:prSet presAssocID="{43929FB0-D5B1-44AD-BD9E-043E3E4C7775}" presName="tx1" presStyleLbl="revTx" presStyleIdx="0" presStyleCnt="8"/>
      <dgm:spPr/>
    </dgm:pt>
    <dgm:pt modelId="{B1B88526-470C-4210-A429-DE419BB61FBD}" type="pres">
      <dgm:prSet presAssocID="{43929FB0-D5B1-44AD-BD9E-043E3E4C7775}" presName="vert1" presStyleCnt="0"/>
      <dgm:spPr/>
    </dgm:pt>
    <dgm:pt modelId="{D5C7D957-7411-4608-8EED-CDBE7FCD78AC}" type="pres">
      <dgm:prSet presAssocID="{7101017F-A1C3-4BAA-AE5B-2F46642A2B51}" presName="thickLine" presStyleLbl="alignNode1" presStyleIdx="1" presStyleCnt="8"/>
      <dgm:spPr/>
    </dgm:pt>
    <dgm:pt modelId="{7CD3CD94-C6E7-4C63-8B6C-E7AD70B8D026}" type="pres">
      <dgm:prSet presAssocID="{7101017F-A1C3-4BAA-AE5B-2F46642A2B51}" presName="horz1" presStyleCnt="0"/>
      <dgm:spPr/>
    </dgm:pt>
    <dgm:pt modelId="{E48E5F17-19F5-4430-A17C-6D287543DACC}" type="pres">
      <dgm:prSet presAssocID="{7101017F-A1C3-4BAA-AE5B-2F46642A2B51}" presName="tx1" presStyleLbl="revTx" presStyleIdx="1" presStyleCnt="8"/>
      <dgm:spPr/>
    </dgm:pt>
    <dgm:pt modelId="{5D48FCD9-7084-4EB3-A058-2F54BB118E6D}" type="pres">
      <dgm:prSet presAssocID="{7101017F-A1C3-4BAA-AE5B-2F46642A2B51}" presName="vert1" presStyleCnt="0"/>
      <dgm:spPr/>
    </dgm:pt>
    <dgm:pt modelId="{6F3DE6EC-B8FE-48A1-80B6-A327B9E4D018}" type="pres">
      <dgm:prSet presAssocID="{3535C0F2-AD3B-409E-BAF0-DB0E3A49FA5C}" presName="thickLine" presStyleLbl="alignNode1" presStyleIdx="2" presStyleCnt="8"/>
      <dgm:spPr/>
    </dgm:pt>
    <dgm:pt modelId="{4EEA019B-D243-48A4-B3B3-EA4F77C228F4}" type="pres">
      <dgm:prSet presAssocID="{3535C0F2-AD3B-409E-BAF0-DB0E3A49FA5C}" presName="horz1" presStyleCnt="0"/>
      <dgm:spPr/>
    </dgm:pt>
    <dgm:pt modelId="{CABDFF81-5AE9-4ECF-861D-E5C9C328AD7B}" type="pres">
      <dgm:prSet presAssocID="{3535C0F2-AD3B-409E-BAF0-DB0E3A49FA5C}" presName="tx1" presStyleLbl="revTx" presStyleIdx="2" presStyleCnt="8"/>
      <dgm:spPr/>
    </dgm:pt>
    <dgm:pt modelId="{D51EA486-3185-45D9-8383-A3D97592249D}" type="pres">
      <dgm:prSet presAssocID="{3535C0F2-AD3B-409E-BAF0-DB0E3A49FA5C}" presName="vert1" presStyleCnt="0"/>
      <dgm:spPr/>
    </dgm:pt>
    <dgm:pt modelId="{7BE7345F-5583-4805-A40A-554021F41313}" type="pres">
      <dgm:prSet presAssocID="{2E335A7F-AC9B-481F-A15E-8C751D77717D}" presName="thickLine" presStyleLbl="alignNode1" presStyleIdx="3" presStyleCnt="8"/>
      <dgm:spPr/>
    </dgm:pt>
    <dgm:pt modelId="{893070F8-89E7-44A0-B14C-E98123C65995}" type="pres">
      <dgm:prSet presAssocID="{2E335A7F-AC9B-481F-A15E-8C751D77717D}" presName="horz1" presStyleCnt="0"/>
      <dgm:spPr/>
    </dgm:pt>
    <dgm:pt modelId="{E0ED7FDE-8468-4FFD-AA79-DA06D219BCC5}" type="pres">
      <dgm:prSet presAssocID="{2E335A7F-AC9B-481F-A15E-8C751D77717D}" presName="tx1" presStyleLbl="revTx" presStyleIdx="3" presStyleCnt="8"/>
      <dgm:spPr/>
    </dgm:pt>
    <dgm:pt modelId="{5DD9EFBA-C57B-4B74-B8BA-FFFC22769BA0}" type="pres">
      <dgm:prSet presAssocID="{2E335A7F-AC9B-481F-A15E-8C751D77717D}" presName="vert1" presStyleCnt="0"/>
      <dgm:spPr/>
    </dgm:pt>
    <dgm:pt modelId="{8970D9D6-D6DB-4343-9A1B-DC84B14B7C99}" type="pres">
      <dgm:prSet presAssocID="{450E4A95-5FA1-45DB-ACF2-E3671A9816F4}" presName="thickLine" presStyleLbl="alignNode1" presStyleIdx="4" presStyleCnt="8"/>
      <dgm:spPr/>
    </dgm:pt>
    <dgm:pt modelId="{5A46EDE0-B35F-44E3-A43F-5E234F8A6EE6}" type="pres">
      <dgm:prSet presAssocID="{450E4A95-5FA1-45DB-ACF2-E3671A9816F4}" presName="horz1" presStyleCnt="0"/>
      <dgm:spPr/>
    </dgm:pt>
    <dgm:pt modelId="{273DE05A-DEDA-4D0E-A420-F440B5C9EF1E}" type="pres">
      <dgm:prSet presAssocID="{450E4A95-5FA1-45DB-ACF2-E3671A9816F4}" presName="tx1" presStyleLbl="revTx" presStyleIdx="4" presStyleCnt="8"/>
      <dgm:spPr/>
    </dgm:pt>
    <dgm:pt modelId="{08B9F685-8A48-4492-8D66-1D374B9DDCBF}" type="pres">
      <dgm:prSet presAssocID="{450E4A95-5FA1-45DB-ACF2-E3671A9816F4}" presName="vert1" presStyleCnt="0"/>
      <dgm:spPr/>
    </dgm:pt>
    <dgm:pt modelId="{995AD55D-B512-4561-82DC-44603FC0B67E}" type="pres">
      <dgm:prSet presAssocID="{E2E8333B-C3DE-42F6-89F7-BF2A4D53F3EE}" presName="thickLine" presStyleLbl="alignNode1" presStyleIdx="5" presStyleCnt="8"/>
      <dgm:spPr/>
    </dgm:pt>
    <dgm:pt modelId="{AFA8362A-3625-4593-947B-A559F390CF7C}" type="pres">
      <dgm:prSet presAssocID="{E2E8333B-C3DE-42F6-89F7-BF2A4D53F3EE}" presName="horz1" presStyleCnt="0"/>
      <dgm:spPr/>
    </dgm:pt>
    <dgm:pt modelId="{94BE37C0-851E-4A8D-9DB9-3313999426BA}" type="pres">
      <dgm:prSet presAssocID="{E2E8333B-C3DE-42F6-89F7-BF2A4D53F3EE}" presName="tx1" presStyleLbl="revTx" presStyleIdx="5" presStyleCnt="8"/>
      <dgm:spPr/>
    </dgm:pt>
    <dgm:pt modelId="{EC6C691E-DEF9-4228-A980-51322FC4EE1A}" type="pres">
      <dgm:prSet presAssocID="{E2E8333B-C3DE-42F6-89F7-BF2A4D53F3EE}" presName="vert1" presStyleCnt="0"/>
      <dgm:spPr/>
    </dgm:pt>
    <dgm:pt modelId="{F664D290-7B35-4428-B4F9-6102999D0822}" type="pres">
      <dgm:prSet presAssocID="{966C717F-132B-421B-96C9-50BBD5DD766C}" presName="thickLine" presStyleLbl="alignNode1" presStyleIdx="6" presStyleCnt="8"/>
      <dgm:spPr/>
    </dgm:pt>
    <dgm:pt modelId="{AB7A466B-ACC6-4001-87A2-F1F48DB1C8D1}" type="pres">
      <dgm:prSet presAssocID="{966C717F-132B-421B-96C9-50BBD5DD766C}" presName="horz1" presStyleCnt="0"/>
      <dgm:spPr/>
    </dgm:pt>
    <dgm:pt modelId="{5DB4235B-A0E4-4BE0-8BAE-6670D7DF5598}" type="pres">
      <dgm:prSet presAssocID="{966C717F-132B-421B-96C9-50BBD5DD766C}" presName="tx1" presStyleLbl="revTx" presStyleIdx="6" presStyleCnt="8"/>
      <dgm:spPr/>
    </dgm:pt>
    <dgm:pt modelId="{4DA3D4B2-28CE-40CC-BE31-C6E357A687D6}" type="pres">
      <dgm:prSet presAssocID="{966C717F-132B-421B-96C9-50BBD5DD766C}" presName="vert1" presStyleCnt="0"/>
      <dgm:spPr/>
    </dgm:pt>
    <dgm:pt modelId="{68296334-45D7-49D1-8142-1976F1766D8B}" type="pres">
      <dgm:prSet presAssocID="{E88E676F-C791-49AB-9D18-94CFE2AACC5A}" presName="thickLine" presStyleLbl="alignNode1" presStyleIdx="7" presStyleCnt="8"/>
      <dgm:spPr/>
    </dgm:pt>
    <dgm:pt modelId="{62FA3691-0BAB-436D-B40D-B31BE48DF0D5}" type="pres">
      <dgm:prSet presAssocID="{E88E676F-C791-49AB-9D18-94CFE2AACC5A}" presName="horz1" presStyleCnt="0"/>
      <dgm:spPr/>
    </dgm:pt>
    <dgm:pt modelId="{DDC7EDF8-1432-49DF-81B2-7E52A165A515}" type="pres">
      <dgm:prSet presAssocID="{E88E676F-C791-49AB-9D18-94CFE2AACC5A}" presName="tx1" presStyleLbl="revTx" presStyleIdx="7" presStyleCnt="8"/>
      <dgm:spPr/>
    </dgm:pt>
    <dgm:pt modelId="{9AAAB97E-59D1-42EC-A010-D3B38C0EBD78}" type="pres">
      <dgm:prSet presAssocID="{E88E676F-C791-49AB-9D18-94CFE2AACC5A}" presName="vert1" presStyleCnt="0"/>
      <dgm:spPr/>
    </dgm:pt>
  </dgm:ptLst>
  <dgm:cxnLst>
    <dgm:cxn modelId="{54DF5906-1495-42B0-A281-ADFBF8BEE3C8}" type="presOf" srcId="{1809B309-D43F-480F-875E-65C7E70534FE}" destId="{5C0B359C-D2FC-4236-B2F4-F62E543CD6E5}" srcOrd="0" destOrd="0" presId="urn:microsoft.com/office/officeart/2008/layout/LinedList"/>
    <dgm:cxn modelId="{4B96D210-67E0-4C4F-A7FA-DDFC0F653C47}" srcId="{1809B309-D43F-480F-875E-65C7E70534FE}" destId="{7101017F-A1C3-4BAA-AE5B-2F46642A2B51}" srcOrd="1" destOrd="0" parTransId="{D6FDF289-F034-4B06-A32C-9B8510FD7495}" sibTransId="{E3F20501-35E1-4959-AF98-09FFC4205571}"/>
    <dgm:cxn modelId="{00523116-0246-4FD8-990B-D38C879C7342}" srcId="{1809B309-D43F-480F-875E-65C7E70534FE}" destId="{3535C0F2-AD3B-409E-BAF0-DB0E3A49FA5C}" srcOrd="2" destOrd="0" parTransId="{3C805D56-B118-4B7B-9846-F67126D4CC15}" sibTransId="{11DF5F80-46D7-4B7E-8A11-0EE9440CC5AD}"/>
    <dgm:cxn modelId="{5933E21D-6517-4C23-A380-2EAC25AA1EDF}" type="presOf" srcId="{3535C0F2-AD3B-409E-BAF0-DB0E3A49FA5C}" destId="{CABDFF81-5AE9-4ECF-861D-E5C9C328AD7B}" srcOrd="0" destOrd="0" presId="urn:microsoft.com/office/officeart/2008/layout/LinedList"/>
    <dgm:cxn modelId="{C7908B38-FB5A-4F59-8D30-3DE0BF37CEA9}" type="presOf" srcId="{43929FB0-D5B1-44AD-BD9E-043E3E4C7775}" destId="{C13A9810-D10F-4C93-8EE8-980A331CB6F9}" srcOrd="0" destOrd="0" presId="urn:microsoft.com/office/officeart/2008/layout/LinedList"/>
    <dgm:cxn modelId="{963DA938-1A3F-4327-9701-0FBD9CB7D238}" srcId="{1809B309-D43F-480F-875E-65C7E70534FE}" destId="{2E335A7F-AC9B-481F-A15E-8C751D77717D}" srcOrd="3" destOrd="0" parTransId="{32A9797F-B2D8-4FF9-8896-09E4CE64E428}" sibTransId="{E86AC20B-A28B-4867-BFA9-711AB16FE44A}"/>
    <dgm:cxn modelId="{76AE553A-0D30-4BE0-834F-F962BF84A506}" srcId="{1809B309-D43F-480F-875E-65C7E70534FE}" destId="{43929FB0-D5B1-44AD-BD9E-043E3E4C7775}" srcOrd="0" destOrd="0" parTransId="{D70AB7B1-65BA-4CDC-AAAD-FF539759856B}" sibTransId="{6B3AD19E-0BE6-41E0-9D27-AD01F90ECEE1}"/>
    <dgm:cxn modelId="{1E70525B-EFFD-4F73-83E6-8C1428444A0D}" srcId="{1809B309-D43F-480F-875E-65C7E70534FE}" destId="{450E4A95-5FA1-45DB-ACF2-E3671A9816F4}" srcOrd="4" destOrd="0" parTransId="{2A833400-7C87-4D45-80D7-12164F284C8D}" sibTransId="{B2BA59A1-9BFB-45C4-98E7-7D6040F28659}"/>
    <dgm:cxn modelId="{B611086A-4730-46EC-AFC6-B9DDD8026FFF}" type="presOf" srcId="{E2E8333B-C3DE-42F6-89F7-BF2A4D53F3EE}" destId="{94BE37C0-851E-4A8D-9DB9-3313999426BA}" srcOrd="0" destOrd="0" presId="urn:microsoft.com/office/officeart/2008/layout/LinedList"/>
    <dgm:cxn modelId="{B2E2714C-D324-4385-BB54-D231522BE50E}" type="presOf" srcId="{7101017F-A1C3-4BAA-AE5B-2F46642A2B51}" destId="{E48E5F17-19F5-4430-A17C-6D287543DACC}" srcOrd="0" destOrd="0" presId="urn:microsoft.com/office/officeart/2008/layout/LinedList"/>
    <dgm:cxn modelId="{744DA34E-7313-4700-B131-272AFD201216}" srcId="{1809B309-D43F-480F-875E-65C7E70534FE}" destId="{966C717F-132B-421B-96C9-50BBD5DD766C}" srcOrd="6" destOrd="0" parTransId="{9C785FE3-12E6-4EA1-9167-C8B32F8F84DB}" sibTransId="{928540B4-5314-450F-B6A9-5DDFBF8AF769}"/>
    <dgm:cxn modelId="{729FA786-BFCE-4EE5-99F8-D3A705A1E753}" type="presOf" srcId="{450E4A95-5FA1-45DB-ACF2-E3671A9816F4}" destId="{273DE05A-DEDA-4D0E-A420-F440B5C9EF1E}" srcOrd="0" destOrd="0" presId="urn:microsoft.com/office/officeart/2008/layout/LinedList"/>
    <dgm:cxn modelId="{2C6C748F-D2BC-4DCB-81A0-8F0B9572AF1B}" type="presOf" srcId="{E88E676F-C791-49AB-9D18-94CFE2AACC5A}" destId="{DDC7EDF8-1432-49DF-81B2-7E52A165A515}" srcOrd="0" destOrd="0" presId="urn:microsoft.com/office/officeart/2008/layout/LinedList"/>
    <dgm:cxn modelId="{65B568BB-4944-49A0-9EC2-F113A8442707}" srcId="{1809B309-D43F-480F-875E-65C7E70534FE}" destId="{E88E676F-C791-49AB-9D18-94CFE2AACC5A}" srcOrd="7" destOrd="0" parTransId="{E9738BE7-BF91-4D8B-9493-D72815404807}" sibTransId="{387E49D7-AC78-444A-8B63-9E362162149C}"/>
    <dgm:cxn modelId="{EB5EB3C4-8353-4309-B119-D3BCF3D30869}" type="presOf" srcId="{2E335A7F-AC9B-481F-A15E-8C751D77717D}" destId="{E0ED7FDE-8468-4FFD-AA79-DA06D219BCC5}" srcOrd="0" destOrd="0" presId="urn:microsoft.com/office/officeart/2008/layout/LinedList"/>
    <dgm:cxn modelId="{A402CECD-6606-4857-9BA3-9E08CD3C6DC7}" srcId="{1809B309-D43F-480F-875E-65C7E70534FE}" destId="{E2E8333B-C3DE-42F6-89F7-BF2A4D53F3EE}" srcOrd="5" destOrd="0" parTransId="{71FBE8C6-495F-4AAA-B05F-1D01BA1D9FFD}" sibTransId="{092B9F42-4926-41BA-88A1-B524EBCB284D}"/>
    <dgm:cxn modelId="{AFEFBEF0-3209-4644-933D-A4573AEF620D}" type="presOf" srcId="{966C717F-132B-421B-96C9-50BBD5DD766C}" destId="{5DB4235B-A0E4-4BE0-8BAE-6670D7DF5598}" srcOrd="0" destOrd="0" presId="urn:microsoft.com/office/officeart/2008/layout/LinedList"/>
    <dgm:cxn modelId="{29A8843F-E158-497D-A4A2-91BF1D8180AC}" type="presParOf" srcId="{5C0B359C-D2FC-4236-B2F4-F62E543CD6E5}" destId="{327A6832-EA2E-4B8C-A6A2-CC60576A60EE}" srcOrd="0" destOrd="0" presId="urn:microsoft.com/office/officeart/2008/layout/LinedList"/>
    <dgm:cxn modelId="{5E03BD26-BF71-49E0-8CAC-8BE0335FD523}" type="presParOf" srcId="{5C0B359C-D2FC-4236-B2F4-F62E543CD6E5}" destId="{8BB87E9B-5684-46B0-8590-8C53A74FF578}" srcOrd="1" destOrd="0" presId="urn:microsoft.com/office/officeart/2008/layout/LinedList"/>
    <dgm:cxn modelId="{DA87624A-146A-4075-AB7E-33D2EE9273DD}" type="presParOf" srcId="{8BB87E9B-5684-46B0-8590-8C53A74FF578}" destId="{C13A9810-D10F-4C93-8EE8-980A331CB6F9}" srcOrd="0" destOrd="0" presId="urn:microsoft.com/office/officeart/2008/layout/LinedList"/>
    <dgm:cxn modelId="{7C1A66EB-B935-42E4-B969-949AE6D489BC}" type="presParOf" srcId="{8BB87E9B-5684-46B0-8590-8C53A74FF578}" destId="{B1B88526-470C-4210-A429-DE419BB61FBD}" srcOrd="1" destOrd="0" presId="urn:microsoft.com/office/officeart/2008/layout/LinedList"/>
    <dgm:cxn modelId="{C5BF3FF4-A9CC-45EA-9CC8-396BCEAA802D}" type="presParOf" srcId="{5C0B359C-D2FC-4236-B2F4-F62E543CD6E5}" destId="{D5C7D957-7411-4608-8EED-CDBE7FCD78AC}" srcOrd="2" destOrd="0" presId="urn:microsoft.com/office/officeart/2008/layout/LinedList"/>
    <dgm:cxn modelId="{5C200CB1-EF85-4C5E-9B06-BFF50E4CEEF9}" type="presParOf" srcId="{5C0B359C-D2FC-4236-B2F4-F62E543CD6E5}" destId="{7CD3CD94-C6E7-4C63-8B6C-E7AD70B8D026}" srcOrd="3" destOrd="0" presId="urn:microsoft.com/office/officeart/2008/layout/LinedList"/>
    <dgm:cxn modelId="{BD71ACA0-2696-4BC8-9C4B-CFA03C1E7646}" type="presParOf" srcId="{7CD3CD94-C6E7-4C63-8B6C-E7AD70B8D026}" destId="{E48E5F17-19F5-4430-A17C-6D287543DACC}" srcOrd="0" destOrd="0" presId="urn:microsoft.com/office/officeart/2008/layout/LinedList"/>
    <dgm:cxn modelId="{F80CC1E5-4AF2-43BD-868D-23F7AE276137}" type="presParOf" srcId="{7CD3CD94-C6E7-4C63-8B6C-E7AD70B8D026}" destId="{5D48FCD9-7084-4EB3-A058-2F54BB118E6D}" srcOrd="1" destOrd="0" presId="urn:microsoft.com/office/officeart/2008/layout/LinedList"/>
    <dgm:cxn modelId="{4460A710-175C-448A-8557-E3687048BB9D}" type="presParOf" srcId="{5C0B359C-D2FC-4236-B2F4-F62E543CD6E5}" destId="{6F3DE6EC-B8FE-48A1-80B6-A327B9E4D018}" srcOrd="4" destOrd="0" presId="urn:microsoft.com/office/officeart/2008/layout/LinedList"/>
    <dgm:cxn modelId="{D860A12F-AD5C-4B1D-B303-DDB64552349D}" type="presParOf" srcId="{5C0B359C-D2FC-4236-B2F4-F62E543CD6E5}" destId="{4EEA019B-D243-48A4-B3B3-EA4F77C228F4}" srcOrd="5" destOrd="0" presId="urn:microsoft.com/office/officeart/2008/layout/LinedList"/>
    <dgm:cxn modelId="{6A572430-BA88-427A-9465-3D39A60C29F7}" type="presParOf" srcId="{4EEA019B-D243-48A4-B3B3-EA4F77C228F4}" destId="{CABDFF81-5AE9-4ECF-861D-E5C9C328AD7B}" srcOrd="0" destOrd="0" presId="urn:microsoft.com/office/officeart/2008/layout/LinedList"/>
    <dgm:cxn modelId="{174E13AF-7C00-498A-9022-A6E33545CFD7}" type="presParOf" srcId="{4EEA019B-D243-48A4-B3B3-EA4F77C228F4}" destId="{D51EA486-3185-45D9-8383-A3D97592249D}" srcOrd="1" destOrd="0" presId="urn:microsoft.com/office/officeart/2008/layout/LinedList"/>
    <dgm:cxn modelId="{332129B8-4B97-45D0-B936-AE8D8DF7A993}" type="presParOf" srcId="{5C0B359C-D2FC-4236-B2F4-F62E543CD6E5}" destId="{7BE7345F-5583-4805-A40A-554021F41313}" srcOrd="6" destOrd="0" presId="urn:microsoft.com/office/officeart/2008/layout/LinedList"/>
    <dgm:cxn modelId="{16DAA487-5765-4DD2-A185-C25062A7D77C}" type="presParOf" srcId="{5C0B359C-D2FC-4236-B2F4-F62E543CD6E5}" destId="{893070F8-89E7-44A0-B14C-E98123C65995}" srcOrd="7" destOrd="0" presId="urn:microsoft.com/office/officeart/2008/layout/LinedList"/>
    <dgm:cxn modelId="{978784E8-C50A-42A3-BE17-653667A23E3C}" type="presParOf" srcId="{893070F8-89E7-44A0-B14C-E98123C65995}" destId="{E0ED7FDE-8468-4FFD-AA79-DA06D219BCC5}" srcOrd="0" destOrd="0" presId="urn:microsoft.com/office/officeart/2008/layout/LinedList"/>
    <dgm:cxn modelId="{B6D1F65A-5AA5-4B24-B488-FE9C5A4A1B1E}" type="presParOf" srcId="{893070F8-89E7-44A0-B14C-E98123C65995}" destId="{5DD9EFBA-C57B-4B74-B8BA-FFFC22769BA0}" srcOrd="1" destOrd="0" presId="urn:microsoft.com/office/officeart/2008/layout/LinedList"/>
    <dgm:cxn modelId="{66127A1E-85F5-4FAB-BAD4-AAB9FB77B0DC}" type="presParOf" srcId="{5C0B359C-D2FC-4236-B2F4-F62E543CD6E5}" destId="{8970D9D6-D6DB-4343-9A1B-DC84B14B7C99}" srcOrd="8" destOrd="0" presId="urn:microsoft.com/office/officeart/2008/layout/LinedList"/>
    <dgm:cxn modelId="{724A2525-CF68-4F57-B138-507F7918E7E7}" type="presParOf" srcId="{5C0B359C-D2FC-4236-B2F4-F62E543CD6E5}" destId="{5A46EDE0-B35F-44E3-A43F-5E234F8A6EE6}" srcOrd="9" destOrd="0" presId="urn:microsoft.com/office/officeart/2008/layout/LinedList"/>
    <dgm:cxn modelId="{3F324F9E-636E-41C4-B627-E7D8E13DED30}" type="presParOf" srcId="{5A46EDE0-B35F-44E3-A43F-5E234F8A6EE6}" destId="{273DE05A-DEDA-4D0E-A420-F440B5C9EF1E}" srcOrd="0" destOrd="0" presId="urn:microsoft.com/office/officeart/2008/layout/LinedList"/>
    <dgm:cxn modelId="{F0CD5B30-4E33-48A4-9832-B01E40DD80F9}" type="presParOf" srcId="{5A46EDE0-B35F-44E3-A43F-5E234F8A6EE6}" destId="{08B9F685-8A48-4492-8D66-1D374B9DDCBF}" srcOrd="1" destOrd="0" presId="urn:microsoft.com/office/officeart/2008/layout/LinedList"/>
    <dgm:cxn modelId="{314CC95E-B359-47E9-A53D-7357727FE3BB}" type="presParOf" srcId="{5C0B359C-D2FC-4236-B2F4-F62E543CD6E5}" destId="{995AD55D-B512-4561-82DC-44603FC0B67E}" srcOrd="10" destOrd="0" presId="urn:microsoft.com/office/officeart/2008/layout/LinedList"/>
    <dgm:cxn modelId="{F620862D-993D-40C8-8A77-3578D0460133}" type="presParOf" srcId="{5C0B359C-D2FC-4236-B2F4-F62E543CD6E5}" destId="{AFA8362A-3625-4593-947B-A559F390CF7C}" srcOrd="11" destOrd="0" presId="urn:microsoft.com/office/officeart/2008/layout/LinedList"/>
    <dgm:cxn modelId="{8DF22D4F-A285-4BEC-B6DE-D6D760233F23}" type="presParOf" srcId="{AFA8362A-3625-4593-947B-A559F390CF7C}" destId="{94BE37C0-851E-4A8D-9DB9-3313999426BA}" srcOrd="0" destOrd="0" presId="urn:microsoft.com/office/officeart/2008/layout/LinedList"/>
    <dgm:cxn modelId="{D71B8390-99C1-4107-9E06-8797F73C2D3F}" type="presParOf" srcId="{AFA8362A-3625-4593-947B-A559F390CF7C}" destId="{EC6C691E-DEF9-4228-A980-51322FC4EE1A}" srcOrd="1" destOrd="0" presId="urn:microsoft.com/office/officeart/2008/layout/LinedList"/>
    <dgm:cxn modelId="{07FDC532-EA93-459B-B964-B5D80A3D2A41}" type="presParOf" srcId="{5C0B359C-D2FC-4236-B2F4-F62E543CD6E5}" destId="{F664D290-7B35-4428-B4F9-6102999D0822}" srcOrd="12" destOrd="0" presId="urn:microsoft.com/office/officeart/2008/layout/LinedList"/>
    <dgm:cxn modelId="{013D047B-45F5-41D5-805A-4E90ED170B41}" type="presParOf" srcId="{5C0B359C-D2FC-4236-B2F4-F62E543CD6E5}" destId="{AB7A466B-ACC6-4001-87A2-F1F48DB1C8D1}" srcOrd="13" destOrd="0" presId="urn:microsoft.com/office/officeart/2008/layout/LinedList"/>
    <dgm:cxn modelId="{FC540752-28A4-47A0-A9AB-29EA1BA4C09E}" type="presParOf" srcId="{AB7A466B-ACC6-4001-87A2-F1F48DB1C8D1}" destId="{5DB4235B-A0E4-4BE0-8BAE-6670D7DF5598}" srcOrd="0" destOrd="0" presId="urn:microsoft.com/office/officeart/2008/layout/LinedList"/>
    <dgm:cxn modelId="{A10B6943-A25E-4BB2-A31E-2C5CC096A6C5}" type="presParOf" srcId="{AB7A466B-ACC6-4001-87A2-F1F48DB1C8D1}" destId="{4DA3D4B2-28CE-40CC-BE31-C6E357A687D6}" srcOrd="1" destOrd="0" presId="urn:microsoft.com/office/officeart/2008/layout/LinedList"/>
    <dgm:cxn modelId="{594EDF8B-A6DE-4A6B-A026-3B7A254218C6}" type="presParOf" srcId="{5C0B359C-D2FC-4236-B2F4-F62E543CD6E5}" destId="{68296334-45D7-49D1-8142-1976F1766D8B}" srcOrd="14" destOrd="0" presId="urn:microsoft.com/office/officeart/2008/layout/LinedList"/>
    <dgm:cxn modelId="{0F7BD749-7B69-4207-BB2F-C399C630F9FC}" type="presParOf" srcId="{5C0B359C-D2FC-4236-B2F4-F62E543CD6E5}" destId="{62FA3691-0BAB-436D-B40D-B31BE48DF0D5}" srcOrd="15" destOrd="0" presId="urn:microsoft.com/office/officeart/2008/layout/LinedList"/>
    <dgm:cxn modelId="{7AB8559D-8EE4-440C-889F-B0FCE4A314D3}" type="presParOf" srcId="{62FA3691-0BAB-436D-B40D-B31BE48DF0D5}" destId="{DDC7EDF8-1432-49DF-81B2-7E52A165A515}" srcOrd="0" destOrd="0" presId="urn:microsoft.com/office/officeart/2008/layout/LinedList"/>
    <dgm:cxn modelId="{73712EE9-5535-4278-A8F5-873AE81241AC}" type="presParOf" srcId="{62FA3691-0BAB-436D-B40D-B31BE48DF0D5}" destId="{9AAAB97E-59D1-42EC-A010-D3B38C0EBD7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BC5182-FD6C-4A93-819D-62414E433A7C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6BD290F-A5E7-4619-AA6D-A657F878C119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According to current clinical guidelines</a:t>
          </a:r>
          <a:r>
            <a:rPr lang="en-GB" sz="1800" dirty="0"/>
            <a:t>:</a:t>
          </a:r>
          <a:endParaRPr lang="en-US" sz="1800" dirty="0"/>
        </a:p>
      </dgm:t>
    </dgm:pt>
    <dgm:pt modelId="{BAD36D0E-EB17-47A5-9A6E-685903D4D92C}" type="parTrans" cxnId="{A636DAAB-6580-4C86-A09E-F88425E59A6D}">
      <dgm:prSet/>
      <dgm:spPr/>
      <dgm:t>
        <a:bodyPr/>
        <a:lstStyle/>
        <a:p>
          <a:endParaRPr lang="en-US"/>
        </a:p>
      </dgm:t>
    </dgm:pt>
    <dgm:pt modelId="{B6D86C18-6A28-409D-9256-B17D4C0A0B44}" type="sibTrans" cxnId="{A636DAAB-6580-4C86-A09E-F88425E59A6D}">
      <dgm:prSet/>
      <dgm:spPr/>
      <dgm:t>
        <a:bodyPr/>
        <a:lstStyle/>
        <a:p>
          <a:endParaRPr lang="en-US"/>
        </a:p>
      </dgm:t>
    </dgm:pt>
    <dgm:pt modelId="{DBFFECEB-8ADF-45E2-B210-60495D324AF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Healthy eating improves glycaemic control.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1E39CC-D75B-41FB-B42B-A27BC8090C4C}" type="parTrans" cxnId="{AC8B86A3-F473-4BA5-9056-D03B340F9B5A}">
      <dgm:prSet/>
      <dgm:spPr/>
      <dgm:t>
        <a:bodyPr/>
        <a:lstStyle/>
        <a:p>
          <a:endParaRPr lang="en-US"/>
        </a:p>
      </dgm:t>
    </dgm:pt>
    <dgm:pt modelId="{7943520A-A374-41E6-8A53-133AFB0FC167}" type="sibTrans" cxnId="{AC8B86A3-F473-4BA5-9056-D03B340F9B5A}">
      <dgm:prSet/>
      <dgm:spPr/>
      <dgm:t>
        <a:bodyPr/>
        <a:lstStyle/>
        <a:p>
          <a:endParaRPr lang="en-US"/>
        </a:p>
      </dgm:t>
    </dgm:pt>
    <dgm:pt modelId="{8C02939E-C7C0-41B1-8174-7306EB30C669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Weight loss can reverse early Type 2 diabetes in some patients.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7BEBE1-5620-4B77-BE5D-843781649F4D}" type="parTrans" cxnId="{FB7D8B31-C2DE-4A95-BBCB-15B591FC908A}">
      <dgm:prSet/>
      <dgm:spPr/>
      <dgm:t>
        <a:bodyPr/>
        <a:lstStyle/>
        <a:p>
          <a:endParaRPr lang="en-US"/>
        </a:p>
      </dgm:t>
    </dgm:pt>
    <dgm:pt modelId="{8068DA7B-AA81-4C18-A044-947103EEF5B2}" type="sibTrans" cxnId="{FB7D8B31-C2DE-4A95-BBCB-15B591FC908A}">
      <dgm:prSet/>
      <dgm:spPr/>
      <dgm:t>
        <a:bodyPr/>
        <a:lstStyle/>
        <a:p>
          <a:endParaRPr lang="en-US"/>
        </a:p>
      </dgm:t>
    </dgm:pt>
    <dgm:pt modelId="{38A6DABD-761E-4546-948A-1503A00A7719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Physical activity improves insulin sensitivity.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0D3D86-0935-48B2-A27F-F8ED6953F9B7}" type="parTrans" cxnId="{E2D4AA3A-C45A-4DAE-B445-EB5418281BE1}">
      <dgm:prSet/>
      <dgm:spPr/>
      <dgm:t>
        <a:bodyPr/>
        <a:lstStyle/>
        <a:p>
          <a:endParaRPr lang="en-US"/>
        </a:p>
      </dgm:t>
    </dgm:pt>
    <dgm:pt modelId="{49EF3091-D3F2-4F23-9C93-709DF18F690D}" type="sibTrans" cxnId="{E2D4AA3A-C45A-4DAE-B445-EB5418281BE1}">
      <dgm:prSet/>
      <dgm:spPr/>
      <dgm:t>
        <a:bodyPr/>
        <a:lstStyle/>
        <a:p>
          <a:endParaRPr lang="en-US"/>
        </a:p>
      </dgm:t>
    </dgm:pt>
    <dgm:pt modelId="{93AC21E2-E163-4E45-BC21-57056643721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Smoking cessation lowers cardiovascular risk.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8B5509-DF3E-4CF6-B44E-E03C74DF5501}" type="parTrans" cxnId="{7FC12968-39F6-4EA9-8973-501926EFBD7E}">
      <dgm:prSet/>
      <dgm:spPr/>
      <dgm:t>
        <a:bodyPr/>
        <a:lstStyle/>
        <a:p>
          <a:endParaRPr lang="en-US"/>
        </a:p>
      </dgm:t>
    </dgm:pt>
    <dgm:pt modelId="{BFB435EF-33F9-41B6-8619-2D44448A74B6}" type="sibTrans" cxnId="{7FC12968-39F6-4EA9-8973-501926EFBD7E}">
      <dgm:prSet/>
      <dgm:spPr/>
      <dgm:t>
        <a:bodyPr/>
        <a:lstStyle/>
        <a:p>
          <a:endParaRPr lang="en-US"/>
        </a:p>
      </dgm:t>
    </dgm:pt>
    <dgm:pt modelId="{3B322CC3-18C4-4F0A-9694-AECBB372C4F4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Self-monitoring improves patient engagement.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C41ADC-9AF7-44D9-8C78-3647EAC3C840}" type="parTrans" cxnId="{6F183112-1812-449E-B4CA-B3F8E4EB8E38}">
      <dgm:prSet/>
      <dgm:spPr/>
      <dgm:t>
        <a:bodyPr/>
        <a:lstStyle/>
        <a:p>
          <a:endParaRPr lang="en-US"/>
        </a:p>
      </dgm:t>
    </dgm:pt>
    <dgm:pt modelId="{64C650CC-164E-4FF8-B1FF-2811452CC3EF}" type="sibTrans" cxnId="{6F183112-1812-449E-B4CA-B3F8E4EB8E38}">
      <dgm:prSet/>
      <dgm:spPr/>
      <dgm:t>
        <a:bodyPr/>
        <a:lstStyle/>
        <a:p>
          <a:endParaRPr lang="en-US"/>
        </a:p>
      </dgm:t>
    </dgm:pt>
    <dgm:pt modelId="{BB187448-BCED-44A5-A0DF-B4E7A9F50141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Diabetes education programmes improve long-term outcomes.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4F7B1F-150F-4F42-9403-3BAFD9AB9EF7}" type="parTrans" cxnId="{29F33E33-5ED1-4809-B6C9-9E023FA0CF4A}">
      <dgm:prSet/>
      <dgm:spPr/>
      <dgm:t>
        <a:bodyPr/>
        <a:lstStyle/>
        <a:p>
          <a:endParaRPr lang="en-US"/>
        </a:p>
      </dgm:t>
    </dgm:pt>
    <dgm:pt modelId="{A0144511-78A8-46B0-AD99-BE2779DF728B}" type="sibTrans" cxnId="{29F33E33-5ED1-4809-B6C9-9E023FA0CF4A}">
      <dgm:prSet/>
      <dgm:spPr/>
      <dgm:t>
        <a:bodyPr/>
        <a:lstStyle/>
        <a:p>
          <a:endParaRPr lang="en-US"/>
        </a:p>
      </dgm:t>
    </dgm:pt>
    <dgm:pt modelId="{7EB8DF70-F0AE-4E93-8BD2-E4FAD779CBC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Practice nurses play an important role in patient education</a:t>
          </a:r>
          <a:r>
            <a:rPr lang="en-GB" sz="1800" dirty="0"/>
            <a:t>.</a:t>
          </a:r>
          <a:endParaRPr lang="en-US" sz="1800" dirty="0"/>
        </a:p>
      </dgm:t>
    </dgm:pt>
    <dgm:pt modelId="{2D629371-FBE5-4F5E-A674-B09C7930B14D}" type="parTrans" cxnId="{D904A21B-7FC7-4B60-925D-40358424166B}">
      <dgm:prSet/>
      <dgm:spPr/>
      <dgm:t>
        <a:bodyPr/>
        <a:lstStyle/>
        <a:p>
          <a:endParaRPr lang="en-US"/>
        </a:p>
      </dgm:t>
    </dgm:pt>
    <dgm:pt modelId="{9C7E1264-A1C8-4DC6-AC6C-4DC26AF4544F}" type="sibTrans" cxnId="{D904A21B-7FC7-4B60-925D-40358424166B}">
      <dgm:prSet/>
      <dgm:spPr/>
      <dgm:t>
        <a:bodyPr/>
        <a:lstStyle/>
        <a:p>
          <a:endParaRPr lang="en-US"/>
        </a:p>
      </dgm:t>
    </dgm:pt>
    <dgm:pt modelId="{953934FC-EF73-4E26-9ACC-D701D410FECF}">
      <dgm:prSet phldrT="[Text]" phldr="1"/>
      <dgm:spPr/>
      <dgm:t>
        <a:bodyPr/>
        <a:lstStyle/>
        <a:p>
          <a:endParaRPr lang="en-GB" dirty="0"/>
        </a:p>
      </dgm:t>
    </dgm:pt>
    <dgm:pt modelId="{F840010C-83AD-48F5-955F-DFDB6742E935}" type="parTrans" cxnId="{15A40607-913B-4B7F-B379-33F1933BDADE}">
      <dgm:prSet/>
      <dgm:spPr/>
      <dgm:t>
        <a:bodyPr/>
        <a:lstStyle/>
        <a:p>
          <a:endParaRPr lang="en-GB"/>
        </a:p>
      </dgm:t>
    </dgm:pt>
    <dgm:pt modelId="{3B7C421C-856C-486E-A0E3-3E51E8E5AE16}" type="sibTrans" cxnId="{15A40607-913B-4B7F-B379-33F1933BDADE}">
      <dgm:prSet/>
      <dgm:spPr/>
      <dgm:t>
        <a:bodyPr/>
        <a:lstStyle/>
        <a:p>
          <a:endParaRPr lang="en-GB"/>
        </a:p>
      </dgm:t>
    </dgm:pt>
    <dgm:pt modelId="{48E602B4-60FE-4D1D-94AC-58E80B5B9A6B}" type="pres">
      <dgm:prSet presAssocID="{2CBC5182-FD6C-4A93-819D-62414E433A7C}" presName="vert0" presStyleCnt="0">
        <dgm:presLayoutVars>
          <dgm:dir/>
          <dgm:animOne val="branch"/>
          <dgm:animLvl val="lvl"/>
        </dgm:presLayoutVars>
      </dgm:prSet>
      <dgm:spPr/>
    </dgm:pt>
    <dgm:pt modelId="{3319B9DF-1B20-4566-9311-325D9288D362}" type="pres">
      <dgm:prSet presAssocID="{66BD290F-A5E7-4619-AA6D-A657F878C119}" presName="thickLine" presStyleLbl="alignNode1" presStyleIdx="0" presStyleCnt="9"/>
      <dgm:spPr/>
    </dgm:pt>
    <dgm:pt modelId="{35A15A00-EBCC-4F96-813C-EDF4723F7044}" type="pres">
      <dgm:prSet presAssocID="{66BD290F-A5E7-4619-AA6D-A657F878C119}" presName="horz1" presStyleCnt="0"/>
      <dgm:spPr/>
    </dgm:pt>
    <dgm:pt modelId="{264965E1-E00D-4FDF-A848-606B86E171C1}" type="pres">
      <dgm:prSet presAssocID="{66BD290F-A5E7-4619-AA6D-A657F878C119}" presName="tx1" presStyleLbl="revTx" presStyleIdx="0" presStyleCnt="9"/>
      <dgm:spPr/>
    </dgm:pt>
    <dgm:pt modelId="{F827E802-F174-4503-975B-C70873F89E91}" type="pres">
      <dgm:prSet presAssocID="{66BD290F-A5E7-4619-AA6D-A657F878C119}" presName="vert1" presStyleCnt="0"/>
      <dgm:spPr/>
    </dgm:pt>
    <dgm:pt modelId="{0EA21673-DDD2-416B-A464-0283B7218BE9}" type="pres">
      <dgm:prSet presAssocID="{DBFFECEB-8ADF-45E2-B210-60495D324AFE}" presName="thickLine" presStyleLbl="alignNode1" presStyleIdx="1" presStyleCnt="9"/>
      <dgm:spPr/>
    </dgm:pt>
    <dgm:pt modelId="{50546068-54F2-4D60-BEF0-3DA5F917933E}" type="pres">
      <dgm:prSet presAssocID="{DBFFECEB-8ADF-45E2-B210-60495D324AFE}" presName="horz1" presStyleCnt="0"/>
      <dgm:spPr/>
    </dgm:pt>
    <dgm:pt modelId="{3233CEA9-4B2F-4B84-8130-1585773CF0F1}" type="pres">
      <dgm:prSet presAssocID="{DBFFECEB-8ADF-45E2-B210-60495D324AFE}" presName="tx1" presStyleLbl="revTx" presStyleIdx="1" presStyleCnt="9"/>
      <dgm:spPr/>
    </dgm:pt>
    <dgm:pt modelId="{A8E15034-AC80-4296-BAB6-D9263FE19779}" type="pres">
      <dgm:prSet presAssocID="{DBFFECEB-8ADF-45E2-B210-60495D324AFE}" presName="vert1" presStyleCnt="0"/>
      <dgm:spPr/>
    </dgm:pt>
    <dgm:pt modelId="{7CBC8E82-6909-497F-8FFC-F808F4991A3E}" type="pres">
      <dgm:prSet presAssocID="{8C02939E-C7C0-41B1-8174-7306EB30C669}" presName="thickLine" presStyleLbl="alignNode1" presStyleIdx="2" presStyleCnt="9"/>
      <dgm:spPr/>
    </dgm:pt>
    <dgm:pt modelId="{A903AB2A-BC58-4D53-878F-DBC3841F53F9}" type="pres">
      <dgm:prSet presAssocID="{8C02939E-C7C0-41B1-8174-7306EB30C669}" presName="horz1" presStyleCnt="0"/>
      <dgm:spPr/>
    </dgm:pt>
    <dgm:pt modelId="{3D450D8B-0EFE-4F24-AEF8-B77A645B528E}" type="pres">
      <dgm:prSet presAssocID="{8C02939E-C7C0-41B1-8174-7306EB30C669}" presName="tx1" presStyleLbl="revTx" presStyleIdx="2" presStyleCnt="9"/>
      <dgm:spPr/>
    </dgm:pt>
    <dgm:pt modelId="{AE6B7C3E-C4F0-44F1-B7D0-1DF16F126573}" type="pres">
      <dgm:prSet presAssocID="{8C02939E-C7C0-41B1-8174-7306EB30C669}" presName="vert1" presStyleCnt="0"/>
      <dgm:spPr/>
    </dgm:pt>
    <dgm:pt modelId="{1747FF12-D1A9-45B1-9922-360DBD8DF65D}" type="pres">
      <dgm:prSet presAssocID="{38A6DABD-761E-4546-948A-1503A00A7719}" presName="thickLine" presStyleLbl="alignNode1" presStyleIdx="3" presStyleCnt="9"/>
      <dgm:spPr/>
    </dgm:pt>
    <dgm:pt modelId="{A8E9493B-6B4F-4AF3-8415-A6DCDE4A162F}" type="pres">
      <dgm:prSet presAssocID="{38A6DABD-761E-4546-948A-1503A00A7719}" presName="horz1" presStyleCnt="0"/>
      <dgm:spPr/>
    </dgm:pt>
    <dgm:pt modelId="{F01A7C42-194B-47D1-B119-A63858C4EC4F}" type="pres">
      <dgm:prSet presAssocID="{38A6DABD-761E-4546-948A-1503A00A7719}" presName="tx1" presStyleLbl="revTx" presStyleIdx="3" presStyleCnt="9"/>
      <dgm:spPr/>
    </dgm:pt>
    <dgm:pt modelId="{3877A8C7-E9CA-4901-A06B-FD8667352FFD}" type="pres">
      <dgm:prSet presAssocID="{38A6DABD-761E-4546-948A-1503A00A7719}" presName="vert1" presStyleCnt="0"/>
      <dgm:spPr/>
    </dgm:pt>
    <dgm:pt modelId="{AB30BD68-CEFA-4390-A73E-574F3142BA2B}" type="pres">
      <dgm:prSet presAssocID="{93AC21E2-E163-4E45-BC21-570566437212}" presName="thickLine" presStyleLbl="alignNode1" presStyleIdx="4" presStyleCnt="9"/>
      <dgm:spPr/>
    </dgm:pt>
    <dgm:pt modelId="{4A3BF443-B28A-4B05-8CF6-9B2A5B5376B5}" type="pres">
      <dgm:prSet presAssocID="{93AC21E2-E163-4E45-BC21-570566437212}" presName="horz1" presStyleCnt="0"/>
      <dgm:spPr/>
    </dgm:pt>
    <dgm:pt modelId="{F7F17858-5A05-48AE-89B4-70F88A77A526}" type="pres">
      <dgm:prSet presAssocID="{93AC21E2-E163-4E45-BC21-570566437212}" presName="tx1" presStyleLbl="revTx" presStyleIdx="4" presStyleCnt="9"/>
      <dgm:spPr/>
    </dgm:pt>
    <dgm:pt modelId="{664C12EC-4565-4D7A-B0F9-04EBF15511B1}" type="pres">
      <dgm:prSet presAssocID="{93AC21E2-E163-4E45-BC21-570566437212}" presName="vert1" presStyleCnt="0"/>
      <dgm:spPr/>
    </dgm:pt>
    <dgm:pt modelId="{F07E150B-D1EB-4E74-9748-AD9ED0387B9A}" type="pres">
      <dgm:prSet presAssocID="{3B322CC3-18C4-4F0A-9694-AECBB372C4F4}" presName="thickLine" presStyleLbl="alignNode1" presStyleIdx="5" presStyleCnt="9"/>
      <dgm:spPr/>
    </dgm:pt>
    <dgm:pt modelId="{BCDF4F73-D095-496A-8B4F-20536779C3C5}" type="pres">
      <dgm:prSet presAssocID="{3B322CC3-18C4-4F0A-9694-AECBB372C4F4}" presName="horz1" presStyleCnt="0"/>
      <dgm:spPr/>
    </dgm:pt>
    <dgm:pt modelId="{31B8A102-B89E-4089-A9AC-BCDADA47A694}" type="pres">
      <dgm:prSet presAssocID="{3B322CC3-18C4-4F0A-9694-AECBB372C4F4}" presName="tx1" presStyleLbl="revTx" presStyleIdx="5" presStyleCnt="9" custLinFactNeighborX="-126" custLinFactNeighborY="7367"/>
      <dgm:spPr/>
    </dgm:pt>
    <dgm:pt modelId="{67DA75CC-405D-41B0-9017-4BC033C16F01}" type="pres">
      <dgm:prSet presAssocID="{3B322CC3-18C4-4F0A-9694-AECBB372C4F4}" presName="vert1" presStyleCnt="0"/>
      <dgm:spPr/>
    </dgm:pt>
    <dgm:pt modelId="{9E9B6877-B3AB-467E-A728-DB13DB5EFB7E}" type="pres">
      <dgm:prSet presAssocID="{BB187448-BCED-44A5-A0DF-B4E7A9F50141}" presName="thickLine" presStyleLbl="alignNode1" presStyleIdx="6" presStyleCnt="9"/>
      <dgm:spPr/>
    </dgm:pt>
    <dgm:pt modelId="{8FC413FD-C144-4FCA-B559-43B16FC5139E}" type="pres">
      <dgm:prSet presAssocID="{BB187448-BCED-44A5-A0DF-B4E7A9F50141}" presName="horz1" presStyleCnt="0"/>
      <dgm:spPr/>
    </dgm:pt>
    <dgm:pt modelId="{AE253C3A-D1DE-4FB9-A409-59B140E87FF7}" type="pres">
      <dgm:prSet presAssocID="{BB187448-BCED-44A5-A0DF-B4E7A9F50141}" presName="tx1" presStyleLbl="revTx" presStyleIdx="6" presStyleCnt="9"/>
      <dgm:spPr/>
    </dgm:pt>
    <dgm:pt modelId="{938EEDFD-7356-4889-B645-6ECFB4FE9BAE}" type="pres">
      <dgm:prSet presAssocID="{BB187448-BCED-44A5-A0DF-B4E7A9F50141}" presName="vert1" presStyleCnt="0"/>
      <dgm:spPr/>
    </dgm:pt>
    <dgm:pt modelId="{83B0CD79-6C00-4D00-9F10-D62AB037CDB3}" type="pres">
      <dgm:prSet presAssocID="{953934FC-EF73-4E26-9ACC-D701D410FECF}" presName="thickLine" presStyleLbl="alignNode1" presStyleIdx="7" presStyleCnt="9"/>
      <dgm:spPr/>
    </dgm:pt>
    <dgm:pt modelId="{06574713-7BEA-4CA4-AEB7-5B52D2B71311}" type="pres">
      <dgm:prSet presAssocID="{953934FC-EF73-4E26-9ACC-D701D410FECF}" presName="horz1" presStyleCnt="0"/>
      <dgm:spPr/>
    </dgm:pt>
    <dgm:pt modelId="{046081E9-D933-4C65-A30F-F684C50CDEAA}" type="pres">
      <dgm:prSet presAssocID="{953934FC-EF73-4E26-9ACC-D701D410FECF}" presName="tx1" presStyleLbl="revTx" presStyleIdx="7" presStyleCnt="9"/>
      <dgm:spPr/>
    </dgm:pt>
    <dgm:pt modelId="{B4F4FE7B-A750-4E2B-8AF5-9BF79A7209E7}" type="pres">
      <dgm:prSet presAssocID="{953934FC-EF73-4E26-9ACC-D701D410FECF}" presName="vert1" presStyleCnt="0"/>
      <dgm:spPr/>
    </dgm:pt>
    <dgm:pt modelId="{E1E3C572-E2E9-480F-AC6B-977E689D3FA6}" type="pres">
      <dgm:prSet presAssocID="{7EB8DF70-F0AE-4E93-8BD2-E4FAD779CBCE}" presName="thickLine" presStyleLbl="alignNode1" presStyleIdx="8" presStyleCnt="9"/>
      <dgm:spPr/>
    </dgm:pt>
    <dgm:pt modelId="{1A9DE46A-68C1-465E-BA0D-7D92C6413739}" type="pres">
      <dgm:prSet presAssocID="{7EB8DF70-F0AE-4E93-8BD2-E4FAD779CBCE}" presName="horz1" presStyleCnt="0"/>
      <dgm:spPr/>
    </dgm:pt>
    <dgm:pt modelId="{01C34DD7-2081-4776-BD2F-FE2B259EB613}" type="pres">
      <dgm:prSet presAssocID="{7EB8DF70-F0AE-4E93-8BD2-E4FAD779CBCE}" presName="tx1" presStyleLbl="revTx" presStyleIdx="8" presStyleCnt="9" custLinFactNeighborX="-126" custLinFactNeighborY="-98232"/>
      <dgm:spPr/>
    </dgm:pt>
    <dgm:pt modelId="{D8067EAC-8FBD-4989-A59E-3AA11427C0C0}" type="pres">
      <dgm:prSet presAssocID="{7EB8DF70-F0AE-4E93-8BD2-E4FAD779CBCE}" presName="vert1" presStyleCnt="0"/>
      <dgm:spPr/>
    </dgm:pt>
  </dgm:ptLst>
  <dgm:cxnLst>
    <dgm:cxn modelId="{8D6D9B03-6603-42B8-8C46-32F434EFA8CE}" type="presOf" srcId="{3B322CC3-18C4-4F0A-9694-AECBB372C4F4}" destId="{31B8A102-B89E-4089-A9AC-BCDADA47A694}" srcOrd="0" destOrd="0" presId="urn:microsoft.com/office/officeart/2008/layout/LinedList"/>
    <dgm:cxn modelId="{15A40607-913B-4B7F-B379-33F1933BDADE}" srcId="{2CBC5182-FD6C-4A93-819D-62414E433A7C}" destId="{953934FC-EF73-4E26-9ACC-D701D410FECF}" srcOrd="7" destOrd="0" parTransId="{F840010C-83AD-48F5-955F-DFDB6742E935}" sibTransId="{3B7C421C-856C-486E-A0E3-3E51E8E5AE16}"/>
    <dgm:cxn modelId="{6F183112-1812-449E-B4CA-B3F8E4EB8E38}" srcId="{2CBC5182-FD6C-4A93-819D-62414E433A7C}" destId="{3B322CC3-18C4-4F0A-9694-AECBB372C4F4}" srcOrd="5" destOrd="0" parTransId="{01C41ADC-9AF7-44D9-8C78-3647EAC3C840}" sibTransId="{64C650CC-164E-4FF8-B1FF-2811452CC3EF}"/>
    <dgm:cxn modelId="{73A9DB13-9232-49B9-9C53-E9E2CCFC7322}" type="presOf" srcId="{8C02939E-C7C0-41B1-8174-7306EB30C669}" destId="{3D450D8B-0EFE-4F24-AEF8-B77A645B528E}" srcOrd="0" destOrd="0" presId="urn:microsoft.com/office/officeart/2008/layout/LinedList"/>
    <dgm:cxn modelId="{D904A21B-7FC7-4B60-925D-40358424166B}" srcId="{2CBC5182-FD6C-4A93-819D-62414E433A7C}" destId="{7EB8DF70-F0AE-4E93-8BD2-E4FAD779CBCE}" srcOrd="8" destOrd="0" parTransId="{2D629371-FBE5-4F5E-A674-B09C7930B14D}" sibTransId="{9C7E1264-A1C8-4DC6-AC6C-4DC26AF4544F}"/>
    <dgm:cxn modelId="{03D1A72E-413D-4591-B33A-AB99EB0DD148}" type="presOf" srcId="{7EB8DF70-F0AE-4E93-8BD2-E4FAD779CBCE}" destId="{01C34DD7-2081-4776-BD2F-FE2B259EB613}" srcOrd="0" destOrd="0" presId="urn:microsoft.com/office/officeart/2008/layout/LinedList"/>
    <dgm:cxn modelId="{FB7D8B31-C2DE-4A95-BBCB-15B591FC908A}" srcId="{2CBC5182-FD6C-4A93-819D-62414E433A7C}" destId="{8C02939E-C7C0-41B1-8174-7306EB30C669}" srcOrd="2" destOrd="0" parTransId="{947BEBE1-5620-4B77-BE5D-843781649F4D}" sibTransId="{8068DA7B-AA81-4C18-A044-947103EEF5B2}"/>
    <dgm:cxn modelId="{29F33E33-5ED1-4809-B6C9-9E023FA0CF4A}" srcId="{2CBC5182-FD6C-4A93-819D-62414E433A7C}" destId="{BB187448-BCED-44A5-A0DF-B4E7A9F50141}" srcOrd="6" destOrd="0" parTransId="{C54F7B1F-150F-4F42-9403-3BAFD9AB9EF7}" sibTransId="{A0144511-78A8-46B0-AD99-BE2779DF728B}"/>
    <dgm:cxn modelId="{E2D4AA3A-C45A-4DAE-B445-EB5418281BE1}" srcId="{2CBC5182-FD6C-4A93-819D-62414E433A7C}" destId="{38A6DABD-761E-4546-948A-1503A00A7719}" srcOrd="3" destOrd="0" parTransId="{F50D3D86-0935-48B2-A27F-F8ED6953F9B7}" sibTransId="{49EF3091-D3F2-4F23-9C93-709DF18F690D}"/>
    <dgm:cxn modelId="{7FC12968-39F6-4EA9-8973-501926EFBD7E}" srcId="{2CBC5182-FD6C-4A93-819D-62414E433A7C}" destId="{93AC21E2-E163-4E45-BC21-570566437212}" srcOrd="4" destOrd="0" parTransId="{ED8B5509-DF3E-4CF6-B44E-E03C74DF5501}" sibTransId="{BFB435EF-33F9-41B6-8619-2D44448A74B6}"/>
    <dgm:cxn modelId="{ADF75755-15D0-4ED1-841B-5D0D2A2787E3}" type="presOf" srcId="{953934FC-EF73-4E26-9ACC-D701D410FECF}" destId="{046081E9-D933-4C65-A30F-F684C50CDEAA}" srcOrd="0" destOrd="0" presId="urn:microsoft.com/office/officeart/2008/layout/LinedList"/>
    <dgm:cxn modelId="{74A7EE8D-E93E-4802-806C-E4E32EA6E86F}" type="presOf" srcId="{2CBC5182-FD6C-4A93-819D-62414E433A7C}" destId="{48E602B4-60FE-4D1D-94AC-58E80B5B9A6B}" srcOrd="0" destOrd="0" presId="urn:microsoft.com/office/officeart/2008/layout/LinedList"/>
    <dgm:cxn modelId="{60B5428E-F80B-45C4-AD39-03555AF5AE1D}" type="presOf" srcId="{BB187448-BCED-44A5-A0DF-B4E7A9F50141}" destId="{AE253C3A-D1DE-4FB9-A409-59B140E87FF7}" srcOrd="0" destOrd="0" presId="urn:microsoft.com/office/officeart/2008/layout/LinedList"/>
    <dgm:cxn modelId="{AC8B86A3-F473-4BA5-9056-D03B340F9B5A}" srcId="{2CBC5182-FD6C-4A93-819D-62414E433A7C}" destId="{DBFFECEB-8ADF-45E2-B210-60495D324AFE}" srcOrd="1" destOrd="0" parTransId="{F81E39CC-D75B-41FB-B42B-A27BC8090C4C}" sibTransId="{7943520A-A374-41E6-8A53-133AFB0FC167}"/>
    <dgm:cxn modelId="{A636DAAB-6580-4C86-A09E-F88425E59A6D}" srcId="{2CBC5182-FD6C-4A93-819D-62414E433A7C}" destId="{66BD290F-A5E7-4619-AA6D-A657F878C119}" srcOrd="0" destOrd="0" parTransId="{BAD36D0E-EB17-47A5-9A6E-685903D4D92C}" sibTransId="{B6D86C18-6A28-409D-9256-B17D4C0A0B44}"/>
    <dgm:cxn modelId="{11C44BDA-1D01-4564-A410-1D784B935F6F}" type="presOf" srcId="{38A6DABD-761E-4546-948A-1503A00A7719}" destId="{F01A7C42-194B-47D1-B119-A63858C4EC4F}" srcOrd="0" destOrd="0" presId="urn:microsoft.com/office/officeart/2008/layout/LinedList"/>
    <dgm:cxn modelId="{156903E7-1059-42E9-AF33-683F745FD967}" type="presOf" srcId="{93AC21E2-E163-4E45-BC21-570566437212}" destId="{F7F17858-5A05-48AE-89B4-70F88A77A526}" srcOrd="0" destOrd="0" presId="urn:microsoft.com/office/officeart/2008/layout/LinedList"/>
    <dgm:cxn modelId="{9FCEA1EE-3A3E-44C8-A357-A5044EFEC437}" type="presOf" srcId="{66BD290F-A5E7-4619-AA6D-A657F878C119}" destId="{264965E1-E00D-4FDF-A848-606B86E171C1}" srcOrd="0" destOrd="0" presId="urn:microsoft.com/office/officeart/2008/layout/LinedList"/>
    <dgm:cxn modelId="{DEF2CDFE-D96E-449D-8AC4-7925E6B66A42}" type="presOf" srcId="{DBFFECEB-8ADF-45E2-B210-60495D324AFE}" destId="{3233CEA9-4B2F-4B84-8130-1585773CF0F1}" srcOrd="0" destOrd="0" presId="urn:microsoft.com/office/officeart/2008/layout/LinedList"/>
    <dgm:cxn modelId="{B755460E-D286-4E43-BA01-E41050110362}" type="presParOf" srcId="{48E602B4-60FE-4D1D-94AC-58E80B5B9A6B}" destId="{3319B9DF-1B20-4566-9311-325D9288D362}" srcOrd="0" destOrd="0" presId="urn:microsoft.com/office/officeart/2008/layout/LinedList"/>
    <dgm:cxn modelId="{52B116FD-80B1-4E6F-A8EF-6B38E25EC9AD}" type="presParOf" srcId="{48E602B4-60FE-4D1D-94AC-58E80B5B9A6B}" destId="{35A15A00-EBCC-4F96-813C-EDF4723F7044}" srcOrd="1" destOrd="0" presId="urn:microsoft.com/office/officeart/2008/layout/LinedList"/>
    <dgm:cxn modelId="{CCD046F0-3C90-466F-8369-946AE00F5775}" type="presParOf" srcId="{35A15A00-EBCC-4F96-813C-EDF4723F7044}" destId="{264965E1-E00D-4FDF-A848-606B86E171C1}" srcOrd="0" destOrd="0" presId="urn:microsoft.com/office/officeart/2008/layout/LinedList"/>
    <dgm:cxn modelId="{51AD1B85-9192-4CB5-BCC9-A3D1261AE477}" type="presParOf" srcId="{35A15A00-EBCC-4F96-813C-EDF4723F7044}" destId="{F827E802-F174-4503-975B-C70873F89E91}" srcOrd="1" destOrd="0" presId="urn:microsoft.com/office/officeart/2008/layout/LinedList"/>
    <dgm:cxn modelId="{F6AF15E1-33E2-4646-BEF6-C3DA3E3822AE}" type="presParOf" srcId="{48E602B4-60FE-4D1D-94AC-58E80B5B9A6B}" destId="{0EA21673-DDD2-416B-A464-0283B7218BE9}" srcOrd="2" destOrd="0" presId="urn:microsoft.com/office/officeart/2008/layout/LinedList"/>
    <dgm:cxn modelId="{6D53F06A-5C18-4C71-99EA-1C9035680F3D}" type="presParOf" srcId="{48E602B4-60FE-4D1D-94AC-58E80B5B9A6B}" destId="{50546068-54F2-4D60-BEF0-3DA5F917933E}" srcOrd="3" destOrd="0" presId="urn:microsoft.com/office/officeart/2008/layout/LinedList"/>
    <dgm:cxn modelId="{2B2F8FC9-A209-4988-8B19-67B3D9BC72A9}" type="presParOf" srcId="{50546068-54F2-4D60-BEF0-3DA5F917933E}" destId="{3233CEA9-4B2F-4B84-8130-1585773CF0F1}" srcOrd="0" destOrd="0" presId="urn:microsoft.com/office/officeart/2008/layout/LinedList"/>
    <dgm:cxn modelId="{F36B76B3-5DCB-402B-BEEB-444039F46029}" type="presParOf" srcId="{50546068-54F2-4D60-BEF0-3DA5F917933E}" destId="{A8E15034-AC80-4296-BAB6-D9263FE19779}" srcOrd="1" destOrd="0" presId="urn:microsoft.com/office/officeart/2008/layout/LinedList"/>
    <dgm:cxn modelId="{5DE3AF64-885C-4E8E-B7CF-29FA641C9389}" type="presParOf" srcId="{48E602B4-60FE-4D1D-94AC-58E80B5B9A6B}" destId="{7CBC8E82-6909-497F-8FFC-F808F4991A3E}" srcOrd="4" destOrd="0" presId="urn:microsoft.com/office/officeart/2008/layout/LinedList"/>
    <dgm:cxn modelId="{5C258011-AB17-4185-AC15-035130DC967E}" type="presParOf" srcId="{48E602B4-60FE-4D1D-94AC-58E80B5B9A6B}" destId="{A903AB2A-BC58-4D53-878F-DBC3841F53F9}" srcOrd="5" destOrd="0" presId="urn:microsoft.com/office/officeart/2008/layout/LinedList"/>
    <dgm:cxn modelId="{79383D60-0470-4DCF-ACCC-6EED96FD68BE}" type="presParOf" srcId="{A903AB2A-BC58-4D53-878F-DBC3841F53F9}" destId="{3D450D8B-0EFE-4F24-AEF8-B77A645B528E}" srcOrd="0" destOrd="0" presId="urn:microsoft.com/office/officeart/2008/layout/LinedList"/>
    <dgm:cxn modelId="{DA7F258B-E43A-4C47-B6C9-1DD79270F8A3}" type="presParOf" srcId="{A903AB2A-BC58-4D53-878F-DBC3841F53F9}" destId="{AE6B7C3E-C4F0-44F1-B7D0-1DF16F126573}" srcOrd="1" destOrd="0" presId="urn:microsoft.com/office/officeart/2008/layout/LinedList"/>
    <dgm:cxn modelId="{92C600A9-7074-454F-AB4B-91D96B7724C8}" type="presParOf" srcId="{48E602B4-60FE-4D1D-94AC-58E80B5B9A6B}" destId="{1747FF12-D1A9-45B1-9922-360DBD8DF65D}" srcOrd="6" destOrd="0" presId="urn:microsoft.com/office/officeart/2008/layout/LinedList"/>
    <dgm:cxn modelId="{6C6A29CB-4A2B-4F46-B14A-D1F4B09317C7}" type="presParOf" srcId="{48E602B4-60FE-4D1D-94AC-58E80B5B9A6B}" destId="{A8E9493B-6B4F-4AF3-8415-A6DCDE4A162F}" srcOrd="7" destOrd="0" presId="urn:microsoft.com/office/officeart/2008/layout/LinedList"/>
    <dgm:cxn modelId="{B02E2589-2454-499E-824E-C234A7AD133D}" type="presParOf" srcId="{A8E9493B-6B4F-4AF3-8415-A6DCDE4A162F}" destId="{F01A7C42-194B-47D1-B119-A63858C4EC4F}" srcOrd="0" destOrd="0" presId="urn:microsoft.com/office/officeart/2008/layout/LinedList"/>
    <dgm:cxn modelId="{DC1AA0AA-871E-4755-B411-5EE55EF488BC}" type="presParOf" srcId="{A8E9493B-6B4F-4AF3-8415-A6DCDE4A162F}" destId="{3877A8C7-E9CA-4901-A06B-FD8667352FFD}" srcOrd="1" destOrd="0" presId="urn:microsoft.com/office/officeart/2008/layout/LinedList"/>
    <dgm:cxn modelId="{F625B424-10B0-4785-8AED-62B13D700676}" type="presParOf" srcId="{48E602B4-60FE-4D1D-94AC-58E80B5B9A6B}" destId="{AB30BD68-CEFA-4390-A73E-574F3142BA2B}" srcOrd="8" destOrd="0" presId="urn:microsoft.com/office/officeart/2008/layout/LinedList"/>
    <dgm:cxn modelId="{4C1B0E71-D205-4F1C-A201-13A2AEEBF600}" type="presParOf" srcId="{48E602B4-60FE-4D1D-94AC-58E80B5B9A6B}" destId="{4A3BF443-B28A-4B05-8CF6-9B2A5B5376B5}" srcOrd="9" destOrd="0" presId="urn:microsoft.com/office/officeart/2008/layout/LinedList"/>
    <dgm:cxn modelId="{D7C51B43-AD8A-485D-904A-FDB4E865EA5E}" type="presParOf" srcId="{4A3BF443-B28A-4B05-8CF6-9B2A5B5376B5}" destId="{F7F17858-5A05-48AE-89B4-70F88A77A526}" srcOrd="0" destOrd="0" presId="urn:microsoft.com/office/officeart/2008/layout/LinedList"/>
    <dgm:cxn modelId="{4C542367-5710-46A0-9D93-15C251E82A45}" type="presParOf" srcId="{4A3BF443-B28A-4B05-8CF6-9B2A5B5376B5}" destId="{664C12EC-4565-4D7A-B0F9-04EBF15511B1}" srcOrd="1" destOrd="0" presId="urn:microsoft.com/office/officeart/2008/layout/LinedList"/>
    <dgm:cxn modelId="{DD28121F-F528-4CF1-B492-A3F548ACED81}" type="presParOf" srcId="{48E602B4-60FE-4D1D-94AC-58E80B5B9A6B}" destId="{F07E150B-D1EB-4E74-9748-AD9ED0387B9A}" srcOrd="10" destOrd="0" presId="urn:microsoft.com/office/officeart/2008/layout/LinedList"/>
    <dgm:cxn modelId="{2A28EFE6-45D3-456B-BC0E-DD80CF8BBA40}" type="presParOf" srcId="{48E602B4-60FE-4D1D-94AC-58E80B5B9A6B}" destId="{BCDF4F73-D095-496A-8B4F-20536779C3C5}" srcOrd="11" destOrd="0" presId="urn:microsoft.com/office/officeart/2008/layout/LinedList"/>
    <dgm:cxn modelId="{E1999253-0AD0-489F-B85B-9FC7A19E8B76}" type="presParOf" srcId="{BCDF4F73-D095-496A-8B4F-20536779C3C5}" destId="{31B8A102-B89E-4089-A9AC-BCDADA47A694}" srcOrd="0" destOrd="0" presId="urn:microsoft.com/office/officeart/2008/layout/LinedList"/>
    <dgm:cxn modelId="{C0BBFC19-1D41-430D-815C-E4DD418E4D28}" type="presParOf" srcId="{BCDF4F73-D095-496A-8B4F-20536779C3C5}" destId="{67DA75CC-405D-41B0-9017-4BC033C16F01}" srcOrd="1" destOrd="0" presId="urn:microsoft.com/office/officeart/2008/layout/LinedList"/>
    <dgm:cxn modelId="{BB2853DB-6AC4-4990-86DE-059D3C9716A9}" type="presParOf" srcId="{48E602B4-60FE-4D1D-94AC-58E80B5B9A6B}" destId="{9E9B6877-B3AB-467E-A728-DB13DB5EFB7E}" srcOrd="12" destOrd="0" presId="urn:microsoft.com/office/officeart/2008/layout/LinedList"/>
    <dgm:cxn modelId="{F8D785D7-753A-40E1-8A8A-7E7A75F6D586}" type="presParOf" srcId="{48E602B4-60FE-4D1D-94AC-58E80B5B9A6B}" destId="{8FC413FD-C144-4FCA-B559-43B16FC5139E}" srcOrd="13" destOrd="0" presId="urn:microsoft.com/office/officeart/2008/layout/LinedList"/>
    <dgm:cxn modelId="{92B38768-6119-4CB3-83ED-0D05DD153C6A}" type="presParOf" srcId="{8FC413FD-C144-4FCA-B559-43B16FC5139E}" destId="{AE253C3A-D1DE-4FB9-A409-59B140E87FF7}" srcOrd="0" destOrd="0" presId="urn:microsoft.com/office/officeart/2008/layout/LinedList"/>
    <dgm:cxn modelId="{ADE7C452-5604-4256-A077-FBCD54C8B70E}" type="presParOf" srcId="{8FC413FD-C144-4FCA-B559-43B16FC5139E}" destId="{938EEDFD-7356-4889-B645-6ECFB4FE9BAE}" srcOrd="1" destOrd="0" presId="urn:microsoft.com/office/officeart/2008/layout/LinedList"/>
    <dgm:cxn modelId="{024715BC-D982-497D-B5B1-3BDD010089A2}" type="presParOf" srcId="{48E602B4-60FE-4D1D-94AC-58E80B5B9A6B}" destId="{83B0CD79-6C00-4D00-9F10-D62AB037CDB3}" srcOrd="14" destOrd="0" presId="urn:microsoft.com/office/officeart/2008/layout/LinedList"/>
    <dgm:cxn modelId="{641BC440-7D89-493F-8C43-71FF524C7DDF}" type="presParOf" srcId="{48E602B4-60FE-4D1D-94AC-58E80B5B9A6B}" destId="{06574713-7BEA-4CA4-AEB7-5B52D2B71311}" srcOrd="15" destOrd="0" presId="urn:microsoft.com/office/officeart/2008/layout/LinedList"/>
    <dgm:cxn modelId="{68958570-CBF2-470F-9238-06D39ECAD495}" type="presParOf" srcId="{06574713-7BEA-4CA4-AEB7-5B52D2B71311}" destId="{046081E9-D933-4C65-A30F-F684C50CDEAA}" srcOrd="0" destOrd="0" presId="urn:microsoft.com/office/officeart/2008/layout/LinedList"/>
    <dgm:cxn modelId="{0BAB4946-5AAE-4FC6-AEB7-89424268233C}" type="presParOf" srcId="{06574713-7BEA-4CA4-AEB7-5B52D2B71311}" destId="{B4F4FE7B-A750-4E2B-8AF5-9BF79A7209E7}" srcOrd="1" destOrd="0" presId="urn:microsoft.com/office/officeart/2008/layout/LinedList"/>
    <dgm:cxn modelId="{F61EBF85-6ACD-4827-AEB3-FB523111A0C5}" type="presParOf" srcId="{48E602B4-60FE-4D1D-94AC-58E80B5B9A6B}" destId="{E1E3C572-E2E9-480F-AC6B-977E689D3FA6}" srcOrd="16" destOrd="0" presId="urn:microsoft.com/office/officeart/2008/layout/LinedList"/>
    <dgm:cxn modelId="{10E5B422-1593-40DE-B0C6-E1A6A7BF50F2}" type="presParOf" srcId="{48E602B4-60FE-4D1D-94AC-58E80B5B9A6B}" destId="{1A9DE46A-68C1-465E-BA0D-7D92C6413739}" srcOrd="17" destOrd="0" presId="urn:microsoft.com/office/officeart/2008/layout/LinedList"/>
    <dgm:cxn modelId="{BC048DB8-5A25-495F-85C0-9CB1C390CBB3}" type="presParOf" srcId="{1A9DE46A-68C1-465E-BA0D-7D92C6413739}" destId="{01C34DD7-2081-4776-BD2F-FE2B259EB613}" srcOrd="0" destOrd="0" presId="urn:microsoft.com/office/officeart/2008/layout/LinedList"/>
    <dgm:cxn modelId="{966EB25D-2FE7-4BA1-95F2-015592EBB5D6}" type="presParOf" srcId="{1A9DE46A-68C1-465E-BA0D-7D92C6413739}" destId="{D8067EAC-8FBD-4989-A59E-3AA11427C0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5356F8-2A2B-43E6-A7D4-16C123AD9223}">
      <dsp:nvSpPr>
        <dsp:cNvPr id="0" name=""/>
        <dsp:cNvSpPr/>
      </dsp:nvSpPr>
      <dsp:spPr>
        <a:xfrm>
          <a:off x="0" y="161977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 body maintains blood glucose between 4–7 mmol/L (before meals).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92" y="178469"/>
        <a:ext cx="7099336" cy="304853"/>
      </dsp:txXfrm>
    </dsp:sp>
    <dsp:sp modelId="{38210FF7-651A-4CF2-8622-BAE7B3CE8F05}">
      <dsp:nvSpPr>
        <dsp:cNvPr id="0" name=""/>
        <dsp:cNvSpPr/>
      </dsp:nvSpPr>
      <dsp:spPr>
        <a:xfrm>
          <a:off x="0" y="540134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Two important hormones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92" y="556626"/>
        <a:ext cx="7099336" cy="304853"/>
      </dsp:txXfrm>
    </dsp:sp>
    <dsp:sp modelId="{40697FA4-6CC9-4D24-BB97-FC8D05B8FC8B}">
      <dsp:nvSpPr>
        <dsp:cNvPr id="0" name=""/>
        <dsp:cNvSpPr/>
      </dsp:nvSpPr>
      <dsp:spPr>
        <a:xfrm>
          <a:off x="0" y="918292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Insulin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92" y="934784"/>
        <a:ext cx="7099336" cy="304853"/>
      </dsp:txXfrm>
    </dsp:sp>
    <dsp:sp modelId="{F433BC25-A008-48E0-8BA3-D3E58C7FB5F0}">
      <dsp:nvSpPr>
        <dsp:cNvPr id="0" name=""/>
        <dsp:cNvSpPr/>
      </dsp:nvSpPr>
      <dsp:spPr>
        <a:xfrm>
          <a:off x="0" y="1296449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Produced by the pancreas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16492" y="1312941"/>
        <a:ext cx="7099336" cy="304853"/>
      </dsp:txXfrm>
    </dsp:sp>
    <dsp:sp modelId="{8872F9FE-D164-450B-8CDC-54DAE8ECE73F}">
      <dsp:nvSpPr>
        <dsp:cNvPr id="0" name=""/>
        <dsp:cNvSpPr/>
      </dsp:nvSpPr>
      <dsp:spPr>
        <a:xfrm>
          <a:off x="0" y="1674607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Functions</a:t>
          </a:r>
          <a:r>
            <a:rPr lang="en-GB" sz="1400" kern="1200" dirty="0"/>
            <a:t>:</a:t>
          </a:r>
          <a:endParaRPr lang="en-US" sz="1400" kern="1200" dirty="0"/>
        </a:p>
      </dsp:txBody>
      <dsp:txXfrm>
        <a:off x="16492" y="1691099"/>
        <a:ext cx="7099336" cy="304853"/>
      </dsp:txXfrm>
    </dsp:sp>
    <dsp:sp modelId="{7B6A6043-6691-4A52-B86C-4A8B4F5AE499}">
      <dsp:nvSpPr>
        <dsp:cNvPr id="0" name=""/>
        <dsp:cNvSpPr/>
      </dsp:nvSpPr>
      <dsp:spPr>
        <a:xfrm>
          <a:off x="0" y="2052764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Lowers blood glucose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92" y="2069256"/>
        <a:ext cx="7099336" cy="304853"/>
      </dsp:txXfrm>
    </dsp:sp>
    <dsp:sp modelId="{969F1DE7-E359-4FC3-98BC-476B0998DBFB}">
      <dsp:nvSpPr>
        <dsp:cNvPr id="0" name=""/>
        <dsp:cNvSpPr/>
      </dsp:nvSpPr>
      <dsp:spPr>
        <a:xfrm>
          <a:off x="0" y="2430922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Moves glucose into body cells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92" y="2447414"/>
        <a:ext cx="7099336" cy="304853"/>
      </dsp:txXfrm>
    </dsp:sp>
    <dsp:sp modelId="{6E78948A-62D4-447A-B159-FDAF4194F911}">
      <dsp:nvSpPr>
        <dsp:cNvPr id="0" name=""/>
        <dsp:cNvSpPr/>
      </dsp:nvSpPr>
      <dsp:spPr>
        <a:xfrm>
          <a:off x="0" y="2809079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Stores excess glucose as glycogen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92" y="2825571"/>
        <a:ext cx="7099336" cy="304853"/>
      </dsp:txXfrm>
    </dsp:sp>
    <dsp:sp modelId="{4FA21C62-B41F-48EA-9857-F3DFD70F0524}">
      <dsp:nvSpPr>
        <dsp:cNvPr id="0" name=""/>
        <dsp:cNvSpPr/>
      </dsp:nvSpPr>
      <dsp:spPr>
        <a:xfrm>
          <a:off x="0" y="3187237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Glucagon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92" y="3203729"/>
        <a:ext cx="7099336" cy="304853"/>
      </dsp:txXfrm>
    </dsp:sp>
    <dsp:sp modelId="{F89834F3-E75D-42C5-B7B0-D8321B0359E1}">
      <dsp:nvSpPr>
        <dsp:cNvPr id="0" name=""/>
        <dsp:cNvSpPr/>
      </dsp:nvSpPr>
      <dsp:spPr>
        <a:xfrm>
          <a:off x="0" y="3565394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Also produced by the pancreas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16492" y="3581886"/>
        <a:ext cx="7099336" cy="304853"/>
      </dsp:txXfrm>
    </dsp:sp>
    <dsp:sp modelId="{94056B5B-8763-415C-881B-FB6423802BC8}">
      <dsp:nvSpPr>
        <dsp:cNvPr id="0" name=""/>
        <dsp:cNvSpPr/>
      </dsp:nvSpPr>
      <dsp:spPr>
        <a:xfrm>
          <a:off x="0" y="3943552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unctions</a:t>
          </a:r>
          <a:r>
            <a:rPr lang="en-GB" sz="1400" kern="1200" dirty="0"/>
            <a:t>:</a:t>
          </a:r>
          <a:endParaRPr lang="en-US" sz="1400" kern="1200" dirty="0"/>
        </a:p>
      </dsp:txBody>
      <dsp:txXfrm>
        <a:off x="16492" y="3960044"/>
        <a:ext cx="7099336" cy="304853"/>
      </dsp:txXfrm>
    </dsp:sp>
    <dsp:sp modelId="{07C3F5ED-3C5B-4BAB-B1A8-A8646D6063CC}">
      <dsp:nvSpPr>
        <dsp:cNvPr id="0" name=""/>
        <dsp:cNvSpPr/>
      </dsp:nvSpPr>
      <dsp:spPr>
        <a:xfrm>
          <a:off x="0" y="4321710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Raises blood glucose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92" y="4338202"/>
        <a:ext cx="7099336" cy="304853"/>
      </dsp:txXfrm>
    </dsp:sp>
    <dsp:sp modelId="{4D644E1B-DD08-4C23-B871-3FB66AF8D4DD}">
      <dsp:nvSpPr>
        <dsp:cNvPr id="0" name=""/>
        <dsp:cNvSpPr/>
      </dsp:nvSpPr>
      <dsp:spPr>
        <a:xfrm>
          <a:off x="0" y="4699867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Releases stored glucose from the liver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92" y="4716359"/>
        <a:ext cx="7099336" cy="304853"/>
      </dsp:txXfrm>
    </dsp:sp>
    <dsp:sp modelId="{807356F8-3D08-413B-A52E-7C43B3F6AC2A}">
      <dsp:nvSpPr>
        <dsp:cNvPr id="0" name=""/>
        <dsp:cNvSpPr/>
      </dsp:nvSpPr>
      <dsp:spPr>
        <a:xfrm>
          <a:off x="0" y="5118219"/>
          <a:ext cx="7132320" cy="3378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Together they maintain homeostasis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16492" y="5134711"/>
        <a:ext cx="7099336" cy="3048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1AEB4B-60FB-4194-9113-C3B2BABD488C}">
      <dsp:nvSpPr>
        <dsp:cNvPr id="0" name=""/>
        <dsp:cNvSpPr/>
      </dsp:nvSpPr>
      <dsp:spPr>
        <a:xfrm>
          <a:off x="0" y="680"/>
          <a:ext cx="7132320" cy="5719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3286E-AC37-4DFF-993A-6DB79E967B25}">
      <dsp:nvSpPr>
        <dsp:cNvPr id="0" name=""/>
        <dsp:cNvSpPr/>
      </dsp:nvSpPr>
      <dsp:spPr>
        <a:xfrm>
          <a:off x="173013" y="129368"/>
          <a:ext cx="314570" cy="3145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8B5B04-0751-4ABD-A3F1-9E34474FE569}">
      <dsp:nvSpPr>
        <dsp:cNvPr id="0" name=""/>
        <dsp:cNvSpPr/>
      </dsp:nvSpPr>
      <dsp:spPr>
        <a:xfrm>
          <a:off x="660598" y="680"/>
          <a:ext cx="6471721" cy="571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31" tIns="60531" rIns="60531" bIns="605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Monitoring blood glucose helps patients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0598" y="680"/>
        <a:ext cx="6471721" cy="571946"/>
      </dsp:txXfrm>
    </dsp:sp>
    <dsp:sp modelId="{3F5B267D-6BA4-471A-832D-0B98663DC601}">
      <dsp:nvSpPr>
        <dsp:cNvPr id="0" name=""/>
        <dsp:cNvSpPr/>
      </dsp:nvSpPr>
      <dsp:spPr>
        <a:xfrm>
          <a:off x="0" y="715613"/>
          <a:ext cx="7132320" cy="5719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A6360D-F1F9-4C1D-9B75-47E6695C8FAB}">
      <dsp:nvSpPr>
        <dsp:cNvPr id="0" name=""/>
        <dsp:cNvSpPr/>
      </dsp:nvSpPr>
      <dsp:spPr>
        <a:xfrm>
          <a:off x="173013" y="844301"/>
          <a:ext cx="314570" cy="3145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37FFA-CAF7-43A9-97CE-A12E446D2936}">
      <dsp:nvSpPr>
        <dsp:cNvPr id="0" name=""/>
        <dsp:cNvSpPr/>
      </dsp:nvSpPr>
      <dsp:spPr>
        <a:xfrm>
          <a:off x="660598" y="715613"/>
          <a:ext cx="6471721" cy="571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31" tIns="60531" rIns="60531" bIns="605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Understand how food affects glucose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0598" y="715613"/>
        <a:ext cx="6471721" cy="571946"/>
      </dsp:txXfrm>
    </dsp:sp>
    <dsp:sp modelId="{6987ED24-FD0B-4716-98BB-311C0D8F61AD}">
      <dsp:nvSpPr>
        <dsp:cNvPr id="0" name=""/>
        <dsp:cNvSpPr/>
      </dsp:nvSpPr>
      <dsp:spPr>
        <a:xfrm>
          <a:off x="0" y="1322392"/>
          <a:ext cx="7132320" cy="5719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119F12-2E53-4486-93DD-810CD8C8FEEA}">
      <dsp:nvSpPr>
        <dsp:cNvPr id="0" name=""/>
        <dsp:cNvSpPr/>
      </dsp:nvSpPr>
      <dsp:spPr>
        <a:xfrm>
          <a:off x="173013" y="1559235"/>
          <a:ext cx="314570" cy="3145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93391-3E15-40C3-899A-E0DEE6F398B6}">
      <dsp:nvSpPr>
        <dsp:cNvPr id="0" name=""/>
        <dsp:cNvSpPr/>
      </dsp:nvSpPr>
      <dsp:spPr>
        <a:xfrm>
          <a:off x="660598" y="1430547"/>
          <a:ext cx="6471721" cy="571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31" tIns="60531" rIns="60531" bIns="605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Monitor medication effectiveness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0598" y="1430547"/>
        <a:ext cx="6471721" cy="571946"/>
      </dsp:txXfrm>
    </dsp:sp>
    <dsp:sp modelId="{24E7DE01-0256-4DBC-9833-01BA2DCC537E}">
      <dsp:nvSpPr>
        <dsp:cNvPr id="0" name=""/>
        <dsp:cNvSpPr/>
      </dsp:nvSpPr>
      <dsp:spPr>
        <a:xfrm>
          <a:off x="0" y="2145480"/>
          <a:ext cx="7132320" cy="5719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E5DB3C-70B7-4009-8510-6485E29EE9B9}">
      <dsp:nvSpPr>
        <dsp:cNvPr id="0" name=""/>
        <dsp:cNvSpPr/>
      </dsp:nvSpPr>
      <dsp:spPr>
        <a:xfrm>
          <a:off x="173013" y="2274168"/>
          <a:ext cx="314570" cy="3145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76A7B0-76FD-434D-BDA8-320FB7480F8D}">
      <dsp:nvSpPr>
        <dsp:cNvPr id="0" name=""/>
        <dsp:cNvSpPr/>
      </dsp:nvSpPr>
      <dsp:spPr>
        <a:xfrm>
          <a:off x="660598" y="2145480"/>
          <a:ext cx="6471721" cy="571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31" tIns="60531" rIns="60531" bIns="605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Detect hyperglycaemia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0598" y="2145480"/>
        <a:ext cx="6471721" cy="571946"/>
      </dsp:txXfrm>
    </dsp:sp>
    <dsp:sp modelId="{6260422D-4AE4-4624-84FE-77C7A00213A9}">
      <dsp:nvSpPr>
        <dsp:cNvPr id="0" name=""/>
        <dsp:cNvSpPr/>
      </dsp:nvSpPr>
      <dsp:spPr>
        <a:xfrm>
          <a:off x="0" y="2860413"/>
          <a:ext cx="7132320" cy="5719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B6BCBD-5BE7-4940-9F30-74CB3CCBA623}">
      <dsp:nvSpPr>
        <dsp:cNvPr id="0" name=""/>
        <dsp:cNvSpPr/>
      </dsp:nvSpPr>
      <dsp:spPr>
        <a:xfrm>
          <a:off x="173013" y="2989101"/>
          <a:ext cx="314570" cy="3145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5667E-DBFD-4A69-85A5-2F2E215C4F27}">
      <dsp:nvSpPr>
        <dsp:cNvPr id="0" name=""/>
        <dsp:cNvSpPr/>
      </dsp:nvSpPr>
      <dsp:spPr>
        <a:xfrm>
          <a:off x="660598" y="2860413"/>
          <a:ext cx="6471721" cy="571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31" tIns="60531" rIns="60531" bIns="605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Detect hypoglycaemia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0598" y="2860413"/>
        <a:ext cx="6471721" cy="571946"/>
      </dsp:txXfrm>
    </dsp:sp>
    <dsp:sp modelId="{FDBCF20E-3D7D-4549-9D26-C769101495E4}">
      <dsp:nvSpPr>
        <dsp:cNvPr id="0" name=""/>
        <dsp:cNvSpPr/>
      </dsp:nvSpPr>
      <dsp:spPr>
        <a:xfrm>
          <a:off x="0" y="3575346"/>
          <a:ext cx="7132320" cy="5719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944A35-FC2A-4473-ADE7-D57C785AB38A}">
      <dsp:nvSpPr>
        <dsp:cNvPr id="0" name=""/>
        <dsp:cNvSpPr/>
      </dsp:nvSpPr>
      <dsp:spPr>
        <a:xfrm>
          <a:off x="173013" y="3704034"/>
          <a:ext cx="314570" cy="3145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8A97A-C9C7-4AB1-B1EF-80CC299FE85B}">
      <dsp:nvSpPr>
        <dsp:cNvPr id="0" name=""/>
        <dsp:cNvSpPr/>
      </dsp:nvSpPr>
      <dsp:spPr>
        <a:xfrm>
          <a:off x="660598" y="3575346"/>
          <a:ext cx="6471721" cy="571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31" tIns="60531" rIns="60531" bIns="605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Prevent long-term complications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0598" y="3575346"/>
        <a:ext cx="6471721" cy="571946"/>
      </dsp:txXfrm>
    </dsp:sp>
    <dsp:sp modelId="{5100401F-DA68-44C5-99BD-981B44BF78EA}">
      <dsp:nvSpPr>
        <dsp:cNvPr id="0" name=""/>
        <dsp:cNvSpPr/>
      </dsp:nvSpPr>
      <dsp:spPr>
        <a:xfrm>
          <a:off x="0" y="4290279"/>
          <a:ext cx="7132320" cy="5719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17A5BA-8A18-4FDA-BE71-77680D3AD30A}">
      <dsp:nvSpPr>
        <dsp:cNvPr id="0" name=""/>
        <dsp:cNvSpPr/>
      </dsp:nvSpPr>
      <dsp:spPr>
        <a:xfrm>
          <a:off x="173013" y="4418967"/>
          <a:ext cx="314570" cy="3145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4EA23D-8B56-4555-BA73-B0B74C73883C}">
      <dsp:nvSpPr>
        <dsp:cNvPr id="0" name=""/>
        <dsp:cNvSpPr/>
      </dsp:nvSpPr>
      <dsp:spPr>
        <a:xfrm>
          <a:off x="660598" y="4290279"/>
          <a:ext cx="6471721" cy="571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31" tIns="60531" rIns="60531" bIns="605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Improve self-management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0598" y="4290279"/>
        <a:ext cx="6471721" cy="571946"/>
      </dsp:txXfrm>
    </dsp:sp>
    <dsp:sp modelId="{82A0C5B8-920E-4055-955A-E3FACAC54F19}">
      <dsp:nvSpPr>
        <dsp:cNvPr id="0" name=""/>
        <dsp:cNvSpPr/>
      </dsp:nvSpPr>
      <dsp:spPr>
        <a:xfrm>
          <a:off x="0" y="5005212"/>
          <a:ext cx="7132320" cy="57194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5076E3-6F77-4167-A7EF-2115E5128240}">
      <dsp:nvSpPr>
        <dsp:cNvPr id="0" name=""/>
        <dsp:cNvSpPr/>
      </dsp:nvSpPr>
      <dsp:spPr>
        <a:xfrm>
          <a:off x="173013" y="5133900"/>
          <a:ext cx="314570" cy="3145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C26E13-C31D-4101-A4FD-CE5DB2199AE0}">
      <dsp:nvSpPr>
        <dsp:cNvPr id="0" name=""/>
        <dsp:cNvSpPr/>
      </dsp:nvSpPr>
      <dsp:spPr>
        <a:xfrm>
          <a:off x="660598" y="5005212"/>
          <a:ext cx="6471721" cy="571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531" tIns="60531" rIns="60531" bIns="60531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Patients become active partners in managing their diabetes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0598" y="5005212"/>
        <a:ext cx="6471721" cy="5719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77B1D4-78EE-4C5B-A201-50CE3CBF9F71}">
      <dsp:nvSpPr>
        <dsp:cNvPr id="0" name=""/>
        <dsp:cNvSpPr/>
      </dsp:nvSpPr>
      <dsp:spPr>
        <a:xfrm>
          <a:off x="0" y="2723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3414B4-ADE5-4B9E-B114-05FA6C6EBF6D}">
      <dsp:nvSpPr>
        <dsp:cNvPr id="0" name=""/>
        <dsp:cNvSpPr/>
      </dsp:nvSpPr>
      <dsp:spPr>
        <a:xfrm>
          <a:off x="0" y="2723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Patients should record</a:t>
          </a:r>
          <a:r>
            <a:rPr lang="en-GB" sz="2100" kern="1200" dirty="0"/>
            <a:t>:</a:t>
          </a:r>
          <a:endParaRPr lang="en-US" sz="2100" kern="1200" dirty="0"/>
        </a:p>
      </dsp:txBody>
      <dsp:txXfrm>
        <a:off x="0" y="2723"/>
        <a:ext cx="7132320" cy="464366"/>
      </dsp:txXfrm>
    </dsp:sp>
    <dsp:sp modelId="{521391E0-76C2-4612-81A4-3492785A8F5B}">
      <dsp:nvSpPr>
        <dsp:cNvPr id="0" name=""/>
        <dsp:cNvSpPr/>
      </dsp:nvSpPr>
      <dsp:spPr>
        <a:xfrm>
          <a:off x="0" y="467089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EBE809-3C73-4B83-9939-F12CB02D5043}">
      <dsp:nvSpPr>
        <dsp:cNvPr id="0" name=""/>
        <dsp:cNvSpPr/>
      </dsp:nvSpPr>
      <dsp:spPr>
        <a:xfrm>
          <a:off x="0" y="467089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Date</a:t>
          </a:r>
          <a:r>
            <a:rPr lang="en-GB" sz="2100" kern="1200" dirty="0"/>
            <a:t> </a:t>
          </a:r>
          <a:endParaRPr lang="en-US" sz="2100" kern="1200" dirty="0"/>
        </a:p>
      </dsp:txBody>
      <dsp:txXfrm>
        <a:off x="0" y="467089"/>
        <a:ext cx="7132320" cy="464366"/>
      </dsp:txXfrm>
    </dsp:sp>
    <dsp:sp modelId="{1F40695E-DF0D-40D5-BEE1-9D25BE5D287E}">
      <dsp:nvSpPr>
        <dsp:cNvPr id="0" name=""/>
        <dsp:cNvSpPr/>
      </dsp:nvSpPr>
      <dsp:spPr>
        <a:xfrm>
          <a:off x="0" y="931455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0DF1F-9072-4BA1-B700-46D4EE3A86F5}">
      <dsp:nvSpPr>
        <dsp:cNvPr id="0" name=""/>
        <dsp:cNvSpPr/>
      </dsp:nvSpPr>
      <dsp:spPr>
        <a:xfrm>
          <a:off x="0" y="931455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Time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31455"/>
        <a:ext cx="7132320" cy="464366"/>
      </dsp:txXfrm>
    </dsp:sp>
    <dsp:sp modelId="{4B460E3E-6A4A-4906-8ECF-1E2F2249CBA3}">
      <dsp:nvSpPr>
        <dsp:cNvPr id="0" name=""/>
        <dsp:cNvSpPr/>
      </dsp:nvSpPr>
      <dsp:spPr>
        <a:xfrm>
          <a:off x="0" y="1395821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3411F-107E-4459-B1B2-38DE0CE35719}">
      <dsp:nvSpPr>
        <dsp:cNvPr id="0" name=""/>
        <dsp:cNvSpPr/>
      </dsp:nvSpPr>
      <dsp:spPr>
        <a:xfrm>
          <a:off x="0" y="1395821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Blood glucose result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95821"/>
        <a:ext cx="7132320" cy="464366"/>
      </dsp:txXfrm>
    </dsp:sp>
    <dsp:sp modelId="{189471CC-BA15-464E-9D92-8552A2C1D49D}">
      <dsp:nvSpPr>
        <dsp:cNvPr id="0" name=""/>
        <dsp:cNvSpPr/>
      </dsp:nvSpPr>
      <dsp:spPr>
        <a:xfrm>
          <a:off x="0" y="1860187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BE0218-B2E7-4BAC-A97C-6B7A8561D949}">
      <dsp:nvSpPr>
        <dsp:cNvPr id="0" name=""/>
        <dsp:cNvSpPr/>
      </dsp:nvSpPr>
      <dsp:spPr>
        <a:xfrm>
          <a:off x="0" y="1860187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Meals eaten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60187"/>
        <a:ext cx="7132320" cy="464366"/>
      </dsp:txXfrm>
    </dsp:sp>
    <dsp:sp modelId="{471DA6F8-9D1B-47C6-98C7-C6341E9C4BC7}">
      <dsp:nvSpPr>
        <dsp:cNvPr id="0" name=""/>
        <dsp:cNvSpPr/>
      </dsp:nvSpPr>
      <dsp:spPr>
        <a:xfrm>
          <a:off x="0" y="2324553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A37B67-461C-4403-BD4C-9AFC771AF9D3}">
      <dsp:nvSpPr>
        <dsp:cNvPr id="0" name=""/>
        <dsp:cNvSpPr/>
      </dsp:nvSpPr>
      <dsp:spPr>
        <a:xfrm>
          <a:off x="0" y="2324553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Exercise completed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24553"/>
        <a:ext cx="7132320" cy="464366"/>
      </dsp:txXfrm>
    </dsp:sp>
    <dsp:sp modelId="{6C372502-86A5-442E-B078-3B16893755EB}">
      <dsp:nvSpPr>
        <dsp:cNvPr id="0" name=""/>
        <dsp:cNvSpPr/>
      </dsp:nvSpPr>
      <dsp:spPr>
        <a:xfrm>
          <a:off x="0" y="2788920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A14FBD-21A1-4D60-80FC-0B421F6CF859}">
      <dsp:nvSpPr>
        <dsp:cNvPr id="0" name=""/>
        <dsp:cNvSpPr/>
      </dsp:nvSpPr>
      <dsp:spPr>
        <a:xfrm>
          <a:off x="0" y="2788919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Medication taken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88919"/>
        <a:ext cx="7132320" cy="464366"/>
      </dsp:txXfrm>
    </dsp:sp>
    <dsp:sp modelId="{C423E3E0-2A0D-494F-91B8-22104FAFA803}">
      <dsp:nvSpPr>
        <dsp:cNvPr id="0" name=""/>
        <dsp:cNvSpPr/>
      </dsp:nvSpPr>
      <dsp:spPr>
        <a:xfrm>
          <a:off x="0" y="3253286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EC168-0041-4870-88B1-C420AA733D0B}">
      <dsp:nvSpPr>
        <dsp:cNvPr id="0" name=""/>
        <dsp:cNvSpPr/>
      </dsp:nvSpPr>
      <dsp:spPr>
        <a:xfrm>
          <a:off x="0" y="3253286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Symptoms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53286"/>
        <a:ext cx="7132320" cy="464366"/>
      </dsp:txXfrm>
    </dsp:sp>
    <dsp:sp modelId="{F91716BB-AA95-48D0-98A8-8F71E93A4CAB}">
      <dsp:nvSpPr>
        <dsp:cNvPr id="0" name=""/>
        <dsp:cNvSpPr/>
      </dsp:nvSpPr>
      <dsp:spPr>
        <a:xfrm>
          <a:off x="0" y="3717652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88CC7-E7FF-45E9-A8CF-A2EE484A1D24}">
      <dsp:nvSpPr>
        <dsp:cNvPr id="0" name=""/>
        <dsp:cNvSpPr/>
      </dsp:nvSpPr>
      <dsp:spPr>
        <a:xfrm>
          <a:off x="0" y="3717652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Methods include</a:t>
          </a:r>
          <a:r>
            <a:rPr lang="en-GB" sz="2100" kern="1200" dirty="0"/>
            <a:t>:</a:t>
          </a:r>
          <a:endParaRPr lang="en-US" sz="2100" kern="1200" dirty="0"/>
        </a:p>
      </dsp:txBody>
      <dsp:txXfrm>
        <a:off x="0" y="3717652"/>
        <a:ext cx="7132320" cy="464366"/>
      </dsp:txXfrm>
    </dsp:sp>
    <dsp:sp modelId="{780C7DBC-C0F8-48E0-A936-CF82A2015265}">
      <dsp:nvSpPr>
        <dsp:cNvPr id="0" name=""/>
        <dsp:cNvSpPr/>
      </dsp:nvSpPr>
      <dsp:spPr>
        <a:xfrm>
          <a:off x="0" y="4182018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319D4-4BCC-4698-BFA3-D05913081EB7}">
      <dsp:nvSpPr>
        <dsp:cNvPr id="0" name=""/>
        <dsp:cNvSpPr/>
      </dsp:nvSpPr>
      <dsp:spPr>
        <a:xfrm>
          <a:off x="0" y="4182018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Glucose diary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82018"/>
        <a:ext cx="7132320" cy="464366"/>
      </dsp:txXfrm>
    </dsp:sp>
    <dsp:sp modelId="{ACAA712E-0071-4054-85A4-9F100AADE826}">
      <dsp:nvSpPr>
        <dsp:cNvPr id="0" name=""/>
        <dsp:cNvSpPr/>
      </dsp:nvSpPr>
      <dsp:spPr>
        <a:xfrm>
          <a:off x="0" y="4646384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9D688-6578-4D51-9DA4-785001B13708}">
      <dsp:nvSpPr>
        <dsp:cNvPr id="0" name=""/>
        <dsp:cNvSpPr/>
      </dsp:nvSpPr>
      <dsp:spPr>
        <a:xfrm>
          <a:off x="0" y="4646384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Mobile apps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646384"/>
        <a:ext cx="7132320" cy="464366"/>
      </dsp:txXfrm>
    </dsp:sp>
    <dsp:sp modelId="{535DE612-0ABA-402A-A700-4F26D06E97EC}">
      <dsp:nvSpPr>
        <dsp:cNvPr id="0" name=""/>
        <dsp:cNvSpPr/>
      </dsp:nvSpPr>
      <dsp:spPr>
        <a:xfrm>
          <a:off x="0" y="5110750"/>
          <a:ext cx="7132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DD10F-19BC-4F0D-A9E6-4FE956CE1CB7}">
      <dsp:nvSpPr>
        <dsp:cNvPr id="0" name=""/>
        <dsp:cNvSpPr/>
      </dsp:nvSpPr>
      <dsp:spPr>
        <a:xfrm>
          <a:off x="0" y="5110750"/>
          <a:ext cx="7132320" cy="464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Continuous glucose monitoring (CGM)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110750"/>
        <a:ext cx="7132320" cy="4643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7A6832-EA2E-4B8C-A6A2-CC60576A60EE}">
      <dsp:nvSpPr>
        <dsp:cNvPr id="0" name=""/>
        <dsp:cNvSpPr/>
      </dsp:nvSpPr>
      <dsp:spPr>
        <a:xfrm>
          <a:off x="0" y="0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3A9810-D10F-4C93-8EE8-980A331CB6F9}">
      <dsp:nvSpPr>
        <dsp:cNvPr id="0" name=""/>
        <dsp:cNvSpPr/>
      </dsp:nvSpPr>
      <dsp:spPr>
        <a:xfrm>
          <a:off x="0" y="0"/>
          <a:ext cx="6858000" cy="576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Patients should also:</a:t>
          </a:r>
          <a:endParaRPr lang="en-US" sz="2500" kern="1200"/>
        </a:p>
      </dsp:txBody>
      <dsp:txXfrm>
        <a:off x="0" y="0"/>
        <a:ext cx="6858000" cy="576072"/>
      </dsp:txXfrm>
    </dsp:sp>
    <dsp:sp modelId="{D5C7D957-7411-4608-8EED-CDBE7FCD78AC}">
      <dsp:nvSpPr>
        <dsp:cNvPr id="0" name=""/>
        <dsp:cNvSpPr/>
      </dsp:nvSpPr>
      <dsp:spPr>
        <a:xfrm>
          <a:off x="0" y="576072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E5F17-19F5-4430-A17C-6D287543DACC}">
      <dsp:nvSpPr>
        <dsp:cNvPr id="0" name=""/>
        <dsp:cNvSpPr/>
      </dsp:nvSpPr>
      <dsp:spPr>
        <a:xfrm>
          <a:off x="0" y="576072"/>
          <a:ext cx="6858000" cy="576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✔ Maintain healthy weight</a:t>
          </a:r>
          <a:endParaRPr lang="en-US" sz="2500" kern="1200"/>
        </a:p>
      </dsp:txBody>
      <dsp:txXfrm>
        <a:off x="0" y="576072"/>
        <a:ext cx="6858000" cy="576072"/>
      </dsp:txXfrm>
    </dsp:sp>
    <dsp:sp modelId="{6F3DE6EC-B8FE-48A1-80B6-A327B9E4D018}">
      <dsp:nvSpPr>
        <dsp:cNvPr id="0" name=""/>
        <dsp:cNvSpPr/>
      </dsp:nvSpPr>
      <dsp:spPr>
        <a:xfrm>
          <a:off x="0" y="1152144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BDFF81-5AE9-4ECF-861D-E5C9C328AD7B}">
      <dsp:nvSpPr>
        <dsp:cNvPr id="0" name=""/>
        <dsp:cNvSpPr/>
      </dsp:nvSpPr>
      <dsp:spPr>
        <a:xfrm>
          <a:off x="0" y="1152144"/>
          <a:ext cx="6858000" cy="576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✔ Limit alcohol</a:t>
          </a:r>
          <a:endParaRPr lang="en-US" sz="2500" kern="1200"/>
        </a:p>
      </dsp:txBody>
      <dsp:txXfrm>
        <a:off x="0" y="1152144"/>
        <a:ext cx="6858000" cy="576072"/>
      </dsp:txXfrm>
    </dsp:sp>
    <dsp:sp modelId="{7BE7345F-5583-4805-A40A-554021F41313}">
      <dsp:nvSpPr>
        <dsp:cNvPr id="0" name=""/>
        <dsp:cNvSpPr/>
      </dsp:nvSpPr>
      <dsp:spPr>
        <a:xfrm>
          <a:off x="0" y="1728216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D7FDE-8468-4FFD-AA79-DA06D219BCC5}">
      <dsp:nvSpPr>
        <dsp:cNvPr id="0" name=""/>
        <dsp:cNvSpPr/>
      </dsp:nvSpPr>
      <dsp:spPr>
        <a:xfrm>
          <a:off x="0" y="1728216"/>
          <a:ext cx="6858000" cy="576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✔ Reduce stress</a:t>
          </a:r>
          <a:endParaRPr lang="en-US" sz="2500" kern="1200"/>
        </a:p>
      </dsp:txBody>
      <dsp:txXfrm>
        <a:off x="0" y="1728216"/>
        <a:ext cx="6858000" cy="576072"/>
      </dsp:txXfrm>
    </dsp:sp>
    <dsp:sp modelId="{8970D9D6-D6DB-4343-9A1B-DC84B14B7C99}">
      <dsp:nvSpPr>
        <dsp:cNvPr id="0" name=""/>
        <dsp:cNvSpPr/>
      </dsp:nvSpPr>
      <dsp:spPr>
        <a:xfrm>
          <a:off x="0" y="2304288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3DE05A-DEDA-4D0E-A420-F440B5C9EF1E}">
      <dsp:nvSpPr>
        <dsp:cNvPr id="0" name=""/>
        <dsp:cNvSpPr/>
      </dsp:nvSpPr>
      <dsp:spPr>
        <a:xfrm>
          <a:off x="0" y="2304288"/>
          <a:ext cx="6858000" cy="576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✔ Sleep 7–9 hours</a:t>
          </a:r>
          <a:endParaRPr lang="en-US" sz="2500" kern="1200"/>
        </a:p>
      </dsp:txBody>
      <dsp:txXfrm>
        <a:off x="0" y="2304288"/>
        <a:ext cx="6858000" cy="576072"/>
      </dsp:txXfrm>
    </dsp:sp>
    <dsp:sp modelId="{995AD55D-B512-4561-82DC-44603FC0B67E}">
      <dsp:nvSpPr>
        <dsp:cNvPr id="0" name=""/>
        <dsp:cNvSpPr/>
      </dsp:nvSpPr>
      <dsp:spPr>
        <a:xfrm>
          <a:off x="0" y="2880359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BE37C0-851E-4A8D-9DB9-3313999426BA}">
      <dsp:nvSpPr>
        <dsp:cNvPr id="0" name=""/>
        <dsp:cNvSpPr/>
      </dsp:nvSpPr>
      <dsp:spPr>
        <a:xfrm>
          <a:off x="0" y="2880360"/>
          <a:ext cx="6858000" cy="576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✔ Attend annual diabetes reviews</a:t>
          </a:r>
          <a:endParaRPr lang="en-US" sz="2500" kern="1200"/>
        </a:p>
      </dsp:txBody>
      <dsp:txXfrm>
        <a:off x="0" y="2880360"/>
        <a:ext cx="6858000" cy="576072"/>
      </dsp:txXfrm>
    </dsp:sp>
    <dsp:sp modelId="{F664D290-7B35-4428-B4F9-6102999D0822}">
      <dsp:nvSpPr>
        <dsp:cNvPr id="0" name=""/>
        <dsp:cNvSpPr/>
      </dsp:nvSpPr>
      <dsp:spPr>
        <a:xfrm>
          <a:off x="0" y="3456432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B4235B-A0E4-4BE0-8BAE-6670D7DF5598}">
      <dsp:nvSpPr>
        <dsp:cNvPr id="0" name=""/>
        <dsp:cNvSpPr/>
      </dsp:nvSpPr>
      <dsp:spPr>
        <a:xfrm>
          <a:off x="0" y="3456432"/>
          <a:ext cx="6858000" cy="576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✔ Take medication correctly</a:t>
          </a:r>
          <a:endParaRPr lang="en-US" sz="2500" kern="1200"/>
        </a:p>
      </dsp:txBody>
      <dsp:txXfrm>
        <a:off x="0" y="3456432"/>
        <a:ext cx="6858000" cy="576072"/>
      </dsp:txXfrm>
    </dsp:sp>
    <dsp:sp modelId="{68296334-45D7-49D1-8142-1976F1766D8B}">
      <dsp:nvSpPr>
        <dsp:cNvPr id="0" name=""/>
        <dsp:cNvSpPr/>
      </dsp:nvSpPr>
      <dsp:spPr>
        <a:xfrm>
          <a:off x="0" y="4032504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C7EDF8-1432-49DF-81B2-7E52A165A515}">
      <dsp:nvSpPr>
        <dsp:cNvPr id="0" name=""/>
        <dsp:cNvSpPr/>
      </dsp:nvSpPr>
      <dsp:spPr>
        <a:xfrm>
          <a:off x="0" y="4032504"/>
          <a:ext cx="6858000" cy="5760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✔ Have regular eye and foot examinations</a:t>
          </a:r>
          <a:endParaRPr lang="en-US" sz="2500" kern="1200"/>
        </a:p>
      </dsp:txBody>
      <dsp:txXfrm>
        <a:off x="0" y="4032504"/>
        <a:ext cx="6858000" cy="57607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19B9DF-1B20-4566-9311-325D9288D362}">
      <dsp:nvSpPr>
        <dsp:cNvPr id="0" name=""/>
        <dsp:cNvSpPr/>
      </dsp:nvSpPr>
      <dsp:spPr>
        <a:xfrm>
          <a:off x="0" y="439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965E1-E00D-4FDF-A848-606B86E171C1}">
      <dsp:nvSpPr>
        <dsp:cNvPr id="0" name=""/>
        <dsp:cNvSpPr/>
      </dsp:nvSpPr>
      <dsp:spPr>
        <a:xfrm>
          <a:off x="0" y="439"/>
          <a:ext cx="6858000" cy="400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According to current clinical guidelines</a:t>
          </a:r>
          <a:r>
            <a:rPr lang="en-GB" sz="1800" kern="1200" dirty="0"/>
            <a:t>:</a:t>
          </a:r>
          <a:endParaRPr lang="en-US" sz="1800" kern="1200" dirty="0"/>
        </a:p>
      </dsp:txBody>
      <dsp:txXfrm>
        <a:off x="0" y="439"/>
        <a:ext cx="6858000" cy="400370"/>
      </dsp:txXfrm>
    </dsp:sp>
    <dsp:sp modelId="{0EA21673-DDD2-416B-A464-0283B7218BE9}">
      <dsp:nvSpPr>
        <dsp:cNvPr id="0" name=""/>
        <dsp:cNvSpPr/>
      </dsp:nvSpPr>
      <dsp:spPr>
        <a:xfrm>
          <a:off x="0" y="400810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3CEA9-4B2F-4B84-8130-1585773CF0F1}">
      <dsp:nvSpPr>
        <dsp:cNvPr id="0" name=""/>
        <dsp:cNvSpPr/>
      </dsp:nvSpPr>
      <dsp:spPr>
        <a:xfrm>
          <a:off x="0" y="400810"/>
          <a:ext cx="6858000" cy="400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Healthy eating improves glycaemic control.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00810"/>
        <a:ext cx="6858000" cy="400370"/>
      </dsp:txXfrm>
    </dsp:sp>
    <dsp:sp modelId="{7CBC8E82-6909-497F-8FFC-F808F4991A3E}">
      <dsp:nvSpPr>
        <dsp:cNvPr id="0" name=""/>
        <dsp:cNvSpPr/>
      </dsp:nvSpPr>
      <dsp:spPr>
        <a:xfrm>
          <a:off x="0" y="801180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50D8B-0EFE-4F24-AEF8-B77A645B528E}">
      <dsp:nvSpPr>
        <dsp:cNvPr id="0" name=""/>
        <dsp:cNvSpPr/>
      </dsp:nvSpPr>
      <dsp:spPr>
        <a:xfrm>
          <a:off x="0" y="801180"/>
          <a:ext cx="6858000" cy="400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Weight loss can reverse early Type 2 diabetes in some patients.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01180"/>
        <a:ext cx="6858000" cy="400370"/>
      </dsp:txXfrm>
    </dsp:sp>
    <dsp:sp modelId="{1747FF12-D1A9-45B1-9922-360DBD8DF65D}">
      <dsp:nvSpPr>
        <dsp:cNvPr id="0" name=""/>
        <dsp:cNvSpPr/>
      </dsp:nvSpPr>
      <dsp:spPr>
        <a:xfrm>
          <a:off x="0" y="1201550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A7C42-194B-47D1-B119-A63858C4EC4F}">
      <dsp:nvSpPr>
        <dsp:cNvPr id="0" name=""/>
        <dsp:cNvSpPr/>
      </dsp:nvSpPr>
      <dsp:spPr>
        <a:xfrm>
          <a:off x="0" y="1201550"/>
          <a:ext cx="6858000" cy="400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Physical activity improves insulin sensitivity.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01550"/>
        <a:ext cx="6858000" cy="400370"/>
      </dsp:txXfrm>
    </dsp:sp>
    <dsp:sp modelId="{AB30BD68-CEFA-4390-A73E-574F3142BA2B}">
      <dsp:nvSpPr>
        <dsp:cNvPr id="0" name=""/>
        <dsp:cNvSpPr/>
      </dsp:nvSpPr>
      <dsp:spPr>
        <a:xfrm>
          <a:off x="0" y="1601920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17858-5A05-48AE-89B4-70F88A77A526}">
      <dsp:nvSpPr>
        <dsp:cNvPr id="0" name=""/>
        <dsp:cNvSpPr/>
      </dsp:nvSpPr>
      <dsp:spPr>
        <a:xfrm>
          <a:off x="0" y="1601920"/>
          <a:ext cx="6858000" cy="400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Smoking cessation lowers cardiovascular risk.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01920"/>
        <a:ext cx="6858000" cy="400370"/>
      </dsp:txXfrm>
    </dsp:sp>
    <dsp:sp modelId="{F07E150B-D1EB-4E74-9748-AD9ED0387B9A}">
      <dsp:nvSpPr>
        <dsp:cNvPr id="0" name=""/>
        <dsp:cNvSpPr/>
      </dsp:nvSpPr>
      <dsp:spPr>
        <a:xfrm>
          <a:off x="0" y="2002290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8A102-B89E-4089-A9AC-BCDADA47A694}">
      <dsp:nvSpPr>
        <dsp:cNvPr id="0" name=""/>
        <dsp:cNvSpPr/>
      </dsp:nvSpPr>
      <dsp:spPr>
        <a:xfrm>
          <a:off x="0" y="2031785"/>
          <a:ext cx="6858000" cy="400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Self-monitoring improves patient engagement.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31785"/>
        <a:ext cx="6858000" cy="400370"/>
      </dsp:txXfrm>
    </dsp:sp>
    <dsp:sp modelId="{9E9B6877-B3AB-467E-A728-DB13DB5EFB7E}">
      <dsp:nvSpPr>
        <dsp:cNvPr id="0" name=""/>
        <dsp:cNvSpPr/>
      </dsp:nvSpPr>
      <dsp:spPr>
        <a:xfrm>
          <a:off x="0" y="2402660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253C3A-D1DE-4FB9-A409-59B140E87FF7}">
      <dsp:nvSpPr>
        <dsp:cNvPr id="0" name=""/>
        <dsp:cNvSpPr/>
      </dsp:nvSpPr>
      <dsp:spPr>
        <a:xfrm>
          <a:off x="0" y="2402660"/>
          <a:ext cx="6858000" cy="400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Diabetes education programmes improve long-term outcomes.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02660"/>
        <a:ext cx="6858000" cy="400370"/>
      </dsp:txXfrm>
    </dsp:sp>
    <dsp:sp modelId="{83B0CD79-6C00-4D00-9F10-D62AB037CDB3}">
      <dsp:nvSpPr>
        <dsp:cNvPr id="0" name=""/>
        <dsp:cNvSpPr/>
      </dsp:nvSpPr>
      <dsp:spPr>
        <a:xfrm>
          <a:off x="0" y="2803030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6081E9-D933-4C65-A30F-F684C50CDEAA}">
      <dsp:nvSpPr>
        <dsp:cNvPr id="0" name=""/>
        <dsp:cNvSpPr/>
      </dsp:nvSpPr>
      <dsp:spPr>
        <a:xfrm>
          <a:off x="0" y="2803030"/>
          <a:ext cx="6858000" cy="400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0" y="2803030"/>
        <a:ext cx="6858000" cy="400370"/>
      </dsp:txXfrm>
    </dsp:sp>
    <dsp:sp modelId="{E1E3C572-E2E9-480F-AC6B-977E689D3FA6}">
      <dsp:nvSpPr>
        <dsp:cNvPr id="0" name=""/>
        <dsp:cNvSpPr/>
      </dsp:nvSpPr>
      <dsp:spPr>
        <a:xfrm>
          <a:off x="0" y="3203400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34DD7-2081-4776-BD2F-FE2B259EB613}">
      <dsp:nvSpPr>
        <dsp:cNvPr id="0" name=""/>
        <dsp:cNvSpPr/>
      </dsp:nvSpPr>
      <dsp:spPr>
        <a:xfrm>
          <a:off x="0" y="2810109"/>
          <a:ext cx="6858000" cy="400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Practice nurses play an important role in patient education</a:t>
          </a:r>
          <a:r>
            <a:rPr lang="en-GB" sz="1800" kern="1200" dirty="0"/>
            <a:t>.</a:t>
          </a:r>
          <a:endParaRPr lang="en-US" sz="1800" kern="1200" dirty="0"/>
        </a:p>
      </dsp:txBody>
      <dsp:txXfrm>
        <a:off x="0" y="2810109"/>
        <a:ext cx="6858000" cy="4003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4D00AC-B3AC-48F8-8789-6FB73863AAEE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F8FF01-74B5-4D02-9BEA-81D2E928C1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524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F8FF01-74B5-4D02-9BEA-81D2E928C14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349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/>
        </p:nvSpPr>
        <p:spPr>
          <a:xfrm rot="10800000">
            <a:off x="5067300" y="4571999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927AFB-A171-440E-85AE-8173A49EBA6A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782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4BCA4-07E8-484C-A268-7A7F4DBB4C79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627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572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152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EC5E238-6443-4E66-ABD7-AFE41A3FA712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4969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F2D689D1-54B3-41D9-B112-32329B9B3CC6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2952" y="0"/>
            <a:ext cx="60990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303572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40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322783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E144AFCF-5D00-4E8A-BE78-0A3382672AA6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8115300" cy="68684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931099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/>
        </p:nvSpPr>
        <p:spPr>
          <a:xfrm flipH="1" flipV="1">
            <a:off x="-14449" y="0"/>
            <a:ext cx="1222473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/>
        </p:nvSpPr>
        <p:spPr>
          <a:xfrm flipV="1">
            <a:off x="-7227" y="-5046"/>
            <a:ext cx="12217513" cy="686556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/>
        </p:nvSpPr>
        <p:spPr>
          <a:xfrm rot="10800000" flipH="1" flipV="1">
            <a:off x="-25514" y="-5045"/>
            <a:ext cx="12217514" cy="6865568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/>
        </p:nvSpPr>
        <p:spPr>
          <a:xfrm rot="16200000" flipH="1" flipV="1">
            <a:off x="3802775" y="-3817222"/>
            <a:ext cx="4571999" cy="12206450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DE8AB4-3D9C-4366-A8D9-9A4F01D11121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5987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cap="all" spc="550" baseline="0"/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59F214-985C-4E7A-8724-986944FA2171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977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85216"/>
            <a:ext cx="6858000" cy="3200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cap="all" spc="55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C9C02-FCB9-44E9-9951-263455134367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4616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/>
        </p:nvSpPr>
        <p:spPr>
          <a:xfrm flipH="1">
            <a:off x="-7229" y="-2522"/>
            <a:ext cx="1221751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1613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F9D34E2-F5B0-4166-BCAC-F99A4EBB0C26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458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2FDF1D-424D-4F55-8CAE-9342A40AFD81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147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3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742"/>
            <a:ext cx="6281929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685800" indent="-2286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34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26AF6F-B60F-4C18-B9AB-ED82420774C4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0707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6005E-1485-423F-B5D4-36E24475CFEE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2127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4E31E-DF49-445C-800F-5FFC1FA8170B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0642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1D06-5B5C-452D-81B5-D55337162AD4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8194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F4B41-77D5-4516-9B41-E9168C96B23B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9926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37B679-27F6-4DEC-AE7E-AE12D4B5C168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8730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22440" y="603504"/>
            <a:ext cx="35538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8DFB-5F24-4AAB-A84B-D248D5DAC033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0850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/>
        </p:nvSpPr>
        <p:spPr>
          <a:xfrm rot="10800000" flipH="1">
            <a:off x="0" y="6408316"/>
            <a:ext cx="12192000" cy="449684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3" y="603504"/>
            <a:ext cx="31925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71286253-1B6C-4476-BA10-7DFF05BDD8C1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0129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6721B-6321-48CC-A06F-4DC67D115E8F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52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4643816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D5DF956-88B4-4B11-B70D-3316C48FAF0D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9739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6681111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AB004D8-8BA8-480E-9129-E735C18CC49D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3586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7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62436" y="0"/>
            <a:ext cx="4629564" cy="64099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4A58DCA-69A1-40C7-8F11-9BD47CD4C934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6182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05800" y="0"/>
            <a:ext cx="3886200" cy="640611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3DFD5A6-3F5B-4C93-83C0-9BE650DA7164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527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29184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DFE0BFE-5A09-4B35-B85E-8253DEA6CAA6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5258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2134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1"/>
            <a:ext cx="12191998" cy="449259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314"/>
            <a:ext cx="7783998" cy="449686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7403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1984247"/>
            <a:ext cx="6214110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48"/>
            <a:ext cx="3876346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99576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18" y="0"/>
            <a:ext cx="3520440" cy="36484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F89BF-AB4A-41EB-BD3C-EE6397432347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08913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2368296"/>
            <a:ext cx="278892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C1CA1-E6E1-4903-A39F-729F30B73A81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2115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034161-664F-95F7-2318-8455D39DC53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2F5F8B4-8FF0-1254-0A5B-CC22084F6C2D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4E1ECA-F93C-A483-C4F1-29C42597B7D2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C06865F-89CC-BE15-EAA2-7DE6517391D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AFE0B0-2261-5CA7-AE61-EDC374B643E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7AA7DB0-DE62-3BEE-FB72-481649D63F9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CEE29-6799-F2C5-729F-491AE62D49D7}"/>
              </a:ext>
            </a:extLst>
          </p:cNvPr>
          <p:cNvSpPr/>
          <p:nvPr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0704" y="704088"/>
            <a:ext cx="10661904" cy="3849624"/>
          </a:xfrm>
        </p:spPr>
        <p:txBody>
          <a:bodyPr anchor="b">
            <a:normAutofit/>
          </a:bodyPr>
          <a:lstStyle>
            <a:lvl1pPr marL="0" indent="0" algn="ctr">
              <a:buNone/>
              <a:defRPr sz="27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D80555-5AA0-4039-B1D1-43225C709886}" type="datetime2">
              <a:rPr lang="en-US" smtClean="0"/>
              <a:t>Saturday, July 25,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8363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B2D57-DDE5-A73E-9F8B-DA3ACB699F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6F834-30C7-711B-1DA9-E85C7CC17F11}"/>
              </a:ext>
            </a:extLst>
          </p:cNvPr>
          <p:cNvSpPr/>
          <p:nvPr/>
        </p:nvSpPr>
        <p:spPr>
          <a:xfrm flipH="1">
            <a:off x="18287" y="-2522"/>
            <a:ext cx="12192000" cy="6865568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6A7B6-C07F-DDF6-2DA7-A25316E3DB49}"/>
              </a:ext>
            </a:extLst>
          </p:cNvPr>
          <p:cNvSpPr/>
          <p:nvPr/>
        </p:nvSpPr>
        <p:spPr>
          <a:xfrm>
            <a:off x="-7227" y="-5045"/>
            <a:ext cx="12217513" cy="6868091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1767CC-CF27-DF8F-8449-932B71E7F814}"/>
              </a:ext>
            </a:extLst>
          </p:cNvPr>
          <p:cNvSpPr/>
          <p:nvPr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DF59EC-E66B-10C0-FD29-4F5A7C07CC05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4A4547-53B1-493D-CE90-DA2AB946D64A}"/>
              </a:ext>
            </a:extLst>
          </p:cNvPr>
          <p:cNvSpPr/>
          <p:nvPr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809744"/>
            <a:ext cx="8156448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03504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buNone/>
              <a:defRPr sz="25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282FB1-48E5-4F0A-9E9C-35DF3C629227}" type="datetime2">
              <a:rPr lang="en-US" smtClean="0"/>
              <a:t>Saturday, July 25,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0758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603504"/>
            <a:ext cx="10863072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149A69-19C1-4748-AF82-9FE4A85BF936}" type="datetime2">
              <a:rPr lang="en-US" smtClean="0"/>
              <a:t>Saturday, July 25,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84810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5528E2-81C6-40A8-BAF0-0F7E271EAAEB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37773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978408"/>
            <a:ext cx="10177272" cy="4837176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48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40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C605F-F3B5-44D1-B7F6-31C6B11C8978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85243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/>
        </p:nvSpPr>
        <p:spPr>
          <a:xfrm rot="12508972">
            <a:off x="5465204" y="1877618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rmAutofit/>
          </a:bodyPr>
          <a:lstStyle>
            <a:lvl1pPr marL="0" indent="0">
              <a:lnSpc>
                <a:spcPct val="110000"/>
              </a:lnSpc>
              <a:buNone/>
              <a:defRPr sz="46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D5DB-B0AB-4B30-B4E2-CD0D5A147634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2512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6A6A9-A341-BF9D-FA80-3868D42AC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59BFB5-5C25-0FCB-27C7-A478767CACAC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B5F22C-2988-B6EC-AA0B-D03BCA1A0B45}"/>
              </a:ext>
            </a:extLst>
          </p:cNvPr>
          <p:cNvSpPr/>
          <p:nvPr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9EC5E-5DB0-5907-06E8-B18F1AE29144}"/>
              </a:ext>
            </a:extLst>
          </p:cNvPr>
          <p:cNvSpPr/>
          <p:nvPr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1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3500">
                <a:latin typeface="+mj-lt"/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9EA1B-07C3-4F43-B7BA-72BA44EE9757}" type="datetime2">
              <a:rPr lang="en-US" smtClean="0"/>
              <a:t>Saturday, July 25,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34976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F513F4-C880-287E-B00A-BD9B413CB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08A6AB-C3A8-7501-6BC6-83CFA6C0F9A3}"/>
              </a:ext>
            </a:extLst>
          </p:cNvPr>
          <p:cNvSpPr/>
          <p:nvPr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9668-0C20-D45C-536B-66FBB7F30C45}"/>
              </a:ext>
            </a:extLst>
          </p:cNvPr>
          <p:cNvSpPr/>
          <p:nvPr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C2C855-B15C-090B-5493-3D36B8A52654}"/>
              </a:ext>
            </a:extLst>
          </p:cNvPr>
          <p:cNvSpPr/>
          <p:nvPr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81CB20-1010-8C73-0086-CAB904E4B99D}"/>
              </a:ext>
            </a:extLst>
          </p:cNvPr>
          <p:cNvSpPr/>
          <p:nvPr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4736592"/>
            <a:ext cx="8349303" cy="79552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200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481328"/>
            <a:ext cx="8001000" cy="2752344"/>
          </a:xfrm>
        </p:spPr>
        <p:txBody>
          <a:bodyPr vert="horz" lIns="91440" tIns="45720" rIns="91440" bIns="45720" rtlCol="0" anchor="ctr">
            <a:normAutofit/>
          </a:bodyPr>
          <a:lstStyle>
            <a:lvl1pPr marL="128016" indent="-137160">
              <a:lnSpc>
                <a:spcPct val="110000"/>
              </a:lnSpc>
              <a:buNone/>
              <a:defRPr lang="en-US" sz="320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3807E-EE2A-4FC6-9EE1-019AAE762D48}" type="datetime2">
              <a:rPr lang="en-US" smtClean="0"/>
              <a:t>Saturday, July 25,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90759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9A9201-705F-55B6-3F46-D68411A32E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4BBA50-2898-3426-D749-CD2833395810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6BEDF5-EA71-E3BD-29EA-A8A58B1227EE}"/>
              </a:ext>
            </a:extLst>
          </p:cNvPr>
          <p:cNvSpPr/>
          <p:nvPr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A6F75-CEBF-CDAC-9F4B-3C794F813211}"/>
              </a:ext>
            </a:extLst>
          </p:cNvPr>
          <p:cNvSpPr/>
          <p:nvPr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1399032"/>
            <a:ext cx="5751576" cy="4041648"/>
          </a:xfrm>
        </p:spPr>
        <p:txBody>
          <a:bodyPr vert="horz" lIns="91440" tIns="45720" rIns="91440" bIns="45720" rtlCol="0" anchor="ctr">
            <a:normAutofit/>
          </a:bodyPr>
          <a:lstStyle>
            <a:lvl1pPr marL="182880" indent="-182880">
              <a:lnSpc>
                <a:spcPct val="110000"/>
              </a:lnSpc>
              <a:spcBef>
                <a:spcPts val="0"/>
              </a:spcBef>
              <a:buNone/>
              <a:defRPr lang="en-US" sz="3400" b="1" dirty="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F7370-1EC1-45B2-A4ED-6E75D0D33CB2}" type="datetime2">
              <a:rPr lang="en-US" smtClean="0"/>
              <a:t>Saturday, July 25,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49391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88F3-C7E5-4A3A-8622-BE18DF2C9CD0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22973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58457-C0B1-48D7-AA49-8444851E001C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00605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2193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6486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22902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1313" y="603504"/>
            <a:ext cx="6154737" cy="5376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B38C-EAAD-4752-A6B6-9F33A31C7FA1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1518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2422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994392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812B7D-2375-41E3-8CF6-637C0157FD6F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6127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/>
        </p:nvSpPr>
        <p:spPr>
          <a:xfrm rot="10800000" flipH="1">
            <a:off x="0" y="6410026"/>
            <a:ext cx="12192000" cy="448056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/>
        </p:nvSpPr>
        <p:spPr>
          <a:xfrm flipH="1">
            <a:off x="4076700" y="6409937"/>
            <a:ext cx="8115298" cy="448063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Saturday, July 25,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10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  <p:sldLayoutId id="2147483878" r:id="rId17"/>
    <p:sldLayoutId id="2147483879" r:id="rId18"/>
    <p:sldLayoutId id="2147483880" r:id="rId19"/>
    <p:sldLayoutId id="2147483881" r:id="rId20"/>
    <p:sldLayoutId id="2147483882" r:id="rId21"/>
    <p:sldLayoutId id="2147483883" r:id="rId22"/>
    <p:sldLayoutId id="2147483884" r:id="rId23"/>
    <p:sldLayoutId id="2147483885" r:id="rId24"/>
    <p:sldLayoutId id="2147483886" r:id="rId25"/>
    <p:sldLayoutId id="2147483887" r:id="rId26"/>
    <p:sldLayoutId id="2147483888" r:id="rId27"/>
    <p:sldLayoutId id="2147483889" r:id="rId28"/>
    <p:sldLayoutId id="2147483890" r:id="rId29"/>
    <p:sldLayoutId id="2147483891" r:id="rId30"/>
    <p:sldLayoutId id="2147483892" r:id="rId31"/>
    <p:sldLayoutId id="2147483861" r:id="rId32"/>
    <p:sldLayoutId id="2147483893" r:id="rId33"/>
    <p:sldLayoutId id="2147483894" r:id="rId34"/>
    <p:sldLayoutId id="2147483895" r:id="rId35"/>
    <p:sldLayoutId id="2147483896" r:id="rId36"/>
    <p:sldLayoutId id="2147483897" r:id="rId37"/>
    <p:sldLayoutId id="2147483898" r:id="rId38"/>
    <p:sldLayoutId id="2147483899" r:id="rId39"/>
    <p:sldLayoutId id="2147483907" r:id="rId40"/>
    <p:sldLayoutId id="2147483900" r:id="rId41"/>
    <p:sldLayoutId id="2147483901" r:id="rId42"/>
    <p:sldLayoutId id="2147483902" r:id="rId43"/>
    <p:sldLayoutId id="2147483903" r:id="rId44"/>
    <p:sldLayoutId id="2147483904" r:id="rId45"/>
    <p:sldLayoutId id="2147483905" r:id="rId46"/>
    <p:sldLayoutId id="2147483906" r:id="rId47"/>
    <p:sldLayoutId id="2147483860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0.pn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18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20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activity-and-eating.blogspot.com/2017/01/a-year-of-wellness-summary.html" TargetMode="External"/><Relationship Id="rId4" Type="http://schemas.openxmlformats.org/officeDocument/2006/relationships/image" Target="../media/image3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7" Type="http://schemas.openxmlformats.org/officeDocument/2006/relationships/image" Target="../media/image20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choosehelp.com/blogs/tobacco/smoking-bans-cause-9-to-13-reduction-in-heart-attacks.html" TargetMode="External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0.xml"/><Relationship Id="rId7" Type="http://schemas.openxmlformats.org/officeDocument/2006/relationships/diagramLayout" Target="../diagrams/layout4.xml"/><Relationship Id="rId12" Type="http://schemas.openxmlformats.org/officeDocument/2006/relationships/image" Target="../media/image20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Data" Target="../diagrams/data4.xml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courses.lumenlearning.com/suny-buffalo-environmentalhealth/chapter/examples-of-health-behaviors-and-concepts/" TargetMode="External"/><Relationship Id="rId10" Type="http://schemas.microsoft.com/office/2007/relationships/diagramDrawing" Target="../diagrams/drawing4.xml"/><Relationship Id="rId4" Type="http://schemas.openxmlformats.org/officeDocument/2006/relationships/image" Target="../media/image32.png"/><Relationship Id="rId9" Type="http://schemas.openxmlformats.org/officeDocument/2006/relationships/diagramColors" Target="../diagrams/colors4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0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678D3-1BA2-6936-7F08-8BED0D510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/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Case Study 1: Type 2 Diabetes – Patient Education and Lifestyle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57BAE2-5910-0EC3-495E-5DC68F49DA4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Prepared by: Cher Miles -2440437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Assignment Title: Written Assignment Case Study Report</a:t>
            </a:r>
          </a:p>
          <a:p>
            <a:pPr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Lecture: Dr Soban Sadiq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Module: BMHP5023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AE1E181-FFB1-CB0F-716F-A71982D7A7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61642" y="591343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416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83"/>
    </mc:Choice>
    <mc:Fallback>
      <p:transition spd="slow" advTm="32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99E84-DEDB-34CB-830F-39508BFAE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E4B95D39-3BE4-75A7-57BE-9968BC936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400" b="1" dirty="0"/>
          </a:p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What is Diabetes?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Diabetes mellitus is a long-term metabolic disease.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occurs when the body cannot produce enough insulin or cannot use insulin effectively.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results in high blood glucose (blood sugar) levels.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two main types are: </a:t>
            </a:r>
          </a:p>
          <a:p>
            <a:pPr lvl="1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Type 1 Diabetes </a:t>
            </a:r>
          </a:p>
          <a:p>
            <a:pPr lvl="1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Type 2 Diabetes (most common) </a:t>
            </a:r>
          </a:p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Why is diabetes important?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 5 million people in the UK are living with diabetes.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Poorly controlled diabetes increases the risk of heart disease, stroke, kidney disease, blindness and nerve damage</a:t>
            </a:r>
            <a:r>
              <a:rPr lang="en-GB" sz="1400" dirty="0"/>
              <a:t>.</a:t>
            </a: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CB93E33-A815-B8BC-8748-BEE8F21790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58735" y="4108757"/>
            <a:ext cx="500114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231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9A8B8-554F-A17D-BEA2-B2C2876B9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11" y="-92598"/>
            <a:ext cx="6858000" cy="197689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Factors for Type 2 Diabetes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0772B-218E-6DE2-6164-2CC21873AA0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41211" y="348860"/>
            <a:ext cx="6858000" cy="598249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Non-modifiable Risk Factors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Age over 45 years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Family history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Ethnicity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Previous gestational diabetes </a:t>
            </a:r>
          </a:p>
          <a:p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Modifiable Risk Factors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Obesity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Physical inactivity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Smoking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Poor diet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High blood pressure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High cholesterol </a:t>
            </a:r>
          </a:p>
          <a:p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Role of the Practice Nurse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Health education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Screening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Monitoring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Lifestyle advice</a:t>
            </a:r>
          </a:p>
          <a:p>
            <a:endParaRPr lang="en-GB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527E541-8530-C08C-E4E0-20BF9FB9F05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057CBE-C03A-5B5B-6165-0851578184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928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1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FC8A0-4196-7D1E-26F6-A7C88B4A9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Blood Sugar Regulation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0A9F7D-8923-D5EE-946D-D5542F0DA989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268584768"/>
              </p:ext>
            </p:extLst>
          </p:nvPr>
        </p:nvGraphicFramePr>
        <p:xfrm>
          <a:off x="4588626" y="704088"/>
          <a:ext cx="7132320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560100E-AAEF-4921-8025-C5571E5727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36608" y="412842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25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AAFAE3C-5CFF-43B6-B704-E2047C9D9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45" y="-441123"/>
            <a:ext cx="3537824" cy="5470323"/>
          </a:xfrm>
        </p:spPr>
        <p:txBody>
          <a:bodyPr anchor="b">
            <a:normAutofit/>
          </a:bodyPr>
          <a:lstStyle/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After eating: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⬇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Food is digested into glucose.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⬇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Blood glucose rises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⬇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Pancreas releases insulin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⬇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Glucose enters cells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⬇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Blood glucose returns to normal.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During fasting: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⬇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Blood glucose falls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⬇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Pancreas releases glucagon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⬇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Liver releases stored glucose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⬇</a:t>
            </a:r>
          </a:p>
          <a:p>
            <a:r>
              <a:rPr lang="en-GB" sz="1400" b="0" dirty="0">
                <a:latin typeface="Arial" panose="020B0604020202020204" pitchFamily="34" charset="0"/>
                <a:cs typeface="Arial" panose="020B0604020202020204" pitchFamily="34" charset="0"/>
              </a:rPr>
              <a:t>Blood glucose returns to normal.</a:t>
            </a:r>
          </a:p>
          <a:p>
            <a:endParaRPr lang="en-GB" sz="1000" dirty="0"/>
          </a:p>
        </p:txBody>
      </p:sp>
      <p:pic>
        <p:nvPicPr>
          <p:cNvPr id="6" name="Picture 5" descr="Red blood cells suspended in mid-air">
            <a:extLst>
              <a:ext uri="{FF2B5EF4-FFF2-40B4-BE49-F238E27FC236}">
                <a16:creationId xmlns:a16="http://schemas.microsoft.com/office/drawing/2014/main" id="{789EC4C8-6A32-8239-0231-5236BEF593A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144" b="-2"/>
          <a:stretch>
            <a:fillRect/>
          </a:stretch>
        </p:blipFill>
        <p:spPr>
          <a:xfrm>
            <a:off x="4957621" y="0"/>
            <a:ext cx="6135624" cy="3959342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2BBB7F-BD4D-A87C-2ADD-B9DEC8FFEDEF}"/>
              </a:ext>
            </a:extLst>
          </p:cNvPr>
          <p:cNvSpPr txBox="1"/>
          <p:nvPr/>
        </p:nvSpPr>
        <p:spPr>
          <a:xfrm>
            <a:off x="5029200" y="4206240"/>
            <a:ext cx="6172200" cy="1645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2800" b="1" kern="1200" dirty="0">
                <a:latin typeface="Arial" panose="020B0604020202020204" pitchFamily="34" charset="0"/>
                <a:cs typeface="Arial" panose="020B0604020202020204" pitchFamily="34" charset="0"/>
              </a:rPr>
              <a:t>How Blood Sugar is Controlled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FB1973-2483-1B65-3983-6608A18FF4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34518" y="536479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243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2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5E242-6BF6-F43E-7F2B-D90667506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/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Cell Metabolism</a:t>
            </a:r>
            <a:br>
              <a:rPr lang="en-GB" sz="3700" dirty="0"/>
            </a:br>
            <a:endParaRPr lang="en-GB" sz="37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D52A39B-C1F1-2F90-3BF5-376B260FDCA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4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Cells need: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Glucose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Oxygen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Both are used in cellular respiration to produce energy.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Equation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Glucose + Oxygen → Carbon dioxide + Water + ATP (Energy)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ATP provides energy for: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Muscle contraction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Brain function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Organ function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Growth and repair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Without insulin, glucose cannot enter cells efficiently, resulting in high blood glucose and reduced energy production.</a:t>
            </a: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6617DB-90FC-D296-5376-8C9055622E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2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8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0F120-438E-4BE1-9714-9ACCB990F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" y="704088"/>
            <a:ext cx="2916936" cy="2916936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Monitor Blood Sugar?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421EC5A2-BC46-0EDD-E574-9006B0901E8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188562242"/>
              </p:ext>
            </p:extLst>
          </p:nvPr>
        </p:nvGraphicFramePr>
        <p:xfrm>
          <a:off x="4588626" y="704088"/>
          <a:ext cx="7132320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E15259-1C95-7F4D-FAE0-B8108B28DD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36842" y="401043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450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195D1-FACC-4AEB-7B09-9BEAC6569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Recording Blood Sugar Levels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39E1553-208D-EA0D-0302-9F2ECEA2667A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054009628"/>
              </p:ext>
            </p:extLst>
          </p:nvPr>
        </p:nvGraphicFramePr>
        <p:xfrm>
          <a:off x="4588626" y="704088"/>
          <a:ext cx="7132320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EB9A13-3F8E-6BF4-475B-4947BD8DE4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189988" y="383345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669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88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25188-0C5F-61A9-94A0-C6269F491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Benefits of Tracking Blood Glucose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8CFFAE-F62B-8F6A-8649-0FF7C0DA50F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anchor="ctr"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Tracking allows healthcare professionals to: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Identify trends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Adjust medication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Assess lifestyle changes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Prevent complications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 HbA1c levels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Regular monitoring supports personalised diabetes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562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B0C0A-AEC9-877A-605B-CD1159248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Lifestyle Changes: Healthy Diet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307A02-DAA7-86EE-719F-1CDD5166247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Lifestyle Changes: Healthy Diet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Healthy eating can significantly improve blood glucose.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✔ Eat more vegetables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✔ Whole grains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✔ High fibre foods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✔ Lean protein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✔ Healthy fats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Sugary drinks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Cakes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Sweets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Processed foods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Saturated fats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Weight loss improves insulin sensitivity.</a:t>
            </a: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E3D9FA89-F7EC-224C-21E6-61F61161708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163" r="21163"/>
          <a:stretch>
            <a:fillRect/>
          </a:stretch>
        </p:blipFill>
        <p:spPr>
          <a:xfrm>
            <a:off x="8473440" y="365798"/>
            <a:ext cx="3616960" cy="543145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01ED637-4BF8-3607-EE91-6BFD3AA75EA6}"/>
              </a:ext>
            </a:extLst>
          </p:cNvPr>
          <p:cNvSpPr txBox="1"/>
          <p:nvPr/>
        </p:nvSpPr>
        <p:spPr>
          <a:xfrm>
            <a:off x="8544560" y="4523932"/>
            <a:ext cx="36169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activity-and-eating.blogspot.com/2017/01/a-year-of-wellness-summary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969EE5-D7D9-D341-54CA-3C85EC4F8C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730182" y="377647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846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0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DA1F2-5AD3-112A-F162-3CF9B67CF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>
            <a:normAutofit/>
          </a:bodyPr>
          <a:lstStyle/>
          <a:p>
            <a:r>
              <a:rPr lang="en-GB" sz="2800" dirty="0"/>
              <a:t>Lifestyle Changes: Smoking</a:t>
            </a:r>
            <a:br>
              <a:rPr lang="en-GB" dirty="0"/>
            </a:br>
            <a:endParaRPr lang="en-GB" dirty="0"/>
          </a:p>
        </p:txBody>
      </p:sp>
      <p:pic>
        <p:nvPicPr>
          <p:cNvPr id="6" name="Picture Placeholder 5" descr="A no smoking sign on a white surface&#10;&#10;AI-generated content may be incorrect.">
            <a:extLst>
              <a:ext uri="{FF2B5EF4-FFF2-40B4-BE49-F238E27FC236}">
                <a16:creationId xmlns:a16="http://schemas.microsoft.com/office/drawing/2014/main" id="{57763316-6F09-1EA3-11DC-B028E9A9869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822" r="13822"/>
          <a:stretch/>
        </p:blipFill>
        <p:spPr>
          <a:xfrm>
            <a:off x="731820" y="0"/>
            <a:ext cx="3519835" cy="3648456"/>
          </a:xfr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04FF86-CBA2-65B3-E188-74C43692DB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Smoking increases the risk of: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Heart disease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Stroke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Kidney disease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Poor circulation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Foot ulcers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Stopping smoking: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Improves circulation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Improves insulin effectiveness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Reduces diabetic complications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Practice nurses should refer patients to smoking cessation services.</a:t>
            </a:r>
          </a:p>
          <a:p>
            <a:pPr>
              <a:lnSpc>
                <a:spcPct val="110000"/>
              </a:lnSpc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71BC6C-4AE1-F4C4-23C7-F000570D55EF}"/>
              </a:ext>
            </a:extLst>
          </p:cNvPr>
          <p:cNvSpPr txBox="1"/>
          <p:nvPr/>
        </p:nvSpPr>
        <p:spPr>
          <a:xfrm>
            <a:off x="1825991" y="3448401"/>
            <a:ext cx="242566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choosehelp.com/blogs/tobacco/smoking-bans-cause-9-to-13-reduction-in-heart-attack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D05DB2-854A-5E8C-CC23-59C4BEEA93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37306" y="544709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808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1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2ABAB-90BF-BA48-7EC0-0A14D2890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>
            <a:normAutofit/>
          </a:bodyPr>
          <a:lstStyle/>
          <a:p>
            <a:r>
              <a:rPr lang="en-GB" sz="2700"/>
              <a:t>Additional Lifestyle Recommendations</a:t>
            </a:r>
            <a:br>
              <a:rPr lang="en-GB" sz="2700"/>
            </a:br>
            <a:endParaRPr lang="en-GB" sz="270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93379B9-6A58-75B6-2BFA-3027D020B7C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7593" r="27593"/>
          <a:stretch>
            <a:fillRect/>
          </a:stretch>
        </p:blipFill>
        <p:spPr>
          <a:xfrm>
            <a:off x="603250" y="93270"/>
            <a:ext cx="3192463" cy="5713806"/>
          </a:xfrm>
        </p:spPr>
      </p:pic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AD4577C-0CAF-4E7A-4B70-8C4BCED02DB8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602595438"/>
              </p:ext>
            </p:extLst>
          </p:nvPr>
        </p:nvGraphicFramePr>
        <p:xfrm>
          <a:off x="4718304" y="1380744"/>
          <a:ext cx="6858000" cy="4608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1BFFAE3-30B7-2996-CAB4-62A9F33777FC}"/>
              </a:ext>
            </a:extLst>
          </p:cNvPr>
          <p:cNvSpPr txBox="1"/>
          <p:nvPr/>
        </p:nvSpPr>
        <p:spPr>
          <a:xfrm>
            <a:off x="603250" y="5807075"/>
            <a:ext cx="3192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courses.lumenlearning.com/suny-buffalo-environmentalhealth/chapter/examples-of-health-behaviors-and-concept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1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C07223-7919-0CCD-4388-5409EBC26F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724867" y="526069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533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0267F-EBE7-CF07-BE40-3A6991092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>
            <a:normAutofit/>
          </a:bodyPr>
          <a:lstStyle/>
          <a:p>
            <a:r>
              <a:rPr lang="en-GB" sz="3000"/>
              <a:t>Evidence-Based Recommendations</a:t>
            </a:r>
            <a:br>
              <a:rPr lang="en-GB" sz="3000"/>
            </a:br>
            <a:endParaRPr lang="en-GB" sz="3000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866E6708-B27E-466B-E992-1BBED17433DF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773873713"/>
              </p:ext>
            </p:extLst>
          </p:nvPr>
        </p:nvGraphicFramePr>
        <p:xfrm>
          <a:off x="4726956" y="1321750"/>
          <a:ext cx="6858000" cy="3604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39C6BB5-EB14-80F1-043A-9CB77BC0F5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36609" y="373513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626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675F1-5771-7CE0-EDC6-45F96AA95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45" y="626830"/>
            <a:ext cx="4398264" cy="2825496"/>
          </a:xfrm>
        </p:spPr>
        <p:txBody>
          <a:bodyPr anchor="ctr">
            <a:normAutofit/>
          </a:bodyPr>
          <a:lstStyle/>
          <a:p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3700" dirty="0"/>
            </a:br>
            <a:endParaRPr lang="en-GB" sz="37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A78005-08E9-524A-2A22-F9558F24017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Type 2 diabetes is a lifelong condition that requires effective self-management.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Patients who: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monitor blood glucose,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eat healthily,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exercise regularly,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stop smoking,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attend regular reviews, 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are more likely to achieve good blood glucose control and reduce complications.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Education empowers patients to manage their condition safely.</a:t>
            </a:r>
          </a:p>
          <a:p>
            <a:pPr>
              <a:lnSpc>
                <a:spcPct val="110000"/>
              </a:lnSpc>
            </a:pPr>
            <a:endParaRPr lang="en-GB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D1A805-B0B0-A7C7-0938-1438AD416D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14803" y="384328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4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2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C85A3-18E5-1E66-6FA2-BB1F9524A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15" name="Rectangle 1">
            <a:extLst>
              <a:ext uri="{FF2B5EF4-FFF2-40B4-BE49-F238E27FC236}">
                <a16:creationId xmlns:a16="http://schemas.microsoft.com/office/drawing/2014/main" id="{6D177346-55FF-E623-3577-60575AC12175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7004304" y="584688"/>
            <a:ext cx="4517136" cy="5688623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UK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 2 Diabetes Guide.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 2 Diabetes in Adults: Management (NG28).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World Health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Fact Sheet.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National Health Service.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Living with Type 2 Diabetes.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Diabetes Federation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Atlas.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Ross and Wilson Anatomy and Physiology in Health and Illness. </a:t>
            </a:r>
          </a:p>
        </p:txBody>
      </p:sp>
    </p:spTree>
    <p:extLst>
      <p:ext uri="{BB962C8B-B14F-4D97-AF65-F5344CB8AC3E}">
        <p14:creationId xmlns:p14="http://schemas.microsoft.com/office/powerpoint/2010/main" val="130916919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" id="{FF74CFCA-15A8-4A19-8791-A4B07AC19AED}" vid="{4F1DA30D-FBF7-47F9-8AB5-ACED5332D3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815</Words>
  <Application>Microsoft Office PowerPoint</Application>
  <PresentationFormat>Widescreen</PresentationFormat>
  <Paragraphs>184</Paragraphs>
  <Slides>15</Slides>
  <Notes>1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Avenir Next LT Pro</vt:lpstr>
      <vt:lpstr>Avenir Next LT Pro Light</vt:lpstr>
      <vt:lpstr>Neue Haas Grotesk Text Pro</vt:lpstr>
      <vt:lpstr>GradientRise</vt:lpstr>
      <vt:lpstr>Case Study 1: Type 2 Diabetes – Patient Education and Lifestyle Management</vt:lpstr>
      <vt:lpstr>Introduction</vt:lpstr>
      <vt:lpstr>Risk Factors for Type 2 Diabetes   </vt:lpstr>
      <vt:lpstr>Blood Sugar Regulation</vt:lpstr>
      <vt:lpstr>After eating: ⬇ Food is digested into glucose. ⬇ Blood glucose rises ⬇ Pancreas releases insulin ⬇ Glucose enters cells ⬇ Blood glucose returns to normal. During fasting: ⬇ Blood glucose falls ⬇ Pancreas releases glucagon ⬇ Liver releases stored glucose ⬇ Blood glucose returns to normal. </vt:lpstr>
      <vt:lpstr>Cell Metabolism </vt:lpstr>
      <vt:lpstr>Why Monitor Blood Sugar?</vt:lpstr>
      <vt:lpstr>Recording Blood Sugar Levels</vt:lpstr>
      <vt:lpstr>Benefits of Tracking Blood Glucose</vt:lpstr>
      <vt:lpstr>Lifestyle Changes: Healthy Diet</vt:lpstr>
      <vt:lpstr>Lifestyle Changes: Smoking </vt:lpstr>
      <vt:lpstr>Additional Lifestyle Recommendations </vt:lpstr>
      <vt:lpstr>Evidence-Based Recommendations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tony mudd</dc:creator>
  <cp:lastModifiedBy>tony mudd</cp:lastModifiedBy>
  <cp:revision>1</cp:revision>
  <dcterms:created xsi:type="dcterms:W3CDTF">2026-06-28T18:23:18Z</dcterms:created>
  <dcterms:modified xsi:type="dcterms:W3CDTF">2026-07-25T19:34:12Z</dcterms:modified>
</cp:coreProperties>
</file>