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4" r:id="rId8"/>
    <p:sldId id="262" r:id="rId9"/>
    <p:sldId id="263"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6B6485-CF7E-306E-1991-50DD6EAFFAEF}" v="51" dt="2021-07-19T02:11:26.335"/>
    <p1510:client id="{9CBCC48E-E403-4347-079B-BF0D3EC58352}" v="1388" dt="2021-07-19T01:56:59.5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e Oluwakemi Awolumate (2005237)" userId="S::2005237@student.uwtsd.ac.uk::70918c75-2fcb-446f-81dd-897ef841f765" providerId="AD" clId="Web-{9CBCC48E-E403-4347-079B-BF0D3EC58352}"/>
    <pc:docChg chg="addSld modSld">
      <pc:chgData name="Rose Oluwakemi Awolumate (2005237)" userId="S::2005237@student.uwtsd.ac.uk::70918c75-2fcb-446f-81dd-897ef841f765" providerId="AD" clId="Web-{9CBCC48E-E403-4347-079B-BF0D3EC58352}" dt="2021-07-19T01:56:59.588" v="840" actId="20577"/>
      <pc:docMkLst>
        <pc:docMk/>
      </pc:docMkLst>
      <pc:sldChg chg="addSp delSp modSp mod setBg addAnim setClrOvrMap">
        <pc:chgData name="Rose Oluwakemi Awolumate (2005237)" userId="S::2005237@student.uwtsd.ac.uk::70918c75-2fcb-446f-81dd-897ef841f765" providerId="AD" clId="Web-{9CBCC48E-E403-4347-079B-BF0D3EC58352}" dt="2021-07-19T00:59:26.863" v="30" actId="14100"/>
        <pc:sldMkLst>
          <pc:docMk/>
          <pc:sldMk cId="109857222" sldId="256"/>
        </pc:sldMkLst>
        <pc:spChg chg="del">
          <ac:chgData name="Rose Oluwakemi Awolumate (2005237)" userId="S::2005237@student.uwtsd.ac.uk::70918c75-2fcb-446f-81dd-897ef841f765" providerId="AD" clId="Web-{9CBCC48E-E403-4347-079B-BF0D3EC58352}" dt="2021-07-19T00:56:52.250" v="1"/>
          <ac:spMkLst>
            <pc:docMk/>
            <pc:sldMk cId="109857222" sldId="256"/>
            <ac:spMk id="2" creationId="{00000000-0000-0000-0000-000000000000}"/>
          </ac:spMkLst>
        </pc:spChg>
        <pc:spChg chg="mod">
          <ac:chgData name="Rose Oluwakemi Awolumate (2005237)" userId="S::2005237@student.uwtsd.ac.uk::70918c75-2fcb-446f-81dd-897ef841f765" providerId="AD" clId="Web-{9CBCC48E-E403-4347-079B-BF0D3EC58352}" dt="2021-07-19T00:59:26.863" v="30" actId="14100"/>
          <ac:spMkLst>
            <pc:docMk/>
            <pc:sldMk cId="109857222" sldId="256"/>
            <ac:spMk id="3" creationId="{00000000-0000-0000-0000-000000000000}"/>
          </ac:spMkLst>
        </pc:spChg>
        <pc:spChg chg="add del mod">
          <ac:chgData name="Rose Oluwakemi Awolumate (2005237)" userId="S::2005237@student.uwtsd.ac.uk::70918c75-2fcb-446f-81dd-897ef841f765" providerId="AD" clId="Web-{9CBCC48E-E403-4347-079B-BF0D3EC58352}" dt="2021-07-19T00:57:52.970" v="13"/>
          <ac:spMkLst>
            <pc:docMk/>
            <pc:sldMk cId="109857222" sldId="256"/>
            <ac:spMk id="4" creationId="{6D87A130-FBAA-4067-83B3-FF86F01BFDDE}"/>
          </ac:spMkLst>
        </pc:spChg>
        <pc:spChg chg="add del">
          <ac:chgData name="Rose Oluwakemi Awolumate (2005237)" userId="S::2005237@student.uwtsd.ac.uk::70918c75-2fcb-446f-81dd-897ef841f765" providerId="AD" clId="Web-{9CBCC48E-E403-4347-079B-BF0D3EC58352}" dt="2021-07-19T00:58:50.237" v="19"/>
          <ac:spMkLst>
            <pc:docMk/>
            <pc:sldMk cId="109857222" sldId="256"/>
            <ac:spMk id="10" creationId="{605494DE-B078-4D87-BB01-C84320618DAD}"/>
          </ac:spMkLst>
        </pc:spChg>
        <pc:spChg chg="add del">
          <ac:chgData name="Rose Oluwakemi Awolumate (2005237)" userId="S::2005237@student.uwtsd.ac.uk::70918c75-2fcb-446f-81dd-897ef841f765" providerId="AD" clId="Web-{9CBCC48E-E403-4347-079B-BF0D3EC58352}" dt="2021-07-19T00:58:50.237" v="19"/>
          <ac:spMkLst>
            <pc:docMk/>
            <pc:sldMk cId="109857222" sldId="256"/>
            <ac:spMk id="12" creationId="{9A0576B0-CD8C-4661-95C8-A9F2CE7CDDB0}"/>
          </ac:spMkLst>
        </pc:spChg>
        <pc:spChg chg="add del">
          <ac:chgData name="Rose Oluwakemi Awolumate (2005237)" userId="S::2005237@student.uwtsd.ac.uk::70918c75-2fcb-446f-81dd-897ef841f765" providerId="AD" clId="Web-{9CBCC48E-E403-4347-079B-BF0D3EC58352}" dt="2021-07-19T00:58:50.237" v="19"/>
          <ac:spMkLst>
            <pc:docMk/>
            <pc:sldMk cId="109857222" sldId="256"/>
            <ac:spMk id="14" creationId="{3FF60E2B-3919-423C-B1FF-56CDE6681165}"/>
          </ac:spMkLst>
        </pc:spChg>
        <pc:spChg chg="add">
          <ac:chgData name="Rose Oluwakemi Awolumate (2005237)" userId="S::2005237@student.uwtsd.ac.uk::70918c75-2fcb-446f-81dd-897ef841f765" providerId="AD" clId="Web-{9CBCC48E-E403-4347-079B-BF0D3EC58352}" dt="2021-07-19T00:58:50.237" v="19"/>
          <ac:spMkLst>
            <pc:docMk/>
            <pc:sldMk cId="109857222" sldId="256"/>
            <ac:spMk id="20" creationId="{E49CC64F-7275-4E33-961B-0C5CDC439875}"/>
          </ac:spMkLst>
        </pc:spChg>
        <pc:picChg chg="add del mod">
          <ac:chgData name="Rose Oluwakemi Awolumate (2005237)" userId="S::2005237@student.uwtsd.ac.uk::70918c75-2fcb-446f-81dd-897ef841f765" providerId="AD" clId="Web-{9CBCC48E-E403-4347-079B-BF0D3EC58352}" dt="2021-07-19T00:58:22.892" v="16"/>
          <ac:picMkLst>
            <pc:docMk/>
            <pc:sldMk cId="109857222" sldId="256"/>
            <ac:picMk id="5" creationId="{911F612F-96F6-413F-91DD-824F434AF55B}"/>
          </ac:picMkLst>
        </pc:picChg>
        <pc:picChg chg="add">
          <ac:chgData name="Rose Oluwakemi Awolumate (2005237)" userId="S::2005237@student.uwtsd.ac.uk::70918c75-2fcb-446f-81dd-897ef841f765" providerId="AD" clId="Web-{9CBCC48E-E403-4347-079B-BF0D3EC58352}" dt="2021-07-19T00:58:50.237" v="19"/>
          <ac:picMkLst>
            <pc:docMk/>
            <pc:sldMk cId="109857222" sldId="256"/>
            <ac:picMk id="16" creationId="{2C43B2E8-5C61-4E53-B2F7-341EC4909D61}"/>
          </ac:picMkLst>
        </pc:picChg>
      </pc:sldChg>
      <pc:sldChg chg="addSp delSp modSp new mod setBg setClrOvrMap">
        <pc:chgData name="Rose Oluwakemi Awolumate (2005237)" userId="S::2005237@student.uwtsd.ac.uk::70918c75-2fcb-446f-81dd-897ef841f765" providerId="AD" clId="Web-{9CBCC48E-E403-4347-079B-BF0D3EC58352}" dt="2021-07-19T01:14:16.959" v="222" actId="20577"/>
        <pc:sldMkLst>
          <pc:docMk/>
          <pc:sldMk cId="3160814963" sldId="257"/>
        </pc:sldMkLst>
        <pc:spChg chg="del">
          <ac:chgData name="Rose Oluwakemi Awolumate (2005237)" userId="S::2005237@student.uwtsd.ac.uk::70918c75-2fcb-446f-81dd-897ef841f765" providerId="AD" clId="Web-{9CBCC48E-E403-4347-079B-BF0D3EC58352}" dt="2021-07-19T00:59:36.769" v="31"/>
          <ac:spMkLst>
            <pc:docMk/>
            <pc:sldMk cId="3160814963" sldId="257"/>
            <ac:spMk id="2" creationId="{E555AABC-73A9-4AB5-9622-B8E330CFF363}"/>
          </ac:spMkLst>
        </pc:spChg>
        <pc:spChg chg="del mod">
          <ac:chgData name="Rose Oluwakemi Awolumate (2005237)" userId="S::2005237@student.uwtsd.ac.uk::70918c75-2fcb-446f-81dd-897ef841f765" providerId="AD" clId="Web-{9CBCC48E-E403-4347-079B-BF0D3EC58352}" dt="2021-07-19T00:59:45.410" v="33"/>
          <ac:spMkLst>
            <pc:docMk/>
            <pc:sldMk cId="3160814963" sldId="257"/>
            <ac:spMk id="3" creationId="{DC00BCCC-91D0-4AD4-92F8-7544B0CB30CC}"/>
          </ac:spMkLst>
        </pc:spChg>
        <pc:spChg chg="add mod">
          <ac:chgData name="Rose Oluwakemi Awolumate (2005237)" userId="S::2005237@student.uwtsd.ac.uk::70918c75-2fcb-446f-81dd-897ef841f765" providerId="AD" clId="Web-{9CBCC48E-E403-4347-079B-BF0D3EC58352}" dt="2021-07-19T01:01:45.616" v="87" actId="20577"/>
          <ac:spMkLst>
            <pc:docMk/>
            <pc:sldMk cId="3160814963" sldId="257"/>
            <ac:spMk id="5" creationId="{8FE59830-3875-4799-84B7-E024B023F59F}"/>
          </ac:spMkLst>
        </pc:spChg>
        <pc:spChg chg="add mod">
          <ac:chgData name="Rose Oluwakemi Awolumate (2005237)" userId="S::2005237@student.uwtsd.ac.uk::70918c75-2fcb-446f-81dd-897ef841f765" providerId="AD" clId="Web-{9CBCC48E-E403-4347-079B-BF0D3EC58352}" dt="2021-07-19T01:14:16.959" v="222" actId="20577"/>
          <ac:spMkLst>
            <pc:docMk/>
            <pc:sldMk cId="3160814963" sldId="257"/>
            <ac:spMk id="8" creationId="{7E65DC8D-299C-42BB-A050-7ECA9E17C60F}"/>
          </ac:spMkLst>
        </pc:spChg>
        <pc:spChg chg="add">
          <ac:chgData name="Rose Oluwakemi Awolumate (2005237)" userId="S::2005237@student.uwtsd.ac.uk::70918c75-2fcb-446f-81dd-897ef841f765" providerId="AD" clId="Web-{9CBCC48E-E403-4347-079B-BF0D3EC58352}" dt="2021-07-19T00:59:54.395" v="34"/>
          <ac:spMkLst>
            <pc:docMk/>
            <pc:sldMk cId="3160814963" sldId="257"/>
            <ac:spMk id="11" creationId="{EE1FC7B4-E4A7-4452-B413-1A623E3A7230}"/>
          </ac:spMkLst>
        </pc:spChg>
        <pc:spChg chg="add">
          <ac:chgData name="Rose Oluwakemi Awolumate (2005237)" userId="S::2005237@student.uwtsd.ac.uk::70918c75-2fcb-446f-81dd-897ef841f765" providerId="AD" clId="Web-{9CBCC48E-E403-4347-079B-BF0D3EC58352}" dt="2021-07-19T00:59:54.395" v="34"/>
          <ac:spMkLst>
            <pc:docMk/>
            <pc:sldMk cId="3160814963" sldId="257"/>
            <ac:spMk id="13" creationId="{E0709AF0-24F0-4486-B189-BE6386BDB198}"/>
          </ac:spMkLst>
        </pc:spChg>
        <pc:spChg chg="add">
          <ac:chgData name="Rose Oluwakemi Awolumate (2005237)" userId="S::2005237@student.uwtsd.ac.uk::70918c75-2fcb-446f-81dd-897ef841f765" providerId="AD" clId="Web-{9CBCC48E-E403-4347-079B-BF0D3EC58352}" dt="2021-07-19T00:59:54.395" v="34"/>
          <ac:spMkLst>
            <pc:docMk/>
            <pc:sldMk cId="3160814963" sldId="257"/>
            <ac:spMk id="15" creationId="{FBE3B62F-5853-4A3C-B050-6186351A7176}"/>
          </ac:spMkLst>
        </pc:spChg>
        <pc:picChg chg="add del mod ord">
          <ac:chgData name="Rose Oluwakemi Awolumate (2005237)" userId="S::2005237@student.uwtsd.ac.uk::70918c75-2fcb-446f-81dd-897ef841f765" providerId="AD" clId="Web-{9CBCC48E-E403-4347-079B-BF0D3EC58352}" dt="2021-07-19T00:59:57.691" v="35"/>
          <ac:picMkLst>
            <pc:docMk/>
            <pc:sldMk cId="3160814963" sldId="257"/>
            <ac:picMk id="4" creationId="{B0AE4058-111C-489D-B9B3-E9B10E823DE3}"/>
          </ac:picMkLst>
        </pc:picChg>
      </pc:sldChg>
      <pc:sldChg chg="addSp delSp modSp new mod setBg setClrOvrMap">
        <pc:chgData name="Rose Oluwakemi Awolumate (2005237)" userId="S::2005237@student.uwtsd.ac.uk::70918c75-2fcb-446f-81dd-897ef841f765" providerId="AD" clId="Web-{9CBCC48E-E403-4347-079B-BF0D3EC58352}" dt="2021-07-19T01:13:57.724" v="220" actId="20577"/>
        <pc:sldMkLst>
          <pc:docMk/>
          <pc:sldMk cId="434266939" sldId="258"/>
        </pc:sldMkLst>
        <pc:spChg chg="del">
          <ac:chgData name="Rose Oluwakemi Awolumate (2005237)" userId="S::2005237@student.uwtsd.ac.uk::70918c75-2fcb-446f-81dd-897ef841f765" providerId="AD" clId="Web-{9CBCC48E-E403-4347-079B-BF0D3EC58352}" dt="2021-07-19T01:03:34.901" v="109"/>
          <ac:spMkLst>
            <pc:docMk/>
            <pc:sldMk cId="434266939" sldId="258"/>
            <ac:spMk id="2" creationId="{61B690EC-E3F8-42E9-BDE3-07A19B8FAB1C}"/>
          </ac:spMkLst>
        </pc:spChg>
        <pc:spChg chg="del mod">
          <ac:chgData name="Rose Oluwakemi Awolumate (2005237)" userId="S::2005237@student.uwtsd.ac.uk::70918c75-2fcb-446f-81dd-897ef841f765" providerId="AD" clId="Web-{9CBCC48E-E403-4347-079B-BF0D3EC58352}" dt="2021-07-19T01:03:44.198" v="111"/>
          <ac:spMkLst>
            <pc:docMk/>
            <pc:sldMk cId="434266939" sldId="258"/>
            <ac:spMk id="3" creationId="{5901D2C0-F69D-4665-8DB1-C0E2DA8AB606}"/>
          </ac:spMkLst>
        </pc:spChg>
        <pc:spChg chg="add del mod">
          <ac:chgData name="Rose Oluwakemi Awolumate (2005237)" userId="S::2005237@student.uwtsd.ac.uk::70918c75-2fcb-446f-81dd-897ef841f765" providerId="AD" clId="Web-{9CBCC48E-E403-4347-079B-BF0D3EC58352}" dt="2021-07-19T01:03:49.730" v="115"/>
          <ac:spMkLst>
            <pc:docMk/>
            <pc:sldMk cId="434266939" sldId="258"/>
            <ac:spMk id="5" creationId="{A3ACAA37-FBC6-43CA-933B-77DE678F335E}"/>
          </ac:spMkLst>
        </pc:spChg>
        <pc:spChg chg="add del mod">
          <ac:chgData name="Rose Oluwakemi Awolumate (2005237)" userId="S::2005237@student.uwtsd.ac.uk::70918c75-2fcb-446f-81dd-897ef841f765" providerId="AD" clId="Web-{9CBCC48E-E403-4347-079B-BF0D3EC58352}" dt="2021-07-19T01:03:59.449" v="116"/>
          <ac:spMkLst>
            <pc:docMk/>
            <pc:sldMk cId="434266939" sldId="258"/>
            <ac:spMk id="7" creationId="{DABE85B9-6353-4803-8865-1DFE3A672617}"/>
          </ac:spMkLst>
        </pc:spChg>
        <pc:spChg chg="add mod">
          <ac:chgData name="Rose Oluwakemi Awolumate (2005237)" userId="S::2005237@student.uwtsd.ac.uk::70918c75-2fcb-446f-81dd-897ef841f765" providerId="AD" clId="Web-{9CBCC48E-E403-4347-079B-BF0D3EC58352}" dt="2021-07-19T01:13:57.724" v="220" actId="20577"/>
          <ac:spMkLst>
            <pc:docMk/>
            <pc:sldMk cId="434266939" sldId="258"/>
            <ac:spMk id="11" creationId="{9F33DFEB-88D5-48B4-8F26-7B5E59CD08AF}"/>
          </ac:spMkLst>
        </pc:spChg>
        <pc:spChg chg="add del mod">
          <ac:chgData name="Rose Oluwakemi Awolumate (2005237)" userId="S::2005237@student.uwtsd.ac.uk::70918c75-2fcb-446f-81dd-897ef841f765" providerId="AD" clId="Web-{9CBCC48E-E403-4347-079B-BF0D3EC58352}" dt="2021-07-19T01:04:29.731" v="121"/>
          <ac:spMkLst>
            <pc:docMk/>
            <pc:sldMk cId="434266939" sldId="258"/>
            <ac:spMk id="12" creationId="{049C5B60-F53B-4AD5-BB45-37238939D54B}"/>
          </ac:spMkLst>
        </pc:spChg>
        <pc:spChg chg="add">
          <ac:chgData name="Rose Oluwakemi Awolumate (2005237)" userId="S::2005237@student.uwtsd.ac.uk::70918c75-2fcb-446f-81dd-897ef841f765" providerId="AD" clId="Web-{9CBCC48E-E403-4347-079B-BF0D3EC58352}" dt="2021-07-19T01:04:11.840" v="117"/>
          <ac:spMkLst>
            <pc:docMk/>
            <pc:sldMk cId="434266939" sldId="258"/>
            <ac:spMk id="15" creationId="{EE1FC7B4-E4A7-4452-B413-1A623E3A7230}"/>
          </ac:spMkLst>
        </pc:spChg>
        <pc:spChg chg="add">
          <ac:chgData name="Rose Oluwakemi Awolumate (2005237)" userId="S::2005237@student.uwtsd.ac.uk::70918c75-2fcb-446f-81dd-897ef841f765" providerId="AD" clId="Web-{9CBCC48E-E403-4347-079B-BF0D3EC58352}" dt="2021-07-19T01:04:11.840" v="117"/>
          <ac:spMkLst>
            <pc:docMk/>
            <pc:sldMk cId="434266939" sldId="258"/>
            <ac:spMk id="17" creationId="{E0709AF0-24F0-4486-B189-BE6386BDB198}"/>
          </ac:spMkLst>
        </pc:spChg>
        <pc:spChg chg="add">
          <ac:chgData name="Rose Oluwakemi Awolumate (2005237)" userId="S::2005237@student.uwtsd.ac.uk::70918c75-2fcb-446f-81dd-897ef841f765" providerId="AD" clId="Web-{9CBCC48E-E403-4347-079B-BF0D3EC58352}" dt="2021-07-19T01:04:11.840" v="117"/>
          <ac:spMkLst>
            <pc:docMk/>
            <pc:sldMk cId="434266939" sldId="258"/>
            <ac:spMk id="19" creationId="{FBE3B62F-5853-4A3C-B050-6186351A7176}"/>
          </ac:spMkLst>
        </pc:spChg>
        <pc:picChg chg="add del mod ord">
          <ac:chgData name="Rose Oluwakemi Awolumate (2005237)" userId="S::2005237@student.uwtsd.ac.uk::70918c75-2fcb-446f-81dd-897ef841f765" providerId="AD" clId="Web-{9CBCC48E-E403-4347-079B-BF0D3EC58352}" dt="2021-07-19T01:04:16.277" v="118"/>
          <ac:picMkLst>
            <pc:docMk/>
            <pc:sldMk cId="434266939" sldId="258"/>
            <ac:picMk id="8" creationId="{F0FE5569-391B-43A8-A520-0D548E7EA7D5}"/>
          </ac:picMkLst>
        </pc:picChg>
        <pc:picChg chg="add del mod ord">
          <ac:chgData name="Rose Oluwakemi Awolumate (2005237)" userId="S::2005237@student.uwtsd.ac.uk::70918c75-2fcb-446f-81dd-897ef841f765" providerId="AD" clId="Web-{9CBCC48E-E403-4347-079B-BF0D3EC58352}" dt="2021-07-19T01:04:31.621" v="122"/>
          <ac:picMkLst>
            <pc:docMk/>
            <pc:sldMk cId="434266939" sldId="258"/>
            <ac:picMk id="9" creationId="{07332244-7AB3-4E47-B1D0-450A005C734F}"/>
          </ac:picMkLst>
        </pc:picChg>
      </pc:sldChg>
      <pc:sldChg chg="addSp delSp modSp new mod setBg">
        <pc:chgData name="Rose Oluwakemi Awolumate (2005237)" userId="S::2005237@student.uwtsd.ac.uk::70918c75-2fcb-446f-81dd-897ef841f765" providerId="AD" clId="Web-{9CBCC48E-E403-4347-079B-BF0D3EC58352}" dt="2021-07-19T01:13:40.114" v="215" actId="20577"/>
        <pc:sldMkLst>
          <pc:docMk/>
          <pc:sldMk cId="3533967373" sldId="259"/>
        </pc:sldMkLst>
        <pc:spChg chg="mod">
          <ac:chgData name="Rose Oluwakemi Awolumate (2005237)" userId="S::2005237@student.uwtsd.ac.uk::70918c75-2fcb-446f-81dd-897ef841f765" providerId="AD" clId="Web-{9CBCC48E-E403-4347-079B-BF0D3EC58352}" dt="2021-07-19T01:13:22.176" v="211"/>
          <ac:spMkLst>
            <pc:docMk/>
            <pc:sldMk cId="3533967373" sldId="259"/>
            <ac:spMk id="2" creationId="{F57BCED1-5747-407B-9809-B30BAF7037CD}"/>
          </ac:spMkLst>
        </pc:spChg>
        <pc:spChg chg="mod">
          <ac:chgData name="Rose Oluwakemi Awolumate (2005237)" userId="S::2005237@student.uwtsd.ac.uk::70918c75-2fcb-446f-81dd-897ef841f765" providerId="AD" clId="Web-{9CBCC48E-E403-4347-079B-BF0D3EC58352}" dt="2021-07-19T01:13:40.114" v="215" actId="20577"/>
          <ac:spMkLst>
            <pc:docMk/>
            <pc:sldMk cId="3533967373" sldId="259"/>
            <ac:spMk id="3" creationId="{ABDEC5D0-C8F1-4157-8B74-CA448B316681}"/>
          </ac:spMkLst>
        </pc:spChg>
        <pc:spChg chg="add del">
          <ac:chgData name="Rose Oluwakemi Awolumate (2005237)" userId="S::2005237@student.uwtsd.ac.uk::70918c75-2fcb-446f-81dd-897ef841f765" providerId="AD" clId="Web-{9CBCC48E-E403-4347-079B-BF0D3EC58352}" dt="2021-07-19T01:13:22.176" v="211"/>
          <ac:spMkLst>
            <pc:docMk/>
            <pc:sldMk cId="3533967373" sldId="259"/>
            <ac:spMk id="8" creationId="{5A0118C5-4F8D-4CF4-BADD-53FEACC6C42A}"/>
          </ac:spMkLst>
        </pc:spChg>
        <pc:spChg chg="add del">
          <ac:chgData name="Rose Oluwakemi Awolumate (2005237)" userId="S::2005237@student.uwtsd.ac.uk::70918c75-2fcb-446f-81dd-897ef841f765" providerId="AD" clId="Web-{9CBCC48E-E403-4347-079B-BF0D3EC58352}" dt="2021-07-19T01:13:22.176" v="211"/>
          <ac:spMkLst>
            <pc:docMk/>
            <pc:sldMk cId="3533967373" sldId="259"/>
            <ac:spMk id="10" creationId="{4E0A5C5C-2A95-428E-9F6A-0D29EBD57C9F}"/>
          </ac:spMkLst>
        </pc:spChg>
        <pc:spChg chg="add del">
          <ac:chgData name="Rose Oluwakemi Awolumate (2005237)" userId="S::2005237@student.uwtsd.ac.uk::70918c75-2fcb-446f-81dd-897ef841f765" providerId="AD" clId="Web-{9CBCC48E-E403-4347-079B-BF0D3EC58352}" dt="2021-07-19T01:13:22.176" v="211"/>
          <ac:spMkLst>
            <pc:docMk/>
            <pc:sldMk cId="3533967373" sldId="259"/>
            <ac:spMk id="12" creationId="{1056F38F-7C4E-461D-8709-7D0024AE1F79}"/>
          </ac:spMkLst>
        </pc:spChg>
        <pc:spChg chg="add del">
          <ac:chgData name="Rose Oluwakemi Awolumate (2005237)" userId="S::2005237@student.uwtsd.ac.uk::70918c75-2fcb-446f-81dd-897ef841f765" providerId="AD" clId="Web-{9CBCC48E-E403-4347-079B-BF0D3EC58352}" dt="2021-07-19T01:13:22.176" v="211"/>
          <ac:spMkLst>
            <pc:docMk/>
            <pc:sldMk cId="3533967373" sldId="259"/>
            <ac:spMk id="14" creationId="{C7278469-3C3C-49CE-AEEE-E176A4900B78}"/>
          </ac:spMkLst>
        </pc:spChg>
        <pc:spChg chg="add del">
          <ac:chgData name="Rose Oluwakemi Awolumate (2005237)" userId="S::2005237@student.uwtsd.ac.uk::70918c75-2fcb-446f-81dd-897ef841f765" providerId="AD" clId="Web-{9CBCC48E-E403-4347-079B-BF0D3EC58352}" dt="2021-07-19T01:13:22.176" v="211"/>
          <ac:spMkLst>
            <pc:docMk/>
            <pc:sldMk cId="3533967373" sldId="259"/>
            <ac:spMk id="20" creationId="{4C6598AB-1C17-4D54-951C-A082D94ACB7A}"/>
          </ac:spMkLst>
        </pc:spChg>
        <pc:spChg chg="add del">
          <ac:chgData name="Rose Oluwakemi Awolumate (2005237)" userId="S::2005237@student.uwtsd.ac.uk::70918c75-2fcb-446f-81dd-897ef841f765" providerId="AD" clId="Web-{9CBCC48E-E403-4347-079B-BF0D3EC58352}" dt="2021-07-19T01:13:22.176" v="211"/>
          <ac:spMkLst>
            <pc:docMk/>
            <pc:sldMk cId="3533967373" sldId="259"/>
            <ac:spMk id="22" creationId="{C83B66D7-137D-4AC1-B172-53D60F08BEB5}"/>
          </ac:spMkLst>
        </pc:spChg>
        <pc:spChg chg="add del">
          <ac:chgData name="Rose Oluwakemi Awolumate (2005237)" userId="S::2005237@student.uwtsd.ac.uk::70918c75-2fcb-446f-81dd-897ef841f765" providerId="AD" clId="Web-{9CBCC48E-E403-4347-079B-BF0D3EC58352}" dt="2021-07-19T01:13:22.176" v="211"/>
          <ac:spMkLst>
            <pc:docMk/>
            <pc:sldMk cId="3533967373" sldId="259"/>
            <ac:spMk id="24" creationId="{F6B92503-6984-4D15-8B98-8718709B785D}"/>
          </ac:spMkLst>
        </pc:spChg>
        <pc:spChg chg="add del">
          <ac:chgData name="Rose Oluwakemi Awolumate (2005237)" userId="S::2005237@student.uwtsd.ac.uk::70918c75-2fcb-446f-81dd-897ef841f765" providerId="AD" clId="Web-{9CBCC48E-E403-4347-079B-BF0D3EC58352}" dt="2021-07-19T01:13:22.176" v="211"/>
          <ac:spMkLst>
            <pc:docMk/>
            <pc:sldMk cId="3533967373" sldId="259"/>
            <ac:spMk id="26" creationId="{08DDF938-524E-4C18-A47D-C00627832366}"/>
          </ac:spMkLst>
        </pc:spChg>
        <pc:spChg chg="add del">
          <ac:chgData name="Rose Oluwakemi Awolumate (2005237)" userId="S::2005237@student.uwtsd.ac.uk::70918c75-2fcb-446f-81dd-897ef841f765" providerId="AD" clId="Web-{9CBCC48E-E403-4347-079B-BF0D3EC58352}" dt="2021-07-19T01:13:22.176" v="211"/>
          <ac:spMkLst>
            <pc:docMk/>
            <pc:sldMk cId="3533967373" sldId="259"/>
            <ac:spMk id="38" creationId="{3AD318CC-E2A8-4E27-9548-A047A78999B1}"/>
          </ac:spMkLst>
        </pc:spChg>
        <pc:spChg chg="add del">
          <ac:chgData name="Rose Oluwakemi Awolumate (2005237)" userId="S::2005237@student.uwtsd.ac.uk::70918c75-2fcb-446f-81dd-897ef841f765" providerId="AD" clId="Web-{9CBCC48E-E403-4347-079B-BF0D3EC58352}" dt="2021-07-19T01:13:22.176" v="211"/>
          <ac:spMkLst>
            <pc:docMk/>
            <pc:sldMk cId="3533967373" sldId="259"/>
            <ac:spMk id="44" creationId="{2C1BBA94-3F40-40AA-8BB9-E69E25E537C1}"/>
          </ac:spMkLst>
        </pc:spChg>
        <pc:grpChg chg="add del">
          <ac:chgData name="Rose Oluwakemi Awolumate (2005237)" userId="S::2005237@student.uwtsd.ac.uk::70918c75-2fcb-446f-81dd-897ef841f765" providerId="AD" clId="Web-{9CBCC48E-E403-4347-079B-BF0D3EC58352}" dt="2021-07-19T01:13:22.176" v="211"/>
          <ac:grpSpMkLst>
            <pc:docMk/>
            <pc:sldMk cId="3533967373" sldId="259"/>
            <ac:grpSpMk id="16" creationId="{93DC754C-7E09-422D-A8BB-AF632E90DFA2}"/>
          </ac:grpSpMkLst>
        </pc:grpChg>
        <pc:grpChg chg="add del">
          <ac:chgData name="Rose Oluwakemi Awolumate (2005237)" userId="S::2005237@student.uwtsd.ac.uk::70918c75-2fcb-446f-81dd-897ef841f765" providerId="AD" clId="Web-{9CBCC48E-E403-4347-079B-BF0D3EC58352}" dt="2021-07-19T01:13:22.176" v="211"/>
          <ac:grpSpMkLst>
            <pc:docMk/>
            <pc:sldMk cId="3533967373" sldId="259"/>
            <ac:grpSpMk id="28" creationId="{3773FAF5-C452-4455-9411-D6AF5EBD4CA9}"/>
          </ac:grpSpMkLst>
        </pc:grpChg>
        <pc:grpChg chg="add del">
          <ac:chgData name="Rose Oluwakemi Awolumate (2005237)" userId="S::2005237@student.uwtsd.ac.uk::70918c75-2fcb-446f-81dd-897ef841f765" providerId="AD" clId="Web-{9CBCC48E-E403-4347-079B-BF0D3EC58352}" dt="2021-07-19T01:13:22.176" v="211"/>
          <ac:grpSpMkLst>
            <pc:docMk/>
            <pc:sldMk cId="3533967373" sldId="259"/>
            <ac:grpSpMk id="40" creationId="{B14B560F-9DD7-4302-A60B-EBD3EF59B073}"/>
          </ac:grpSpMkLst>
        </pc:grpChg>
      </pc:sldChg>
      <pc:sldChg chg="addSp modSp new mod setBg setClrOvrMap">
        <pc:chgData name="Rose Oluwakemi Awolumate (2005237)" userId="S::2005237@student.uwtsd.ac.uk::70918c75-2fcb-446f-81dd-897ef841f765" providerId="AD" clId="Web-{9CBCC48E-E403-4347-079B-BF0D3EC58352}" dt="2021-07-19T01:18:29.636" v="392"/>
        <pc:sldMkLst>
          <pc:docMk/>
          <pc:sldMk cId="2157617176" sldId="260"/>
        </pc:sldMkLst>
        <pc:spChg chg="mod">
          <ac:chgData name="Rose Oluwakemi Awolumate (2005237)" userId="S::2005237@student.uwtsd.ac.uk::70918c75-2fcb-446f-81dd-897ef841f765" providerId="AD" clId="Web-{9CBCC48E-E403-4347-079B-BF0D3EC58352}" dt="2021-07-19T01:18:29.636" v="392"/>
          <ac:spMkLst>
            <pc:docMk/>
            <pc:sldMk cId="2157617176" sldId="260"/>
            <ac:spMk id="2" creationId="{CA2946C7-A4C3-40AB-AFA3-BAECAF24A337}"/>
          </ac:spMkLst>
        </pc:spChg>
        <pc:spChg chg="mod">
          <ac:chgData name="Rose Oluwakemi Awolumate (2005237)" userId="S::2005237@student.uwtsd.ac.uk::70918c75-2fcb-446f-81dd-897ef841f765" providerId="AD" clId="Web-{9CBCC48E-E403-4347-079B-BF0D3EC58352}" dt="2021-07-19T01:18:29.636" v="392"/>
          <ac:spMkLst>
            <pc:docMk/>
            <pc:sldMk cId="2157617176" sldId="260"/>
            <ac:spMk id="3" creationId="{4675656E-0D3E-4D42-AB91-64F489D12710}"/>
          </ac:spMkLst>
        </pc:spChg>
        <pc:spChg chg="add">
          <ac:chgData name="Rose Oluwakemi Awolumate (2005237)" userId="S::2005237@student.uwtsd.ac.uk::70918c75-2fcb-446f-81dd-897ef841f765" providerId="AD" clId="Web-{9CBCC48E-E403-4347-079B-BF0D3EC58352}" dt="2021-07-19T01:18:29.636" v="392"/>
          <ac:spMkLst>
            <pc:docMk/>
            <pc:sldMk cId="2157617176" sldId="260"/>
            <ac:spMk id="8" creationId="{9264D464-898B-4908-88FD-33A83D6ED64E}"/>
          </ac:spMkLst>
        </pc:spChg>
        <pc:spChg chg="add">
          <ac:chgData name="Rose Oluwakemi Awolumate (2005237)" userId="S::2005237@student.uwtsd.ac.uk::70918c75-2fcb-446f-81dd-897ef841f765" providerId="AD" clId="Web-{9CBCC48E-E403-4347-079B-BF0D3EC58352}" dt="2021-07-19T01:18:29.636" v="392"/>
          <ac:spMkLst>
            <pc:docMk/>
            <pc:sldMk cId="2157617176" sldId="260"/>
            <ac:spMk id="10" creationId="{F0BC1D9E-4401-4EC0-88FD-ED103CB570EA}"/>
          </ac:spMkLst>
        </pc:spChg>
        <pc:spChg chg="add">
          <ac:chgData name="Rose Oluwakemi Awolumate (2005237)" userId="S::2005237@student.uwtsd.ac.uk::70918c75-2fcb-446f-81dd-897ef841f765" providerId="AD" clId="Web-{9CBCC48E-E403-4347-079B-BF0D3EC58352}" dt="2021-07-19T01:18:29.636" v="392"/>
          <ac:spMkLst>
            <pc:docMk/>
            <pc:sldMk cId="2157617176" sldId="260"/>
            <ac:spMk id="12" creationId="{B0AAF7C9-094E-400C-A428-F6C2262F6527}"/>
          </ac:spMkLst>
        </pc:spChg>
        <pc:spChg chg="add">
          <ac:chgData name="Rose Oluwakemi Awolumate (2005237)" userId="S::2005237@student.uwtsd.ac.uk::70918c75-2fcb-446f-81dd-897ef841f765" providerId="AD" clId="Web-{9CBCC48E-E403-4347-079B-BF0D3EC58352}" dt="2021-07-19T01:18:29.636" v="392"/>
          <ac:spMkLst>
            <pc:docMk/>
            <pc:sldMk cId="2157617176" sldId="260"/>
            <ac:spMk id="14" creationId="{6200B311-3585-4069-AAC6-CD443FA5B8AD}"/>
          </ac:spMkLst>
        </pc:spChg>
      </pc:sldChg>
      <pc:sldChg chg="addSp delSp modSp new mod setBg">
        <pc:chgData name="Rose Oluwakemi Awolumate (2005237)" userId="S::2005237@student.uwtsd.ac.uk::70918c75-2fcb-446f-81dd-897ef841f765" providerId="AD" clId="Web-{9CBCC48E-E403-4347-079B-BF0D3EC58352}" dt="2021-07-19T01:20:50.114" v="421"/>
        <pc:sldMkLst>
          <pc:docMk/>
          <pc:sldMk cId="3785916565" sldId="261"/>
        </pc:sldMkLst>
        <pc:spChg chg="mod">
          <ac:chgData name="Rose Oluwakemi Awolumate (2005237)" userId="S::2005237@student.uwtsd.ac.uk::70918c75-2fcb-446f-81dd-897ef841f765" providerId="AD" clId="Web-{9CBCC48E-E403-4347-079B-BF0D3EC58352}" dt="2021-07-19T01:20:50.114" v="421"/>
          <ac:spMkLst>
            <pc:docMk/>
            <pc:sldMk cId="3785916565" sldId="261"/>
            <ac:spMk id="2" creationId="{D0849361-2584-4EFE-A0C9-D4FA6B703C18}"/>
          </ac:spMkLst>
        </pc:spChg>
        <pc:spChg chg="mod">
          <ac:chgData name="Rose Oluwakemi Awolumate (2005237)" userId="S::2005237@student.uwtsd.ac.uk::70918c75-2fcb-446f-81dd-897ef841f765" providerId="AD" clId="Web-{9CBCC48E-E403-4347-079B-BF0D3EC58352}" dt="2021-07-19T01:20:50.114" v="421"/>
          <ac:spMkLst>
            <pc:docMk/>
            <pc:sldMk cId="3785916565" sldId="261"/>
            <ac:spMk id="3" creationId="{A9353632-FC8A-409A-8EF6-45116DB528AE}"/>
          </ac:spMkLst>
        </pc:spChg>
        <pc:spChg chg="add del">
          <ac:chgData name="Rose Oluwakemi Awolumate (2005237)" userId="S::2005237@student.uwtsd.ac.uk::70918c75-2fcb-446f-81dd-897ef841f765" providerId="AD" clId="Web-{9CBCC48E-E403-4347-079B-BF0D3EC58352}" dt="2021-07-19T01:20:50.114" v="421"/>
          <ac:spMkLst>
            <pc:docMk/>
            <pc:sldMk cId="3785916565" sldId="261"/>
            <ac:spMk id="8" creationId="{33CD251C-A887-4D2F-925B-FC097198538B}"/>
          </ac:spMkLst>
        </pc:spChg>
        <pc:spChg chg="add del">
          <ac:chgData name="Rose Oluwakemi Awolumate (2005237)" userId="S::2005237@student.uwtsd.ac.uk::70918c75-2fcb-446f-81dd-897ef841f765" providerId="AD" clId="Web-{9CBCC48E-E403-4347-079B-BF0D3EC58352}" dt="2021-07-19T01:20:50.114" v="421"/>
          <ac:spMkLst>
            <pc:docMk/>
            <pc:sldMk cId="3785916565" sldId="261"/>
            <ac:spMk id="14" creationId="{662A3FAA-D056-4098-8115-EA61EAF068CF}"/>
          </ac:spMkLst>
        </pc:spChg>
        <pc:spChg chg="add">
          <ac:chgData name="Rose Oluwakemi Awolumate (2005237)" userId="S::2005237@student.uwtsd.ac.uk::70918c75-2fcb-446f-81dd-897ef841f765" providerId="AD" clId="Web-{9CBCC48E-E403-4347-079B-BF0D3EC58352}" dt="2021-07-19T01:20:50.114" v="421"/>
          <ac:spMkLst>
            <pc:docMk/>
            <pc:sldMk cId="3785916565" sldId="261"/>
            <ac:spMk id="19" creationId="{6D6CDB20-394C-4D51-9C5B-8751E21338DC}"/>
          </ac:spMkLst>
        </pc:spChg>
        <pc:spChg chg="add">
          <ac:chgData name="Rose Oluwakemi Awolumate (2005237)" userId="S::2005237@student.uwtsd.ac.uk::70918c75-2fcb-446f-81dd-897ef841f765" providerId="AD" clId="Web-{9CBCC48E-E403-4347-079B-BF0D3EC58352}" dt="2021-07-19T01:20:50.114" v="421"/>
          <ac:spMkLst>
            <pc:docMk/>
            <pc:sldMk cId="3785916565" sldId="261"/>
            <ac:spMk id="21" creationId="{46DFD1E0-DCA7-47E6-B78B-6ECDDF873DD6}"/>
          </ac:spMkLst>
        </pc:spChg>
        <pc:spChg chg="add">
          <ac:chgData name="Rose Oluwakemi Awolumate (2005237)" userId="S::2005237@student.uwtsd.ac.uk::70918c75-2fcb-446f-81dd-897ef841f765" providerId="AD" clId="Web-{9CBCC48E-E403-4347-079B-BF0D3EC58352}" dt="2021-07-19T01:20:50.114" v="421"/>
          <ac:spMkLst>
            <pc:docMk/>
            <pc:sldMk cId="3785916565" sldId="261"/>
            <ac:spMk id="23" creationId="{8AAB0B1E-BB97-40E0-8DCD-D1197A0E1D6A}"/>
          </ac:spMkLst>
        </pc:spChg>
        <pc:grpChg chg="add del">
          <ac:chgData name="Rose Oluwakemi Awolumate (2005237)" userId="S::2005237@student.uwtsd.ac.uk::70918c75-2fcb-446f-81dd-897ef841f765" providerId="AD" clId="Web-{9CBCC48E-E403-4347-079B-BF0D3EC58352}" dt="2021-07-19T01:20:50.114" v="421"/>
          <ac:grpSpMkLst>
            <pc:docMk/>
            <pc:sldMk cId="3785916565" sldId="261"/>
            <ac:grpSpMk id="10" creationId="{2C3846A5-A498-4C9E-B4DC-13532657D717}"/>
          </ac:grpSpMkLst>
        </pc:grpChg>
        <pc:cxnChg chg="add">
          <ac:chgData name="Rose Oluwakemi Awolumate (2005237)" userId="S::2005237@student.uwtsd.ac.uk::70918c75-2fcb-446f-81dd-897ef841f765" providerId="AD" clId="Web-{9CBCC48E-E403-4347-079B-BF0D3EC58352}" dt="2021-07-19T01:20:50.114" v="421"/>
          <ac:cxnSpMkLst>
            <pc:docMk/>
            <pc:sldMk cId="3785916565" sldId="261"/>
            <ac:cxnSpMk id="25" creationId="{F492F8DF-EE34-4FC5-9FFE-76EB2E3BBA95}"/>
          </ac:cxnSpMkLst>
        </pc:cxnChg>
      </pc:sldChg>
      <pc:sldChg chg="addSp delSp modSp new mod setBg">
        <pc:chgData name="Rose Oluwakemi Awolumate (2005237)" userId="S::2005237@student.uwtsd.ac.uk::70918c75-2fcb-446f-81dd-897ef841f765" providerId="AD" clId="Web-{9CBCC48E-E403-4347-079B-BF0D3EC58352}" dt="2021-07-19T01:55:24.022" v="827" actId="14100"/>
        <pc:sldMkLst>
          <pc:docMk/>
          <pc:sldMk cId="2472252956" sldId="262"/>
        </pc:sldMkLst>
        <pc:spChg chg="mod">
          <ac:chgData name="Rose Oluwakemi Awolumate (2005237)" userId="S::2005237@student.uwtsd.ac.uk::70918c75-2fcb-446f-81dd-897ef841f765" providerId="AD" clId="Web-{9CBCC48E-E403-4347-079B-BF0D3EC58352}" dt="2021-07-19T01:53:59.520" v="805"/>
          <ac:spMkLst>
            <pc:docMk/>
            <pc:sldMk cId="2472252956" sldId="262"/>
            <ac:spMk id="2" creationId="{CAA72BF6-0ADB-4FD9-BA06-51FDC65288B7}"/>
          </ac:spMkLst>
        </pc:spChg>
        <pc:spChg chg="del mod">
          <ac:chgData name="Rose Oluwakemi Awolumate (2005237)" userId="S::2005237@student.uwtsd.ac.uk::70918c75-2fcb-446f-81dd-897ef841f765" providerId="AD" clId="Web-{9CBCC48E-E403-4347-079B-BF0D3EC58352}" dt="2021-07-19T01:24:18.353" v="444"/>
          <ac:spMkLst>
            <pc:docMk/>
            <pc:sldMk cId="2472252956" sldId="262"/>
            <ac:spMk id="3" creationId="{2AD2066E-3530-477A-95A5-6FD47D115065}"/>
          </ac:spMkLst>
        </pc:spChg>
        <pc:spChg chg="add del mod">
          <ac:chgData name="Rose Oluwakemi Awolumate (2005237)" userId="S::2005237@student.uwtsd.ac.uk::70918c75-2fcb-446f-81dd-897ef841f765" providerId="AD" clId="Web-{9CBCC48E-E403-4347-079B-BF0D3EC58352}" dt="2021-07-19T01:24:20.931" v="445"/>
          <ac:spMkLst>
            <pc:docMk/>
            <pc:sldMk cId="2472252956" sldId="262"/>
            <ac:spMk id="5" creationId="{5E7CBF07-92AA-402C-B4BF-D558CD99F582}"/>
          </ac:spMkLst>
        </pc:spChg>
        <pc:spChg chg="add mod">
          <ac:chgData name="Rose Oluwakemi Awolumate (2005237)" userId="S::2005237@student.uwtsd.ac.uk::70918c75-2fcb-446f-81dd-897ef841f765" providerId="AD" clId="Web-{9CBCC48E-E403-4347-079B-BF0D3EC58352}" dt="2021-07-19T01:55:24.022" v="827" actId="14100"/>
          <ac:spMkLst>
            <pc:docMk/>
            <pc:sldMk cId="2472252956" sldId="262"/>
            <ac:spMk id="6" creationId="{D4EEFA6F-24E4-4B0B-98DE-BD17CB5CC442}"/>
          </ac:spMkLst>
        </pc:spChg>
        <pc:spChg chg="add">
          <ac:chgData name="Rose Oluwakemi Awolumate (2005237)" userId="S::2005237@student.uwtsd.ac.uk::70918c75-2fcb-446f-81dd-897ef841f765" providerId="AD" clId="Web-{9CBCC48E-E403-4347-079B-BF0D3EC58352}" dt="2021-07-19T01:53:59.520" v="805"/>
          <ac:spMkLst>
            <pc:docMk/>
            <pc:sldMk cId="2472252956" sldId="262"/>
            <ac:spMk id="11" creationId="{081EA652-8C6A-4E69-BEB9-170809474553}"/>
          </ac:spMkLst>
        </pc:spChg>
        <pc:spChg chg="add">
          <ac:chgData name="Rose Oluwakemi Awolumate (2005237)" userId="S::2005237@student.uwtsd.ac.uk::70918c75-2fcb-446f-81dd-897ef841f765" providerId="AD" clId="Web-{9CBCC48E-E403-4347-079B-BF0D3EC58352}" dt="2021-07-19T01:53:59.520" v="805"/>
          <ac:spMkLst>
            <pc:docMk/>
            <pc:sldMk cId="2472252956" sldId="262"/>
            <ac:spMk id="13" creationId="{5298780A-33B9-4EA2-8F67-DE68AD62841B}"/>
          </ac:spMkLst>
        </pc:spChg>
        <pc:spChg chg="add">
          <ac:chgData name="Rose Oluwakemi Awolumate (2005237)" userId="S::2005237@student.uwtsd.ac.uk::70918c75-2fcb-446f-81dd-897ef841f765" providerId="AD" clId="Web-{9CBCC48E-E403-4347-079B-BF0D3EC58352}" dt="2021-07-19T01:53:59.520" v="805"/>
          <ac:spMkLst>
            <pc:docMk/>
            <pc:sldMk cId="2472252956" sldId="262"/>
            <ac:spMk id="15" creationId="{7F488E8B-4E1E-4402-8935-D4E6C02615C7}"/>
          </ac:spMkLst>
        </pc:spChg>
      </pc:sldChg>
      <pc:sldChg chg="addSp modSp new mod setBg">
        <pc:chgData name="Rose Oluwakemi Awolumate (2005237)" userId="S::2005237@student.uwtsd.ac.uk::70918c75-2fcb-446f-81dd-897ef841f765" providerId="AD" clId="Web-{9CBCC48E-E403-4347-079B-BF0D3EC58352}" dt="2021-07-19T01:56:03.118" v="832" actId="1076"/>
        <pc:sldMkLst>
          <pc:docMk/>
          <pc:sldMk cId="2583155536" sldId="263"/>
        </pc:sldMkLst>
        <pc:spChg chg="add mod ord">
          <ac:chgData name="Rose Oluwakemi Awolumate (2005237)" userId="S::2005237@student.uwtsd.ac.uk::70918c75-2fcb-446f-81dd-897ef841f765" providerId="AD" clId="Web-{9CBCC48E-E403-4347-079B-BF0D3EC58352}" dt="2021-07-19T01:56:03.118" v="832" actId="1076"/>
          <ac:spMkLst>
            <pc:docMk/>
            <pc:sldMk cId="2583155536" sldId="263"/>
            <ac:spMk id="2" creationId="{275AB2ED-4E9F-4248-8D3C-50E662D6FDD1}"/>
          </ac:spMkLst>
        </pc:spChg>
        <pc:spChg chg="add mod">
          <ac:chgData name="Rose Oluwakemi Awolumate (2005237)" userId="S::2005237@student.uwtsd.ac.uk::70918c75-2fcb-446f-81dd-897ef841f765" providerId="AD" clId="Web-{9CBCC48E-E403-4347-079B-BF0D3EC58352}" dt="2021-07-19T01:55:49.913" v="828"/>
          <ac:spMkLst>
            <pc:docMk/>
            <pc:sldMk cId="2583155536" sldId="263"/>
            <ac:spMk id="3" creationId="{215B4A69-C3D8-4B21-9303-28AE18A6D942}"/>
          </ac:spMkLst>
        </pc:spChg>
        <pc:spChg chg="add">
          <ac:chgData name="Rose Oluwakemi Awolumate (2005237)" userId="S::2005237@student.uwtsd.ac.uk::70918c75-2fcb-446f-81dd-897ef841f765" providerId="AD" clId="Web-{9CBCC48E-E403-4347-079B-BF0D3EC58352}" dt="2021-07-19T01:55:49.913" v="828"/>
          <ac:spMkLst>
            <pc:docMk/>
            <pc:sldMk cId="2583155536" sldId="263"/>
            <ac:spMk id="8" creationId="{6D6CDB20-394C-4D51-9C5B-8751E21338DC}"/>
          </ac:spMkLst>
        </pc:spChg>
        <pc:spChg chg="add">
          <ac:chgData name="Rose Oluwakemi Awolumate (2005237)" userId="S::2005237@student.uwtsd.ac.uk::70918c75-2fcb-446f-81dd-897ef841f765" providerId="AD" clId="Web-{9CBCC48E-E403-4347-079B-BF0D3EC58352}" dt="2021-07-19T01:55:49.913" v="828"/>
          <ac:spMkLst>
            <pc:docMk/>
            <pc:sldMk cId="2583155536" sldId="263"/>
            <ac:spMk id="10" creationId="{46DFD1E0-DCA7-47E6-B78B-6ECDDF873DD6}"/>
          </ac:spMkLst>
        </pc:spChg>
        <pc:spChg chg="add">
          <ac:chgData name="Rose Oluwakemi Awolumate (2005237)" userId="S::2005237@student.uwtsd.ac.uk::70918c75-2fcb-446f-81dd-897ef841f765" providerId="AD" clId="Web-{9CBCC48E-E403-4347-079B-BF0D3EC58352}" dt="2021-07-19T01:55:49.913" v="828"/>
          <ac:spMkLst>
            <pc:docMk/>
            <pc:sldMk cId="2583155536" sldId="263"/>
            <ac:spMk id="12" creationId="{8AAB0B1E-BB97-40E0-8DCD-D1197A0E1D6A}"/>
          </ac:spMkLst>
        </pc:spChg>
      </pc:sldChg>
      <pc:sldChg chg="addSp modSp new mod setBg">
        <pc:chgData name="Rose Oluwakemi Awolumate (2005237)" userId="S::2005237@student.uwtsd.ac.uk::70918c75-2fcb-446f-81dd-897ef841f765" providerId="AD" clId="Web-{9CBCC48E-E403-4347-079B-BF0D3EC58352}" dt="2021-07-19T01:53:51.895" v="804" actId="1076"/>
        <pc:sldMkLst>
          <pc:docMk/>
          <pc:sldMk cId="2888775393" sldId="264"/>
        </pc:sldMkLst>
        <pc:spChg chg="mod">
          <ac:chgData name="Rose Oluwakemi Awolumate (2005237)" userId="S::2005237@student.uwtsd.ac.uk::70918c75-2fcb-446f-81dd-897ef841f765" providerId="AD" clId="Web-{9CBCC48E-E403-4347-079B-BF0D3EC58352}" dt="2021-07-19T01:53:25.941" v="796"/>
          <ac:spMkLst>
            <pc:docMk/>
            <pc:sldMk cId="2888775393" sldId="264"/>
            <ac:spMk id="2" creationId="{BD00ECF5-9D76-4C15-ACED-CB6494D789CE}"/>
          </ac:spMkLst>
        </pc:spChg>
        <pc:spChg chg="mod">
          <ac:chgData name="Rose Oluwakemi Awolumate (2005237)" userId="S::2005237@student.uwtsd.ac.uk::70918c75-2fcb-446f-81dd-897ef841f765" providerId="AD" clId="Web-{9CBCC48E-E403-4347-079B-BF0D3EC58352}" dt="2021-07-19T01:53:51.895" v="804" actId="1076"/>
          <ac:spMkLst>
            <pc:docMk/>
            <pc:sldMk cId="2888775393" sldId="264"/>
            <ac:spMk id="3" creationId="{4CC35BB8-1BBD-490B-9E38-87F28F995613}"/>
          </ac:spMkLst>
        </pc:spChg>
        <pc:spChg chg="add">
          <ac:chgData name="Rose Oluwakemi Awolumate (2005237)" userId="S::2005237@student.uwtsd.ac.uk::70918c75-2fcb-446f-81dd-897ef841f765" providerId="AD" clId="Web-{9CBCC48E-E403-4347-079B-BF0D3EC58352}" dt="2021-07-19T01:53:25.941" v="796"/>
          <ac:spMkLst>
            <pc:docMk/>
            <pc:sldMk cId="2888775393" sldId="264"/>
            <ac:spMk id="8" creationId="{7CB4857B-ED7C-444D-9F04-2F885114A1C2}"/>
          </ac:spMkLst>
        </pc:spChg>
        <pc:spChg chg="add">
          <ac:chgData name="Rose Oluwakemi Awolumate (2005237)" userId="S::2005237@student.uwtsd.ac.uk::70918c75-2fcb-446f-81dd-897ef841f765" providerId="AD" clId="Web-{9CBCC48E-E403-4347-079B-BF0D3EC58352}" dt="2021-07-19T01:53:25.941" v="796"/>
          <ac:spMkLst>
            <pc:docMk/>
            <pc:sldMk cId="2888775393" sldId="264"/>
            <ac:spMk id="10" creationId="{D18046FB-44EA-4FD8-A585-EA09A319B2D0}"/>
          </ac:spMkLst>
        </pc:spChg>
        <pc:spChg chg="add">
          <ac:chgData name="Rose Oluwakemi Awolumate (2005237)" userId="S::2005237@student.uwtsd.ac.uk::70918c75-2fcb-446f-81dd-897ef841f765" providerId="AD" clId="Web-{9CBCC48E-E403-4347-079B-BF0D3EC58352}" dt="2021-07-19T01:53:25.941" v="796"/>
          <ac:spMkLst>
            <pc:docMk/>
            <pc:sldMk cId="2888775393" sldId="264"/>
            <ac:spMk id="12" creationId="{479F5F2B-8B58-4140-AE6A-51F6C67B18D9}"/>
          </ac:spMkLst>
        </pc:spChg>
      </pc:sldChg>
      <pc:sldChg chg="addSp modSp new mod setBg">
        <pc:chgData name="Rose Oluwakemi Awolumate (2005237)" userId="S::2005237@student.uwtsd.ac.uk::70918c75-2fcb-446f-81dd-897ef841f765" providerId="AD" clId="Web-{9CBCC48E-E403-4347-079B-BF0D3EC58352}" dt="2021-07-19T01:56:24.322" v="834"/>
        <pc:sldMkLst>
          <pc:docMk/>
          <pc:sldMk cId="3261229373" sldId="265"/>
        </pc:sldMkLst>
        <pc:spChg chg="mod">
          <ac:chgData name="Rose Oluwakemi Awolumate (2005237)" userId="S::2005237@student.uwtsd.ac.uk::70918c75-2fcb-446f-81dd-897ef841f765" providerId="AD" clId="Web-{9CBCC48E-E403-4347-079B-BF0D3EC58352}" dt="2021-07-19T01:56:24.322" v="834"/>
          <ac:spMkLst>
            <pc:docMk/>
            <pc:sldMk cId="3261229373" sldId="265"/>
            <ac:spMk id="2" creationId="{CA927C6C-F62F-48F3-8C37-26FDDC6772CE}"/>
          </ac:spMkLst>
        </pc:spChg>
        <pc:spChg chg="mod">
          <ac:chgData name="Rose Oluwakemi Awolumate (2005237)" userId="S::2005237@student.uwtsd.ac.uk::70918c75-2fcb-446f-81dd-897ef841f765" providerId="AD" clId="Web-{9CBCC48E-E403-4347-079B-BF0D3EC58352}" dt="2021-07-19T01:56:24.322" v="834"/>
          <ac:spMkLst>
            <pc:docMk/>
            <pc:sldMk cId="3261229373" sldId="265"/>
            <ac:spMk id="3" creationId="{87872B18-068B-4B5D-90AD-34710EF4E90C}"/>
          </ac:spMkLst>
        </pc:spChg>
        <pc:spChg chg="add">
          <ac:chgData name="Rose Oluwakemi Awolumate (2005237)" userId="S::2005237@student.uwtsd.ac.uk::70918c75-2fcb-446f-81dd-897ef841f765" providerId="AD" clId="Web-{9CBCC48E-E403-4347-079B-BF0D3EC58352}" dt="2021-07-19T01:56:24.322" v="834"/>
          <ac:spMkLst>
            <pc:docMk/>
            <pc:sldMk cId="3261229373" sldId="265"/>
            <ac:spMk id="8" creationId="{907EF6B7-1338-4443-8C46-6A318D952DFD}"/>
          </ac:spMkLst>
        </pc:spChg>
        <pc:spChg chg="add">
          <ac:chgData name="Rose Oluwakemi Awolumate (2005237)" userId="S::2005237@student.uwtsd.ac.uk::70918c75-2fcb-446f-81dd-897ef841f765" providerId="AD" clId="Web-{9CBCC48E-E403-4347-079B-BF0D3EC58352}" dt="2021-07-19T01:56:24.322" v="834"/>
          <ac:spMkLst>
            <pc:docMk/>
            <pc:sldMk cId="3261229373" sldId="265"/>
            <ac:spMk id="10" creationId="{DAAE4CDD-124C-4DCF-9584-B6033B545DD5}"/>
          </ac:spMkLst>
        </pc:spChg>
        <pc:spChg chg="add">
          <ac:chgData name="Rose Oluwakemi Awolumate (2005237)" userId="S::2005237@student.uwtsd.ac.uk::70918c75-2fcb-446f-81dd-897ef841f765" providerId="AD" clId="Web-{9CBCC48E-E403-4347-079B-BF0D3EC58352}" dt="2021-07-19T01:56:24.322" v="834"/>
          <ac:spMkLst>
            <pc:docMk/>
            <pc:sldMk cId="3261229373" sldId="265"/>
            <ac:spMk id="12" creationId="{081E4A58-353D-44AE-B2FC-2A74E2E400F7}"/>
          </ac:spMkLst>
        </pc:spChg>
      </pc:sldChg>
      <pc:sldChg chg="addSp modSp new mod setBg">
        <pc:chgData name="Rose Oluwakemi Awolumate (2005237)" userId="S::2005237@student.uwtsd.ac.uk::70918c75-2fcb-446f-81dd-897ef841f765" providerId="AD" clId="Web-{9CBCC48E-E403-4347-079B-BF0D3EC58352}" dt="2021-07-19T01:56:59.588" v="840" actId="20577"/>
        <pc:sldMkLst>
          <pc:docMk/>
          <pc:sldMk cId="3535734544" sldId="266"/>
        </pc:sldMkLst>
        <pc:spChg chg="add mod ord">
          <ac:chgData name="Rose Oluwakemi Awolumate (2005237)" userId="S::2005237@student.uwtsd.ac.uk::70918c75-2fcb-446f-81dd-897ef841f765" providerId="AD" clId="Web-{9CBCC48E-E403-4347-079B-BF0D3EC58352}" dt="2021-07-19T01:56:59.588" v="840" actId="20577"/>
          <ac:spMkLst>
            <pc:docMk/>
            <pc:sldMk cId="3535734544" sldId="266"/>
            <ac:spMk id="2" creationId="{3981DDC2-0608-4E96-958E-C575999EAB15}"/>
          </ac:spMkLst>
        </pc:spChg>
        <pc:spChg chg="add mod">
          <ac:chgData name="Rose Oluwakemi Awolumate (2005237)" userId="S::2005237@student.uwtsd.ac.uk::70918c75-2fcb-446f-81dd-897ef841f765" providerId="AD" clId="Web-{9CBCC48E-E403-4347-079B-BF0D3EC58352}" dt="2021-07-19T01:56:33.103" v="835"/>
          <ac:spMkLst>
            <pc:docMk/>
            <pc:sldMk cId="3535734544" sldId="266"/>
            <ac:spMk id="3" creationId="{098A8CAD-B9CD-4CE0-BDA5-DAE3376E2A52}"/>
          </ac:spMkLst>
        </pc:spChg>
        <pc:spChg chg="add">
          <ac:chgData name="Rose Oluwakemi Awolumate (2005237)" userId="S::2005237@student.uwtsd.ac.uk::70918c75-2fcb-446f-81dd-897ef841f765" providerId="AD" clId="Web-{9CBCC48E-E403-4347-079B-BF0D3EC58352}" dt="2021-07-19T01:56:33.103" v="835"/>
          <ac:spMkLst>
            <pc:docMk/>
            <pc:sldMk cId="3535734544" sldId="266"/>
            <ac:spMk id="8" creationId="{C2554CA6-288E-4202-BC52-2E5A8F0C0AED}"/>
          </ac:spMkLst>
        </pc:spChg>
        <pc:spChg chg="add">
          <ac:chgData name="Rose Oluwakemi Awolumate (2005237)" userId="S::2005237@student.uwtsd.ac.uk::70918c75-2fcb-446f-81dd-897ef841f765" providerId="AD" clId="Web-{9CBCC48E-E403-4347-079B-BF0D3EC58352}" dt="2021-07-19T01:56:33.103" v="835"/>
          <ac:spMkLst>
            <pc:docMk/>
            <pc:sldMk cId="3535734544" sldId="266"/>
            <ac:spMk id="10" creationId="{B10BB131-AC8E-4A8E-A5D1-36260F720C3B}"/>
          </ac:spMkLst>
        </pc:spChg>
        <pc:spChg chg="add">
          <ac:chgData name="Rose Oluwakemi Awolumate (2005237)" userId="S::2005237@student.uwtsd.ac.uk::70918c75-2fcb-446f-81dd-897ef841f765" providerId="AD" clId="Web-{9CBCC48E-E403-4347-079B-BF0D3EC58352}" dt="2021-07-19T01:56:33.103" v="835"/>
          <ac:spMkLst>
            <pc:docMk/>
            <pc:sldMk cId="3535734544" sldId="266"/>
            <ac:spMk id="12" creationId="{5B7778FC-632E-4DCA-A7CB-0D7731CCF970}"/>
          </ac:spMkLst>
        </pc:spChg>
        <pc:spChg chg="add">
          <ac:chgData name="Rose Oluwakemi Awolumate (2005237)" userId="S::2005237@student.uwtsd.ac.uk::70918c75-2fcb-446f-81dd-897ef841f765" providerId="AD" clId="Web-{9CBCC48E-E403-4347-079B-BF0D3EC58352}" dt="2021-07-19T01:56:33.103" v="835"/>
          <ac:spMkLst>
            <pc:docMk/>
            <pc:sldMk cId="3535734544" sldId="266"/>
            <ac:spMk id="14" creationId="{FA23A907-97FB-4A8F-880A-DD77401C4296}"/>
          </ac:spMkLst>
        </pc:spChg>
      </pc:sldChg>
    </pc:docChg>
  </pc:docChgLst>
  <pc:docChgLst>
    <pc:chgData name="Rose Oluwakemi Awolumate (2005237)" userId="S::2005237@student.uwtsd.ac.uk::70918c75-2fcb-446f-81dd-897ef841f765" providerId="AD" clId="Web-{306B6485-CF7E-306E-1991-50DD6EAFFAEF}"/>
    <pc:docChg chg="modSld">
      <pc:chgData name="Rose Oluwakemi Awolumate (2005237)" userId="S::2005237@student.uwtsd.ac.uk::70918c75-2fcb-446f-81dd-897ef841f765" providerId="AD" clId="Web-{306B6485-CF7E-306E-1991-50DD6EAFFAEF}" dt="2021-07-19T02:11:26.335" v="32" actId="20577"/>
      <pc:docMkLst>
        <pc:docMk/>
      </pc:docMkLst>
      <pc:sldChg chg="modSp">
        <pc:chgData name="Rose Oluwakemi Awolumate (2005237)" userId="S::2005237@student.uwtsd.ac.uk::70918c75-2fcb-446f-81dd-897ef841f765" providerId="AD" clId="Web-{306B6485-CF7E-306E-1991-50DD6EAFFAEF}" dt="2021-07-19T02:10:46.615" v="22" actId="14100"/>
        <pc:sldMkLst>
          <pc:docMk/>
          <pc:sldMk cId="434266939" sldId="258"/>
        </pc:sldMkLst>
        <pc:spChg chg="mod">
          <ac:chgData name="Rose Oluwakemi Awolumate (2005237)" userId="S::2005237@student.uwtsd.ac.uk::70918c75-2fcb-446f-81dd-897ef841f765" providerId="AD" clId="Web-{306B6485-CF7E-306E-1991-50DD6EAFFAEF}" dt="2021-07-19T02:10:46.615" v="22" actId="14100"/>
          <ac:spMkLst>
            <pc:docMk/>
            <pc:sldMk cId="434266939" sldId="258"/>
            <ac:spMk id="11" creationId="{9F33DFEB-88D5-48B4-8F26-7B5E59CD08AF}"/>
          </ac:spMkLst>
        </pc:spChg>
      </pc:sldChg>
      <pc:sldChg chg="modSp">
        <pc:chgData name="Rose Oluwakemi Awolumate (2005237)" userId="S::2005237@student.uwtsd.ac.uk::70918c75-2fcb-446f-81dd-897ef841f765" providerId="AD" clId="Web-{306B6485-CF7E-306E-1991-50DD6EAFFAEF}" dt="2021-07-19T02:10:12.802" v="14" actId="20577"/>
        <pc:sldMkLst>
          <pc:docMk/>
          <pc:sldMk cId="2157617176" sldId="260"/>
        </pc:sldMkLst>
        <pc:spChg chg="mod">
          <ac:chgData name="Rose Oluwakemi Awolumate (2005237)" userId="S::2005237@student.uwtsd.ac.uk::70918c75-2fcb-446f-81dd-897ef841f765" providerId="AD" clId="Web-{306B6485-CF7E-306E-1991-50DD6EAFFAEF}" dt="2021-07-19T02:10:12.802" v="14" actId="20577"/>
          <ac:spMkLst>
            <pc:docMk/>
            <pc:sldMk cId="2157617176" sldId="260"/>
            <ac:spMk id="3" creationId="{4675656E-0D3E-4D42-AB91-64F489D12710}"/>
          </ac:spMkLst>
        </pc:spChg>
      </pc:sldChg>
      <pc:sldChg chg="modSp">
        <pc:chgData name="Rose Oluwakemi Awolumate (2005237)" userId="S::2005237@student.uwtsd.ac.uk::70918c75-2fcb-446f-81dd-897ef841f765" providerId="AD" clId="Web-{306B6485-CF7E-306E-1991-50DD6EAFFAEF}" dt="2021-07-19T02:10:27.880" v="16" actId="20577"/>
        <pc:sldMkLst>
          <pc:docMk/>
          <pc:sldMk cId="2583155536" sldId="263"/>
        </pc:sldMkLst>
        <pc:spChg chg="mod">
          <ac:chgData name="Rose Oluwakemi Awolumate (2005237)" userId="S::2005237@student.uwtsd.ac.uk::70918c75-2fcb-446f-81dd-897ef841f765" providerId="AD" clId="Web-{306B6485-CF7E-306E-1991-50DD6EAFFAEF}" dt="2021-07-19T02:10:27.880" v="16" actId="20577"/>
          <ac:spMkLst>
            <pc:docMk/>
            <pc:sldMk cId="2583155536" sldId="263"/>
            <ac:spMk id="2" creationId="{275AB2ED-4E9F-4248-8D3C-50E662D6FDD1}"/>
          </ac:spMkLst>
        </pc:spChg>
      </pc:sldChg>
      <pc:sldChg chg="modSp">
        <pc:chgData name="Rose Oluwakemi Awolumate (2005237)" userId="S::2005237@student.uwtsd.ac.uk::70918c75-2fcb-446f-81dd-897ef841f765" providerId="AD" clId="Web-{306B6485-CF7E-306E-1991-50DD6EAFFAEF}" dt="2021-07-19T02:11:26.335" v="32" actId="20577"/>
        <pc:sldMkLst>
          <pc:docMk/>
          <pc:sldMk cId="2888775393" sldId="264"/>
        </pc:sldMkLst>
        <pc:spChg chg="mod">
          <ac:chgData name="Rose Oluwakemi Awolumate (2005237)" userId="S::2005237@student.uwtsd.ac.uk::70918c75-2fcb-446f-81dd-897ef841f765" providerId="AD" clId="Web-{306B6485-CF7E-306E-1991-50DD6EAFFAEF}" dt="2021-07-19T02:11:26.335" v="32" actId="20577"/>
          <ac:spMkLst>
            <pc:docMk/>
            <pc:sldMk cId="2888775393" sldId="264"/>
            <ac:spMk id="3" creationId="{4CC35BB8-1BBD-490B-9E38-87F28F99561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18/07/2021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238835" y="950302"/>
            <a:ext cx="4943378" cy="4948454"/>
          </a:xfrm>
        </p:spPr>
        <p:txBody>
          <a:bodyPr vert="horz" lIns="91440" tIns="45720" rIns="91440" bIns="45720" rtlCol="0" anchor="t">
            <a:noAutofit/>
          </a:bodyPr>
          <a:lstStyle/>
          <a:p>
            <a:pPr algn="l"/>
            <a:r>
              <a:rPr lang="en-GB" sz="4000">
                <a:ea typeface="+mn-lt"/>
                <a:cs typeface="+mn-lt"/>
              </a:rPr>
              <a:t>Name- Roseline </a:t>
            </a:r>
            <a:r>
              <a:rPr lang="en-GB" sz="4000" err="1">
                <a:ea typeface="+mn-lt"/>
                <a:cs typeface="+mn-lt"/>
              </a:rPr>
              <a:t>Awolumate</a:t>
            </a:r>
            <a:r>
              <a:rPr lang="en-GB" sz="4000">
                <a:ea typeface="+mn-lt"/>
                <a:cs typeface="+mn-lt"/>
              </a:rPr>
              <a:t> </a:t>
            </a:r>
            <a:endParaRPr lang="en-US" sz="4000">
              <a:ea typeface="+mn-lt"/>
              <a:cs typeface="+mn-lt"/>
            </a:endParaRPr>
          </a:p>
          <a:p>
            <a:pPr algn="l"/>
            <a:r>
              <a:rPr lang="en-GB" sz="4000">
                <a:ea typeface="+mn-lt"/>
                <a:cs typeface="+mn-lt"/>
              </a:rPr>
              <a:t>Student number- 2005237</a:t>
            </a:r>
            <a:endParaRPr lang="en-US" sz="4000">
              <a:ea typeface="+mn-lt"/>
              <a:cs typeface="+mn-lt"/>
            </a:endParaRPr>
          </a:p>
          <a:p>
            <a:pPr algn="l"/>
            <a:r>
              <a:rPr lang="en-GB" sz="4000">
                <a:ea typeface="+mn-lt"/>
                <a:cs typeface="+mn-lt"/>
              </a:rPr>
              <a:t>Lecturer name- Karen </a:t>
            </a:r>
            <a:endParaRPr lang="en-US" sz="4000">
              <a:ea typeface="+mn-lt"/>
              <a:cs typeface="+mn-lt"/>
            </a:endParaRPr>
          </a:p>
          <a:p>
            <a:pPr algn="l"/>
            <a:r>
              <a:rPr lang="en-GB" sz="4000">
                <a:ea typeface="+mn-lt"/>
                <a:cs typeface="+mn-lt"/>
              </a:rPr>
              <a:t>Moodle number BMHP4013</a:t>
            </a:r>
            <a:endParaRPr lang="en-GB" sz="4000">
              <a:cs typeface="Calibri" panose="020F0502020204030204"/>
            </a:endParaRPr>
          </a:p>
        </p:txBody>
      </p:sp>
      <p:sp>
        <p:nvSpPr>
          <p:cNvPr id="20" name="Freeform: Shape 1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Picture 15">
            <a:extLst>
              <a:ext uri="{FF2B5EF4-FFF2-40B4-BE49-F238E27FC236}">
                <a16:creationId xmlns:a16="http://schemas.microsoft.com/office/drawing/2014/main" id="{2C43B2E8-5C61-4E53-B2F7-341EC4909D61}"/>
              </a:ext>
            </a:extLst>
          </p:cNvPr>
          <p:cNvPicPr>
            <a:picLocks noChangeAspect="1"/>
          </p:cNvPicPr>
          <p:nvPr/>
        </p:nvPicPr>
        <p:blipFill rotWithShape="1">
          <a:blip r:embed="rId2"/>
          <a:srcRect l="8047" r="1138" b="13"/>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7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7E65DC8D-299C-42BB-A050-7ECA9E17C60F}"/>
              </a:ext>
            </a:extLst>
          </p:cNvPr>
          <p:cNvSpPr>
            <a:spLocks noGrp="1"/>
          </p:cNvSpPr>
          <p:nvPr>
            <p:ph idx="1"/>
          </p:nvPr>
        </p:nvSpPr>
        <p:spPr>
          <a:xfrm>
            <a:off x="838200" y="1458029"/>
            <a:ext cx="10373548" cy="4718933"/>
          </a:xfrm>
        </p:spPr>
        <p:txBody>
          <a:bodyPr vert="horz" lIns="91440" tIns="45720" rIns="91440" bIns="45720" rtlCol="0" anchor="t">
            <a:normAutofit/>
          </a:bodyPr>
          <a:lstStyle/>
          <a:p>
            <a:pPr marL="0" indent="0">
              <a:buNone/>
            </a:pPr>
            <a:r>
              <a:rPr lang="en-GB" sz="2000" u="sng">
                <a:ea typeface="+mn-lt"/>
                <a:cs typeface="+mn-lt"/>
              </a:rPr>
              <a:t>Date of publication</a:t>
            </a:r>
            <a:r>
              <a:rPr lang="en-GB" sz="2000">
                <a:ea typeface="+mn-lt"/>
                <a:cs typeface="+mn-lt"/>
              </a:rPr>
              <a:t>- 2016 </a:t>
            </a:r>
            <a:endParaRPr lang="en-US" sz="2000">
              <a:ea typeface="+mn-lt"/>
              <a:cs typeface="+mn-lt"/>
            </a:endParaRPr>
          </a:p>
          <a:p>
            <a:pPr marL="0" indent="0">
              <a:buNone/>
            </a:pPr>
            <a:r>
              <a:rPr lang="en-GB" sz="2000">
                <a:ea typeface="+mn-lt"/>
                <a:cs typeface="+mn-lt"/>
              </a:rPr>
              <a:t>Aurthur: BMJ Open; London. </a:t>
            </a:r>
            <a:endParaRPr lang="en-US" sz="2000">
              <a:ea typeface="+mn-lt"/>
              <a:cs typeface="+mn-lt"/>
            </a:endParaRPr>
          </a:p>
          <a:p>
            <a:endParaRPr lang="en-US" sz="2000">
              <a:ea typeface="+mn-lt"/>
              <a:cs typeface="+mn-lt"/>
            </a:endParaRPr>
          </a:p>
          <a:p>
            <a:pPr marL="0" indent="0">
              <a:buNone/>
            </a:pPr>
            <a:r>
              <a:rPr lang="en-GB" sz="2000" u="sng">
                <a:ea typeface="+mn-lt"/>
                <a:cs typeface="+mn-lt"/>
              </a:rPr>
              <a:t>What is the purpose?  </a:t>
            </a:r>
            <a:endParaRPr lang="en-US" sz="2000">
              <a:ea typeface="+mn-lt"/>
              <a:cs typeface="+mn-lt"/>
            </a:endParaRPr>
          </a:p>
          <a:p>
            <a:pPr marL="0" indent="0">
              <a:buNone/>
            </a:pPr>
            <a:r>
              <a:rPr lang="en-GB" sz="2000">
                <a:ea typeface="+mn-lt"/>
                <a:cs typeface="+mn-lt"/>
              </a:rPr>
              <a:t>The purpose was to explore the independent association between multiple lifestyle behaviour sleep, physical activity, and diet an overweight obesity in UK children. The second objective was to compare body mass index( BMI)2-score between children who meet health guideline for each lifestyle behaviour and those who do not and to explore the impact of the interactions between lifestyle behaviours on BMI 2- score</a:t>
            </a:r>
          </a:p>
          <a:p>
            <a:pPr marL="0" indent="0">
              <a:buNone/>
            </a:pPr>
            <a:r>
              <a:rPr lang="en-GB" sz="2000">
                <a:ea typeface="+mn-lt"/>
                <a:cs typeface="+mn-lt"/>
              </a:rPr>
              <a:t>BK </a:t>
            </a:r>
            <a:r>
              <a:rPr lang="en-GB" sz="2000" err="1">
                <a:ea typeface="+mn-lt"/>
                <a:cs typeface="+mn-lt"/>
              </a:rPr>
              <a:t>Ahmedani</a:t>
            </a:r>
            <a:r>
              <a:rPr lang="en-GB" sz="2000">
                <a:ea typeface="+mn-lt"/>
                <a:cs typeface="+mn-lt"/>
              </a:rPr>
              <a:t> .(2014)</a:t>
            </a:r>
            <a:endParaRPr lang="en-US" sz="2000">
              <a:ea typeface="+mn-lt"/>
              <a:cs typeface="+mn-lt"/>
            </a:endParaRPr>
          </a:p>
          <a:p>
            <a:pPr marL="0" indent="0">
              <a:buNone/>
            </a:pPr>
            <a:endParaRPr lang="en-GB" sz="2000">
              <a:ea typeface="+mn-lt"/>
              <a:cs typeface="+mn-lt"/>
            </a:endParaRPr>
          </a:p>
          <a:p>
            <a:r>
              <a:rPr lang="en-GB" sz="2000" u="sng">
                <a:ea typeface="+mn-lt"/>
                <a:cs typeface="+mn-lt"/>
              </a:rPr>
              <a:t>I</a:t>
            </a:r>
            <a:r>
              <a:rPr lang="en-GB" sz="2000">
                <a:ea typeface="+mn-lt"/>
                <a:cs typeface="+mn-lt"/>
              </a:rPr>
              <a:t>s this clearly stated in the article?</a:t>
            </a:r>
            <a:endParaRPr lang="en-US" sz="2000">
              <a:ea typeface="+mn-lt"/>
              <a:cs typeface="+mn-lt"/>
            </a:endParaRPr>
          </a:p>
          <a:p>
            <a:pPr marL="0" indent="0">
              <a:buNone/>
            </a:pPr>
            <a:r>
              <a:rPr lang="en-GB" sz="2000">
                <a:ea typeface="+mn-lt"/>
                <a:cs typeface="+mn-lt"/>
              </a:rPr>
              <a:t>Yes it was clearly stated in the article.</a:t>
            </a:r>
            <a:endParaRPr lang="en-US" sz="2000">
              <a:ea typeface="+mn-lt"/>
              <a:cs typeface="+mn-lt"/>
            </a:endParaRPr>
          </a:p>
          <a:p>
            <a:endParaRPr lang="en-GB" sz="2000">
              <a:ea typeface="+mn-lt"/>
              <a:cs typeface="+mn-lt"/>
            </a:endParaRPr>
          </a:p>
          <a:p>
            <a:endParaRPr lang="en-US" sz="2000">
              <a:cs typeface="Calibri"/>
            </a:endParaRPr>
          </a:p>
        </p:txBody>
      </p:sp>
      <p:sp>
        <p:nvSpPr>
          <p:cNvPr id="5" name="TextBox 4">
            <a:extLst>
              <a:ext uri="{FF2B5EF4-FFF2-40B4-BE49-F238E27FC236}">
                <a16:creationId xmlns:a16="http://schemas.microsoft.com/office/drawing/2014/main" id="{8FE59830-3875-4799-84B7-E024B023F59F}"/>
              </a:ext>
            </a:extLst>
          </p:cNvPr>
          <p:cNvSpPr txBox="1"/>
          <p:nvPr/>
        </p:nvSpPr>
        <p:spPr>
          <a:xfrm>
            <a:off x="603956" y="237067"/>
            <a:ext cx="1060779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cs typeface="Calibri"/>
              </a:rPr>
              <a:t>Title- obesity among the children aged 9-11 years in the UK</a:t>
            </a:r>
          </a:p>
        </p:txBody>
      </p:sp>
    </p:spTree>
    <p:extLst>
      <p:ext uri="{BB962C8B-B14F-4D97-AF65-F5344CB8AC3E}">
        <p14:creationId xmlns:p14="http://schemas.microsoft.com/office/powerpoint/2010/main" val="316081496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Content Placeholder 10">
            <a:extLst>
              <a:ext uri="{FF2B5EF4-FFF2-40B4-BE49-F238E27FC236}">
                <a16:creationId xmlns:a16="http://schemas.microsoft.com/office/drawing/2014/main" id="{9F33DFEB-88D5-48B4-8F26-7B5E59CD08AF}"/>
              </a:ext>
            </a:extLst>
          </p:cNvPr>
          <p:cNvSpPr>
            <a:spLocks noGrp="1"/>
          </p:cNvSpPr>
          <p:nvPr>
            <p:ph idx="1"/>
          </p:nvPr>
        </p:nvSpPr>
        <p:spPr>
          <a:xfrm>
            <a:off x="189089" y="66440"/>
            <a:ext cx="11945525" cy="6524449"/>
          </a:xfrm>
        </p:spPr>
        <p:txBody>
          <a:bodyPr vert="horz" lIns="91440" tIns="45720" rIns="91440" bIns="45720" rtlCol="0" anchor="t">
            <a:normAutofit fontScale="40000" lnSpcReduction="20000"/>
          </a:bodyPr>
          <a:lstStyle/>
          <a:p>
            <a:pPr marL="0" indent="0">
              <a:buNone/>
            </a:pPr>
            <a:endParaRPr lang="en-GB" sz="5100" u="sng">
              <a:ea typeface="+mn-lt"/>
              <a:cs typeface="+mn-lt"/>
            </a:endParaRPr>
          </a:p>
          <a:p>
            <a:r>
              <a:rPr lang="en-GB" sz="5100" u="sng">
                <a:ea typeface="+mn-lt"/>
                <a:cs typeface="+mn-lt"/>
              </a:rPr>
              <a:t>Why is it important?</a:t>
            </a:r>
            <a:endParaRPr lang="en-GB" sz="5100">
              <a:ea typeface="+mn-lt"/>
              <a:cs typeface="+mn-lt"/>
            </a:endParaRPr>
          </a:p>
          <a:p>
            <a:r>
              <a:rPr lang="en-GB" sz="3800">
                <a:ea typeface="+mn-lt"/>
                <a:cs typeface="+mn-lt"/>
              </a:rPr>
              <a:t>It is important for anyone reading the article to know the objectives and the aim of the Authur?</a:t>
            </a:r>
          </a:p>
          <a:p>
            <a:pPr marL="0" indent="0">
              <a:buNone/>
            </a:pPr>
            <a:r>
              <a:rPr lang="en-GB" sz="3800">
                <a:ea typeface="+mn-lt"/>
                <a:cs typeface="+mn-lt"/>
              </a:rPr>
              <a:t>Yes because you are able  to know the number of children (BMI 2-score) between children who achieved government recommendation behaviour and standard for health and those who did not meet the  health guidance.</a:t>
            </a:r>
            <a:endParaRPr lang="en-GB" sz="3800">
              <a:cs typeface="Calibri" panose="020F0502020204030204"/>
            </a:endParaRPr>
          </a:p>
          <a:p>
            <a:r>
              <a:rPr lang="en-GB" sz="3800">
                <a:ea typeface="+mn-lt"/>
                <a:cs typeface="+mn-lt"/>
              </a:rPr>
              <a:t>Are the study design and data collection methods used described are justified?</a:t>
            </a:r>
          </a:p>
          <a:p>
            <a:pPr marL="0" indent="0">
              <a:buNone/>
            </a:pPr>
            <a:r>
              <a:rPr lang="en-GB" sz="3800">
                <a:ea typeface="+mn-lt"/>
                <a:cs typeface="+mn-lt"/>
              </a:rPr>
              <a:t>Yes the study design and data collection method used describe are well justified.</a:t>
            </a:r>
          </a:p>
          <a:p>
            <a:r>
              <a:rPr lang="en-GB" sz="3800">
                <a:ea typeface="+mn-lt"/>
                <a:cs typeface="+mn-lt"/>
              </a:rPr>
              <a:t>Is there research outline in the article quantitative or qualitative or both ?</a:t>
            </a:r>
          </a:p>
          <a:p>
            <a:pPr marL="0" indent="0">
              <a:buNone/>
            </a:pPr>
            <a:r>
              <a:rPr lang="en-GB" sz="3800">
                <a:ea typeface="+mn-lt"/>
                <a:cs typeface="+mn-lt"/>
              </a:rPr>
              <a:t>Both are being used in the article.</a:t>
            </a:r>
          </a:p>
          <a:p>
            <a:r>
              <a:rPr lang="en-GB" sz="3800">
                <a:ea typeface="+mn-lt"/>
                <a:cs typeface="+mn-lt"/>
              </a:rPr>
              <a:t>Was the design and data collection methods appropriate for the study aim?</a:t>
            </a:r>
          </a:p>
          <a:p>
            <a:pPr marL="0" indent="0">
              <a:buNone/>
            </a:pPr>
            <a:r>
              <a:rPr lang="en-GB" sz="3800">
                <a:ea typeface="+mn-lt"/>
                <a:cs typeface="+mn-lt"/>
              </a:rPr>
              <a:t>The data collection method is appropriate for the study aim research in Nursing health(2012)</a:t>
            </a:r>
          </a:p>
          <a:p>
            <a:pPr marL="0" indent="0">
              <a:buNone/>
            </a:pPr>
            <a:endParaRPr lang="en-GB" sz="3800">
              <a:ea typeface="+mn-lt"/>
              <a:cs typeface="+mn-lt"/>
            </a:endParaRPr>
          </a:p>
          <a:p>
            <a:pPr marL="0" indent="0">
              <a:buNone/>
            </a:pPr>
            <a:endParaRPr lang="en-GB" sz="3800">
              <a:ea typeface="+mn-lt"/>
              <a:cs typeface="+mn-lt"/>
            </a:endParaRPr>
          </a:p>
          <a:p>
            <a:r>
              <a:rPr lang="en-GB" sz="3800">
                <a:ea typeface="+mn-lt"/>
                <a:cs typeface="+mn-lt"/>
              </a:rPr>
              <a:t>Support your evaluations here by discussing the  strength and the limitation on the design and method used.</a:t>
            </a:r>
          </a:p>
          <a:p>
            <a:pPr marL="0" indent="0">
              <a:buNone/>
            </a:pPr>
            <a:r>
              <a:rPr lang="en-GB" sz="3800">
                <a:ea typeface="+mn-lt"/>
                <a:cs typeface="+mn-lt"/>
              </a:rPr>
              <a:t>The article talked about the purpose and illustrate more  on the design, setting and participant. Furthermore talk about strength limitation of the articles. The introduction explains more about obesity a number of immediate and long-  time health risks illustrate more physiological health consequence , also talk about the prevalence of childhood overweight and obesity in Uk. It gives us the statistic of overweight children(33.5%) off children age 10-11 years are classified as overweight or obese. The article also mention about physical activities(PA) sleep ,screen time(ST) and eating habits .Collins (2004) its thought us how to explore a multiple lifestyle behave you that influence childhood overweight and obesity so that future interventions and policies can be developed appropriately. </a:t>
            </a:r>
          </a:p>
          <a:p>
            <a:pPr marL="0" indent="0">
              <a:buNone/>
            </a:pPr>
            <a:r>
              <a:rPr lang="en-GB" sz="3800">
                <a:ea typeface="+mn-lt"/>
                <a:cs typeface="+mn-lt"/>
              </a:rPr>
              <a:t>The article also</a:t>
            </a:r>
            <a:r>
              <a:rPr lang="en-GB" sz="3800" u="sng">
                <a:ea typeface="+mn-lt"/>
                <a:cs typeface="+mn-lt"/>
              </a:rPr>
              <a:t> </a:t>
            </a:r>
            <a:r>
              <a:rPr lang="en-GB" sz="3800">
                <a:ea typeface="+mn-lt"/>
                <a:cs typeface="+mn-lt"/>
              </a:rPr>
              <a:t>explain furthermore on the data, how it was analysed on UK children who participated in the ISCOLE Study The method and power analysis. Data were collected across the total of 26 school within Bath and North East Somerset and West Wilshire from September 2011- to January 2013. I read that 90% of the analytic sample were white British, and data were collected from the South West of UK. The article also tell us that it may not generalise to other ethnic group or to children living in other region of the UK. The 2009 knowledge Discovery in data competition</a:t>
            </a:r>
          </a:p>
          <a:p>
            <a:r>
              <a:rPr lang="en-GB" sz="3800" i="1">
                <a:ea typeface="+mn-lt"/>
                <a:cs typeface="+mn-lt"/>
              </a:rPr>
              <a:t>(KDD up 2009).</a:t>
            </a:r>
            <a:endParaRPr lang="en-GB" sz="3800">
              <a:ea typeface="+mn-lt"/>
              <a:cs typeface="+mn-lt"/>
            </a:endParaRPr>
          </a:p>
          <a:p>
            <a:endParaRPr lang="en-GB" sz="3800">
              <a:ea typeface="+mn-lt"/>
              <a:cs typeface="+mn-lt"/>
            </a:endParaRPr>
          </a:p>
          <a:p>
            <a:endParaRPr lang="en-GB" sz="3800">
              <a:cs typeface="Calibri"/>
            </a:endParaRPr>
          </a:p>
        </p:txBody>
      </p:sp>
    </p:spTree>
    <p:extLst>
      <p:ext uri="{BB962C8B-B14F-4D97-AF65-F5344CB8AC3E}">
        <p14:creationId xmlns:p14="http://schemas.microsoft.com/office/powerpoint/2010/main" val="43426693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7BCED1-5747-407B-9809-B30BAF7037CD}"/>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cs typeface="Calibri Light"/>
              </a:rPr>
              <a:t>Literature review </a:t>
            </a:r>
            <a:endParaRPr lang="en-GB">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ABDEC5D0-C8F1-4157-8B74-CA448B316681}"/>
              </a:ext>
            </a:extLst>
          </p:cNvPr>
          <p:cNvSpPr>
            <a:spLocks noGrp="1"/>
          </p:cNvSpPr>
          <p:nvPr>
            <p:ph idx="1"/>
          </p:nvPr>
        </p:nvSpPr>
        <p:spPr>
          <a:xfrm>
            <a:off x="6234868" y="1102624"/>
            <a:ext cx="5649913" cy="5329708"/>
          </a:xfrm>
        </p:spPr>
        <p:txBody>
          <a:bodyPr vert="horz" lIns="91440" tIns="45720" rIns="91440" bIns="45720" rtlCol="0" anchor="t">
            <a:noAutofit/>
          </a:bodyPr>
          <a:lstStyle/>
          <a:p>
            <a:pPr marL="0" indent="0">
              <a:buNone/>
            </a:pPr>
            <a:endParaRPr lang="en-GB" sz="1500" u="sng">
              <a:solidFill>
                <a:schemeClr val="bg1"/>
              </a:solidFill>
              <a:ea typeface="+mn-lt"/>
              <a:cs typeface="+mn-lt"/>
            </a:endParaRPr>
          </a:p>
          <a:p>
            <a:r>
              <a:rPr lang="en-GB" sz="1800">
                <a:solidFill>
                  <a:schemeClr val="bg1"/>
                </a:solidFill>
                <a:ea typeface="+mn-lt"/>
                <a:cs typeface="+mn-lt"/>
              </a:rPr>
              <a:t>Does the article provide a review of literature on the existing knowledge on the subject near beginning?</a:t>
            </a:r>
          </a:p>
          <a:p>
            <a:pPr marL="0" indent="0">
              <a:buNone/>
            </a:pPr>
            <a:r>
              <a:rPr lang="en-GB" sz="1800">
                <a:solidFill>
                  <a:schemeClr val="bg1"/>
                </a:solidFill>
                <a:ea typeface="+mn-lt"/>
                <a:cs typeface="+mn-lt"/>
              </a:rPr>
              <a:t>Yes it does provide a review of literature on the existing knowledge on the subject near beginning</a:t>
            </a:r>
            <a:r>
              <a:rPr lang="en-GB" sz="1800" u="sng">
                <a:solidFill>
                  <a:schemeClr val="bg1"/>
                </a:solidFill>
                <a:ea typeface="+mn-lt"/>
                <a:cs typeface="+mn-lt"/>
              </a:rPr>
              <a:t> </a:t>
            </a:r>
            <a:endParaRPr lang="en-GB" sz="1800">
              <a:solidFill>
                <a:schemeClr val="bg1"/>
              </a:solidFill>
              <a:ea typeface="+mn-lt"/>
              <a:cs typeface="+mn-lt"/>
            </a:endParaRPr>
          </a:p>
          <a:p>
            <a:r>
              <a:rPr lang="en-GB" sz="1800">
                <a:solidFill>
                  <a:schemeClr val="bg1"/>
                </a:solidFill>
                <a:ea typeface="+mn-lt"/>
                <a:cs typeface="+mn-lt"/>
              </a:rPr>
              <a:t>Are the studies reviewed up to date? Does it matter? Why/ why not?</a:t>
            </a:r>
          </a:p>
          <a:p>
            <a:r>
              <a:rPr lang="en-GB" sz="1800">
                <a:solidFill>
                  <a:schemeClr val="bg1"/>
                </a:solidFill>
                <a:ea typeface="+mn-lt"/>
                <a:cs typeface="+mn-lt"/>
              </a:rPr>
              <a:t>the study reviews were up to date. Yes it does matters this is because we are able to control our intake and we are able to know when we are getting overweight also  to know the percentage of people that are overweight /obese in the UK.</a:t>
            </a:r>
            <a:endParaRPr lang="en-GB" sz="1800">
              <a:solidFill>
                <a:schemeClr val="bg1"/>
              </a:solidFill>
              <a:cs typeface="Calibri"/>
            </a:endParaRPr>
          </a:p>
          <a:p>
            <a:pPr marL="0" indent="0">
              <a:buNone/>
            </a:pPr>
            <a:r>
              <a:rPr lang="en-GB" sz="1800">
                <a:solidFill>
                  <a:schemeClr val="bg1"/>
                </a:solidFill>
                <a:ea typeface="+mn-lt"/>
                <a:cs typeface="+mn-lt"/>
              </a:rPr>
              <a:t> Why? So that future intervention and policies can be developed appropriately</a:t>
            </a:r>
            <a:endParaRPr lang="en-GB" sz="1800">
              <a:solidFill>
                <a:schemeClr val="bg1"/>
              </a:solidFill>
              <a:cs typeface="Calibri"/>
            </a:endParaRPr>
          </a:p>
          <a:p>
            <a:r>
              <a:rPr lang="en-GB" sz="1800">
                <a:solidFill>
                  <a:schemeClr val="bg1"/>
                </a:solidFill>
                <a:ea typeface="+mn-lt"/>
                <a:cs typeface="+mn-lt"/>
              </a:rPr>
              <a:t>Does the literature reviewed support the need for this study?</a:t>
            </a:r>
          </a:p>
          <a:p>
            <a:pPr marL="0" indent="0">
              <a:buNone/>
            </a:pPr>
            <a:r>
              <a:rPr lang="en-GB" sz="1800">
                <a:solidFill>
                  <a:schemeClr val="bg1"/>
                </a:solidFill>
                <a:ea typeface="+mn-lt"/>
                <a:cs typeface="+mn-lt"/>
              </a:rPr>
              <a:t>yes the literature review does support the need for the study    </a:t>
            </a:r>
            <a:r>
              <a:rPr lang="en-GB" sz="1800" i="1">
                <a:solidFill>
                  <a:schemeClr val="bg1"/>
                </a:solidFill>
                <a:ea typeface="+mn-lt"/>
                <a:cs typeface="+mn-lt"/>
              </a:rPr>
              <a:t>NR Haddaway.(2015)</a:t>
            </a:r>
            <a:endParaRPr lang="en-GB" sz="1800">
              <a:solidFill>
                <a:schemeClr val="bg1"/>
              </a:solidFill>
              <a:ea typeface="+mn-lt"/>
              <a:cs typeface="+mn-lt"/>
            </a:endParaRPr>
          </a:p>
          <a:p>
            <a:endParaRPr lang="en-GB" sz="1800">
              <a:solidFill>
                <a:schemeClr val="bg1"/>
              </a:solidFill>
              <a:ea typeface="+mn-lt"/>
              <a:cs typeface="+mn-lt"/>
            </a:endParaRPr>
          </a:p>
          <a:p>
            <a:endParaRPr lang="en-GB" sz="1800">
              <a:solidFill>
                <a:schemeClr val="bg1"/>
              </a:solidFill>
              <a:ea typeface="+mn-lt"/>
              <a:cs typeface="+mn-lt"/>
            </a:endParaRPr>
          </a:p>
          <a:p>
            <a:endParaRPr lang="en-GB" sz="1800">
              <a:solidFill>
                <a:schemeClr val="bg1"/>
              </a:solidFill>
              <a:cs typeface="Calibri"/>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533967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2946C7-A4C3-40AB-AFA3-BAECAF24A337}"/>
              </a:ext>
            </a:extLst>
          </p:cNvPr>
          <p:cNvSpPr>
            <a:spLocks noGrp="1"/>
          </p:cNvSpPr>
          <p:nvPr>
            <p:ph type="title"/>
          </p:nvPr>
        </p:nvSpPr>
        <p:spPr>
          <a:xfrm>
            <a:off x="838200" y="365126"/>
            <a:ext cx="9808597" cy="1146176"/>
          </a:xfrm>
        </p:spPr>
        <p:txBody>
          <a:bodyPr>
            <a:normAutofit/>
          </a:bodyPr>
          <a:lstStyle/>
          <a:p>
            <a:r>
              <a:rPr lang="en-GB" sz="3700" b="1" i="1">
                <a:solidFill>
                  <a:schemeClr val="bg1"/>
                </a:solidFill>
                <a:cs typeface="Calibri Light"/>
              </a:rPr>
              <a:t>ETHICAL CONSIDERATION AND DATA ANALYSIS AND RESULT</a:t>
            </a: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675656E-0D3E-4D42-AB91-64F489D12710}"/>
              </a:ext>
            </a:extLst>
          </p:cNvPr>
          <p:cNvSpPr>
            <a:spLocks noGrp="1"/>
          </p:cNvSpPr>
          <p:nvPr>
            <p:ph idx="1"/>
          </p:nvPr>
        </p:nvSpPr>
        <p:spPr>
          <a:xfrm>
            <a:off x="838201" y="2055811"/>
            <a:ext cx="7315200" cy="4121152"/>
          </a:xfrm>
        </p:spPr>
        <p:txBody>
          <a:bodyPr vert="horz" lIns="91440" tIns="45720" rIns="91440" bIns="45720" rtlCol="0" anchor="t">
            <a:normAutofit/>
          </a:bodyPr>
          <a:lstStyle/>
          <a:p>
            <a:pPr marL="0" indent="0">
              <a:buNone/>
            </a:pPr>
            <a:endParaRPr lang="en-GB" sz="1700" u="sng">
              <a:ea typeface="+mn-lt"/>
              <a:cs typeface="+mn-lt"/>
            </a:endParaRPr>
          </a:p>
          <a:p>
            <a:r>
              <a:rPr lang="en-GB" sz="1700" b="1" i="1" u="sng">
                <a:ea typeface="+mn-lt"/>
                <a:cs typeface="+mn-lt"/>
              </a:rPr>
              <a:t>Ethic: </a:t>
            </a:r>
            <a:r>
              <a:rPr lang="en-GB" sz="1700">
                <a:ea typeface="+mn-lt"/>
                <a:cs typeface="+mn-lt"/>
              </a:rPr>
              <a:t>can be divined as a moral philosophy or code of moral practised by a person or group of people</a:t>
            </a:r>
          </a:p>
          <a:p>
            <a:pPr marL="0" indent="0">
              <a:buNone/>
            </a:pPr>
            <a:endParaRPr lang="en-GB" sz="1700">
              <a:ea typeface="+mn-lt"/>
              <a:cs typeface="+mn-lt"/>
            </a:endParaRPr>
          </a:p>
          <a:p>
            <a:r>
              <a:rPr lang="en-GB" sz="1700">
                <a:ea typeface="+mn-lt"/>
                <a:cs typeface="+mn-lt"/>
              </a:rPr>
              <a:t>Is the ethical approval for this study appropriately discussed?</a:t>
            </a:r>
          </a:p>
          <a:p>
            <a:pPr marL="0" indent="0">
              <a:buNone/>
            </a:pPr>
            <a:r>
              <a:rPr lang="en-GB" sz="1700">
                <a:ea typeface="+mn-lt"/>
                <a:cs typeface="+mn-lt"/>
              </a:rPr>
              <a:t>Yes there is acknowledgement in the articles, the author thanks all the people that participate in the article along with their parents, teachers, and head teachers for The involvement in this study. They also thanks broader ISCOLE group Andy External Advisory Board for the ISCOLE project which include Alan </a:t>
            </a:r>
            <a:r>
              <a:rPr lang="en-GB" sz="1700" err="1">
                <a:ea typeface="+mn-lt"/>
                <a:cs typeface="+mn-lt"/>
              </a:rPr>
              <a:t>Battrtham</a:t>
            </a:r>
            <a:r>
              <a:rPr lang="en-GB" sz="1700">
                <a:ea typeface="+mn-lt"/>
                <a:cs typeface="+mn-lt"/>
              </a:rPr>
              <a:t>, PhD, and so on.</a:t>
            </a:r>
            <a:endParaRPr lang="en-GB" sz="1700"/>
          </a:p>
          <a:p>
            <a:pPr marL="0" indent="0">
              <a:buNone/>
            </a:pPr>
            <a:endParaRPr lang="en-GB" sz="1700">
              <a:ea typeface="+mn-lt"/>
              <a:cs typeface="+mn-lt"/>
            </a:endParaRPr>
          </a:p>
          <a:p>
            <a:r>
              <a:rPr lang="en-GB" sz="1700">
                <a:ea typeface="+mn-lt"/>
                <a:cs typeface="+mn-lt"/>
              </a:rPr>
              <a:t>Did the study follow appropriate ethical procedure? Why is this important?</a:t>
            </a:r>
          </a:p>
          <a:p>
            <a:pPr marL="0" indent="0">
              <a:buNone/>
            </a:pPr>
            <a:r>
              <a:rPr lang="en-GB" sz="1700">
                <a:ea typeface="+mn-lt"/>
                <a:cs typeface="+mn-lt"/>
              </a:rPr>
              <a:t>Yes , the study follow appropriate ethical procedure.</a:t>
            </a:r>
          </a:p>
          <a:p>
            <a:endParaRPr lang="en-GB" sz="1700">
              <a:cs typeface="Calibri"/>
            </a:endParaRPr>
          </a:p>
          <a:p>
            <a:endParaRPr lang="en-GB">
              <a:cs typeface="Calibri"/>
            </a:endParaRPr>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5761717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849361-2584-4EFE-A0C9-D4FA6B703C18}"/>
              </a:ext>
            </a:extLst>
          </p:cNvPr>
          <p:cNvSpPr>
            <a:spLocks noGrp="1"/>
          </p:cNvSpPr>
          <p:nvPr>
            <p:ph type="title"/>
          </p:nvPr>
        </p:nvSpPr>
        <p:spPr>
          <a:xfrm>
            <a:off x="1288060" y="1369938"/>
            <a:ext cx="3210854" cy="4114800"/>
          </a:xfrm>
        </p:spPr>
        <p:txBody>
          <a:bodyPr>
            <a:normAutofit/>
          </a:bodyPr>
          <a:lstStyle/>
          <a:p>
            <a:pPr algn="r"/>
            <a:r>
              <a:rPr lang="en-GB">
                <a:cs typeface="Calibri Light"/>
              </a:rPr>
              <a:t>Why is this important? </a:t>
            </a:r>
            <a:endParaRPr lang="en-GB"/>
          </a:p>
        </p:txBody>
      </p:sp>
      <p:cxnSp>
        <p:nvCxnSpPr>
          <p:cNvPr id="25" name="Straight Connector 24">
            <a:extLst>
              <a:ext uri="{FF2B5EF4-FFF2-40B4-BE49-F238E27FC236}">
                <a16:creationId xmlns:a16="http://schemas.microsoft.com/office/drawing/2014/main" id="{F492F8DF-EE34-4FC5-9FFE-76EB2E3BBA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3168614" y="3429000"/>
            <a:ext cx="32004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9353632-FC8A-409A-8EF6-45116DB528AE}"/>
              </a:ext>
            </a:extLst>
          </p:cNvPr>
          <p:cNvSpPr>
            <a:spLocks noGrp="1"/>
          </p:cNvSpPr>
          <p:nvPr>
            <p:ph idx="1"/>
          </p:nvPr>
        </p:nvSpPr>
        <p:spPr>
          <a:xfrm>
            <a:off x="5030505" y="1371600"/>
            <a:ext cx="5872185" cy="4114800"/>
          </a:xfrm>
        </p:spPr>
        <p:txBody>
          <a:bodyPr vert="horz" lIns="91440" tIns="45720" rIns="91440" bIns="45720" rtlCol="0" anchor="ctr">
            <a:noAutofit/>
          </a:bodyPr>
          <a:lstStyle/>
          <a:p>
            <a:pPr marL="0" indent="0">
              <a:buNone/>
            </a:pPr>
            <a:endParaRPr lang="en-GB" sz="2200" u="sng">
              <a:ea typeface="+mn-lt"/>
              <a:cs typeface="+mn-lt"/>
            </a:endParaRPr>
          </a:p>
          <a:p>
            <a:r>
              <a:rPr lang="en-GB" sz="2200">
                <a:ea typeface="+mn-lt"/>
                <a:cs typeface="+mn-lt"/>
              </a:rPr>
              <a:t>To promote harmony among the members, to ensure everyone works for a common goal ,to complete a company, to promote cooperating environment to maintain equity and it's also complete a company</a:t>
            </a:r>
          </a:p>
          <a:p>
            <a:pPr marL="0" indent="0">
              <a:buNone/>
            </a:pPr>
            <a:r>
              <a:rPr lang="en-GB" sz="2200">
                <a:ea typeface="+mn-lt"/>
                <a:cs typeface="+mn-lt"/>
              </a:rPr>
              <a:t>Linda A ferster et al  .(2009)</a:t>
            </a:r>
          </a:p>
          <a:p>
            <a:endParaRPr lang="en-GB" sz="2200">
              <a:cs typeface="Calibri"/>
            </a:endParaRPr>
          </a:p>
        </p:txBody>
      </p:sp>
    </p:spTree>
    <p:extLst>
      <p:ext uri="{BB962C8B-B14F-4D97-AF65-F5344CB8AC3E}">
        <p14:creationId xmlns:p14="http://schemas.microsoft.com/office/powerpoint/2010/main" val="3785916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0ECF5-9D76-4C15-ACED-CB6494D789CE}"/>
              </a:ext>
            </a:extLst>
          </p:cNvPr>
          <p:cNvSpPr>
            <a:spLocks noGrp="1"/>
          </p:cNvSpPr>
          <p:nvPr>
            <p:ph type="title"/>
          </p:nvPr>
        </p:nvSpPr>
        <p:spPr>
          <a:xfrm>
            <a:off x="1653363" y="365760"/>
            <a:ext cx="9367203" cy="1188720"/>
          </a:xfrm>
        </p:spPr>
        <p:txBody>
          <a:bodyPr>
            <a:normAutofit/>
          </a:bodyPr>
          <a:lstStyle/>
          <a:p>
            <a:r>
              <a:rPr lang="en-GB" b="1" i="1" u="sng">
                <a:cs typeface="Calibri Light"/>
              </a:rPr>
              <a:t>Data analysis and results </a:t>
            </a:r>
            <a:endParaRPr lang="en-GB" b="1">
              <a:cs typeface="Calibri Light" panose="020F0302020204030204"/>
            </a:endParaRP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CC35BB8-1BBD-490B-9E38-87F28F995613}"/>
              </a:ext>
            </a:extLst>
          </p:cNvPr>
          <p:cNvSpPr>
            <a:spLocks noGrp="1"/>
          </p:cNvSpPr>
          <p:nvPr>
            <p:ph idx="1"/>
          </p:nvPr>
        </p:nvSpPr>
        <p:spPr>
          <a:xfrm>
            <a:off x="1173585" y="1386050"/>
            <a:ext cx="10223278" cy="4088685"/>
          </a:xfrm>
        </p:spPr>
        <p:txBody>
          <a:bodyPr vert="horz" lIns="91440" tIns="45720" rIns="91440" bIns="45720" rtlCol="0" anchor="t">
            <a:noAutofit/>
          </a:bodyPr>
          <a:lstStyle/>
          <a:p>
            <a:pPr marL="0" indent="0">
              <a:buNone/>
            </a:pPr>
            <a:endParaRPr lang="en-GB" sz="1300" b="1" i="1" u="sng">
              <a:ea typeface="+mn-lt"/>
              <a:cs typeface="+mn-lt"/>
            </a:endParaRPr>
          </a:p>
          <a:p>
            <a:r>
              <a:rPr lang="en-GB" sz="2000" b="1" i="1">
                <a:ea typeface="+mn-lt"/>
                <a:cs typeface="+mn-lt"/>
              </a:rPr>
              <a:t>How well have the research presented and analysed their result/findings? </a:t>
            </a:r>
          </a:p>
          <a:p>
            <a:pPr marL="0" indent="0">
              <a:buNone/>
            </a:pPr>
            <a:r>
              <a:rPr lang="en-GB" sz="2000">
                <a:ea typeface="+mn-lt"/>
                <a:cs typeface="+mn-lt"/>
              </a:rPr>
              <a:t>The researches were presented and analysed in a demographic variable and data handlings. </a:t>
            </a:r>
          </a:p>
          <a:p>
            <a:r>
              <a:rPr lang="en-GB" sz="2000" b="1" i="1">
                <a:ea typeface="+mn-lt"/>
                <a:cs typeface="+mn-lt"/>
              </a:rPr>
              <a:t>Are they easy to follow?</a:t>
            </a:r>
            <a:r>
              <a:rPr lang="en-GB" sz="2000">
                <a:ea typeface="+mn-lt"/>
                <a:cs typeface="+mn-lt"/>
              </a:rPr>
              <a:t> </a:t>
            </a:r>
          </a:p>
          <a:p>
            <a:pPr marL="0" indent="0">
              <a:buNone/>
            </a:pPr>
            <a:r>
              <a:rPr lang="en-GB" sz="2000">
                <a:ea typeface="+mn-lt"/>
                <a:cs typeface="+mn-lt"/>
              </a:rPr>
              <a:t>Yes, they are easy to follow because on the article it tells and shows clearly the statistic and data's of  obesity from 9-11 years old </a:t>
            </a:r>
            <a:endParaRPr lang="en-GB" sz="2000">
              <a:cs typeface="Calibri" panose="020F0502020204030204"/>
            </a:endParaRPr>
          </a:p>
          <a:p>
            <a:r>
              <a:rPr lang="en-GB" sz="2000" b="1" i="1">
                <a:ea typeface="+mn-lt"/>
                <a:cs typeface="+mn-lt"/>
              </a:rPr>
              <a:t>What are the main findings?</a:t>
            </a:r>
          </a:p>
          <a:p>
            <a:pPr marL="0" indent="0">
              <a:buNone/>
            </a:pPr>
            <a:r>
              <a:rPr lang="en-GB" sz="2000">
                <a:ea typeface="+mn-lt"/>
                <a:cs typeface="+mn-lt"/>
              </a:rPr>
              <a:t>-33.5% of the children living in the UK are obese</a:t>
            </a:r>
          </a:p>
          <a:p>
            <a:pPr marL="0" indent="0">
              <a:buNone/>
            </a:pPr>
            <a:r>
              <a:rPr lang="en-GB" sz="2000">
                <a:ea typeface="+mn-lt"/>
                <a:cs typeface="+mn-lt"/>
              </a:rPr>
              <a:t>- Physical activity, screen time, sleep and eating habits are four modificable lifestyle behaviour  that can influence and a child's body weight. </a:t>
            </a:r>
            <a:endParaRPr lang="en-GB"/>
          </a:p>
          <a:p>
            <a:r>
              <a:rPr lang="en-GB" sz="2000" b="1" i="1">
                <a:ea typeface="+mn-lt"/>
                <a:cs typeface="+mn-lt"/>
              </a:rPr>
              <a:t>Are they reliable and valid? Why/Why not?</a:t>
            </a:r>
          </a:p>
          <a:p>
            <a:pPr marL="0" indent="0">
              <a:buNone/>
            </a:pPr>
            <a:r>
              <a:rPr lang="en-GB" sz="2000">
                <a:ea typeface="+mn-lt"/>
                <a:cs typeface="+mn-lt"/>
              </a:rPr>
              <a:t>Yes, they are reliable because they shows results, statics and data about obesity from age 9-11.  one statistic is that “33.5% of children in the UK are obese” the article shows the categories base on children and their lifestyle behaviours. </a:t>
            </a:r>
            <a:endParaRPr lang="en-GB" sz="2000">
              <a:cs typeface="Calibri"/>
            </a:endParaRPr>
          </a:p>
          <a:p>
            <a:r>
              <a:rPr lang="en-GB" sz="2000" i="1">
                <a:ea typeface="+mn-lt"/>
                <a:cs typeface="+mn-lt"/>
              </a:rPr>
              <a:t>BJH yarborough. (2019)</a:t>
            </a:r>
            <a:endParaRPr lang="en-GB" sz="2000">
              <a:ea typeface="+mn-lt"/>
              <a:cs typeface="+mn-lt"/>
            </a:endParaRPr>
          </a:p>
          <a:p>
            <a:endParaRPr lang="en-GB" sz="2000">
              <a:cs typeface="Calibri"/>
            </a:endParaRPr>
          </a:p>
        </p:txBody>
      </p:sp>
    </p:spTree>
    <p:extLst>
      <p:ext uri="{BB962C8B-B14F-4D97-AF65-F5344CB8AC3E}">
        <p14:creationId xmlns:p14="http://schemas.microsoft.com/office/powerpoint/2010/main" val="2888775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A72BF6-0ADB-4FD9-BA06-51FDC65288B7}"/>
              </a:ext>
            </a:extLst>
          </p:cNvPr>
          <p:cNvSpPr>
            <a:spLocks noGrp="1"/>
          </p:cNvSpPr>
          <p:nvPr>
            <p:ph type="title"/>
          </p:nvPr>
        </p:nvSpPr>
        <p:spPr>
          <a:xfrm>
            <a:off x="1285240" y="1050595"/>
            <a:ext cx="8074815" cy="1618489"/>
          </a:xfrm>
        </p:spPr>
        <p:txBody>
          <a:bodyPr vert="horz" lIns="91440" tIns="45720" rIns="91440" bIns="45720" rtlCol="0" anchor="ctr">
            <a:normAutofit/>
          </a:bodyPr>
          <a:lstStyle/>
          <a:p>
            <a:r>
              <a:rPr lang="en-US" sz="5600" b="1" i="1" u="sng" kern="1200">
                <a:solidFill>
                  <a:schemeClr val="tx1"/>
                </a:solidFill>
                <a:latin typeface="+mj-lt"/>
                <a:ea typeface="+mj-ea"/>
                <a:cs typeface="+mj-cs"/>
              </a:rPr>
              <a:t>Discussion and conclusion </a:t>
            </a:r>
          </a:p>
        </p:txBody>
      </p:sp>
      <p:sp>
        <p:nvSpPr>
          <p:cNvPr id="6" name="TextBox 5">
            <a:extLst>
              <a:ext uri="{FF2B5EF4-FFF2-40B4-BE49-F238E27FC236}">
                <a16:creationId xmlns:a16="http://schemas.microsoft.com/office/drawing/2014/main" id="{D4EEFA6F-24E4-4B0B-98DE-BD17CB5CC442}"/>
              </a:ext>
            </a:extLst>
          </p:cNvPr>
          <p:cNvSpPr txBox="1"/>
          <p:nvPr/>
        </p:nvSpPr>
        <p:spPr>
          <a:xfrm>
            <a:off x="645537" y="2009912"/>
            <a:ext cx="10906445" cy="423032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endParaRPr lang="en-US" sz="1100"/>
          </a:p>
          <a:p>
            <a:pPr marL="285750" indent="-228600">
              <a:lnSpc>
                <a:spcPct val="90000"/>
              </a:lnSpc>
              <a:spcAft>
                <a:spcPts val="600"/>
              </a:spcAft>
              <a:buFont typeface="Arial" panose="020B0604020202020204" pitchFamily="34" charset="0"/>
              <a:buChar char="•"/>
            </a:pPr>
            <a:r>
              <a:rPr lang="en-US" sz="2000"/>
              <a:t>Do the author clearly present a discussion of their conclusion drawn from the research?</a:t>
            </a:r>
            <a:endParaRPr lang="en-US" sz="2000">
              <a:cs typeface="Calibri"/>
            </a:endParaRPr>
          </a:p>
          <a:p>
            <a:pPr indent="-228600">
              <a:lnSpc>
                <a:spcPct val="90000"/>
              </a:lnSpc>
              <a:spcAft>
                <a:spcPts val="600"/>
              </a:spcAft>
              <a:buFont typeface="Arial" panose="020B0604020202020204" pitchFamily="34" charset="0"/>
              <a:buChar char="•"/>
            </a:pPr>
            <a:r>
              <a:rPr lang="en-US" sz="2000"/>
              <a:t>Yes, the author discussed their conclusion from the research.</a:t>
            </a:r>
            <a:endParaRPr lang="en-US" sz="2000">
              <a:cs typeface="Calibri"/>
            </a:endParaRPr>
          </a:p>
          <a:p>
            <a:pPr marL="285750" indent="-228600">
              <a:lnSpc>
                <a:spcPct val="90000"/>
              </a:lnSpc>
              <a:spcAft>
                <a:spcPts val="600"/>
              </a:spcAft>
              <a:buFont typeface="Arial" panose="020B0604020202020204" pitchFamily="34" charset="0"/>
              <a:buChar char="•"/>
            </a:pPr>
            <a:r>
              <a:rPr lang="en-US" sz="2000"/>
              <a:t>Do the author effectively answer their research question or meet their research aim? </a:t>
            </a:r>
            <a:endParaRPr lang="en-US" sz="2000">
              <a:cs typeface="Calibri"/>
            </a:endParaRPr>
          </a:p>
          <a:p>
            <a:pPr indent="-228600">
              <a:lnSpc>
                <a:spcPct val="90000"/>
              </a:lnSpc>
              <a:spcAft>
                <a:spcPts val="600"/>
              </a:spcAft>
              <a:buFont typeface="Arial" panose="020B0604020202020204" pitchFamily="34" charset="0"/>
              <a:buChar char="•"/>
            </a:pPr>
            <a:r>
              <a:rPr lang="en-US" sz="2000"/>
              <a:t>The research meet their aim by explaining the independent associations between multiple behaviors such as the amount of time children spend of the screen (screen time) lack of sleep and lack of physical activity. </a:t>
            </a:r>
            <a:endParaRPr lang="en-US" sz="2000">
              <a:cs typeface="Calibri"/>
            </a:endParaRPr>
          </a:p>
          <a:p>
            <a:pPr marL="285750" indent="-228600">
              <a:lnSpc>
                <a:spcPct val="90000"/>
              </a:lnSpc>
              <a:spcAft>
                <a:spcPts val="600"/>
              </a:spcAft>
              <a:buFont typeface="Arial" panose="020B0604020202020204" pitchFamily="34" charset="0"/>
              <a:buChar char="•"/>
            </a:pPr>
            <a:r>
              <a:rPr lang="en-US" sz="2000"/>
              <a:t>Do they compare their findings to other literatures. </a:t>
            </a:r>
            <a:endParaRPr lang="en-US" sz="2000">
              <a:cs typeface="Calibri"/>
            </a:endParaRPr>
          </a:p>
          <a:p>
            <a:pPr indent="-228600">
              <a:lnSpc>
                <a:spcPct val="90000"/>
              </a:lnSpc>
              <a:spcAft>
                <a:spcPts val="600"/>
              </a:spcAft>
              <a:buFont typeface="Arial" panose="020B0604020202020204" pitchFamily="34" charset="0"/>
              <a:buChar char="•"/>
            </a:pPr>
            <a:r>
              <a:rPr lang="en-US" sz="2000"/>
              <a:t>No in the article comparations to any other literature was not included </a:t>
            </a:r>
            <a:endParaRPr lang="en-US" sz="2000">
              <a:cs typeface="Calibri"/>
            </a:endParaRPr>
          </a:p>
          <a:p>
            <a:pPr marL="285750" indent="-228600">
              <a:lnSpc>
                <a:spcPct val="90000"/>
              </a:lnSpc>
              <a:spcAft>
                <a:spcPts val="600"/>
              </a:spcAft>
              <a:buFont typeface="Arial" panose="020B0604020202020204" pitchFamily="34" charset="0"/>
              <a:buChar char="•"/>
            </a:pPr>
            <a:r>
              <a:rPr lang="en-US" sz="2000"/>
              <a:t>What are their main conclusion? </a:t>
            </a:r>
            <a:endParaRPr lang="en-US" sz="2000">
              <a:cs typeface="Calibri"/>
            </a:endParaRPr>
          </a:p>
          <a:p>
            <a:pPr indent="-228600">
              <a:lnSpc>
                <a:spcPct val="90000"/>
              </a:lnSpc>
              <a:spcAft>
                <a:spcPts val="600"/>
              </a:spcAft>
              <a:buFont typeface="Arial" panose="020B0604020202020204" pitchFamily="34" charset="0"/>
              <a:buChar char="•"/>
            </a:pPr>
            <a:r>
              <a:rPr lang="en-US" sz="2000"/>
              <a:t>The main conclusion is that moderate to vagarious physical activity, sleep and screen time are important lifestyle behaviors is associated to obesity among children. It also states that the strategies and aims toward improving compliance with health guidelines are needed and more research are required to confirm the role of diet on adiposity. </a:t>
            </a:r>
            <a:endParaRPr lang="en-US" sz="2000">
              <a:cs typeface="Calibri"/>
            </a:endParaRPr>
          </a:p>
          <a:p>
            <a:pPr indent="-228600">
              <a:lnSpc>
                <a:spcPct val="90000"/>
              </a:lnSpc>
              <a:spcAft>
                <a:spcPts val="600"/>
              </a:spcAft>
              <a:buFont typeface="Arial" panose="020B0604020202020204" pitchFamily="34" charset="0"/>
              <a:buChar char="•"/>
            </a:pPr>
            <a:endParaRPr lang="en-US" sz="1050" i="1">
              <a:cs typeface="Calibri"/>
            </a:endParaRPr>
          </a:p>
          <a:p>
            <a:pPr indent="-228600">
              <a:lnSpc>
                <a:spcPct val="90000"/>
              </a:lnSpc>
              <a:spcAft>
                <a:spcPts val="600"/>
              </a:spcAft>
              <a:buFont typeface="Arial" panose="020B0604020202020204" pitchFamily="34" charset="0"/>
              <a:buChar char="•"/>
            </a:pPr>
            <a:endParaRPr lang="en-US" sz="1050">
              <a:cs typeface="Calibri"/>
            </a:endParaRPr>
          </a:p>
        </p:txBody>
      </p:sp>
    </p:spTree>
    <p:extLst>
      <p:ext uri="{BB962C8B-B14F-4D97-AF65-F5344CB8AC3E}">
        <p14:creationId xmlns:p14="http://schemas.microsoft.com/office/powerpoint/2010/main" val="2472252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15B4A69-C3D8-4B21-9303-28AE18A6D942}"/>
              </a:ext>
            </a:extLst>
          </p:cNvPr>
          <p:cNvSpPr txBox="1"/>
          <p:nvPr/>
        </p:nvSpPr>
        <p:spPr>
          <a:xfrm>
            <a:off x="1288064" y="1284731"/>
            <a:ext cx="9637776" cy="143069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b="1" i="1" u="sng" kern="1200">
                <a:solidFill>
                  <a:schemeClr val="tx1"/>
                </a:solidFill>
                <a:latin typeface="+mj-lt"/>
                <a:ea typeface="+mj-ea"/>
                <a:cs typeface="+mj-cs"/>
              </a:rPr>
              <a:t>Discussion and conclusion </a:t>
            </a:r>
          </a:p>
        </p:txBody>
      </p:sp>
      <p:sp>
        <p:nvSpPr>
          <p:cNvPr id="2" name="TextBox 1">
            <a:extLst>
              <a:ext uri="{FF2B5EF4-FFF2-40B4-BE49-F238E27FC236}">
                <a16:creationId xmlns:a16="http://schemas.microsoft.com/office/drawing/2014/main" id="{275AB2ED-4E9F-4248-8D3C-50E662D6FDD1}"/>
              </a:ext>
            </a:extLst>
          </p:cNvPr>
          <p:cNvSpPr txBox="1"/>
          <p:nvPr/>
        </p:nvSpPr>
        <p:spPr>
          <a:xfrm>
            <a:off x="1137545" y="2232990"/>
            <a:ext cx="9637776" cy="271477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28600">
              <a:lnSpc>
                <a:spcPct val="90000"/>
              </a:lnSpc>
              <a:spcAft>
                <a:spcPts val="600"/>
              </a:spcAft>
              <a:buFont typeface="Arial" panose="020B0604020202020204" pitchFamily="34" charset="0"/>
              <a:buChar char="•"/>
            </a:pPr>
            <a:r>
              <a:rPr lang="en-US" sz="2200"/>
              <a:t>Are there any recommendation for future development/research/practice? What are these? Are they clearly stated? </a:t>
            </a:r>
            <a:endParaRPr lang="en-US" sz="2200">
              <a:cs typeface="Calibri"/>
            </a:endParaRPr>
          </a:p>
          <a:p>
            <a:pPr indent="-228600">
              <a:lnSpc>
                <a:spcPct val="90000"/>
              </a:lnSpc>
              <a:spcAft>
                <a:spcPts val="600"/>
              </a:spcAft>
              <a:buFont typeface="Arial" panose="020B0604020202020204" pitchFamily="34" charset="0"/>
              <a:buChar char="•"/>
            </a:pPr>
            <a:r>
              <a:rPr lang="en-US" sz="2200"/>
              <a:t>Yes they are clearly stated and here are the recommendations for future development, research, and practice </a:t>
            </a:r>
            <a:endParaRPr lang="en-US" sz="2200">
              <a:cs typeface="Calibri"/>
            </a:endParaRPr>
          </a:p>
          <a:p>
            <a:pPr indent="-228600">
              <a:lnSpc>
                <a:spcPct val="90000"/>
              </a:lnSpc>
              <a:spcAft>
                <a:spcPts val="600"/>
              </a:spcAft>
              <a:buFont typeface="Arial" panose="020B0604020202020204" pitchFamily="34" charset="0"/>
              <a:buChar char="•"/>
            </a:pPr>
            <a:r>
              <a:rPr lang="en-US" sz="2200"/>
              <a:t>-More research are required to confirm the role of diet on adiposity</a:t>
            </a:r>
            <a:endParaRPr lang="en-US" sz="2200">
              <a:cs typeface="Calibri"/>
            </a:endParaRPr>
          </a:p>
          <a:p>
            <a:pPr indent="-228600">
              <a:lnSpc>
                <a:spcPct val="90000"/>
              </a:lnSpc>
              <a:spcAft>
                <a:spcPts val="600"/>
              </a:spcAft>
              <a:buFont typeface="Arial" panose="020B0604020202020204" pitchFamily="34" charset="0"/>
              <a:buChar char="•"/>
            </a:pPr>
            <a:r>
              <a:rPr lang="en-US" sz="2200"/>
              <a:t>-finding has confirm to see the importance in children meeting which aims to improve awareness of compliance with recommendation needed </a:t>
            </a:r>
            <a:endParaRPr lang="en-US" sz="2200">
              <a:cs typeface="Calibri"/>
            </a:endParaRPr>
          </a:p>
          <a:p>
            <a:pPr indent="-228600">
              <a:lnSpc>
                <a:spcPct val="90000"/>
              </a:lnSpc>
              <a:spcAft>
                <a:spcPts val="600"/>
              </a:spcAft>
              <a:buFont typeface="Arial" panose="020B0604020202020204" pitchFamily="34" charset="0"/>
              <a:buChar char="•"/>
            </a:pPr>
            <a:r>
              <a:rPr lang="en-US" sz="2200"/>
              <a:t>-Intervention and future research should consider the correlates of overweight and obesity from a multifactorial perspective, taking into account the role of multiple lifestyle behaviors. </a:t>
            </a:r>
            <a:endParaRPr lang="en-US" sz="2200">
              <a:cs typeface="Calibri"/>
            </a:endParaRPr>
          </a:p>
          <a:p>
            <a:pPr indent="-228600">
              <a:lnSpc>
                <a:spcPct val="90000"/>
              </a:lnSpc>
              <a:spcAft>
                <a:spcPts val="600"/>
              </a:spcAft>
              <a:buFont typeface="Arial" panose="020B0604020202020204" pitchFamily="34" charset="0"/>
              <a:buChar char="•"/>
            </a:pPr>
            <a:r>
              <a:rPr lang="en-US" sz="2200" i="1"/>
              <a:t>LI.(2017)</a:t>
            </a:r>
            <a:endParaRPr lang="en-US" sz="2200">
              <a:cs typeface="Calibri"/>
            </a:endParaRP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p:txBody>
      </p:sp>
    </p:spTree>
    <p:extLst>
      <p:ext uri="{BB962C8B-B14F-4D97-AF65-F5344CB8AC3E}">
        <p14:creationId xmlns:p14="http://schemas.microsoft.com/office/powerpoint/2010/main" val="2583155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927C6C-F62F-48F3-8C37-26FDDC6772CE}"/>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cs typeface="Calibri Light"/>
              </a:rPr>
              <a:t>Closing statement and questions </a:t>
            </a:r>
            <a:endParaRPr lang="en-GB" b="1">
              <a:solidFill>
                <a:srgbClr val="FFFFFF"/>
              </a:solidFill>
              <a:cs typeface="Calibri Light" panose="020F0302020204030204"/>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872B18-068B-4B5D-90AD-34710EF4E90C}"/>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GB" sz="2400" b="1" i="1" u="sng">
              <a:ea typeface="+mn-lt"/>
              <a:cs typeface="+mn-lt"/>
            </a:endParaRPr>
          </a:p>
          <a:p>
            <a:r>
              <a:rPr lang="en-GB" sz="2400">
                <a:ea typeface="+mn-lt"/>
                <a:cs typeface="+mn-lt"/>
              </a:rPr>
              <a:t>Provide a brief, overall evaluation of the article. </a:t>
            </a:r>
          </a:p>
          <a:p>
            <a:pPr marL="0" indent="0">
              <a:buNone/>
            </a:pPr>
            <a:r>
              <a:rPr lang="en-GB" sz="2400">
                <a:ea typeface="+mn-lt"/>
                <a:cs typeface="+mn-lt"/>
              </a:rPr>
              <a:t>The article provides statistics about obesity in the UK among children age 9-11 years old. It talks about the lifestyle behaviours children have leading to obesity such as sleep, physical activities, eating habit  and screen time how this has an impact on their weight. Those are the four key influence on a child body weight. The information's/data from this article is  collected from the south west of the UK. In this article 90% of the analytic sample were white British. The article states that it may not generalise to other ethnic group or children living in other region of the UK. </a:t>
            </a:r>
          </a:p>
          <a:p>
            <a:endParaRPr lang="en-GB" sz="2400">
              <a:ea typeface="+mn-lt"/>
              <a:cs typeface="+mn-lt"/>
            </a:endParaRPr>
          </a:p>
          <a:p>
            <a:endParaRPr lang="en-GB" sz="2400">
              <a:ea typeface="+mn-lt"/>
              <a:cs typeface="+mn-lt"/>
            </a:endParaRPr>
          </a:p>
        </p:txBody>
      </p:sp>
    </p:spTree>
    <p:extLst>
      <p:ext uri="{BB962C8B-B14F-4D97-AF65-F5344CB8AC3E}">
        <p14:creationId xmlns:p14="http://schemas.microsoft.com/office/powerpoint/2010/main" val="3261229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98A8CAD-B9CD-4CE0-BDA5-DAE3376E2A52}"/>
              </a:ext>
            </a:extLst>
          </p:cNvPr>
          <p:cNvSpPr txBox="1"/>
          <p:nvPr/>
        </p:nvSpPr>
        <p:spPr>
          <a:xfrm>
            <a:off x="1171074" y="1396686"/>
            <a:ext cx="3240506" cy="40646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b="1" i="1" u="sng" kern="1200">
                <a:solidFill>
                  <a:srgbClr val="FFFFFF"/>
                </a:solidFill>
                <a:latin typeface="+mj-lt"/>
                <a:ea typeface="+mj-ea"/>
                <a:cs typeface="+mj-cs"/>
              </a:rPr>
              <a:t>Closing statement and questions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3981DDC2-0608-4E96-958E-C575999EAB15}"/>
              </a:ext>
            </a:extLst>
          </p:cNvPr>
          <p:cNvSpPr txBox="1"/>
          <p:nvPr/>
        </p:nvSpPr>
        <p:spPr>
          <a:xfrm>
            <a:off x="5370153" y="1526033"/>
            <a:ext cx="5536397" cy="393528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90000"/>
              </a:lnSpc>
              <a:spcBef>
                <a:spcPts val="1000"/>
              </a:spcBef>
              <a:buFont typeface="Arial" panose="020B0604020202020204" pitchFamily="34" charset="0"/>
              <a:buChar char="•"/>
            </a:pPr>
            <a:r>
              <a:rPr lang="en-US" sz="1300"/>
              <a:t>What were the main strength and limitations. </a:t>
            </a:r>
          </a:p>
          <a:p>
            <a:pPr indent="-228600">
              <a:lnSpc>
                <a:spcPct val="90000"/>
              </a:lnSpc>
              <a:spcBef>
                <a:spcPts val="1000"/>
              </a:spcBef>
              <a:buFont typeface="Arial" panose="020B0604020202020204" pitchFamily="34" charset="0"/>
              <a:buChar char="•"/>
            </a:pPr>
            <a:r>
              <a:rPr lang="en-US" sz="1300"/>
              <a:t>The role/impact of the four lifestyle behaviors which are physical activity, sleep, screen time and diet has on overweight has been assessed thereby adding to the existing literature on adiposity among UK children. </a:t>
            </a:r>
            <a:endParaRPr lang="en-US" sz="1300">
              <a:cs typeface="Calibri"/>
            </a:endParaRPr>
          </a:p>
          <a:p>
            <a:pPr indent="-228600">
              <a:lnSpc>
                <a:spcPct val="90000"/>
              </a:lnSpc>
              <a:spcBef>
                <a:spcPts val="1000"/>
              </a:spcBef>
              <a:buFont typeface="Arial" panose="020B0604020202020204" pitchFamily="34" charset="0"/>
              <a:buChar char="•"/>
            </a:pPr>
            <a:r>
              <a:rPr lang="en-US" sz="1300"/>
              <a:t>The study is limited by its cross sectional design and predominantly white British participant groups, thus inference about the direction of causality cannot be made and the results may not be generalized to other ethic groups </a:t>
            </a:r>
            <a:endParaRPr lang="en-US" sz="1300">
              <a:cs typeface="Calibri"/>
            </a:endParaRPr>
          </a:p>
          <a:p>
            <a:pPr indent="-228600">
              <a:lnSpc>
                <a:spcPct val="90000"/>
              </a:lnSpc>
              <a:spcBef>
                <a:spcPts val="1000"/>
              </a:spcBef>
              <a:buFont typeface="Arial" panose="020B0604020202020204" pitchFamily="34" charset="0"/>
              <a:buChar char="•"/>
            </a:pPr>
            <a:r>
              <a:rPr lang="en-US" sz="1300"/>
              <a:t>Although physical activity and proximal indicator of sleep were measured using accelerometer self-reported measures were employed to assess screen time and diet, a method that is subject to social desirability and recall bias. </a:t>
            </a:r>
            <a:endParaRPr lang="en-US" sz="1300">
              <a:cs typeface="Calibri"/>
            </a:endParaRPr>
          </a:p>
          <a:p>
            <a:pPr marL="285750" indent="-228600">
              <a:lnSpc>
                <a:spcPct val="90000"/>
              </a:lnSpc>
              <a:spcBef>
                <a:spcPts val="1000"/>
              </a:spcBef>
              <a:buFont typeface="Arial" panose="020B0604020202020204" pitchFamily="34" charset="0"/>
              <a:buChar char="•"/>
            </a:pPr>
            <a:endParaRPr lang="en-US" sz="1300"/>
          </a:p>
          <a:p>
            <a:pPr marL="285750" indent="-228600">
              <a:lnSpc>
                <a:spcPct val="90000"/>
              </a:lnSpc>
              <a:spcBef>
                <a:spcPts val="1000"/>
              </a:spcBef>
              <a:buFont typeface="Arial" panose="020B0604020202020204" pitchFamily="34" charset="0"/>
              <a:buChar char="•"/>
            </a:pPr>
            <a:r>
              <a:rPr lang="en-US" sz="1300"/>
              <a:t>Consider the lay out and language used, were the key term defined? </a:t>
            </a:r>
            <a:endParaRPr lang="en-US" sz="1300">
              <a:cs typeface="Calibri"/>
            </a:endParaRPr>
          </a:p>
          <a:p>
            <a:pPr indent="-228600">
              <a:lnSpc>
                <a:spcPct val="90000"/>
              </a:lnSpc>
              <a:spcBef>
                <a:spcPts val="1000"/>
              </a:spcBef>
              <a:buFont typeface="Arial" panose="020B0604020202020204" pitchFamily="34" charset="0"/>
              <a:buChar char="•"/>
            </a:pPr>
            <a:r>
              <a:rPr lang="en-US" sz="1300"/>
              <a:t>Yes, the key terms were defined and was at the bottom of the articles key terms such as MVPA- moderate to vagarious physical activity, BMI- body mass index and the languages and the lay out were straight forward. </a:t>
            </a:r>
            <a:endParaRPr lang="en-US" sz="1300">
              <a:cs typeface="Calibri"/>
            </a:endParaRPr>
          </a:p>
          <a:p>
            <a:pPr marL="285750" indent="-228600">
              <a:lnSpc>
                <a:spcPct val="90000"/>
              </a:lnSpc>
              <a:spcBef>
                <a:spcPts val="1000"/>
              </a:spcBef>
              <a:buFont typeface="Arial" panose="020B0604020202020204" pitchFamily="34" charset="0"/>
              <a:buChar char="•"/>
            </a:pPr>
            <a:r>
              <a:rPr lang="en-US" sz="1300" i="1"/>
              <a:t>Linda A </a:t>
            </a:r>
            <a:r>
              <a:rPr lang="en-US" sz="1300" i="1" err="1"/>
              <a:t>Ferstern</a:t>
            </a:r>
            <a:r>
              <a:rPr lang="en-US" sz="1300" i="1"/>
              <a:t> et al. (2009)</a:t>
            </a:r>
            <a:endParaRPr lang="en-US" sz="1300"/>
          </a:p>
          <a:p>
            <a:pPr indent="-228600">
              <a:lnSpc>
                <a:spcPct val="90000"/>
              </a:lnSpc>
              <a:buFont typeface="Arial" panose="020B0604020202020204" pitchFamily="34" charset="0"/>
              <a:buChar char="•"/>
            </a:pPr>
            <a:endParaRPr lang="en-US" sz="1300"/>
          </a:p>
        </p:txBody>
      </p:sp>
    </p:spTree>
    <p:extLst>
      <p:ext uri="{BB962C8B-B14F-4D97-AF65-F5344CB8AC3E}">
        <p14:creationId xmlns:p14="http://schemas.microsoft.com/office/powerpoint/2010/main" val="353573454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Literature review </vt:lpstr>
      <vt:lpstr>ETHICAL CONSIDERATION AND DATA ANALYSIS AND RESULT</vt:lpstr>
      <vt:lpstr>Why is this important? </vt:lpstr>
      <vt:lpstr>Data analysis and results </vt:lpstr>
      <vt:lpstr>Discussion and conclusion </vt:lpstr>
      <vt:lpstr>PowerPoint Presentation</vt:lpstr>
      <vt:lpstr>Closing statement and questions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2021-07-19T00:56:35Z</dcterms:created>
  <dcterms:modified xsi:type="dcterms:W3CDTF">2021-07-19T02:11:49Z</dcterms:modified>
</cp:coreProperties>
</file>