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432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563446" y="2887579"/>
            <a:ext cx="9038813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6125426" y="2880824"/>
            <a:ext cx="5480154" cy="923330"/>
            <a:chOff x="1815339" y="1496875"/>
            <a:chExt cx="5480154" cy="692497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496875"/>
              <a:ext cx="877163" cy="6924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7987" y="570156"/>
            <a:ext cx="10341684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0" y="2248348"/>
            <a:ext cx="10327340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504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127E0EB-F6FE-4D37-9310-3F567D3481D4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44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2352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Management In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the Finance Element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203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3896" y="2105654"/>
            <a:ext cx="9468904" cy="427815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Introduction to the module – Why learn Finance?</a:t>
            </a:r>
          </a:p>
          <a:p>
            <a:r>
              <a:rPr lang="en-GB" sz="3600" dirty="0" smtClean="0"/>
              <a:t>Introduction to Accounting Terminology</a:t>
            </a:r>
          </a:p>
          <a:p>
            <a:endParaRPr lang="en-GB" sz="3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320" y="584904"/>
            <a:ext cx="10058400" cy="969270"/>
          </a:xfrm>
        </p:spPr>
        <p:txBody>
          <a:bodyPr/>
          <a:lstStyle/>
          <a:p>
            <a:r>
              <a:rPr lang="en-GB" dirty="0" smtClean="0"/>
              <a:t>Today’s Lesson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617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 brief discussion of your background, and what you hope to achieve from the module</a:t>
            </a:r>
            <a:endParaRPr lang="en-GB" sz="3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067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Why would </a:t>
            </a:r>
            <a:r>
              <a:rPr lang="en-GB" sz="3600" dirty="0" smtClean="0"/>
              <a:t>Tourism, Hospitality </a:t>
            </a:r>
            <a:r>
              <a:rPr lang="en-GB" sz="3600" dirty="0" smtClean="0"/>
              <a:t>and events students need to know about finance?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924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909" y="685802"/>
            <a:ext cx="11362769" cy="541391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Finance element of the module will be taught over the next </a:t>
            </a:r>
            <a:r>
              <a:rPr lang="en-GB" sz="3200" dirty="0" smtClean="0"/>
              <a:t>4 </a:t>
            </a:r>
            <a:r>
              <a:rPr lang="en-GB" sz="3200" dirty="0" smtClean="0"/>
              <a:t>weeks.  We will be covering topics including:</a:t>
            </a:r>
          </a:p>
          <a:p>
            <a:endParaRPr lang="en-GB" sz="3200" dirty="0" smtClean="0"/>
          </a:p>
          <a:p>
            <a:r>
              <a:rPr lang="en-GB" sz="3200" dirty="0" smtClean="0"/>
              <a:t>Accounting terminology</a:t>
            </a:r>
          </a:p>
          <a:p>
            <a:r>
              <a:rPr lang="en-GB" sz="3200" dirty="0" smtClean="0"/>
              <a:t>Financial and Management accounting</a:t>
            </a:r>
          </a:p>
          <a:p>
            <a:r>
              <a:rPr lang="en-GB" sz="3200" dirty="0"/>
              <a:t>T</a:t>
            </a:r>
            <a:r>
              <a:rPr lang="en-GB" sz="3200" dirty="0" smtClean="0"/>
              <a:t>he Financial </a:t>
            </a:r>
            <a:r>
              <a:rPr lang="en-GB" sz="3200" dirty="0"/>
              <a:t>S</a:t>
            </a:r>
            <a:r>
              <a:rPr lang="en-GB" sz="3200" dirty="0" smtClean="0"/>
              <a:t>tatements</a:t>
            </a:r>
          </a:p>
          <a:p>
            <a:r>
              <a:rPr lang="en-GB" sz="3200" dirty="0"/>
              <a:t>T</a:t>
            </a:r>
            <a:r>
              <a:rPr lang="en-GB" sz="3200" dirty="0" smtClean="0"/>
              <a:t>he role of Accounting in Decision Making</a:t>
            </a:r>
          </a:p>
          <a:p>
            <a:r>
              <a:rPr lang="en-GB" sz="3200" dirty="0" smtClean="0"/>
              <a:t>Key Performance Indicators and Ratios</a:t>
            </a:r>
          </a:p>
          <a:p>
            <a:r>
              <a:rPr lang="en-GB" sz="3200" dirty="0" smtClean="0"/>
              <a:t>Budgets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1634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25</TotalTime>
  <Words>102</Words>
  <Application>Microsoft Office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Book Antiqua</vt:lpstr>
      <vt:lpstr>Wingdings</vt:lpstr>
      <vt:lpstr>Hardcover</vt:lpstr>
      <vt:lpstr>Management In Practice</vt:lpstr>
      <vt:lpstr>Today’s Lesson</vt:lpstr>
      <vt:lpstr>Who are you?</vt:lpstr>
      <vt:lpstr>Finance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Management for the Hotel Industry</dc:title>
  <dc:creator>Marie Pitson</dc:creator>
  <cp:lastModifiedBy>Marie Pitson</cp:lastModifiedBy>
  <cp:revision>3</cp:revision>
  <dcterms:created xsi:type="dcterms:W3CDTF">2016-09-20T06:39:58Z</dcterms:created>
  <dcterms:modified xsi:type="dcterms:W3CDTF">2018-01-26T11:22:49Z</dcterms:modified>
</cp:coreProperties>
</file>