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4" r:id="rId3"/>
    <p:sldId id="268" r:id="rId4"/>
    <p:sldId id="258" r:id="rId5"/>
    <p:sldId id="264" r:id="rId6"/>
    <p:sldId id="278" r:id="rId7"/>
    <p:sldId id="261" r:id="rId8"/>
    <p:sldId id="281" r:id="rId9"/>
    <p:sldId id="280" r:id="rId10"/>
    <p:sldId id="279" r:id="rId11"/>
    <p:sldId id="265" r:id="rId12"/>
    <p:sldId id="270" r:id="rId13"/>
    <p:sldId id="275" r:id="rId14"/>
    <p:sldId id="272" r:id="rId15"/>
    <p:sldId id="267" r:id="rId16"/>
    <p:sldId id="269" r:id="rId17"/>
    <p:sldId id="271" r:id="rId18"/>
    <p:sldId id="273" r:id="rId19"/>
    <p:sldId id="276" r:id="rId20"/>
    <p:sldId id="277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B2DB7-71BF-2A78-0DD5-1FF80985F7DE}" v="4" dt="2026-06-14T10:35:42.477"/>
    <p1510:client id="{2B55A1FC-2CF2-52FA-97E4-59C6C3186810}" v="25" dt="2026-06-13T14:49:28.853"/>
    <p1510:client id="{CE60700A-1273-9D61-8804-29BF755D2269}" v="4" dt="2026-06-14T09:18:03.7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um Hussain (2528506)" userId="S::2528506@student.uwtsd.ac.uk::7721cc5d-06df-44b0-aea8-d8b2bababc18" providerId="AD" clId="Web-{2B55A1FC-2CF2-52FA-97E4-59C6C3186810}"/>
    <pc:docChg chg="modSld">
      <pc:chgData name="Masum Hussain (2528506)" userId="S::2528506@student.uwtsd.ac.uk::7721cc5d-06df-44b0-aea8-d8b2bababc18" providerId="AD" clId="Web-{2B55A1FC-2CF2-52FA-97E4-59C6C3186810}" dt="2026-06-13T14:49:28.853" v="24" actId="14100"/>
      <pc:docMkLst>
        <pc:docMk/>
      </pc:docMkLst>
      <pc:sldChg chg="modSp">
        <pc:chgData name="Masum Hussain (2528506)" userId="S::2528506@student.uwtsd.ac.uk::7721cc5d-06df-44b0-aea8-d8b2bababc18" providerId="AD" clId="Web-{2B55A1FC-2CF2-52FA-97E4-59C6C3186810}" dt="2026-06-13T14:49:28.853" v="24" actId="14100"/>
        <pc:sldMkLst>
          <pc:docMk/>
          <pc:sldMk cId="1474434138" sldId="269"/>
        </pc:sldMkLst>
        <pc:spChg chg="mod">
          <ac:chgData name="Masum Hussain (2528506)" userId="S::2528506@student.uwtsd.ac.uk::7721cc5d-06df-44b0-aea8-d8b2bababc18" providerId="AD" clId="Web-{2B55A1FC-2CF2-52FA-97E4-59C6C3186810}" dt="2026-06-13T14:49:28.853" v="24" actId="14100"/>
          <ac:spMkLst>
            <pc:docMk/>
            <pc:sldMk cId="1474434138" sldId="269"/>
            <ac:spMk id="3" creationId="{B12F353F-1634-9AB4-FD4F-50950CB2A7BC}"/>
          </ac:spMkLst>
        </pc:spChg>
      </pc:sldChg>
    </pc:docChg>
  </pc:docChgLst>
  <pc:docChgLst>
    <pc:chgData name="Masum Hussain (2528506)" userId="S::2528506@student.uwtsd.ac.uk::7721cc5d-06df-44b0-aea8-d8b2bababc18" providerId="AD" clId="Web-{84141054-7C84-DF14-AF60-190ADDFBE67E}"/>
    <pc:docChg chg="mod addSld delSld modSld sldOrd addMainMaster delMainMaster">
      <pc:chgData name="Masum Hussain (2528506)" userId="S::2528506@student.uwtsd.ac.uk::7721cc5d-06df-44b0-aea8-d8b2bababc18" providerId="AD" clId="Web-{84141054-7C84-DF14-AF60-190ADDFBE67E}" dt="2026-06-10T00:13:24.759" v="1308" actId="20577"/>
      <pc:docMkLst>
        <pc:docMk/>
      </pc:docMkLst>
      <pc:sldChg chg="addSp modSp mod setBg modClrScheme chgLayout">
        <pc:chgData name="Masum Hussain (2528506)" userId="S::2528506@student.uwtsd.ac.uk::7721cc5d-06df-44b0-aea8-d8b2bababc18" providerId="AD" clId="Web-{84141054-7C84-DF14-AF60-190ADDFBE67E}" dt="2026-06-09T22:40:43.766" v="871"/>
        <pc:sldMkLst>
          <pc:docMk/>
          <pc:sldMk cId="1456101163" sldId="257"/>
        </pc:sldMkLst>
        <pc:spChg chg="mod or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3" creationId="{33DF5BB7-0B0A-FF8E-E97A-AB2FD369371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40:43.766" v="871"/>
          <ac:spMkLst>
            <pc:docMk/>
            <pc:sldMk cId="1456101163" sldId="257"/>
            <ac:spMk id="20" creationId="{8D71EDA1-87BF-4D5D-AB79-F346FD19278A}"/>
          </ac:spMkLst>
        </pc:spChg>
      </pc:sldChg>
      <pc:sldChg chg="delSp modSp mod modClrScheme delDesignElem chgLayout">
        <pc:chgData name="Masum Hussain (2528506)" userId="S::2528506@student.uwtsd.ac.uk::7721cc5d-06df-44b0-aea8-d8b2bababc18" providerId="AD" clId="Web-{84141054-7C84-DF14-AF60-190ADDFBE67E}" dt="2026-06-09T21:33:11.384" v="460"/>
        <pc:sldMkLst>
          <pc:docMk/>
          <pc:sldMk cId="2894984637" sldId="258"/>
        </pc:sldMkLst>
        <pc:spChg chg="mod ord">
          <ac:chgData name="Masum Hussain (2528506)" userId="S::2528506@student.uwtsd.ac.uk::7721cc5d-06df-44b0-aea8-d8b2bababc18" providerId="AD" clId="Web-{84141054-7C84-DF14-AF60-190ADDFBE67E}" dt="2026-06-09T21:33:11.384" v="460"/>
          <ac:spMkLst>
            <pc:docMk/>
            <pc:sldMk cId="2894984637" sldId="258"/>
            <ac:spMk id="2" creationId="{080D1718-17BA-3D91-A3A4-F22ED8978AE8}"/>
          </ac:spMkLst>
        </pc:spChg>
        <pc:picChg chg="mod ord">
          <ac:chgData name="Masum Hussain (2528506)" userId="S::2528506@student.uwtsd.ac.uk::7721cc5d-06df-44b0-aea8-d8b2bababc18" providerId="AD" clId="Web-{84141054-7C84-DF14-AF60-190ADDFBE67E}" dt="2026-06-09T21:33:11.384" v="460"/>
          <ac:picMkLst>
            <pc:docMk/>
            <pc:sldMk cId="2894984637" sldId="258"/>
            <ac:picMk id="5" creationId="{ABA18821-67A7-4479-10F6-5B88EC19F040}"/>
          </ac:picMkLst>
        </pc:picChg>
      </pc:sldChg>
      <pc:sldChg chg="modSp mod modClrScheme chgLayout">
        <pc:chgData name="Masum Hussain (2528506)" userId="S::2528506@student.uwtsd.ac.uk::7721cc5d-06df-44b0-aea8-d8b2bababc18" providerId="AD" clId="Web-{84141054-7C84-DF14-AF60-190ADDFBE67E}" dt="2026-06-09T21:33:11.384" v="460"/>
        <pc:sldMkLst>
          <pc:docMk/>
          <pc:sldMk cId="1887317974" sldId="259"/>
        </pc:sldMkLst>
        <pc:picChg chg="mod ord">
          <ac:chgData name="Masum Hussain (2528506)" userId="S::2528506@student.uwtsd.ac.uk::7721cc5d-06df-44b0-aea8-d8b2bababc18" providerId="AD" clId="Web-{84141054-7C84-DF14-AF60-190ADDFBE67E}" dt="2026-06-09T21:33:11.384" v="460"/>
          <ac:picMkLst>
            <pc:docMk/>
            <pc:sldMk cId="1887317974" sldId="259"/>
            <ac:picMk id="4" creationId="{8AA1954C-AA3A-844F-064D-36B71CB661FA}"/>
          </ac:picMkLst>
        </pc:picChg>
      </pc:sldChg>
      <pc:sldChg chg="delSp modSp mod modClrScheme delDesignElem chgLayout">
        <pc:chgData name="Masum Hussain (2528506)" userId="S::2528506@student.uwtsd.ac.uk::7721cc5d-06df-44b0-aea8-d8b2bababc18" providerId="AD" clId="Web-{84141054-7C84-DF14-AF60-190ADDFBE67E}" dt="2026-06-09T21:33:11.384" v="460"/>
        <pc:sldMkLst>
          <pc:docMk/>
          <pc:sldMk cId="203610588" sldId="261"/>
        </pc:sldMkLst>
        <pc:picChg chg="mod ord">
          <ac:chgData name="Masum Hussain (2528506)" userId="S::2528506@student.uwtsd.ac.uk::7721cc5d-06df-44b0-aea8-d8b2bababc18" providerId="AD" clId="Web-{84141054-7C84-DF14-AF60-190ADDFBE67E}" dt="2026-06-09T21:33:11.384" v="460"/>
          <ac:picMkLst>
            <pc:docMk/>
            <pc:sldMk cId="203610588" sldId="261"/>
            <ac:picMk id="4" creationId="{49E0C1FC-B4EB-732D-68FE-D4D131EC6D3C}"/>
          </ac:picMkLst>
        </pc:picChg>
      </pc:sldChg>
      <pc:sldChg chg="addSp delSp modSp mod ord modClrScheme delDesignElem chgLayout">
        <pc:chgData name="Masum Hussain (2528506)" userId="S::2528506@student.uwtsd.ac.uk::7721cc5d-06df-44b0-aea8-d8b2bababc18" providerId="AD" clId="Web-{84141054-7C84-DF14-AF60-190ADDFBE67E}" dt="2026-06-10T00:08:06.471" v="1305"/>
        <pc:sldMkLst>
          <pc:docMk/>
          <pc:sldMk cId="770638267" sldId="262"/>
        </pc:sldMkLst>
        <pc:spChg chg="add">
          <ac:chgData name="Masum Hussain (2528506)" userId="S::2528506@student.uwtsd.ac.uk::7721cc5d-06df-44b0-aea8-d8b2bababc18" providerId="AD" clId="Web-{84141054-7C84-DF14-AF60-190ADDFBE67E}" dt="2026-06-10T00:07:11.750" v="1304"/>
          <ac:spMkLst>
            <pc:docMk/>
            <pc:sldMk cId="770638267" sldId="262"/>
            <ac:spMk id="14" creationId="{42A4FC2C-047E-45A5-965D-8E1E3BF09BC6}"/>
          </ac:spMkLst>
        </pc:spChg>
        <pc:picChg chg="mod ord">
          <ac:chgData name="Masum Hussain (2528506)" userId="S::2528506@student.uwtsd.ac.uk::7721cc5d-06df-44b0-aea8-d8b2bababc18" providerId="AD" clId="Web-{84141054-7C84-DF14-AF60-190ADDFBE67E}" dt="2026-06-10T00:07:11.750" v="1304"/>
          <ac:picMkLst>
            <pc:docMk/>
            <pc:sldMk cId="770638267" sldId="262"/>
            <ac:picMk id="6" creationId="{55ECB164-7444-ECE4-0207-FAA42F2D94CD}"/>
          </ac:picMkLst>
        </pc:picChg>
        <pc:picChg chg="mod">
          <ac:chgData name="Masum Hussain (2528506)" userId="S::2528506@student.uwtsd.ac.uk::7721cc5d-06df-44b0-aea8-d8b2bababc18" providerId="AD" clId="Web-{84141054-7C84-DF14-AF60-190ADDFBE67E}" dt="2026-06-10T00:07:11.750" v="1304"/>
          <ac:picMkLst>
            <pc:docMk/>
            <pc:sldMk cId="770638267" sldId="262"/>
            <ac:picMk id="7" creationId="{E3DBC8BB-7F8D-67A3-579D-89A7B081776B}"/>
          </ac:picMkLst>
        </pc:picChg>
        <pc:picChg chg="mod">
          <ac:chgData name="Masum Hussain (2528506)" userId="S::2528506@student.uwtsd.ac.uk::7721cc5d-06df-44b0-aea8-d8b2bababc18" providerId="AD" clId="Web-{84141054-7C84-DF14-AF60-190ADDFBE67E}" dt="2026-06-10T00:07:11.750" v="1304"/>
          <ac:picMkLst>
            <pc:docMk/>
            <pc:sldMk cId="770638267" sldId="262"/>
            <ac:picMk id="8" creationId="{CEFB3520-BDAE-967E-C819-3F6F0533AABA}"/>
          </ac:picMkLst>
        </pc:picChg>
        <pc:picChg chg="mod ord">
          <ac:chgData name="Masum Hussain (2528506)" userId="S::2528506@student.uwtsd.ac.uk::7721cc5d-06df-44b0-aea8-d8b2bababc18" providerId="AD" clId="Web-{84141054-7C84-DF14-AF60-190ADDFBE67E}" dt="2026-06-10T00:07:11.750" v="1304"/>
          <ac:picMkLst>
            <pc:docMk/>
            <pc:sldMk cId="770638267" sldId="262"/>
            <ac:picMk id="9" creationId="{86441BB9-BA66-87E5-2C9A-2BFC787C1271}"/>
          </ac:picMkLst>
        </pc:picChg>
      </pc:sldChg>
      <pc:sldChg chg="addSp delSp modSp mod ord modClrScheme delDesignElem chgLayout">
        <pc:chgData name="Masum Hussain (2528506)" userId="S::2528506@student.uwtsd.ac.uk::7721cc5d-06df-44b0-aea8-d8b2bababc18" providerId="AD" clId="Web-{84141054-7C84-DF14-AF60-190ADDFBE67E}" dt="2026-06-10T00:08:25.784" v="1306"/>
        <pc:sldMkLst>
          <pc:docMk/>
          <pc:sldMk cId="3367425457" sldId="264"/>
        </pc:sldMkLst>
        <pc:picChg chg="mod ord">
          <ac:chgData name="Masum Hussain (2528506)" userId="S::2528506@student.uwtsd.ac.uk::7721cc5d-06df-44b0-aea8-d8b2bababc18" providerId="AD" clId="Web-{84141054-7C84-DF14-AF60-190ADDFBE67E}" dt="2026-06-10T00:04:36.992" v="1303"/>
          <ac:picMkLst>
            <pc:docMk/>
            <pc:sldMk cId="3367425457" sldId="264"/>
            <ac:picMk id="4" creationId="{658FCB91-F468-B9C6-1BF7-A973241D14A0}"/>
          </ac:picMkLst>
        </pc:picChg>
        <pc:picChg chg="mod ord">
          <ac:chgData name="Masum Hussain (2528506)" userId="S::2528506@student.uwtsd.ac.uk::7721cc5d-06df-44b0-aea8-d8b2bababc18" providerId="AD" clId="Web-{84141054-7C84-DF14-AF60-190ADDFBE67E}" dt="2026-06-10T00:04:36.992" v="1303"/>
          <ac:picMkLst>
            <pc:docMk/>
            <pc:sldMk cId="3367425457" sldId="264"/>
            <ac:picMk id="5" creationId="{24F7145E-A823-8FAF-A703-1F31023B4B68}"/>
          </ac:picMkLst>
        </pc:picChg>
        <pc:picChg chg="mod ord">
          <ac:chgData name="Masum Hussain (2528506)" userId="S::2528506@student.uwtsd.ac.uk::7721cc5d-06df-44b0-aea8-d8b2bababc18" providerId="AD" clId="Web-{84141054-7C84-DF14-AF60-190ADDFBE67E}" dt="2026-06-10T00:04:36.992" v="1303"/>
          <ac:picMkLst>
            <pc:docMk/>
            <pc:sldMk cId="3367425457" sldId="264"/>
            <ac:picMk id="6" creationId="{E06BEB64-6176-52B6-1B9B-F3D7ABBFD81E}"/>
          </ac:picMkLst>
        </pc:picChg>
        <pc:picChg chg="mod">
          <ac:chgData name="Masum Hussain (2528506)" userId="S::2528506@student.uwtsd.ac.uk::7721cc5d-06df-44b0-aea8-d8b2bababc18" providerId="AD" clId="Web-{84141054-7C84-DF14-AF60-190ADDFBE67E}" dt="2026-06-10T00:04:36.992" v="1303"/>
          <ac:picMkLst>
            <pc:docMk/>
            <pc:sldMk cId="3367425457" sldId="264"/>
            <ac:picMk id="7" creationId="{6199D0FE-E147-039B-6019-5639F8FFFB7F}"/>
          </ac:picMkLst>
        </pc:picChg>
      </pc:sldChg>
      <pc:sldChg chg="addSp delSp modSp mod ord modClrScheme chgLayout">
        <pc:chgData name="Masum Hussain (2528506)" userId="S::2528506@student.uwtsd.ac.uk::7721cc5d-06df-44b0-aea8-d8b2bababc18" providerId="AD" clId="Web-{84141054-7C84-DF14-AF60-190ADDFBE67E}" dt="2026-06-10T00:13:24.759" v="1308" actId="20577"/>
        <pc:sldMkLst>
          <pc:docMk/>
          <pc:sldMk cId="3479702305" sldId="265"/>
        </pc:sldMkLst>
        <pc:spChg chg="add mod">
          <ac:chgData name="Masum Hussain (2528506)" userId="S::2528506@student.uwtsd.ac.uk::7721cc5d-06df-44b0-aea8-d8b2bababc18" providerId="AD" clId="Web-{84141054-7C84-DF14-AF60-190ADDFBE67E}" dt="2026-06-10T00:13:24.759" v="1308" actId="20577"/>
          <ac:spMkLst>
            <pc:docMk/>
            <pc:sldMk cId="3479702305" sldId="265"/>
            <ac:spMk id="56" creationId="{81DF0804-B50B-FFA6-6955-BFFB56DB3DC3}"/>
          </ac:spMkLst>
        </pc:spChg>
        <pc:spChg chg="add mod">
          <ac:chgData name="Masum Hussain (2528506)" userId="S::2528506@student.uwtsd.ac.uk::7721cc5d-06df-44b0-aea8-d8b2bababc18" providerId="AD" clId="Web-{84141054-7C84-DF14-AF60-190ADDFBE67E}" dt="2026-06-09T21:43:43.140" v="531" actId="20577"/>
          <ac:spMkLst>
            <pc:docMk/>
            <pc:sldMk cId="3479702305" sldId="265"/>
            <ac:spMk id="411" creationId="{5368AD8A-1297-A389-1591-BFA31D9902D0}"/>
          </ac:spMkLst>
        </pc:spChg>
        <pc:graphicFrameChg chg="mod ord modGraphic">
          <ac:chgData name="Masum Hussain (2528506)" userId="S::2528506@student.uwtsd.ac.uk::7721cc5d-06df-44b0-aea8-d8b2bababc18" providerId="AD" clId="Web-{84141054-7C84-DF14-AF60-190ADDFBE67E}" dt="2026-06-09T22:46:38.209" v="916" actId="20577"/>
          <ac:graphicFrameMkLst>
            <pc:docMk/>
            <pc:sldMk cId="3479702305" sldId="265"/>
            <ac:graphicFrameMk id="11" creationId="{3546EA24-6053-A747-FB10-1C52F671F0B9}"/>
          </ac:graphicFrameMkLst>
        </pc:graphicFrameChg>
      </pc:sldChg>
      <pc:sldChg chg="modSp mod modClrScheme chgLayout">
        <pc:chgData name="Masum Hussain (2528506)" userId="S::2528506@student.uwtsd.ac.uk::7721cc5d-06df-44b0-aea8-d8b2bababc18" providerId="AD" clId="Web-{84141054-7C84-DF14-AF60-190ADDFBE67E}" dt="2026-06-09T23:58:06.499" v="1293" actId="20577"/>
        <pc:sldMkLst>
          <pc:docMk/>
          <pc:sldMk cId="461582367" sldId="267"/>
        </pc:sldMkLst>
        <pc:spChg chg="mod ord">
          <ac:chgData name="Masum Hussain (2528506)" userId="S::2528506@student.uwtsd.ac.uk::7721cc5d-06df-44b0-aea8-d8b2bababc18" providerId="AD" clId="Web-{84141054-7C84-DF14-AF60-190ADDFBE67E}" dt="2026-06-09T21:33:11.384" v="460"/>
          <ac:spMkLst>
            <pc:docMk/>
            <pc:sldMk cId="461582367" sldId="267"/>
            <ac:spMk id="2" creationId="{23B89068-B864-C094-3B2F-4E4FFC40E850}"/>
          </ac:spMkLst>
        </pc:spChg>
        <pc:graphicFrameChg chg="mod ord">
          <ac:chgData name="Masum Hussain (2528506)" userId="S::2528506@student.uwtsd.ac.uk::7721cc5d-06df-44b0-aea8-d8b2bababc18" providerId="AD" clId="Web-{84141054-7C84-DF14-AF60-190ADDFBE67E}" dt="2026-06-09T23:39:54.628" v="1195" actId="1076"/>
          <ac:graphicFrameMkLst>
            <pc:docMk/>
            <pc:sldMk cId="461582367" sldId="267"/>
            <ac:graphicFrameMk id="6" creationId="{87CA2CD1-6869-E118-F3DD-E824511391F8}"/>
          </ac:graphicFrameMkLst>
        </pc:graphicFrameChg>
        <pc:graphicFrameChg chg="ord modGraphic">
          <ac:chgData name="Masum Hussain (2528506)" userId="S::2528506@student.uwtsd.ac.uk::7721cc5d-06df-44b0-aea8-d8b2bababc18" providerId="AD" clId="Web-{84141054-7C84-DF14-AF60-190ADDFBE67E}" dt="2026-06-09T23:58:06.499" v="1293" actId="20577"/>
          <ac:graphicFrameMkLst>
            <pc:docMk/>
            <pc:sldMk cId="461582367" sldId="267"/>
            <ac:graphicFrameMk id="135" creationId="{E28A1F71-6038-CA37-025A-F2C37666B60A}"/>
          </ac:graphicFrameMkLst>
        </pc:graphicFrameChg>
      </pc:sldChg>
      <pc:sldChg chg="addSp delSp modSp mod setBg modClrScheme chgLayout">
        <pc:chgData name="Masum Hussain (2528506)" userId="S::2528506@student.uwtsd.ac.uk::7721cc5d-06df-44b0-aea8-d8b2bababc18" providerId="AD" clId="Web-{84141054-7C84-DF14-AF60-190ADDFBE67E}" dt="2026-06-09T22:23:13.940" v="731" actId="20577"/>
        <pc:sldMkLst>
          <pc:docMk/>
          <pc:sldMk cId="3665015856" sldId="268"/>
        </pc:sldMkLst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1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2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3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5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6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8:53.402" v="712"/>
          <ac:spMkLst>
            <pc:docMk/>
            <pc:sldMk cId="3665015856" sldId="268"/>
            <ac:spMk id="27" creationId="{8D71EDA1-87BF-4D5D-AB79-F346FD19278A}"/>
          </ac:spMkLst>
        </pc:spChg>
        <pc:spChg chg="add mod">
          <ac:chgData name="Masum Hussain (2528506)" userId="S::2528506@student.uwtsd.ac.uk::7721cc5d-06df-44b0-aea8-d8b2bababc18" providerId="AD" clId="Web-{84141054-7C84-DF14-AF60-190ADDFBE67E}" dt="2026-06-09T22:23:13.940" v="731" actId="20577"/>
          <ac:spMkLst>
            <pc:docMk/>
            <pc:sldMk cId="3665015856" sldId="268"/>
            <ac:spMk id="28" creationId="{5445BC49-B41A-AE83-003D-407513825167}"/>
          </ac:spMkLst>
        </pc:spChg>
      </pc:sldChg>
      <pc:sldChg chg="addSp modSp mod ord setBg modClrScheme chgLayout">
        <pc:chgData name="Masum Hussain (2528506)" userId="S::2528506@student.uwtsd.ac.uk::7721cc5d-06df-44b0-aea8-d8b2bababc18" providerId="AD" clId="Web-{84141054-7C84-DF14-AF60-190ADDFBE67E}" dt="2026-06-09T22:55:47.058" v="955" actId="14100"/>
        <pc:sldMkLst>
          <pc:docMk/>
          <pc:sldMk cId="1474434138" sldId="269"/>
        </pc:sldMkLst>
        <pc:spChg chg="mod ord">
          <ac:chgData name="Masum Hussain (2528506)" userId="S::2528506@student.uwtsd.ac.uk::7721cc5d-06df-44b0-aea8-d8b2bababc18" providerId="AD" clId="Web-{84141054-7C84-DF14-AF60-190ADDFBE67E}" dt="2026-06-09T22:55:47.058" v="955" actId="14100"/>
          <ac:spMkLst>
            <pc:docMk/>
            <pc:sldMk cId="1474434138" sldId="269"/>
            <ac:spMk id="3" creationId="{B12F353F-1634-9AB4-FD4F-50950CB2A7B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21.826" v="626"/>
          <ac:spMkLst>
            <pc:docMk/>
            <pc:sldMk cId="1474434138" sldId="269"/>
            <ac:spMk id="20" creationId="{8D71EDA1-87BF-4D5D-AB79-F346FD19278A}"/>
          </ac:spMkLst>
        </pc:spChg>
      </pc:sldChg>
      <pc:sldChg chg="addSp delSp modSp mod setBg modClrScheme chgLayout">
        <pc:chgData name="Masum Hussain (2528506)" userId="S::2528506@student.uwtsd.ac.uk::7721cc5d-06df-44b0-aea8-d8b2bababc18" providerId="AD" clId="Web-{84141054-7C84-DF14-AF60-190ADDFBE67E}" dt="2026-06-10T00:12:13.883" v="1307" actId="20577"/>
        <pc:sldMkLst>
          <pc:docMk/>
          <pc:sldMk cId="3952272501" sldId="270"/>
        </pc:sldMkLst>
        <pc:spChg chg="mod ord">
          <ac:chgData name="Masum Hussain (2528506)" userId="S::2528506@student.uwtsd.ac.uk::7721cc5d-06df-44b0-aea8-d8b2bababc18" providerId="AD" clId="Web-{84141054-7C84-DF14-AF60-190ADDFBE67E}" dt="2026-06-10T00:12:13.883" v="1307" actId="20577"/>
          <ac:spMkLst>
            <pc:docMk/>
            <pc:sldMk cId="3952272501" sldId="270"/>
            <ac:spMk id="3" creationId="{E36C696D-060B-2C73-CD23-23A05728D117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15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17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19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21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22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23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6:26.365" v="649"/>
          <ac:spMkLst>
            <pc:docMk/>
            <pc:sldMk cId="3952272501" sldId="270"/>
            <ac:spMk id="24" creationId="{8D71EDA1-87BF-4D5D-AB79-F346FD19278A}"/>
          </ac:spMkLst>
        </pc:spChg>
      </pc:sldChg>
      <pc:sldChg chg="addSp delSp modSp mod ord setBg modClrScheme chgLayout">
        <pc:chgData name="Masum Hussain (2528506)" userId="S::2528506@student.uwtsd.ac.uk::7721cc5d-06df-44b0-aea8-d8b2bababc18" providerId="AD" clId="Web-{84141054-7C84-DF14-AF60-190ADDFBE67E}" dt="2026-06-09T22:56:39.356" v="956" actId="20577"/>
        <pc:sldMkLst>
          <pc:docMk/>
          <pc:sldMk cId="2427041310" sldId="271"/>
        </pc:sldMkLst>
        <pc:spChg chg="add del mod ord">
          <ac:chgData name="Masum Hussain (2528506)" userId="S::2528506@student.uwtsd.ac.uk::7721cc5d-06df-44b0-aea8-d8b2bababc18" providerId="AD" clId="Web-{84141054-7C84-DF14-AF60-190ADDFBE67E}" dt="2026-06-09T22:56:39.356" v="956" actId="20577"/>
          <ac:spMkLst>
            <pc:docMk/>
            <pc:sldMk cId="2427041310" sldId="271"/>
            <ac:spMk id="3" creationId="{895FAD60-033F-C1A1-CD9C-5BD403F08D72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7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9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11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1:01.169" v="625"/>
          <ac:spMkLst>
            <pc:docMk/>
            <pc:sldMk cId="2427041310" sldId="271"/>
            <ac:spMk id="20" creationId="{8D71EDA1-87BF-4D5D-AB79-F346FD19278A}"/>
          </ac:spMkLst>
        </pc:spChg>
      </pc:sldChg>
      <pc:sldChg chg="addSp delSp modSp mod setBg modClrScheme chgLayout">
        <pc:chgData name="Masum Hussain (2528506)" userId="S::2528506@student.uwtsd.ac.uk::7721cc5d-06df-44b0-aea8-d8b2bababc18" providerId="AD" clId="Web-{84141054-7C84-DF14-AF60-190ADDFBE67E}" dt="2026-06-09T22:54:02.868" v="946" actId="20577"/>
        <pc:sldMkLst>
          <pc:docMk/>
          <pc:sldMk cId="3178087703" sldId="272"/>
        </pc:sldMkLst>
        <pc:spChg chg="mod ord">
          <ac:chgData name="Masum Hussain (2528506)" userId="S::2528506@student.uwtsd.ac.uk::7721cc5d-06df-44b0-aea8-d8b2bababc18" providerId="AD" clId="Web-{84141054-7C84-DF14-AF60-190ADDFBE67E}" dt="2026-06-09T22:54:02.868" v="946" actId="20577"/>
          <ac:spMkLst>
            <pc:docMk/>
            <pc:sldMk cId="3178087703" sldId="272"/>
            <ac:spMk id="3" creationId="{10D667B9-0299-E019-AF3A-EFF641095A3D}"/>
          </ac:spMkLst>
        </pc:spChg>
        <pc:spChg chg="add del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8" creationId="{09588DA8-065E-4F6F-8EFD-43104AB2E0CF}"/>
          </ac:spMkLst>
        </pc:spChg>
        <pc:spChg chg="add del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10" creationId="{C4285719-470E-454C-AF62-8323075F1F5B}"/>
          </ac:spMkLst>
        </pc:spChg>
        <pc:spChg chg="add del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07:36.241" v="654"/>
          <ac:spMkLst>
            <pc:docMk/>
            <pc:sldMk cId="3178087703" sldId="272"/>
            <ac:spMk id="16" creationId="{D2B78728-A580-49A7-84F9-6EF6F583ADE0}"/>
          </ac:spMkLst>
        </pc:spChg>
        <pc:spChg chg="add del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18" creationId="{38FAA1A1-D861-433F-88FA-1E9D6FD31D11}"/>
          </ac:spMkLst>
        </pc:spChg>
        <pc:spChg chg="add del">
          <ac:chgData name="Masum Hussain (2528506)" userId="S::2528506@student.uwtsd.ac.uk::7721cc5d-06df-44b0-aea8-d8b2bababc18" providerId="AD" clId="Web-{84141054-7C84-DF14-AF60-190ADDFBE67E}" dt="2026-06-09T22:35:14.961" v="835"/>
          <ac:spMkLst>
            <pc:docMk/>
            <pc:sldMk cId="3178087703" sldId="272"/>
            <ac:spMk id="20" creationId="{8D71EDA1-87BF-4D5D-AB79-F346FD19278A}"/>
          </ac:spMkLst>
        </pc:spChg>
      </pc:sldChg>
      <pc:sldChg chg="addSp modSp mod setBg modClrScheme chgLayout">
        <pc:chgData name="Masum Hussain (2528506)" userId="S::2528506@student.uwtsd.ac.uk::7721cc5d-06df-44b0-aea8-d8b2bababc18" providerId="AD" clId="Web-{84141054-7C84-DF14-AF60-190ADDFBE67E}" dt="2026-06-09T23:17:57.989" v="962" actId="20577"/>
        <pc:sldMkLst>
          <pc:docMk/>
          <pc:sldMk cId="276162803" sldId="273"/>
        </pc:sldMkLst>
        <pc:spChg chg="mod ord">
          <ac:chgData name="Masum Hussain (2528506)" userId="S::2528506@student.uwtsd.ac.uk::7721cc5d-06df-44b0-aea8-d8b2bababc18" providerId="AD" clId="Web-{84141054-7C84-DF14-AF60-190ADDFBE67E}" dt="2026-06-09T23:17:57.989" v="962" actId="20577"/>
          <ac:spMkLst>
            <pc:docMk/>
            <pc:sldMk cId="276162803" sldId="273"/>
            <ac:spMk id="3" creationId="{1BAAFB76-2DB4-53EA-2F01-0EAB5619D52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8" creationId="{09588DA8-065E-4F6F-8EFD-43104AB2E0C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10" creationId="{C4285719-470E-454C-AF62-8323075F1F5B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12" creationId="{CD9FE4EF-C4D8-49A0-B2FF-81D8DB7D8A24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14" creationId="{4300840D-0A0B-4512-BACA-B439D5B9C57C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16" creationId="{D2B78728-A580-49A7-84F9-6EF6F583ADE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18" creationId="{38FAA1A1-D861-433F-88FA-1E9D6FD31D1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58.961" v="698"/>
          <ac:spMkLst>
            <pc:docMk/>
            <pc:sldMk cId="276162803" sldId="273"/>
            <ac:spMk id="20" creationId="{8D71EDA1-87BF-4D5D-AB79-F346FD19278A}"/>
          </ac:spMkLst>
        </pc:spChg>
      </pc:sldChg>
      <pc:sldChg chg="addSp delSp modSp mod ord setBg modClrScheme chgLayout">
        <pc:chgData name="Masum Hussain (2528506)" userId="S::2528506@student.uwtsd.ac.uk::7721cc5d-06df-44b0-aea8-d8b2bababc18" providerId="AD" clId="Web-{84141054-7C84-DF14-AF60-190ADDFBE67E}" dt="2026-06-09T23:15:34.673" v="958"/>
        <pc:sldMkLst>
          <pc:docMk/>
          <pc:sldMk cId="1026434072" sldId="274"/>
        </pc:sldMkLst>
        <pc:spChg chg="mod ord">
          <ac:chgData name="Masum Hussain (2528506)" userId="S::2528506@student.uwtsd.ac.uk::7721cc5d-06df-44b0-aea8-d8b2bababc18" providerId="AD" clId="Web-{84141054-7C84-DF14-AF60-190ADDFBE67E}" dt="2026-06-09T22:20:28.483" v="722" actId="20577"/>
          <ac:spMkLst>
            <pc:docMk/>
            <pc:sldMk cId="1026434072" sldId="274"/>
            <ac:spMk id="2" creationId="{2E4B6538-6567-8AF8-9A79-C6197FBF2E60}"/>
          </ac:spMkLst>
        </pc:spChg>
      </pc:sldChg>
      <pc:sldChg chg="addSp delSp modSp new mod ord setBg modClrScheme chgLayout">
        <pc:chgData name="Masum Hussain (2528506)" userId="S::2528506@student.uwtsd.ac.uk::7721cc5d-06df-44b0-aea8-d8b2bababc18" providerId="AD" clId="Web-{84141054-7C84-DF14-AF60-190ADDFBE67E}" dt="2026-06-09T22:43:56.675" v="875"/>
        <pc:sldMkLst>
          <pc:docMk/>
          <pc:sldMk cId="2432487343" sldId="275"/>
        </pc:sldMkLst>
        <pc:graphicFrameChg chg="add mod ord modGraphic">
          <ac:chgData name="Masum Hussain (2528506)" userId="S::2528506@student.uwtsd.ac.uk::7721cc5d-06df-44b0-aea8-d8b2bababc18" providerId="AD" clId="Web-{84141054-7C84-DF14-AF60-190ADDFBE67E}" dt="2026-06-09T21:45:27.018" v="579"/>
          <ac:graphicFrameMkLst>
            <pc:docMk/>
            <pc:sldMk cId="2432487343" sldId="275"/>
            <ac:graphicFrameMk id="1683" creationId="{BC7DFEC5-B1C0-144C-5BFC-AC71F5FB9CF6}"/>
          </ac:graphicFrameMkLst>
        </pc:graphicFrameChg>
      </pc:sldChg>
      <pc:sldChg chg="addSp delSp modSp new mod setBg">
        <pc:chgData name="Masum Hussain (2528506)" userId="S::2528506@student.uwtsd.ac.uk::7721cc5d-06df-44b0-aea8-d8b2bababc18" providerId="AD" clId="Web-{84141054-7C84-DF14-AF60-190ADDFBE67E}" dt="2026-06-09T22:16:28.476" v="697"/>
        <pc:sldMkLst>
          <pc:docMk/>
          <pc:sldMk cId="1989179247" sldId="276"/>
        </pc:sldMkLst>
        <pc:spChg chg="mod">
          <ac:chgData name="Masum Hussain (2528506)" userId="S::2528506@student.uwtsd.ac.uk::7721cc5d-06df-44b0-aea8-d8b2bababc18" providerId="AD" clId="Web-{84141054-7C84-DF14-AF60-190ADDFBE67E}" dt="2026-06-09T22:16:28.476" v="697"/>
          <ac:spMkLst>
            <pc:docMk/>
            <pc:sldMk cId="1989179247" sldId="276"/>
            <ac:spMk id="2" creationId="{557B8C77-49A6-C95D-919B-C4AED3323120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28.476" v="697"/>
          <ac:spMkLst>
            <pc:docMk/>
            <pc:sldMk cId="1989179247" sldId="276"/>
            <ac:spMk id="20" creationId="{A8384FB5-9ADC-4DDC-881B-597D56F5B15D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28.476" v="697"/>
          <ac:spMkLst>
            <pc:docMk/>
            <pc:sldMk cId="1989179247" sldId="276"/>
            <ac:spMk id="22" creationId="{91E5A9A7-95C6-4F4F-B00E-C82E07FE62EF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28.476" v="697"/>
          <ac:spMkLst>
            <pc:docMk/>
            <pc:sldMk cId="1989179247" sldId="276"/>
            <ac:spMk id="24" creationId="{D07DD2DE-F619-49DD-B5E7-03A290FF4ED1}"/>
          </ac:spMkLst>
        </pc:spChg>
        <pc:spChg chg="add">
          <ac:chgData name="Masum Hussain (2528506)" userId="S::2528506@student.uwtsd.ac.uk::7721cc5d-06df-44b0-aea8-d8b2bababc18" providerId="AD" clId="Web-{84141054-7C84-DF14-AF60-190ADDFBE67E}" dt="2026-06-09T22:16:28.476" v="697"/>
          <ac:spMkLst>
            <pc:docMk/>
            <pc:sldMk cId="1989179247" sldId="276"/>
            <ac:spMk id="28" creationId="{F8260ED5-17F7-4158-B241-D51DD4CF1B7E}"/>
          </ac:spMkLst>
        </pc:spChg>
        <pc:picChg chg="add mod">
          <ac:chgData name="Masum Hussain (2528506)" userId="S::2528506@student.uwtsd.ac.uk::7721cc5d-06df-44b0-aea8-d8b2bababc18" providerId="AD" clId="Web-{84141054-7C84-DF14-AF60-190ADDFBE67E}" dt="2026-06-09T22:16:08.991" v="696"/>
          <ac:picMkLst>
            <pc:docMk/>
            <pc:sldMk cId="1989179247" sldId="276"/>
            <ac:picMk id="4" creationId="{F2D64569-081E-8309-88A5-F8E49DE71BCF}"/>
          </ac:picMkLst>
        </pc:picChg>
      </pc:sldChg>
      <pc:sldChg chg="addSp delSp modSp new mod setBg">
        <pc:chgData name="Masum Hussain (2528506)" userId="S::2528506@student.uwtsd.ac.uk::7721cc5d-06df-44b0-aea8-d8b2bababc18" providerId="AD" clId="Web-{84141054-7C84-DF14-AF60-190ADDFBE67E}" dt="2026-06-09T22:17:55.088" v="707"/>
        <pc:sldMkLst>
          <pc:docMk/>
          <pc:sldMk cId="1224432327" sldId="277"/>
        </pc:sldMkLst>
        <pc:spChg chg="mod">
          <ac:chgData name="Masum Hussain (2528506)" userId="S::2528506@student.uwtsd.ac.uk::7721cc5d-06df-44b0-aea8-d8b2bababc18" providerId="AD" clId="Web-{84141054-7C84-DF14-AF60-190ADDFBE67E}" dt="2026-06-09T22:17:55.088" v="707"/>
          <ac:spMkLst>
            <pc:docMk/>
            <pc:sldMk cId="1224432327" sldId="277"/>
            <ac:spMk id="2" creationId="{F42A185E-E4CB-8B99-76D7-11DE97EFF134}"/>
          </ac:spMkLst>
        </pc:spChg>
        <pc:picChg chg="add">
          <ac:chgData name="Masum Hussain (2528506)" userId="S::2528506@student.uwtsd.ac.uk::7721cc5d-06df-44b0-aea8-d8b2bababc18" providerId="AD" clId="Web-{84141054-7C84-DF14-AF60-190ADDFBE67E}" dt="2026-06-09T22:17:55.088" v="707"/>
          <ac:picMkLst>
            <pc:docMk/>
            <pc:sldMk cId="1224432327" sldId="277"/>
            <ac:picMk id="4" creationId="{1C415587-0F8D-E428-D48F-76DE205AE26A}"/>
          </ac:picMkLst>
        </pc:picChg>
      </pc:sldChg>
      <pc:sldMasterChg chg="add del addSldLayout delSldLayout modSldLayout">
        <pc:chgData name="Masum Hussain (2528506)" userId="S::2528506@student.uwtsd.ac.uk::7721cc5d-06df-44b0-aea8-d8b2bababc18" providerId="AD" clId="Web-{84141054-7C84-DF14-AF60-190ADDFBE67E}" dt="2026-06-09T21:33:11.384" v="460"/>
        <pc:sldMasterMkLst>
          <pc:docMk/>
          <pc:sldMasterMk cId="3255682877" sldId="2147483672"/>
        </pc:sldMasterMkLst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327803124" sldId="2147483673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135346089" sldId="2147483674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894606354" sldId="2147483675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3314118020" sldId="2147483676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3160251865" sldId="2147483677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538371146" sldId="2147483678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515673358" sldId="2147483679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1902319550" sldId="2147483680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303643564" sldId="2147483681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3621181639" sldId="2147483682"/>
          </pc:sldLayoutMkLst>
        </pc:sldLayoutChg>
        <pc:sldLayoutChg chg="add del mod replId">
          <pc:chgData name="Masum Hussain (2528506)" userId="S::2528506@student.uwtsd.ac.uk::7721cc5d-06df-44b0-aea8-d8b2bababc18" providerId="AD" clId="Web-{84141054-7C84-DF14-AF60-190ADDFBE67E}" dt="2026-06-09T21:33:11.384" v="460"/>
          <pc:sldLayoutMkLst>
            <pc:docMk/>
            <pc:sldMasterMk cId="3255682877" sldId="2147483672"/>
            <pc:sldLayoutMk cId="223267376" sldId="2147483683"/>
          </pc:sldLayoutMkLst>
        </pc:sldLayoutChg>
      </pc:sldMasterChg>
    </pc:docChg>
  </pc:docChgLst>
  <pc:docChgLst>
    <pc:chgData name="Masum Hussain (2528506)" userId="S::2528506@student.uwtsd.ac.uk::7721cc5d-06df-44b0-aea8-d8b2bababc18" providerId="AD" clId="Web-{36327757-F2BC-380F-74F7-C0636173C2EB}"/>
    <pc:docChg chg="addSld modSld sldOrd">
      <pc:chgData name="Masum Hussain (2528506)" userId="S::2528506@student.uwtsd.ac.uk::7721cc5d-06df-44b0-aea8-d8b2bababc18" providerId="AD" clId="Web-{36327757-F2BC-380F-74F7-C0636173C2EB}" dt="2026-06-09T18:52:35.821" v="1121"/>
      <pc:docMkLst>
        <pc:docMk/>
      </pc:docMkLst>
      <pc:sldChg chg="delSp modSp">
        <pc:chgData name="Masum Hussain (2528506)" userId="S::2528506@student.uwtsd.ac.uk::7721cc5d-06df-44b0-aea8-d8b2bababc18" providerId="AD" clId="Web-{36327757-F2BC-380F-74F7-C0636173C2EB}" dt="2026-06-09T16:03:33.990" v="133" actId="20577"/>
        <pc:sldMkLst>
          <pc:docMk/>
          <pc:sldMk cId="1456101163" sldId="257"/>
        </pc:sldMkLst>
        <pc:spChg chg="mod">
          <ac:chgData name="Masum Hussain (2528506)" userId="S::2528506@student.uwtsd.ac.uk::7721cc5d-06df-44b0-aea8-d8b2bababc18" providerId="AD" clId="Web-{36327757-F2BC-380F-74F7-C0636173C2EB}" dt="2026-06-09T16:03:33.990" v="133" actId="20577"/>
          <ac:spMkLst>
            <pc:docMk/>
            <pc:sldMk cId="1456101163" sldId="257"/>
            <ac:spMk id="3" creationId="{33DF5BB7-0B0A-FF8E-E97A-AB2FD369371B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36327757-F2BC-380F-74F7-C0636173C2EB}" dt="2026-06-09T16:12:57.636" v="155" actId="14100"/>
        <pc:sldMkLst>
          <pc:docMk/>
          <pc:sldMk cId="2894984637" sldId="258"/>
        </pc:sldMkLst>
        <pc:spChg chg="mod">
          <ac:chgData name="Masum Hussain (2528506)" userId="S::2528506@student.uwtsd.ac.uk::7721cc5d-06df-44b0-aea8-d8b2bababc18" providerId="AD" clId="Web-{36327757-F2BC-380F-74F7-C0636173C2EB}" dt="2026-06-09T16:12:57.636" v="155" actId="14100"/>
          <ac:spMkLst>
            <pc:docMk/>
            <pc:sldMk cId="2894984637" sldId="258"/>
            <ac:spMk id="2" creationId="{080D1718-17BA-3D91-A3A4-F22ED8978AE8}"/>
          </ac:spMkLst>
        </pc:spChg>
        <pc:picChg chg="add mod ord">
          <ac:chgData name="Masum Hussain (2528506)" userId="S::2528506@student.uwtsd.ac.uk::7721cc5d-06df-44b0-aea8-d8b2bababc18" providerId="AD" clId="Web-{36327757-F2BC-380F-74F7-C0636173C2EB}" dt="2026-06-09T16:06:10.650" v="136"/>
          <ac:picMkLst>
            <pc:docMk/>
            <pc:sldMk cId="2894984637" sldId="258"/>
            <ac:picMk id="4" creationId="{26A07FC4-66B9-A0EE-EA0E-16C9CF8724D0}"/>
          </ac:picMkLst>
        </pc:picChg>
        <pc:picChg chg="add mod ord">
          <ac:chgData name="Masum Hussain (2528506)" userId="S::2528506@student.uwtsd.ac.uk::7721cc5d-06df-44b0-aea8-d8b2bababc18" providerId="AD" clId="Web-{36327757-F2BC-380F-74F7-C0636173C2EB}" dt="2026-06-09T16:07:29.481" v="138" actId="1076"/>
          <ac:picMkLst>
            <pc:docMk/>
            <pc:sldMk cId="2894984637" sldId="258"/>
            <ac:picMk id="5" creationId="{ABA18821-67A7-4479-10F6-5B88EC19F040}"/>
          </ac:picMkLst>
        </pc:picChg>
      </pc:sldChg>
      <pc:sldChg chg="addSp delSp modSp new">
        <pc:chgData name="Masum Hussain (2528506)" userId="S::2528506@student.uwtsd.ac.uk::7721cc5d-06df-44b0-aea8-d8b2bababc18" providerId="AD" clId="Web-{36327757-F2BC-380F-74F7-C0636173C2EB}" dt="2026-06-09T16:24:21.307" v="224"/>
        <pc:sldMkLst>
          <pc:docMk/>
          <pc:sldMk cId="1887317974" sldId="259"/>
        </pc:sldMkLst>
        <pc:picChg chg="add mod ord">
          <ac:chgData name="Masum Hussain (2528506)" userId="S::2528506@student.uwtsd.ac.uk::7721cc5d-06df-44b0-aea8-d8b2bababc18" providerId="AD" clId="Web-{36327757-F2BC-380F-74F7-C0636173C2EB}" dt="2026-06-09T16:16:19.953" v="174" actId="1076"/>
          <ac:picMkLst>
            <pc:docMk/>
            <pc:sldMk cId="1887317974" sldId="259"/>
            <ac:picMk id="4" creationId="{8AA1954C-AA3A-844F-064D-36B71CB661FA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6:22:25.382" v="204" actId="14100"/>
          <ac:picMkLst>
            <pc:docMk/>
            <pc:sldMk cId="1887317974" sldId="259"/>
            <ac:picMk id="5" creationId="{A90F0231-5FE1-5B6C-B96B-67D54F9FA71E}"/>
          </ac:picMkLst>
        </pc:picChg>
        <pc:picChg chg="add mod ord">
          <ac:chgData name="Masum Hussain (2528506)" userId="S::2528506@student.uwtsd.ac.uk::7721cc5d-06df-44b0-aea8-d8b2bababc18" providerId="AD" clId="Web-{36327757-F2BC-380F-74F7-C0636173C2EB}" dt="2026-06-09T16:18:54.879" v="192"/>
          <ac:picMkLst>
            <pc:docMk/>
            <pc:sldMk cId="1887317974" sldId="259"/>
            <ac:picMk id="6" creationId="{C6C2AB85-8A5C-EAF7-8F09-5239A17BD4A9}"/>
          </ac:picMkLst>
        </pc:picChg>
        <pc:picChg chg="add mod ord">
          <ac:chgData name="Masum Hussain (2528506)" userId="S::2528506@student.uwtsd.ac.uk::7721cc5d-06df-44b0-aea8-d8b2bababc18" providerId="AD" clId="Web-{36327757-F2BC-380F-74F7-C0636173C2EB}" dt="2026-06-09T16:22:07.178" v="203"/>
          <ac:picMkLst>
            <pc:docMk/>
            <pc:sldMk cId="1887317974" sldId="259"/>
            <ac:picMk id="8" creationId="{1840AA15-691F-A8B2-7491-E67F372FEF89}"/>
          </ac:picMkLst>
        </pc:picChg>
      </pc:sldChg>
      <pc:sldChg chg="addSp delSp modSp new mod ord setBg">
        <pc:chgData name="Masum Hussain (2528506)" userId="S::2528506@student.uwtsd.ac.uk::7721cc5d-06df-44b0-aea8-d8b2bababc18" providerId="AD" clId="Web-{36327757-F2BC-380F-74F7-C0636173C2EB}" dt="2026-06-09T17:19:58.286" v="376"/>
        <pc:sldMkLst>
          <pc:docMk/>
          <pc:sldMk cId="203610588" sldId="261"/>
        </pc:sldMkLst>
        <pc:picChg chg="add mod ord modCrop">
          <ac:chgData name="Masum Hussain (2528506)" userId="S::2528506@student.uwtsd.ac.uk::7721cc5d-06df-44b0-aea8-d8b2bababc18" providerId="AD" clId="Web-{36327757-F2BC-380F-74F7-C0636173C2EB}" dt="2026-06-09T16:49:42.622" v="314" actId="1076"/>
          <ac:picMkLst>
            <pc:docMk/>
            <pc:sldMk cId="203610588" sldId="261"/>
            <ac:picMk id="4" creationId="{49E0C1FC-B4EB-732D-68FE-D4D131EC6D3C}"/>
          </ac:picMkLst>
        </pc:picChg>
      </pc:sldChg>
      <pc:sldChg chg="addSp delSp modSp new mod ord setBg">
        <pc:chgData name="Masum Hussain (2528506)" userId="S::2528506@student.uwtsd.ac.uk::7721cc5d-06df-44b0-aea8-d8b2bababc18" providerId="AD" clId="Web-{36327757-F2BC-380F-74F7-C0636173C2EB}" dt="2026-06-09T17:20:22.428" v="377"/>
        <pc:sldMkLst>
          <pc:docMk/>
          <pc:sldMk cId="770638267" sldId="262"/>
        </pc:sldMkLst>
        <pc:picChg chg="add mod ord">
          <ac:chgData name="Masum Hussain (2528506)" userId="S::2528506@student.uwtsd.ac.uk::7721cc5d-06df-44b0-aea8-d8b2bababc18" providerId="AD" clId="Web-{36327757-F2BC-380F-74F7-C0636173C2EB}" dt="2026-06-09T17:02:53.819" v="355"/>
          <ac:picMkLst>
            <pc:docMk/>
            <pc:sldMk cId="770638267" sldId="262"/>
            <ac:picMk id="6" creationId="{55ECB164-7444-ECE4-0207-FAA42F2D94CD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7:02:53.819" v="355"/>
          <ac:picMkLst>
            <pc:docMk/>
            <pc:sldMk cId="770638267" sldId="262"/>
            <ac:picMk id="7" creationId="{E3DBC8BB-7F8D-67A3-579D-89A7B081776B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7:02:53.819" v="355"/>
          <ac:picMkLst>
            <pc:docMk/>
            <pc:sldMk cId="770638267" sldId="262"/>
            <ac:picMk id="8" creationId="{CEFB3520-BDAE-967E-C819-3F6F0533AABA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7:02:53.819" v="355"/>
          <ac:picMkLst>
            <pc:docMk/>
            <pc:sldMk cId="770638267" sldId="262"/>
            <ac:picMk id="9" creationId="{86441BB9-BA66-87E5-2C9A-2BFC787C1271}"/>
          </ac:picMkLst>
        </pc:picChg>
      </pc:sldChg>
      <pc:sldChg chg="addSp delSp modSp new mod setBg">
        <pc:chgData name="Masum Hussain (2528506)" userId="S::2528506@student.uwtsd.ac.uk::7721cc5d-06df-44b0-aea8-d8b2bababc18" providerId="AD" clId="Web-{36327757-F2BC-380F-74F7-C0636173C2EB}" dt="2026-06-09T17:18:53.424" v="375"/>
        <pc:sldMkLst>
          <pc:docMk/>
          <pc:sldMk cId="3367425457" sldId="264"/>
        </pc:sldMkLst>
        <pc:picChg chg="add mod ord">
          <ac:chgData name="Masum Hussain (2528506)" userId="S::2528506@student.uwtsd.ac.uk::7721cc5d-06df-44b0-aea8-d8b2bababc18" providerId="AD" clId="Web-{36327757-F2BC-380F-74F7-C0636173C2EB}" dt="2026-06-09T17:18:53.424" v="375"/>
          <ac:picMkLst>
            <pc:docMk/>
            <pc:sldMk cId="3367425457" sldId="264"/>
            <ac:picMk id="4" creationId="{658FCB91-F468-B9C6-1BF7-A973241D14A0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7:18:53.424" v="375"/>
          <ac:picMkLst>
            <pc:docMk/>
            <pc:sldMk cId="3367425457" sldId="264"/>
            <ac:picMk id="5" creationId="{24F7145E-A823-8FAF-A703-1F31023B4B68}"/>
          </ac:picMkLst>
        </pc:picChg>
        <pc:picChg chg="add mod">
          <ac:chgData name="Masum Hussain (2528506)" userId="S::2528506@student.uwtsd.ac.uk::7721cc5d-06df-44b0-aea8-d8b2bababc18" providerId="AD" clId="Web-{36327757-F2BC-380F-74F7-C0636173C2EB}" dt="2026-06-09T17:18:53.424" v="375"/>
          <ac:picMkLst>
            <pc:docMk/>
            <pc:sldMk cId="3367425457" sldId="264"/>
            <ac:picMk id="6" creationId="{E06BEB64-6176-52B6-1B9B-F3D7ABBFD81E}"/>
          </ac:picMkLst>
        </pc:picChg>
        <pc:picChg chg="add mod ord">
          <ac:chgData name="Masum Hussain (2528506)" userId="S::2528506@student.uwtsd.ac.uk::7721cc5d-06df-44b0-aea8-d8b2bababc18" providerId="AD" clId="Web-{36327757-F2BC-380F-74F7-C0636173C2EB}" dt="2026-06-09T17:18:53.424" v="375"/>
          <ac:picMkLst>
            <pc:docMk/>
            <pc:sldMk cId="3367425457" sldId="264"/>
            <ac:picMk id="7" creationId="{6199D0FE-E147-039B-6019-5639F8FFFB7F}"/>
          </ac:picMkLst>
        </pc:picChg>
      </pc:sldChg>
      <pc:sldChg chg="addSp delSp modSp new">
        <pc:chgData name="Masum Hussain (2528506)" userId="S::2528506@student.uwtsd.ac.uk::7721cc5d-06df-44b0-aea8-d8b2bababc18" providerId="AD" clId="Web-{36327757-F2BC-380F-74F7-C0636173C2EB}" dt="2026-06-09T17:38:10.443" v="618"/>
        <pc:sldMkLst>
          <pc:docMk/>
          <pc:sldMk cId="3479702305" sldId="265"/>
        </pc:sldMkLst>
        <pc:graphicFrameChg chg="add mod ord modGraphic">
          <ac:chgData name="Masum Hussain (2528506)" userId="S::2528506@student.uwtsd.ac.uk::7721cc5d-06df-44b0-aea8-d8b2bababc18" providerId="AD" clId="Web-{36327757-F2BC-380F-74F7-C0636173C2EB}" dt="2026-06-09T17:38:10.443" v="618"/>
          <ac:graphicFrameMkLst>
            <pc:docMk/>
            <pc:sldMk cId="3479702305" sldId="265"/>
            <ac:graphicFrameMk id="11" creationId="{3546EA24-6053-A747-FB10-1C52F671F0B9}"/>
          </ac:graphicFrameMkLst>
        </pc:graphicFrameChg>
      </pc:sldChg>
      <pc:sldChg chg="addSp delSp modSp new">
        <pc:chgData name="Masum Hussain (2528506)" userId="S::2528506@student.uwtsd.ac.uk::7721cc5d-06df-44b0-aea8-d8b2bababc18" providerId="AD" clId="Web-{36327757-F2BC-380F-74F7-C0636173C2EB}" dt="2026-06-09T18:20:49.044" v="930" actId="14100"/>
        <pc:sldMkLst>
          <pc:docMk/>
          <pc:sldMk cId="461582367" sldId="267"/>
        </pc:sldMkLst>
        <pc:spChg chg="mod">
          <ac:chgData name="Masum Hussain (2528506)" userId="S::2528506@student.uwtsd.ac.uk::7721cc5d-06df-44b0-aea8-d8b2bababc18" providerId="AD" clId="Web-{36327757-F2BC-380F-74F7-C0636173C2EB}" dt="2026-06-09T17:52:56.859" v="806" actId="1076"/>
          <ac:spMkLst>
            <pc:docMk/>
            <pc:sldMk cId="461582367" sldId="267"/>
            <ac:spMk id="2" creationId="{23B89068-B864-C094-3B2F-4E4FFC40E850}"/>
          </ac:spMkLst>
        </pc:spChg>
        <pc:graphicFrameChg chg="add mod ord modGraphic">
          <ac:chgData name="Masum Hussain (2528506)" userId="S::2528506@student.uwtsd.ac.uk::7721cc5d-06df-44b0-aea8-d8b2bababc18" providerId="AD" clId="Web-{36327757-F2BC-380F-74F7-C0636173C2EB}" dt="2026-06-09T18:20:49.044" v="930" actId="14100"/>
          <ac:graphicFrameMkLst>
            <pc:docMk/>
            <pc:sldMk cId="461582367" sldId="267"/>
            <ac:graphicFrameMk id="6" creationId="{87CA2CD1-6869-E118-F3DD-E824511391F8}"/>
          </ac:graphicFrameMkLst>
        </pc:graphicFrameChg>
        <pc:graphicFrameChg chg="add mod ord modGraphic">
          <ac:chgData name="Masum Hussain (2528506)" userId="S::2528506@student.uwtsd.ac.uk::7721cc5d-06df-44b0-aea8-d8b2bababc18" providerId="AD" clId="Web-{36327757-F2BC-380F-74F7-C0636173C2EB}" dt="2026-06-09T18:19:14.590" v="913"/>
          <ac:graphicFrameMkLst>
            <pc:docMk/>
            <pc:sldMk cId="461582367" sldId="267"/>
            <ac:graphicFrameMk id="135" creationId="{E28A1F71-6038-CA37-025A-F2C37666B60A}"/>
          </ac:graphicFrameMkLst>
        </pc:graphicFrameChg>
      </pc:sldChg>
      <pc:sldChg chg="addSp delSp modSp new ord">
        <pc:chgData name="Masum Hussain (2528506)" userId="S::2528506@student.uwtsd.ac.uk::7721cc5d-06df-44b0-aea8-d8b2bababc18" providerId="AD" clId="Web-{36327757-F2BC-380F-74F7-C0636173C2EB}" dt="2026-06-09T18:34:22.773" v="1027"/>
        <pc:sldMkLst>
          <pc:docMk/>
          <pc:sldMk cId="3665015856" sldId="268"/>
        </pc:sldMkLst>
      </pc:sldChg>
      <pc:sldChg chg="addSp delSp modSp new">
        <pc:chgData name="Masum Hussain (2528506)" userId="S::2528506@student.uwtsd.ac.uk::7721cc5d-06df-44b0-aea8-d8b2bababc18" providerId="AD" clId="Web-{36327757-F2BC-380F-74F7-C0636173C2EB}" dt="2026-06-09T18:39:12.060" v="1051" actId="20577"/>
        <pc:sldMkLst>
          <pc:docMk/>
          <pc:sldMk cId="1474434138" sldId="269"/>
        </pc:sldMkLst>
        <pc:spChg chg="add del mod">
          <ac:chgData name="Masum Hussain (2528506)" userId="S::2528506@student.uwtsd.ac.uk::7721cc5d-06df-44b0-aea8-d8b2bababc18" providerId="AD" clId="Web-{36327757-F2BC-380F-74F7-C0636173C2EB}" dt="2026-06-09T18:39:12.060" v="1051" actId="20577"/>
          <ac:spMkLst>
            <pc:docMk/>
            <pc:sldMk cId="1474434138" sldId="269"/>
            <ac:spMk id="3" creationId="{B12F353F-1634-9AB4-FD4F-50950CB2A7BC}"/>
          </ac:spMkLst>
        </pc:spChg>
      </pc:sldChg>
      <pc:sldChg chg="delSp modSp new">
        <pc:chgData name="Masum Hussain (2528506)" userId="S::2528506@student.uwtsd.ac.uk::7721cc5d-06df-44b0-aea8-d8b2bababc18" providerId="AD" clId="Web-{36327757-F2BC-380F-74F7-C0636173C2EB}" dt="2026-06-09T18:42:44.664" v="1064" actId="20577"/>
        <pc:sldMkLst>
          <pc:docMk/>
          <pc:sldMk cId="3952272501" sldId="270"/>
        </pc:sldMkLst>
        <pc:spChg chg="mod">
          <ac:chgData name="Masum Hussain (2528506)" userId="S::2528506@student.uwtsd.ac.uk::7721cc5d-06df-44b0-aea8-d8b2bababc18" providerId="AD" clId="Web-{36327757-F2BC-380F-74F7-C0636173C2EB}" dt="2026-06-09T18:42:44.664" v="1064" actId="20577"/>
          <ac:spMkLst>
            <pc:docMk/>
            <pc:sldMk cId="3952272501" sldId="270"/>
            <ac:spMk id="3" creationId="{E36C696D-060B-2C73-CD23-23A05728D117}"/>
          </ac:spMkLst>
        </pc:spChg>
      </pc:sldChg>
      <pc:sldChg chg="delSp modSp new">
        <pc:chgData name="Masum Hussain (2528506)" userId="S::2528506@student.uwtsd.ac.uk::7721cc5d-06df-44b0-aea8-d8b2bababc18" providerId="AD" clId="Web-{36327757-F2BC-380F-74F7-C0636173C2EB}" dt="2026-06-09T18:45:16.420" v="1075" actId="20577"/>
        <pc:sldMkLst>
          <pc:docMk/>
          <pc:sldMk cId="2427041310" sldId="271"/>
        </pc:sldMkLst>
        <pc:spChg chg="mod">
          <ac:chgData name="Masum Hussain (2528506)" userId="S::2528506@student.uwtsd.ac.uk::7721cc5d-06df-44b0-aea8-d8b2bababc18" providerId="AD" clId="Web-{36327757-F2BC-380F-74F7-C0636173C2EB}" dt="2026-06-09T18:45:16.420" v="1075" actId="20577"/>
          <ac:spMkLst>
            <pc:docMk/>
            <pc:sldMk cId="2427041310" sldId="271"/>
            <ac:spMk id="3" creationId="{895FAD60-033F-C1A1-CD9C-5BD403F08D72}"/>
          </ac:spMkLst>
        </pc:spChg>
      </pc:sldChg>
      <pc:sldChg chg="delSp modSp new">
        <pc:chgData name="Masum Hussain (2528506)" userId="S::2528506@student.uwtsd.ac.uk::7721cc5d-06df-44b0-aea8-d8b2bababc18" providerId="AD" clId="Web-{36327757-F2BC-380F-74F7-C0636173C2EB}" dt="2026-06-09T18:47:48.689" v="1087" actId="20577"/>
        <pc:sldMkLst>
          <pc:docMk/>
          <pc:sldMk cId="3178087703" sldId="272"/>
        </pc:sldMkLst>
        <pc:spChg chg="mod">
          <ac:chgData name="Masum Hussain (2528506)" userId="S::2528506@student.uwtsd.ac.uk::7721cc5d-06df-44b0-aea8-d8b2bababc18" providerId="AD" clId="Web-{36327757-F2BC-380F-74F7-C0636173C2EB}" dt="2026-06-09T18:47:48.689" v="1087" actId="20577"/>
          <ac:spMkLst>
            <pc:docMk/>
            <pc:sldMk cId="3178087703" sldId="272"/>
            <ac:spMk id="3" creationId="{10D667B9-0299-E019-AF3A-EFF641095A3D}"/>
          </ac:spMkLst>
        </pc:spChg>
      </pc:sldChg>
      <pc:sldChg chg="delSp modSp new">
        <pc:chgData name="Masum Hussain (2528506)" userId="S::2528506@student.uwtsd.ac.uk::7721cc5d-06df-44b0-aea8-d8b2bababc18" providerId="AD" clId="Web-{36327757-F2BC-380F-74F7-C0636173C2EB}" dt="2026-06-09T18:51:46.304" v="1120" actId="20577"/>
        <pc:sldMkLst>
          <pc:docMk/>
          <pc:sldMk cId="276162803" sldId="273"/>
        </pc:sldMkLst>
        <pc:spChg chg="mod">
          <ac:chgData name="Masum Hussain (2528506)" userId="S::2528506@student.uwtsd.ac.uk::7721cc5d-06df-44b0-aea8-d8b2bababc18" providerId="AD" clId="Web-{36327757-F2BC-380F-74F7-C0636173C2EB}" dt="2026-06-09T18:51:46.304" v="1120" actId="20577"/>
          <ac:spMkLst>
            <pc:docMk/>
            <pc:sldMk cId="276162803" sldId="273"/>
            <ac:spMk id="3" creationId="{1BAAFB76-2DB4-53EA-2F01-0EAB5619D52F}"/>
          </ac:spMkLst>
        </pc:spChg>
      </pc:sldChg>
      <pc:sldChg chg="new">
        <pc:chgData name="Masum Hussain (2528506)" userId="S::2528506@student.uwtsd.ac.uk::7721cc5d-06df-44b0-aea8-d8b2bababc18" providerId="AD" clId="Web-{36327757-F2BC-380F-74F7-C0636173C2EB}" dt="2026-06-09T18:52:35.821" v="1121"/>
        <pc:sldMkLst>
          <pc:docMk/>
          <pc:sldMk cId="1026434072" sldId="274"/>
        </pc:sldMkLst>
      </pc:sldChg>
    </pc:docChg>
  </pc:docChgLst>
  <pc:docChgLst>
    <pc:chgData name="Masum Hussain (2528506)" userId="S::2528506@student.uwtsd.ac.uk::7721cc5d-06df-44b0-aea8-d8b2bababc18" providerId="AD" clId="Web-{4299DCA3-AE79-A4C8-B5E2-A08ADB244BB7}"/>
    <pc:docChg chg="addSld delSld modSld">
      <pc:chgData name="Masum Hussain (2528506)" userId="S::2528506@student.uwtsd.ac.uk::7721cc5d-06df-44b0-aea8-d8b2bababc18" providerId="AD" clId="Web-{4299DCA3-AE79-A4C8-B5E2-A08ADB244BB7}" dt="2026-06-09T15:29:47.663" v="35"/>
      <pc:docMkLst>
        <pc:docMk/>
      </pc:docMkLst>
      <pc:sldChg chg="new">
        <pc:chgData name="Masum Hussain (2528506)" userId="S::2528506@student.uwtsd.ac.uk::7721cc5d-06df-44b0-aea8-d8b2bababc18" providerId="AD" clId="Web-{4299DCA3-AE79-A4C8-B5E2-A08ADB244BB7}" dt="2026-06-09T15:29:42.085" v="34"/>
        <pc:sldMkLst>
          <pc:docMk/>
          <pc:sldMk cId="1456101163" sldId="257"/>
        </pc:sldMkLst>
      </pc:sldChg>
    </pc:docChg>
  </pc:docChgLst>
  <pc:docChgLst>
    <pc:chgData name="Masum Hussain (2528506)" userId="S::2528506@student.uwtsd.ac.uk::7721cc5d-06df-44b0-aea8-d8b2bababc18" providerId="AD" clId="Web-{209B2DB7-71BF-2A78-0DD5-1FF80985F7DE}"/>
    <pc:docChg chg="delSld">
      <pc:chgData name="Masum Hussain (2528506)" userId="S::2528506@student.uwtsd.ac.uk::7721cc5d-06df-44b0-aea8-d8b2bababc18" providerId="AD" clId="Web-{209B2DB7-71BF-2A78-0DD5-1FF80985F7DE}" dt="2026-06-14T10:35:42.477" v="3"/>
      <pc:docMkLst>
        <pc:docMk/>
      </pc:docMkLst>
      <pc:sldChg chg="del">
        <pc:chgData name="Masum Hussain (2528506)" userId="S::2528506@student.uwtsd.ac.uk::7721cc5d-06df-44b0-aea8-d8b2bababc18" providerId="AD" clId="Web-{209B2DB7-71BF-2A78-0DD5-1FF80985F7DE}" dt="2026-06-14T10:35:42.477" v="3"/>
        <pc:sldMkLst>
          <pc:docMk/>
          <pc:sldMk cId="1887317974" sldId="259"/>
        </pc:sldMkLst>
      </pc:sldChg>
      <pc:sldChg chg="del">
        <pc:chgData name="Masum Hussain (2528506)" userId="S::2528506@student.uwtsd.ac.uk::7721cc5d-06df-44b0-aea8-d8b2bababc18" providerId="AD" clId="Web-{209B2DB7-71BF-2A78-0DD5-1FF80985F7DE}" dt="2026-06-14T10:33:19.872" v="1"/>
        <pc:sldMkLst>
          <pc:docMk/>
          <pc:sldMk cId="770638267" sldId="262"/>
        </pc:sldMkLst>
      </pc:sldChg>
      <pc:sldChg chg="del">
        <pc:chgData name="Masum Hussain (2528506)" userId="S::2528506@student.uwtsd.ac.uk::7721cc5d-06df-44b0-aea8-d8b2bababc18" providerId="AD" clId="Web-{209B2DB7-71BF-2A78-0DD5-1FF80985F7DE}" dt="2026-06-14T10:32:36.102" v="0"/>
        <pc:sldMkLst>
          <pc:docMk/>
          <pc:sldMk cId="1181035146" sldId="263"/>
        </pc:sldMkLst>
      </pc:sldChg>
      <pc:sldChg chg="del">
        <pc:chgData name="Masum Hussain (2528506)" userId="S::2528506@student.uwtsd.ac.uk::7721cc5d-06df-44b0-aea8-d8b2bababc18" providerId="AD" clId="Web-{209B2DB7-71BF-2A78-0DD5-1FF80985F7DE}" dt="2026-06-14T10:33:53.265" v="2"/>
        <pc:sldMkLst>
          <pc:docMk/>
          <pc:sldMk cId="643871201" sldId="282"/>
        </pc:sldMkLst>
      </pc:sldChg>
    </pc:docChg>
  </pc:docChgLst>
  <pc:docChgLst>
    <pc:chgData name="Masum Hussain (2528506)" userId="S::2528506@student.uwtsd.ac.uk::7721cc5d-06df-44b0-aea8-d8b2bababc18" providerId="AD" clId="Web-{20F7D7A1-2512-DD04-4FF9-F9E5706419DE}"/>
    <pc:docChg chg="addSld delSld modSld sldOrd">
      <pc:chgData name="Masum Hussain (2528506)" userId="S::2528506@student.uwtsd.ac.uk::7721cc5d-06df-44b0-aea8-d8b2bababc18" providerId="AD" clId="Web-{20F7D7A1-2512-DD04-4FF9-F9E5706419DE}" dt="2026-06-11T20:24:26.649" v="55"/>
      <pc:docMkLst>
        <pc:docMk/>
      </pc:docMkLst>
      <pc:sldChg chg="modSp">
        <pc:chgData name="Masum Hussain (2528506)" userId="S::2528506@student.uwtsd.ac.uk::7721cc5d-06df-44b0-aea8-d8b2bababc18" providerId="AD" clId="Web-{20F7D7A1-2512-DD04-4FF9-F9E5706419DE}" dt="2026-06-11T19:25:48.628" v="53" actId="20577"/>
        <pc:sldMkLst>
          <pc:docMk/>
          <pc:sldMk cId="3479702305" sldId="265"/>
        </pc:sldMkLst>
        <pc:spChg chg="mod">
          <ac:chgData name="Masum Hussain (2528506)" userId="S::2528506@student.uwtsd.ac.uk::7721cc5d-06df-44b0-aea8-d8b2bababc18" providerId="AD" clId="Web-{20F7D7A1-2512-DD04-4FF9-F9E5706419DE}" dt="2026-06-11T19:25:23.705" v="51" actId="20577"/>
          <ac:spMkLst>
            <pc:docMk/>
            <pc:sldMk cId="3479702305" sldId="265"/>
            <ac:spMk id="56" creationId="{81DF0804-B50B-FFA6-6955-BFFB56DB3DC3}"/>
          </ac:spMkLst>
        </pc:spChg>
        <pc:spChg chg="mod">
          <ac:chgData name="Masum Hussain (2528506)" userId="S::2528506@student.uwtsd.ac.uk::7721cc5d-06df-44b0-aea8-d8b2bababc18" providerId="AD" clId="Web-{20F7D7A1-2512-DD04-4FF9-F9E5706419DE}" dt="2026-06-11T19:25:48.628" v="53" actId="20577"/>
          <ac:spMkLst>
            <pc:docMk/>
            <pc:sldMk cId="3479702305" sldId="265"/>
            <ac:spMk id="411" creationId="{5368AD8A-1297-A389-1591-BFA31D9902D0}"/>
          </ac:spMkLst>
        </pc:spChg>
      </pc:sldChg>
      <pc:sldChg chg="addSp delSp">
        <pc:chgData name="Masum Hussain (2528506)" userId="S::2528506@student.uwtsd.ac.uk::7721cc5d-06df-44b0-aea8-d8b2bababc18" providerId="AD" clId="Web-{20F7D7A1-2512-DD04-4FF9-F9E5706419DE}" dt="2026-06-11T20:24:26.649" v="55"/>
        <pc:sldMkLst>
          <pc:docMk/>
          <pc:sldMk cId="3779379664" sldId="281"/>
        </pc:sldMkLst>
      </pc:sldChg>
    </pc:docChg>
  </pc:docChgLst>
  <pc:docChgLst>
    <pc:chgData name="Masum Hussain (2528506)" userId="S::2528506@student.uwtsd.ac.uk::7721cc5d-06df-44b0-aea8-d8b2bababc18" providerId="AD" clId="Web-{2CE293DF-601F-FD20-D7B3-E747239EAFA3}"/>
    <pc:docChg chg="modSld">
      <pc:chgData name="Masum Hussain (2528506)" userId="S::2528506@student.uwtsd.ac.uk::7721cc5d-06df-44b0-aea8-d8b2bababc18" providerId="AD" clId="Web-{2CE293DF-601F-FD20-D7B3-E747239EAFA3}" dt="2026-06-09T15:12:51.584" v="7" actId="20577"/>
      <pc:docMkLst>
        <pc:docMk/>
      </pc:docMkLst>
    </pc:docChg>
  </pc:docChgLst>
  <pc:docChgLst>
    <pc:chgData name="Masum Hussain (2528506)" userId="S::2528506@student.uwtsd.ac.uk::7721cc5d-06df-44b0-aea8-d8b2bababc18" providerId="AD" clId="Web-{5202EC79-76EC-1005-2670-70B8B9689FC8}"/>
    <pc:docChg chg="modSld">
      <pc:chgData name="Masum Hussain (2528506)" userId="S::2528506@student.uwtsd.ac.uk::7721cc5d-06df-44b0-aea8-d8b2bababc18" providerId="AD" clId="Web-{5202EC79-76EC-1005-2670-70B8B9689FC8}" dt="2026-06-11T21:21:08.186" v="157"/>
      <pc:docMkLst>
        <pc:docMk/>
      </pc:docMkLst>
      <pc:sldChg chg="modSp">
        <pc:chgData name="Masum Hussain (2528506)" userId="S::2528506@student.uwtsd.ac.uk::7721cc5d-06df-44b0-aea8-d8b2bababc18" providerId="AD" clId="Web-{5202EC79-76EC-1005-2670-70B8B9689FC8}" dt="2026-06-11T21:19:57.712" v="155" actId="20577"/>
        <pc:sldMkLst>
          <pc:docMk/>
          <pc:sldMk cId="203610588" sldId="261"/>
        </pc:sldMkLst>
        <pc:spChg chg="mod">
          <ac:chgData name="Masum Hussain (2528506)" userId="S::2528506@student.uwtsd.ac.uk::7721cc5d-06df-44b0-aea8-d8b2bababc18" providerId="AD" clId="Web-{5202EC79-76EC-1005-2670-70B8B9689FC8}" dt="2026-06-11T21:19:57.712" v="155" actId="20577"/>
          <ac:spMkLst>
            <pc:docMk/>
            <pc:sldMk cId="203610588" sldId="261"/>
            <ac:spMk id="2" creationId="{6147F48C-61F7-DA0B-657F-03D981190D41}"/>
          </ac:spMkLst>
        </pc:spChg>
      </pc:sldChg>
      <pc:sldChg chg="addSp modSp">
        <pc:chgData name="Masum Hussain (2528506)" userId="S::2528506@student.uwtsd.ac.uk::7721cc5d-06df-44b0-aea8-d8b2bababc18" providerId="AD" clId="Web-{5202EC79-76EC-1005-2670-70B8B9689FC8}" dt="2026-06-11T20:40:24.701" v="31" actId="20577"/>
        <pc:sldMkLst>
          <pc:docMk/>
          <pc:sldMk cId="3479702305" sldId="265"/>
        </pc:sldMkLst>
        <pc:spChg chg="add mod">
          <ac:chgData name="Masum Hussain (2528506)" userId="S::2528506@student.uwtsd.ac.uk::7721cc5d-06df-44b0-aea8-d8b2bababc18" providerId="AD" clId="Web-{5202EC79-76EC-1005-2670-70B8B9689FC8}" dt="2026-06-11T20:40:24.701" v="31" actId="20577"/>
          <ac:spMkLst>
            <pc:docMk/>
            <pc:sldMk cId="3479702305" sldId="265"/>
            <ac:spMk id="2" creationId="{C5935043-CBCC-54D4-231D-EB6C156CDE3A}"/>
          </ac:spMkLst>
        </pc:spChg>
      </pc:sldChg>
      <pc:sldChg chg="addSp modSp">
        <pc:chgData name="Masum Hussain (2528506)" userId="S::2528506@student.uwtsd.ac.uk::7721cc5d-06df-44b0-aea8-d8b2bababc18" providerId="AD" clId="Web-{5202EC79-76EC-1005-2670-70B8B9689FC8}" dt="2026-06-11T20:38:15.286" v="17" actId="1076"/>
        <pc:sldMkLst>
          <pc:docMk/>
          <pc:sldMk cId="461582367" sldId="267"/>
        </pc:sldMkLst>
        <pc:spChg chg="add mod">
          <ac:chgData name="Masum Hussain (2528506)" userId="S::2528506@student.uwtsd.ac.uk::7721cc5d-06df-44b0-aea8-d8b2bababc18" providerId="AD" clId="Web-{5202EC79-76EC-1005-2670-70B8B9689FC8}" dt="2026-06-11T20:38:15.286" v="17" actId="1076"/>
          <ac:spMkLst>
            <pc:docMk/>
            <pc:sldMk cId="461582367" sldId="267"/>
            <ac:spMk id="3" creationId="{7467DC1F-AA07-AFE9-699A-7456E5A256C8}"/>
          </ac:spMkLst>
        </pc:spChg>
      </pc:sldChg>
      <pc:sldChg chg="addSp modSp">
        <pc:chgData name="Masum Hussain (2528506)" userId="S::2528506@student.uwtsd.ac.uk::7721cc5d-06df-44b0-aea8-d8b2bababc18" providerId="AD" clId="Web-{5202EC79-76EC-1005-2670-70B8B9689FC8}" dt="2026-06-11T21:11:17.426" v="148" actId="20577"/>
        <pc:sldMkLst>
          <pc:docMk/>
          <pc:sldMk cId="3952272501" sldId="270"/>
        </pc:sldMkLst>
        <pc:spChg chg="mod">
          <ac:chgData name="Masum Hussain (2528506)" userId="S::2528506@student.uwtsd.ac.uk::7721cc5d-06df-44b0-aea8-d8b2bababc18" providerId="AD" clId="Web-{5202EC79-76EC-1005-2670-70B8B9689FC8}" dt="2026-06-11T21:10:05.265" v="144" actId="20577"/>
          <ac:spMkLst>
            <pc:docMk/>
            <pc:sldMk cId="3952272501" sldId="270"/>
            <ac:spMk id="3" creationId="{E36C696D-060B-2C73-CD23-23A05728D117}"/>
          </ac:spMkLst>
        </pc:spChg>
        <pc:spChg chg="add mod">
          <ac:chgData name="Masum Hussain (2528506)" userId="S::2528506@student.uwtsd.ac.uk::7721cc5d-06df-44b0-aea8-d8b2bababc18" providerId="AD" clId="Web-{5202EC79-76EC-1005-2670-70B8B9689FC8}" dt="2026-06-11T21:11:17.426" v="148" actId="20577"/>
          <ac:spMkLst>
            <pc:docMk/>
            <pc:sldMk cId="3952272501" sldId="270"/>
            <ac:spMk id="4" creationId="{045AFE7D-88D3-8428-CA77-B160CFAB9818}"/>
          </ac:spMkLst>
        </pc:spChg>
      </pc:sldChg>
      <pc:sldChg chg="addSp modSp">
        <pc:chgData name="Masum Hussain (2528506)" userId="S::2528506@student.uwtsd.ac.uk::7721cc5d-06df-44b0-aea8-d8b2bababc18" providerId="AD" clId="Web-{5202EC79-76EC-1005-2670-70B8B9689FC8}" dt="2026-06-11T21:12:16.961" v="150" actId="20577"/>
        <pc:sldMkLst>
          <pc:docMk/>
          <pc:sldMk cId="3178087703" sldId="272"/>
        </pc:sldMkLst>
        <pc:spChg chg="mod">
          <ac:chgData name="Masum Hussain (2528506)" userId="S::2528506@student.uwtsd.ac.uk::7721cc5d-06df-44b0-aea8-d8b2bababc18" providerId="AD" clId="Web-{5202EC79-76EC-1005-2670-70B8B9689FC8}" dt="2026-06-11T21:06:25.186" v="135" actId="20577"/>
          <ac:spMkLst>
            <pc:docMk/>
            <pc:sldMk cId="3178087703" sldId="272"/>
            <ac:spMk id="3" creationId="{10D667B9-0299-E019-AF3A-EFF641095A3D}"/>
          </ac:spMkLst>
        </pc:spChg>
        <pc:spChg chg="add mod">
          <ac:chgData name="Masum Hussain (2528506)" userId="S::2528506@student.uwtsd.ac.uk::7721cc5d-06df-44b0-aea8-d8b2bababc18" providerId="AD" clId="Web-{5202EC79-76EC-1005-2670-70B8B9689FC8}" dt="2026-06-11T21:12:16.961" v="150" actId="20577"/>
          <ac:spMkLst>
            <pc:docMk/>
            <pc:sldMk cId="3178087703" sldId="272"/>
            <ac:spMk id="4" creationId="{AC7A06C6-79A0-B248-6C1C-8188F2F7F031}"/>
          </ac:spMkLst>
        </pc:spChg>
      </pc:sldChg>
      <pc:sldChg chg="addSp modSp">
        <pc:chgData name="Masum Hussain (2528506)" userId="S::2528506@student.uwtsd.ac.uk::7721cc5d-06df-44b0-aea8-d8b2bababc18" providerId="AD" clId="Web-{5202EC79-76EC-1005-2670-70B8B9689FC8}" dt="2026-06-11T21:02:22.888" v="119" actId="1076"/>
        <pc:sldMkLst>
          <pc:docMk/>
          <pc:sldMk cId="2432487343" sldId="275"/>
        </pc:sldMkLst>
        <pc:spChg chg="add mod">
          <ac:chgData name="Masum Hussain (2528506)" userId="S::2528506@student.uwtsd.ac.uk::7721cc5d-06df-44b0-aea8-d8b2bababc18" providerId="AD" clId="Web-{5202EC79-76EC-1005-2670-70B8B9689FC8}" dt="2026-06-11T21:02:22.888" v="119" actId="1076"/>
          <ac:spMkLst>
            <pc:docMk/>
            <pc:sldMk cId="2432487343" sldId="275"/>
            <ac:spMk id="3" creationId="{735FFC0C-A60A-5A71-EDF8-AE406777DABF}"/>
          </ac:spMkLst>
        </pc:spChg>
      </pc:sldChg>
      <pc:sldChg chg="addSp delSp modSp mod setClrOvrMap">
        <pc:chgData name="Masum Hussain (2528506)" userId="S::2528506@student.uwtsd.ac.uk::7721cc5d-06df-44b0-aea8-d8b2bababc18" providerId="AD" clId="Web-{5202EC79-76EC-1005-2670-70B8B9689FC8}" dt="2026-06-11T21:21:08.186" v="157"/>
        <pc:sldMkLst>
          <pc:docMk/>
          <pc:sldMk cId="643871201" sldId="282"/>
        </pc:sldMkLst>
        <pc:spChg chg="mod">
          <ac:chgData name="Masum Hussain (2528506)" userId="S::2528506@student.uwtsd.ac.uk::7721cc5d-06df-44b0-aea8-d8b2bababc18" providerId="AD" clId="Web-{5202EC79-76EC-1005-2670-70B8B9689FC8}" dt="2026-06-11T21:21:08.186" v="157"/>
          <ac:spMkLst>
            <pc:docMk/>
            <pc:sldMk cId="643871201" sldId="282"/>
            <ac:spMk id="2" creationId="{B52B855F-6D6C-2C22-3686-D04E5D4F8AA3}"/>
          </ac:spMkLst>
        </pc:spChg>
        <pc:spChg chg="add del">
          <ac:chgData name="Masum Hussain (2528506)" userId="S::2528506@student.uwtsd.ac.uk::7721cc5d-06df-44b0-aea8-d8b2bababc18" providerId="AD" clId="Web-{5202EC79-76EC-1005-2670-70B8B9689FC8}" dt="2026-06-11T21:21:08.186" v="157"/>
          <ac:spMkLst>
            <pc:docMk/>
            <pc:sldMk cId="643871201" sldId="282"/>
            <ac:spMk id="14" creationId="{FA511026-8542-4AC0-9F06-134A70850B60}"/>
          </ac:spMkLst>
        </pc:spChg>
        <pc:picChg chg="mod ord">
          <ac:chgData name="Masum Hussain (2528506)" userId="S::2528506@student.uwtsd.ac.uk::7721cc5d-06df-44b0-aea8-d8b2bababc18" providerId="AD" clId="Web-{5202EC79-76EC-1005-2670-70B8B9689FC8}" dt="2026-06-11T21:21:08.186" v="157"/>
          <ac:picMkLst>
            <pc:docMk/>
            <pc:sldMk cId="643871201" sldId="282"/>
            <ac:picMk id="4" creationId="{2A667E71-6B16-117E-023B-FE8FCE316B80}"/>
          </ac:picMkLst>
        </pc:picChg>
        <pc:picChg chg="mod">
          <ac:chgData name="Masum Hussain (2528506)" userId="S::2528506@student.uwtsd.ac.uk::7721cc5d-06df-44b0-aea8-d8b2bababc18" providerId="AD" clId="Web-{5202EC79-76EC-1005-2670-70B8B9689FC8}" dt="2026-06-11T21:21:08.186" v="157"/>
          <ac:picMkLst>
            <pc:docMk/>
            <pc:sldMk cId="643871201" sldId="282"/>
            <ac:picMk id="5" creationId="{FBBAB0A3-FE6D-74AF-6EAE-660A903163B3}"/>
          </ac:picMkLst>
        </pc:picChg>
        <pc:picChg chg="mod ord">
          <ac:chgData name="Masum Hussain (2528506)" userId="S::2528506@student.uwtsd.ac.uk::7721cc5d-06df-44b0-aea8-d8b2bababc18" providerId="AD" clId="Web-{5202EC79-76EC-1005-2670-70B8B9689FC8}" dt="2026-06-11T21:21:08.186" v="157"/>
          <ac:picMkLst>
            <pc:docMk/>
            <pc:sldMk cId="643871201" sldId="282"/>
            <ac:picMk id="7" creationId="{99F005D4-3369-A691-B327-F0F019D8B5A8}"/>
          </ac:picMkLst>
        </pc:picChg>
      </pc:sldChg>
    </pc:docChg>
  </pc:docChgLst>
  <pc:docChgLst>
    <pc:chgData name="Masum Hussain (2528506)" userId="S::2528506@student.uwtsd.ac.uk::7721cc5d-06df-44b0-aea8-d8b2bababc18" providerId="AD" clId="Web-{CE60700A-1273-9D61-8804-29BF755D2269}"/>
    <pc:docChg chg="delSld modSld">
      <pc:chgData name="Masum Hussain (2528506)" userId="S::2528506@student.uwtsd.ac.uk::7721cc5d-06df-44b0-aea8-d8b2bababc18" providerId="AD" clId="Web-{CE60700A-1273-9D61-8804-29BF755D2269}" dt="2026-06-14T09:18:03.721" v="3" actId="20577"/>
      <pc:docMkLst>
        <pc:docMk/>
      </pc:docMkLst>
      <pc:sldChg chg="del">
        <pc:chgData name="Masum Hussain (2528506)" userId="S::2528506@student.uwtsd.ac.uk::7721cc5d-06df-44b0-aea8-d8b2bababc18" providerId="AD" clId="Web-{CE60700A-1273-9D61-8804-29BF755D2269}" dt="2026-06-14T09:17:54.158" v="1"/>
        <pc:sldMkLst>
          <pc:docMk/>
          <pc:sldMk cId="2281186352" sldId="260"/>
        </pc:sldMkLst>
      </pc:sldChg>
      <pc:sldChg chg="modSp">
        <pc:chgData name="Masum Hussain (2528506)" userId="S::2528506@student.uwtsd.ac.uk::7721cc5d-06df-44b0-aea8-d8b2bababc18" providerId="AD" clId="Web-{CE60700A-1273-9D61-8804-29BF755D2269}" dt="2026-06-14T09:18:03.721" v="3" actId="20577"/>
        <pc:sldMkLst>
          <pc:docMk/>
          <pc:sldMk cId="276162803" sldId="273"/>
        </pc:sldMkLst>
        <pc:spChg chg="mod">
          <ac:chgData name="Masum Hussain (2528506)" userId="S::2528506@student.uwtsd.ac.uk::7721cc5d-06df-44b0-aea8-d8b2bababc18" providerId="AD" clId="Web-{CE60700A-1273-9D61-8804-29BF755D2269}" dt="2026-06-14T09:18:03.721" v="3" actId="20577"/>
          <ac:spMkLst>
            <pc:docMk/>
            <pc:sldMk cId="276162803" sldId="273"/>
            <ac:spMk id="3" creationId="{1BAAFB76-2DB4-53EA-2F01-0EAB5619D52F}"/>
          </ac:spMkLst>
        </pc:spChg>
      </pc:sldChg>
      <pc:sldChg chg="del">
        <pc:chgData name="Masum Hussain (2528506)" userId="S::2528506@student.uwtsd.ac.uk::7721cc5d-06df-44b0-aea8-d8b2bababc18" providerId="AD" clId="Web-{CE60700A-1273-9D61-8804-29BF755D2269}" dt="2026-06-14T09:17:50.720" v="0"/>
        <pc:sldMkLst>
          <pc:docMk/>
          <pc:sldMk cId="2460643511" sldId="283"/>
        </pc:sldMkLst>
      </pc:sldChg>
    </pc:docChg>
  </pc:docChgLst>
  <pc:docChgLst>
    <pc:chgData name="Masum Hussain (2528506)" userId="S::2528506@student.uwtsd.ac.uk::7721cc5d-06df-44b0-aea8-d8b2bababc18" providerId="AD" clId="Web-{B6F10016-2ED6-19AC-C20A-55717743A8C0}"/>
    <pc:docChg chg="addSld modSld sldOrd">
      <pc:chgData name="Masum Hussain (2528506)" userId="S::2528506@student.uwtsd.ac.uk::7721cc5d-06df-44b0-aea8-d8b2bababc18" providerId="AD" clId="Web-{B6F10016-2ED6-19AC-C20A-55717743A8C0}" dt="2026-06-11T17:52:43.629" v="1137" actId="1076"/>
      <pc:docMkLst>
        <pc:docMk/>
      </pc:docMkLst>
      <pc:sldChg chg="addSp delSp modSp">
        <pc:chgData name="Masum Hussain (2528506)" userId="S::2528506@student.uwtsd.ac.uk::7721cc5d-06df-44b0-aea8-d8b2bababc18" providerId="AD" clId="Web-{B6F10016-2ED6-19AC-C20A-55717743A8C0}" dt="2026-06-11T15:22:03.518" v="169" actId="20577"/>
        <pc:sldMkLst>
          <pc:docMk/>
          <pc:sldMk cId="203610588" sldId="261"/>
        </pc:sldMkLst>
        <pc:spChg chg="add mod">
          <ac:chgData name="Masum Hussain (2528506)" userId="S::2528506@student.uwtsd.ac.uk::7721cc5d-06df-44b0-aea8-d8b2bababc18" providerId="AD" clId="Web-{B6F10016-2ED6-19AC-C20A-55717743A8C0}" dt="2026-06-11T15:22:03.518" v="169" actId="20577"/>
          <ac:spMkLst>
            <pc:docMk/>
            <pc:sldMk cId="203610588" sldId="261"/>
            <ac:spMk id="2" creationId="{6147F48C-61F7-DA0B-657F-03D981190D41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5:21:15.704" v="161"/>
          <ac:spMkLst>
            <pc:docMk/>
            <pc:sldMk cId="203610588" sldId="261"/>
            <ac:spMk id="30" creationId="{8F90786E-B72D-4C32-BDCE-A170B007822D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5:21:15.704" v="161"/>
          <ac:spMkLst>
            <pc:docMk/>
            <pc:sldMk cId="203610588" sldId="261"/>
            <ac:spMk id="32" creationId="{5E46F2E7-848F-4A6C-A098-4764FDEA771A}"/>
          </ac:spMkLst>
        </pc:spChg>
        <pc:picChg chg="mod">
          <ac:chgData name="Masum Hussain (2528506)" userId="S::2528506@student.uwtsd.ac.uk::7721cc5d-06df-44b0-aea8-d8b2bababc18" providerId="AD" clId="Web-{B6F10016-2ED6-19AC-C20A-55717743A8C0}" dt="2026-06-11T15:18:51.934" v="154"/>
          <ac:picMkLst>
            <pc:docMk/>
            <pc:sldMk cId="203610588" sldId="261"/>
            <ac:picMk id="4" creationId="{49E0C1FC-B4EB-732D-68FE-D4D131EC6D3C}"/>
          </ac:picMkLst>
        </pc:picChg>
      </pc:sldChg>
      <pc:sldChg chg="addSp delSp modSp">
        <pc:chgData name="Masum Hussain (2528506)" userId="S::2528506@student.uwtsd.ac.uk::7721cc5d-06df-44b0-aea8-d8b2bababc18" providerId="AD" clId="Web-{B6F10016-2ED6-19AC-C20A-55717743A8C0}" dt="2026-06-11T15:11:30.311" v="86"/>
        <pc:sldMkLst>
          <pc:docMk/>
          <pc:sldMk cId="770638267" sldId="262"/>
        </pc:sldMkLst>
        <pc:picChg chg="mod">
          <ac:chgData name="Masum Hussain (2528506)" userId="S::2528506@student.uwtsd.ac.uk::7721cc5d-06df-44b0-aea8-d8b2bababc18" providerId="AD" clId="Web-{B6F10016-2ED6-19AC-C20A-55717743A8C0}" dt="2026-06-11T15:07:26.664" v="65" actId="1076"/>
          <ac:picMkLst>
            <pc:docMk/>
            <pc:sldMk cId="770638267" sldId="262"/>
            <ac:picMk id="3" creationId="{66D4B16A-9A52-9F2F-87B0-6B7CD5AA50CF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5:11:30.311" v="86"/>
          <ac:picMkLst>
            <pc:docMk/>
            <pc:sldMk cId="770638267" sldId="262"/>
            <ac:picMk id="4" creationId="{72442DCA-698F-7CFC-A992-D1E0C1C20EBC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5:10:17.325" v="81" actId="1076"/>
          <ac:picMkLst>
            <pc:docMk/>
            <pc:sldMk cId="770638267" sldId="262"/>
            <ac:picMk id="5" creationId="{1AA80A4C-7E43-DEAB-95A5-606535A88390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5:09:59.465" v="80" actId="1076"/>
          <ac:picMkLst>
            <pc:docMk/>
            <pc:sldMk cId="770638267" sldId="262"/>
            <ac:picMk id="10" creationId="{60403AAF-F14A-3F8D-6C5B-56477BC5C0A9}"/>
          </ac:picMkLst>
        </pc:picChg>
        <pc:picChg chg="mod">
          <ac:chgData name="Masum Hussain (2528506)" userId="S::2528506@student.uwtsd.ac.uk::7721cc5d-06df-44b0-aea8-d8b2bababc18" providerId="AD" clId="Web-{B6F10016-2ED6-19AC-C20A-55717743A8C0}" dt="2026-06-11T15:01:02.636" v="34" actId="1076"/>
          <ac:picMkLst>
            <pc:docMk/>
            <pc:sldMk cId="770638267" sldId="262"/>
            <ac:picMk id="13" creationId="{F7F9333B-B3CE-4D20-C3F8-9D2554A7A8AB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5:10:24.466" v="82" actId="1076"/>
          <ac:picMkLst>
            <pc:docMk/>
            <pc:sldMk cId="770638267" sldId="262"/>
            <ac:picMk id="15" creationId="{1DFD3862-8FB6-16F3-6A4E-E6121CD56F72}"/>
          </ac:picMkLst>
        </pc:picChg>
      </pc:sldChg>
      <pc:sldChg chg="addSp delSp modSp ord">
        <pc:chgData name="Masum Hussain (2528506)" userId="S::2528506@student.uwtsd.ac.uk::7721cc5d-06df-44b0-aea8-d8b2bababc18" providerId="AD" clId="Web-{B6F10016-2ED6-19AC-C20A-55717743A8C0}" dt="2026-06-11T17:52:43.629" v="1137" actId="1076"/>
        <pc:sldMkLst>
          <pc:docMk/>
          <pc:sldMk cId="3479702305" sldId="265"/>
        </pc:sldMkLst>
        <pc:spChg chg="mod">
          <ac:chgData name="Masum Hussain (2528506)" userId="S::2528506@student.uwtsd.ac.uk::7721cc5d-06df-44b0-aea8-d8b2bababc18" providerId="AD" clId="Web-{B6F10016-2ED6-19AC-C20A-55717743A8C0}" dt="2026-06-11T17:52:43.629" v="1137" actId="1076"/>
          <ac:spMkLst>
            <pc:docMk/>
            <pc:sldMk cId="3479702305" sldId="265"/>
            <ac:spMk id="56" creationId="{81DF0804-B50B-FFA6-6955-BFFB56DB3DC3}"/>
          </ac:spMkLst>
        </pc:spChg>
        <pc:spChg chg="add del">
          <ac:chgData name="Masum Hussain (2528506)" userId="S::2528506@student.uwtsd.ac.uk::7721cc5d-06df-44b0-aea8-d8b2bababc18" providerId="AD" clId="Web-{B6F10016-2ED6-19AC-C20A-55717743A8C0}" dt="2026-06-11T15:51:03.100" v="375"/>
          <ac:spMkLst>
            <pc:docMk/>
            <pc:sldMk cId="3479702305" sldId="265"/>
            <ac:spMk id="411" creationId="{5368AD8A-1297-A389-1591-BFA31D9902D0}"/>
          </ac:spMkLst>
        </pc:spChg>
      </pc:sldChg>
      <pc:sldChg chg="modSp">
        <pc:chgData name="Masum Hussain (2528506)" userId="S::2528506@student.uwtsd.ac.uk::7721cc5d-06df-44b0-aea8-d8b2bababc18" providerId="AD" clId="Web-{B6F10016-2ED6-19AC-C20A-55717743A8C0}" dt="2026-06-11T17:44:55.584" v="1127" actId="20577"/>
        <pc:sldMkLst>
          <pc:docMk/>
          <pc:sldMk cId="461582367" sldId="267"/>
        </pc:sldMkLst>
        <pc:spChg chg="mod">
          <ac:chgData name="Masum Hussain (2528506)" userId="S::2528506@student.uwtsd.ac.uk::7721cc5d-06df-44b0-aea8-d8b2bababc18" providerId="AD" clId="Web-{B6F10016-2ED6-19AC-C20A-55717743A8C0}" dt="2026-06-11T16:03:44.857" v="416" actId="20577"/>
          <ac:spMkLst>
            <pc:docMk/>
            <pc:sldMk cId="461582367" sldId="267"/>
            <ac:spMk id="2" creationId="{23B89068-B864-C094-3B2F-4E4FFC40E850}"/>
          </ac:spMkLst>
        </pc:spChg>
        <pc:graphicFrameChg chg="mod">
          <ac:chgData name="Masum Hussain (2528506)" userId="S::2528506@student.uwtsd.ac.uk::7721cc5d-06df-44b0-aea8-d8b2bababc18" providerId="AD" clId="Web-{B6F10016-2ED6-19AC-C20A-55717743A8C0}" dt="2026-06-11T17:14:53.359" v="729" actId="1076"/>
          <ac:graphicFrameMkLst>
            <pc:docMk/>
            <pc:sldMk cId="461582367" sldId="267"/>
            <ac:graphicFrameMk id="6" creationId="{87CA2CD1-6869-E118-F3DD-E824511391F8}"/>
          </ac:graphicFrameMkLst>
        </pc:graphicFrameChg>
        <pc:graphicFrameChg chg="mod modGraphic">
          <ac:chgData name="Masum Hussain (2528506)" userId="S::2528506@student.uwtsd.ac.uk::7721cc5d-06df-44b0-aea8-d8b2bababc18" providerId="AD" clId="Web-{B6F10016-2ED6-19AC-C20A-55717743A8C0}" dt="2026-06-11T17:44:55.584" v="1127" actId="20577"/>
          <ac:graphicFrameMkLst>
            <pc:docMk/>
            <pc:sldMk cId="461582367" sldId="267"/>
            <ac:graphicFrameMk id="135" creationId="{E28A1F71-6038-CA37-025A-F2C37666B60A}"/>
          </ac:graphicFrameMkLst>
        </pc:graphicFrameChg>
        <pc:cxnChg chg="mod">
          <ac:chgData name="Masum Hussain (2528506)" userId="S::2528506@student.uwtsd.ac.uk::7721cc5d-06df-44b0-aea8-d8b2bababc18" providerId="AD" clId="Web-{B6F10016-2ED6-19AC-C20A-55717743A8C0}" dt="2026-06-11T17:10:11.085" v="724" actId="14100"/>
          <ac:cxnSpMkLst>
            <pc:docMk/>
            <pc:sldMk cId="461582367" sldId="267"/>
            <ac:cxnSpMk id="63" creationId="{E8732FF1-8252-2077-3C28-374F14CD2676}"/>
          </ac:cxnSpMkLst>
        </pc:cxnChg>
      </pc:sldChg>
      <pc:sldChg chg="modSp ord">
        <pc:chgData name="Masum Hussain (2528506)" userId="S::2528506@student.uwtsd.ac.uk::7721cc5d-06df-44b0-aea8-d8b2bababc18" providerId="AD" clId="Web-{B6F10016-2ED6-19AC-C20A-55717743A8C0}" dt="2026-06-11T15:54:03.965" v="389" actId="20577"/>
        <pc:sldMkLst>
          <pc:docMk/>
          <pc:sldMk cId="3952272501" sldId="270"/>
        </pc:sldMkLst>
        <pc:spChg chg="mod">
          <ac:chgData name="Masum Hussain (2528506)" userId="S::2528506@student.uwtsd.ac.uk::7721cc5d-06df-44b0-aea8-d8b2bababc18" providerId="AD" clId="Web-{B6F10016-2ED6-19AC-C20A-55717743A8C0}" dt="2026-06-11T15:54:03.965" v="389" actId="20577"/>
          <ac:spMkLst>
            <pc:docMk/>
            <pc:sldMk cId="3952272501" sldId="270"/>
            <ac:spMk id="3" creationId="{E36C696D-060B-2C73-CD23-23A05728D117}"/>
          </ac:spMkLst>
        </pc:spChg>
      </pc:sldChg>
      <pc:sldChg chg="modSp">
        <pc:chgData name="Masum Hussain (2528506)" userId="S::2528506@student.uwtsd.ac.uk::7721cc5d-06df-44b0-aea8-d8b2bababc18" providerId="AD" clId="Web-{B6F10016-2ED6-19AC-C20A-55717743A8C0}" dt="2026-06-11T16:52:48.382" v="570" actId="20577"/>
        <pc:sldMkLst>
          <pc:docMk/>
          <pc:sldMk cId="3178087703" sldId="272"/>
        </pc:sldMkLst>
        <pc:spChg chg="mod">
          <ac:chgData name="Masum Hussain (2528506)" userId="S::2528506@student.uwtsd.ac.uk::7721cc5d-06df-44b0-aea8-d8b2bababc18" providerId="AD" clId="Web-{B6F10016-2ED6-19AC-C20A-55717743A8C0}" dt="2026-06-11T16:52:48.382" v="570" actId="20577"/>
          <ac:spMkLst>
            <pc:docMk/>
            <pc:sldMk cId="3178087703" sldId="272"/>
            <ac:spMk id="3" creationId="{10D667B9-0299-E019-AF3A-EFF641095A3D}"/>
          </ac:spMkLst>
        </pc:spChg>
      </pc:sldChg>
      <pc:sldChg chg="modSp">
        <pc:chgData name="Masum Hussain (2528506)" userId="S::2528506@student.uwtsd.ac.uk::7721cc5d-06df-44b0-aea8-d8b2bababc18" providerId="AD" clId="Web-{B6F10016-2ED6-19AC-C20A-55717743A8C0}" dt="2026-06-11T16:10:03.166" v="426" actId="20577"/>
        <pc:sldMkLst>
          <pc:docMk/>
          <pc:sldMk cId="276162803" sldId="273"/>
        </pc:sldMkLst>
        <pc:spChg chg="mod">
          <ac:chgData name="Masum Hussain (2528506)" userId="S::2528506@student.uwtsd.ac.uk::7721cc5d-06df-44b0-aea8-d8b2bababc18" providerId="AD" clId="Web-{B6F10016-2ED6-19AC-C20A-55717743A8C0}" dt="2026-06-11T16:10:03.166" v="426" actId="20577"/>
          <ac:spMkLst>
            <pc:docMk/>
            <pc:sldMk cId="276162803" sldId="273"/>
            <ac:spMk id="3" creationId="{1BAAFB76-2DB4-53EA-2F01-0EAB5619D52F}"/>
          </ac:spMkLst>
        </pc:spChg>
      </pc:sldChg>
      <pc:sldChg chg="addSp delSp modSp">
        <pc:chgData name="Masum Hussain (2528506)" userId="S::2528506@student.uwtsd.ac.uk::7721cc5d-06df-44b0-aea8-d8b2bababc18" providerId="AD" clId="Web-{B6F10016-2ED6-19AC-C20A-55717743A8C0}" dt="2026-06-11T16:20:48.138" v="430" actId="20577"/>
        <pc:sldMkLst>
          <pc:docMk/>
          <pc:sldMk cId="1026434072" sldId="274"/>
        </pc:sldMkLst>
        <pc:spChg chg="mod">
          <ac:chgData name="Masum Hussain (2528506)" userId="S::2528506@student.uwtsd.ac.uk::7721cc5d-06df-44b0-aea8-d8b2bababc18" providerId="AD" clId="Web-{B6F10016-2ED6-19AC-C20A-55717743A8C0}" dt="2026-06-11T16:20:48.138" v="430" actId="20577"/>
          <ac:spMkLst>
            <pc:docMk/>
            <pc:sldMk cId="1026434072" sldId="274"/>
            <ac:spMk id="2" creationId="{2E4B6538-6567-8AF8-9A79-C6197FBF2E60}"/>
          </ac:spMkLst>
        </pc:spChg>
        <pc:spChg chg="add del">
          <ac:chgData name="Masum Hussain (2528506)" userId="S::2528506@student.uwtsd.ac.uk::7721cc5d-06df-44b0-aea8-d8b2bababc18" providerId="AD" clId="Web-{B6F10016-2ED6-19AC-C20A-55717743A8C0}" dt="2026-06-11T16:19:53.214" v="428"/>
          <ac:spMkLst>
            <pc:docMk/>
            <pc:sldMk cId="1026434072" sldId="274"/>
            <ac:spMk id="7" creationId="{43C48B49-6135-48B6-AC0F-97E5D8D1F03F}"/>
          </ac:spMkLst>
        </pc:spChg>
        <pc:spChg chg="add del">
          <ac:chgData name="Masum Hussain (2528506)" userId="S::2528506@student.uwtsd.ac.uk::7721cc5d-06df-44b0-aea8-d8b2bababc18" providerId="AD" clId="Web-{B6F10016-2ED6-19AC-C20A-55717743A8C0}" dt="2026-06-11T16:19:53.214" v="428"/>
          <ac:spMkLst>
            <pc:docMk/>
            <pc:sldMk cId="1026434072" sldId="274"/>
            <ac:spMk id="11" creationId="{DC631C0B-6DA6-4E57-8231-CE32B3434A7E}"/>
          </ac:spMkLst>
        </pc:spChg>
        <pc:spChg chg="add del">
          <ac:chgData name="Masum Hussain (2528506)" userId="S::2528506@student.uwtsd.ac.uk::7721cc5d-06df-44b0-aea8-d8b2bababc18" providerId="AD" clId="Web-{B6F10016-2ED6-19AC-C20A-55717743A8C0}" dt="2026-06-11T16:19:53.214" v="428"/>
          <ac:spMkLst>
            <pc:docMk/>
            <pc:sldMk cId="1026434072" sldId="274"/>
            <ac:spMk id="15" creationId="{AFF4A713-7B75-4B21-90D7-5AB19547C728}"/>
          </ac:spMkLst>
        </pc:spChg>
      </pc:sldChg>
      <pc:sldChg chg="ord">
        <pc:chgData name="Masum Hussain (2528506)" userId="S::2528506@student.uwtsd.ac.uk::7721cc5d-06df-44b0-aea8-d8b2bababc18" providerId="AD" clId="Web-{B6F10016-2ED6-19AC-C20A-55717743A8C0}" dt="2026-06-11T15:47:59.314" v="372"/>
        <pc:sldMkLst>
          <pc:docMk/>
          <pc:sldMk cId="2432487343" sldId="275"/>
        </pc:sldMkLst>
      </pc:sldChg>
      <pc:sldChg chg="addSp delSp modSp">
        <pc:chgData name="Masum Hussain (2528506)" userId="S::2528506@student.uwtsd.ac.uk::7721cc5d-06df-44b0-aea8-d8b2bababc18" providerId="AD" clId="Web-{B6F10016-2ED6-19AC-C20A-55717743A8C0}" dt="2026-06-11T14:57:58.600" v="20"/>
        <pc:sldMkLst>
          <pc:docMk/>
          <pc:sldMk cId="699886647" sldId="278"/>
        </pc:sldMkLst>
      </pc:sldChg>
      <pc:sldChg chg="addSp modSp">
        <pc:chgData name="Masum Hussain (2528506)" userId="S::2528506@student.uwtsd.ac.uk::7721cc5d-06df-44b0-aea8-d8b2bababc18" providerId="AD" clId="Web-{B6F10016-2ED6-19AC-C20A-55717743A8C0}" dt="2026-06-11T15:26:44.088" v="207" actId="20577"/>
        <pc:sldMkLst>
          <pc:docMk/>
          <pc:sldMk cId="3295954992" sldId="279"/>
        </pc:sldMkLst>
        <pc:spChg chg="add mod">
          <ac:chgData name="Masum Hussain (2528506)" userId="S::2528506@student.uwtsd.ac.uk::7721cc5d-06df-44b0-aea8-d8b2bababc18" providerId="AD" clId="Web-{B6F10016-2ED6-19AC-C20A-55717743A8C0}" dt="2026-06-11T15:26:44.088" v="207" actId="20577"/>
          <ac:spMkLst>
            <pc:docMk/>
            <pc:sldMk cId="3295954992" sldId="279"/>
            <ac:spMk id="2" creationId="{B8234BA3-7005-C02C-1294-62B736674250}"/>
          </ac:spMkLst>
        </pc:spChg>
        <pc:spChg chg="add mod">
          <ac:chgData name="Masum Hussain (2528506)" userId="S::2528506@student.uwtsd.ac.uk::7721cc5d-06df-44b0-aea8-d8b2bababc18" providerId="AD" clId="Web-{B6F10016-2ED6-19AC-C20A-55717743A8C0}" dt="2026-06-11T15:26:32.541" v="206" actId="20577"/>
          <ac:spMkLst>
            <pc:docMk/>
            <pc:sldMk cId="3295954992" sldId="279"/>
            <ac:spMk id="3" creationId="{24952990-08E2-2234-63ED-4A3F79FCCA84}"/>
          </ac:spMkLst>
        </pc:spChg>
        <pc:picChg chg="mod">
          <ac:chgData name="Masum Hussain (2528506)" userId="S::2528506@student.uwtsd.ac.uk::7721cc5d-06df-44b0-aea8-d8b2bababc18" providerId="AD" clId="Web-{B6F10016-2ED6-19AC-C20A-55717743A8C0}" dt="2026-06-11T15:25:14.086" v="185" actId="1076"/>
          <ac:picMkLst>
            <pc:docMk/>
            <pc:sldMk cId="3295954992" sldId="279"/>
            <ac:picMk id="5" creationId="{6185D93B-CB99-22DE-1185-ECC41A57E6EA}"/>
          </ac:picMkLst>
        </pc:picChg>
      </pc:sldChg>
      <pc:sldChg chg="modSp">
        <pc:chgData name="Masum Hussain (2528506)" userId="S::2528506@student.uwtsd.ac.uk::7721cc5d-06df-44b0-aea8-d8b2bababc18" providerId="AD" clId="Web-{B6F10016-2ED6-19AC-C20A-55717743A8C0}" dt="2026-06-11T14:59:44.806" v="33" actId="20577"/>
        <pc:sldMkLst>
          <pc:docMk/>
          <pc:sldMk cId="472020335" sldId="280"/>
        </pc:sldMkLst>
        <pc:spChg chg="mod">
          <ac:chgData name="Masum Hussain (2528506)" userId="S::2528506@student.uwtsd.ac.uk::7721cc5d-06df-44b0-aea8-d8b2bababc18" providerId="AD" clId="Web-{B6F10016-2ED6-19AC-C20A-55717743A8C0}" dt="2026-06-11T14:59:44.806" v="33" actId="20577"/>
          <ac:spMkLst>
            <pc:docMk/>
            <pc:sldMk cId="472020335" sldId="280"/>
            <ac:spMk id="2" creationId="{9F2C18CE-5EDE-A34B-3448-C5D69E4A8CB5}"/>
          </ac:spMkLst>
        </pc:spChg>
      </pc:sldChg>
      <pc:sldChg chg="addSp delSp modSp new mod setBg">
        <pc:chgData name="Masum Hussain (2528506)" userId="S::2528506@student.uwtsd.ac.uk::7721cc5d-06df-44b0-aea8-d8b2bababc18" providerId="AD" clId="Web-{B6F10016-2ED6-19AC-C20A-55717743A8C0}" dt="2026-06-11T16:34:35.741" v="507" actId="1076"/>
        <pc:sldMkLst>
          <pc:docMk/>
          <pc:sldMk cId="3779379664" sldId="281"/>
        </pc:sldMkLst>
        <pc:spChg chg="mod">
          <ac:chgData name="Masum Hussain (2528506)" userId="S::2528506@student.uwtsd.ac.uk::7721cc5d-06df-44b0-aea8-d8b2bababc18" providerId="AD" clId="Web-{B6F10016-2ED6-19AC-C20A-55717743A8C0}" dt="2026-06-11T16:34:35.741" v="507" actId="1076"/>
          <ac:spMkLst>
            <pc:docMk/>
            <pc:sldMk cId="3779379664" sldId="281"/>
            <ac:spMk id="2" creationId="{F048667A-85D8-009B-7634-C99AFE22A14E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27:58.088" v="436"/>
          <ac:spMkLst>
            <pc:docMk/>
            <pc:sldMk cId="3779379664" sldId="281"/>
            <ac:spMk id="14" creationId="{0D7B6173-1D58-48E2-83CF-37350F315F75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27:58.088" v="436"/>
          <ac:spMkLst>
            <pc:docMk/>
            <pc:sldMk cId="3779379664" sldId="281"/>
            <ac:spMk id="16" creationId="{2F36CA75-CFBF-4844-B719-8FE9EBADA9AF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27:58.088" v="436"/>
          <ac:spMkLst>
            <pc:docMk/>
            <pc:sldMk cId="3779379664" sldId="281"/>
            <ac:spMk id="18" creationId="{3D4A84B9-E564-4DD0-97F8-DBF1C460C28A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27:58.088" v="436"/>
          <ac:spMkLst>
            <pc:docMk/>
            <pc:sldMk cId="3779379664" sldId="281"/>
            <ac:spMk id="22" creationId="{102382E0-0A09-46AE-B955-B911CAFE7F00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27:58.088" v="436"/>
          <ac:spMkLst>
            <pc:docMk/>
            <pc:sldMk cId="3779379664" sldId="281"/>
            <ac:spMk id="24" creationId="{7DE75D4A-0965-4973-BE75-DECCAC9A9614}"/>
          </ac:spMkLst>
        </pc:spChg>
        <pc:picChg chg="add del mod ord">
          <ac:chgData name="Masum Hussain (2528506)" userId="S::2528506@student.uwtsd.ac.uk::7721cc5d-06df-44b0-aea8-d8b2bababc18" providerId="AD" clId="Web-{B6F10016-2ED6-19AC-C20A-55717743A8C0}" dt="2026-06-11T16:32:14.174" v="490"/>
          <ac:picMkLst>
            <pc:docMk/>
            <pc:sldMk cId="3779379664" sldId="281"/>
            <ac:picMk id="4" creationId="{A9EED54D-7328-5BE5-478B-07850EA0A64C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6:33:46.239" v="503" actId="1076"/>
          <ac:picMkLst>
            <pc:docMk/>
            <pc:sldMk cId="3779379664" sldId="281"/>
            <ac:picMk id="5" creationId="{5320E000-96FF-F7E6-55DB-A1A7053E9818}"/>
          </ac:picMkLst>
        </pc:picChg>
        <pc:picChg chg="add mod ord">
          <ac:chgData name="Masum Hussain (2528506)" userId="S::2528506@student.uwtsd.ac.uk::7721cc5d-06df-44b0-aea8-d8b2bababc18" providerId="AD" clId="Web-{B6F10016-2ED6-19AC-C20A-55717743A8C0}" dt="2026-06-11T16:33:32.786" v="501"/>
          <ac:picMkLst>
            <pc:docMk/>
            <pc:sldMk cId="3779379664" sldId="281"/>
            <ac:picMk id="6" creationId="{C5A2F989-5E36-61C3-9EC6-FACCED0F80B5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6:30:55.234" v="483" actId="1076"/>
          <ac:picMkLst>
            <pc:docMk/>
            <pc:sldMk cId="3779379664" sldId="281"/>
            <ac:picMk id="7" creationId="{5591AFB3-BC47-C647-F88E-2336E8B30CCE}"/>
          </ac:picMkLst>
        </pc:picChg>
        <pc:picChg chg="add">
          <ac:chgData name="Masum Hussain (2528506)" userId="S::2528506@student.uwtsd.ac.uk::7721cc5d-06df-44b0-aea8-d8b2bababc18" providerId="AD" clId="Web-{B6F10016-2ED6-19AC-C20A-55717743A8C0}" dt="2026-06-11T16:27:58.088" v="436"/>
          <ac:picMkLst>
            <pc:docMk/>
            <pc:sldMk cId="3779379664" sldId="281"/>
            <ac:picMk id="20" creationId="{4A599609-F5C2-4A0B-A992-913F814A631A}"/>
          </ac:picMkLst>
        </pc:picChg>
      </pc:sldChg>
      <pc:sldChg chg="addSp delSp modSp new mod setBg setClrOvrMap">
        <pc:chgData name="Masum Hussain (2528506)" userId="S::2528506@student.uwtsd.ac.uk::7721cc5d-06df-44b0-aea8-d8b2bababc18" providerId="AD" clId="Web-{B6F10016-2ED6-19AC-C20A-55717743A8C0}" dt="2026-06-11T16:47:59.499" v="569" actId="20577"/>
        <pc:sldMkLst>
          <pc:docMk/>
          <pc:sldMk cId="643871201" sldId="282"/>
        </pc:sldMkLst>
        <pc:spChg chg="mod ord">
          <ac:chgData name="Masum Hussain (2528506)" userId="S::2528506@student.uwtsd.ac.uk::7721cc5d-06df-44b0-aea8-d8b2bababc18" providerId="AD" clId="Web-{B6F10016-2ED6-19AC-C20A-55717743A8C0}" dt="2026-06-11T16:47:59.499" v="569" actId="20577"/>
          <ac:spMkLst>
            <pc:docMk/>
            <pc:sldMk cId="643871201" sldId="282"/>
            <ac:spMk id="2" creationId="{B52B855F-6D6C-2C22-3686-D04E5D4F8AA3}"/>
          </ac:spMkLst>
        </pc:spChg>
        <pc:spChg chg="add">
          <ac:chgData name="Masum Hussain (2528506)" userId="S::2528506@student.uwtsd.ac.uk::7721cc5d-06df-44b0-aea8-d8b2bababc18" providerId="AD" clId="Web-{B6F10016-2ED6-19AC-C20A-55717743A8C0}" dt="2026-06-11T16:41:12.471" v="513"/>
          <ac:spMkLst>
            <pc:docMk/>
            <pc:sldMk cId="643871201" sldId="282"/>
            <ac:spMk id="14" creationId="{FA511026-8542-4AC0-9F06-134A70850B60}"/>
          </ac:spMkLst>
        </pc:spChg>
        <pc:picChg chg="add mod ord">
          <ac:chgData name="Masum Hussain (2528506)" userId="S::2528506@student.uwtsd.ac.uk::7721cc5d-06df-44b0-aea8-d8b2bababc18" providerId="AD" clId="Web-{B6F10016-2ED6-19AC-C20A-55717743A8C0}" dt="2026-06-11T16:41:12.471" v="513"/>
          <ac:picMkLst>
            <pc:docMk/>
            <pc:sldMk cId="643871201" sldId="282"/>
            <ac:picMk id="4" creationId="{2A667E71-6B16-117E-023B-FE8FCE316B80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6:41:12.471" v="513"/>
          <ac:picMkLst>
            <pc:docMk/>
            <pc:sldMk cId="643871201" sldId="282"/>
            <ac:picMk id="5" creationId="{FBBAB0A3-FE6D-74AF-6EAE-660A903163B3}"/>
          </ac:picMkLst>
        </pc:picChg>
        <pc:picChg chg="add mod ord">
          <ac:chgData name="Masum Hussain (2528506)" userId="S::2528506@student.uwtsd.ac.uk::7721cc5d-06df-44b0-aea8-d8b2bababc18" providerId="AD" clId="Web-{B6F10016-2ED6-19AC-C20A-55717743A8C0}" dt="2026-06-11T16:41:12.471" v="513"/>
          <ac:picMkLst>
            <pc:docMk/>
            <pc:sldMk cId="643871201" sldId="282"/>
            <ac:picMk id="6" creationId="{269BF0BB-118F-379D-B547-C8D010590EE3}"/>
          </ac:picMkLst>
        </pc:picChg>
        <pc:picChg chg="add mod">
          <ac:chgData name="Masum Hussain (2528506)" userId="S::2528506@student.uwtsd.ac.uk::7721cc5d-06df-44b0-aea8-d8b2bababc18" providerId="AD" clId="Web-{B6F10016-2ED6-19AC-C20A-55717743A8C0}" dt="2026-06-11T16:41:12.471" v="513"/>
          <ac:picMkLst>
            <pc:docMk/>
            <pc:sldMk cId="643871201" sldId="282"/>
            <ac:picMk id="7" creationId="{99F005D4-3369-A691-B327-F0F019D8B5A8}"/>
          </ac:picMkLst>
        </pc:picChg>
      </pc:sldChg>
    </pc:docChg>
  </pc:docChgLst>
  <pc:docChgLst>
    <pc:chgData name="Masum Hussain (2528506)" userId="S::2528506@student.uwtsd.ac.uk::7721cc5d-06df-44b0-aea8-d8b2bababc18" providerId="AD" clId="Web-{63139BF3-9116-1701-B1E3-EE372C52C88D}"/>
    <pc:docChg chg="addSld modSld sldOrd">
      <pc:chgData name="Masum Hussain (2528506)" userId="S::2528506@student.uwtsd.ac.uk::7721cc5d-06df-44b0-aea8-d8b2bababc18" providerId="AD" clId="Web-{63139BF3-9116-1701-B1E3-EE372C52C88D}" dt="2026-06-10T10:28:20.245" v="146"/>
      <pc:docMkLst>
        <pc:docMk/>
      </pc:docMkLst>
      <pc:sldChg chg="modSp">
        <pc:chgData name="Masum Hussain (2528506)" userId="S::2528506@student.uwtsd.ac.uk::7721cc5d-06df-44b0-aea8-d8b2bababc18" providerId="AD" clId="Web-{63139BF3-9116-1701-B1E3-EE372C52C88D}" dt="2026-06-10T10:25:44.771" v="145" actId="20577"/>
        <pc:sldMkLst>
          <pc:docMk/>
          <pc:sldMk cId="1456101163" sldId="257"/>
        </pc:sldMkLst>
        <pc:spChg chg="mod">
          <ac:chgData name="Masum Hussain (2528506)" userId="S::2528506@student.uwtsd.ac.uk::7721cc5d-06df-44b0-aea8-d8b2bababc18" providerId="AD" clId="Web-{63139BF3-9116-1701-B1E3-EE372C52C88D}" dt="2026-06-10T10:25:44.771" v="145" actId="20577"/>
          <ac:spMkLst>
            <pc:docMk/>
            <pc:sldMk cId="1456101163" sldId="257"/>
            <ac:spMk id="3" creationId="{33DF5BB7-0B0A-FF8E-E97A-AB2FD369371B}"/>
          </ac:spMkLst>
        </pc:spChg>
      </pc:sldChg>
      <pc:sldChg chg="addSp delSp modSp mod setBg">
        <pc:chgData name="Masum Hussain (2528506)" userId="S::2528506@student.uwtsd.ac.uk::7721cc5d-06df-44b0-aea8-d8b2bababc18" providerId="AD" clId="Web-{63139BF3-9116-1701-B1E3-EE372C52C88D}" dt="2026-06-10T09:56:59.953" v="120"/>
        <pc:sldMkLst>
          <pc:docMk/>
          <pc:sldMk cId="1887317974" sldId="259"/>
        </pc:sldMkLst>
        <pc:picChg chg="mod ord">
          <ac:chgData name="Masum Hussain (2528506)" userId="S::2528506@student.uwtsd.ac.uk::7721cc5d-06df-44b0-aea8-d8b2bababc18" providerId="AD" clId="Web-{63139BF3-9116-1701-B1E3-EE372C52C88D}" dt="2026-06-10T09:56:59.953" v="120"/>
          <ac:picMkLst>
            <pc:docMk/>
            <pc:sldMk cId="1887317974" sldId="259"/>
            <ac:picMk id="4" creationId="{8AA1954C-AA3A-844F-064D-36B71CB661FA}"/>
          </ac:picMkLst>
        </pc:picChg>
        <pc:picChg chg="mod">
          <ac:chgData name="Masum Hussain (2528506)" userId="S::2528506@student.uwtsd.ac.uk::7721cc5d-06df-44b0-aea8-d8b2bababc18" providerId="AD" clId="Web-{63139BF3-9116-1701-B1E3-EE372C52C88D}" dt="2026-06-10T09:56:59.953" v="120"/>
          <ac:picMkLst>
            <pc:docMk/>
            <pc:sldMk cId="1887317974" sldId="259"/>
            <ac:picMk id="5" creationId="{A90F0231-5FE1-5B6C-B96B-67D54F9FA71E}"/>
          </ac:picMkLst>
        </pc:picChg>
        <pc:picChg chg="mod ord">
          <ac:chgData name="Masum Hussain (2528506)" userId="S::2528506@student.uwtsd.ac.uk::7721cc5d-06df-44b0-aea8-d8b2bababc18" providerId="AD" clId="Web-{63139BF3-9116-1701-B1E3-EE372C52C88D}" dt="2026-06-10T09:56:59.953" v="120"/>
          <ac:picMkLst>
            <pc:docMk/>
            <pc:sldMk cId="1887317974" sldId="259"/>
            <ac:picMk id="6" creationId="{C6C2AB85-8A5C-EAF7-8F09-5239A17BD4A9}"/>
          </ac:picMkLst>
        </pc:picChg>
        <pc:picChg chg="mod">
          <ac:chgData name="Masum Hussain (2528506)" userId="S::2528506@student.uwtsd.ac.uk::7721cc5d-06df-44b0-aea8-d8b2bababc18" providerId="AD" clId="Web-{63139BF3-9116-1701-B1E3-EE372C52C88D}" dt="2026-06-10T09:56:59.953" v="120"/>
          <ac:picMkLst>
            <pc:docMk/>
            <pc:sldMk cId="1887317974" sldId="259"/>
            <ac:picMk id="8" creationId="{1840AA15-691F-A8B2-7491-E67F372FEF89}"/>
          </ac:picMkLst>
        </pc:picChg>
      </pc:sldChg>
      <pc:sldChg chg="addSp delSp">
        <pc:chgData name="Masum Hussain (2528506)" userId="S::2528506@student.uwtsd.ac.uk::7721cc5d-06df-44b0-aea8-d8b2bababc18" providerId="AD" clId="Web-{63139BF3-9116-1701-B1E3-EE372C52C88D}" dt="2026-06-10T10:23:17.794" v="140"/>
        <pc:sldMkLst>
          <pc:docMk/>
          <pc:sldMk cId="461582367" sldId="267"/>
        </pc:sldMkLst>
        <pc:cxnChg chg="add">
          <ac:chgData name="Masum Hussain (2528506)" userId="S::2528506@student.uwtsd.ac.uk::7721cc5d-06df-44b0-aea8-d8b2bababc18" providerId="AD" clId="Web-{63139BF3-9116-1701-B1E3-EE372C52C88D}" dt="2026-06-10T10:19:57.506" v="132"/>
          <ac:cxnSpMkLst>
            <pc:docMk/>
            <pc:sldMk cId="461582367" sldId="267"/>
            <ac:cxnSpMk id="63" creationId="{E8732FF1-8252-2077-3C28-374F14CD2676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0:22.755" v="133"/>
          <ac:cxnSpMkLst>
            <pc:docMk/>
            <pc:sldMk cId="461582367" sldId="267"/>
            <ac:cxnSpMk id="128" creationId="{AEC5FAE4-D22D-DBE5-AD89-0F49350A4D95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0:55.631" v="134"/>
          <ac:cxnSpMkLst>
            <pc:docMk/>
            <pc:sldMk cId="461582367" sldId="267"/>
            <ac:cxnSpMk id="129" creationId="{DF8EF117-A6EF-6808-BC8D-85C7B1EEFA7A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1:25.851" v="135"/>
          <ac:cxnSpMkLst>
            <pc:docMk/>
            <pc:sldMk cId="461582367" sldId="267"/>
            <ac:cxnSpMk id="130" creationId="{33123CF9-41B3-F1A5-BBE3-0DC9BBD3BAB1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1:44.491" v="136"/>
          <ac:cxnSpMkLst>
            <pc:docMk/>
            <pc:sldMk cId="461582367" sldId="267"/>
            <ac:cxnSpMk id="131" creationId="{DCF2D75E-CAFB-F210-E2D2-FE44AA36A814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2:36.651" v="139"/>
          <ac:cxnSpMkLst>
            <pc:docMk/>
            <pc:sldMk cId="461582367" sldId="267"/>
            <ac:cxnSpMk id="172" creationId="{26F53EAB-B9F7-E8D2-03E7-492BAD626F22}"/>
          </ac:cxnSpMkLst>
        </pc:cxnChg>
        <pc:cxnChg chg="add">
          <ac:chgData name="Masum Hussain (2528506)" userId="S::2528506@student.uwtsd.ac.uk::7721cc5d-06df-44b0-aea8-d8b2bababc18" providerId="AD" clId="Web-{63139BF3-9116-1701-B1E3-EE372C52C88D}" dt="2026-06-10T10:23:17.794" v="140"/>
          <ac:cxnSpMkLst>
            <pc:docMk/>
            <pc:sldMk cId="461582367" sldId="267"/>
            <ac:cxnSpMk id="173" creationId="{80604D0A-DD4B-1D79-0DD7-D87A3271E3E9}"/>
          </ac:cxnSpMkLst>
        </pc:cxnChg>
      </pc:sldChg>
      <pc:sldChg chg="ord">
        <pc:chgData name="Masum Hussain (2528506)" userId="S::2528506@student.uwtsd.ac.uk::7721cc5d-06df-44b0-aea8-d8b2bababc18" providerId="AD" clId="Web-{63139BF3-9116-1701-B1E3-EE372C52C88D}" dt="2026-06-10T08:57:45.805" v="0"/>
        <pc:sldMkLst>
          <pc:docMk/>
          <pc:sldMk cId="3665015856" sldId="268"/>
        </pc:sldMkLst>
      </pc:sldChg>
      <pc:sldChg chg="modSp">
        <pc:chgData name="Masum Hussain (2528506)" userId="S::2528506@student.uwtsd.ac.uk::7721cc5d-06df-44b0-aea8-d8b2bababc18" providerId="AD" clId="Web-{63139BF3-9116-1701-B1E3-EE372C52C88D}" dt="2026-06-10T10:11:54.403" v="123" actId="20577"/>
        <pc:sldMkLst>
          <pc:docMk/>
          <pc:sldMk cId="2427041310" sldId="271"/>
        </pc:sldMkLst>
        <pc:spChg chg="mod">
          <ac:chgData name="Masum Hussain (2528506)" userId="S::2528506@student.uwtsd.ac.uk::7721cc5d-06df-44b0-aea8-d8b2bababc18" providerId="AD" clId="Web-{63139BF3-9116-1701-B1E3-EE372C52C88D}" dt="2026-06-10T10:11:54.403" v="123" actId="20577"/>
          <ac:spMkLst>
            <pc:docMk/>
            <pc:sldMk cId="2427041310" sldId="271"/>
            <ac:spMk id="3" creationId="{895FAD60-033F-C1A1-CD9C-5BD403F08D72}"/>
          </ac:spMkLst>
        </pc:spChg>
      </pc:sldChg>
      <pc:sldChg chg="addSp delSp modSp">
        <pc:chgData name="Masum Hussain (2528506)" userId="S::2528506@student.uwtsd.ac.uk::7721cc5d-06df-44b0-aea8-d8b2bababc18" providerId="AD" clId="Web-{63139BF3-9116-1701-B1E3-EE372C52C88D}" dt="2026-06-10T10:28:20.245" v="146"/>
        <pc:sldMkLst>
          <pc:docMk/>
          <pc:sldMk cId="1224432327" sldId="277"/>
        </pc:sldMkLst>
        <pc:spChg chg="mod ord">
          <ac:chgData name="Masum Hussain (2528506)" userId="S::2528506@student.uwtsd.ac.uk::7721cc5d-06df-44b0-aea8-d8b2bababc18" providerId="AD" clId="Web-{63139BF3-9116-1701-B1E3-EE372C52C88D}" dt="2026-06-10T10:28:20.245" v="146"/>
          <ac:spMkLst>
            <pc:docMk/>
            <pc:sldMk cId="1224432327" sldId="277"/>
            <ac:spMk id="2" creationId="{F42A185E-E4CB-8B99-76D7-11DE97EFF134}"/>
          </ac:spMkLst>
        </pc:spChg>
        <pc:picChg chg="mod">
          <ac:chgData name="Masum Hussain (2528506)" userId="S::2528506@student.uwtsd.ac.uk::7721cc5d-06df-44b0-aea8-d8b2bababc18" providerId="AD" clId="Web-{63139BF3-9116-1701-B1E3-EE372C52C88D}" dt="2026-06-10T10:28:20.245" v="146"/>
          <ac:picMkLst>
            <pc:docMk/>
            <pc:sldMk cId="1224432327" sldId="277"/>
            <ac:picMk id="4" creationId="{1C415587-0F8D-E428-D48F-76DE205AE26A}"/>
          </ac:picMkLst>
        </pc:picChg>
      </pc:sldChg>
      <pc:sldChg chg="addSp delSp modSp new mod ord setBg setClrOvrMap">
        <pc:chgData name="Masum Hussain (2528506)" userId="S::2528506@student.uwtsd.ac.uk::7721cc5d-06df-44b0-aea8-d8b2bababc18" providerId="AD" clId="Web-{63139BF3-9116-1701-B1E3-EE372C52C88D}" dt="2026-06-10T09:34:17.520" v="82"/>
        <pc:sldMkLst>
          <pc:docMk/>
          <pc:sldMk cId="699886647" sldId="278"/>
        </pc:sldMkLst>
        <pc:spChg chg="mod ord">
          <ac:chgData name="Masum Hussain (2528506)" userId="S::2528506@student.uwtsd.ac.uk::7721cc5d-06df-44b0-aea8-d8b2bababc18" providerId="AD" clId="Web-{63139BF3-9116-1701-B1E3-EE372C52C88D}" dt="2026-06-10T09:32:38.484" v="79" actId="1076"/>
          <ac:spMkLst>
            <pc:docMk/>
            <pc:sldMk cId="699886647" sldId="278"/>
            <ac:spMk id="2" creationId="{8E6AC4D7-97DC-3512-1A4A-CCDEF0FEC6E4}"/>
          </ac:spMkLst>
        </pc:spChg>
        <pc:spChg chg="add">
          <ac:chgData name="Masum Hussain (2528506)" userId="S::2528506@student.uwtsd.ac.uk::7721cc5d-06df-44b0-aea8-d8b2bababc18" providerId="AD" clId="Web-{63139BF3-9116-1701-B1E3-EE372C52C88D}" dt="2026-06-10T09:28:16.520" v="7"/>
          <ac:spMkLst>
            <pc:docMk/>
            <pc:sldMk cId="699886647" sldId="278"/>
            <ac:spMk id="12" creationId="{BA175A65-42BE-4FDF-8AD0-5AC1CB946EAB}"/>
          </ac:spMkLst>
        </pc:spChg>
        <pc:picChg chg="add mod ord">
          <ac:chgData name="Masum Hussain (2528506)" userId="S::2528506@student.uwtsd.ac.uk::7721cc5d-06df-44b0-aea8-d8b2bababc18" providerId="AD" clId="Web-{63139BF3-9116-1701-B1E3-EE372C52C88D}" dt="2026-06-10T09:28:16.520" v="7"/>
          <ac:picMkLst>
            <pc:docMk/>
            <pc:sldMk cId="699886647" sldId="278"/>
            <ac:picMk id="4" creationId="{4C85189C-201C-6432-8789-5044883B8FCC}"/>
          </ac:picMkLst>
        </pc:picChg>
        <pc:picChg chg="add mod ord">
          <ac:chgData name="Masum Hussain (2528506)" userId="S::2528506@student.uwtsd.ac.uk::7721cc5d-06df-44b0-aea8-d8b2bababc18" providerId="AD" clId="Web-{63139BF3-9116-1701-B1E3-EE372C52C88D}" dt="2026-06-10T09:28:16.520" v="7"/>
          <ac:picMkLst>
            <pc:docMk/>
            <pc:sldMk cId="699886647" sldId="278"/>
            <ac:picMk id="5" creationId="{8CDC2186-3422-5CE1-EE6A-A5EBA981219D}"/>
          </ac:picMkLst>
        </pc:picChg>
        <pc:picChg chg="add mod">
          <ac:chgData name="Masum Hussain (2528506)" userId="S::2528506@student.uwtsd.ac.uk::7721cc5d-06df-44b0-aea8-d8b2bababc18" providerId="AD" clId="Web-{63139BF3-9116-1701-B1E3-EE372C52C88D}" dt="2026-06-10T09:30:54.070" v="63" actId="1076"/>
          <ac:picMkLst>
            <pc:docMk/>
            <pc:sldMk cId="699886647" sldId="278"/>
            <ac:picMk id="6" creationId="{0534AD2F-3759-7D46-5189-F74D657AF294}"/>
          </ac:picMkLst>
        </pc:picChg>
        <pc:picChg chg="add mod">
          <ac:chgData name="Masum Hussain (2528506)" userId="S::2528506@student.uwtsd.ac.uk::7721cc5d-06df-44b0-aea8-d8b2bababc18" providerId="AD" clId="Web-{63139BF3-9116-1701-B1E3-EE372C52C88D}" dt="2026-06-10T09:28:16.520" v="7"/>
          <ac:picMkLst>
            <pc:docMk/>
            <pc:sldMk cId="699886647" sldId="278"/>
            <ac:picMk id="7" creationId="{ECCD2CDE-3D2A-4F67-BB9B-C75FF30F2FD7}"/>
          </ac:picMkLst>
        </pc:picChg>
      </pc:sldChg>
      <pc:sldChg chg="addSp delSp modSp new mod ord setBg">
        <pc:chgData name="Masum Hussain (2528506)" userId="S::2528506@student.uwtsd.ac.uk::7721cc5d-06df-44b0-aea8-d8b2bababc18" providerId="AD" clId="Web-{63139BF3-9116-1701-B1E3-EE372C52C88D}" dt="2026-06-10T09:52:52.680" v="110"/>
        <pc:sldMkLst>
          <pc:docMk/>
          <pc:sldMk cId="3295954992" sldId="279"/>
        </pc:sldMkLst>
        <pc:picChg chg="add mod ord">
          <ac:chgData name="Masum Hussain (2528506)" userId="S::2528506@student.uwtsd.ac.uk::7721cc5d-06df-44b0-aea8-d8b2bababc18" providerId="AD" clId="Web-{63139BF3-9116-1701-B1E3-EE372C52C88D}" dt="2026-06-10T09:51:59.022" v="109"/>
          <ac:picMkLst>
            <pc:docMk/>
            <pc:sldMk cId="3295954992" sldId="279"/>
            <ac:picMk id="4" creationId="{3B7D705B-0362-DE3A-6BAC-24BAEABE5E7F}"/>
          </ac:picMkLst>
        </pc:picChg>
        <pc:picChg chg="add mod">
          <ac:chgData name="Masum Hussain (2528506)" userId="S::2528506@student.uwtsd.ac.uk::7721cc5d-06df-44b0-aea8-d8b2bababc18" providerId="AD" clId="Web-{63139BF3-9116-1701-B1E3-EE372C52C88D}" dt="2026-06-10T09:51:59.022" v="109"/>
          <ac:picMkLst>
            <pc:docMk/>
            <pc:sldMk cId="3295954992" sldId="279"/>
            <ac:picMk id="5" creationId="{6185D93B-CB99-22DE-1185-ECC41A57E6EA}"/>
          </ac:picMkLst>
        </pc:picChg>
        <pc:picChg chg="add mod ord">
          <ac:chgData name="Masum Hussain (2528506)" userId="S::2528506@student.uwtsd.ac.uk::7721cc5d-06df-44b0-aea8-d8b2bababc18" providerId="AD" clId="Web-{63139BF3-9116-1701-B1E3-EE372C52C88D}" dt="2026-06-10T09:51:59.022" v="109"/>
          <ac:picMkLst>
            <pc:docMk/>
            <pc:sldMk cId="3295954992" sldId="279"/>
            <ac:picMk id="6" creationId="{81AE237C-B7EC-595B-BDF3-7561096512D7}"/>
          </ac:picMkLst>
        </pc:picChg>
      </pc:sldChg>
    </pc:docChg>
  </pc:docChgLst>
  <pc:docChgLst>
    <pc:chgData name="Masum Hussain (2528506)" userId="S::2528506@student.uwtsd.ac.uk::7721cc5d-06df-44b0-aea8-d8b2bababc18" providerId="AD" clId="Web-{2BE25421-E18D-2921-D843-1FB57435A225}"/>
    <pc:docChg chg="addSld delSld modSld sldOrd">
      <pc:chgData name="Masum Hussain (2528506)" userId="S::2528506@student.uwtsd.ac.uk::7721cc5d-06df-44b0-aea8-d8b2bababc18" providerId="AD" clId="Web-{2BE25421-E18D-2921-D843-1FB57435A225}" dt="2026-06-11T14:45:52.354" v="437"/>
      <pc:docMkLst>
        <pc:docMk/>
      </pc:docMkLst>
      <pc:sldChg chg="modSp">
        <pc:chgData name="Masum Hussain (2528506)" userId="S::2528506@student.uwtsd.ac.uk::7721cc5d-06df-44b0-aea8-d8b2bababc18" providerId="AD" clId="Web-{2BE25421-E18D-2921-D843-1FB57435A225}" dt="2026-06-11T14:00:20.744" v="267" actId="20577"/>
        <pc:sldMkLst>
          <pc:docMk/>
          <pc:sldMk cId="2894984637" sldId="258"/>
        </pc:sldMkLst>
        <pc:spChg chg="mod">
          <ac:chgData name="Masum Hussain (2528506)" userId="S::2528506@student.uwtsd.ac.uk::7721cc5d-06df-44b0-aea8-d8b2bababc18" providerId="AD" clId="Web-{2BE25421-E18D-2921-D843-1FB57435A225}" dt="2026-06-11T14:00:20.744" v="267" actId="20577"/>
          <ac:spMkLst>
            <pc:docMk/>
            <pc:sldMk cId="2894984637" sldId="258"/>
            <ac:spMk id="2" creationId="{080D1718-17BA-3D91-A3A4-F22ED8978AE8}"/>
          </ac:spMkLst>
        </pc:spChg>
      </pc:sldChg>
      <pc:sldChg chg="addSp delSp modSp mod ord setBg setClrOvrMap">
        <pc:chgData name="Masum Hussain (2528506)" userId="S::2528506@student.uwtsd.ac.uk::7721cc5d-06df-44b0-aea8-d8b2bababc18" providerId="AD" clId="Web-{2BE25421-E18D-2921-D843-1FB57435A225}" dt="2026-06-11T14:00:00.040" v="265" actId="1076"/>
        <pc:sldMkLst>
          <pc:docMk/>
          <pc:sldMk cId="1887317974" sldId="259"/>
        </pc:sldMkLst>
        <pc:spChg chg="add mod ord">
          <ac:chgData name="Masum Hussain (2528506)" userId="S::2528506@student.uwtsd.ac.uk::7721cc5d-06df-44b0-aea8-d8b2bababc18" providerId="AD" clId="Web-{2BE25421-E18D-2921-D843-1FB57435A225}" dt="2026-06-11T14:00:00.040" v="265" actId="1076"/>
          <ac:spMkLst>
            <pc:docMk/>
            <pc:sldMk cId="1887317974" sldId="259"/>
            <ac:spMk id="2" creationId="{E63FE683-109A-D411-F6CE-B1870B788F1A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3:49:40.207" v="247"/>
          <ac:spMkLst>
            <pc:docMk/>
            <pc:sldMk cId="1887317974" sldId="259"/>
            <ac:spMk id="18" creationId="{A26C624C-963C-4795-B05B-6565DB5ABD39}"/>
          </ac:spMkLst>
        </pc:spChg>
        <pc:picChg chg="mod ord">
          <ac:chgData name="Masum Hussain (2528506)" userId="S::2528506@student.uwtsd.ac.uk::7721cc5d-06df-44b0-aea8-d8b2bababc18" providerId="AD" clId="Web-{2BE25421-E18D-2921-D843-1FB57435A225}" dt="2026-06-11T13:49:40.207" v="247"/>
          <ac:picMkLst>
            <pc:docMk/>
            <pc:sldMk cId="1887317974" sldId="259"/>
            <ac:picMk id="4" creationId="{8AA1954C-AA3A-844F-064D-36B71CB661FA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3:49:40.207" v="247"/>
          <ac:picMkLst>
            <pc:docMk/>
            <pc:sldMk cId="1887317974" sldId="259"/>
            <ac:picMk id="5" creationId="{A90F0231-5FE1-5B6C-B96B-67D54F9FA71E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3:49:40.207" v="247"/>
          <ac:picMkLst>
            <pc:docMk/>
            <pc:sldMk cId="1887317974" sldId="259"/>
            <ac:picMk id="6" creationId="{C6C2AB85-8A5C-EAF7-8F09-5239A17BD4A9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3:49:40.207" v="247"/>
          <ac:picMkLst>
            <pc:docMk/>
            <pc:sldMk cId="1887317974" sldId="259"/>
            <ac:picMk id="8" creationId="{1840AA15-691F-A8B2-7491-E67F372FEF89}"/>
          </ac:picMkLst>
        </pc:picChg>
      </pc:sldChg>
      <pc:sldChg chg="addSp modSp ord">
        <pc:chgData name="Masum Hussain (2528506)" userId="S::2528506@student.uwtsd.ac.uk::7721cc5d-06df-44b0-aea8-d8b2bababc18" providerId="AD" clId="Web-{2BE25421-E18D-2921-D843-1FB57435A225}" dt="2026-06-11T12:53:06.085" v="10"/>
        <pc:sldMkLst>
          <pc:docMk/>
          <pc:sldMk cId="203610588" sldId="261"/>
        </pc:sldMkLst>
        <pc:picChg chg="mod">
          <ac:chgData name="Masum Hussain (2528506)" userId="S::2528506@student.uwtsd.ac.uk::7721cc5d-06df-44b0-aea8-d8b2bababc18" providerId="AD" clId="Web-{2BE25421-E18D-2921-D843-1FB57435A225}" dt="2026-06-11T12:53:06.085" v="10"/>
          <ac:picMkLst>
            <pc:docMk/>
            <pc:sldMk cId="203610588" sldId="261"/>
            <ac:picMk id="4" creationId="{49E0C1FC-B4EB-732D-68FE-D4D131EC6D3C}"/>
          </ac:picMkLst>
        </pc:picChg>
      </pc:sldChg>
      <pc:sldChg chg="addSp delSp modSp addAnim modAnim">
        <pc:chgData name="Masum Hussain (2528506)" userId="S::2528506@student.uwtsd.ac.uk::7721cc5d-06df-44b0-aea8-d8b2bababc18" providerId="AD" clId="Web-{2BE25421-E18D-2921-D843-1FB57435A225}" dt="2026-06-11T14:45:52.354" v="437"/>
        <pc:sldMkLst>
          <pc:docMk/>
          <pc:sldMk cId="770638267" sldId="262"/>
        </pc:sldMkLst>
        <pc:picChg chg="add mod ord modCrop">
          <ac:chgData name="Masum Hussain (2528506)" userId="S::2528506@student.uwtsd.ac.uk::7721cc5d-06df-44b0-aea8-d8b2bababc18" providerId="AD" clId="Web-{2BE25421-E18D-2921-D843-1FB57435A225}" dt="2026-06-11T13:07:05.876" v="35"/>
          <ac:picMkLst>
            <pc:docMk/>
            <pc:sldMk cId="770638267" sldId="262"/>
            <ac:picMk id="3" creationId="{66D4B16A-9A52-9F2F-87B0-6B7CD5AA50CF}"/>
          </ac:picMkLst>
        </pc:picChg>
        <pc:picChg chg="ord">
          <ac:chgData name="Masum Hussain (2528506)" userId="S::2528506@student.uwtsd.ac.uk::7721cc5d-06df-44b0-aea8-d8b2bababc18" providerId="AD" clId="Web-{2BE25421-E18D-2921-D843-1FB57435A225}" dt="2026-06-11T13:07:26.893" v="37"/>
          <ac:picMkLst>
            <pc:docMk/>
            <pc:sldMk cId="770638267" sldId="262"/>
            <ac:picMk id="8" creationId="{CEFB3520-BDAE-967E-C819-3F6F0533AABA}"/>
          </ac:picMkLst>
        </pc:picChg>
        <pc:picChg chg="mod modCrop">
          <ac:chgData name="Masum Hussain (2528506)" userId="S::2528506@student.uwtsd.ac.uk::7721cc5d-06df-44b0-aea8-d8b2bababc18" providerId="AD" clId="Web-{2BE25421-E18D-2921-D843-1FB57435A225}" dt="2026-06-11T13:00:26.468" v="14" actId="1076"/>
          <ac:picMkLst>
            <pc:docMk/>
            <pc:sldMk cId="770638267" sldId="262"/>
            <ac:picMk id="9" creationId="{86441BB9-BA66-87E5-2C9A-2BFC787C1271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30:30.958" v="401"/>
          <ac:picMkLst>
            <pc:docMk/>
            <pc:sldMk cId="770638267" sldId="262"/>
            <ac:picMk id="11" creationId="{02B2B3BD-A65F-D433-7699-E086A691E43A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31:25.507" v="404" actId="1076"/>
          <ac:picMkLst>
            <pc:docMk/>
            <pc:sldMk cId="770638267" sldId="262"/>
            <ac:picMk id="12" creationId="{97F72F57-76A7-173D-E86C-2A2BC0656CD2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44:46.397" v="433" actId="1076"/>
          <ac:picMkLst>
            <pc:docMk/>
            <pc:sldMk cId="770638267" sldId="262"/>
            <ac:picMk id="13" creationId="{F7F9333B-B3CE-4D20-C3F8-9D2554A7A8AB}"/>
          </ac:picMkLst>
        </pc:picChg>
      </pc:sldChg>
      <pc:sldChg chg="addSp delSp modSp mod ord setClrOvrMap">
        <pc:chgData name="Masum Hussain (2528506)" userId="S::2528506@student.uwtsd.ac.uk::7721cc5d-06df-44b0-aea8-d8b2bababc18" providerId="AD" clId="Web-{2BE25421-E18D-2921-D843-1FB57435A225}" dt="2026-06-11T14:01:00.684" v="270" actId="1076"/>
        <pc:sldMkLst>
          <pc:docMk/>
          <pc:sldMk cId="3367425457" sldId="264"/>
        </pc:sldMkLst>
        <pc:spChg chg="add mod">
          <ac:chgData name="Masum Hussain (2528506)" userId="S::2528506@student.uwtsd.ac.uk::7721cc5d-06df-44b0-aea8-d8b2bababc18" providerId="AD" clId="Web-{2BE25421-E18D-2921-D843-1FB57435A225}" dt="2026-06-11T14:01:00.684" v="270" actId="1076"/>
          <ac:spMkLst>
            <pc:docMk/>
            <pc:sldMk cId="3367425457" sldId="264"/>
            <ac:spMk id="2" creationId="{FB9808FE-2900-DDCC-E846-40676557CCCB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3:41:28.115" v="196"/>
          <ac:spMkLst>
            <pc:docMk/>
            <pc:sldMk cId="3367425457" sldId="264"/>
            <ac:spMk id="29" creationId="{6113EC7C-368D-469A-9B5C-F3555B088E66}"/>
          </ac:spMkLst>
        </pc:spChg>
        <pc:picChg chg="mod ord">
          <ac:chgData name="Masum Hussain (2528506)" userId="S::2528506@student.uwtsd.ac.uk::7721cc5d-06df-44b0-aea8-d8b2bababc18" providerId="AD" clId="Web-{2BE25421-E18D-2921-D843-1FB57435A225}" dt="2026-06-11T13:41:28.115" v="196"/>
          <ac:picMkLst>
            <pc:docMk/>
            <pc:sldMk cId="3367425457" sldId="264"/>
            <ac:picMk id="4" creationId="{658FCB91-F468-B9C6-1BF7-A973241D14A0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3:41:28.115" v="196"/>
          <ac:picMkLst>
            <pc:docMk/>
            <pc:sldMk cId="3367425457" sldId="264"/>
            <ac:picMk id="5" creationId="{24F7145E-A823-8FAF-A703-1F31023B4B68}"/>
          </ac:picMkLst>
        </pc:picChg>
        <pc:picChg chg="mod">
          <ac:chgData name="Masum Hussain (2528506)" userId="S::2528506@student.uwtsd.ac.uk::7721cc5d-06df-44b0-aea8-d8b2bababc18" providerId="AD" clId="Web-{2BE25421-E18D-2921-D843-1FB57435A225}" dt="2026-06-11T13:41:28.115" v="196"/>
          <ac:picMkLst>
            <pc:docMk/>
            <pc:sldMk cId="3367425457" sldId="264"/>
            <ac:picMk id="6" creationId="{E06BEB64-6176-52B6-1B9B-F3D7ABBFD81E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3:41:28.115" v="196"/>
          <ac:picMkLst>
            <pc:docMk/>
            <pc:sldMk cId="3367425457" sldId="264"/>
            <ac:picMk id="7" creationId="{6199D0FE-E147-039B-6019-5639F8FFFB7F}"/>
          </ac:picMkLst>
        </pc:picChg>
      </pc:sldChg>
      <pc:sldChg chg="addSp delSp modSp">
        <pc:chgData name="Masum Hussain (2528506)" userId="S::2528506@student.uwtsd.ac.uk::7721cc5d-06df-44b0-aea8-d8b2bababc18" providerId="AD" clId="Web-{2BE25421-E18D-2921-D843-1FB57435A225}" dt="2026-06-11T12:44:44.763" v="0"/>
        <pc:sldMkLst>
          <pc:docMk/>
          <pc:sldMk cId="1224432327" sldId="277"/>
        </pc:sldMkLst>
        <pc:spChg chg="mod">
          <ac:chgData name="Masum Hussain (2528506)" userId="S::2528506@student.uwtsd.ac.uk::7721cc5d-06df-44b0-aea8-d8b2bababc18" providerId="AD" clId="Web-{2BE25421-E18D-2921-D843-1FB57435A225}" dt="2026-06-11T12:44:44.763" v="0"/>
          <ac:spMkLst>
            <pc:docMk/>
            <pc:sldMk cId="1224432327" sldId="277"/>
            <ac:spMk id="2" creationId="{F42A185E-E4CB-8B99-76D7-11DE97EFF134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2:44:44.763" v="0"/>
          <ac:spMkLst>
            <pc:docMk/>
            <pc:sldMk cId="1224432327" sldId="277"/>
            <ac:spMk id="26" creationId="{9203DE33-2CD4-4CA8-9AF3-37C3B65133B0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2:44:44.763" v="0"/>
          <ac:spMkLst>
            <pc:docMk/>
            <pc:sldMk cId="1224432327" sldId="277"/>
            <ac:spMk id="28" creationId="{0AF57B88-1D4C-41FA-A761-EC1DD10C35CB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2:44:44.763" v="0"/>
          <ac:spMkLst>
            <pc:docMk/>
            <pc:sldMk cId="1224432327" sldId="277"/>
            <ac:spMk id="30" creationId="{D2548F45-5164-4ABB-8212-7F293FDED8D4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2:44:44.763" v="0"/>
          <ac:spMkLst>
            <pc:docMk/>
            <pc:sldMk cId="1224432327" sldId="277"/>
            <ac:spMk id="32" creationId="{5E81CCFB-7BEF-4186-86FB-D09450B4D02D}"/>
          </ac:spMkLst>
        </pc:spChg>
        <pc:picChg chg="mod">
          <ac:chgData name="Masum Hussain (2528506)" userId="S::2528506@student.uwtsd.ac.uk::7721cc5d-06df-44b0-aea8-d8b2bababc18" providerId="AD" clId="Web-{2BE25421-E18D-2921-D843-1FB57435A225}" dt="2026-06-11T12:44:44.763" v="0"/>
          <ac:picMkLst>
            <pc:docMk/>
            <pc:sldMk cId="1224432327" sldId="277"/>
            <ac:picMk id="4" creationId="{1C415587-0F8D-E428-D48F-76DE205AE26A}"/>
          </ac:picMkLst>
        </pc:picChg>
      </pc:sldChg>
      <pc:sldChg chg="modSp ord">
        <pc:chgData name="Masum Hussain (2528506)" userId="S::2528506@student.uwtsd.ac.uk::7721cc5d-06df-44b0-aea8-d8b2bababc18" providerId="AD" clId="Web-{2BE25421-E18D-2921-D843-1FB57435A225}" dt="2026-06-11T14:07:54.491" v="303" actId="1076"/>
        <pc:sldMkLst>
          <pc:docMk/>
          <pc:sldMk cId="699886647" sldId="278"/>
        </pc:sldMkLst>
        <pc:spChg chg="mod">
          <ac:chgData name="Masum Hussain (2528506)" userId="S::2528506@student.uwtsd.ac.uk::7721cc5d-06df-44b0-aea8-d8b2bababc18" providerId="AD" clId="Web-{2BE25421-E18D-2921-D843-1FB57435A225}" dt="2026-06-11T14:06:46.834" v="293" actId="1076"/>
          <ac:spMkLst>
            <pc:docMk/>
            <pc:sldMk cId="699886647" sldId="278"/>
            <ac:spMk id="2" creationId="{8E6AC4D7-97DC-3512-1A4A-CCDEF0FEC6E4}"/>
          </ac:spMkLst>
        </pc:spChg>
        <pc:picChg chg="mod">
          <ac:chgData name="Masum Hussain (2528506)" userId="S::2528506@student.uwtsd.ac.uk::7721cc5d-06df-44b0-aea8-d8b2bababc18" providerId="AD" clId="Web-{2BE25421-E18D-2921-D843-1FB57435A225}" dt="2026-06-11T14:07:54.491" v="303" actId="1076"/>
          <ac:picMkLst>
            <pc:docMk/>
            <pc:sldMk cId="699886647" sldId="278"/>
            <ac:picMk id="6" creationId="{0534AD2F-3759-7D46-5189-F74D657AF294}"/>
          </ac:picMkLst>
        </pc:picChg>
      </pc:sldChg>
      <pc:sldChg chg="addSp delSp modSp">
        <pc:chgData name="Masum Hussain (2528506)" userId="S::2528506@student.uwtsd.ac.uk::7721cc5d-06df-44b0-aea8-d8b2bababc18" providerId="AD" clId="Web-{2BE25421-E18D-2921-D843-1FB57435A225}" dt="2026-06-11T12:51:21.830" v="7"/>
        <pc:sldMkLst>
          <pc:docMk/>
          <pc:sldMk cId="3295954992" sldId="279"/>
        </pc:sldMkLst>
        <pc:spChg chg="add">
          <ac:chgData name="Masum Hussain (2528506)" userId="S::2528506@student.uwtsd.ac.uk::7721cc5d-06df-44b0-aea8-d8b2bababc18" providerId="AD" clId="Web-{2BE25421-E18D-2921-D843-1FB57435A225}" dt="2026-06-11T12:51:21.830" v="7"/>
          <ac:spMkLst>
            <pc:docMk/>
            <pc:sldMk cId="3295954992" sldId="279"/>
            <ac:spMk id="49" creationId="{42A4FC2C-047E-45A5-965D-8E1E3BF09BC6}"/>
          </ac:spMkLst>
        </pc:spChg>
        <pc:picChg chg="mod ord">
          <ac:chgData name="Masum Hussain (2528506)" userId="S::2528506@student.uwtsd.ac.uk::7721cc5d-06df-44b0-aea8-d8b2bababc18" providerId="AD" clId="Web-{2BE25421-E18D-2921-D843-1FB57435A225}" dt="2026-06-11T12:51:21.830" v="7"/>
          <ac:picMkLst>
            <pc:docMk/>
            <pc:sldMk cId="3295954992" sldId="279"/>
            <ac:picMk id="4" creationId="{3B7D705B-0362-DE3A-6BAC-24BAEABE5E7F}"/>
          </ac:picMkLst>
        </pc:picChg>
        <pc:picChg chg="mod ord">
          <ac:chgData name="Masum Hussain (2528506)" userId="S::2528506@student.uwtsd.ac.uk::7721cc5d-06df-44b0-aea8-d8b2bababc18" providerId="AD" clId="Web-{2BE25421-E18D-2921-D843-1FB57435A225}" dt="2026-06-11T12:51:21.830" v="7"/>
          <ac:picMkLst>
            <pc:docMk/>
            <pc:sldMk cId="3295954992" sldId="279"/>
            <ac:picMk id="5" creationId="{6185D93B-CB99-22DE-1185-ECC41A57E6EA}"/>
          </ac:picMkLst>
        </pc:picChg>
        <pc:picChg chg="mod">
          <ac:chgData name="Masum Hussain (2528506)" userId="S::2528506@student.uwtsd.ac.uk::7721cc5d-06df-44b0-aea8-d8b2bababc18" providerId="AD" clId="Web-{2BE25421-E18D-2921-D843-1FB57435A225}" dt="2026-06-11T12:51:21.830" v="7"/>
          <ac:picMkLst>
            <pc:docMk/>
            <pc:sldMk cId="3295954992" sldId="279"/>
            <ac:picMk id="6" creationId="{81AE237C-B7EC-595B-BDF3-7561096512D7}"/>
          </ac:picMkLst>
        </pc:picChg>
      </pc:sldChg>
      <pc:sldChg chg="addSp delSp modSp new mod ord setBg">
        <pc:chgData name="Masum Hussain (2528506)" userId="S::2528506@student.uwtsd.ac.uk::7721cc5d-06df-44b0-aea8-d8b2bababc18" providerId="AD" clId="Web-{2BE25421-E18D-2921-D843-1FB57435A225}" dt="2026-06-11T14:17:23.138" v="357"/>
        <pc:sldMkLst>
          <pc:docMk/>
          <pc:sldMk cId="472020335" sldId="280"/>
        </pc:sldMkLst>
        <pc:spChg chg="mod ord">
          <ac:chgData name="Masum Hussain (2528506)" userId="S::2528506@student.uwtsd.ac.uk::7721cc5d-06df-44b0-aea8-d8b2bababc18" providerId="AD" clId="Web-{2BE25421-E18D-2921-D843-1FB57435A225}" dt="2026-06-11T14:16:13.620" v="356" actId="1076"/>
          <ac:spMkLst>
            <pc:docMk/>
            <pc:sldMk cId="472020335" sldId="280"/>
            <ac:spMk id="2" creationId="{9F2C18CE-5EDE-A34B-3448-C5D69E4A8CB5}"/>
          </ac:spMkLst>
        </pc:spChg>
        <pc:spChg chg="add">
          <ac:chgData name="Masum Hussain (2528506)" userId="S::2528506@student.uwtsd.ac.uk::7721cc5d-06df-44b0-aea8-d8b2bababc18" providerId="AD" clId="Web-{2BE25421-E18D-2921-D843-1FB57435A225}" dt="2026-06-11T14:10:23.461" v="308"/>
          <ac:spMkLst>
            <pc:docMk/>
            <pc:sldMk cId="472020335" sldId="280"/>
            <ac:spMk id="15" creationId="{A26C624C-963C-4795-B05B-6565DB5ABD39}"/>
          </ac:spMkLst>
        </pc:spChg>
        <pc:picChg chg="add mod ord">
          <ac:chgData name="Masum Hussain (2528506)" userId="S::2528506@student.uwtsd.ac.uk::7721cc5d-06df-44b0-aea8-d8b2bababc18" providerId="AD" clId="Web-{2BE25421-E18D-2921-D843-1FB57435A225}" dt="2026-06-11T14:10:23.461" v="308"/>
          <ac:picMkLst>
            <pc:docMk/>
            <pc:sldMk cId="472020335" sldId="280"/>
            <ac:picMk id="7" creationId="{309BA474-120F-83B0-D261-66AA81134727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10:23.461" v="308"/>
          <ac:picMkLst>
            <pc:docMk/>
            <pc:sldMk cId="472020335" sldId="280"/>
            <ac:picMk id="8" creationId="{238EE3E2-FA1D-914A-D31C-B1E636390AAB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10:23.461" v="308"/>
          <ac:picMkLst>
            <pc:docMk/>
            <pc:sldMk cId="472020335" sldId="280"/>
            <ac:picMk id="9" creationId="{D09E428B-8093-B00A-F82E-2E110EE2A2ED}"/>
          </ac:picMkLst>
        </pc:picChg>
        <pc:picChg chg="add mod">
          <ac:chgData name="Masum Hussain (2528506)" userId="S::2528506@student.uwtsd.ac.uk::7721cc5d-06df-44b0-aea8-d8b2bababc18" providerId="AD" clId="Web-{2BE25421-E18D-2921-D843-1FB57435A225}" dt="2026-06-11T14:10:23.461" v="308"/>
          <ac:picMkLst>
            <pc:docMk/>
            <pc:sldMk cId="472020335" sldId="280"/>
            <ac:picMk id="10" creationId="{78417BCF-7C95-6379-8882-1441AA140C7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AB7B86-77A5-4D4B-8FA7-382C8E9D5867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34119AD-A2F3-4B7E-9678-D0A32C1C6185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POLITICAL</a:t>
          </a:r>
          <a:endParaRPr lang="en-GB"/>
        </a:p>
      </dgm:t>
    </dgm:pt>
    <dgm:pt modelId="{9FEBDC04-8F36-4691-97AC-C15BC787E7A1}" type="parTrans" cxnId="{D3A308BE-BEDD-4124-B6D3-E6DE182A0932}">
      <dgm:prSet/>
      <dgm:spPr/>
      <dgm:t>
        <a:bodyPr/>
        <a:lstStyle/>
        <a:p>
          <a:endParaRPr lang="en-GB"/>
        </a:p>
      </dgm:t>
    </dgm:pt>
    <dgm:pt modelId="{EAD74444-9331-4D92-8B1C-25B4E464A5A3}" type="sibTrans" cxnId="{D3A308BE-BEDD-4124-B6D3-E6DE182A0932}">
      <dgm:prSet/>
      <dgm:spPr/>
      <dgm:t>
        <a:bodyPr/>
        <a:lstStyle/>
        <a:p>
          <a:endParaRPr lang="en-GB"/>
        </a:p>
      </dgm:t>
    </dgm:pt>
    <dgm:pt modelId="{C0C969E8-695F-478C-9486-BF29D454A100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ECONOMIC</a:t>
          </a:r>
          <a:endParaRPr lang="en-GB"/>
        </a:p>
      </dgm:t>
    </dgm:pt>
    <dgm:pt modelId="{1C379B0D-33AF-4CAB-AC9C-19A131CC748C}" type="parTrans" cxnId="{5106CBA6-0255-45A1-92CF-DAD71BCEC259}">
      <dgm:prSet/>
      <dgm:spPr/>
      <dgm:t>
        <a:bodyPr/>
        <a:lstStyle/>
        <a:p>
          <a:endParaRPr lang="en-GB"/>
        </a:p>
      </dgm:t>
    </dgm:pt>
    <dgm:pt modelId="{C82A550A-8505-4F66-865F-07FC9E6B5A49}" type="sibTrans" cxnId="{5106CBA6-0255-45A1-92CF-DAD71BCEC259}">
      <dgm:prSet/>
      <dgm:spPr/>
      <dgm:t>
        <a:bodyPr/>
        <a:lstStyle/>
        <a:p>
          <a:endParaRPr lang="en-GB"/>
        </a:p>
      </dgm:t>
    </dgm:pt>
    <dgm:pt modelId="{9E74E43E-EC78-4145-BDD3-70BE51FD2BAB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 SOCIAL</a:t>
          </a:r>
          <a:endParaRPr lang="en-GB"/>
        </a:p>
      </dgm:t>
    </dgm:pt>
    <dgm:pt modelId="{E72E7E66-A005-4B12-ACBE-C697BE4AEDF6}" type="parTrans" cxnId="{E72EBB1D-B611-4AD8-83A4-A63CC754D132}">
      <dgm:prSet/>
      <dgm:spPr/>
      <dgm:t>
        <a:bodyPr/>
        <a:lstStyle/>
        <a:p>
          <a:endParaRPr lang="en-GB"/>
        </a:p>
      </dgm:t>
    </dgm:pt>
    <dgm:pt modelId="{A479B7E8-9ED3-49A5-AEC6-C35F1C39F34A}" type="sibTrans" cxnId="{E72EBB1D-B611-4AD8-83A4-A63CC754D132}">
      <dgm:prSet/>
      <dgm:spPr/>
      <dgm:t>
        <a:bodyPr/>
        <a:lstStyle/>
        <a:p>
          <a:endParaRPr lang="en-GB"/>
        </a:p>
      </dgm:t>
    </dgm:pt>
    <dgm:pt modelId="{29D62E2D-9BB9-46CE-A58E-D8C8D976B0DD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TECHNOLOGY</a:t>
          </a:r>
        </a:p>
      </dgm:t>
    </dgm:pt>
    <dgm:pt modelId="{E7973562-6D79-4569-884C-A6B4A91ED493}" type="parTrans" cxnId="{69079317-4F1D-4416-A51D-40C6ECE65E20}">
      <dgm:prSet/>
      <dgm:spPr/>
      <dgm:t>
        <a:bodyPr/>
        <a:lstStyle/>
        <a:p>
          <a:endParaRPr lang="en-GB"/>
        </a:p>
      </dgm:t>
    </dgm:pt>
    <dgm:pt modelId="{AEE525D1-B05C-429D-AAE9-0179768C20D3}" type="sibTrans" cxnId="{69079317-4F1D-4416-A51D-40C6ECE65E20}">
      <dgm:prSet/>
      <dgm:spPr/>
      <dgm:t>
        <a:bodyPr/>
        <a:lstStyle/>
        <a:p>
          <a:endParaRPr lang="en-GB"/>
        </a:p>
      </dgm:t>
    </dgm:pt>
    <dgm:pt modelId="{DF690BB7-FA27-4F28-97D3-AF6A8F0A8DD3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LEGAL</a:t>
          </a:r>
        </a:p>
      </dgm:t>
    </dgm:pt>
    <dgm:pt modelId="{500AAAE5-E296-4550-95B3-B31835D3744B}" type="parTrans" cxnId="{4D2CC418-A626-4DE8-9D56-5BA91576A8C7}">
      <dgm:prSet/>
      <dgm:spPr/>
    </dgm:pt>
    <dgm:pt modelId="{B9B42A67-414D-4D83-ACE4-8F91D5C17209}" type="sibTrans" cxnId="{4D2CC418-A626-4DE8-9D56-5BA91576A8C7}">
      <dgm:prSet/>
      <dgm:spPr/>
    </dgm:pt>
    <dgm:pt modelId="{0E6732E1-2BC8-4079-88F5-A7A57D2728C5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 ENVIRONMENT</a:t>
          </a:r>
          <a:endParaRPr lang="en-GB"/>
        </a:p>
      </dgm:t>
    </dgm:pt>
    <dgm:pt modelId="{277A0447-D7DA-4952-AF6E-35A0AED32BB5}" type="parTrans" cxnId="{A5235DA5-4E4A-4D1C-9BEE-95F3305A0237}">
      <dgm:prSet/>
      <dgm:spPr/>
    </dgm:pt>
    <dgm:pt modelId="{3399B366-0BB3-4881-8FBC-1B7F78706131}" type="sibTrans" cxnId="{A5235DA5-4E4A-4D1C-9BEE-95F3305A0237}">
      <dgm:prSet/>
      <dgm:spPr/>
    </dgm:pt>
    <dgm:pt modelId="{C5B5C8F3-6377-48C7-A390-38C9E07B3C5B}" type="pres">
      <dgm:prSet presAssocID="{3CAB7B86-77A5-4D4B-8FA7-382C8E9D5867}" presName="Name0" presStyleCnt="0">
        <dgm:presLayoutVars>
          <dgm:dir/>
          <dgm:animLvl val="lvl"/>
          <dgm:resizeHandles val="exact"/>
        </dgm:presLayoutVars>
      </dgm:prSet>
      <dgm:spPr/>
    </dgm:pt>
    <dgm:pt modelId="{B0E5AB5E-0B93-4945-9DB1-65C935BDE973}" type="pres">
      <dgm:prSet presAssocID="{F34119AD-A2F3-4B7E-9678-D0A32C1C6185}" presName="composite" presStyleCnt="0"/>
      <dgm:spPr/>
    </dgm:pt>
    <dgm:pt modelId="{EB8A95BC-A695-4BC7-9B07-568590205CB5}" type="pres">
      <dgm:prSet presAssocID="{F34119AD-A2F3-4B7E-9678-D0A32C1C6185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13633FCA-4CF8-4CD0-AAB5-8C84EFA644AD}" type="pres">
      <dgm:prSet presAssocID="{F34119AD-A2F3-4B7E-9678-D0A32C1C6185}" presName="desTx" presStyleLbl="alignAccFollowNode1" presStyleIdx="0" presStyleCnt="6">
        <dgm:presLayoutVars>
          <dgm:bulletEnabled val="1"/>
        </dgm:presLayoutVars>
      </dgm:prSet>
      <dgm:spPr/>
    </dgm:pt>
    <dgm:pt modelId="{BB0DBC18-AD20-4715-8248-5B8A5762BF82}" type="pres">
      <dgm:prSet presAssocID="{EAD74444-9331-4D92-8B1C-25B4E464A5A3}" presName="space" presStyleCnt="0"/>
      <dgm:spPr/>
    </dgm:pt>
    <dgm:pt modelId="{70EEE4A8-F935-4249-86BA-40672BCB35C3}" type="pres">
      <dgm:prSet presAssocID="{C0C969E8-695F-478C-9486-BF29D454A100}" presName="composite" presStyleCnt="0"/>
      <dgm:spPr/>
    </dgm:pt>
    <dgm:pt modelId="{9285DD01-E7D9-42B4-90F7-F3F3B5548966}" type="pres">
      <dgm:prSet presAssocID="{C0C969E8-695F-478C-9486-BF29D454A100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BCBE498F-7FED-49DD-B68B-77F19A774A32}" type="pres">
      <dgm:prSet presAssocID="{C0C969E8-695F-478C-9486-BF29D454A100}" presName="desTx" presStyleLbl="alignAccFollowNode1" presStyleIdx="1" presStyleCnt="6">
        <dgm:presLayoutVars>
          <dgm:bulletEnabled val="1"/>
        </dgm:presLayoutVars>
      </dgm:prSet>
      <dgm:spPr/>
    </dgm:pt>
    <dgm:pt modelId="{35B8F70C-71E0-4D9D-A720-435428E1271E}" type="pres">
      <dgm:prSet presAssocID="{C82A550A-8505-4F66-865F-07FC9E6B5A49}" presName="space" presStyleCnt="0"/>
      <dgm:spPr/>
    </dgm:pt>
    <dgm:pt modelId="{A1C64257-F0BE-4655-BF4C-BBBE06C2D137}" type="pres">
      <dgm:prSet presAssocID="{9E74E43E-EC78-4145-BDD3-70BE51FD2BAB}" presName="composite" presStyleCnt="0"/>
      <dgm:spPr/>
    </dgm:pt>
    <dgm:pt modelId="{E60AD9C8-2C18-4E5F-ABF7-9C71D3A1D083}" type="pres">
      <dgm:prSet presAssocID="{9E74E43E-EC78-4145-BDD3-70BE51FD2BA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0575A269-BABF-407B-B686-FF22C97E0D24}" type="pres">
      <dgm:prSet presAssocID="{9E74E43E-EC78-4145-BDD3-70BE51FD2BAB}" presName="desTx" presStyleLbl="alignAccFollowNode1" presStyleIdx="2" presStyleCnt="6">
        <dgm:presLayoutVars>
          <dgm:bulletEnabled val="1"/>
        </dgm:presLayoutVars>
      </dgm:prSet>
      <dgm:spPr/>
    </dgm:pt>
    <dgm:pt modelId="{A741E7E6-C84D-455D-A636-8DF84FBBE344}" type="pres">
      <dgm:prSet presAssocID="{A479B7E8-9ED3-49A5-AEC6-C35F1C39F34A}" presName="space" presStyleCnt="0"/>
      <dgm:spPr/>
    </dgm:pt>
    <dgm:pt modelId="{9F306653-A1C6-45F9-9DFF-548974C3A1E5}" type="pres">
      <dgm:prSet presAssocID="{29D62E2D-9BB9-46CE-A58E-D8C8D976B0DD}" presName="composite" presStyleCnt="0"/>
      <dgm:spPr/>
    </dgm:pt>
    <dgm:pt modelId="{EF1C7057-F801-4FEB-BD6D-C1E17B1DDA04}" type="pres">
      <dgm:prSet presAssocID="{29D62E2D-9BB9-46CE-A58E-D8C8D976B0DD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3D12DB65-7BC0-4A8C-9215-BB797B458789}" type="pres">
      <dgm:prSet presAssocID="{29D62E2D-9BB9-46CE-A58E-D8C8D976B0DD}" presName="desTx" presStyleLbl="alignAccFollowNode1" presStyleIdx="3" presStyleCnt="6">
        <dgm:presLayoutVars>
          <dgm:bulletEnabled val="1"/>
        </dgm:presLayoutVars>
      </dgm:prSet>
      <dgm:spPr/>
    </dgm:pt>
    <dgm:pt modelId="{4602FFDD-19CA-42B2-8AD4-8B8C3EEA7D1F}" type="pres">
      <dgm:prSet presAssocID="{AEE525D1-B05C-429D-AAE9-0179768C20D3}" presName="space" presStyleCnt="0"/>
      <dgm:spPr/>
    </dgm:pt>
    <dgm:pt modelId="{FC615EE2-A74E-474A-A5E1-31441B396CF2}" type="pres">
      <dgm:prSet presAssocID="{0E6732E1-2BC8-4079-88F5-A7A57D2728C5}" presName="composite" presStyleCnt="0"/>
      <dgm:spPr/>
    </dgm:pt>
    <dgm:pt modelId="{252D6DE1-F306-435A-922A-932A47E07EE5}" type="pres">
      <dgm:prSet presAssocID="{0E6732E1-2BC8-4079-88F5-A7A57D2728C5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84E4ED0-53BA-45A3-8D91-DB1700FA8466}" type="pres">
      <dgm:prSet presAssocID="{0E6732E1-2BC8-4079-88F5-A7A57D2728C5}" presName="desTx" presStyleLbl="alignAccFollowNode1" presStyleIdx="4" presStyleCnt="6">
        <dgm:presLayoutVars>
          <dgm:bulletEnabled val="1"/>
        </dgm:presLayoutVars>
      </dgm:prSet>
      <dgm:spPr/>
    </dgm:pt>
    <dgm:pt modelId="{12439F16-6AC0-4409-A201-E106B767D725}" type="pres">
      <dgm:prSet presAssocID="{3399B366-0BB3-4881-8FBC-1B7F78706131}" presName="space" presStyleCnt="0"/>
      <dgm:spPr/>
    </dgm:pt>
    <dgm:pt modelId="{B54804A7-4D80-492A-BA10-46F6F80AAE82}" type="pres">
      <dgm:prSet presAssocID="{DF690BB7-FA27-4F28-97D3-AF6A8F0A8DD3}" presName="composite" presStyleCnt="0"/>
      <dgm:spPr/>
    </dgm:pt>
    <dgm:pt modelId="{D6F77C13-01AB-4825-B3C5-57EFD13288A0}" type="pres">
      <dgm:prSet presAssocID="{DF690BB7-FA27-4F28-97D3-AF6A8F0A8DD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5157878A-540E-4B05-8BB3-33F7BE1C1651}" type="pres">
      <dgm:prSet presAssocID="{DF690BB7-FA27-4F28-97D3-AF6A8F0A8DD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69079317-4F1D-4416-A51D-40C6ECE65E20}" srcId="{3CAB7B86-77A5-4D4B-8FA7-382C8E9D5867}" destId="{29D62E2D-9BB9-46CE-A58E-D8C8D976B0DD}" srcOrd="3" destOrd="0" parTransId="{E7973562-6D79-4569-884C-A6B4A91ED493}" sibTransId="{AEE525D1-B05C-429D-AAE9-0179768C20D3}"/>
    <dgm:cxn modelId="{4D2CC418-A626-4DE8-9D56-5BA91576A8C7}" srcId="{3CAB7B86-77A5-4D4B-8FA7-382C8E9D5867}" destId="{DF690BB7-FA27-4F28-97D3-AF6A8F0A8DD3}" srcOrd="5" destOrd="0" parTransId="{500AAAE5-E296-4550-95B3-B31835D3744B}" sibTransId="{B9B42A67-414D-4D83-ACE4-8F91D5C17209}"/>
    <dgm:cxn modelId="{E72EBB1D-B611-4AD8-83A4-A63CC754D132}" srcId="{3CAB7B86-77A5-4D4B-8FA7-382C8E9D5867}" destId="{9E74E43E-EC78-4145-BDD3-70BE51FD2BAB}" srcOrd="2" destOrd="0" parTransId="{E72E7E66-A005-4B12-ACBE-C697BE4AEDF6}" sibTransId="{A479B7E8-9ED3-49A5-AEC6-C35F1C39F34A}"/>
    <dgm:cxn modelId="{19F97A46-2547-4AE8-A343-5FAFC1649D93}" type="presOf" srcId="{DF690BB7-FA27-4F28-97D3-AF6A8F0A8DD3}" destId="{D6F77C13-01AB-4825-B3C5-57EFD13288A0}" srcOrd="0" destOrd="0" presId="urn:microsoft.com/office/officeart/2005/8/layout/hList1"/>
    <dgm:cxn modelId="{9D201569-3529-434B-B8BD-8220A72456C8}" type="presOf" srcId="{29D62E2D-9BB9-46CE-A58E-D8C8D976B0DD}" destId="{EF1C7057-F801-4FEB-BD6D-C1E17B1DDA04}" srcOrd="0" destOrd="0" presId="urn:microsoft.com/office/officeart/2005/8/layout/hList1"/>
    <dgm:cxn modelId="{5AEF246C-D752-4BC2-90C4-A9846AB52881}" type="presOf" srcId="{0E6732E1-2BC8-4079-88F5-A7A57D2728C5}" destId="{252D6DE1-F306-435A-922A-932A47E07EE5}" srcOrd="0" destOrd="0" presId="urn:microsoft.com/office/officeart/2005/8/layout/hList1"/>
    <dgm:cxn modelId="{9E76A474-BF14-4ACB-9644-0D978C340059}" type="presOf" srcId="{F34119AD-A2F3-4B7E-9678-D0A32C1C6185}" destId="{EB8A95BC-A695-4BC7-9B07-568590205CB5}" srcOrd="0" destOrd="0" presId="urn:microsoft.com/office/officeart/2005/8/layout/hList1"/>
    <dgm:cxn modelId="{A5235DA5-4E4A-4D1C-9BEE-95F3305A0237}" srcId="{3CAB7B86-77A5-4D4B-8FA7-382C8E9D5867}" destId="{0E6732E1-2BC8-4079-88F5-A7A57D2728C5}" srcOrd="4" destOrd="0" parTransId="{277A0447-D7DA-4952-AF6E-35A0AED32BB5}" sibTransId="{3399B366-0BB3-4881-8FBC-1B7F78706131}"/>
    <dgm:cxn modelId="{5106CBA6-0255-45A1-92CF-DAD71BCEC259}" srcId="{3CAB7B86-77A5-4D4B-8FA7-382C8E9D5867}" destId="{C0C969E8-695F-478C-9486-BF29D454A100}" srcOrd="1" destOrd="0" parTransId="{1C379B0D-33AF-4CAB-AC9C-19A131CC748C}" sibTransId="{C82A550A-8505-4F66-865F-07FC9E6B5A49}"/>
    <dgm:cxn modelId="{357CE2AB-8976-4C6E-A752-46BC681D64B0}" type="presOf" srcId="{9E74E43E-EC78-4145-BDD3-70BE51FD2BAB}" destId="{E60AD9C8-2C18-4E5F-ABF7-9C71D3A1D083}" srcOrd="0" destOrd="0" presId="urn:microsoft.com/office/officeart/2005/8/layout/hList1"/>
    <dgm:cxn modelId="{FEE248BD-E06F-40FF-BBAB-87C6755880D7}" type="presOf" srcId="{C0C969E8-695F-478C-9486-BF29D454A100}" destId="{9285DD01-E7D9-42B4-90F7-F3F3B5548966}" srcOrd="0" destOrd="0" presId="urn:microsoft.com/office/officeart/2005/8/layout/hList1"/>
    <dgm:cxn modelId="{D3A308BE-BEDD-4124-B6D3-E6DE182A0932}" srcId="{3CAB7B86-77A5-4D4B-8FA7-382C8E9D5867}" destId="{F34119AD-A2F3-4B7E-9678-D0A32C1C6185}" srcOrd="0" destOrd="0" parTransId="{9FEBDC04-8F36-4691-97AC-C15BC787E7A1}" sibTransId="{EAD74444-9331-4D92-8B1C-25B4E464A5A3}"/>
    <dgm:cxn modelId="{ABD0C3D0-4DC4-43CF-A183-4C1A1341D1C7}" type="presOf" srcId="{3CAB7B86-77A5-4D4B-8FA7-382C8E9D5867}" destId="{C5B5C8F3-6377-48C7-A390-38C9E07B3C5B}" srcOrd="0" destOrd="0" presId="urn:microsoft.com/office/officeart/2005/8/layout/hList1"/>
    <dgm:cxn modelId="{2FC9E6E1-FF78-4731-BB73-AD6432C71733}" type="presParOf" srcId="{C5B5C8F3-6377-48C7-A390-38C9E07B3C5B}" destId="{B0E5AB5E-0B93-4945-9DB1-65C935BDE973}" srcOrd="0" destOrd="0" presId="urn:microsoft.com/office/officeart/2005/8/layout/hList1"/>
    <dgm:cxn modelId="{A8720F4E-AD1D-4315-A625-5B0CA0195234}" type="presParOf" srcId="{B0E5AB5E-0B93-4945-9DB1-65C935BDE973}" destId="{EB8A95BC-A695-4BC7-9B07-568590205CB5}" srcOrd="0" destOrd="0" presId="urn:microsoft.com/office/officeart/2005/8/layout/hList1"/>
    <dgm:cxn modelId="{EF982F56-BBC3-4DBE-9DB4-FA4044ECE2A7}" type="presParOf" srcId="{B0E5AB5E-0B93-4945-9DB1-65C935BDE973}" destId="{13633FCA-4CF8-4CD0-AAB5-8C84EFA644AD}" srcOrd="1" destOrd="0" presId="urn:microsoft.com/office/officeart/2005/8/layout/hList1"/>
    <dgm:cxn modelId="{F445CD8E-29E2-440A-87BC-0F54F946B14C}" type="presParOf" srcId="{C5B5C8F3-6377-48C7-A390-38C9E07B3C5B}" destId="{BB0DBC18-AD20-4715-8248-5B8A5762BF82}" srcOrd="1" destOrd="0" presId="urn:microsoft.com/office/officeart/2005/8/layout/hList1"/>
    <dgm:cxn modelId="{91F5CE26-47B9-4E8B-BDF9-74AB69F8389A}" type="presParOf" srcId="{C5B5C8F3-6377-48C7-A390-38C9E07B3C5B}" destId="{70EEE4A8-F935-4249-86BA-40672BCB35C3}" srcOrd="2" destOrd="0" presId="urn:microsoft.com/office/officeart/2005/8/layout/hList1"/>
    <dgm:cxn modelId="{A0C9391E-D764-44C2-BCE5-2E6B15C03CDE}" type="presParOf" srcId="{70EEE4A8-F935-4249-86BA-40672BCB35C3}" destId="{9285DD01-E7D9-42B4-90F7-F3F3B5548966}" srcOrd="0" destOrd="0" presId="urn:microsoft.com/office/officeart/2005/8/layout/hList1"/>
    <dgm:cxn modelId="{DE23FFDD-C859-4581-A0CB-AFF61E3E2FC6}" type="presParOf" srcId="{70EEE4A8-F935-4249-86BA-40672BCB35C3}" destId="{BCBE498F-7FED-49DD-B68B-77F19A774A32}" srcOrd="1" destOrd="0" presId="urn:microsoft.com/office/officeart/2005/8/layout/hList1"/>
    <dgm:cxn modelId="{0C45D3AE-4A8A-43F6-9960-5012E6135BD1}" type="presParOf" srcId="{C5B5C8F3-6377-48C7-A390-38C9E07B3C5B}" destId="{35B8F70C-71E0-4D9D-A720-435428E1271E}" srcOrd="3" destOrd="0" presId="urn:microsoft.com/office/officeart/2005/8/layout/hList1"/>
    <dgm:cxn modelId="{7900CB17-AF56-48EB-80BF-38237BC489EC}" type="presParOf" srcId="{C5B5C8F3-6377-48C7-A390-38C9E07B3C5B}" destId="{A1C64257-F0BE-4655-BF4C-BBBE06C2D137}" srcOrd="4" destOrd="0" presId="urn:microsoft.com/office/officeart/2005/8/layout/hList1"/>
    <dgm:cxn modelId="{E00D85A1-AE6B-42AC-B4E0-59812C689D40}" type="presParOf" srcId="{A1C64257-F0BE-4655-BF4C-BBBE06C2D137}" destId="{E60AD9C8-2C18-4E5F-ABF7-9C71D3A1D083}" srcOrd="0" destOrd="0" presId="urn:microsoft.com/office/officeart/2005/8/layout/hList1"/>
    <dgm:cxn modelId="{4EBC24C4-5535-4E1D-BC1D-D1043907132E}" type="presParOf" srcId="{A1C64257-F0BE-4655-BF4C-BBBE06C2D137}" destId="{0575A269-BABF-407B-B686-FF22C97E0D24}" srcOrd="1" destOrd="0" presId="urn:microsoft.com/office/officeart/2005/8/layout/hList1"/>
    <dgm:cxn modelId="{C07832C1-A5E7-40F0-ACC6-DB58053B0B5A}" type="presParOf" srcId="{C5B5C8F3-6377-48C7-A390-38C9E07B3C5B}" destId="{A741E7E6-C84D-455D-A636-8DF84FBBE344}" srcOrd="5" destOrd="0" presId="urn:microsoft.com/office/officeart/2005/8/layout/hList1"/>
    <dgm:cxn modelId="{EAE3A496-0D84-4E18-9790-050F90F2365F}" type="presParOf" srcId="{C5B5C8F3-6377-48C7-A390-38C9E07B3C5B}" destId="{9F306653-A1C6-45F9-9DFF-548974C3A1E5}" srcOrd="6" destOrd="0" presId="urn:microsoft.com/office/officeart/2005/8/layout/hList1"/>
    <dgm:cxn modelId="{DE378D69-7BC6-48A5-A2F5-E58D644E7BE0}" type="presParOf" srcId="{9F306653-A1C6-45F9-9DFF-548974C3A1E5}" destId="{EF1C7057-F801-4FEB-BD6D-C1E17B1DDA04}" srcOrd="0" destOrd="0" presId="urn:microsoft.com/office/officeart/2005/8/layout/hList1"/>
    <dgm:cxn modelId="{05F78C93-0D7C-40C2-9E05-02210715A6EF}" type="presParOf" srcId="{9F306653-A1C6-45F9-9DFF-548974C3A1E5}" destId="{3D12DB65-7BC0-4A8C-9215-BB797B458789}" srcOrd="1" destOrd="0" presId="urn:microsoft.com/office/officeart/2005/8/layout/hList1"/>
    <dgm:cxn modelId="{663D1DFE-3642-423A-BE1A-39C2EC8A1FE1}" type="presParOf" srcId="{C5B5C8F3-6377-48C7-A390-38C9E07B3C5B}" destId="{4602FFDD-19CA-42B2-8AD4-8B8C3EEA7D1F}" srcOrd="7" destOrd="0" presId="urn:microsoft.com/office/officeart/2005/8/layout/hList1"/>
    <dgm:cxn modelId="{BF92694A-AF96-4FFF-9CFC-044884E2D4AB}" type="presParOf" srcId="{C5B5C8F3-6377-48C7-A390-38C9E07B3C5B}" destId="{FC615EE2-A74E-474A-A5E1-31441B396CF2}" srcOrd="8" destOrd="0" presId="urn:microsoft.com/office/officeart/2005/8/layout/hList1"/>
    <dgm:cxn modelId="{4B2588D0-61FD-471F-A3C6-AF6FD479029A}" type="presParOf" srcId="{FC615EE2-A74E-474A-A5E1-31441B396CF2}" destId="{252D6DE1-F306-435A-922A-932A47E07EE5}" srcOrd="0" destOrd="0" presId="urn:microsoft.com/office/officeart/2005/8/layout/hList1"/>
    <dgm:cxn modelId="{9041B422-7AAF-4620-9E3B-2A8D85BC8A19}" type="presParOf" srcId="{FC615EE2-A74E-474A-A5E1-31441B396CF2}" destId="{184E4ED0-53BA-45A3-8D91-DB1700FA8466}" srcOrd="1" destOrd="0" presId="urn:microsoft.com/office/officeart/2005/8/layout/hList1"/>
    <dgm:cxn modelId="{461CD38B-846C-4D7F-BCF5-A8169662CB56}" type="presParOf" srcId="{C5B5C8F3-6377-48C7-A390-38C9E07B3C5B}" destId="{12439F16-6AC0-4409-A201-E106B767D725}" srcOrd="9" destOrd="0" presId="urn:microsoft.com/office/officeart/2005/8/layout/hList1"/>
    <dgm:cxn modelId="{F2ED745D-D8C9-42CB-AAAF-B6F34DE32AE6}" type="presParOf" srcId="{C5B5C8F3-6377-48C7-A390-38C9E07B3C5B}" destId="{B54804A7-4D80-492A-BA10-46F6F80AAE82}" srcOrd="10" destOrd="0" presId="urn:microsoft.com/office/officeart/2005/8/layout/hList1"/>
    <dgm:cxn modelId="{85649C9C-EB47-46EF-ACB8-A6876FFE4DF0}" type="presParOf" srcId="{B54804A7-4D80-492A-BA10-46F6F80AAE82}" destId="{D6F77C13-01AB-4825-B3C5-57EFD13288A0}" srcOrd="0" destOrd="0" presId="urn:microsoft.com/office/officeart/2005/8/layout/hList1"/>
    <dgm:cxn modelId="{D57BF2AA-6B5B-4F81-B09C-093FD32A82FE}" type="presParOf" srcId="{B54804A7-4D80-492A-BA10-46F6F80AAE82}" destId="{5157878A-540E-4B05-8BB3-33F7BE1C165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75E669-9C4C-41B3-AF1F-894ABEFC4FA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7E65155A-3CB2-4FB9-8EAC-D029B466B2F1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chemeClr val="accent5">
                  <a:lumMod val="60000"/>
                  <a:lumOff val="40000"/>
                </a:schemeClr>
              </a:solidFill>
              <a:latin typeface="Arial"/>
              <a:cs typeface="Arial"/>
            </a:rPr>
            <a:t>Method         </a:t>
          </a:r>
          <a:r>
            <a:rPr lang="en-GB" sz="1200" b="0">
              <a:solidFill>
                <a:schemeClr val="tx1"/>
              </a:solidFill>
              <a:latin typeface="Arial"/>
              <a:cs typeface="Arial"/>
            </a:rPr>
            <a:t>No efficient pre-order system in place. Long waiting times during busy periods. No delivery service being utilised. Understaffed.</a:t>
          </a:r>
        </a:p>
      </dgm:t>
    </dgm:pt>
    <dgm:pt modelId="{3628B8A3-35E6-403A-B0E7-52525D3B6EF8}" type="parTrans" cxnId="{9EAF0534-7705-4429-9D43-E831C1A2777B}">
      <dgm:prSet/>
      <dgm:spPr/>
    </dgm:pt>
    <dgm:pt modelId="{B3C40503-7ED3-4B40-8FA6-0FFC92BC4FF6}" type="sibTrans" cxnId="{9EAF0534-7705-4429-9D43-E831C1A2777B}">
      <dgm:prSet/>
      <dgm:spPr/>
    </dgm:pt>
    <dgm:pt modelId="{8B86EF4F-4AFC-4F4C-914C-C998A3D422CF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rgbClr val="92D050"/>
              </a:solidFill>
              <a:latin typeface="Arial"/>
              <a:cs typeface="Arial"/>
            </a:rPr>
            <a:t>Environment</a:t>
          </a:r>
          <a:r>
            <a:rPr lang="en-GB" sz="1200">
              <a:latin typeface="Arial"/>
              <a:cs typeface="Arial"/>
            </a:rPr>
            <a:t> Declining retail park footfall. Vacant neighbouring units. Covid19 Lockdowns. Unpredictable.</a:t>
          </a:r>
        </a:p>
      </dgm:t>
    </dgm:pt>
    <dgm:pt modelId="{4E6FA834-0EEB-4223-BAD0-8F056CCA253F}" type="parTrans" cxnId="{64EAFCD4-6E46-47F9-B62B-1B31536FF9D0}">
      <dgm:prSet/>
      <dgm:spPr/>
    </dgm:pt>
    <dgm:pt modelId="{E3212C78-7673-4565-9D94-9C7B9BE45C31}" type="sibTrans" cxnId="{64EAFCD4-6E46-47F9-B62B-1B31536FF9D0}">
      <dgm:prSet/>
      <dgm:spPr/>
    </dgm:pt>
    <dgm:pt modelId="{DEBFFFC3-CBA1-49FC-9E80-1F96E0CB33BA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rgbClr val="7030A0"/>
              </a:solidFill>
              <a:latin typeface="Arial"/>
              <a:cs typeface="Arial"/>
            </a:rPr>
            <a:t>Machine and Technology       </a:t>
          </a:r>
          <a:r>
            <a:rPr lang="en-GB" sz="1200" b="0">
              <a:solidFill>
                <a:srgbClr val="000000"/>
              </a:solidFill>
              <a:latin typeface="Arial"/>
              <a:cs typeface="Arial"/>
            </a:rPr>
            <a:t>  </a:t>
          </a:r>
          <a:r>
            <a:rPr lang="en-GB" sz="1200" b="0">
              <a:latin typeface="Arial"/>
              <a:cs typeface="Arial"/>
            </a:rPr>
            <a:t>An Artisan works with their own hands. No</a:t>
          </a:r>
          <a:r>
            <a:rPr lang="en-GB" sz="1200">
              <a:latin typeface="Arial"/>
              <a:cs typeface="Arial"/>
            </a:rPr>
            <a:t> online ordering.     No delivery platform. </a:t>
          </a:r>
        </a:p>
      </dgm:t>
    </dgm:pt>
    <dgm:pt modelId="{D6E173A3-4072-4002-A6E9-7E7D1EE6770F}" type="parTrans" cxnId="{3FBECAB8-4BF5-4162-B5D2-4F30FA159FB2}">
      <dgm:prSet/>
      <dgm:spPr/>
    </dgm:pt>
    <dgm:pt modelId="{38C59BF5-6668-4132-9AD0-4769E9554ACE}" type="sibTrans" cxnId="{3FBECAB8-4BF5-4162-B5D2-4F30FA159FB2}">
      <dgm:prSet/>
      <dgm:spPr/>
    </dgm:pt>
    <dgm:pt modelId="{98C2D4DC-0CCE-470B-9320-2D837A6E0DDD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rgbClr val="FF0000"/>
              </a:solidFill>
              <a:latin typeface="Arial"/>
              <a:cs typeface="Arial"/>
            </a:rPr>
            <a:t>Measurement and Costs</a:t>
          </a:r>
          <a:r>
            <a:rPr lang="en-GB" sz="1200">
              <a:latin typeface="Arial"/>
              <a:cs typeface="Arial"/>
            </a:rPr>
            <a:t> Higher rent, utilities, and ingredient prices.</a:t>
          </a:r>
        </a:p>
      </dgm:t>
    </dgm:pt>
    <dgm:pt modelId="{6CAB293A-CB27-4D08-B90A-32977ECD9B27}" type="parTrans" cxnId="{9F619105-745C-4936-8BFD-744B587350C2}">
      <dgm:prSet/>
      <dgm:spPr/>
    </dgm:pt>
    <dgm:pt modelId="{BD4A06EC-CCF6-4C5A-AD55-3DF4D9E91AAE}" type="sibTrans" cxnId="{9F619105-745C-4936-8BFD-744B587350C2}">
      <dgm:prSet/>
      <dgm:spPr/>
    </dgm:pt>
    <dgm:pt modelId="{6A6136BC-E9A4-4584-AA7A-683F39B27ACA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chemeClr val="accent6">
                  <a:lumMod val="76000"/>
                </a:schemeClr>
              </a:solidFill>
              <a:latin typeface="Arial"/>
              <a:cs typeface="Arial"/>
            </a:rPr>
            <a:t>Mother Nature</a:t>
          </a:r>
          <a:r>
            <a:rPr lang="en-GB" sz="1200" b="0">
              <a:latin typeface="Arial"/>
              <a:cs typeface="Arial"/>
            </a:rPr>
            <a:t> Climate</a:t>
          </a:r>
          <a:r>
            <a:rPr lang="en-GB" sz="1200">
              <a:latin typeface="Arial"/>
              <a:cs typeface="Arial"/>
            </a:rPr>
            <a:t> change and weather can affect crop harvest and prices. Unpredictable</a:t>
          </a:r>
        </a:p>
      </dgm:t>
    </dgm:pt>
    <dgm:pt modelId="{3000F789-1E08-4E63-8788-26A57DF0E255}" type="parTrans" cxnId="{746AC323-0A45-4D81-A66F-059DB72BA0B2}">
      <dgm:prSet/>
      <dgm:spPr/>
    </dgm:pt>
    <dgm:pt modelId="{841A22FF-1E6B-4237-8C93-0B86D9614547}" type="sibTrans" cxnId="{746AC323-0A45-4D81-A66F-059DB72BA0B2}">
      <dgm:prSet/>
      <dgm:spPr/>
    </dgm:pt>
    <dgm:pt modelId="{53C005FF-29AB-4E59-B205-85303165C432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rgbClr val="00B0F0"/>
              </a:solidFill>
              <a:latin typeface="Arial"/>
              <a:ea typeface="Calibri"/>
              <a:cs typeface="Arial"/>
            </a:rPr>
            <a:t>People</a:t>
          </a:r>
          <a:r>
            <a:rPr lang="en-GB" sz="1200">
              <a:latin typeface="Arial"/>
              <a:ea typeface="Calibri"/>
              <a:cs typeface="Arial"/>
            </a:rPr>
            <a:t> Customers working from home.         Retail staff redundancies. Shops closing. Understaffed.</a:t>
          </a:r>
          <a:endParaRPr lang="en-GB" sz="1200">
            <a:latin typeface="Arial"/>
            <a:cs typeface="Arial"/>
          </a:endParaRPr>
        </a:p>
      </dgm:t>
    </dgm:pt>
    <dgm:pt modelId="{56186028-F465-487E-BCA1-36E835ED6725}" type="parTrans" cxnId="{C58014EC-67F2-442C-8E78-A280BDA49AFE}">
      <dgm:prSet/>
      <dgm:spPr/>
    </dgm:pt>
    <dgm:pt modelId="{24FA6728-BCBE-4BB2-BE40-08A33530BC04}" type="sibTrans" cxnId="{C58014EC-67F2-442C-8E78-A280BDA49AFE}">
      <dgm:prSet/>
      <dgm:spPr/>
    </dgm:pt>
    <dgm:pt modelId="{000DE281-F1F5-4C27-A93F-FFB2F4C14F92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200" b="1">
              <a:solidFill>
                <a:schemeClr val="accent2"/>
              </a:solidFill>
              <a:latin typeface="Arial"/>
              <a:ea typeface="Calibri"/>
              <a:cs typeface="Arial"/>
            </a:rPr>
            <a:t>Materials and Products</a:t>
          </a:r>
          <a:r>
            <a:rPr lang="en-GB" sz="1200" b="0">
              <a:latin typeface="Arial"/>
              <a:ea typeface="Calibri"/>
              <a:cs typeface="Arial"/>
            </a:rPr>
            <a:t> Organic ingredients increase production costs. Inflation on all raw ingredients. Unpredictable.</a:t>
          </a:r>
        </a:p>
      </dgm:t>
    </dgm:pt>
    <dgm:pt modelId="{0F1A0AA0-4F49-4D6B-B8B2-6DD39B200DBE}" type="parTrans" cxnId="{D1775998-3B07-4CB0-B65F-5F8AD03C009B}">
      <dgm:prSet/>
      <dgm:spPr/>
    </dgm:pt>
    <dgm:pt modelId="{BEE5AD1C-C700-429E-9018-2D12E26AE6AF}" type="sibTrans" cxnId="{D1775998-3B07-4CB0-B65F-5F8AD03C009B}">
      <dgm:prSet/>
      <dgm:spPr/>
    </dgm:pt>
    <dgm:pt modelId="{BE1D05DD-B822-42FC-AF9A-723FBEA5B545}" type="pres">
      <dgm:prSet presAssocID="{5C75E669-9C4C-41B3-AF1F-894ABEFC4FA8}" presName="Name0" presStyleCnt="0">
        <dgm:presLayoutVars>
          <dgm:dir/>
          <dgm:resizeHandles val="exact"/>
        </dgm:presLayoutVars>
      </dgm:prSet>
      <dgm:spPr/>
    </dgm:pt>
    <dgm:pt modelId="{A7805E79-2E67-4040-B3EA-39082DEE2E5B}" type="pres">
      <dgm:prSet presAssocID="{5C75E669-9C4C-41B3-AF1F-894ABEFC4FA8}" presName="arrow" presStyleLbl="bgShp" presStyleIdx="0" presStyleCnt="1"/>
      <dgm:spPr/>
    </dgm:pt>
    <dgm:pt modelId="{B964B4AF-7D29-4F42-85A8-25626B852C15}" type="pres">
      <dgm:prSet presAssocID="{5C75E669-9C4C-41B3-AF1F-894ABEFC4FA8}" presName="points" presStyleCnt="0"/>
      <dgm:spPr/>
    </dgm:pt>
    <dgm:pt modelId="{BF4A4FDA-E7AA-4184-8D9E-4228FC0AA2DD}" type="pres">
      <dgm:prSet presAssocID="{7E65155A-3CB2-4FB9-8EAC-D029B466B2F1}" presName="compositeA" presStyleCnt="0"/>
      <dgm:spPr/>
    </dgm:pt>
    <dgm:pt modelId="{4C93FB19-C324-4401-AE39-17E6B11C242D}" type="pres">
      <dgm:prSet presAssocID="{7E65155A-3CB2-4FB9-8EAC-D029B466B2F1}" presName="textA" presStyleLbl="revTx" presStyleIdx="0" presStyleCnt="7">
        <dgm:presLayoutVars>
          <dgm:bulletEnabled val="1"/>
        </dgm:presLayoutVars>
      </dgm:prSet>
      <dgm:spPr/>
    </dgm:pt>
    <dgm:pt modelId="{83D408D7-15CD-401A-A090-295113B4486D}" type="pres">
      <dgm:prSet presAssocID="{7E65155A-3CB2-4FB9-8EAC-D029B466B2F1}" presName="circleA" presStyleLbl="node1" presStyleIdx="0" presStyleCnt="7"/>
      <dgm:spPr/>
    </dgm:pt>
    <dgm:pt modelId="{1E5BBB18-C79C-476B-AFBE-87B9AE81807A}" type="pres">
      <dgm:prSet presAssocID="{7E65155A-3CB2-4FB9-8EAC-D029B466B2F1}" presName="spaceA" presStyleCnt="0"/>
      <dgm:spPr/>
    </dgm:pt>
    <dgm:pt modelId="{FFFC23C9-6F21-4C58-B3D3-AA5AF4BC6A67}" type="pres">
      <dgm:prSet presAssocID="{B3C40503-7ED3-4B40-8FA6-0FFC92BC4FF6}" presName="space" presStyleCnt="0"/>
      <dgm:spPr/>
    </dgm:pt>
    <dgm:pt modelId="{C3A61993-6514-42B2-968F-9BEDD7BD9E48}" type="pres">
      <dgm:prSet presAssocID="{8B86EF4F-4AFC-4F4C-914C-C998A3D422CF}" presName="compositeB" presStyleCnt="0"/>
      <dgm:spPr/>
    </dgm:pt>
    <dgm:pt modelId="{0C8AF1D3-DCE3-40F4-B5C5-5EE28C5DC34A}" type="pres">
      <dgm:prSet presAssocID="{8B86EF4F-4AFC-4F4C-914C-C998A3D422CF}" presName="textB" presStyleLbl="revTx" presStyleIdx="1" presStyleCnt="7">
        <dgm:presLayoutVars>
          <dgm:bulletEnabled val="1"/>
        </dgm:presLayoutVars>
      </dgm:prSet>
      <dgm:spPr/>
    </dgm:pt>
    <dgm:pt modelId="{2EB90F08-1105-4D49-927B-2C7F8FD26446}" type="pres">
      <dgm:prSet presAssocID="{8B86EF4F-4AFC-4F4C-914C-C998A3D422CF}" presName="circleB" presStyleLbl="node1" presStyleIdx="1" presStyleCnt="7"/>
      <dgm:spPr/>
    </dgm:pt>
    <dgm:pt modelId="{4911F61F-838E-43CA-8105-34D65D2B0EFB}" type="pres">
      <dgm:prSet presAssocID="{8B86EF4F-4AFC-4F4C-914C-C998A3D422CF}" presName="spaceB" presStyleCnt="0"/>
      <dgm:spPr/>
    </dgm:pt>
    <dgm:pt modelId="{469A70EC-BD0B-417A-A41F-3570BD70B941}" type="pres">
      <dgm:prSet presAssocID="{E3212C78-7673-4565-9D94-9C7B9BE45C31}" presName="space" presStyleCnt="0"/>
      <dgm:spPr/>
    </dgm:pt>
    <dgm:pt modelId="{2F267FBD-75AC-4CBB-9EA4-D51007071AD2}" type="pres">
      <dgm:prSet presAssocID="{DEBFFFC3-CBA1-49FC-9E80-1F96E0CB33BA}" presName="compositeA" presStyleCnt="0"/>
      <dgm:spPr/>
    </dgm:pt>
    <dgm:pt modelId="{132B5AB5-ADB4-4CA4-9A80-E11E0D24FC4B}" type="pres">
      <dgm:prSet presAssocID="{DEBFFFC3-CBA1-49FC-9E80-1F96E0CB33BA}" presName="textA" presStyleLbl="revTx" presStyleIdx="2" presStyleCnt="7">
        <dgm:presLayoutVars>
          <dgm:bulletEnabled val="1"/>
        </dgm:presLayoutVars>
      </dgm:prSet>
      <dgm:spPr/>
    </dgm:pt>
    <dgm:pt modelId="{FE7F3B51-61E4-4627-BC20-49A66551B319}" type="pres">
      <dgm:prSet presAssocID="{DEBFFFC3-CBA1-49FC-9E80-1F96E0CB33BA}" presName="circleA" presStyleLbl="node1" presStyleIdx="2" presStyleCnt="7"/>
      <dgm:spPr/>
    </dgm:pt>
    <dgm:pt modelId="{926EA7C3-E120-4032-88A0-69B2D686BA33}" type="pres">
      <dgm:prSet presAssocID="{DEBFFFC3-CBA1-49FC-9E80-1F96E0CB33BA}" presName="spaceA" presStyleCnt="0"/>
      <dgm:spPr/>
    </dgm:pt>
    <dgm:pt modelId="{1E289C59-9B3E-4A16-AD87-D8C63DC48ED5}" type="pres">
      <dgm:prSet presAssocID="{38C59BF5-6668-4132-9AD0-4769E9554ACE}" presName="space" presStyleCnt="0"/>
      <dgm:spPr/>
    </dgm:pt>
    <dgm:pt modelId="{4299AE41-C947-4F0A-A4F5-885E9D25330A}" type="pres">
      <dgm:prSet presAssocID="{98C2D4DC-0CCE-470B-9320-2D837A6E0DDD}" presName="compositeB" presStyleCnt="0"/>
      <dgm:spPr/>
    </dgm:pt>
    <dgm:pt modelId="{8AE56D8A-C1C9-42D6-8624-F886233ECA16}" type="pres">
      <dgm:prSet presAssocID="{98C2D4DC-0CCE-470B-9320-2D837A6E0DDD}" presName="textB" presStyleLbl="revTx" presStyleIdx="3" presStyleCnt="7">
        <dgm:presLayoutVars>
          <dgm:bulletEnabled val="1"/>
        </dgm:presLayoutVars>
      </dgm:prSet>
      <dgm:spPr/>
    </dgm:pt>
    <dgm:pt modelId="{1183C979-944B-437E-A273-F86ADCD9A73F}" type="pres">
      <dgm:prSet presAssocID="{98C2D4DC-0CCE-470B-9320-2D837A6E0DDD}" presName="circleB" presStyleLbl="node1" presStyleIdx="3" presStyleCnt="7"/>
      <dgm:spPr/>
    </dgm:pt>
    <dgm:pt modelId="{39D38745-136F-42F9-8E3D-2E3A09784BEC}" type="pres">
      <dgm:prSet presAssocID="{98C2D4DC-0CCE-470B-9320-2D837A6E0DDD}" presName="spaceB" presStyleCnt="0"/>
      <dgm:spPr/>
    </dgm:pt>
    <dgm:pt modelId="{2E243F42-4A4B-4A93-8542-9C9858320E42}" type="pres">
      <dgm:prSet presAssocID="{BD4A06EC-CCF6-4C5A-AD55-3DF4D9E91AAE}" presName="space" presStyleCnt="0"/>
      <dgm:spPr/>
    </dgm:pt>
    <dgm:pt modelId="{1B2C251C-C692-4BE9-AD1A-A4C9B713559D}" type="pres">
      <dgm:prSet presAssocID="{6A6136BC-E9A4-4584-AA7A-683F39B27ACA}" presName="compositeA" presStyleCnt="0"/>
      <dgm:spPr/>
    </dgm:pt>
    <dgm:pt modelId="{2FF4E144-A78C-432D-904E-E34D5E3BB17F}" type="pres">
      <dgm:prSet presAssocID="{6A6136BC-E9A4-4584-AA7A-683F39B27ACA}" presName="textA" presStyleLbl="revTx" presStyleIdx="4" presStyleCnt="7">
        <dgm:presLayoutVars>
          <dgm:bulletEnabled val="1"/>
        </dgm:presLayoutVars>
      </dgm:prSet>
      <dgm:spPr/>
    </dgm:pt>
    <dgm:pt modelId="{FF053969-49A1-4E13-AA6F-2E93E3E26911}" type="pres">
      <dgm:prSet presAssocID="{6A6136BC-E9A4-4584-AA7A-683F39B27ACA}" presName="circleA" presStyleLbl="node1" presStyleIdx="4" presStyleCnt="7"/>
      <dgm:spPr/>
    </dgm:pt>
    <dgm:pt modelId="{A1808900-869B-439C-A661-B962291A4234}" type="pres">
      <dgm:prSet presAssocID="{6A6136BC-E9A4-4584-AA7A-683F39B27ACA}" presName="spaceA" presStyleCnt="0"/>
      <dgm:spPr/>
    </dgm:pt>
    <dgm:pt modelId="{60B9A6C3-2A3F-4708-8B67-ACDEACADD275}" type="pres">
      <dgm:prSet presAssocID="{841A22FF-1E6B-4237-8C93-0B86D9614547}" presName="space" presStyleCnt="0"/>
      <dgm:spPr/>
    </dgm:pt>
    <dgm:pt modelId="{955A7B6A-1EEF-4061-9761-AD021C7CE0F5}" type="pres">
      <dgm:prSet presAssocID="{000DE281-F1F5-4C27-A93F-FFB2F4C14F92}" presName="compositeB" presStyleCnt="0"/>
      <dgm:spPr/>
    </dgm:pt>
    <dgm:pt modelId="{F7C77D67-65A6-4E06-B38F-63D8A4EA3B7F}" type="pres">
      <dgm:prSet presAssocID="{000DE281-F1F5-4C27-A93F-FFB2F4C14F92}" presName="textB" presStyleLbl="revTx" presStyleIdx="5" presStyleCnt="7">
        <dgm:presLayoutVars>
          <dgm:bulletEnabled val="1"/>
        </dgm:presLayoutVars>
      </dgm:prSet>
      <dgm:spPr/>
    </dgm:pt>
    <dgm:pt modelId="{24EA4BEF-C5F4-43AF-8FFB-7B0EB797EEDD}" type="pres">
      <dgm:prSet presAssocID="{000DE281-F1F5-4C27-A93F-FFB2F4C14F92}" presName="circleB" presStyleLbl="node1" presStyleIdx="5" presStyleCnt="7"/>
      <dgm:spPr/>
    </dgm:pt>
    <dgm:pt modelId="{BE281B36-8B53-4151-9D24-73645597872D}" type="pres">
      <dgm:prSet presAssocID="{000DE281-F1F5-4C27-A93F-FFB2F4C14F92}" presName="spaceB" presStyleCnt="0"/>
      <dgm:spPr/>
    </dgm:pt>
    <dgm:pt modelId="{DEDA5219-B1B0-4689-A233-A144A27AB35C}" type="pres">
      <dgm:prSet presAssocID="{BEE5AD1C-C700-429E-9018-2D12E26AE6AF}" presName="space" presStyleCnt="0"/>
      <dgm:spPr/>
    </dgm:pt>
    <dgm:pt modelId="{0DF5F77C-0BBC-44D3-A4C9-105628231620}" type="pres">
      <dgm:prSet presAssocID="{53C005FF-29AB-4E59-B205-85303165C432}" presName="compositeA" presStyleCnt="0"/>
      <dgm:spPr/>
    </dgm:pt>
    <dgm:pt modelId="{AC9400FB-3BAB-492A-A5A4-820095FDB898}" type="pres">
      <dgm:prSet presAssocID="{53C005FF-29AB-4E59-B205-85303165C432}" presName="textA" presStyleLbl="revTx" presStyleIdx="6" presStyleCnt="7">
        <dgm:presLayoutVars>
          <dgm:bulletEnabled val="1"/>
        </dgm:presLayoutVars>
      </dgm:prSet>
      <dgm:spPr/>
    </dgm:pt>
    <dgm:pt modelId="{BD9C57F2-EBF6-49BE-B738-6A7B3750F396}" type="pres">
      <dgm:prSet presAssocID="{53C005FF-29AB-4E59-B205-85303165C432}" presName="circleA" presStyleLbl="node1" presStyleIdx="6" presStyleCnt="7"/>
      <dgm:spPr/>
    </dgm:pt>
    <dgm:pt modelId="{96F270B4-00C5-438B-8F25-9D9631771717}" type="pres">
      <dgm:prSet presAssocID="{53C005FF-29AB-4E59-B205-85303165C432}" presName="spaceA" presStyleCnt="0"/>
      <dgm:spPr/>
    </dgm:pt>
  </dgm:ptLst>
  <dgm:cxnLst>
    <dgm:cxn modelId="{A583BF00-ACA8-49BF-AD57-AFE8F1E58B6D}" type="presOf" srcId="{8B86EF4F-4AFC-4F4C-914C-C998A3D422CF}" destId="{0C8AF1D3-DCE3-40F4-B5C5-5EE28C5DC34A}" srcOrd="0" destOrd="0" presId="urn:microsoft.com/office/officeart/2005/8/layout/hProcess11"/>
    <dgm:cxn modelId="{9F619105-745C-4936-8BFD-744B587350C2}" srcId="{5C75E669-9C4C-41B3-AF1F-894ABEFC4FA8}" destId="{98C2D4DC-0CCE-470B-9320-2D837A6E0DDD}" srcOrd="3" destOrd="0" parTransId="{6CAB293A-CB27-4D08-B90A-32977ECD9B27}" sibTransId="{BD4A06EC-CCF6-4C5A-AD55-3DF4D9E91AAE}"/>
    <dgm:cxn modelId="{9C0D5D18-6A88-4769-99D7-3B311861227E}" type="presOf" srcId="{000DE281-F1F5-4C27-A93F-FFB2F4C14F92}" destId="{F7C77D67-65A6-4E06-B38F-63D8A4EA3B7F}" srcOrd="0" destOrd="0" presId="urn:microsoft.com/office/officeart/2005/8/layout/hProcess11"/>
    <dgm:cxn modelId="{61563B22-157B-4566-942E-07A123F41BFB}" type="presOf" srcId="{98C2D4DC-0CCE-470B-9320-2D837A6E0DDD}" destId="{8AE56D8A-C1C9-42D6-8624-F886233ECA16}" srcOrd="0" destOrd="0" presId="urn:microsoft.com/office/officeart/2005/8/layout/hProcess11"/>
    <dgm:cxn modelId="{746AC323-0A45-4D81-A66F-059DB72BA0B2}" srcId="{5C75E669-9C4C-41B3-AF1F-894ABEFC4FA8}" destId="{6A6136BC-E9A4-4584-AA7A-683F39B27ACA}" srcOrd="4" destOrd="0" parTransId="{3000F789-1E08-4E63-8788-26A57DF0E255}" sibTransId="{841A22FF-1E6B-4237-8C93-0B86D9614547}"/>
    <dgm:cxn modelId="{E151F229-A094-46CE-B4B5-81EAA4044A69}" type="presOf" srcId="{53C005FF-29AB-4E59-B205-85303165C432}" destId="{AC9400FB-3BAB-492A-A5A4-820095FDB898}" srcOrd="0" destOrd="0" presId="urn:microsoft.com/office/officeart/2005/8/layout/hProcess11"/>
    <dgm:cxn modelId="{9EAF0534-7705-4429-9D43-E831C1A2777B}" srcId="{5C75E669-9C4C-41B3-AF1F-894ABEFC4FA8}" destId="{7E65155A-3CB2-4FB9-8EAC-D029B466B2F1}" srcOrd="0" destOrd="0" parTransId="{3628B8A3-35E6-403A-B0E7-52525D3B6EF8}" sibTransId="{B3C40503-7ED3-4B40-8FA6-0FFC92BC4FF6}"/>
    <dgm:cxn modelId="{2E15CB34-4D1E-4E97-8FCB-A21FE1999B44}" type="presOf" srcId="{DEBFFFC3-CBA1-49FC-9E80-1F96E0CB33BA}" destId="{132B5AB5-ADB4-4CA4-9A80-E11E0D24FC4B}" srcOrd="0" destOrd="0" presId="urn:microsoft.com/office/officeart/2005/8/layout/hProcess11"/>
    <dgm:cxn modelId="{89F53D68-BEEF-49CE-B588-6C71F5F303D9}" type="presOf" srcId="{7E65155A-3CB2-4FB9-8EAC-D029B466B2F1}" destId="{4C93FB19-C324-4401-AE39-17E6B11C242D}" srcOrd="0" destOrd="0" presId="urn:microsoft.com/office/officeart/2005/8/layout/hProcess11"/>
    <dgm:cxn modelId="{D1775998-3B07-4CB0-B65F-5F8AD03C009B}" srcId="{5C75E669-9C4C-41B3-AF1F-894ABEFC4FA8}" destId="{000DE281-F1F5-4C27-A93F-FFB2F4C14F92}" srcOrd="5" destOrd="0" parTransId="{0F1A0AA0-4F49-4D6B-B8B2-6DD39B200DBE}" sibTransId="{BEE5AD1C-C700-429E-9018-2D12E26AE6AF}"/>
    <dgm:cxn modelId="{8EE28BA5-D5E1-4DF2-B10E-8C976C36D0A7}" type="presOf" srcId="{6A6136BC-E9A4-4584-AA7A-683F39B27ACA}" destId="{2FF4E144-A78C-432D-904E-E34D5E3BB17F}" srcOrd="0" destOrd="0" presId="urn:microsoft.com/office/officeart/2005/8/layout/hProcess11"/>
    <dgm:cxn modelId="{3FBECAB8-4BF5-4162-B5D2-4F30FA159FB2}" srcId="{5C75E669-9C4C-41B3-AF1F-894ABEFC4FA8}" destId="{DEBFFFC3-CBA1-49FC-9E80-1F96E0CB33BA}" srcOrd="2" destOrd="0" parTransId="{D6E173A3-4072-4002-A6E9-7E7D1EE6770F}" sibTransId="{38C59BF5-6668-4132-9AD0-4769E9554ACE}"/>
    <dgm:cxn modelId="{64EAFCD4-6E46-47F9-B62B-1B31536FF9D0}" srcId="{5C75E669-9C4C-41B3-AF1F-894ABEFC4FA8}" destId="{8B86EF4F-4AFC-4F4C-914C-C998A3D422CF}" srcOrd="1" destOrd="0" parTransId="{4E6FA834-0EEB-4223-BAD0-8F056CCA253F}" sibTransId="{E3212C78-7673-4565-9D94-9C7B9BE45C31}"/>
    <dgm:cxn modelId="{63F27AD9-335B-4948-A244-5B6246797720}" type="presOf" srcId="{5C75E669-9C4C-41B3-AF1F-894ABEFC4FA8}" destId="{BE1D05DD-B822-42FC-AF9A-723FBEA5B545}" srcOrd="0" destOrd="0" presId="urn:microsoft.com/office/officeart/2005/8/layout/hProcess11"/>
    <dgm:cxn modelId="{C58014EC-67F2-442C-8E78-A280BDA49AFE}" srcId="{5C75E669-9C4C-41B3-AF1F-894ABEFC4FA8}" destId="{53C005FF-29AB-4E59-B205-85303165C432}" srcOrd="6" destOrd="0" parTransId="{56186028-F465-487E-BCA1-36E835ED6725}" sibTransId="{24FA6728-BCBE-4BB2-BE40-08A33530BC04}"/>
    <dgm:cxn modelId="{63AA5546-E210-4419-A18E-71EB802F4D57}" type="presParOf" srcId="{BE1D05DD-B822-42FC-AF9A-723FBEA5B545}" destId="{A7805E79-2E67-4040-B3EA-39082DEE2E5B}" srcOrd="0" destOrd="0" presId="urn:microsoft.com/office/officeart/2005/8/layout/hProcess11"/>
    <dgm:cxn modelId="{E68723DC-91FA-4158-BB5F-A9D61113E520}" type="presParOf" srcId="{BE1D05DD-B822-42FC-AF9A-723FBEA5B545}" destId="{B964B4AF-7D29-4F42-85A8-25626B852C15}" srcOrd="1" destOrd="0" presId="urn:microsoft.com/office/officeart/2005/8/layout/hProcess11"/>
    <dgm:cxn modelId="{63154262-D4F2-4B34-B419-1F4CF8BF3670}" type="presParOf" srcId="{B964B4AF-7D29-4F42-85A8-25626B852C15}" destId="{BF4A4FDA-E7AA-4184-8D9E-4228FC0AA2DD}" srcOrd="0" destOrd="0" presId="urn:microsoft.com/office/officeart/2005/8/layout/hProcess11"/>
    <dgm:cxn modelId="{8FBDA345-4442-49B1-8B73-333D54D3BE5B}" type="presParOf" srcId="{BF4A4FDA-E7AA-4184-8D9E-4228FC0AA2DD}" destId="{4C93FB19-C324-4401-AE39-17E6B11C242D}" srcOrd="0" destOrd="0" presId="urn:microsoft.com/office/officeart/2005/8/layout/hProcess11"/>
    <dgm:cxn modelId="{1E0438D4-5D91-4040-9BB6-FD6087600EEF}" type="presParOf" srcId="{BF4A4FDA-E7AA-4184-8D9E-4228FC0AA2DD}" destId="{83D408D7-15CD-401A-A090-295113B4486D}" srcOrd="1" destOrd="0" presId="urn:microsoft.com/office/officeart/2005/8/layout/hProcess11"/>
    <dgm:cxn modelId="{61DE619A-99CF-4119-8F6B-4ADCC4417E34}" type="presParOf" srcId="{BF4A4FDA-E7AA-4184-8D9E-4228FC0AA2DD}" destId="{1E5BBB18-C79C-476B-AFBE-87B9AE81807A}" srcOrd="2" destOrd="0" presId="urn:microsoft.com/office/officeart/2005/8/layout/hProcess11"/>
    <dgm:cxn modelId="{010A6936-2D5B-4E2B-B3EA-0251B637715B}" type="presParOf" srcId="{B964B4AF-7D29-4F42-85A8-25626B852C15}" destId="{FFFC23C9-6F21-4C58-B3D3-AA5AF4BC6A67}" srcOrd="1" destOrd="0" presId="urn:microsoft.com/office/officeart/2005/8/layout/hProcess11"/>
    <dgm:cxn modelId="{00517996-2638-4B4B-B8DA-7220FDDA45B3}" type="presParOf" srcId="{B964B4AF-7D29-4F42-85A8-25626B852C15}" destId="{C3A61993-6514-42B2-968F-9BEDD7BD9E48}" srcOrd="2" destOrd="0" presId="urn:microsoft.com/office/officeart/2005/8/layout/hProcess11"/>
    <dgm:cxn modelId="{055D011D-89E2-4151-90AF-823CDAD21182}" type="presParOf" srcId="{C3A61993-6514-42B2-968F-9BEDD7BD9E48}" destId="{0C8AF1D3-DCE3-40F4-B5C5-5EE28C5DC34A}" srcOrd="0" destOrd="0" presId="urn:microsoft.com/office/officeart/2005/8/layout/hProcess11"/>
    <dgm:cxn modelId="{A48201BF-C1E5-4B69-926B-074D082789A2}" type="presParOf" srcId="{C3A61993-6514-42B2-968F-9BEDD7BD9E48}" destId="{2EB90F08-1105-4D49-927B-2C7F8FD26446}" srcOrd="1" destOrd="0" presId="urn:microsoft.com/office/officeart/2005/8/layout/hProcess11"/>
    <dgm:cxn modelId="{AE1D2DC3-6F6B-4E31-9293-AFD19E40CD3C}" type="presParOf" srcId="{C3A61993-6514-42B2-968F-9BEDD7BD9E48}" destId="{4911F61F-838E-43CA-8105-34D65D2B0EFB}" srcOrd="2" destOrd="0" presId="urn:microsoft.com/office/officeart/2005/8/layout/hProcess11"/>
    <dgm:cxn modelId="{2179F8C5-411A-43F5-B194-3B1764F6971A}" type="presParOf" srcId="{B964B4AF-7D29-4F42-85A8-25626B852C15}" destId="{469A70EC-BD0B-417A-A41F-3570BD70B941}" srcOrd="3" destOrd="0" presId="urn:microsoft.com/office/officeart/2005/8/layout/hProcess11"/>
    <dgm:cxn modelId="{F6E55CCA-602C-41FD-B153-1214B76D4983}" type="presParOf" srcId="{B964B4AF-7D29-4F42-85A8-25626B852C15}" destId="{2F267FBD-75AC-4CBB-9EA4-D51007071AD2}" srcOrd="4" destOrd="0" presId="urn:microsoft.com/office/officeart/2005/8/layout/hProcess11"/>
    <dgm:cxn modelId="{F31EFA2E-10D6-46E5-9072-F78D459741F9}" type="presParOf" srcId="{2F267FBD-75AC-4CBB-9EA4-D51007071AD2}" destId="{132B5AB5-ADB4-4CA4-9A80-E11E0D24FC4B}" srcOrd="0" destOrd="0" presId="urn:microsoft.com/office/officeart/2005/8/layout/hProcess11"/>
    <dgm:cxn modelId="{509DFB38-E131-487B-8DEB-BDED47C7CD52}" type="presParOf" srcId="{2F267FBD-75AC-4CBB-9EA4-D51007071AD2}" destId="{FE7F3B51-61E4-4627-BC20-49A66551B319}" srcOrd="1" destOrd="0" presId="urn:microsoft.com/office/officeart/2005/8/layout/hProcess11"/>
    <dgm:cxn modelId="{DC60B5E4-A156-443E-A369-9ACA02478591}" type="presParOf" srcId="{2F267FBD-75AC-4CBB-9EA4-D51007071AD2}" destId="{926EA7C3-E120-4032-88A0-69B2D686BA33}" srcOrd="2" destOrd="0" presId="urn:microsoft.com/office/officeart/2005/8/layout/hProcess11"/>
    <dgm:cxn modelId="{F9E8090D-BE14-4A7B-A4FC-7DC976724437}" type="presParOf" srcId="{B964B4AF-7D29-4F42-85A8-25626B852C15}" destId="{1E289C59-9B3E-4A16-AD87-D8C63DC48ED5}" srcOrd="5" destOrd="0" presId="urn:microsoft.com/office/officeart/2005/8/layout/hProcess11"/>
    <dgm:cxn modelId="{123844B8-1AF5-497E-A90C-922052600D22}" type="presParOf" srcId="{B964B4AF-7D29-4F42-85A8-25626B852C15}" destId="{4299AE41-C947-4F0A-A4F5-885E9D25330A}" srcOrd="6" destOrd="0" presId="urn:microsoft.com/office/officeart/2005/8/layout/hProcess11"/>
    <dgm:cxn modelId="{3C2486CB-F858-4747-8ACE-0BF01C674503}" type="presParOf" srcId="{4299AE41-C947-4F0A-A4F5-885E9D25330A}" destId="{8AE56D8A-C1C9-42D6-8624-F886233ECA16}" srcOrd="0" destOrd="0" presId="urn:microsoft.com/office/officeart/2005/8/layout/hProcess11"/>
    <dgm:cxn modelId="{1871A2F3-1DDC-4DAA-9804-1BCBEB96C775}" type="presParOf" srcId="{4299AE41-C947-4F0A-A4F5-885E9D25330A}" destId="{1183C979-944B-437E-A273-F86ADCD9A73F}" srcOrd="1" destOrd="0" presId="urn:microsoft.com/office/officeart/2005/8/layout/hProcess11"/>
    <dgm:cxn modelId="{C43F7B84-0052-455D-91D5-01F948E93673}" type="presParOf" srcId="{4299AE41-C947-4F0A-A4F5-885E9D25330A}" destId="{39D38745-136F-42F9-8E3D-2E3A09784BEC}" srcOrd="2" destOrd="0" presId="urn:microsoft.com/office/officeart/2005/8/layout/hProcess11"/>
    <dgm:cxn modelId="{9ED8BCC1-A1F0-4506-9645-9B3AD7A0D8FB}" type="presParOf" srcId="{B964B4AF-7D29-4F42-85A8-25626B852C15}" destId="{2E243F42-4A4B-4A93-8542-9C9858320E42}" srcOrd="7" destOrd="0" presId="urn:microsoft.com/office/officeart/2005/8/layout/hProcess11"/>
    <dgm:cxn modelId="{EA1F1B1C-305E-4F5F-AE9C-7081194A5509}" type="presParOf" srcId="{B964B4AF-7D29-4F42-85A8-25626B852C15}" destId="{1B2C251C-C692-4BE9-AD1A-A4C9B713559D}" srcOrd="8" destOrd="0" presId="urn:microsoft.com/office/officeart/2005/8/layout/hProcess11"/>
    <dgm:cxn modelId="{6A586895-4308-48F9-B4D9-93C19AC49B55}" type="presParOf" srcId="{1B2C251C-C692-4BE9-AD1A-A4C9B713559D}" destId="{2FF4E144-A78C-432D-904E-E34D5E3BB17F}" srcOrd="0" destOrd="0" presId="urn:microsoft.com/office/officeart/2005/8/layout/hProcess11"/>
    <dgm:cxn modelId="{175D62F4-A9D0-4FDB-B320-CFAB2EEB0EEA}" type="presParOf" srcId="{1B2C251C-C692-4BE9-AD1A-A4C9B713559D}" destId="{FF053969-49A1-4E13-AA6F-2E93E3E26911}" srcOrd="1" destOrd="0" presId="urn:microsoft.com/office/officeart/2005/8/layout/hProcess11"/>
    <dgm:cxn modelId="{1461EDD8-5647-470F-89AF-5D8DB6DACE6D}" type="presParOf" srcId="{1B2C251C-C692-4BE9-AD1A-A4C9B713559D}" destId="{A1808900-869B-439C-A661-B962291A4234}" srcOrd="2" destOrd="0" presId="urn:microsoft.com/office/officeart/2005/8/layout/hProcess11"/>
    <dgm:cxn modelId="{87F85634-5DEA-4FA8-B8CD-D67C22E4C7A5}" type="presParOf" srcId="{B964B4AF-7D29-4F42-85A8-25626B852C15}" destId="{60B9A6C3-2A3F-4708-8B67-ACDEACADD275}" srcOrd="9" destOrd="0" presId="urn:microsoft.com/office/officeart/2005/8/layout/hProcess11"/>
    <dgm:cxn modelId="{2CD3B7A5-E19C-4C31-B265-DC55EAB547D0}" type="presParOf" srcId="{B964B4AF-7D29-4F42-85A8-25626B852C15}" destId="{955A7B6A-1EEF-4061-9761-AD021C7CE0F5}" srcOrd="10" destOrd="0" presId="urn:microsoft.com/office/officeart/2005/8/layout/hProcess11"/>
    <dgm:cxn modelId="{7CC936AF-B627-445B-BE8E-BFEC7A210FD4}" type="presParOf" srcId="{955A7B6A-1EEF-4061-9761-AD021C7CE0F5}" destId="{F7C77D67-65A6-4E06-B38F-63D8A4EA3B7F}" srcOrd="0" destOrd="0" presId="urn:microsoft.com/office/officeart/2005/8/layout/hProcess11"/>
    <dgm:cxn modelId="{AE5E6ED5-AF9E-4F03-9C16-4CAF2AD2E8F3}" type="presParOf" srcId="{955A7B6A-1EEF-4061-9761-AD021C7CE0F5}" destId="{24EA4BEF-C5F4-43AF-8FFB-7B0EB797EEDD}" srcOrd="1" destOrd="0" presId="urn:microsoft.com/office/officeart/2005/8/layout/hProcess11"/>
    <dgm:cxn modelId="{3FD5101B-8A54-4398-A08E-47EA689D4116}" type="presParOf" srcId="{955A7B6A-1EEF-4061-9761-AD021C7CE0F5}" destId="{BE281B36-8B53-4151-9D24-73645597872D}" srcOrd="2" destOrd="0" presId="urn:microsoft.com/office/officeart/2005/8/layout/hProcess11"/>
    <dgm:cxn modelId="{9582E164-B4E8-40B5-B8F7-A6DA65C56CC8}" type="presParOf" srcId="{B964B4AF-7D29-4F42-85A8-25626B852C15}" destId="{DEDA5219-B1B0-4689-A233-A144A27AB35C}" srcOrd="11" destOrd="0" presId="urn:microsoft.com/office/officeart/2005/8/layout/hProcess11"/>
    <dgm:cxn modelId="{064ED890-F760-46BC-A460-417B45F91C23}" type="presParOf" srcId="{B964B4AF-7D29-4F42-85A8-25626B852C15}" destId="{0DF5F77C-0BBC-44D3-A4C9-105628231620}" srcOrd="12" destOrd="0" presId="urn:microsoft.com/office/officeart/2005/8/layout/hProcess11"/>
    <dgm:cxn modelId="{62BC9895-5E72-4541-B0E3-08F2D611A0F9}" type="presParOf" srcId="{0DF5F77C-0BBC-44D3-A4C9-105628231620}" destId="{AC9400FB-3BAB-492A-A5A4-820095FDB898}" srcOrd="0" destOrd="0" presId="urn:microsoft.com/office/officeart/2005/8/layout/hProcess11"/>
    <dgm:cxn modelId="{C635B799-6F14-4C64-8BAB-0741255030DB}" type="presParOf" srcId="{0DF5F77C-0BBC-44D3-A4C9-105628231620}" destId="{BD9C57F2-EBF6-49BE-B738-6A7B3750F396}" srcOrd="1" destOrd="0" presId="urn:microsoft.com/office/officeart/2005/8/layout/hProcess11"/>
    <dgm:cxn modelId="{A8B87180-3E64-4F89-9A65-B347AF35E985}" type="presParOf" srcId="{0DF5F77C-0BBC-44D3-A4C9-105628231620}" destId="{96F270B4-00C5-438B-8F25-9D963177171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171963-A9B8-423E-91AB-147E4690EE5E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681301-F020-4712-9767-E604D9C36E65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Declining Sales</a:t>
          </a:r>
          <a:endParaRPr lang="en-GB"/>
        </a:p>
      </dgm:t>
    </dgm:pt>
    <dgm:pt modelId="{EE323F6C-801C-40E8-8723-1B3335BDEC05}" type="parTrans" cxnId="{954C2D20-594E-49E0-B9BD-382F42E380DC}">
      <dgm:prSet/>
      <dgm:spPr/>
    </dgm:pt>
    <dgm:pt modelId="{01CF6C99-EF20-4943-B356-E7251D9D1DFA}" type="sibTrans" cxnId="{954C2D20-594E-49E0-B9BD-382F42E380DC}">
      <dgm:prSet/>
      <dgm:spPr/>
    </dgm:pt>
    <dgm:pt modelId="{FFE1F6C9-60B5-493A-8366-835C810D24EC}" type="pres">
      <dgm:prSet presAssocID="{22171963-A9B8-423E-91AB-147E4690EE5E}" presName="Name0" presStyleCnt="0">
        <dgm:presLayoutVars>
          <dgm:dir/>
          <dgm:animLvl val="lvl"/>
          <dgm:resizeHandles val="exact"/>
        </dgm:presLayoutVars>
      </dgm:prSet>
      <dgm:spPr/>
    </dgm:pt>
    <dgm:pt modelId="{44CC08AC-90A5-4A94-92AC-465359183406}" type="pres">
      <dgm:prSet presAssocID="{22171963-A9B8-423E-91AB-147E4690EE5E}" presName="dummy" presStyleCnt="0"/>
      <dgm:spPr/>
    </dgm:pt>
    <dgm:pt modelId="{E78654CB-A195-42FB-8E1C-68170700BBE2}" type="pres">
      <dgm:prSet presAssocID="{22171963-A9B8-423E-91AB-147E4690EE5E}" presName="linH" presStyleCnt="0"/>
      <dgm:spPr/>
    </dgm:pt>
    <dgm:pt modelId="{C868D3C5-148E-4F2A-BDF2-E09BC0930C05}" type="pres">
      <dgm:prSet presAssocID="{22171963-A9B8-423E-91AB-147E4690EE5E}" presName="padding1" presStyleCnt="0"/>
      <dgm:spPr/>
    </dgm:pt>
    <dgm:pt modelId="{D9E726DC-F429-43EE-A6C9-903ED0C51339}" type="pres">
      <dgm:prSet presAssocID="{13681301-F020-4712-9767-E604D9C36E65}" presName="linV" presStyleCnt="0"/>
      <dgm:spPr/>
    </dgm:pt>
    <dgm:pt modelId="{CB1F9B78-9A61-4687-9CC7-74B1847ACD7F}" type="pres">
      <dgm:prSet presAssocID="{13681301-F020-4712-9767-E604D9C36E65}" presName="spVertical1" presStyleCnt="0"/>
      <dgm:spPr/>
    </dgm:pt>
    <dgm:pt modelId="{31C7D08F-2456-49E1-BA2E-6120B75776FD}" type="pres">
      <dgm:prSet presAssocID="{13681301-F020-4712-9767-E604D9C36E65}" presName="parTx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2853CE97-64AA-465E-80AA-83FEDE0C6786}" type="pres">
      <dgm:prSet presAssocID="{13681301-F020-4712-9767-E604D9C36E65}" presName="spVertical2" presStyleCnt="0"/>
      <dgm:spPr/>
    </dgm:pt>
    <dgm:pt modelId="{8020AFB8-0CB6-4B42-A6BB-5E2C6DF45C13}" type="pres">
      <dgm:prSet presAssocID="{13681301-F020-4712-9767-E604D9C36E65}" presName="spVertical3" presStyleCnt="0"/>
      <dgm:spPr/>
    </dgm:pt>
    <dgm:pt modelId="{F5C73E8E-4B86-4142-BC98-5F7DFF17451C}" type="pres">
      <dgm:prSet presAssocID="{22171963-A9B8-423E-91AB-147E4690EE5E}" presName="padding2" presStyleCnt="0"/>
      <dgm:spPr/>
    </dgm:pt>
    <dgm:pt modelId="{9A81150E-EBB2-48BF-A3D4-29C80768F353}" type="pres">
      <dgm:prSet presAssocID="{22171963-A9B8-423E-91AB-147E4690EE5E}" presName="negArrow" presStyleCnt="0"/>
      <dgm:spPr/>
    </dgm:pt>
    <dgm:pt modelId="{D7F1416E-A8A6-4D34-8EA6-5A2F588EBB14}" type="pres">
      <dgm:prSet presAssocID="{22171963-A9B8-423E-91AB-147E4690EE5E}" presName="backgroundArrow" presStyleLbl="node1" presStyleIdx="0" presStyleCnt="1"/>
      <dgm:spPr/>
    </dgm:pt>
  </dgm:ptLst>
  <dgm:cxnLst>
    <dgm:cxn modelId="{F071D50B-525D-4FF5-9B51-251AD1A09CF1}" type="presOf" srcId="{13681301-F020-4712-9767-E604D9C36E65}" destId="{31C7D08F-2456-49E1-BA2E-6120B75776FD}" srcOrd="0" destOrd="0" presId="urn:microsoft.com/office/officeart/2005/8/layout/hProcess3"/>
    <dgm:cxn modelId="{954C2D20-594E-49E0-B9BD-382F42E380DC}" srcId="{22171963-A9B8-423E-91AB-147E4690EE5E}" destId="{13681301-F020-4712-9767-E604D9C36E65}" srcOrd="0" destOrd="0" parTransId="{EE323F6C-801C-40E8-8723-1B3335BDEC05}" sibTransId="{01CF6C99-EF20-4943-B356-E7251D9D1DFA}"/>
    <dgm:cxn modelId="{10F768E0-1CBB-475F-A9CF-68806084E095}" type="presOf" srcId="{22171963-A9B8-423E-91AB-147E4690EE5E}" destId="{FFE1F6C9-60B5-493A-8366-835C810D24EC}" srcOrd="0" destOrd="0" presId="urn:microsoft.com/office/officeart/2005/8/layout/hProcess3"/>
    <dgm:cxn modelId="{22224115-FBF2-4E7D-A4E1-A4A264EC1AC8}" type="presParOf" srcId="{FFE1F6C9-60B5-493A-8366-835C810D24EC}" destId="{44CC08AC-90A5-4A94-92AC-465359183406}" srcOrd="0" destOrd="0" presId="urn:microsoft.com/office/officeart/2005/8/layout/hProcess3"/>
    <dgm:cxn modelId="{274E7685-6998-466A-8AC0-EAEECB737885}" type="presParOf" srcId="{FFE1F6C9-60B5-493A-8366-835C810D24EC}" destId="{E78654CB-A195-42FB-8E1C-68170700BBE2}" srcOrd="1" destOrd="0" presId="urn:microsoft.com/office/officeart/2005/8/layout/hProcess3"/>
    <dgm:cxn modelId="{54E1D2F0-9AB9-4FF0-B649-1E261648AD5A}" type="presParOf" srcId="{E78654CB-A195-42FB-8E1C-68170700BBE2}" destId="{C868D3C5-148E-4F2A-BDF2-E09BC0930C05}" srcOrd="0" destOrd="0" presId="urn:microsoft.com/office/officeart/2005/8/layout/hProcess3"/>
    <dgm:cxn modelId="{56E4DE0A-BB70-4490-848C-C65A3EB16487}" type="presParOf" srcId="{E78654CB-A195-42FB-8E1C-68170700BBE2}" destId="{D9E726DC-F429-43EE-A6C9-903ED0C51339}" srcOrd="1" destOrd="0" presId="urn:microsoft.com/office/officeart/2005/8/layout/hProcess3"/>
    <dgm:cxn modelId="{D55A4416-7DE7-4B7B-894E-A24296A8458E}" type="presParOf" srcId="{D9E726DC-F429-43EE-A6C9-903ED0C51339}" destId="{CB1F9B78-9A61-4687-9CC7-74B1847ACD7F}" srcOrd="0" destOrd="0" presId="urn:microsoft.com/office/officeart/2005/8/layout/hProcess3"/>
    <dgm:cxn modelId="{4ADD7328-D3A8-4ED3-AD82-A6845576CDFB}" type="presParOf" srcId="{D9E726DC-F429-43EE-A6C9-903ED0C51339}" destId="{31C7D08F-2456-49E1-BA2E-6120B75776FD}" srcOrd="1" destOrd="0" presId="urn:microsoft.com/office/officeart/2005/8/layout/hProcess3"/>
    <dgm:cxn modelId="{C2354569-0B4F-4118-AFC5-140A4D29ACF0}" type="presParOf" srcId="{D9E726DC-F429-43EE-A6C9-903ED0C51339}" destId="{2853CE97-64AA-465E-80AA-83FEDE0C6786}" srcOrd="2" destOrd="0" presId="urn:microsoft.com/office/officeart/2005/8/layout/hProcess3"/>
    <dgm:cxn modelId="{55FCBB34-CCBB-4EED-A015-1CE6810B3E47}" type="presParOf" srcId="{D9E726DC-F429-43EE-A6C9-903ED0C51339}" destId="{8020AFB8-0CB6-4B42-A6BB-5E2C6DF45C13}" srcOrd="3" destOrd="0" presId="urn:microsoft.com/office/officeart/2005/8/layout/hProcess3"/>
    <dgm:cxn modelId="{02172E01-4B70-461B-946C-28F62149873E}" type="presParOf" srcId="{E78654CB-A195-42FB-8E1C-68170700BBE2}" destId="{F5C73E8E-4B86-4142-BC98-5F7DFF17451C}" srcOrd="2" destOrd="0" presId="urn:microsoft.com/office/officeart/2005/8/layout/hProcess3"/>
    <dgm:cxn modelId="{BC431C4C-CDBD-4261-A480-D3CF5023A9D3}" type="presParOf" srcId="{E78654CB-A195-42FB-8E1C-68170700BBE2}" destId="{9A81150E-EBB2-48BF-A3D4-29C80768F353}" srcOrd="3" destOrd="0" presId="urn:microsoft.com/office/officeart/2005/8/layout/hProcess3"/>
    <dgm:cxn modelId="{6786BB9E-7F5C-4F46-B202-5574FAFA7CC5}" type="presParOf" srcId="{E78654CB-A195-42FB-8E1C-68170700BBE2}" destId="{D7F1416E-A8A6-4D34-8EA6-5A2F588EBB14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A95BC-A695-4BC7-9B07-568590205CB5}">
      <dsp:nvSpPr>
        <dsp:cNvPr id="0" name=""/>
        <dsp:cNvSpPr/>
      </dsp:nvSpPr>
      <dsp:spPr>
        <a:xfrm>
          <a:off x="3287" y="2504683"/>
          <a:ext cx="1746556" cy="489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POLITICAL</a:t>
          </a:r>
          <a:endParaRPr lang="en-GB" sz="1700" kern="1200"/>
        </a:p>
      </dsp:txBody>
      <dsp:txXfrm>
        <a:off x="3287" y="2504683"/>
        <a:ext cx="1746556" cy="489600"/>
      </dsp:txXfrm>
    </dsp:sp>
    <dsp:sp modelId="{13633FCA-4CF8-4CD0-AAB5-8C84EFA644AD}">
      <dsp:nvSpPr>
        <dsp:cNvPr id="0" name=""/>
        <dsp:cNvSpPr/>
      </dsp:nvSpPr>
      <dsp:spPr>
        <a:xfrm>
          <a:off x="3287" y="2994282"/>
          <a:ext cx="1746556" cy="746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5DD01-E7D9-42B4-90F7-F3F3B5548966}">
      <dsp:nvSpPr>
        <dsp:cNvPr id="0" name=""/>
        <dsp:cNvSpPr/>
      </dsp:nvSpPr>
      <dsp:spPr>
        <a:xfrm>
          <a:off x="1994361" y="2504683"/>
          <a:ext cx="1746556" cy="489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ECONOMIC</a:t>
          </a:r>
          <a:endParaRPr lang="en-GB" sz="1700" kern="1200"/>
        </a:p>
      </dsp:txBody>
      <dsp:txXfrm>
        <a:off x="1994361" y="2504683"/>
        <a:ext cx="1746556" cy="489600"/>
      </dsp:txXfrm>
    </dsp:sp>
    <dsp:sp modelId="{BCBE498F-7FED-49DD-B68B-77F19A774A32}">
      <dsp:nvSpPr>
        <dsp:cNvPr id="0" name=""/>
        <dsp:cNvSpPr/>
      </dsp:nvSpPr>
      <dsp:spPr>
        <a:xfrm>
          <a:off x="1994361" y="2994282"/>
          <a:ext cx="1746556" cy="74663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0AD9C8-2C18-4E5F-ABF7-9C71D3A1D083}">
      <dsp:nvSpPr>
        <dsp:cNvPr id="0" name=""/>
        <dsp:cNvSpPr/>
      </dsp:nvSpPr>
      <dsp:spPr>
        <a:xfrm>
          <a:off x="3985435" y="2504683"/>
          <a:ext cx="1746556" cy="4896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 SOCIAL</a:t>
          </a:r>
          <a:endParaRPr lang="en-GB" sz="1700" kern="1200"/>
        </a:p>
      </dsp:txBody>
      <dsp:txXfrm>
        <a:off x="3985435" y="2504683"/>
        <a:ext cx="1746556" cy="489600"/>
      </dsp:txXfrm>
    </dsp:sp>
    <dsp:sp modelId="{0575A269-BABF-407B-B686-FF22C97E0D24}">
      <dsp:nvSpPr>
        <dsp:cNvPr id="0" name=""/>
        <dsp:cNvSpPr/>
      </dsp:nvSpPr>
      <dsp:spPr>
        <a:xfrm>
          <a:off x="3985435" y="2994282"/>
          <a:ext cx="1746556" cy="74663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C7057-F801-4FEB-BD6D-C1E17B1DDA04}">
      <dsp:nvSpPr>
        <dsp:cNvPr id="0" name=""/>
        <dsp:cNvSpPr/>
      </dsp:nvSpPr>
      <dsp:spPr>
        <a:xfrm>
          <a:off x="5976509" y="2504683"/>
          <a:ext cx="1746556" cy="4896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TECHNOLOGY</a:t>
          </a:r>
        </a:p>
      </dsp:txBody>
      <dsp:txXfrm>
        <a:off x="5976509" y="2504683"/>
        <a:ext cx="1746556" cy="489600"/>
      </dsp:txXfrm>
    </dsp:sp>
    <dsp:sp modelId="{3D12DB65-7BC0-4A8C-9215-BB797B458789}">
      <dsp:nvSpPr>
        <dsp:cNvPr id="0" name=""/>
        <dsp:cNvSpPr/>
      </dsp:nvSpPr>
      <dsp:spPr>
        <a:xfrm>
          <a:off x="5976509" y="2994282"/>
          <a:ext cx="1746556" cy="74663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D6DE1-F306-435A-922A-932A47E07EE5}">
      <dsp:nvSpPr>
        <dsp:cNvPr id="0" name=""/>
        <dsp:cNvSpPr/>
      </dsp:nvSpPr>
      <dsp:spPr>
        <a:xfrm>
          <a:off x="7967584" y="2504683"/>
          <a:ext cx="1746556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 ENVIRONMENT</a:t>
          </a:r>
          <a:endParaRPr lang="en-GB" sz="1700" kern="1200"/>
        </a:p>
      </dsp:txBody>
      <dsp:txXfrm>
        <a:off x="7967584" y="2504683"/>
        <a:ext cx="1746556" cy="489600"/>
      </dsp:txXfrm>
    </dsp:sp>
    <dsp:sp modelId="{184E4ED0-53BA-45A3-8D91-DB1700FA8466}">
      <dsp:nvSpPr>
        <dsp:cNvPr id="0" name=""/>
        <dsp:cNvSpPr/>
      </dsp:nvSpPr>
      <dsp:spPr>
        <a:xfrm>
          <a:off x="7967584" y="2994282"/>
          <a:ext cx="1746556" cy="746639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77C13-01AB-4825-B3C5-57EFD13288A0}">
      <dsp:nvSpPr>
        <dsp:cNvPr id="0" name=""/>
        <dsp:cNvSpPr/>
      </dsp:nvSpPr>
      <dsp:spPr>
        <a:xfrm>
          <a:off x="9958658" y="2504683"/>
          <a:ext cx="1746556" cy="489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ptos Display" panose="020F0302020204030204"/>
            </a:rPr>
            <a:t> LEGAL</a:t>
          </a:r>
        </a:p>
      </dsp:txBody>
      <dsp:txXfrm>
        <a:off x="9958658" y="2504683"/>
        <a:ext cx="1746556" cy="489600"/>
      </dsp:txXfrm>
    </dsp:sp>
    <dsp:sp modelId="{5157878A-540E-4B05-8BB3-33F7BE1C1651}">
      <dsp:nvSpPr>
        <dsp:cNvPr id="0" name=""/>
        <dsp:cNvSpPr/>
      </dsp:nvSpPr>
      <dsp:spPr>
        <a:xfrm>
          <a:off x="9958658" y="2994282"/>
          <a:ext cx="1746556" cy="746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05E79-2E67-4040-B3EA-39082DEE2E5B}">
      <dsp:nvSpPr>
        <dsp:cNvPr id="0" name=""/>
        <dsp:cNvSpPr/>
      </dsp:nvSpPr>
      <dsp:spPr>
        <a:xfrm>
          <a:off x="0" y="2356736"/>
          <a:ext cx="10394827" cy="3142314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3FB19-C324-4401-AE39-17E6B11C242D}">
      <dsp:nvSpPr>
        <dsp:cNvPr id="0" name=""/>
        <dsp:cNvSpPr/>
      </dsp:nvSpPr>
      <dsp:spPr>
        <a:xfrm>
          <a:off x="799" y="0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accent5">
                  <a:lumMod val="60000"/>
                  <a:lumOff val="40000"/>
                </a:schemeClr>
              </a:solidFill>
              <a:latin typeface="Arial"/>
              <a:cs typeface="Arial"/>
            </a:rPr>
            <a:t>Method         </a:t>
          </a:r>
          <a:r>
            <a:rPr lang="en-GB" sz="1200" b="0" kern="1200">
              <a:solidFill>
                <a:schemeClr val="tx1"/>
              </a:solidFill>
              <a:latin typeface="Arial"/>
              <a:cs typeface="Arial"/>
            </a:rPr>
            <a:t>No efficient pre-order system in place. Long waiting times during busy periods. No delivery service being utilised. Understaffed.</a:t>
          </a:r>
        </a:p>
      </dsp:txBody>
      <dsp:txXfrm>
        <a:off x="799" y="0"/>
        <a:ext cx="1281335" cy="3142314"/>
      </dsp:txXfrm>
    </dsp:sp>
    <dsp:sp modelId="{83D408D7-15CD-401A-A090-295113B4486D}">
      <dsp:nvSpPr>
        <dsp:cNvPr id="0" name=""/>
        <dsp:cNvSpPr/>
      </dsp:nvSpPr>
      <dsp:spPr>
        <a:xfrm>
          <a:off x="248677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AF1D3-DCE3-40F4-B5C5-5EE28C5DC34A}">
      <dsp:nvSpPr>
        <dsp:cNvPr id="0" name=""/>
        <dsp:cNvSpPr/>
      </dsp:nvSpPr>
      <dsp:spPr>
        <a:xfrm>
          <a:off x="1346201" y="4713472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rgbClr val="92D050"/>
              </a:solidFill>
              <a:latin typeface="Arial"/>
              <a:cs typeface="Arial"/>
            </a:rPr>
            <a:t>Environment</a:t>
          </a:r>
          <a:r>
            <a:rPr lang="en-GB" sz="1200" kern="1200">
              <a:latin typeface="Arial"/>
              <a:cs typeface="Arial"/>
            </a:rPr>
            <a:t> Declining retail park footfall. Vacant neighbouring units. Covid19 Lockdowns. Unpredictable.</a:t>
          </a:r>
        </a:p>
      </dsp:txBody>
      <dsp:txXfrm>
        <a:off x="1346201" y="4713472"/>
        <a:ext cx="1281335" cy="3142314"/>
      </dsp:txXfrm>
    </dsp:sp>
    <dsp:sp modelId="{2EB90F08-1105-4D49-927B-2C7F8FD26446}">
      <dsp:nvSpPr>
        <dsp:cNvPr id="0" name=""/>
        <dsp:cNvSpPr/>
      </dsp:nvSpPr>
      <dsp:spPr>
        <a:xfrm>
          <a:off x="1594079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B5AB5-ADB4-4CA4-9A80-E11E0D24FC4B}">
      <dsp:nvSpPr>
        <dsp:cNvPr id="0" name=""/>
        <dsp:cNvSpPr/>
      </dsp:nvSpPr>
      <dsp:spPr>
        <a:xfrm>
          <a:off x="2691603" y="0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rgbClr val="7030A0"/>
              </a:solidFill>
              <a:latin typeface="Arial"/>
              <a:cs typeface="Arial"/>
            </a:rPr>
            <a:t>Machine and Technology       </a:t>
          </a:r>
          <a:r>
            <a:rPr lang="en-GB" sz="1200" b="0" kern="1200">
              <a:solidFill>
                <a:srgbClr val="000000"/>
              </a:solidFill>
              <a:latin typeface="Arial"/>
              <a:cs typeface="Arial"/>
            </a:rPr>
            <a:t>  </a:t>
          </a:r>
          <a:r>
            <a:rPr lang="en-GB" sz="1200" b="0" kern="1200">
              <a:latin typeface="Arial"/>
              <a:cs typeface="Arial"/>
            </a:rPr>
            <a:t>An Artisan works with their own hands. No</a:t>
          </a:r>
          <a:r>
            <a:rPr lang="en-GB" sz="1200" kern="1200">
              <a:latin typeface="Arial"/>
              <a:cs typeface="Arial"/>
            </a:rPr>
            <a:t> online ordering.     No delivery platform. </a:t>
          </a:r>
        </a:p>
      </dsp:txBody>
      <dsp:txXfrm>
        <a:off x="2691603" y="0"/>
        <a:ext cx="1281335" cy="3142314"/>
      </dsp:txXfrm>
    </dsp:sp>
    <dsp:sp modelId="{FE7F3B51-61E4-4627-BC20-49A66551B319}">
      <dsp:nvSpPr>
        <dsp:cNvPr id="0" name=""/>
        <dsp:cNvSpPr/>
      </dsp:nvSpPr>
      <dsp:spPr>
        <a:xfrm>
          <a:off x="2939481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56D8A-C1C9-42D6-8624-F886233ECA16}">
      <dsp:nvSpPr>
        <dsp:cNvPr id="0" name=""/>
        <dsp:cNvSpPr/>
      </dsp:nvSpPr>
      <dsp:spPr>
        <a:xfrm>
          <a:off x="4037005" y="4713472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rgbClr val="FF0000"/>
              </a:solidFill>
              <a:latin typeface="Arial"/>
              <a:cs typeface="Arial"/>
            </a:rPr>
            <a:t>Measurement and Costs</a:t>
          </a:r>
          <a:r>
            <a:rPr lang="en-GB" sz="1200" kern="1200">
              <a:latin typeface="Arial"/>
              <a:cs typeface="Arial"/>
            </a:rPr>
            <a:t> Higher rent, utilities, and ingredient prices.</a:t>
          </a:r>
        </a:p>
      </dsp:txBody>
      <dsp:txXfrm>
        <a:off x="4037005" y="4713472"/>
        <a:ext cx="1281335" cy="3142314"/>
      </dsp:txXfrm>
    </dsp:sp>
    <dsp:sp modelId="{1183C979-944B-437E-A273-F86ADCD9A73F}">
      <dsp:nvSpPr>
        <dsp:cNvPr id="0" name=""/>
        <dsp:cNvSpPr/>
      </dsp:nvSpPr>
      <dsp:spPr>
        <a:xfrm>
          <a:off x="4284883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4E144-A78C-432D-904E-E34D5E3BB17F}">
      <dsp:nvSpPr>
        <dsp:cNvPr id="0" name=""/>
        <dsp:cNvSpPr/>
      </dsp:nvSpPr>
      <dsp:spPr>
        <a:xfrm>
          <a:off x="5382406" y="0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accent6">
                  <a:lumMod val="76000"/>
                </a:schemeClr>
              </a:solidFill>
              <a:latin typeface="Arial"/>
              <a:cs typeface="Arial"/>
            </a:rPr>
            <a:t>Mother Nature</a:t>
          </a:r>
          <a:r>
            <a:rPr lang="en-GB" sz="1200" b="0" kern="1200">
              <a:latin typeface="Arial"/>
              <a:cs typeface="Arial"/>
            </a:rPr>
            <a:t> Climate</a:t>
          </a:r>
          <a:r>
            <a:rPr lang="en-GB" sz="1200" kern="1200">
              <a:latin typeface="Arial"/>
              <a:cs typeface="Arial"/>
            </a:rPr>
            <a:t> change and weather can affect crop harvest and prices. Unpredictable</a:t>
          </a:r>
        </a:p>
      </dsp:txBody>
      <dsp:txXfrm>
        <a:off x="5382406" y="0"/>
        <a:ext cx="1281335" cy="3142314"/>
      </dsp:txXfrm>
    </dsp:sp>
    <dsp:sp modelId="{FF053969-49A1-4E13-AA6F-2E93E3E26911}">
      <dsp:nvSpPr>
        <dsp:cNvPr id="0" name=""/>
        <dsp:cNvSpPr/>
      </dsp:nvSpPr>
      <dsp:spPr>
        <a:xfrm>
          <a:off x="5630285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77D67-65A6-4E06-B38F-63D8A4EA3B7F}">
      <dsp:nvSpPr>
        <dsp:cNvPr id="0" name=""/>
        <dsp:cNvSpPr/>
      </dsp:nvSpPr>
      <dsp:spPr>
        <a:xfrm>
          <a:off x="6727808" y="4713472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accent2"/>
              </a:solidFill>
              <a:latin typeface="Arial"/>
              <a:ea typeface="Calibri"/>
              <a:cs typeface="Arial"/>
            </a:rPr>
            <a:t>Materials and Products</a:t>
          </a:r>
          <a:r>
            <a:rPr lang="en-GB" sz="1200" b="0" kern="1200">
              <a:latin typeface="Arial"/>
              <a:ea typeface="Calibri"/>
              <a:cs typeface="Arial"/>
            </a:rPr>
            <a:t> Organic ingredients increase production costs. Inflation on all raw ingredients. Unpredictable.</a:t>
          </a:r>
        </a:p>
      </dsp:txBody>
      <dsp:txXfrm>
        <a:off x="6727808" y="4713472"/>
        <a:ext cx="1281335" cy="3142314"/>
      </dsp:txXfrm>
    </dsp:sp>
    <dsp:sp modelId="{24EA4BEF-C5F4-43AF-8FFB-7B0EB797EEDD}">
      <dsp:nvSpPr>
        <dsp:cNvPr id="0" name=""/>
        <dsp:cNvSpPr/>
      </dsp:nvSpPr>
      <dsp:spPr>
        <a:xfrm>
          <a:off x="6975687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400FB-3BAB-492A-A5A4-820095FDB898}">
      <dsp:nvSpPr>
        <dsp:cNvPr id="0" name=""/>
        <dsp:cNvSpPr/>
      </dsp:nvSpPr>
      <dsp:spPr>
        <a:xfrm>
          <a:off x="8073210" y="0"/>
          <a:ext cx="1281335" cy="3142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rgbClr val="00B0F0"/>
              </a:solidFill>
              <a:latin typeface="Arial"/>
              <a:ea typeface="Calibri"/>
              <a:cs typeface="Arial"/>
            </a:rPr>
            <a:t>People</a:t>
          </a:r>
          <a:r>
            <a:rPr lang="en-GB" sz="1200" kern="1200">
              <a:latin typeface="Arial"/>
              <a:ea typeface="Calibri"/>
              <a:cs typeface="Arial"/>
            </a:rPr>
            <a:t> Customers working from home.         Retail staff redundancies. Shops closing. Understaffed.</a:t>
          </a:r>
          <a:endParaRPr lang="en-GB" sz="1200" kern="1200">
            <a:latin typeface="Arial"/>
            <a:cs typeface="Arial"/>
          </a:endParaRPr>
        </a:p>
      </dsp:txBody>
      <dsp:txXfrm>
        <a:off x="8073210" y="0"/>
        <a:ext cx="1281335" cy="3142314"/>
      </dsp:txXfrm>
    </dsp:sp>
    <dsp:sp modelId="{BD9C57F2-EBF6-49BE-B738-6A7B3750F396}">
      <dsp:nvSpPr>
        <dsp:cNvPr id="0" name=""/>
        <dsp:cNvSpPr/>
      </dsp:nvSpPr>
      <dsp:spPr>
        <a:xfrm>
          <a:off x="8321088" y="3535104"/>
          <a:ext cx="785578" cy="7855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1416E-A8A6-4D34-8EA6-5A2F588EBB14}">
      <dsp:nvSpPr>
        <dsp:cNvPr id="0" name=""/>
        <dsp:cNvSpPr/>
      </dsp:nvSpPr>
      <dsp:spPr>
        <a:xfrm>
          <a:off x="0" y="1394479"/>
          <a:ext cx="3944315" cy="2808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7D08F-2456-49E1-BA2E-6120B75776FD}">
      <dsp:nvSpPr>
        <dsp:cNvPr id="0" name=""/>
        <dsp:cNvSpPr/>
      </dsp:nvSpPr>
      <dsp:spPr>
        <a:xfrm>
          <a:off x="318164" y="2096479"/>
          <a:ext cx="3231719" cy="140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96240" rIns="0" bIns="396240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>
              <a:latin typeface="Aptos Display" panose="020F0302020204030204"/>
            </a:rPr>
            <a:t> Declining Sales</a:t>
          </a:r>
          <a:endParaRPr lang="en-GB" sz="3900" kern="1200"/>
        </a:p>
      </dsp:txBody>
      <dsp:txXfrm>
        <a:off x="318164" y="2096479"/>
        <a:ext cx="3231719" cy="140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803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4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606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11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251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71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673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319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43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181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7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682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c.org.uk/" TargetMode="External"/><Relationship Id="rId2" Type="http://schemas.openxmlformats.org/officeDocument/2006/relationships/hyperlink" Target="https://www.bankofengland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5" Type="http://schemas.openxmlformats.org/officeDocument/2006/relationships/hyperlink" Target="https://www.fsb.org.uk/" TargetMode="External"/><Relationship Id="rId4" Type="http://schemas.openxmlformats.org/officeDocument/2006/relationships/hyperlink" Target="https://www.gov.uk/government/organisations/department-for-environment-food-rural-affairs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F5BB7-0B0A-FF8E-E97A-AB2FD3693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Student Name:</a:t>
            </a:r>
            <a:r>
              <a:rPr lang="en-GB" sz="2000" b="1">
                <a:latin typeface="Arial"/>
                <a:cs typeface="Arial"/>
              </a:rPr>
              <a:t> Masum Hussain</a:t>
            </a: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Student ID:</a:t>
            </a:r>
            <a:r>
              <a:rPr lang="en-GB" sz="2000" b="1">
                <a:latin typeface="Arial"/>
                <a:cs typeface="Arial"/>
              </a:rPr>
              <a:t> 2528506</a:t>
            </a:r>
            <a:endParaRPr lang="en-GB" sz="2000" b="1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Lecturer:</a:t>
            </a:r>
            <a:r>
              <a:rPr lang="en-GB" sz="2000" b="1">
                <a:latin typeface="Arial"/>
                <a:cs typeface="Arial"/>
              </a:rPr>
              <a:t> Yohan Mendis</a:t>
            </a: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Module Code:</a:t>
            </a:r>
            <a:r>
              <a:rPr lang="en-GB" sz="2000" b="1">
                <a:latin typeface="Arial"/>
                <a:cs typeface="Arial"/>
              </a:rPr>
              <a:t> LCLM4004</a:t>
            </a:r>
            <a:endParaRPr lang="en-GB" sz="2000" b="1">
              <a:latin typeface="Aptos" panose="020B0004020202020204"/>
              <a:cs typeface="Arial"/>
            </a:endParaRPr>
          </a:p>
          <a:p>
            <a:pPr marL="0" indent="0">
              <a:buNone/>
            </a:pPr>
            <a:endParaRPr lang="en-GB" sz="20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Module Name:</a:t>
            </a:r>
            <a:r>
              <a:rPr lang="en-GB" sz="2000" b="1">
                <a:latin typeface="Arial"/>
                <a:cs typeface="Arial"/>
              </a:rPr>
              <a:t> Problem Solving and Decision Making</a:t>
            </a: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Component 1:</a:t>
            </a:r>
            <a:r>
              <a:rPr lang="en-GB" sz="2000" b="1">
                <a:latin typeface="Arial"/>
                <a:cs typeface="Arial"/>
              </a:rPr>
              <a:t> </a:t>
            </a:r>
            <a:r>
              <a:rPr lang="en-GB" sz="4000" b="1">
                <a:solidFill>
                  <a:srgbClr val="7030A0"/>
                </a:solidFill>
                <a:latin typeface="Arial"/>
                <a:cs typeface="Arial"/>
              </a:rPr>
              <a:t>Basil's Bakery</a:t>
            </a:r>
            <a:endParaRPr lang="en-GB" sz="400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101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B6538-6567-8AF8-9A79-C6197FBF2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38" y="8003"/>
            <a:ext cx="12190877" cy="436668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400" b="1" kern="1200">
                <a:latin typeface="Arial"/>
                <a:cs typeface="Arial"/>
              </a:rPr>
              <a:t>During this Presentation I will:</a:t>
            </a:r>
            <a:br>
              <a:rPr lang="en-US" sz="2000" kern="1200">
                <a:latin typeface="Arial"/>
                <a:cs typeface="Arial"/>
              </a:rPr>
            </a:br>
            <a:endParaRPr lang="en-US" sz="2000" kern="1200">
              <a:latin typeface="Arial"/>
              <a:cs typeface="Arial"/>
            </a:endParaRPr>
          </a:p>
          <a:p>
            <a:pPr algn="ctr"/>
            <a:r>
              <a:rPr lang="en-US" sz="2000" kern="1200">
                <a:latin typeface="Arial"/>
                <a:cs typeface="Arial"/>
              </a:rPr>
              <a:t>• Provide an overview of Basil’s Bakery and the nature and scope of the problems they are facing.</a:t>
            </a:r>
            <a:br>
              <a:rPr lang="en-US" sz="2000" kern="1200">
                <a:latin typeface="Arial"/>
                <a:cs typeface="Arial"/>
              </a:rPr>
            </a:br>
            <a:endParaRPr lang="en-US" sz="2000" kern="1200">
              <a:latin typeface="Arial"/>
              <a:cs typeface="Arial"/>
            </a:endParaRPr>
          </a:p>
          <a:p>
            <a:pPr algn="ctr"/>
            <a:r>
              <a:rPr lang="en-US" sz="2000" kern="1200">
                <a:latin typeface="Arial"/>
                <a:cs typeface="Arial"/>
              </a:rPr>
              <a:t>• Provide a critique and application of the PESTEL framework.</a:t>
            </a:r>
            <a:br>
              <a:rPr lang="en-US" sz="2000" kern="1200">
                <a:latin typeface="Arial"/>
                <a:cs typeface="Arial"/>
              </a:rPr>
            </a:br>
            <a:endParaRPr lang="en-US" sz="2000" kern="1200">
              <a:latin typeface="Arial"/>
              <a:cs typeface="Arial"/>
            </a:endParaRPr>
          </a:p>
          <a:p>
            <a:pPr algn="ctr"/>
            <a:r>
              <a:rPr lang="en-US" sz="2000" kern="1200">
                <a:latin typeface="Arial"/>
                <a:cs typeface="Arial"/>
              </a:rPr>
              <a:t>• Provide a critique and application of the Cause-and-Effect model.</a:t>
            </a:r>
            <a:br>
              <a:rPr lang="en-US" sz="2000" kern="1200">
                <a:latin typeface="Arial"/>
                <a:cs typeface="Arial"/>
              </a:rPr>
            </a:br>
            <a:endParaRPr lang="en-US" sz="2000" kern="1200">
              <a:latin typeface="Arial"/>
              <a:cs typeface="Arial"/>
            </a:endParaRPr>
          </a:p>
          <a:p>
            <a:pPr algn="ctr"/>
            <a:r>
              <a:rPr lang="en-US" sz="2000" kern="1200">
                <a:latin typeface="Arial"/>
                <a:cs typeface="Arial"/>
              </a:rPr>
              <a:t>• Provide a summary of the key findings.</a:t>
            </a:r>
          </a:p>
          <a:p>
            <a:endParaRPr lang="en-US" sz="1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3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5445BC49-B41A-AE83-003D-407513825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OVERVIEW</a:t>
            </a:r>
            <a:endParaRPr lang="en-US" sz="2400" b="1"/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2000">
                <a:latin typeface="Arial"/>
                <a:cs typeface="Arial"/>
              </a:rPr>
              <a:t>Independent Artisan Bakery located in a Coventry Retail Park.</a:t>
            </a:r>
          </a:p>
          <a:p>
            <a:pPr marL="285750" indent="-285750">
              <a:buFont typeface="Arial,Sans-Serif" panose="020B0604020202020204" pitchFamily="34" charset="0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GB" sz="2000">
                <a:latin typeface="Arial"/>
                <a:cs typeface="Arial"/>
              </a:rPr>
              <a:t>Established in 2015 with strong growth until 2019.</a:t>
            </a:r>
          </a:p>
          <a:p>
            <a:pPr marL="285750" indent="-285750">
              <a:buFont typeface="Arial,Sans-Serif" panose="020B0604020202020204" pitchFamily="34" charset="0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GB" sz="2000">
                <a:latin typeface="Arial"/>
                <a:cs typeface="Arial"/>
              </a:rPr>
              <a:t>Sales declined during COVID-19 lockdowns.</a:t>
            </a:r>
          </a:p>
          <a:p>
            <a:pPr marL="285750" indent="-285750">
              <a:buFont typeface="Arial,Sans-Serif" panose="020B0604020202020204" pitchFamily="34" charset="0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GB" sz="2000">
                <a:latin typeface="Arial"/>
                <a:cs typeface="Arial"/>
              </a:rPr>
              <a:t>Since 2023, sales have remained approximately 25% below 2019 levels.</a:t>
            </a:r>
          </a:p>
          <a:p>
            <a:pPr marL="285750" indent="-285750">
              <a:buFont typeface="Arial,Sans-Serif" panose="020B0604020202020204" pitchFamily="34" charset="0"/>
            </a:pP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,Sans-Serif" panose="020B0604020202020204" pitchFamily="34" charset="0"/>
            </a:pPr>
            <a:r>
              <a:rPr lang="en-GB" sz="2000">
                <a:latin typeface="Arial"/>
                <a:cs typeface="Arial"/>
              </a:rPr>
              <a:t>Rising costs and changing customer behaviour threaten business viability.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65015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D1718-17BA-3D91-A3A4-F22ED8978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05739"/>
            <a:ext cx="4242040" cy="2926659"/>
          </a:xfrm>
        </p:spPr>
        <p:txBody>
          <a:bodyPr anchor="b">
            <a:normAutofit/>
          </a:bodyPr>
          <a:lstStyle/>
          <a:p>
            <a:r>
              <a:rPr lang="en-GB" sz="6000" b="1">
                <a:solidFill>
                  <a:srgbClr val="7030A0"/>
                </a:solidFill>
                <a:latin typeface="Arial"/>
                <a:cs typeface="Arial"/>
              </a:rPr>
              <a:t>Basil's </a:t>
            </a:r>
            <a:br>
              <a:rPr lang="en-GB" sz="6000" b="1">
                <a:latin typeface="Arial"/>
                <a:cs typeface="Arial"/>
              </a:rPr>
            </a:br>
            <a:r>
              <a:rPr lang="en-GB" sz="6000" b="1">
                <a:solidFill>
                  <a:srgbClr val="7030A0"/>
                </a:solidFill>
                <a:latin typeface="Arial"/>
                <a:cs typeface="Arial"/>
              </a:rPr>
              <a:t>Bakery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A18821-67A7-4479-10F6-5B88EC19F0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0080" y="3721145"/>
            <a:ext cx="4243589" cy="2831874"/>
          </a:xfrm>
          <a:prstGeom prst="rect">
            <a:avLst/>
          </a:prstGeom>
        </p:spPr>
      </p:pic>
      <p:pic>
        <p:nvPicPr>
          <p:cNvPr id="4" name="Content Placeholder 3" descr="A group of bread rolls and pastries&#10;&#10;AI-generated content may be incorrect.">
            <a:extLst>
              <a:ext uri="{FF2B5EF4-FFF2-40B4-BE49-F238E27FC236}">
                <a16:creationId xmlns:a16="http://schemas.microsoft.com/office/drawing/2014/main" id="{26A07FC4-66B9-A0EE-EA0E-16C9CF8724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23" r="26824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4984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113EC7C-368D-469A-9B5C-F3555B088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ield of wheat under a blue sky&#10;&#10;AI-generated content may be incorrect.">
            <a:extLst>
              <a:ext uri="{FF2B5EF4-FFF2-40B4-BE49-F238E27FC236}">
                <a16:creationId xmlns:a16="http://schemas.microsoft.com/office/drawing/2014/main" id="{24F7145E-A823-8FAF-A703-1F31023B4B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94" r="4390" b="-4"/>
          <a:stretch>
            <a:fillRect/>
          </a:stretch>
        </p:blipFill>
        <p:spPr>
          <a:xfrm>
            <a:off x="-3" y="2257425"/>
            <a:ext cx="4196274" cy="4600575"/>
          </a:xfrm>
          <a:custGeom>
            <a:avLst/>
            <a:gdLst/>
            <a:ahLst/>
            <a:cxnLst/>
            <a:rect l="l" t="t" r="r" b="b"/>
            <a:pathLst>
              <a:path w="4196274" h="4600575">
                <a:moveTo>
                  <a:pt x="698533" y="23"/>
                </a:moveTo>
                <a:cubicBezTo>
                  <a:pt x="1054085" y="-1460"/>
                  <a:pt x="2609539" y="68645"/>
                  <a:pt x="3265768" y="1088109"/>
                </a:cubicBezTo>
                <a:cubicBezTo>
                  <a:pt x="3279190" y="1093398"/>
                  <a:pt x="3294289" y="1107275"/>
                  <a:pt x="3298987" y="1120493"/>
                </a:cubicBezTo>
                <a:cubicBezTo>
                  <a:pt x="3321470" y="1182283"/>
                  <a:pt x="3376502" y="1209047"/>
                  <a:pt x="3426164" y="1242419"/>
                </a:cubicBezTo>
                <a:cubicBezTo>
                  <a:pt x="3469788" y="1271828"/>
                  <a:pt x="3516097" y="1302557"/>
                  <a:pt x="3534217" y="1352122"/>
                </a:cubicBezTo>
                <a:cubicBezTo>
                  <a:pt x="3558041" y="1418206"/>
                  <a:pt x="3490259" y="1364016"/>
                  <a:pt x="3477841" y="1389129"/>
                </a:cubicBezTo>
                <a:cubicBezTo>
                  <a:pt x="3503679" y="1423492"/>
                  <a:pt x="3543613" y="1454883"/>
                  <a:pt x="3554015" y="1493873"/>
                </a:cubicBezTo>
                <a:cubicBezTo>
                  <a:pt x="3591931" y="1634635"/>
                  <a:pt x="3673808" y="1737067"/>
                  <a:pt x="3796288" y="1816698"/>
                </a:cubicBezTo>
                <a:cubicBezTo>
                  <a:pt x="3831522" y="1839498"/>
                  <a:pt x="3854674" y="1881132"/>
                  <a:pt x="3902658" y="1887738"/>
                </a:cubicBezTo>
                <a:cubicBezTo>
                  <a:pt x="4009367" y="1902279"/>
                  <a:pt x="3975811" y="2015945"/>
                  <a:pt x="4032186" y="2066499"/>
                </a:cubicBezTo>
                <a:cubicBezTo>
                  <a:pt x="4042924" y="2076084"/>
                  <a:pt x="4052655" y="2094915"/>
                  <a:pt x="4050642" y="2107801"/>
                </a:cubicBezTo>
                <a:cubicBezTo>
                  <a:pt x="4047624" y="2126309"/>
                  <a:pt x="4034870" y="2143820"/>
                  <a:pt x="4024133" y="2160342"/>
                </a:cubicBezTo>
                <a:cubicBezTo>
                  <a:pt x="4013059" y="2176862"/>
                  <a:pt x="3996282" y="2191402"/>
                  <a:pt x="4004335" y="2213209"/>
                </a:cubicBezTo>
                <a:cubicBezTo>
                  <a:pt x="4007687" y="2222130"/>
                  <a:pt x="4005342" y="2253190"/>
                  <a:pt x="4030173" y="2228740"/>
                </a:cubicBezTo>
                <a:cubicBezTo>
                  <a:pt x="4098290" y="2161662"/>
                  <a:pt x="4137888" y="2225102"/>
                  <a:pt x="4196274" y="2255503"/>
                </a:cubicBezTo>
                <a:cubicBezTo>
                  <a:pt x="4149296" y="2286895"/>
                  <a:pt x="4107016" y="2309031"/>
                  <a:pt x="4099968" y="2355951"/>
                </a:cubicBezTo>
                <a:cubicBezTo>
                  <a:pt x="4085540" y="2452767"/>
                  <a:pt x="4023800" y="2497043"/>
                  <a:pt x="3930177" y="2505635"/>
                </a:cubicBezTo>
                <a:cubicBezTo>
                  <a:pt x="3964739" y="2599144"/>
                  <a:pt x="3964739" y="2599144"/>
                  <a:pt x="3852997" y="2612033"/>
                </a:cubicBezTo>
                <a:cubicBezTo>
                  <a:pt x="3895949" y="2671508"/>
                  <a:pt x="3895949" y="2686707"/>
                  <a:pt x="3843936" y="2707194"/>
                </a:cubicBezTo>
                <a:cubicBezTo>
                  <a:pt x="3793938" y="2726690"/>
                  <a:pt x="3738572" y="2733299"/>
                  <a:pt x="3692263" y="2763365"/>
                </a:cubicBezTo>
                <a:cubicBezTo>
                  <a:pt x="3734880" y="2839364"/>
                  <a:pt x="3746960" y="2927586"/>
                  <a:pt x="3834876" y="2964596"/>
                </a:cubicBezTo>
                <a:cubicBezTo>
                  <a:pt x="3848634" y="2970213"/>
                  <a:pt x="3858030" y="2993012"/>
                  <a:pt x="3849307" y="3006229"/>
                </a:cubicBezTo>
                <a:cubicBezTo>
                  <a:pt x="3817428" y="3054139"/>
                  <a:pt x="3863064" y="3145008"/>
                  <a:pt x="3763740" y="3155250"/>
                </a:cubicBezTo>
                <a:cubicBezTo>
                  <a:pt x="3751322" y="3156241"/>
                  <a:pt x="3739912" y="3166155"/>
                  <a:pt x="3749644" y="3179042"/>
                </a:cubicBezTo>
                <a:cubicBezTo>
                  <a:pt x="3783202" y="3223978"/>
                  <a:pt x="3742598" y="3221006"/>
                  <a:pt x="3718104" y="3226623"/>
                </a:cubicBezTo>
                <a:cubicBezTo>
                  <a:pt x="3688572" y="3233560"/>
                  <a:pt x="3655017" y="3213736"/>
                  <a:pt x="3627501" y="3238187"/>
                </a:cubicBezTo>
                <a:cubicBezTo>
                  <a:pt x="3633878" y="3263961"/>
                  <a:pt x="3657701" y="3263631"/>
                  <a:pt x="3674479" y="3271890"/>
                </a:cubicBezTo>
                <a:cubicBezTo>
                  <a:pt x="3723470" y="3295682"/>
                  <a:pt x="3763404" y="3324097"/>
                  <a:pt x="3765753" y="3385888"/>
                </a:cubicBezTo>
                <a:cubicBezTo>
                  <a:pt x="3767428" y="3435782"/>
                  <a:pt x="3772798" y="3479727"/>
                  <a:pt x="3705014" y="3494928"/>
                </a:cubicBezTo>
                <a:cubicBezTo>
                  <a:pt x="3676828" y="3501208"/>
                  <a:pt x="3684884" y="3537222"/>
                  <a:pt x="3700990" y="3555066"/>
                </a:cubicBezTo>
                <a:cubicBezTo>
                  <a:pt x="3729848" y="3586786"/>
                  <a:pt x="3753670" y="3629080"/>
                  <a:pt x="3803335" y="3632054"/>
                </a:cubicBezTo>
                <a:cubicBezTo>
                  <a:pt x="3833535" y="3634035"/>
                  <a:pt x="3856689" y="3647255"/>
                  <a:pt x="3880513" y="3662453"/>
                </a:cubicBezTo>
                <a:cubicBezTo>
                  <a:pt x="3897626" y="3673360"/>
                  <a:pt x="3918095" y="3682610"/>
                  <a:pt x="3916083" y="3706069"/>
                </a:cubicBezTo>
                <a:cubicBezTo>
                  <a:pt x="3914069" y="3728539"/>
                  <a:pt x="3894273" y="3737791"/>
                  <a:pt x="3874137" y="3742416"/>
                </a:cubicBezTo>
                <a:cubicBezTo>
                  <a:pt x="3807024" y="3757285"/>
                  <a:pt x="3743942" y="3779093"/>
                  <a:pt x="3687901" y="3828987"/>
                </a:cubicBezTo>
                <a:cubicBezTo>
                  <a:pt x="3725150" y="3855422"/>
                  <a:pt x="3760718" y="3874586"/>
                  <a:pt x="3788234" y="3901352"/>
                </a:cubicBezTo>
                <a:cubicBezTo>
                  <a:pt x="3854674" y="3966112"/>
                  <a:pt x="3291941" y="4169986"/>
                  <a:pt x="3263755" y="4242681"/>
                </a:cubicBezTo>
                <a:cubicBezTo>
                  <a:pt x="3255030" y="4265149"/>
                  <a:pt x="3225166" y="4288278"/>
                  <a:pt x="3200332" y="4294887"/>
                </a:cubicBezTo>
                <a:cubicBezTo>
                  <a:pt x="3083895" y="4325948"/>
                  <a:pt x="2982893" y="4395668"/>
                  <a:pt x="2863768" y="4421442"/>
                </a:cubicBezTo>
                <a:cubicBezTo>
                  <a:pt x="2751355" y="4445892"/>
                  <a:pt x="2640621" y="4478605"/>
                  <a:pt x="2517472" y="4510985"/>
                </a:cubicBezTo>
                <a:cubicBezTo>
                  <a:pt x="2555222" y="4551627"/>
                  <a:pt x="2607569" y="4569553"/>
                  <a:pt x="2654380" y="4591980"/>
                </a:cubicBezTo>
                <a:lnTo>
                  <a:pt x="2667892" y="4600575"/>
                </a:lnTo>
                <a:lnTo>
                  <a:pt x="0" y="4600575"/>
                </a:lnTo>
                <a:lnTo>
                  <a:pt x="0" y="144733"/>
                </a:lnTo>
                <a:lnTo>
                  <a:pt x="121106" y="102309"/>
                </a:lnTo>
                <a:cubicBezTo>
                  <a:pt x="290510" y="47726"/>
                  <a:pt x="463596" y="8200"/>
                  <a:pt x="644044" y="1014"/>
                </a:cubicBezTo>
                <a:cubicBezTo>
                  <a:pt x="656459" y="538"/>
                  <a:pt x="674830" y="121"/>
                  <a:pt x="698533" y="23"/>
                </a:cubicBezTo>
                <a:close/>
              </a:path>
            </a:pathLst>
          </a:custGeom>
        </p:spPr>
      </p:pic>
      <p:pic>
        <p:nvPicPr>
          <p:cNvPr id="4" name="Content Placeholder 3" descr="A field of wheat with blue sky&#10;&#10;AI-generated content may be incorrect.">
            <a:extLst>
              <a:ext uri="{FF2B5EF4-FFF2-40B4-BE49-F238E27FC236}">
                <a16:creationId xmlns:a16="http://schemas.microsoft.com/office/drawing/2014/main" id="{658FCB91-F468-B9C6-1BF7-A973241D14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100" r="9640" b="2"/>
          <a:stretch>
            <a:fillRect/>
          </a:stretch>
        </p:blipFill>
        <p:spPr>
          <a:xfrm>
            <a:off x="5314848" y="464683"/>
            <a:ext cx="3241499" cy="3354472"/>
          </a:xfrm>
          <a:custGeom>
            <a:avLst/>
            <a:gdLst/>
            <a:ahLst/>
            <a:cxnLst/>
            <a:rect l="l" t="t" r="r" b="b"/>
            <a:pathLst>
              <a:path w="3359190" h="3476265">
                <a:moveTo>
                  <a:pt x="450539" y="15"/>
                </a:moveTo>
                <a:cubicBezTo>
                  <a:pt x="458434" y="271"/>
                  <a:pt x="466600" y="3856"/>
                  <a:pt x="473999" y="4995"/>
                </a:cubicBezTo>
                <a:cubicBezTo>
                  <a:pt x="637327" y="30493"/>
                  <a:pt x="800653" y="58040"/>
                  <a:pt x="964158" y="82398"/>
                </a:cubicBezTo>
                <a:cubicBezTo>
                  <a:pt x="1117018" y="105163"/>
                  <a:pt x="1270959" y="110398"/>
                  <a:pt x="1424540" y="122237"/>
                </a:cubicBezTo>
                <a:cubicBezTo>
                  <a:pt x="1610425" y="136579"/>
                  <a:pt x="1795950" y="156841"/>
                  <a:pt x="1980752" y="188711"/>
                </a:cubicBezTo>
                <a:cubicBezTo>
                  <a:pt x="2109067" y="211022"/>
                  <a:pt x="2238645" y="226502"/>
                  <a:pt x="2368766" y="208745"/>
                </a:cubicBezTo>
                <a:cubicBezTo>
                  <a:pt x="2375261" y="207834"/>
                  <a:pt x="2382661" y="204876"/>
                  <a:pt x="2388075" y="207834"/>
                </a:cubicBezTo>
                <a:cubicBezTo>
                  <a:pt x="2451242" y="241073"/>
                  <a:pt x="2520180" y="217168"/>
                  <a:pt x="2585691" y="238113"/>
                </a:cubicBezTo>
                <a:cubicBezTo>
                  <a:pt x="2568908" y="318930"/>
                  <a:pt x="2496899" y="312327"/>
                  <a:pt x="2456294" y="368331"/>
                </a:cubicBezTo>
                <a:cubicBezTo>
                  <a:pt x="2522527" y="390639"/>
                  <a:pt x="2582081" y="413178"/>
                  <a:pt x="2642540" y="430023"/>
                </a:cubicBezTo>
                <a:cubicBezTo>
                  <a:pt x="2706608" y="447780"/>
                  <a:pt x="2760929" y="495816"/>
                  <a:pt x="2823551" y="517215"/>
                </a:cubicBezTo>
                <a:cubicBezTo>
                  <a:pt x="2836907" y="521769"/>
                  <a:pt x="2852969" y="537704"/>
                  <a:pt x="2857661" y="553184"/>
                </a:cubicBezTo>
                <a:cubicBezTo>
                  <a:pt x="2872820" y="603269"/>
                  <a:pt x="3175470" y="743732"/>
                  <a:pt x="3139737" y="788350"/>
                </a:cubicBezTo>
                <a:cubicBezTo>
                  <a:pt x="3124939" y="806790"/>
                  <a:pt x="3105809" y="819994"/>
                  <a:pt x="3085776" y="838207"/>
                </a:cubicBezTo>
                <a:cubicBezTo>
                  <a:pt x="3115916" y="872582"/>
                  <a:pt x="3149843" y="887608"/>
                  <a:pt x="3185938" y="897851"/>
                </a:cubicBezTo>
                <a:cubicBezTo>
                  <a:pt x="3196767" y="901039"/>
                  <a:pt x="3207414" y="907413"/>
                  <a:pt x="3208497" y="922894"/>
                </a:cubicBezTo>
                <a:cubicBezTo>
                  <a:pt x="3209580" y="939056"/>
                  <a:pt x="3198571" y="945429"/>
                  <a:pt x="3189367" y="952944"/>
                </a:cubicBezTo>
                <a:cubicBezTo>
                  <a:pt x="3176554" y="963415"/>
                  <a:pt x="3164101" y="972523"/>
                  <a:pt x="3147859" y="973888"/>
                </a:cubicBezTo>
                <a:cubicBezTo>
                  <a:pt x="3121148" y="975937"/>
                  <a:pt x="3108336" y="1005076"/>
                  <a:pt x="3092816" y="1026930"/>
                </a:cubicBezTo>
                <a:cubicBezTo>
                  <a:pt x="3084153" y="1039224"/>
                  <a:pt x="3079821" y="1064037"/>
                  <a:pt x="3094980" y="1068363"/>
                </a:cubicBezTo>
                <a:cubicBezTo>
                  <a:pt x="3131436" y="1078836"/>
                  <a:pt x="3128548" y="1109114"/>
                  <a:pt x="3127647" y="1143489"/>
                </a:cubicBezTo>
                <a:cubicBezTo>
                  <a:pt x="3126383" y="1186061"/>
                  <a:pt x="3104906" y="1205638"/>
                  <a:pt x="3078557" y="1222030"/>
                </a:cubicBezTo>
                <a:cubicBezTo>
                  <a:pt x="3069534" y="1227720"/>
                  <a:pt x="3056721" y="1227493"/>
                  <a:pt x="3053292" y="1245250"/>
                </a:cubicBezTo>
                <a:cubicBezTo>
                  <a:pt x="3068090" y="1262097"/>
                  <a:pt x="3086137" y="1248439"/>
                  <a:pt x="3102020" y="1253218"/>
                </a:cubicBezTo>
                <a:cubicBezTo>
                  <a:pt x="3115193" y="1257088"/>
                  <a:pt x="3137031" y="1255040"/>
                  <a:pt x="3118983" y="1286000"/>
                </a:cubicBezTo>
                <a:cubicBezTo>
                  <a:pt x="3113749" y="1294878"/>
                  <a:pt x="3119885" y="1301709"/>
                  <a:pt x="3126564" y="1302392"/>
                </a:cubicBezTo>
                <a:cubicBezTo>
                  <a:pt x="3179982" y="1309448"/>
                  <a:pt x="3155438" y="1372054"/>
                  <a:pt x="3172584" y="1405063"/>
                </a:cubicBezTo>
                <a:cubicBezTo>
                  <a:pt x="3177275" y="1414169"/>
                  <a:pt x="3172222" y="1429877"/>
                  <a:pt x="3164822" y="1433747"/>
                </a:cubicBezTo>
                <a:cubicBezTo>
                  <a:pt x="3117539" y="1459245"/>
                  <a:pt x="3111043" y="1520028"/>
                  <a:pt x="3088122" y="1572389"/>
                </a:cubicBezTo>
                <a:cubicBezTo>
                  <a:pt x="3113028" y="1593104"/>
                  <a:pt x="3142805" y="1597657"/>
                  <a:pt x="3169695" y="1611089"/>
                </a:cubicBezTo>
                <a:cubicBezTo>
                  <a:pt x="3197669" y="1625204"/>
                  <a:pt x="3197669" y="1635676"/>
                  <a:pt x="3174569" y="1676653"/>
                </a:cubicBezTo>
                <a:cubicBezTo>
                  <a:pt x="3234665" y="1685532"/>
                  <a:pt x="3234665" y="1685532"/>
                  <a:pt x="3216077" y="1749957"/>
                </a:cubicBezTo>
                <a:cubicBezTo>
                  <a:pt x="3266430" y="1755877"/>
                  <a:pt x="3299635" y="1786382"/>
                  <a:pt x="3307395" y="1853085"/>
                </a:cubicBezTo>
                <a:cubicBezTo>
                  <a:pt x="3311185" y="1885411"/>
                  <a:pt x="3333924" y="1900663"/>
                  <a:pt x="3359190" y="1922291"/>
                </a:cubicBezTo>
                <a:cubicBezTo>
                  <a:pt x="3327789" y="1943236"/>
                  <a:pt x="3306492" y="1986945"/>
                  <a:pt x="3269857" y="1940730"/>
                </a:cubicBezTo>
                <a:cubicBezTo>
                  <a:pt x="3256503" y="1923885"/>
                  <a:pt x="3257764" y="1945284"/>
                  <a:pt x="3255961" y="1951430"/>
                </a:cubicBezTo>
                <a:cubicBezTo>
                  <a:pt x="3251630" y="1966455"/>
                  <a:pt x="3260653" y="1976472"/>
                  <a:pt x="3266609" y="1987854"/>
                </a:cubicBezTo>
                <a:cubicBezTo>
                  <a:pt x="3272384" y="1999237"/>
                  <a:pt x="3279243" y="2011302"/>
                  <a:pt x="3280866" y="2024054"/>
                </a:cubicBezTo>
                <a:cubicBezTo>
                  <a:pt x="3281948" y="2032931"/>
                  <a:pt x="3276715" y="2045905"/>
                  <a:pt x="3270940" y="2052509"/>
                </a:cubicBezTo>
                <a:cubicBezTo>
                  <a:pt x="3240620" y="2087340"/>
                  <a:pt x="3258667" y="2165652"/>
                  <a:pt x="3201277" y="2175670"/>
                </a:cubicBezTo>
                <a:cubicBezTo>
                  <a:pt x="3175470" y="2180221"/>
                  <a:pt x="3163018" y="2208906"/>
                  <a:pt x="3144069" y="2224614"/>
                </a:cubicBezTo>
                <a:cubicBezTo>
                  <a:pt x="3078197" y="2279478"/>
                  <a:pt x="3034161" y="2350051"/>
                  <a:pt x="3013769" y="2447031"/>
                </a:cubicBezTo>
                <a:cubicBezTo>
                  <a:pt x="3008175" y="2473894"/>
                  <a:pt x="2986698" y="2495522"/>
                  <a:pt x="2972802" y="2519197"/>
                </a:cubicBezTo>
                <a:cubicBezTo>
                  <a:pt x="2979480" y="2536499"/>
                  <a:pt x="3015935" y="2499164"/>
                  <a:pt x="3003121" y="2544694"/>
                </a:cubicBezTo>
                <a:cubicBezTo>
                  <a:pt x="2993376" y="2578843"/>
                  <a:pt x="2968470" y="2600014"/>
                  <a:pt x="2945008" y="2620276"/>
                </a:cubicBezTo>
                <a:cubicBezTo>
                  <a:pt x="2918299" y="2643268"/>
                  <a:pt x="2888702" y="2661708"/>
                  <a:pt x="2876610" y="2704279"/>
                </a:cubicBezTo>
                <a:cubicBezTo>
                  <a:pt x="2874083" y="2713386"/>
                  <a:pt x="2865963" y="2722947"/>
                  <a:pt x="2858744" y="2726591"/>
                </a:cubicBezTo>
                <a:cubicBezTo>
                  <a:pt x="2482281" y="3475797"/>
                  <a:pt x="1555563" y="3480805"/>
                  <a:pt x="1448724" y="3475568"/>
                </a:cubicBezTo>
                <a:cubicBezTo>
                  <a:pt x="1319326" y="3468966"/>
                  <a:pt x="1196966" y="3422753"/>
                  <a:pt x="1076954" y="3365156"/>
                </a:cubicBezTo>
                <a:cubicBezTo>
                  <a:pt x="1026241" y="3340797"/>
                  <a:pt x="979138" y="3306195"/>
                  <a:pt x="929868" y="3279332"/>
                </a:cubicBezTo>
                <a:cubicBezTo>
                  <a:pt x="861832" y="3242223"/>
                  <a:pt x="809315" y="3171424"/>
                  <a:pt x="741457" y="3141601"/>
                </a:cubicBezTo>
                <a:cubicBezTo>
                  <a:pt x="671616" y="3110867"/>
                  <a:pt x="611879" y="3054638"/>
                  <a:pt x="540052" y="3030734"/>
                </a:cubicBezTo>
                <a:cubicBezTo>
                  <a:pt x="502153" y="3017985"/>
                  <a:pt x="465517" y="2994993"/>
                  <a:pt x="471471" y="2929200"/>
                </a:cubicBezTo>
                <a:cubicBezTo>
                  <a:pt x="473096" y="2910532"/>
                  <a:pt x="463171" y="2895282"/>
                  <a:pt x="447469" y="2900745"/>
                </a:cubicBezTo>
                <a:cubicBezTo>
                  <a:pt x="417513" y="2910989"/>
                  <a:pt x="403977" y="2883898"/>
                  <a:pt x="387373" y="2863636"/>
                </a:cubicBezTo>
                <a:cubicBezTo>
                  <a:pt x="357776" y="2827667"/>
                  <a:pt x="329623" y="2789422"/>
                  <a:pt x="282519" y="2783503"/>
                </a:cubicBezTo>
                <a:cubicBezTo>
                  <a:pt x="291543" y="2755272"/>
                  <a:pt x="306883" y="2759371"/>
                  <a:pt x="320959" y="2765290"/>
                </a:cubicBezTo>
                <a:cubicBezTo>
                  <a:pt x="357956" y="2780772"/>
                  <a:pt x="394592" y="2798300"/>
                  <a:pt x="431588" y="2813781"/>
                </a:cubicBezTo>
                <a:cubicBezTo>
                  <a:pt x="455771" y="2823799"/>
                  <a:pt x="479775" y="2837912"/>
                  <a:pt x="512079" y="2826755"/>
                </a:cubicBezTo>
                <a:cubicBezTo>
                  <a:pt x="484286" y="2769843"/>
                  <a:pt x="437003" y="2759598"/>
                  <a:pt x="398743" y="2742071"/>
                </a:cubicBezTo>
                <a:cubicBezTo>
                  <a:pt x="350919" y="2719988"/>
                  <a:pt x="322765" y="2678326"/>
                  <a:pt x="289016" y="2631885"/>
                </a:cubicBezTo>
                <a:cubicBezTo>
                  <a:pt x="324209" y="2620730"/>
                  <a:pt x="346045" y="2654879"/>
                  <a:pt x="373657" y="2653056"/>
                </a:cubicBezTo>
                <a:cubicBezTo>
                  <a:pt x="375101" y="2647140"/>
                  <a:pt x="377627" y="2638488"/>
                  <a:pt x="377267" y="2638259"/>
                </a:cubicBezTo>
                <a:cubicBezTo>
                  <a:pt x="332149" y="2612763"/>
                  <a:pt x="311034" y="2564956"/>
                  <a:pt x="303995" y="2507131"/>
                </a:cubicBezTo>
                <a:cubicBezTo>
                  <a:pt x="300386" y="2477310"/>
                  <a:pt x="283963" y="2467976"/>
                  <a:pt x="267720" y="2454316"/>
                </a:cubicBezTo>
                <a:cubicBezTo>
                  <a:pt x="211053" y="2405826"/>
                  <a:pt x="151137" y="2361890"/>
                  <a:pt x="104574" y="2295188"/>
                </a:cubicBezTo>
                <a:cubicBezTo>
                  <a:pt x="158355" y="2304066"/>
                  <a:pt x="201487" y="2347547"/>
                  <a:pt x="259420" y="2366215"/>
                </a:cubicBezTo>
                <a:cubicBezTo>
                  <a:pt x="213400" y="2292910"/>
                  <a:pt x="153843" y="2255803"/>
                  <a:pt x="99521" y="2211409"/>
                </a:cubicBezTo>
                <a:cubicBezTo>
                  <a:pt x="74797" y="2191149"/>
                  <a:pt x="51878" y="2165197"/>
                  <a:pt x="21920" y="2154269"/>
                </a:cubicBezTo>
                <a:cubicBezTo>
                  <a:pt x="11271" y="2150400"/>
                  <a:pt x="-6235" y="2142204"/>
                  <a:pt x="2248" y="2120577"/>
                </a:cubicBezTo>
                <a:cubicBezTo>
                  <a:pt x="9466" y="2102593"/>
                  <a:pt x="23723" y="2108055"/>
                  <a:pt x="36718" y="2113292"/>
                </a:cubicBezTo>
                <a:cubicBezTo>
                  <a:pt x="67939" y="2126269"/>
                  <a:pt x="100244" y="2126495"/>
                  <a:pt x="142474" y="2126269"/>
                </a:cubicBezTo>
                <a:cubicBezTo>
                  <a:pt x="107102" y="2066851"/>
                  <a:pt x="42311" y="2084608"/>
                  <a:pt x="11993" y="2022231"/>
                </a:cubicBezTo>
                <a:cubicBezTo>
                  <a:pt x="49892" y="2011302"/>
                  <a:pt x="79128" y="2033841"/>
                  <a:pt x="109809" y="2038166"/>
                </a:cubicBezTo>
                <a:cubicBezTo>
                  <a:pt x="137600" y="2042036"/>
                  <a:pt x="144459" y="2031565"/>
                  <a:pt x="137962" y="1997188"/>
                </a:cubicBezTo>
                <a:cubicBezTo>
                  <a:pt x="127856" y="1943690"/>
                  <a:pt x="143015" y="1916371"/>
                  <a:pt x="183441" y="1930941"/>
                </a:cubicBezTo>
                <a:cubicBezTo>
                  <a:pt x="220978" y="1944601"/>
                  <a:pt x="224948" y="1924568"/>
                  <a:pt x="214842" y="1894062"/>
                </a:cubicBezTo>
                <a:cubicBezTo>
                  <a:pt x="200405" y="1849671"/>
                  <a:pt x="216827" y="1815295"/>
                  <a:pt x="228017" y="1777960"/>
                </a:cubicBezTo>
                <a:cubicBezTo>
                  <a:pt x="245162" y="1721045"/>
                  <a:pt x="237944" y="1693272"/>
                  <a:pt x="200946" y="1650929"/>
                </a:cubicBezTo>
                <a:cubicBezTo>
                  <a:pt x="180193" y="1627251"/>
                  <a:pt x="157815" y="1607219"/>
                  <a:pt x="127675" y="1586731"/>
                </a:cubicBezTo>
                <a:cubicBezTo>
                  <a:pt x="197157" y="1575576"/>
                  <a:pt x="124246" y="1538013"/>
                  <a:pt x="148791" y="1514564"/>
                </a:cubicBezTo>
                <a:cubicBezTo>
                  <a:pt x="197878" y="1505003"/>
                  <a:pt x="237944" y="1579673"/>
                  <a:pt x="304718" y="1558274"/>
                </a:cubicBezTo>
                <a:cubicBezTo>
                  <a:pt x="222243" y="1493618"/>
                  <a:pt x="131104" y="1472448"/>
                  <a:pt x="71369" y="1386396"/>
                </a:cubicBezTo>
                <a:cubicBezTo>
                  <a:pt x="85084" y="1366817"/>
                  <a:pt x="98799" y="1385029"/>
                  <a:pt x="110530" y="1377745"/>
                </a:cubicBezTo>
                <a:cubicBezTo>
                  <a:pt x="110169" y="1373192"/>
                  <a:pt x="111073" y="1366361"/>
                  <a:pt x="108906" y="1364313"/>
                </a:cubicBezTo>
                <a:cubicBezTo>
                  <a:pt x="64330" y="1317416"/>
                  <a:pt x="63607" y="1316279"/>
                  <a:pt x="111433" y="1281675"/>
                </a:cubicBezTo>
                <a:cubicBezTo>
                  <a:pt x="128217" y="1269609"/>
                  <a:pt x="126772" y="1258909"/>
                  <a:pt x="117930" y="1243657"/>
                </a:cubicBezTo>
                <a:cubicBezTo>
                  <a:pt x="111612" y="1232957"/>
                  <a:pt x="104033" y="1223395"/>
                  <a:pt x="107643" y="1199947"/>
                </a:cubicBezTo>
                <a:cubicBezTo>
                  <a:pt x="133810" y="1229998"/>
                  <a:pt x="260321" y="1220208"/>
                  <a:pt x="282700" y="1217021"/>
                </a:cubicBezTo>
                <a:cubicBezTo>
                  <a:pt x="307786" y="1213607"/>
                  <a:pt x="332510" y="1199037"/>
                  <a:pt x="358858" y="1207003"/>
                </a:cubicBezTo>
                <a:cubicBezTo>
                  <a:pt x="379973" y="1213381"/>
                  <a:pt x="477788" y="1275073"/>
                  <a:pt x="491685" y="1204273"/>
                </a:cubicBezTo>
                <a:cubicBezTo>
                  <a:pt x="492408" y="1200857"/>
                  <a:pt x="531930" y="1208826"/>
                  <a:pt x="553226" y="1212696"/>
                </a:cubicBezTo>
                <a:cubicBezTo>
                  <a:pt x="571995" y="1215883"/>
                  <a:pt x="593110" y="1229998"/>
                  <a:pt x="605743" y="1201769"/>
                </a:cubicBezTo>
                <a:cubicBezTo>
                  <a:pt x="613143" y="1185150"/>
                  <a:pt x="582643" y="1153051"/>
                  <a:pt x="555391" y="1150320"/>
                </a:cubicBezTo>
                <a:cubicBezTo>
                  <a:pt x="531749" y="1147814"/>
                  <a:pt x="507025" y="1144172"/>
                  <a:pt x="484466" y="1151001"/>
                </a:cubicBezTo>
                <a:cubicBezTo>
                  <a:pt x="456674" y="1159198"/>
                  <a:pt x="441696" y="1145994"/>
                  <a:pt x="433934" y="1117538"/>
                </a:cubicBezTo>
                <a:cubicBezTo>
                  <a:pt x="425273" y="1086122"/>
                  <a:pt x="408668" y="1071550"/>
                  <a:pt x="385749" y="1056980"/>
                </a:cubicBezTo>
                <a:cubicBezTo>
                  <a:pt x="330163" y="1021696"/>
                  <a:pt x="276744" y="980946"/>
                  <a:pt x="215745" y="960456"/>
                </a:cubicBezTo>
                <a:cubicBezTo>
                  <a:pt x="203653" y="956358"/>
                  <a:pt x="190298" y="950894"/>
                  <a:pt x="184704" y="923805"/>
                </a:cubicBezTo>
                <a:cubicBezTo>
                  <a:pt x="349836" y="964326"/>
                  <a:pt x="500349" y="1069958"/>
                  <a:pt x="670713" y="1063811"/>
                </a:cubicBezTo>
                <a:cubicBezTo>
                  <a:pt x="624151" y="1030346"/>
                  <a:pt x="570192" y="1028524"/>
                  <a:pt x="520561" y="1005076"/>
                </a:cubicBezTo>
                <a:cubicBezTo>
                  <a:pt x="555753" y="987546"/>
                  <a:pt x="588779" y="1005759"/>
                  <a:pt x="622167" y="1015777"/>
                </a:cubicBezTo>
                <a:cubicBezTo>
                  <a:pt x="650140" y="1023970"/>
                  <a:pt x="675405" y="1025337"/>
                  <a:pt x="678473" y="976393"/>
                </a:cubicBezTo>
                <a:cubicBezTo>
                  <a:pt x="677389" y="973205"/>
                  <a:pt x="677570" y="969107"/>
                  <a:pt x="677751" y="965238"/>
                </a:cubicBezTo>
                <a:cubicBezTo>
                  <a:pt x="668365" y="944976"/>
                  <a:pt x="653749" y="934504"/>
                  <a:pt x="636423" y="928584"/>
                </a:cubicBezTo>
                <a:cubicBezTo>
                  <a:pt x="625955" y="924942"/>
                  <a:pt x="612060" y="919478"/>
                  <a:pt x="612239" y="904909"/>
                </a:cubicBezTo>
                <a:cubicBezTo>
                  <a:pt x="612781" y="850955"/>
                  <a:pt x="579394" y="835246"/>
                  <a:pt x="546007" y="819539"/>
                </a:cubicBezTo>
                <a:cubicBezTo>
                  <a:pt x="564596" y="792676"/>
                  <a:pt x="579213" y="812481"/>
                  <a:pt x="593290" y="810433"/>
                </a:cubicBezTo>
                <a:cubicBezTo>
                  <a:pt x="602495" y="809067"/>
                  <a:pt x="610796" y="806563"/>
                  <a:pt x="610796" y="792676"/>
                </a:cubicBezTo>
                <a:cubicBezTo>
                  <a:pt x="610977" y="781065"/>
                  <a:pt x="606645" y="767861"/>
                  <a:pt x="597622" y="767635"/>
                </a:cubicBezTo>
                <a:cubicBezTo>
                  <a:pt x="541135" y="765585"/>
                  <a:pt x="509913" y="690914"/>
                  <a:pt x="451260" y="690687"/>
                </a:cubicBezTo>
                <a:cubicBezTo>
                  <a:pt x="416248" y="690687"/>
                  <a:pt x="469488" y="648571"/>
                  <a:pt x="439891" y="631042"/>
                </a:cubicBezTo>
                <a:cubicBezTo>
                  <a:pt x="433393" y="627171"/>
                  <a:pt x="456855" y="621254"/>
                  <a:pt x="467323" y="622164"/>
                </a:cubicBezTo>
                <a:cubicBezTo>
                  <a:pt x="477609" y="623074"/>
                  <a:pt x="486813" y="634229"/>
                  <a:pt x="499265" y="626261"/>
                </a:cubicBezTo>
                <a:cubicBezTo>
                  <a:pt x="506123" y="597806"/>
                  <a:pt x="488438" y="587332"/>
                  <a:pt x="473818" y="579365"/>
                </a:cubicBezTo>
                <a:cubicBezTo>
                  <a:pt x="440070" y="560925"/>
                  <a:pt x="407224" y="538615"/>
                  <a:pt x="370228" y="532013"/>
                </a:cubicBezTo>
                <a:cubicBezTo>
                  <a:pt x="357055" y="529737"/>
                  <a:pt x="389177" y="499231"/>
                  <a:pt x="395494" y="488532"/>
                </a:cubicBezTo>
                <a:cubicBezTo>
                  <a:pt x="376883" y="474474"/>
                  <a:pt x="357801" y="462263"/>
                  <a:pt x="338331" y="451478"/>
                </a:cubicBezTo>
                <a:lnTo>
                  <a:pt x="331729" y="448316"/>
                </a:lnTo>
                <a:lnTo>
                  <a:pt x="333477" y="428106"/>
                </a:lnTo>
                <a:cubicBezTo>
                  <a:pt x="333477" y="428106"/>
                  <a:pt x="322127" y="376930"/>
                  <a:pt x="314427" y="351906"/>
                </a:cubicBezTo>
                <a:lnTo>
                  <a:pt x="296726" y="307655"/>
                </a:lnTo>
                <a:lnTo>
                  <a:pt x="312139" y="309596"/>
                </a:lnTo>
                <a:cubicBezTo>
                  <a:pt x="327682" y="313807"/>
                  <a:pt x="343879" y="321889"/>
                  <a:pt x="357956" y="329174"/>
                </a:cubicBezTo>
                <a:cubicBezTo>
                  <a:pt x="381237" y="341238"/>
                  <a:pt x="403435" y="344425"/>
                  <a:pt x="434297" y="329174"/>
                </a:cubicBezTo>
                <a:cubicBezTo>
                  <a:pt x="406324" y="319841"/>
                  <a:pt x="384846" y="311645"/>
                  <a:pt x="362829" y="305953"/>
                </a:cubicBezTo>
                <a:cubicBezTo>
                  <a:pt x="345323" y="301400"/>
                  <a:pt x="387012" y="282960"/>
                  <a:pt x="408307" y="285237"/>
                </a:cubicBezTo>
                <a:cubicBezTo>
                  <a:pt x="438085" y="288423"/>
                  <a:pt x="421302" y="276586"/>
                  <a:pt x="416248" y="260195"/>
                </a:cubicBezTo>
                <a:cubicBezTo>
                  <a:pt x="410835" y="242665"/>
                  <a:pt x="426897" y="237203"/>
                  <a:pt x="437003" y="240844"/>
                </a:cubicBezTo>
                <a:cubicBezTo>
                  <a:pt x="475803" y="255187"/>
                  <a:pt x="514425" y="229917"/>
                  <a:pt x="554491" y="250407"/>
                </a:cubicBezTo>
                <a:cubicBezTo>
                  <a:pt x="544384" y="199867"/>
                  <a:pt x="522546" y="177784"/>
                  <a:pt x="476887" y="170726"/>
                </a:cubicBezTo>
                <a:cubicBezTo>
                  <a:pt x="459741" y="167996"/>
                  <a:pt x="441876" y="172093"/>
                  <a:pt x="427076" y="157522"/>
                </a:cubicBezTo>
                <a:cubicBezTo>
                  <a:pt x="418594" y="149101"/>
                  <a:pt x="409030" y="139084"/>
                  <a:pt x="415707" y="123603"/>
                </a:cubicBezTo>
                <a:cubicBezTo>
                  <a:pt x="420400" y="112674"/>
                  <a:pt x="430506" y="112674"/>
                  <a:pt x="438808" y="116318"/>
                </a:cubicBezTo>
                <a:cubicBezTo>
                  <a:pt x="475984" y="132483"/>
                  <a:pt x="514786" y="138400"/>
                  <a:pt x="553586" y="144320"/>
                </a:cubicBezTo>
                <a:cubicBezTo>
                  <a:pt x="559543" y="145230"/>
                  <a:pt x="566220" y="148191"/>
                  <a:pt x="572898" y="133164"/>
                </a:cubicBezTo>
                <a:cubicBezTo>
                  <a:pt x="500349" y="108805"/>
                  <a:pt x="431408" y="74202"/>
                  <a:pt x="356874" y="60770"/>
                </a:cubicBezTo>
                <a:cubicBezTo>
                  <a:pt x="357956" y="54397"/>
                  <a:pt x="359038" y="48022"/>
                  <a:pt x="360122" y="41649"/>
                </a:cubicBezTo>
                <a:cubicBezTo>
                  <a:pt x="418413" y="50753"/>
                  <a:pt x="476707" y="59859"/>
                  <a:pt x="550338" y="71243"/>
                </a:cubicBezTo>
                <a:cubicBezTo>
                  <a:pt x="505041" y="35045"/>
                  <a:pt x="462269" y="47111"/>
                  <a:pt x="428701" y="15013"/>
                </a:cubicBezTo>
                <a:cubicBezTo>
                  <a:pt x="435018" y="2833"/>
                  <a:pt x="442643" y="-241"/>
                  <a:pt x="450539" y="15"/>
                </a:cubicBezTo>
                <a:close/>
              </a:path>
            </a:pathLst>
          </a:custGeom>
        </p:spPr>
      </p:pic>
      <p:pic>
        <p:nvPicPr>
          <p:cNvPr id="6" name="Picture 5" descr="A green hills with trees and mountains in the background&#10;&#10;AI-generated content may be incorrect.">
            <a:extLst>
              <a:ext uri="{FF2B5EF4-FFF2-40B4-BE49-F238E27FC236}">
                <a16:creationId xmlns:a16="http://schemas.microsoft.com/office/drawing/2014/main" id="{E06BEB64-6176-52B6-1B9B-F3D7ABBFD8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9201" b="3"/>
          <a:stretch>
            <a:fillRect/>
          </a:stretch>
        </p:blipFill>
        <p:spPr>
          <a:xfrm>
            <a:off x="480177" y="3"/>
            <a:ext cx="4980517" cy="2440831"/>
          </a:xfrm>
          <a:custGeom>
            <a:avLst/>
            <a:gdLst/>
            <a:ahLst/>
            <a:cxnLst/>
            <a:rect l="l" t="t" r="r" b="b"/>
            <a:pathLst>
              <a:path w="4980517" h="2440831">
                <a:moveTo>
                  <a:pt x="287929" y="0"/>
                </a:moveTo>
                <a:lnTo>
                  <a:pt x="4817890" y="0"/>
                </a:lnTo>
                <a:lnTo>
                  <a:pt x="4816841" y="3177"/>
                </a:lnTo>
                <a:cubicBezTo>
                  <a:pt x="4816707" y="6109"/>
                  <a:pt x="4816908" y="9403"/>
                  <a:pt x="4816641" y="12038"/>
                </a:cubicBezTo>
                <a:cubicBezTo>
                  <a:pt x="4834033" y="20468"/>
                  <a:pt x="4854369" y="-611"/>
                  <a:pt x="4874703" y="22050"/>
                </a:cubicBezTo>
                <a:cubicBezTo>
                  <a:pt x="4786137" y="121645"/>
                  <a:pt x="4651010" y="146147"/>
                  <a:pt x="4528727" y="220979"/>
                </a:cubicBezTo>
                <a:cubicBezTo>
                  <a:pt x="4627731" y="245745"/>
                  <a:pt x="4687133" y="159323"/>
                  <a:pt x="4759914" y="170389"/>
                </a:cubicBezTo>
                <a:cubicBezTo>
                  <a:pt x="4796305" y="197528"/>
                  <a:pt x="4688204" y="241003"/>
                  <a:pt x="4791221" y="253914"/>
                </a:cubicBezTo>
                <a:cubicBezTo>
                  <a:pt x="4746534" y="277627"/>
                  <a:pt x="4713355" y="300811"/>
                  <a:pt x="4682585" y="328215"/>
                </a:cubicBezTo>
                <a:cubicBezTo>
                  <a:pt x="4627731" y="377223"/>
                  <a:pt x="4617028" y="409367"/>
                  <a:pt x="4642449" y="475239"/>
                </a:cubicBezTo>
                <a:cubicBezTo>
                  <a:pt x="4659039" y="518450"/>
                  <a:pt x="4683387" y="558237"/>
                  <a:pt x="4661983" y="609614"/>
                </a:cubicBezTo>
                <a:cubicBezTo>
                  <a:pt x="4646998" y="644922"/>
                  <a:pt x="4652885" y="668107"/>
                  <a:pt x="4708539" y="652298"/>
                </a:cubicBezTo>
                <a:cubicBezTo>
                  <a:pt x="4768476" y="635435"/>
                  <a:pt x="4790952" y="667053"/>
                  <a:pt x="4775969" y="728971"/>
                </a:cubicBezTo>
                <a:cubicBezTo>
                  <a:pt x="4766336" y="768758"/>
                  <a:pt x="4776506" y="780877"/>
                  <a:pt x="4817710" y="776398"/>
                </a:cubicBezTo>
                <a:cubicBezTo>
                  <a:pt x="4863199" y="771392"/>
                  <a:pt x="4906546" y="745306"/>
                  <a:pt x="4962737" y="757955"/>
                </a:cubicBezTo>
                <a:cubicBezTo>
                  <a:pt x="4917786" y="830149"/>
                  <a:pt x="4821724" y="809597"/>
                  <a:pt x="4769279" y="878367"/>
                </a:cubicBezTo>
                <a:cubicBezTo>
                  <a:pt x="4831892" y="878629"/>
                  <a:pt x="4879788" y="878367"/>
                  <a:pt x="4926079" y="863347"/>
                </a:cubicBezTo>
                <a:cubicBezTo>
                  <a:pt x="4945346" y="857286"/>
                  <a:pt x="4966484" y="850965"/>
                  <a:pt x="4977186" y="871779"/>
                </a:cubicBezTo>
                <a:cubicBezTo>
                  <a:pt x="4989762" y="896809"/>
                  <a:pt x="4963808" y="906295"/>
                  <a:pt x="4948019" y="910774"/>
                </a:cubicBezTo>
                <a:cubicBezTo>
                  <a:pt x="4903602" y="923421"/>
                  <a:pt x="4869621" y="953458"/>
                  <a:pt x="4832963" y="976907"/>
                </a:cubicBezTo>
                <a:cubicBezTo>
                  <a:pt x="4752423" y="1028288"/>
                  <a:pt x="4664121" y="1071235"/>
                  <a:pt x="4595889" y="1156077"/>
                </a:cubicBezTo>
                <a:cubicBezTo>
                  <a:pt x="4681783" y="1134471"/>
                  <a:pt x="4745733" y="1084147"/>
                  <a:pt x="4825471" y="1073871"/>
                </a:cubicBezTo>
                <a:cubicBezTo>
                  <a:pt x="4756436" y="1151071"/>
                  <a:pt x="4667600" y="1201922"/>
                  <a:pt x="4583583" y="1258044"/>
                </a:cubicBezTo>
                <a:cubicBezTo>
                  <a:pt x="4559500" y="1273853"/>
                  <a:pt x="4535151" y="1284656"/>
                  <a:pt x="4529799" y="1319171"/>
                </a:cubicBezTo>
                <a:cubicBezTo>
                  <a:pt x="4519362" y="1386097"/>
                  <a:pt x="4488056" y="1441427"/>
                  <a:pt x="4421163" y="1470936"/>
                </a:cubicBezTo>
                <a:cubicBezTo>
                  <a:pt x="4420628" y="1471202"/>
                  <a:pt x="4424373" y="1481215"/>
                  <a:pt x="4426515" y="1488062"/>
                </a:cubicBezTo>
                <a:cubicBezTo>
                  <a:pt x="4467453" y="1490172"/>
                  <a:pt x="4499829" y="1450649"/>
                  <a:pt x="4552008" y="1463559"/>
                </a:cubicBezTo>
                <a:cubicBezTo>
                  <a:pt x="4501970" y="1517309"/>
                  <a:pt x="4460227" y="1565528"/>
                  <a:pt x="4389321" y="1591086"/>
                </a:cubicBezTo>
                <a:cubicBezTo>
                  <a:pt x="4332594" y="1611373"/>
                  <a:pt x="4262490" y="1623230"/>
                  <a:pt x="4221282" y="1689099"/>
                </a:cubicBezTo>
                <a:cubicBezTo>
                  <a:pt x="4269178" y="1702012"/>
                  <a:pt x="4304768" y="1685677"/>
                  <a:pt x="4340623" y="1674082"/>
                </a:cubicBezTo>
                <a:cubicBezTo>
                  <a:pt x="4395475" y="1656165"/>
                  <a:pt x="4449794" y="1635878"/>
                  <a:pt x="4504647" y="1617960"/>
                </a:cubicBezTo>
                <a:cubicBezTo>
                  <a:pt x="4525518" y="1611110"/>
                  <a:pt x="4548262" y="1606365"/>
                  <a:pt x="4561640" y="1639039"/>
                </a:cubicBezTo>
                <a:cubicBezTo>
                  <a:pt x="4491801" y="1645890"/>
                  <a:pt x="4450060" y="1690154"/>
                  <a:pt x="4406179" y="1731784"/>
                </a:cubicBezTo>
                <a:cubicBezTo>
                  <a:pt x="4381561" y="1755234"/>
                  <a:pt x="4361492" y="1786589"/>
                  <a:pt x="4317076" y="1774733"/>
                </a:cubicBezTo>
                <a:cubicBezTo>
                  <a:pt x="4293796" y="1768410"/>
                  <a:pt x="4279080" y="1786061"/>
                  <a:pt x="4281490" y="1807667"/>
                </a:cubicBezTo>
                <a:cubicBezTo>
                  <a:pt x="4290317" y="1883815"/>
                  <a:pt x="4236000" y="1910425"/>
                  <a:pt x="4179809" y="1925180"/>
                </a:cubicBezTo>
                <a:cubicBezTo>
                  <a:pt x="4073313" y="1952846"/>
                  <a:pt x="3984744" y="2017925"/>
                  <a:pt x="3881194" y="2053496"/>
                </a:cubicBezTo>
                <a:cubicBezTo>
                  <a:pt x="3780584" y="2088012"/>
                  <a:pt x="3702720" y="2169955"/>
                  <a:pt x="3601845" y="2212904"/>
                </a:cubicBezTo>
                <a:cubicBezTo>
                  <a:pt x="3528795" y="2243995"/>
                  <a:pt x="3458958" y="2284043"/>
                  <a:pt x="3383767" y="2312235"/>
                </a:cubicBezTo>
                <a:cubicBezTo>
                  <a:pt x="3205831" y="2378897"/>
                  <a:pt x="3024414" y="2432384"/>
                  <a:pt x="2832561" y="2440024"/>
                </a:cubicBezTo>
                <a:cubicBezTo>
                  <a:pt x="2674156" y="2446085"/>
                  <a:pt x="1300154" y="2440289"/>
                  <a:pt x="741989" y="1573170"/>
                </a:cubicBezTo>
                <a:cubicBezTo>
                  <a:pt x="731286" y="1568953"/>
                  <a:pt x="719246" y="1557887"/>
                  <a:pt x="715500" y="1547347"/>
                </a:cubicBezTo>
                <a:cubicBezTo>
                  <a:pt x="697572" y="1498075"/>
                  <a:pt x="653689" y="1476733"/>
                  <a:pt x="614088" y="1450123"/>
                </a:cubicBezTo>
                <a:cubicBezTo>
                  <a:pt x="579303" y="1426672"/>
                  <a:pt x="542376" y="1402169"/>
                  <a:pt x="527927" y="1362645"/>
                </a:cubicBezTo>
                <a:cubicBezTo>
                  <a:pt x="508929" y="1309949"/>
                  <a:pt x="562979" y="1353160"/>
                  <a:pt x="572881" y="1333136"/>
                </a:cubicBezTo>
                <a:cubicBezTo>
                  <a:pt x="552277" y="1305735"/>
                  <a:pt x="520434" y="1280703"/>
                  <a:pt x="512140" y="1249612"/>
                </a:cubicBezTo>
                <a:cubicBezTo>
                  <a:pt x="481905" y="1137368"/>
                  <a:pt x="416616" y="1055689"/>
                  <a:pt x="318951" y="992190"/>
                </a:cubicBezTo>
                <a:cubicBezTo>
                  <a:pt x="290855" y="974010"/>
                  <a:pt x="272393" y="940811"/>
                  <a:pt x="234131" y="935543"/>
                </a:cubicBezTo>
                <a:cubicBezTo>
                  <a:pt x="149040" y="923949"/>
                  <a:pt x="175798" y="833311"/>
                  <a:pt x="130844" y="792998"/>
                </a:cubicBezTo>
                <a:cubicBezTo>
                  <a:pt x="122282" y="785355"/>
                  <a:pt x="114523" y="770339"/>
                  <a:pt x="116127" y="760064"/>
                </a:cubicBezTo>
                <a:cubicBezTo>
                  <a:pt x="118534" y="745306"/>
                  <a:pt x="128704" y="731343"/>
                  <a:pt x="137266" y="718168"/>
                </a:cubicBezTo>
                <a:cubicBezTo>
                  <a:pt x="146097" y="704995"/>
                  <a:pt x="159474" y="693400"/>
                  <a:pt x="153053" y="676011"/>
                </a:cubicBezTo>
                <a:cubicBezTo>
                  <a:pt x="150380" y="668898"/>
                  <a:pt x="152250" y="644130"/>
                  <a:pt x="132450" y="663627"/>
                </a:cubicBezTo>
                <a:cubicBezTo>
                  <a:pt x="78133" y="717115"/>
                  <a:pt x="46557" y="666528"/>
                  <a:pt x="0" y="642286"/>
                </a:cubicBezTo>
                <a:cubicBezTo>
                  <a:pt x="37460" y="617254"/>
                  <a:pt x="71175" y="599602"/>
                  <a:pt x="76795" y="562188"/>
                </a:cubicBezTo>
                <a:cubicBezTo>
                  <a:pt x="88300" y="484987"/>
                  <a:pt x="137532" y="449681"/>
                  <a:pt x="212187" y="442830"/>
                </a:cubicBezTo>
                <a:cubicBezTo>
                  <a:pt x="184627" y="368265"/>
                  <a:pt x="184627" y="368265"/>
                  <a:pt x="273730" y="357988"/>
                </a:cubicBezTo>
                <a:cubicBezTo>
                  <a:pt x="239480" y="310562"/>
                  <a:pt x="239480" y="298442"/>
                  <a:pt x="280956" y="282106"/>
                </a:cubicBezTo>
                <a:cubicBezTo>
                  <a:pt x="320824" y="266560"/>
                  <a:pt x="364973" y="261290"/>
                  <a:pt x="401900" y="237315"/>
                </a:cubicBezTo>
                <a:cubicBezTo>
                  <a:pt x="367917" y="176713"/>
                  <a:pt x="358285" y="106364"/>
                  <a:pt x="288180" y="76852"/>
                </a:cubicBezTo>
                <a:cubicBezTo>
                  <a:pt x="277209" y="72374"/>
                  <a:pt x="269717" y="54193"/>
                  <a:pt x="276673" y="43654"/>
                </a:cubicBezTo>
                <a:cubicBezTo>
                  <a:pt x="283028" y="34103"/>
                  <a:pt x="285520" y="22412"/>
                  <a:pt x="286921" y="10118"/>
                </a:cubicBezTo>
                <a:close/>
              </a:path>
            </a:pathLst>
          </a:custGeom>
        </p:spPr>
      </p:pic>
      <p:pic>
        <p:nvPicPr>
          <p:cNvPr id="7" name="Picture 6" descr="A grassy hill with the sun setting behind it&#10;&#10;AI-generated content may be incorrect.">
            <a:extLst>
              <a:ext uri="{FF2B5EF4-FFF2-40B4-BE49-F238E27FC236}">
                <a16:creationId xmlns:a16="http://schemas.microsoft.com/office/drawing/2014/main" id="{6199D0FE-E147-039B-6019-5639F8FFFB7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263" r="22437"/>
          <a:stretch>
            <a:fillRect/>
          </a:stretch>
        </p:blipFill>
        <p:spPr>
          <a:xfrm>
            <a:off x="8556350" y="10"/>
            <a:ext cx="3635653" cy="3660317"/>
          </a:xfrm>
          <a:custGeom>
            <a:avLst/>
            <a:gdLst/>
            <a:ahLst/>
            <a:cxnLst/>
            <a:rect l="l" t="t" r="r" b="b"/>
            <a:pathLst>
              <a:path w="3635653" h="3660327">
                <a:moveTo>
                  <a:pt x="402121" y="0"/>
                </a:moveTo>
                <a:lnTo>
                  <a:pt x="3635653" y="0"/>
                </a:lnTo>
                <a:lnTo>
                  <a:pt x="3635653" y="3605403"/>
                </a:lnTo>
                <a:lnTo>
                  <a:pt x="3616543" y="3610878"/>
                </a:lnTo>
                <a:cubicBezTo>
                  <a:pt x="3510165" y="3637200"/>
                  <a:pt x="3401766" y="3654952"/>
                  <a:pt x="3290337" y="3659389"/>
                </a:cubicBezTo>
                <a:cubicBezTo>
                  <a:pt x="3106332" y="3666430"/>
                  <a:pt x="1510274" y="3659697"/>
                  <a:pt x="861903" y="2652440"/>
                </a:cubicBezTo>
                <a:cubicBezTo>
                  <a:pt x="849470" y="2647542"/>
                  <a:pt x="835485" y="2634687"/>
                  <a:pt x="831133" y="2622444"/>
                </a:cubicBezTo>
                <a:cubicBezTo>
                  <a:pt x="810307" y="2565210"/>
                  <a:pt x="759333" y="2540419"/>
                  <a:pt x="713332" y="2509507"/>
                </a:cubicBezTo>
                <a:cubicBezTo>
                  <a:pt x="672925" y="2482267"/>
                  <a:pt x="630030" y="2453803"/>
                  <a:pt x="613246" y="2407892"/>
                </a:cubicBezTo>
                <a:cubicBezTo>
                  <a:pt x="591178" y="2346680"/>
                  <a:pt x="653963" y="2396875"/>
                  <a:pt x="665465" y="2373614"/>
                </a:cubicBezTo>
                <a:cubicBezTo>
                  <a:pt x="641532" y="2341785"/>
                  <a:pt x="604543" y="2312707"/>
                  <a:pt x="594908" y="2276592"/>
                </a:cubicBezTo>
                <a:cubicBezTo>
                  <a:pt x="559787" y="2146208"/>
                  <a:pt x="483946" y="2051328"/>
                  <a:pt x="370497" y="1977567"/>
                </a:cubicBezTo>
                <a:cubicBezTo>
                  <a:pt x="337860" y="1956449"/>
                  <a:pt x="316415" y="1917884"/>
                  <a:pt x="271969" y="1911765"/>
                </a:cubicBezTo>
                <a:cubicBezTo>
                  <a:pt x="173127" y="1898297"/>
                  <a:pt x="204209" y="1793011"/>
                  <a:pt x="151990" y="1746183"/>
                </a:cubicBezTo>
                <a:cubicBezTo>
                  <a:pt x="142044" y="1737306"/>
                  <a:pt x="133031" y="1719862"/>
                  <a:pt x="134895" y="1707927"/>
                </a:cubicBezTo>
                <a:cubicBezTo>
                  <a:pt x="137691" y="1690784"/>
                  <a:pt x="149504" y="1674564"/>
                  <a:pt x="159450" y="1659260"/>
                </a:cubicBezTo>
                <a:cubicBezTo>
                  <a:pt x="169707" y="1643958"/>
                  <a:pt x="185247" y="1630489"/>
                  <a:pt x="177788" y="1610290"/>
                </a:cubicBezTo>
                <a:cubicBezTo>
                  <a:pt x="174683" y="1602027"/>
                  <a:pt x="176855" y="1573257"/>
                  <a:pt x="153855" y="1595904"/>
                </a:cubicBezTo>
                <a:cubicBezTo>
                  <a:pt x="90759" y="1658037"/>
                  <a:pt x="54081" y="1599274"/>
                  <a:pt x="0" y="1571114"/>
                </a:cubicBezTo>
                <a:cubicBezTo>
                  <a:pt x="43514" y="1542037"/>
                  <a:pt x="82677" y="1521532"/>
                  <a:pt x="89205" y="1478072"/>
                </a:cubicBezTo>
                <a:cubicBezTo>
                  <a:pt x="102570" y="1388394"/>
                  <a:pt x="159758" y="1347382"/>
                  <a:pt x="246479" y="1339424"/>
                </a:cubicBezTo>
                <a:cubicBezTo>
                  <a:pt x="214465" y="1252808"/>
                  <a:pt x="214465" y="1252808"/>
                  <a:pt x="317968" y="1240870"/>
                </a:cubicBezTo>
                <a:cubicBezTo>
                  <a:pt x="278183" y="1185780"/>
                  <a:pt x="278183" y="1171701"/>
                  <a:pt x="326361" y="1152725"/>
                </a:cubicBezTo>
                <a:cubicBezTo>
                  <a:pt x="372673" y="1134666"/>
                  <a:pt x="423957" y="1128545"/>
                  <a:pt x="466852" y="1100695"/>
                </a:cubicBezTo>
                <a:cubicBezTo>
                  <a:pt x="427377" y="1030299"/>
                  <a:pt x="416187" y="948581"/>
                  <a:pt x="334753" y="914300"/>
                </a:cubicBezTo>
                <a:cubicBezTo>
                  <a:pt x="322010" y="909097"/>
                  <a:pt x="313307" y="887979"/>
                  <a:pt x="321386" y="875737"/>
                </a:cubicBezTo>
                <a:cubicBezTo>
                  <a:pt x="350915" y="831359"/>
                  <a:pt x="308644" y="747189"/>
                  <a:pt x="400645" y="737702"/>
                </a:cubicBezTo>
                <a:cubicBezTo>
                  <a:pt x="412147" y="736784"/>
                  <a:pt x="422716" y="727601"/>
                  <a:pt x="413701" y="715664"/>
                </a:cubicBezTo>
                <a:cubicBezTo>
                  <a:pt x="382618" y="674041"/>
                  <a:pt x="420228" y="676794"/>
                  <a:pt x="442916" y="671592"/>
                </a:cubicBezTo>
                <a:cubicBezTo>
                  <a:pt x="470270" y="665166"/>
                  <a:pt x="501352" y="683528"/>
                  <a:pt x="526840" y="660880"/>
                </a:cubicBezTo>
                <a:cubicBezTo>
                  <a:pt x="520932" y="637006"/>
                  <a:pt x="498866" y="637312"/>
                  <a:pt x="483325" y="629661"/>
                </a:cubicBezTo>
                <a:cubicBezTo>
                  <a:pt x="437945" y="607624"/>
                  <a:pt x="400956" y="581304"/>
                  <a:pt x="398780" y="524068"/>
                </a:cubicBezTo>
                <a:cubicBezTo>
                  <a:pt x="397228" y="477853"/>
                  <a:pt x="392254" y="437148"/>
                  <a:pt x="455041" y="423067"/>
                </a:cubicBezTo>
                <a:cubicBezTo>
                  <a:pt x="481149" y="417251"/>
                  <a:pt x="473687" y="383892"/>
                  <a:pt x="458768" y="367363"/>
                </a:cubicBezTo>
                <a:cubicBezTo>
                  <a:pt x="432038" y="337982"/>
                  <a:pt x="409972" y="298806"/>
                  <a:pt x="363968" y="296052"/>
                </a:cubicBezTo>
                <a:cubicBezTo>
                  <a:pt x="335995" y="294216"/>
                  <a:pt x="314548" y="281971"/>
                  <a:pt x="292481" y="267894"/>
                </a:cubicBezTo>
                <a:cubicBezTo>
                  <a:pt x="276630" y="257791"/>
                  <a:pt x="257670" y="249223"/>
                  <a:pt x="259533" y="227493"/>
                </a:cubicBezTo>
                <a:cubicBezTo>
                  <a:pt x="261399" y="206680"/>
                  <a:pt x="279736" y="198111"/>
                  <a:pt x="298387" y="193826"/>
                </a:cubicBezTo>
                <a:cubicBezTo>
                  <a:pt x="360552" y="180054"/>
                  <a:pt x="418983" y="159853"/>
                  <a:pt x="470893" y="113638"/>
                </a:cubicBezTo>
                <a:cubicBezTo>
                  <a:pt x="436390" y="89152"/>
                  <a:pt x="403444" y="71400"/>
                  <a:pt x="377957" y="46608"/>
                </a:cubicBezTo>
                <a:cubicBezTo>
                  <a:pt x="370264" y="39110"/>
                  <a:pt x="371678" y="29598"/>
                  <a:pt x="380092" y="18562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9808FE-2900-DDCC-E846-40676557CCCB}"/>
              </a:ext>
            </a:extLst>
          </p:cNvPr>
          <p:cNvSpPr txBox="1"/>
          <p:nvPr/>
        </p:nvSpPr>
        <p:spPr>
          <a:xfrm>
            <a:off x="5803485" y="4355801"/>
            <a:ext cx="5167012" cy="21343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rgbClr val="7030A0"/>
                </a:solidFill>
                <a:latin typeface="Arial"/>
                <a:cs typeface="Arial"/>
              </a:rPr>
              <a:t>ONLY THE BEST WILL DO..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rgbClr val="7030A0"/>
                </a:solidFill>
                <a:latin typeface="Arial"/>
                <a:cs typeface="Arial"/>
              </a:rPr>
              <a:t>FOR BASIL'S CUSTOMERS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rgbClr val="7030A0"/>
                </a:solidFill>
                <a:latin typeface="Arial"/>
                <a:cs typeface="Arial"/>
              </a:rPr>
              <a:t>ALWAYS ORGANIC..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rgbClr val="7030A0"/>
                </a:solidFill>
                <a:latin typeface="Arial"/>
                <a:cs typeface="Arial"/>
              </a:rPr>
              <a:t>REGARDLESS OF COST!</a:t>
            </a:r>
          </a:p>
        </p:txBody>
      </p:sp>
    </p:spTree>
    <p:extLst>
      <p:ext uri="{BB962C8B-B14F-4D97-AF65-F5344CB8AC3E}">
        <p14:creationId xmlns:p14="http://schemas.microsoft.com/office/powerpoint/2010/main" val="3367425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175A65-42BE-4FDF-8AD0-5AC1CB9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alking with a suitcase&#10;&#10;AI-generated content may be incorrect.">
            <a:extLst>
              <a:ext uri="{FF2B5EF4-FFF2-40B4-BE49-F238E27FC236}">
                <a16:creationId xmlns:a16="http://schemas.microsoft.com/office/drawing/2014/main" id="{0534AD2F-3759-7D46-5189-F74D657AF2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347" b="5361"/>
          <a:stretch>
            <a:fillRect/>
          </a:stretch>
        </p:blipFill>
        <p:spPr>
          <a:xfrm>
            <a:off x="20" y="531959"/>
            <a:ext cx="12188762" cy="6858000"/>
          </a:xfrm>
          <a:prstGeom prst="rect">
            <a:avLst/>
          </a:prstGeom>
        </p:spPr>
      </p:pic>
      <p:pic>
        <p:nvPicPr>
          <p:cNvPr id="4" name="Content Placeholder 3" descr="A tile floor with footprints on it&#10;&#10;AI-generated content may be incorrect.">
            <a:extLst>
              <a:ext uri="{FF2B5EF4-FFF2-40B4-BE49-F238E27FC236}">
                <a16:creationId xmlns:a16="http://schemas.microsoft.com/office/drawing/2014/main" id="{4C85189C-201C-6432-8789-5044883B8F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9858" r="12765" b="-1"/>
          <a:stretch>
            <a:fillRect/>
          </a:stretch>
        </p:blipFill>
        <p:spPr>
          <a:xfrm>
            <a:off x="4406845" y="6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pic>
        <p:nvPicPr>
          <p:cNvPr id="7" name="Picture 6" descr="A street with buildings on either side of it&#10;&#10;AI-generated content may be incorrect.">
            <a:extLst>
              <a:ext uri="{FF2B5EF4-FFF2-40B4-BE49-F238E27FC236}">
                <a16:creationId xmlns:a16="http://schemas.microsoft.com/office/drawing/2014/main" id="{ECCD2CDE-3D2A-4F67-BB9B-C75FF30F2F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74" r="25217" b="-2"/>
          <a:stretch>
            <a:fillRect/>
          </a:stretch>
        </p:blipFill>
        <p:spPr>
          <a:xfrm>
            <a:off x="20" y="277469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5" name="Picture 4" descr="A hand sanitizer bottle with a dispenser pump&#10;&#10;AI-generated content may be incorrect.">
            <a:extLst>
              <a:ext uri="{FF2B5EF4-FFF2-40B4-BE49-F238E27FC236}">
                <a16:creationId xmlns:a16="http://schemas.microsoft.com/office/drawing/2014/main" id="{8CDC2186-3422-5CE1-EE6A-A5EBA98121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113" r="32825" b="-1"/>
          <a:stretch>
            <a:fillRect/>
          </a:stretch>
        </p:blipFill>
        <p:spPr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6AC4D7-97DC-3512-1A4A-CCDEF0FEC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139" y="4522282"/>
            <a:ext cx="7448037" cy="1430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>
                <a:latin typeface="Arial"/>
                <a:cs typeface="Arial"/>
              </a:rPr>
              <a:t>COVID-19 Lockdowns hit the UK</a:t>
            </a:r>
            <a:r>
              <a:rPr lang="en-US" b="1"/>
              <a:t> and its Economy.</a:t>
            </a:r>
            <a:endParaRPr lang="en-US" b="1" kern="12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998866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sign from a string&#10;&#10;AI-generated content may be incorrect.">
            <a:extLst>
              <a:ext uri="{FF2B5EF4-FFF2-40B4-BE49-F238E27FC236}">
                <a16:creationId xmlns:a16="http://schemas.microsoft.com/office/drawing/2014/main" id="{49E0C1FC-B4EB-732D-68FE-D4D131EC6D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60000"/>
          </a:blip>
          <a:srcRect t="7865" b="786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47F48C-61F7-DA0B-657F-03D981190D41}"/>
              </a:ext>
            </a:extLst>
          </p:cNvPr>
          <p:cNvSpPr txBox="1"/>
          <p:nvPr/>
        </p:nvSpPr>
        <p:spPr>
          <a:xfrm>
            <a:off x="6185986" y="1671566"/>
            <a:ext cx="5170861" cy="40720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solidFill>
                  <a:srgbClr val="FFFFFF"/>
                </a:solidFill>
                <a:latin typeface="Arial"/>
                <a:cs typeface="Arial"/>
              </a:rPr>
              <a:t>Some shops were closed during Covid...</a:t>
            </a:r>
            <a:endParaRPr lang="en-US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solidFill>
                  <a:srgbClr val="FFFFFF"/>
                </a:solidFill>
                <a:latin typeface="Arial"/>
                <a:cs typeface="Arial"/>
              </a:rPr>
              <a:t>Others have closed indefinitely!</a:t>
            </a:r>
          </a:p>
        </p:txBody>
      </p:sp>
    </p:spTree>
    <p:extLst>
      <p:ext uri="{BB962C8B-B14F-4D97-AF65-F5344CB8AC3E}">
        <p14:creationId xmlns:p14="http://schemas.microsoft.com/office/powerpoint/2010/main" val="203610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1172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person looking out a window&#10;&#10;AI-generated content may be incorrect.">
            <a:extLst>
              <a:ext uri="{FF2B5EF4-FFF2-40B4-BE49-F238E27FC236}">
                <a16:creationId xmlns:a16="http://schemas.microsoft.com/office/drawing/2014/main" id="{5591AFB3-BC47-C647-F88E-2336E8B30CC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2579" b="13066"/>
          <a:stretch>
            <a:fillRect/>
          </a:stretch>
        </p:blipFill>
        <p:spPr>
          <a:xfrm>
            <a:off x="6080155" y="-28745"/>
            <a:ext cx="6093578" cy="3431119"/>
          </a:xfrm>
          <a:prstGeom prst="rect">
            <a:avLst/>
          </a:prstGeom>
        </p:spPr>
      </p:pic>
      <p:pic>
        <p:nvPicPr>
          <p:cNvPr id="6" name="Picture 5" descr="A person sitting at a desk looking at a computer screen&#10;&#10;AI-generated content may be incorrect.">
            <a:extLst>
              <a:ext uri="{FF2B5EF4-FFF2-40B4-BE49-F238E27FC236}">
                <a16:creationId xmlns:a16="http://schemas.microsoft.com/office/drawing/2014/main" id="{C5A2F989-5E36-61C3-9EC6-FACCED0F80B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b="15645"/>
          <a:stretch>
            <a:fillRect/>
          </a:stretch>
        </p:blipFill>
        <p:spPr>
          <a:xfrm>
            <a:off x="1931" y="-25913"/>
            <a:ext cx="6093578" cy="34311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48667A-85D8-009B-7634-C99AFE22A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510" y="1841540"/>
            <a:ext cx="9801854" cy="1697652"/>
          </a:xfrm>
        </p:spPr>
        <p:txBody>
          <a:bodyPr anchor="b"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CONSUMERS ADAPT TO WORKING FROM HOME POST COVID</a:t>
            </a:r>
          </a:p>
        </p:txBody>
      </p:sp>
      <p:pic>
        <p:nvPicPr>
          <p:cNvPr id="5" name="Picture 4" descr="A person sitting at a desk looking at a computer&#10;&#10;AI-generated content may be incorrect.">
            <a:extLst>
              <a:ext uri="{FF2B5EF4-FFF2-40B4-BE49-F238E27FC236}">
                <a16:creationId xmlns:a16="http://schemas.microsoft.com/office/drawing/2014/main" id="{5320E000-96FF-F7E6-55DB-A1A7053E981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0000"/>
          </a:blip>
          <a:srcRect t="13409" b="2236"/>
          <a:stretch>
            <a:fillRect/>
          </a:stretch>
        </p:blipFill>
        <p:spPr>
          <a:xfrm>
            <a:off x="6097280" y="3426870"/>
            <a:ext cx="6093578" cy="3431129"/>
          </a:xfrm>
          <a:prstGeom prst="rect">
            <a:avLst/>
          </a:prstGeom>
        </p:spPr>
      </p:pic>
      <p:pic>
        <p:nvPicPr>
          <p:cNvPr id="4" name="Content Placeholder 3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A9EED54D-7328-5BE5-478B-07850EA0A64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0000"/>
          </a:blip>
          <a:srcRect t="24924"/>
          <a:stretch>
            <a:fillRect/>
          </a:stretch>
        </p:blipFill>
        <p:spPr>
          <a:xfrm>
            <a:off x="7511" y="3426870"/>
            <a:ext cx="6093578" cy="343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379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6C624C-963C-4795-B05B-6565DB5AB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two brown bags and a cup of coffee&#10;&#10;AI-generated content may be incorrect.">
            <a:extLst>
              <a:ext uri="{FF2B5EF4-FFF2-40B4-BE49-F238E27FC236}">
                <a16:creationId xmlns:a16="http://schemas.microsoft.com/office/drawing/2014/main" id="{238EE3E2-FA1D-914A-D31C-B1E636390A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51" r="9448" b="-3"/>
          <a:stretch>
            <a:fillRect/>
          </a:stretch>
        </p:blipFill>
        <p:spPr>
          <a:xfrm>
            <a:off x="20" y="10"/>
            <a:ext cx="3728839" cy="4197358"/>
          </a:xfrm>
          <a:prstGeom prst="rect">
            <a:avLst/>
          </a:prstGeom>
        </p:spPr>
      </p:pic>
      <p:pic>
        <p:nvPicPr>
          <p:cNvPr id="7" name="Content Placeholder 6" descr="A group of boxes of food&#10;&#10;AI-generated content may be incorrect.">
            <a:extLst>
              <a:ext uri="{FF2B5EF4-FFF2-40B4-BE49-F238E27FC236}">
                <a16:creationId xmlns:a16="http://schemas.microsoft.com/office/drawing/2014/main" id="{309BA474-120F-83B0-D261-66AA811347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6903" r="3" b="7715"/>
          <a:stretch>
            <a:fillRect/>
          </a:stretch>
        </p:blipFill>
        <p:spPr>
          <a:xfrm>
            <a:off x="3847755" y="5"/>
            <a:ext cx="3686887" cy="4197368"/>
          </a:xfrm>
          <a:custGeom>
            <a:avLst/>
            <a:gdLst/>
            <a:ahLst/>
            <a:cxnLst/>
            <a:rect l="l" t="t" r="r" b="b"/>
            <a:pathLst>
              <a:path w="3686887" h="4197368">
                <a:moveTo>
                  <a:pt x="0" y="0"/>
                </a:moveTo>
                <a:lnTo>
                  <a:pt x="3686887" y="0"/>
                </a:lnTo>
                <a:lnTo>
                  <a:pt x="3686887" y="3832811"/>
                </a:lnTo>
                <a:lnTo>
                  <a:pt x="3497100" y="3826712"/>
                </a:lnTo>
                <a:cubicBezTo>
                  <a:pt x="3497100" y="3826712"/>
                  <a:pt x="3493758" y="3826712"/>
                  <a:pt x="3493758" y="3826712"/>
                </a:cubicBezTo>
                <a:cubicBezTo>
                  <a:pt x="3426914" y="3823370"/>
                  <a:pt x="3363416" y="3823370"/>
                  <a:pt x="3296571" y="3820027"/>
                </a:cubicBezTo>
                <a:cubicBezTo>
                  <a:pt x="3065966" y="3820027"/>
                  <a:pt x="2835360" y="3820027"/>
                  <a:pt x="2608095" y="3820027"/>
                </a:cubicBezTo>
                <a:cubicBezTo>
                  <a:pt x="2384173" y="3910265"/>
                  <a:pt x="2140198" y="3833396"/>
                  <a:pt x="1919619" y="3903581"/>
                </a:cubicBezTo>
                <a:cubicBezTo>
                  <a:pt x="1685670" y="3900239"/>
                  <a:pt x="1465092" y="3970423"/>
                  <a:pt x="1234485" y="4000503"/>
                </a:cubicBezTo>
                <a:cubicBezTo>
                  <a:pt x="1060693" y="4013871"/>
                  <a:pt x="883561" y="3997160"/>
                  <a:pt x="723139" y="4067345"/>
                </a:cubicBezTo>
                <a:cubicBezTo>
                  <a:pt x="661310" y="4095753"/>
                  <a:pt x="606165" y="4128339"/>
                  <a:pt x="583188" y="4172622"/>
                </a:cubicBezTo>
                <a:lnTo>
                  <a:pt x="575662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9" name="Picture 8" descr="A person riding a bike with a red box&#10;&#10;AI-generated content may be incorrect.">
            <a:extLst>
              <a:ext uri="{FF2B5EF4-FFF2-40B4-BE49-F238E27FC236}">
                <a16:creationId xmlns:a16="http://schemas.microsoft.com/office/drawing/2014/main" id="{D09E428B-8093-B00A-F82E-2E110EE2A2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45" r="14224" b="3"/>
          <a:stretch>
            <a:fillRect/>
          </a:stretch>
        </p:blipFill>
        <p:spPr>
          <a:xfrm>
            <a:off x="7653541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10" name="Picture 9" descr="A group of coffee cups and a bag&#10;&#10;AI-generated content may be incorrect.">
            <a:extLst>
              <a:ext uri="{FF2B5EF4-FFF2-40B4-BE49-F238E27FC236}">
                <a16:creationId xmlns:a16="http://schemas.microsoft.com/office/drawing/2014/main" id="{78417BCF-7C95-6379-8882-1441AA140C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3153" b="744"/>
          <a:stretch>
            <a:fillRect/>
          </a:stretch>
        </p:blipFill>
        <p:spPr>
          <a:xfrm>
            <a:off x="20" y="4297691"/>
            <a:ext cx="6836830" cy="2560309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2C18CE-5EDE-A34B-3448-C5D69E4A8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0014" y="4664641"/>
            <a:ext cx="5309542" cy="15687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FAST FOOD DELIVERY AND CONVENIENCE NOW BECOMING THE NORM!</a:t>
            </a:r>
            <a:endParaRPr lang="en-US" sz="3200" b="1" kern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2020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Several arrows pointing up&#10;&#10;AI-generated content may be incorrect.">
            <a:extLst>
              <a:ext uri="{FF2B5EF4-FFF2-40B4-BE49-F238E27FC236}">
                <a16:creationId xmlns:a16="http://schemas.microsoft.com/office/drawing/2014/main" id="{81AE237C-B7EC-595B-BDF3-7561096512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17" r="17272" b="-2"/>
          <a:stretch>
            <a:fillRect/>
          </a:stretch>
        </p:blipFill>
        <p:spPr>
          <a:xfrm flipH="1">
            <a:off x="191086" y="171715"/>
            <a:ext cx="5813197" cy="6129087"/>
          </a:xfrm>
          <a:prstGeom prst="rect">
            <a:avLst/>
          </a:prstGeom>
        </p:spPr>
      </p:pic>
      <p:pic>
        <p:nvPicPr>
          <p:cNvPr id="5" name="Picture 4" descr="A row of glass jars filled with coins&#10;&#10;AI-generated content may be incorrect.">
            <a:extLst>
              <a:ext uri="{FF2B5EF4-FFF2-40B4-BE49-F238E27FC236}">
                <a16:creationId xmlns:a16="http://schemas.microsoft.com/office/drawing/2014/main" id="{6185D93B-CB99-22DE-1185-ECC41A57E6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139"/>
          <a:stretch>
            <a:fillRect/>
          </a:stretch>
        </p:blipFill>
        <p:spPr>
          <a:xfrm flipH="1">
            <a:off x="6196929" y="171716"/>
            <a:ext cx="5803986" cy="3171422"/>
          </a:xfrm>
          <a:prstGeom prst="rect">
            <a:avLst/>
          </a:prstGeom>
        </p:spPr>
      </p:pic>
      <p:pic>
        <p:nvPicPr>
          <p:cNvPr id="4" name="Content Placeholder 3" descr="A group of arrows pointing upwards&#10;&#10;AI-generated content may be incorrect.">
            <a:extLst>
              <a:ext uri="{FF2B5EF4-FFF2-40B4-BE49-F238E27FC236}">
                <a16:creationId xmlns:a16="http://schemas.microsoft.com/office/drawing/2014/main" id="{3B7D705B-0362-DE3A-6BAC-24BAEABE5E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954" b="18851"/>
          <a:stretch>
            <a:fillRect/>
          </a:stretch>
        </p:blipFill>
        <p:spPr>
          <a:xfrm>
            <a:off x="6196929" y="3514856"/>
            <a:ext cx="5786386" cy="27859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234BA3-7005-C02C-1294-62B736674250}"/>
              </a:ext>
            </a:extLst>
          </p:cNvPr>
          <p:cNvSpPr txBox="1"/>
          <p:nvPr/>
        </p:nvSpPr>
        <p:spPr>
          <a:xfrm>
            <a:off x="565727" y="404090"/>
            <a:ext cx="48490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No business is Steady Business..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952990-08E2-2234-63ED-4A3F79FCCA84}"/>
              </a:ext>
            </a:extLst>
          </p:cNvPr>
          <p:cNvSpPr txBox="1"/>
          <p:nvPr/>
        </p:nvSpPr>
        <p:spPr>
          <a:xfrm>
            <a:off x="6684818" y="334818"/>
            <a:ext cx="4191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It was always going to be risky!</a:t>
            </a:r>
          </a:p>
        </p:txBody>
      </p:sp>
    </p:spTree>
    <p:extLst>
      <p:ext uri="{BB962C8B-B14F-4D97-AF65-F5344CB8AC3E}">
        <p14:creationId xmlns:p14="http://schemas.microsoft.com/office/powerpoint/2010/main" val="3295954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3546EA24-6053-A747-FB10-1C52F671F0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891900"/>
              </p:ext>
            </p:extLst>
          </p:nvPr>
        </p:nvGraphicFramePr>
        <p:xfrm>
          <a:off x="236228" y="99092"/>
          <a:ext cx="11708502" cy="6245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81DF0804-B50B-FFA6-6955-BFFB56DB3DC3}"/>
              </a:ext>
            </a:extLst>
          </p:cNvPr>
          <p:cNvSpPr txBox="1"/>
          <p:nvPr/>
        </p:nvSpPr>
        <p:spPr>
          <a:xfrm>
            <a:off x="0" y="319256"/>
            <a:ext cx="12191999" cy="22775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latin typeface="Arial"/>
                <a:cs typeface="Arial"/>
              </a:rPr>
              <a:t>PESTEL ANALYSIS</a:t>
            </a:r>
            <a:endParaRPr lang="en-US" sz="2800">
              <a:latin typeface="Arial"/>
              <a:cs typeface="Arial"/>
            </a:endParaRPr>
          </a:p>
          <a:p>
            <a:pPr algn="ctr"/>
            <a:endParaRPr lang="en-US" b="1">
              <a:latin typeface="Arial"/>
              <a:cs typeface="Arial"/>
            </a:endParaRPr>
          </a:p>
          <a:p>
            <a:pPr algn="ctr"/>
            <a:r>
              <a:rPr lang="en-US" sz="2000" b="1">
                <a:latin typeface="Arial"/>
                <a:cs typeface="Arial"/>
              </a:rPr>
              <a:t>What is PESTEL?</a:t>
            </a:r>
          </a:p>
          <a:p>
            <a:pPr algn="ctr"/>
            <a:r>
              <a:rPr lang="en-US" sz="2000" b="1">
                <a:latin typeface="Arial"/>
                <a:cs typeface="Arial"/>
              </a:rPr>
              <a:t>(Acronym) </a:t>
            </a:r>
          </a:p>
          <a:p>
            <a:pPr algn="ctr"/>
            <a:r>
              <a:rPr lang="en-US" sz="2000">
                <a:latin typeface="Arial"/>
                <a:cs typeface="Arial"/>
              </a:rPr>
              <a:t>A strategic tool used to analyze external factors affecting business performance.</a:t>
            </a:r>
          </a:p>
          <a:p>
            <a:pPr algn="ctr"/>
            <a:endParaRPr lang="en-US" b="1">
              <a:latin typeface="Arial"/>
              <a:cs typeface="Arial"/>
            </a:endParaRPr>
          </a:p>
          <a:p>
            <a:pPr algn="ctr"/>
            <a:endParaRPr lang="en-GB">
              <a:latin typeface="Arial"/>
              <a:cs typeface="Arial"/>
            </a:endParaRPr>
          </a:p>
        </p:txBody>
      </p:sp>
      <p:sp>
        <p:nvSpPr>
          <p:cNvPr id="411" name="TextBox 410">
            <a:extLst>
              <a:ext uri="{FF2B5EF4-FFF2-40B4-BE49-F238E27FC236}">
                <a16:creationId xmlns:a16="http://schemas.microsoft.com/office/drawing/2014/main" id="{5368AD8A-1297-A389-1591-BFA31D9902D0}"/>
              </a:ext>
            </a:extLst>
          </p:cNvPr>
          <p:cNvSpPr txBox="1"/>
          <p:nvPr/>
        </p:nvSpPr>
        <p:spPr>
          <a:xfrm>
            <a:off x="0" y="4363472"/>
            <a:ext cx="1219199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000">
              <a:latin typeface="Arial"/>
              <a:cs typeface="Arial"/>
            </a:endParaRPr>
          </a:p>
          <a:p>
            <a:pPr algn="ctr"/>
            <a:r>
              <a:rPr lang="en-US" sz="2000" b="1">
                <a:latin typeface="Arial"/>
                <a:cs typeface="Arial"/>
              </a:rPr>
              <a:t>Key Observation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US" sz="2000" b="1">
              <a:latin typeface="Arial"/>
              <a:cs typeface="Arial"/>
            </a:endParaRPr>
          </a:p>
          <a:p>
            <a:pPr algn="ctr"/>
            <a:r>
              <a:rPr lang="en-US" sz="2000">
                <a:latin typeface="Arial"/>
                <a:cs typeface="Arial"/>
              </a:rPr>
              <a:t>Economic, Social and Technological factors currently create the greatest challenges. </a:t>
            </a:r>
            <a:endParaRPr lang="en-US" sz="2000" b="1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  <a:p>
            <a:pPr algn="ctr"/>
            <a:r>
              <a:rPr lang="en-GB" sz="2000">
                <a:latin typeface="Arial"/>
                <a:cs typeface="Arial"/>
              </a:rPr>
              <a:t>External environmental changes have significantly altered customer behaviour and increased business costs.</a:t>
            </a:r>
            <a:endParaRPr lang="en-GB" sz="20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35043-CBCC-54D4-231D-EB6C156CDE3A}"/>
              </a:ext>
            </a:extLst>
          </p:cNvPr>
          <p:cNvSpPr txBox="1"/>
          <p:nvPr/>
        </p:nvSpPr>
        <p:spPr>
          <a:xfrm>
            <a:off x="9504442" y="6611451"/>
            <a:ext cx="297029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ea typeface="+mn-lt"/>
                <a:cs typeface="Arial"/>
              </a:rPr>
              <a:t>(PESTEL Analysis Contributor, 2023)</a:t>
            </a:r>
            <a:endParaRPr lang="en-US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79702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C696D-060B-2C73-CD23-23A05728D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986721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Applying PESTEL to Basil's Bakery</a:t>
            </a:r>
            <a:endParaRPr lang="en-US" sz="24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Political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Rising business rates and operating expenses </a:t>
            </a:r>
            <a:r>
              <a:rPr lang="en-GB" sz="1200">
                <a:latin typeface="Arial"/>
                <a:ea typeface="+mn-lt"/>
                <a:cs typeface="Arial"/>
              </a:rPr>
              <a:t>(Federation of Small Businesses,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endParaRPr lang="en-GB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Economic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Inflation increases rent, utilities, and ingredient costs </a:t>
            </a:r>
            <a:r>
              <a:rPr lang="en-GB" sz="1200">
                <a:latin typeface="Arial"/>
                <a:ea typeface="+mn-lt"/>
                <a:cs typeface="Arial"/>
              </a:rPr>
              <a:t>(Bank of England,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r>
              <a:rPr lang="en-GB" sz="2000">
                <a:latin typeface="Arial"/>
                <a:cs typeface="Arial"/>
              </a:rPr>
              <a:t>Customers have reduced disposable income </a:t>
            </a:r>
            <a:r>
              <a:rPr lang="en-GB" sz="1200">
                <a:latin typeface="Arial"/>
                <a:ea typeface="+mn-lt"/>
                <a:cs typeface="Arial"/>
              </a:rPr>
              <a:t>(Office for National Statistics,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Social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Hybrid working reduces weekday demand </a:t>
            </a:r>
            <a:r>
              <a:rPr lang="en-GB" sz="1200">
                <a:latin typeface="Arial"/>
                <a:ea typeface="+mn-lt"/>
                <a:cs typeface="Arial"/>
              </a:rPr>
              <a:t>(Office for National Statistics,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Customers increasingly expect convenience. </a:t>
            </a: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Technological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Competitors offer online ordering and delivery apps </a:t>
            </a:r>
            <a:r>
              <a:rPr lang="en-GB" sz="1200">
                <a:latin typeface="Arial"/>
                <a:ea typeface="+mn-lt"/>
                <a:cs typeface="Arial"/>
              </a:rPr>
              <a:t>(British Retail Consortium,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r>
              <a:rPr lang="en-GB" sz="2000">
                <a:latin typeface="Arial"/>
                <a:cs typeface="Arial"/>
              </a:rPr>
              <a:t>Missed opportunities from unavailable pre-order systems. </a:t>
            </a: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Environmental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Organic products face supply volatility due to unpredictable weather conditions</a:t>
            </a:r>
            <a:r>
              <a:rPr lang="en-GB" sz="2000">
                <a:latin typeface="Arial"/>
                <a:ea typeface="+mn-lt"/>
                <a:cs typeface="Arial"/>
              </a:rPr>
              <a:t> </a:t>
            </a:r>
            <a:r>
              <a:rPr lang="en-GB" sz="1200">
                <a:latin typeface="Arial"/>
                <a:ea typeface="+mn-lt"/>
                <a:cs typeface="Arial"/>
              </a:rPr>
              <a:t>(DEFRA,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r>
              <a:rPr lang="en-GB" sz="2000">
                <a:latin typeface="Arial"/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Legal</a:t>
            </a:r>
            <a:endParaRPr lang="en-US" sz="2000" b="1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Compliance with food hygiene and employment regulations to meet operational standards </a:t>
            </a:r>
            <a:r>
              <a:rPr lang="en-GB" sz="1200">
                <a:latin typeface="Arial"/>
                <a:cs typeface="Arial"/>
              </a:rPr>
              <a:t>(</a:t>
            </a:r>
            <a:r>
              <a:rPr lang="en-GB" sz="1200">
                <a:latin typeface="Arial"/>
                <a:ea typeface="+mn-lt"/>
                <a:cs typeface="Arial"/>
              </a:rPr>
              <a:t>DEFRA, 2024; Federation of Small Businesses, 2024)</a:t>
            </a:r>
            <a:r>
              <a:rPr lang="en-GB" sz="2000">
                <a:latin typeface="Arial"/>
                <a:ea typeface="+mn-lt"/>
                <a:cs typeface="Arial"/>
              </a:rPr>
              <a:t>.</a:t>
            </a:r>
            <a:endParaRPr lang="en-GB" sz="2000">
              <a:latin typeface="Arial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5AFE7D-88D3-8428-CA77-B160CFAB9818}"/>
              </a:ext>
            </a:extLst>
          </p:cNvPr>
          <p:cNvSpPr txBox="1"/>
          <p:nvPr/>
        </p:nvSpPr>
        <p:spPr>
          <a:xfrm>
            <a:off x="9504442" y="6611451"/>
            <a:ext cx="297029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ea typeface="+mn-lt"/>
                <a:cs typeface="Arial"/>
              </a:rPr>
              <a:t>(PESTEL Analysis Contributor, 2023)</a:t>
            </a:r>
            <a:endParaRPr lang="en-US"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2272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83" name="Content Placeholder 1682">
            <a:extLst>
              <a:ext uri="{FF2B5EF4-FFF2-40B4-BE49-F238E27FC236}">
                <a16:creationId xmlns:a16="http://schemas.microsoft.com/office/drawing/2014/main" id="{BC7DFEC5-B1C0-144C-5BFC-AC71F5FB9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229186"/>
              </p:ext>
            </p:extLst>
          </p:nvPr>
        </p:nvGraphicFramePr>
        <p:xfrm>
          <a:off x="143565" y="209825"/>
          <a:ext cx="11910042" cy="6439591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3307015">
                  <a:extLst>
                    <a:ext uri="{9D8B030D-6E8A-4147-A177-3AD203B41FA5}">
                      <a16:colId xmlns:a16="http://schemas.microsoft.com/office/drawing/2014/main" val="1045972633"/>
                    </a:ext>
                  </a:extLst>
                </a:gridCol>
                <a:gridCol w="8603027">
                  <a:extLst>
                    <a:ext uri="{9D8B030D-6E8A-4147-A177-3AD203B41FA5}">
                      <a16:colId xmlns:a16="http://schemas.microsoft.com/office/drawing/2014/main" val="4036572720"/>
                    </a:ext>
                  </a:extLst>
                </a:gridCol>
              </a:tblGrid>
              <a:tr h="79846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FFFFFF"/>
                          </a:solidFill>
                          <a:effectLst/>
                        </a:rPr>
                        <a:t>Factor</a:t>
                      </a:r>
                      <a:endParaRPr lang="en-US" sz="1800" cap="none" spc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FFFFFF"/>
                          </a:solidFill>
                          <a:effectLst/>
                        </a:rPr>
                        <a:t>Impact on Basil's Bakery</a:t>
                      </a:r>
                      <a:endParaRPr lang="en-US" sz="1800" cap="none" spc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5180029"/>
                  </a:ext>
                </a:extLst>
              </a:tr>
              <a:tr h="79846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Political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Business rates and government policies affect operating costs.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8281941"/>
                  </a:ext>
                </a:extLst>
              </a:tr>
              <a:tr h="79846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Economic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Inflation and rising ingredient costs reduce profitability.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4985786"/>
                  </a:ext>
                </a:extLst>
              </a:tr>
              <a:tr h="122362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Social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Home working reduces customer visits; increased demand for convenience services.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9823557"/>
                  </a:ext>
                </a:extLst>
              </a:tr>
              <a:tr h="79846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Technological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Lack of pre-ordering and delivery service limits competitiveness.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2892752"/>
                  </a:ext>
                </a:extLst>
              </a:tr>
              <a:tr h="798467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Environmental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Organic ingredients vulnerable to crop failures and supply disruption.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4955583"/>
                  </a:ext>
                </a:extLst>
              </a:tr>
              <a:tr h="122362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Legal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875"/>
                        </a:lnSpc>
                        <a:buNone/>
                      </a:pPr>
                      <a:r>
                        <a:rPr lang="en-GB" sz="1800" cap="none" spc="0">
                          <a:solidFill>
                            <a:srgbClr val="000000"/>
                          </a:solidFill>
                          <a:effectLst/>
                        </a:rPr>
                        <a:t>Food safety regulations and employment legislation increase compliance costs.</a:t>
                      </a:r>
                      <a:endParaRPr lang="en-US" sz="1800" cap="none" spc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54184" marR="117997" marT="118603" marB="118603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95028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35FFC0C-A60A-5A71-EDF8-AE406777DABF}"/>
              </a:ext>
            </a:extLst>
          </p:cNvPr>
          <p:cNvSpPr txBox="1"/>
          <p:nvPr/>
        </p:nvSpPr>
        <p:spPr>
          <a:xfrm>
            <a:off x="9394274" y="6648174"/>
            <a:ext cx="297029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Arial"/>
                <a:ea typeface="+mn-lt"/>
                <a:cs typeface="Arial"/>
              </a:rPr>
              <a:t>(PESTEL Analysis Contributor, 2023)</a:t>
            </a:r>
            <a:endParaRPr lang="en-US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2487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667B9-0299-E019-AF3A-EFF641095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216" y="8958"/>
            <a:ext cx="8145607" cy="686021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endParaRPr lang="en-GB" sz="18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Fishbone Diagram (Cause-and-Effect Analysis)</a:t>
            </a:r>
            <a:endParaRPr lang="en-US" sz="2400" b="1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18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1800" b="1">
                <a:latin typeface="Arial"/>
                <a:cs typeface="Arial"/>
              </a:rPr>
              <a:t>What is a Fishbone Diagram?</a:t>
            </a:r>
            <a:endParaRPr lang="en-US" sz="18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1800">
                <a:latin typeface="Arial"/>
                <a:cs typeface="Arial"/>
              </a:rPr>
              <a:t>A problem-solving tool used to find root causes of business problems.</a:t>
            </a:r>
            <a:endParaRPr lang="en-US" sz="18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2400" b="1">
                <a:latin typeface="Arial"/>
                <a:cs typeface="Arial"/>
              </a:rPr>
              <a:t>Application of Cause-and-Effect Analysis</a:t>
            </a:r>
            <a:endParaRPr lang="en-US" sz="24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1800" b="1">
                <a:latin typeface="Arial"/>
                <a:cs typeface="Arial"/>
              </a:rPr>
              <a:t>Main Problem: Sales stagnation at 25% below 2019 levels</a:t>
            </a:r>
            <a:endParaRPr lang="en-US" sz="1800" b="1">
              <a:latin typeface="Arial"/>
              <a:cs typeface="Arial"/>
            </a:endParaRPr>
          </a:p>
          <a:p>
            <a:pPr algn="ctr"/>
            <a:r>
              <a:rPr lang="en-GB" sz="1800">
                <a:latin typeface="Arial"/>
                <a:cs typeface="Arial"/>
              </a:rPr>
              <a:t>Declining Footfall</a:t>
            </a:r>
            <a:endParaRPr lang="en-US" sz="1800">
              <a:latin typeface="Arial"/>
              <a:cs typeface="Arial"/>
            </a:endParaRPr>
          </a:p>
          <a:p>
            <a:pPr algn="ctr"/>
            <a:r>
              <a:rPr lang="en-GB" sz="1800">
                <a:latin typeface="Arial"/>
                <a:cs typeface="Arial"/>
              </a:rPr>
              <a:t>Fewer visitors to retail park.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Store closures reduce customer traffic.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Changing Consumer Behaviour</a:t>
            </a:r>
            <a:endParaRPr lang="en-US" sz="1800">
              <a:latin typeface="Arial"/>
              <a:cs typeface="Arial"/>
            </a:endParaRPr>
          </a:p>
          <a:p>
            <a:pPr algn="ctr"/>
            <a:r>
              <a:rPr lang="en-GB" sz="1800">
                <a:latin typeface="Arial"/>
                <a:cs typeface="Arial"/>
              </a:rPr>
              <a:t>Hybrid working reduces lunchtime demand.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Customers expect delivery and digital ordering.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Operational Limitations</a:t>
            </a:r>
            <a:endParaRPr lang="en-US" sz="1800">
              <a:latin typeface="Arial"/>
              <a:cs typeface="Arial"/>
            </a:endParaRPr>
          </a:p>
          <a:p>
            <a:pPr algn="ctr"/>
            <a:r>
              <a:rPr lang="en-GB" sz="1800">
                <a:latin typeface="Arial"/>
                <a:cs typeface="Arial"/>
              </a:rPr>
              <a:t>Basil cannot simultaneously bake and manage orders.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Lost sales from unanswered calls. </a:t>
            </a:r>
          </a:p>
          <a:p>
            <a:pPr algn="ctr"/>
            <a:r>
              <a:rPr lang="en-GB" sz="1800">
                <a:latin typeface="Arial"/>
                <a:cs typeface="Arial"/>
              </a:rPr>
              <a:t>Rising Costs</a:t>
            </a:r>
            <a:endParaRPr lang="en-US" sz="1800">
              <a:latin typeface="Arial"/>
              <a:cs typeface="Arial"/>
            </a:endParaRPr>
          </a:p>
          <a:p>
            <a:pPr algn="ctr"/>
            <a:r>
              <a:rPr lang="en-GB" sz="1800">
                <a:latin typeface="Arial"/>
                <a:cs typeface="Arial"/>
              </a:rPr>
              <a:t>Increased overheads reduce profitability. </a:t>
            </a:r>
          </a:p>
          <a:p>
            <a:pPr marL="0" indent="0" algn="ctr">
              <a:buNone/>
            </a:pPr>
            <a:r>
              <a:rPr lang="en-GB" sz="1800" b="1">
                <a:latin typeface="Arial"/>
                <a:cs typeface="Arial"/>
              </a:rPr>
              <a:t>Implications</a:t>
            </a:r>
            <a:endParaRPr lang="en-US" sz="1800" b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1800">
                <a:latin typeface="Arial"/>
                <a:cs typeface="Arial"/>
              </a:rPr>
              <a:t>Without adaptation, continued sales stagnation may threaten long-term viability.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7A06C6-79A0-B248-6C1C-8188F2F7F031}"/>
              </a:ext>
            </a:extLst>
          </p:cNvPr>
          <p:cNvSpPr txBox="1"/>
          <p:nvPr/>
        </p:nvSpPr>
        <p:spPr>
          <a:xfrm>
            <a:off x="10872504" y="6645779"/>
            <a:ext cx="13193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(Ishikawa, 1985)</a:t>
            </a:r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8087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9068-B864-C094-3B2F-4E4FFC40E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5690"/>
            <a:ext cx="12183372" cy="474251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   </a:t>
            </a:r>
            <a:r>
              <a:rPr lang="en-GB" sz="2800" b="1">
                <a:latin typeface="Arial"/>
                <a:cs typeface="Arial"/>
              </a:rPr>
              <a:t>FISHBONE ANALYSIS</a:t>
            </a:r>
            <a:endParaRPr lang="en-US" sz="2800" b="1">
              <a:latin typeface="Arial"/>
              <a:cs typeface="Arial"/>
            </a:endParaRPr>
          </a:p>
        </p:txBody>
      </p:sp>
      <p:graphicFrame>
        <p:nvGraphicFramePr>
          <p:cNvPr id="135" name="Diagram 134">
            <a:extLst>
              <a:ext uri="{FF2B5EF4-FFF2-40B4-BE49-F238E27FC236}">
                <a16:creationId xmlns:a16="http://schemas.microsoft.com/office/drawing/2014/main" id="{E28A1F71-6038-CA37-025A-F2C37666B6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544849"/>
              </p:ext>
            </p:extLst>
          </p:nvPr>
        </p:nvGraphicFramePr>
        <p:xfrm>
          <a:off x="91057" y="-746576"/>
          <a:ext cx="10394828" cy="7855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7CA2CD1-6869-E118-F3DD-E824511391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7376518"/>
              </p:ext>
            </p:extLst>
          </p:nvPr>
        </p:nvGraphicFramePr>
        <p:xfrm>
          <a:off x="8139463" y="381705"/>
          <a:ext cx="3944315" cy="5596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E8732FF1-8252-2077-3C28-374F14CD2676}"/>
              </a:ext>
            </a:extLst>
          </p:cNvPr>
          <p:cNvCxnSpPr/>
          <p:nvPr/>
        </p:nvCxnSpPr>
        <p:spPr>
          <a:xfrm flipH="1" flipV="1">
            <a:off x="9641554" y="1737976"/>
            <a:ext cx="538128" cy="54659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AEC5FAE4-D22D-DBE5-AD89-0F49350A4D95}"/>
              </a:ext>
            </a:extLst>
          </p:cNvPr>
          <p:cNvCxnSpPr/>
          <p:nvPr/>
        </p:nvCxnSpPr>
        <p:spPr>
          <a:xfrm flipH="1">
            <a:off x="8379581" y="4102705"/>
            <a:ext cx="1122438" cy="116114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Arrow Connector 128">
            <a:extLst>
              <a:ext uri="{FF2B5EF4-FFF2-40B4-BE49-F238E27FC236}">
                <a16:creationId xmlns:a16="http://schemas.microsoft.com/office/drawing/2014/main" id="{DF8EF117-A6EF-6808-BC8D-85C7B1EEFA7A}"/>
              </a:ext>
            </a:extLst>
          </p:cNvPr>
          <p:cNvCxnSpPr/>
          <p:nvPr/>
        </p:nvCxnSpPr>
        <p:spPr>
          <a:xfrm flipH="1" flipV="1">
            <a:off x="6734628" y="1412723"/>
            <a:ext cx="1219200" cy="90956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33123CF9-41B3-F1A5-BBE3-0DC9BBD3BAB1}"/>
              </a:ext>
            </a:extLst>
          </p:cNvPr>
          <p:cNvCxnSpPr/>
          <p:nvPr/>
        </p:nvCxnSpPr>
        <p:spPr>
          <a:xfrm flipH="1">
            <a:off x="5515428" y="4160761"/>
            <a:ext cx="928914" cy="58057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Arrow Connector 130">
            <a:extLst>
              <a:ext uri="{FF2B5EF4-FFF2-40B4-BE49-F238E27FC236}">
                <a16:creationId xmlns:a16="http://schemas.microsoft.com/office/drawing/2014/main" id="{DCF2D75E-CAFB-F210-E2D2-FE44AA36A814}"/>
              </a:ext>
            </a:extLst>
          </p:cNvPr>
          <p:cNvCxnSpPr/>
          <p:nvPr/>
        </p:nvCxnSpPr>
        <p:spPr>
          <a:xfrm flipH="1" flipV="1">
            <a:off x="4160761" y="1664305"/>
            <a:ext cx="812800" cy="65798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Arrow Connector 171">
            <a:extLst>
              <a:ext uri="{FF2B5EF4-FFF2-40B4-BE49-F238E27FC236}">
                <a16:creationId xmlns:a16="http://schemas.microsoft.com/office/drawing/2014/main" id="{26F53EAB-B9F7-E8D2-03E7-492BAD626F22}"/>
              </a:ext>
            </a:extLst>
          </p:cNvPr>
          <p:cNvCxnSpPr/>
          <p:nvPr/>
        </p:nvCxnSpPr>
        <p:spPr>
          <a:xfrm flipH="1">
            <a:off x="2902856" y="4180114"/>
            <a:ext cx="890209" cy="59992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Arrow Connector 172">
            <a:extLst>
              <a:ext uri="{FF2B5EF4-FFF2-40B4-BE49-F238E27FC236}">
                <a16:creationId xmlns:a16="http://schemas.microsoft.com/office/drawing/2014/main" id="{80604D0A-DD4B-1D79-0DD7-D87A3271E3E9}"/>
              </a:ext>
            </a:extLst>
          </p:cNvPr>
          <p:cNvCxnSpPr/>
          <p:nvPr/>
        </p:nvCxnSpPr>
        <p:spPr>
          <a:xfrm flipH="1" flipV="1">
            <a:off x="1548190" y="1567543"/>
            <a:ext cx="774095" cy="73539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467DC1F-AA07-AFE9-699A-7456E5A256C8}"/>
              </a:ext>
            </a:extLst>
          </p:cNvPr>
          <p:cNvSpPr txBox="1"/>
          <p:nvPr/>
        </p:nvSpPr>
        <p:spPr>
          <a:xfrm>
            <a:off x="10826600" y="6581514"/>
            <a:ext cx="136526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(Ishikawa, 1985)</a:t>
            </a:r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61582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F353F-1634-9AB4-FD4F-50950CB2A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Internal Issues</a:t>
            </a:r>
            <a:endParaRPr lang="en-US" sz="1800" b="1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No delivery service available.</a:t>
            </a:r>
          </a:p>
          <a:p>
            <a:r>
              <a:rPr lang="en-GB" sz="1800">
                <a:latin typeface="Arial"/>
                <a:cs typeface="Arial"/>
              </a:rPr>
              <a:t>Limited ability to accept pre-orders.</a:t>
            </a:r>
          </a:p>
          <a:p>
            <a:r>
              <a:rPr lang="en-GB" sz="1800" dirty="0">
                <a:latin typeface="Arial"/>
                <a:cs typeface="Arial"/>
              </a:rPr>
              <a:t>Sole dependence on Basil for production and customer communication. Understa</a:t>
            </a:r>
            <a:r>
              <a:rPr lang="en-GB" sz="1800">
                <a:latin typeface="Arial"/>
                <a:cs typeface="Arial"/>
              </a:rPr>
              <a:t>ffed.</a:t>
            </a:r>
          </a:p>
          <a:p>
            <a:r>
              <a:rPr lang="en-GB" sz="1800">
                <a:latin typeface="Arial"/>
                <a:cs typeface="Arial"/>
              </a:rPr>
              <a:t>Increasing operating costs. 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External Issues</a:t>
            </a:r>
            <a:endParaRPr lang="en-US" sz="1800" b="1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Reduced retail park footfall.</a:t>
            </a:r>
          </a:p>
          <a:p>
            <a:r>
              <a:rPr lang="en-GB" sz="1800">
                <a:latin typeface="Arial"/>
                <a:cs typeface="Arial"/>
              </a:rPr>
              <a:t>Closure of neighbouring retail units.</a:t>
            </a:r>
          </a:p>
          <a:p>
            <a:r>
              <a:rPr lang="en-GB" sz="1800">
                <a:latin typeface="Arial"/>
                <a:cs typeface="Arial"/>
              </a:rPr>
              <a:t>Redundancies among local workers.</a:t>
            </a:r>
          </a:p>
          <a:p>
            <a:r>
              <a:rPr lang="en-GB" sz="1800">
                <a:latin typeface="Arial"/>
                <a:cs typeface="Arial"/>
              </a:rPr>
              <a:t>Increased home working reducing daily customer visits.</a:t>
            </a:r>
          </a:p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Impact on Sales</a:t>
            </a:r>
            <a:endParaRPr lang="en-US" sz="1800" b="1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Fewer customers visiting the retail park.</a:t>
            </a:r>
          </a:p>
          <a:p>
            <a:r>
              <a:rPr lang="en-GB" sz="1800">
                <a:latin typeface="Arial"/>
                <a:cs typeface="Arial"/>
              </a:rPr>
              <a:t>Reduced lunchtime purchases.</a:t>
            </a:r>
          </a:p>
          <a:p>
            <a:r>
              <a:rPr lang="en-GB" sz="1800">
                <a:latin typeface="Arial"/>
                <a:cs typeface="Arial"/>
              </a:rPr>
              <a:t>Lost opportunities from customers requesting delivery and pre-order services.</a:t>
            </a:r>
          </a:p>
          <a:p>
            <a:r>
              <a:rPr lang="en-GB" sz="1800">
                <a:latin typeface="Arial"/>
                <a:cs typeface="Arial"/>
              </a:rPr>
              <a:t>Profit margins squeezed by rising costs.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474434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D60-033F-C1A1-CD9C-5BD403F08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b="1">
                <a:latin typeface="Arial"/>
                <a:cs typeface="Arial"/>
              </a:rPr>
              <a:t>Key Findings</a:t>
            </a:r>
            <a:endParaRPr lang="en-US" sz="1800" b="1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Sales Remain approximately 25% below pre-pandemic levels. </a:t>
            </a:r>
          </a:p>
          <a:p>
            <a:r>
              <a:rPr lang="en-GB" sz="1800">
                <a:latin typeface="Arial"/>
                <a:cs typeface="Arial"/>
              </a:rPr>
              <a:t>Retail park footfall has significantly declined. </a:t>
            </a:r>
          </a:p>
          <a:p>
            <a:r>
              <a:rPr lang="en-GB" sz="1800">
                <a:latin typeface="Arial"/>
                <a:cs typeface="Arial"/>
              </a:rPr>
              <a:t>Hybrid working has reduced customer demand. </a:t>
            </a:r>
          </a:p>
          <a:p>
            <a:r>
              <a:rPr lang="en-GB" sz="1800">
                <a:latin typeface="Arial"/>
                <a:cs typeface="Arial"/>
              </a:rPr>
              <a:t>Rising overheads and ingredient costs pressure profitability. </a:t>
            </a:r>
          </a:p>
          <a:p>
            <a:r>
              <a:rPr lang="en-GB" sz="1800">
                <a:latin typeface="Arial"/>
                <a:cs typeface="Arial"/>
              </a:rPr>
              <a:t>Lack of delivery and digital ordering limits growth opportunities. </a:t>
            </a:r>
          </a:p>
          <a:p>
            <a:r>
              <a:rPr lang="en-GB" sz="1800">
                <a:latin typeface="Arial"/>
                <a:cs typeface="Arial"/>
              </a:rPr>
              <a:t>PESTEL analysis Identified major external pressures. </a:t>
            </a:r>
          </a:p>
          <a:p>
            <a:r>
              <a:rPr lang="en-GB" sz="1800">
                <a:latin typeface="Arial"/>
                <a:cs typeface="Arial"/>
              </a:rPr>
              <a:t>Fishbone analysis revealed multiple root causes of sales stagnation</a:t>
            </a:r>
          </a:p>
        </p:txBody>
      </p:sp>
    </p:spTree>
    <p:extLst>
      <p:ext uri="{BB962C8B-B14F-4D97-AF65-F5344CB8AC3E}">
        <p14:creationId xmlns:p14="http://schemas.microsoft.com/office/powerpoint/2010/main" val="24270413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AFB76-2DB4-53EA-2F01-0EAB5619D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Reference List</a:t>
            </a:r>
            <a:endParaRPr lang="en-US" sz="20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Bank of England. (2024). Inflation and Monetary Policy Report. Available at: </a:t>
            </a:r>
            <a:r>
              <a:rPr lang="en-GB" sz="1400">
                <a:latin typeface="Arial"/>
                <a:cs typeface="Arial"/>
                <a:hlinkClick r:id="rId2"/>
              </a:rPr>
              <a:t>https://www.bankofengland.co.uk</a:t>
            </a:r>
            <a:r>
              <a:rPr lang="en-GB" sz="1400">
                <a:latin typeface="Arial"/>
                <a:cs typeface="Arial"/>
              </a:rPr>
              <a:t> (Accessed on 4th June 2026)</a:t>
            </a:r>
          </a:p>
          <a:p>
            <a:r>
              <a:rPr lang="en-GB" sz="1400">
                <a:latin typeface="Arial"/>
                <a:cs typeface="Arial"/>
              </a:rPr>
              <a:t>British Retail Consortium. (2024). Retail Performance and Consumer Trends Report. Available at: </a:t>
            </a:r>
            <a:r>
              <a:rPr lang="en-GB" sz="1400">
                <a:latin typeface="Arial"/>
                <a:cs typeface="Arial"/>
                <a:hlinkClick r:id="rId3"/>
              </a:rPr>
              <a:t>https://www.brc.org.uk</a:t>
            </a:r>
            <a:r>
              <a:rPr lang="en-GB" sz="1400">
                <a:latin typeface="Arial"/>
                <a:cs typeface="Arial"/>
              </a:rPr>
              <a:t> ( Accessed on 4th June 2026)</a:t>
            </a:r>
          </a:p>
          <a:p>
            <a:r>
              <a:rPr lang="en-GB" sz="1400">
                <a:latin typeface="Arial"/>
                <a:cs typeface="Arial"/>
              </a:rPr>
              <a:t>DEFRA. (2024). UK Food Security and Agricultural Statistics. Available at: </a:t>
            </a:r>
            <a:r>
              <a:rPr lang="en-GB" sz="1400">
                <a:latin typeface="Arial"/>
                <a:cs typeface="Arial"/>
                <a:hlinkClick r:id="rId4"/>
              </a:rPr>
              <a:t>https://www.gov.uk/government/organisations/department-for-environment-food-rural-affairs</a:t>
            </a:r>
            <a:r>
              <a:rPr lang="en-GB" sz="1400">
                <a:latin typeface="Arial"/>
                <a:cs typeface="Arial"/>
              </a:rPr>
              <a:t> (Accessed on 5th June 2026)</a:t>
            </a:r>
          </a:p>
          <a:p>
            <a:r>
              <a:rPr lang="en-GB" sz="1400">
                <a:latin typeface="Arial"/>
                <a:cs typeface="Arial"/>
              </a:rPr>
              <a:t>Federation of Small Businesses. (2024). Small Business Economic Trends. Available at: </a:t>
            </a:r>
            <a:r>
              <a:rPr lang="en-GB" sz="1400">
                <a:latin typeface="Arial"/>
                <a:cs typeface="Arial"/>
                <a:hlinkClick r:id="rId5"/>
              </a:rPr>
              <a:t>https://www.fsb.org.uk</a:t>
            </a:r>
            <a:r>
              <a:rPr lang="en-GB" sz="1400">
                <a:latin typeface="Arial"/>
                <a:cs typeface="Arial"/>
              </a:rPr>
              <a:t> (Accessed 6th June 2026)</a:t>
            </a:r>
          </a:p>
          <a:p>
            <a:r>
              <a:rPr lang="en-GB" sz="1400">
                <a:latin typeface="Arial"/>
                <a:cs typeface="Arial"/>
              </a:rPr>
              <a:t>Ishikawa, K. (1985). What is Total Quality Control? The Japanese Way. Prentice Hall. (Accessed on 6th June 2026)</a:t>
            </a:r>
          </a:p>
          <a:p>
            <a:r>
              <a:rPr lang="en-GB" sz="1400">
                <a:latin typeface="Arial"/>
                <a:cs typeface="Arial"/>
              </a:rPr>
              <a:t>Office for National Statistics (ONS). (2024). Labour Market and Economic Statistics. Available at: </a:t>
            </a:r>
            <a:r>
              <a:rPr lang="en-GB" sz="1400">
                <a:latin typeface="Arial"/>
                <a:cs typeface="Arial"/>
                <a:hlinkClick r:id="rId6"/>
              </a:rPr>
              <a:t>https://www.ons.gov.uk</a:t>
            </a:r>
            <a:r>
              <a:rPr lang="en-GB" sz="1400">
                <a:latin typeface="Arial"/>
                <a:cs typeface="Arial"/>
              </a:rPr>
              <a:t> (Accessed on 7th June 2026)</a:t>
            </a:r>
          </a:p>
          <a:p>
            <a:r>
              <a:rPr lang="en-GB" sz="1400">
                <a:latin typeface="Arial"/>
                <a:cs typeface="Arial"/>
              </a:rPr>
              <a:t>PESTEL Analysis Contributor. (2023). Strategic Management Tools and Techniques. Pearson. (Accessed on 8th June 2026)</a:t>
            </a:r>
          </a:p>
          <a:p>
            <a:endParaRPr lang="en-GB" sz="1400"/>
          </a:p>
          <a:p>
            <a:r>
              <a:rPr lang="en-GB" sz="1400" b="1"/>
              <a:t>ALL IMAGES  USED ARE FROM MICROSOFT STOCK IMAGES.</a:t>
            </a:r>
          </a:p>
        </p:txBody>
      </p:sp>
    </p:spTree>
    <p:extLst>
      <p:ext uri="{BB962C8B-B14F-4D97-AF65-F5344CB8AC3E}">
        <p14:creationId xmlns:p14="http://schemas.microsoft.com/office/powerpoint/2010/main" val="276162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B8C77-49A6-C95D-919B-C4AED332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Listening....</a:t>
            </a:r>
          </a:p>
        </p:txBody>
      </p:sp>
      <p:pic>
        <p:nvPicPr>
          <p:cNvPr id="4" name="Picture 3" descr="A cartoon bee with arms outstretched&#10;&#10;AI-generated content may be incorrect.">
            <a:extLst>
              <a:ext uri="{FF2B5EF4-FFF2-40B4-BE49-F238E27FC236}">
                <a16:creationId xmlns:a16="http://schemas.microsoft.com/office/drawing/2014/main" id="{F2D64569-081E-8309-88A5-F8E49DE71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0071" y="467208"/>
            <a:ext cx="5390461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179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1C415587-0F8D-E428-D48F-76DE205AE2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8" r="31106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A185E-E4CB-8B99-76D7-11DE97EFF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Q and A</a:t>
            </a:r>
          </a:p>
        </p:txBody>
      </p:sp>
    </p:spTree>
    <p:extLst>
      <p:ext uri="{BB962C8B-B14F-4D97-AF65-F5344CB8AC3E}">
        <p14:creationId xmlns:p14="http://schemas.microsoft.com/office/powerpoint/2010/main" val="1224432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During this Presentation I will:  • Provide an overview of Basil’s Bakery and the nature and scope of the problems they are facing.  • Provide a critique and application of the PESTEL framework.  • Provide a critique and application of the Cause-and-Effect model.  • Provide a summary of the key findings. </vt:lpstr>
      <vt:lpstr>PowerPoint Presentation</vt:lpstr>
      <vt:lpstr>Basil's  Bakery</vt:lpstr>
      <vt:lpstr>PowerPoint Presentation</vt:lpstr>
      <vt:lpstr>COVID-19 Lockdowns hit the UK and its Economy.</vt:lpstr>
      <vt:lpstr>PowerPoint Presentation</vt:lpstr>
      <vt:lpstr>CONSUMERS ADAPT TO WORKING FROM HOME POST COVID</vt:lpstr>
      <vt:lpstr>FAST FOOD DELIVERY AND CONVENIENCE NOW BECOMING THE NORM!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FISHBONE ANALYSIS</vt:lpstr>
      <vt:lpstr>PowerPoint Presentation</vt:lpstr>
      <vt:lpstr>PowerPoint Presentation</vt:lpstr>
      <vt:lpstr>PowerPoint Presentation</vt:lpstr>
      <vt:lpstr>Thank you for Listening....</vt:lpstr>
      <vt:lpstr>Q and 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</cp:revision>
  <dcterms:created xsi:type="dcterms:W3CDTF">2026-06-09T15:09:36Z</dcterms:created>
  <dcterms:modified xsi:type="dcterms:W3CDTF">2026-06-14T10:35:42Z</dcterms:modified>
</cp:coreProperties>
</file>