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handoutMasterIdLst>
    <p:handoutMasterId r:id="rId21"/>
  </p:handoutMasterIdLst>
  <p:sldIdLst>
    <p:sldId id="256" r:id="rId5"/>
    <p:sldId id="257" r:id="rId6"/>
    <p:sldId id="320" r:id="rId7"/>
    <p:sldId id="308" r:id="rId8"/>
    <p:sldId id="322" r:id="rId9"/>
    <p:sldId id="335" r:id="rId10"/>
    <p:sldId id="333" r:id="rId11"/>
    <p:sldId id="332" r:id="rId12"/>
    <p:sldId id="336" r:id="rId13"/>
    <p:sldId id="337" r:id="rId14"/>
    <p:sldId id="334" r:id="rId15"/>
    <p:sldId id="338" r:id="rId16"/>
    <p:sldId id="263" r:id="rId17"/>
    <p:sldId id="318" r:id="rId18"/>
    <p:sldId id="306" r:id="rId19"/>
  </p:sldIdLst>
  <p:sldSz cx="12192000"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75B0ED-EDD0-F8FC-8A2A-54C1B433EAC7}" v="812" dt="2025-06-13T19:36:17.158"/>
    <p1510:client id="{EAD5816B-4D55-7D9D-54A2-2153C3664155}" v="402" dt="2025-06-13T13:46:09.0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653" autoAdjust="0"/>
    <p:restoredTop sz="94598" autoAdjust="0"/>
  </p:normalViewPr>
  <p:slideViewPr>
    <p:cSldViewPr snapToGrid="0">
      <p:cViewPr varScale="1">
        <p:scale>
          <a:sx n="86" d="100"/>
          <a:sy n="86" d="100"/>
        </p:scale>
        <p:origin x="126" y="64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5" d="100"/>
          <a:sy n="65" d="100"/>
        </p:scale>
        <p:origin x="3154" y="4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Lisseth Najarro Mejia (2433089)" userId="S::2433089@student.uwtsd.ac.uk::8f04e26e-796a-4e44-ba84-3c6dc05664b9" providerId="AD" clId="Web-{EAD5816B-4D55-7D9D-54A2-2153C3664155}"/>
    <pc:docChg chg="modSld sldOrd">
      <pc:chgData name="Vanessa Lisseth Najarro Mejia (2433089)" userId="S::2433089@student.uwtsd.ac.uk::8f04e26e-796a-4e44-ba84-3c6dc05664b9" providerId="AD" clId="Web-{EAD5816B-4D55-7D9D-54A2-2153C3664155}" dt="2025-06-13T13:46:09.005" v="402"/>
      <pc:docMkLst>
        <pc:docMk/>
      </pc:docMkLst>
      <pc:sldChg chg="addSp delSp modSp mod setBg">
        <pc:chgData name="Vanessa Lisseth Najarro Mejia (2433089)" userId="S::2433089@student.uwtsd.ac.uk::8f04e26e-796a-4e44-ba84-3c6dc05664b9" providerId="AD" clId="Web-{EAD5816B-4D55-7D9D-54A2-2153C3664155}" dt="2025-06-13T12:47:14.510" v="94" actId="1076"/>
        <pc:sldMkLst>
          <pc:docMk/>
          <pc:sldMk cId="245498660" sldId="256"/>
        </pc:sldMkLst>
        <pc:spChg chg="add del mod">
          <ac:chgData name="Vanessa Lisseth Najarro Mejia (2433089)" userId="S::2433089@student.uwtsd.ac.uk::8f04e26e-796a-4e44-ba84-3c6dc05664b9" providerId="AD" clId="Web-{EAD5816B-4D55-7D9D-54A2-2153C3664155}" dt="2025-06-13T12:27:48.956" v="7"/>
          <ac:spMkLst>
            <pc:docMk/>
            <pc:sldMk cId="245498660" sldId="256"/>
            <ac:spMk id="3" creationId="{160FDD15-2E47-D13C-C9C7-4F473E1511CC}"/>
          </ac:spMkLst>
        </pc:spChg>
        <pc:spChg chg="add mod">
          <ac:chgData name="Vanessa Lisseth Najarro Mejia (2433089)" userId="S::2433089@student.uwtsd.ac.uk::8f04e26e-796a-4e44-ba84-3c6dc05664b9" providerId="AD" clId="Web-{EAD5816B-4D55-7D9D-54A2-2153C3664155}" dt="2025-06-13T12:45:37.366" v="72" actId="20577"/>
          <ac:spMkLst>
            <pc:docMk/>
            <pc:sldMk cId="245498660" sldId="256"/>
            <ac:spMk id="3" creationId="{71D2A3F0-8DB5-B90B-A9A7-6036FB608577}"/>
          </ac:spMkLst>
        </pc:spChg>
        <pc:spChg chg="add del mod">
          <ac:chgData name="Vanessa Lisseth Najarro Mejia (2433089)" userId="S::2433089@student.uwtsd.ac.uk::8f04e26e-796a-4e44-ba84-3c6dc05664b9" providerId="AD" clId="Web-{EAD5816B-4D55-7D9D-54A2-2153C3664155}" dt="2025-06-13T11:20:30.282" v="1"/>
          <ac:spMkLst>
            <pc:docMk/>
            <pc:sldMk cId="245498660" sldId="256"/>
            <ac:spMk id="3" creationId="{F824F205-E363-EAB8-9667-EF56E0D33017}"/>
          </ac:spMkLst>
        </pc:spChg>
        <pc:spChg chg="add mod">
          <ac:chgData name="Vanessa Lisseth Najarro Mejia (2433089)" userId="S::2433089@student.uwtsd.ac.uk::8f04e26e-796a-4e44-ba84-3c6dc05664b9" providerId="AD" clId="Web-{EAD5816B-4D55-7D9D-54A2-2153C3664155}" dt="2025-06-13T12:47:14.510" v="94" actId="1076"/>
          <ac:spMkLst>
            <pc:docMk/>
            <pc:sldMk cId="245498660" sldId="256"/>
            <ac:spMk id="4" creationId="{FEC6616D-8F70-FE5D-BB76-0CC3F487DA2E}"/>
          </ac:spMkLst>
        </pc:spChg>
        <pc:spChg chg="add del mod">
          <ac:chgData name="Vanessa Lisseth Najarro Mejia (2433089)" userId="S::2433089@student.uwtsd.ac.uk::8f04e26e-796a-4e44-ba84-3c6dc05664b9" providerId="AD" clId="Web-{EAD5816B-4D55-7D9D-54A2-2153C3664155}" dt="2025-06-13T11:22:30.051" v="4"/>
          <ac:spMkLst>
            <pc:docMk/>
            <pc:sldMk cId="245498660" sldId="256"/>
            <ac:spMk id="6" creationId="{A1921D61-D1B7-B784-AA11-5F1F64BE0B54}"/>
          </ac:spMkLst>
        </pc:spChg>
        <pc:spChg chg="add del mod">
          <ac:chgData name="Vanessa Lisseth Najarro Mejia (2433089)" userId="S::2433089@student.uwtsd.ac.uk::8f04e26e-796a-4e44-ba84-3c6dc05664b9" providerId="AD" clId="Web-{EAD5816B-4D55-7D9D-54A2-2153C3664155}" dt="2025-06-13T12:28:28.787" v="9"/>
          <ac:spMkLst>
            <pc:docMk/>
            <pc:sldMk cId="245498660" sldId="256"/>
            <ac:spMk id="6" creationId="{DB17334D-7B7F-83B1-4E54-1C62B572CCB7}"/>
          </ac:spMkLst>
        </pc:spChg>
        <pc:spChg chg="mod">
          <ac:chgData name="Vanessa Lisseth Najarro Mejia (2433089)" userId="S::2433089@student.uwtsd.ac.uk::8f04e26e-796a-4e44-ba84-3c6dc05664b9" providerId="AD" clId="Web-{EAD5816B-4D55-7D9D-54A2-2153C3664155}" dt="2025-06-13T12:43:09.876" v="49" actId="1076"/>
          <ac:spMkLst>
            <pc:docMk/>
            <pc:sldMk cId="245498660" sldId="256"/>
            <ac:spMk id="9" creationId="{F607C874-782B-4427-B581-0597FA74FF03}"/>
          </ac:spMkLst>
        </pc:spChg>
        <pc:spChg chg="mod">
          <ac:chgData name="Vanessa Lisseth Najarro Mejia (2433089)" userId="S::2433089@student.uwtsd.ac.uk::8f04e26e-796a-4e44-ba84-3c6dc05664b9" providerId="AD" clId="Web-{EAD5816B-4D55-7D9D-54A2-2153C3664155}" dt="2025-06-13T12:43:55.331" v="56" actId="1076"/>
          <ac:spMkLst>
            <pc:docMk/>
            <pc:sldMk cId="245498660" sldId="256"/>
            <ac:spMk id="10" creationId="{9DDF89BC-6718-4D28-9005-F42DB4D8B4BD}"/>
          </ac:spMkLst>
        </pc:spChg>
        <pc:spChg chg="add del mod">
          <ac:chgData name="Vanessa Lisseth Najarro Mejia (2433089)" userId="S::2433089@student.uwtsd.ac.uk::8f04e26e-796a-4e44-ba84-3c6dc05664b9" providerId="AD" clId="Web-{EAD5816B-4D55-7D9D-54A2-2153C3664155}" dt="2025-06-13T12:28:50.211" v="11"/>
          <ac:spMkLst>
            <pc:docMk/>
            <pc:sldMk cId="245498660" sldId="256"/>
            <ac:spMk id="12" creationId="{4FBDD32D-A5DA-2052-6F0B-C46D6EA3B29B}"/>
          </ac:spMkLst>
        </pc:spChg>
        <pc:spChg chg="add del mod">
          <ac:chgData name="Vanessa Lisseth Najarro Mejia (2433089)" userId="S::2433089@student.uwtsd.ac.uk::8f04e26e-796a-4e44-ba84-3c6dc05664b9" providerId="AD" clId="Web-{EAD5816B-4D55-7D9D-54A2-2153C3664155}" dt="2025-06-13T12:30:11.201" v="13"/>
          <ac:spMkLst>
            <pc:docMk/>
            <pc:sldMk cId="245498660" sldId="256"/>
            <ac:spMk id="15" creationId="{FCA6326F-6DE7-D99B-3E18-C37893413BEF}"/>
          </ac:spMkLst>
        </pc:spChg>
        <pc:spChg chg="add del">
          <ac:chgData name="Vanessa Lisseth Najarro Mejia (2433089)" userId="S::2433089@student.uwtsd.ac.uk::8f04e26e-796a-4e44-ba84-3c6dc05664b9" providerId="AD" clId="Web-{EAD5816B-4D55-7D9D-54A2-2153C3664155}" dt="2025-06-13T11:22:36.582" v="5"/>
          <ac:spMkLst>
            <pc:docMk/>
            <pc:sldMk cId="245498660" sldId="256"/>
            <ac:spMk id="22" creationId="{7D6BF779-0B8C-4CC2-9268-9506AD0C5331}"/>
          </ac:spMkLst>
        </pc:spChg>
        <pc:spChg chg="add del">
          <ac:chgData name="Vanessa Lisseth Najarro Mejia (2433089)" userId="S::2433089@student.uwtsd.ac.uk::8f04e26e-796a-4e44-ba84-3c6dc05664b9" providerId="AD" clId="Web-{EAD5816B-4D55-7D9D-54A2-2153C3664155}" dt="2025-06-13T11:22:36.582" v="5"/>
          <ac:spMkLst>
            <pc:docMk/>
            <pc:sldMk cId="245498660" sldId="256"/>
            <ac:spMk id="24" creationId="{489B7BFD-8F45-4093-AD9C-91B15B0503D9}"/>
          </ac:spMkLst>
        </pc:spChg>
        <pc:spChg chg="add del">
          <ac:chgData name="Vanessa Lisseth Najarro Mejia (2433089)" userId="S::2433089@student.uwtsd.ac.uk::8f04e26e-796a-4e44-ba84-3c6dc05664b9" providerId="AD" clId="Web-{EAD5816B-4D55-7D9D-54A2-2153C3664155}" dt="2025-06-13T11:22:36.582" v="5"/>
          <ac:spMkLst>
            <pc:docMk/>
            <pc:sldMk cId="245498660" sldId="256"/>
            <ac:spMk id="26" creationId="{4D4C00DC-4DC6-4CD2-9E31-F17E6CEBC5A6}"/>
          </ac:spMkLst>
        </pc:spChg>
        <pc:spChg chg="add del">
          <ac:chgData name="Vanessa Lisseth Najarro Mejia (2433089)" userId="S::2433089@student.uwtsd.ac.uk::8f04e26e-796a-4e44-ba84-3c6dc05664b9" providerId="AD" clId="Web-{EAD5816B-4D55-7D9D-54A2-2153C3664155}" dt="2025-06-13T11:22:36.582" v="5"/>
          <ac:spMkLst>
            <pc:docMk/>
            <pc:sldMk cId="245498660" sldId="256"/>
            <ac:spMk id="28" creationId="{A499C65A-9B02-4D7F-BD68-CD38D880551F}"/>
          </ac:spMkLst>
        </pc:spChg>
        <pc:spChg chg="add">
          <ac:chgData name="Vanessa Lisseth Najarro Mejia (2433089)" userId="S::2433089@student.uwtsd.ac.uk::8f04e26e-796a-4e44-ba84-3c6dc05664b9" providerId="AD" clId="Web-{EAD5816B-4D55-7D9D-54A2-2153C3664155}" dt="2025-06-13T11:22:36.582" v="5"/>
          <ac:spMkLst>
            <pc:docMk/>
            <pc:sldMk cId="245498660" sldId="256"/>
            <ac:spMk id="215" creationId="{7D6BF779-0B8C-4CC2-9268-9506AD0C5331}"/>
          </ac:spMkLst>
        </pc:spChg>
        <pc:spChg chg="add">
          <ac:chgData name="Vanessa Lisseth Najarro Mejia (2433089)" userId="S::2433089@student.uwtsd.ac.uk::8f04e26e-796a-4e44-ba84-3c6dc05664b9" providerId="AD" clId="Web-{EAD5816B-4D55-7D9D-54A2-2153C3664155}" dt="2025-06-13T11:22:36.582" v="5"/>
          <ac:spMkLst>
            <pc:docMk/>
            <pc:sldMk cId="245498660" sldId="256"/>
            <ac:spMk id="217" creationId="{489B7BFD-8F45-4093-AD9C-91B15B0503D9}"/>
          </ac:spMkLst>
        </pc:spChg>
        <pc:spChg chg="add">
          <ac:chgData name="Vanessa Lisseth Najarro Mejia (2433089)" userId="S::2433089@student.uwtsd.ac.uk::8f04e26e-796a-4e44-ba84-3c6dc05664b9" providerId="AD" clId="Web-{EAD5816B-4D55-7D9D-54A2-2153C3664155}" dt="2025-06-13T11:22:36.582" v="5"/>
          <ac:spMkLst>
            <pc:docMk/>
            <pc:sldMk cId="245498660" sldId="256"/>
            <ac:spMk id="219" creationId="{4D4C00DC-4DC6-4CD2-9E31-F17E6CEBC5A6}"/>
          </ac:spMkLst>
        </pc:spChg>
        <pc:spChg chg="add">
          <ac:chgData name="Vanessa Lisseth Najarro Mejia (2433089)" userId="S::2433089@student.uwtsd.ac.uk::8f04e26e-796a-4e44-ba84-3c6dc05664b9" providerId="AD" clId="Web-{EAD5816B-4D55-7D9D-54A2-2153C3664155}" dt="2025-06-13T11:22:36.582" v="5"/>
          <ac:spMkLst>
            <pc:docMk/>
            <pc:sldMk cId="245498660" sldId="256"/>
            <ac:spMk id="221" creationId="{A499C65A-9B02-4D7F-BD68-CD38D880551F}"/>
          </ac:spMkLst>
        </pc:spChg>
        <pc:grpChg chg="add">
          <ac:chgData name="Vanessa Lisseth Najarro Mejia (2433089)" userId="S::2433089@student.uwtsd.ac.uk::8f04e26e-796a-4e44-ba84-3c6dc05664b9" providerId="AD" clId="Web-{EAD5816B-4D55-7D9D-54A2-2153C3664155}" dt="2025-06-13T11:20:48.970" v="2"/>
          <ac:grpSpMkLst>
            <pc:docMk/>
            <pc:sldMk cId="245498660" sldId="256"/>
            <ac:grpSpMk id="15" creationId="{8A351602-3772-4279-B0D3-A523F6F6EAB3}"/>
          </ac:grpSpMkLst>
        </pc:grpChg>
        <pc:grpChg chg="add">
          <ac:chgData name="Vanessa Lisseth Najarro Mejia (2433089)" userId="S::2433089@student.uwtsd.ac.uk::8f04e26e-796a-4e44-ba84-3c6dc05664b9" providerId="AD" clId="Web-{EAD5816B-4D55-7D9D-54A2-2153C3664155}" dt="2025-06-13T11:20:48.970" v="2"/>
          <ac:grpSpMkLst>
            <pc:docMk/>
            <pc:sldMk cId="245498660" sldId="256"/>
            <ac:grpSpMk id="30" creationId="{66FB5A75-BDE2-4F12-A95B-C48788A7685C}"/>
          </ac:grpSpMkLst>
        </pc:grpChg>
        <pc:grpChg chg="add">
          <ac:chgData name="Vanessa Lisseth Najarro Mejia (2433089)" userId="S::2433089@student.uwtsd.ac.uk::8f04e26e-796a-4e44-ba84-3c6dc05664b9" providerId="AD" clId="Web-{EAD5816B-4D55-7D9D-54A2-2153C3664155}" dt="2025-06-13T11:20:48.970" v="2"/>
          <ac:grpSpMkLst>
            <pc:docMk/>
            <pc:sldMk cId="245498660" sldId="256"/>
            <ac:grpSpMk id="34" creationId="{1F4896D7-5AD0-4505-BCCD-82262CFEE2E1}"/>
          </ac:grpSpMkLst>
        </pc:grpChg>
        <pc:grpChg chg="add">
          <ac:chgData name="Vanessa Lisseth Najarro Mejia (2433089)" userId="S::2433089@student.uwtsd.ac.uk::8f04e26e-796a-4e44-ba84-3c6dc05664b9" providerId="AD" clId="Web-{EAD5816B-4D55-7D9D-54A2-2153C3664155}" dt="2025-06-13T11:22:36.582" v="5"/>
          <ac:grpSpMkLst>
            <pc:docMk/>
            <pc:sldMk cId="245498660" sldId="256"/>
            <ac:grpSpMk id="223" creationId="{66FB5A75-BDE2-4F12-A95B-C48788A7685C}"/>
          </ac:grpSpMkLst>
        </pc:grpChg>
        <pc:picChg chg="add del mod ord">
          <ac:chgData name="Vanessa Lisseth Najarro Mejia (2433089)" userId="S::2433089@student.uwtsd.ac.uk::8f04e26e-796a-4e44-ba84-3c6dc05664b9" providerId="AD" clId="Web-{EAD5816B-4D55-7D9D-54A2-2153C3664155}" dt="2025-06-13T11:22:20.410" v="3"/>
          <ac:picMkLst>
            <pc:docMk/>
            <pc:sldMk cId="245498660" sldId="256"/>
            <ac:picMk id="4" creationId="{2D2F94CA-D64E-3AA4-F040-79ABABE0EADD}"/>
          </ac:picMkLst>
        </pc:picChg>
        <pc:picChg chg="add del mod ord">
          <ac:chgData name="Vanessa Lisseth Najarro Mejia (2433089)" userId="S::2433089@student.uwtsd.ac.uk::8f04e26e-796a-4e44-ba84-3c6dc05664b9" providerId="AD" clId="Web-{EAD5816B-4D55-7D9D-54A2-2153C3664155}" dt="2025-06-13T12:28:05.629" v="8"/>
          <ac:picMkLst>
            <pc:docMk/>
            <pc:sldMk cId="245498660" sldId="256"/>
            <ac:picMk id="4" creationId="{8FF7E8CB-4ACF-D69F-C926-8F87F2AB7405}"/>
          </ac:picMkLst>
        </pc:picChg>
        <pc:picChg chg="add del mod ord">
          <ac:chgData name="Vanessa Lisseth Najarro Mejia (2433089)" userId="S::2433089@student.uwtsd.ac.uk::8f04e26e-796a-4e44-ba84-3c6dc05664b9" providerId="AD" clId="Web-{EAD5816B-4D55-7D9D-54A2-2153C3664155}" dt="2025-06-13T12:17:37.100" v="6"/>
          <ac:picMkLst>
            <pc:docMk/>
            <pc:sldMk cId="245498660" sldId="256"/>
            <ac:picMk id="7" creationId="{0454C80C-A05A-EC77-ABAC-B093F10A54CB}"/>
          </ac:picMkLst>
        </pc:picChg>
        <pc:picChg chg="add del mod ord">
          <ac:chgData name="Vanessa Lisseth Najarro Mejia (2433089)" userId="S::2433089@student.uwtsd.ac.uk::8f04e26e-796a-4e44-ba84-3c6dc05664b9" providerId="AD" clId="Web-{EAD5816B-4D55-7D9D-54A2-2153C3664155}" dt="2025-06-13T12:28:36.069" v="10"/>
          <ac:picMkLst>
            <pc:docMk/>
            <pc:sldMk cId="245498660" sldId="256"/>
            <ac:picMk id="8" creationId="{E4533998-4E53-C501-2CF0-5D58F375E01D}"/>
          </ac:picMkLst>
        </pc:picChg>
        <pc:picChg chg="del">
          <ac:chgData name="Vanessa Lisseth Najarro Mejia (2433089)" userId="S::2433089@student.uwtsd.ac.uk::8f04e26e-796a-4e44-ba84-3c6dc05664b9" providerId="AD" clId="Web-{EAD5816B-4D55-7D9D-54A2-2153C3664155}" dt="2025-06-13T11:19:58.640" v="0"/>
          <ac:picMkLst>
            <pc:docMk/>
            <pc:sldMk cId="245498660" sldId="256"/>
            <ac:picMk id="11" creationId="{46756E01-D57B-4D2C-AA8A-8AE49DC76C9D}"/>
          </ac:picMkLst>
        </pc:picChg>
        <pc:picChg chg="add del mod ord">
          <ac:chgData name="Vanessa Lisseth Najarro Mejia (2433089)" userId="S::2433089@student.uwtsd.ac.uk::8f04e26e-796a-4e44-ba84-3c6dc05664b9" providerId="AD" clId="Web-{EAD5816B-4D55-7D9D-54A2-2153C3664155}" dt="2025-06-13T12:28:55.445" v="12"/>
          <ac:picMkLst>
            <pc:docMk/>
            <pc:sldMk cId="245498660" sldId="256"/>
            <ac:picMk id="13" creationId="{D2183A4D-5086-8E52-EF27-C62A2BB61DCB}"/>
          </ac:picMkLst>
        </pc:picChg>
        <pc:picChg chg="add mod ord">
          <ac:chgData name="Vanessa Lisseth Najarro Mejia (2433089)" userId="S::2433089@student.uwtsd.ac.uk::8f04e26e-796a-4e44-ba84-3c6dc05664b9" providerId="AD" clId="Web-{EAD5816B-4D55-7D9D-54A2-2153C3664155}" dt="2025-06-13T12:30:46.969" v="15" actId="1076"/>
          <ac:picMkLst>
            <pc:docMk/>
            <pc:sldMk cId="245498660" sldId="256"/>
            <ac:picMk id="16" creationId="{F6190258-F432-3107-535F-92540D494C1D}"/>
          </ac:picMkLst>
        </pc:picChg>
      </pc:sldChg>
      <pc:sldChg chg="addSp delSp modSp mod setBg">
        <pc:chgData name="Vanessa Lisseth Najarro Mejia (2433089)" userId="S::2433089@student.uwtsd.ac.uk::8f04e26e-796a-4e44-ba84-3c6dc05664b9" providerId="AD" clId="Web-{EAD5816B-4D55-7D9D-54A2-2153C3664155}" dt="2025-06-13T13:09:15.292" v="302" actId="14100"/>
        <pc:sldMkLst>
          <pc:docMk/>
          <pc:sldMk cId="1512919829" sldId="257"/>
        </pc:sldMkLst>
        <pc:spChg chg="add del mod">
          <ac:chgData name="Vanessa Lisseth Najarro Mejia (2433089)" userId="S::2433089@student.uwtsd.ac.uk::8f04e26e-796a-4e44-ba84-3c6dc05664b9" providerId="AD" clId="Web-{EAD5816B-4D55-7D9D-54A2-2153C3664155}" dt="2025-06-13T13:00:59.180" v="269"/>
          <ac:spMkLst>
            <pc:docMk/>
            <pc:sldMk cId="1512919829" sldId="257"/>
            <ac:spMk id="3" creationId="{F005D9C2-5CCB-3195-F52F-6A3524B20AE7}"/>
          </ac:spMkLst>
        </pc:spChg>
        <pc:spChg chg="mod">
          <ac:chgData name="Vanessa Lisseth Najarro Mejia (2433089)" userId="S::2433089@student.uwtsd.ac.uk::8f04e26e-796a-4e44-ba84-3c6dc05664b9" providerId="AD" clId="Web-{EAD5816B-4D55-7D9D-54A2-2153C3664155}" dt="2025-06-13T13:08:14.555" v="295" actId="20577"/>
          <ac:spMkLst>
            <pc:docMk/>
            <pc:sldMk cId="1512919829" sldId="257"/>
            <ac:spMk id="8" creationId="{801862DC-F6B7-4570-83DF-78DD0C80D3CF}"/>
          </ac:spMkLst>
        </pc:spChg>
        <pc:spChg chg="mod">
          <ac:chgData name="Vanessa Lisseth Najarro Mejia (2433089)" userId="S::2433089@student.uwtsd.ac.uk::8f04e26e-796a-4e44-ba84-3c6dc05664b9" providerId="AD" clId="Web-{EAD5816B-4D55-7D9D-54A2-2153C3664155}" dt="2025-06-13T13:02:03.917" v="271"/>
          <ac:spMkLst>
            <pc:docMk/>
            <pc:sldMk cId="1512919829" sldId="257"/>
            <ac:spMk id="9" creationId="{86C6E566-1855-4708-91B5-0EC5B3F18CCC}"/>
          </ac:spMkLst>
        </pc:spChg>
        <pc:spChg chg="mod">
          <ac:chgData name="Vanessa Lisseth Najarro Mejia (2433089)" userId="S::2433089@student.uwtsd.ac.uk::8f04e26e-796a-4e44-ba84-3c6dc05664b9" providerId="AD" clId="Web-{EAD5816B-4D55-7D9D-54A2-2153C3664155}" dt="2025-06-13T13:09:08.917" v="301" actId="1076"/>
          <ac:spMkLst>
            <pc:docMk/>
            <pc:sldMk cId="1512919829" sldId="257"/>
            <ac:spMk id="14" creationId="{456F5772-7564-4881-B837-657B30A093F1}"/>
          </ac:spMkLst>
        </pc:spChg>
        <pc:spChg chg="mod">
          <ac:chgData name="Vanessa Lisseth Najarro Mejia (2433089)" userId="S::2433089@student.uwtsd.ac.uk::8f04e26e-796a-4e44-ba84-3c6dc05664b9" providerId="AD" clId="Web-{EAD5816B-4D55-7D9D-54A2-2153C3664155}" dt="2025-06-13T13:09:15.292" v="302" actId="14100"/>
          <ac:spMkLst>
            <pc:docMk/>
            <pc:sldMk cId="1512919829" sldId="257"/>
            <ac:spMk id="15" creationId="{877EFCB6-6556-43EB-AFF2-8E29AEAA0430}"/>
          </ac:spMkLst>
        </pc:spChg>
        <pc:spChg chg="add">
          <ac:chgData name="Vanessa Lisseth Najarro Mejia (2433089)" userId="S::2433089@student.uwtsd.ac.uk::8f04e26e-796a-4e44-ba84-3c6dc05664b9" providerId="AD" clId="Web-{EAD5816B-4D55-7D9D-54A2-2153C3664155}" dt="2025-06-13T13:02:03.917" v="271"/>
          <ac:spMkLst>
            <pc:docMk/>
            <pc:sldMk cId="1512919829" sldId="257"/>
            <ac:spMk id="705" creationId="{104332FF-8349-42A5-B5C8-5EE3825CE252}"/>
          </ac:spMkLst>
        </pc:spChg>
        <pc:spChg chg="add">
          <ac:chgData name="Vanessa Lisseth Najarro Mejia (2433089)" userId="S::2433089@student.uwtsd.ac.uk::8f04e26e-796a-4e44-ba84-3c6dc05664b9" providerId="AD" clId="Web-{EAD5816B-4D55-7D9D-54A2-2153C3664155}" dt="2025-06-13T13:02:03.917" v="271"/>
          <ac:spMkLst>
            <pc:docMk/>
            <pc:sldMk cId="1512919829" sldId="257"/>
            <ac:spMk id="707" creationId="{5A0118C5-4F8D-4CF4-BADD-53FEACC6C42A}"/>
          </ac:spMkLst>
        </pc:spChg>
        <pc:spChg chg="add">
          <ac:chgData name="Vanessa Lisseth Najarro Mejia (2433089)" userId="S::2433089@student.uwtsd.ac.uk::8f04e26e-796a-4e44-ba84-3c6dc05664b9" providerId="AD" clId="Web-{EAD5816B-4D55-7D9D-54A2-2153C3664155}" dt="2025-06-13T13:02:03.917" v="271"/>
          <ac:spMkLst>
            <pc:docMk/>
            <pc:sldMk cId="1512919829" sldId="257"/>
            <ac:spMk id="713" creationId="{D11AD2AD-0BA0-4DD3-8EEA-84686A0E718C}"/>
          </ac:spMkLst>
        </pc:spChg>
        <pc:spChg chg="add">
          <ac:chgData name="Vanessa Lisseth Najarro Mejia (2433089)" userId="S::2433089@student.uwtsd.ac.uk::8f04e26e-796a-4e44-ba84-3c6dc05664b9" providerId="AD" clId="Web-{EAD5816B-4D55-7D9D-54A2-2153C3664155}" dt="2025-06-13T13:02:03.917" v="271"/>
          <ac:spMkLst>
            <pc:docMk/>
            <pc:sldMk cId="1512919829" sldId="257"/>
            <ac:spMk id="715" creationId="{D9E00F87-86BE-4F3A-9141-35EC0659D31F}"/>
          </ac:spMkLst>
        </pc:spChg>
        <pc:spChg chg="add ord">
          <ac:chgData name="Vanessa Lisseth Najarro Mejia (2433089)" userId="S::2433089@student.uwtsd.ac.uk::8f04e26e-796a-4e44-ba84-3c6dc05664b9" providerId="AD" clId="Web-{EAD5816B-4D55-7D9D-54A2-2153C3664155}" dt="2025-06-13T13:07:10.334" v="278"/>
          <ac:spMkLst>
            <pc:docMk/>
            <pc:sldMk cId="1512919829" sldId="257"/>
            <ac:spMk id="717" creationId="{9E5C5460-229E-46C8-A712-CC317985420F}"/>
          </ac:spMkLst>
        </pc:spChg>
        <pc:spChg chg="add">
          <ac:chgData name="Vanessa Lisseth Najarro Mejia (2433089)" userId="S::2433089@student.uwtsd.ac.uk::8f04e26e-796a-4e44-ba84-3c6dc05664b9" providerId="AD" clId="Web-{EAD5816B-4D55-7D9D-54A2-2153C3664155}" dt="2025-06-13T13:02:03.917" v="271"/>
          <ac:spMkLst>
            <pc:docMk/>
            <pc:sldMk cId="1512919829" sldId="257"/>
            <ac:spMk id="719" creationId="{EBAF167C-3D30-4736-A6B7-5965437B2CE2}"/>
          </ac:spMkLst>
        </pc:spChg>
        <pc:picChg chg="add mod ord modCrop">
          <ac:chgData name="Vanessa Lisseth Najarro Mejia (2433089)" userId="S::2433089@student.uwtsd.ac.uk::8f04e26e-796a-4e44-ba84-3c6dc05664b9" providerId="AD" clId="Web-{EAD5816B-4D55-7D9D-54A2-2153C3664155}" dt="2025-06-13T13:07:34.819" v="281" actId="1076"/>
          <ac:picMkLst>
            <pc:docMk/>
            <pc:sldMk cId="1512919829" sldId="257"/>
            <ac:picMk id="4" creationId="{FD34EEC1-4864-8068-0FC2-EBF9199FEB13}"/>
          </ac:picMkLst>
        </pc:picChg>
        <pc:picChg chg="del">
          <ac:chgData name="Vanessa Lisseth Najarro Mejia (2433089)" userId="S::2433089@student.uwtsd.ac.uk::8f04e26e-796a-4e44-ba84-3c6dc05664b9" providerId="AD" clId="Web-{EAD5816B-4D55-7D9D-54A2-2153C3664155}" dt="2025-06-13T13:00:37.570" v="268"/>
          <ac:picMkLst>
            <pc:docMk/>
            <pc:sldMk cId="1512919829" sldId="257"/>
            <ac:picMk id="12" creationId="{FB517080-7F1E-4897-9287-A1BC57BD64B8}"/>
          </ac:picMkLst>
        </pc:picChg>
      </pc:sldChg>
      <pc:sldChg chg="addSp delSp modSp">
        <pc:chgData name="Vanessa Lisseth Najarro Mejia (2433089)" userId="S::2433089@student.uwtsd.ac.uk::8f04e26e-796a-4e44-ba84-3c6dc05664b9" providerId="AD" clId="Web-{EAD5816B-4D55-7D9D-54A2-2153C3664155}" dt="2025-06-13T13:30:20.228" v="401"/>
        <pc:sldMkLst>
          <pc:docMk/>
          <pc:sldMk cId="712774039" sldId="308"/>
        </pc:sldMkLst>
        <pc:spChg chg="add del mod">
          <ac:chgData name="Vanessa Lisseth Najarro Mejia (2433089)" userId="S::2433089@student.uwtsd.ac.uk::8f04e26e-796a-4e44-ba84-3c6dc05664b9" providerId="AD" clId="Web-{EAD5816B-4D55-7D9D-54A2-2153C3664155}" dt="2025-06-13T13:29:49.180" v="399"/>
          <ac:spMkLst>
            <pc:docMk/>
            <pc:sldMk cId="712774039" sldId="308"/>
            <ac:spMk id="3" creationId="{78422720-EF60-324B-FC4D-AE059306FAD5}"/>
          </ac:spMkLst>
        </pc:spChg>
        <pc:spChg chg="mod">
          <ac:chgData name="Vanessa Lisseth Najarro Mejia (2433089)" userId="S::2433089@student.uwtsd.ac.uk::8f04e26e-796a-4e44-ba84-3c6dc05664b9" providerId="AD" clId="Web-{EAD5816B-4D55-7D9D-54A2-2153C3664155}" dt="2025-06-13T13:27:46.426" v="382" actId="20577"/>
          <ac:spMkLst>
            <pc:docMk/>
            <pc:sldMk cId="712774039" sldId="308"/>
            <ac:spMk id="6" creationId="{219526B4-0363-4BAB-BC46-80456D5E41E0}"/>
          </ac:spMkLst>
        </pc:spChg>
        <pc:spChg chg="mod">
          <ac:chgData name="Vanessa Lisseth Najarro Mejia (2433089)" userId="S::2433089@student.uwtsd.ac.uk::8f04e26e-796a-4e44-ba84-3c6dc05664b9" providerId="AD" clId="Web-{EAD5816B-4D55-7D9D-54A2-2153C3664155}" dt="2025-06-13T13:28:56.194" v="397" actId="20577"/>
          <ac:spMkLst>
            <pc:docMk/>
            <pc:sldMk cId="712774039" sldId="308"/>
            <ac:spMk id="7" creationId="{2CD668D4-FECC-44AC-8F6D-808E73AD22D2}"/>
          </ac:spMkLst>
        </pc:spChg>
        <pc:picChg chg="add mod ord modCrop">
          <ac:chgData name="Vanessa Lisseth Najarro Mejia (2433089)" userId="S::2433089@student.uwtsd.ac.uk::8f04e26e-796a-4e44-ba84-3c6dc05664b9" providerId="AD" clId="Web-{EAD5816B-4D55-7D9D-54A2-2153C3664155}" dt="2025-06-13T13:30:20.228" v="401"/>
          <ac:picMkLst>
            <pc:docMk/>
            <pc:sldMk cId="712774039" sldId="308"/>
            <ac:picMk id="4" creationId="{FFCBDC3F-5AFE-67B0-73EC-28FB3B0A0A9A}"/>
          </ac:picMkLst>
        </pc:picChg>
        <pc:picChg chg="del">
          <ac:chgData name="Vanessa Lisseth Najarro Mejia (2433089)" userId="S::2433089@student.uwtsd.ac.uk::8f04e26e-796a-4e44-ba84-3c6dc05664b9" providerId="AD" clId="Web-{EAD5816B-4D55-7D9D-54A2-2153C3664155}" dt="2025-06-13T13:29:08.913" v="398"/>
          <ac:picMkLst>
            <pc:docMk/>
            <pc:sldMk cId="712774039" sldId="308"/>
            <ac:picMk id="11" creationId="{7211D86F-DB68-4879-9A8B-01A00B6E638E}"/>
          </ac:picMkLst>
        </pc:picChg>
      </pc:sldChg>
      <pc:sldChg chg="addSp delSp modSp">
        <pc:chgData name="Vanessa Lisseth Najarro Mejia (2433089)" userId="S::2433089@student.uwtsd.ac.uk::8f04e26e-796a-4e44-ba84-3c6dc05664b9" providerId="AD" clId="Web-{EAD5816B-4D55-7D9D-54A2-2153C3664155}" dt="2025-06-13T13:24:15.293" v="361" actId="20577"/>
        <pc:sldMkLst>
          <pc:docMk/>
          <pc:sldMk cId="2144753802" sldId="320"/>
        </pc:sldMkLst>
        <pc:spChg chg="add del mod">
          <ac:chgData name="Vanessa Lisseth Najarro Mejia (2433089)" userId="S::2433089@student.uwtsd.ac.uk::8f04e26e-796a-4e44-ba84-3c6dc05664b9" providerId="AD" clId="Web-{EAD5816B-4D55-7D9D-54A2-2153C3664155}" dt="2025-06-13T13:18:56.891" v="330"/>
          <ac:spMkLst>
            <pc:docMk/>
            <pc:sldMk cId="2144753802" sldId="320"/>
            <ac:spMk id="3" creationId="{AB977704-31EE-688B-336C-B31EC8F2C03E}"/>
          </ac:spMkLst>
        </pc:spChg>
        <pc:spChg chg="add del mod">
          <ac:chgData name="Vanessa Lisseth Najarro Mejia (2433089)" userId="S::2433089@student.uwtsd.ac.uk::8f04e26e-796a-4e44-ba84-3c6dc05664b9" providerId="AD" clId="Web-{EAD5816B-4D55-7D9D-54A2-2153C3664155}" dt="2025-06-13T13:19:24.048" v="331"/>
          <ac:spMkLst>
            <pc:docMk/>
            <pc:sldMk cId="2144753802" sldId="320"/>
            <ac:spMk id="5" creationId="{9F2FA31E-DC30-7C87-AFB9-C10D6A0097E6}"/>
          </ac:spMkLst>
        </pc:spChg>
        <pc:spChg chg="mod">
          <ac:chgData name="Vanessa Lisseth Najarro Mejia (2433089)" userId="S::2433089@student.uwtsd.ac.uk::8f04e26e-796a-4e44-ba84-3c6dc05664b9" providerId="AD" clId="Web-{EAD5816B-4D55-7D9D-54A2-2153C3664155}" dt="2025-06-13T13:23:27.666" v="348" actId="1076"/>
          <ac:spMkLst>
            <pc:docMk/>
            <pc:sldMk cId="2144753802" sldId="320"/>
            <ac:spMk id="9" creationId="{FDC9CABF-AA63-4FF3-9E6F-A3F7638281B4}"/>
          </ac:spMkLst>
        </pc:spChg>
        <pc:spChg chg="mod">
          <ac:chgData name="Vanessa Lisseth Najarro Mejia (2433089)" userId="S::2433089@student.uwtsd.ac.uk::8f04e26e-796a-4e44-ba84-3c6dc05664b9" providerId="AD" clId="Web-{EAD5816B-4D55-7D9D-54A2-2153C3664155}" dt="2025-06-13T13:23:02.837" v="344" actId="20577"/>
          <ac:spMkLst>
            <pc:docMk/>
            <pc:sldMk cId="2144753802" sldId="320"/>
            <ac:spMk id="10" creationId="{6E2F211D-FDCA-4FAB-910C-5744050CF3B3}"/>
          </ac:spMkLst>
        </pc:spChg>
        <pc:spChg chg="mod">
          <ac:chgData name="Vanessa Lisseth Najarro Mejia (2433089)" userId="S::2433089@student.uwtsd.ac.uk::8f04e26e-796a-4e44-ba84-3c6dc05664b9" providerId="AD" clId="Web-{EAD5816B-4D55-7D9D-54A2-2153C3664155}" dt="2025-06-13T13:24:15.293" v="361" actId="20577"/>
          <ac:spMkLst>
            <pc:docMk/>
            <pc:sldMk cId="2144753802" sldId="320"/>
            <ac:spMk id="11" creationId="{F9800710-ED0A-4D9D-89D7-F2B6DD2005BF}"/>
          </ac:spMkLst>
        </pc:spChg>
        <pc:spChg chg="mod">
          <ac:chgData name="Vanessa Lisseth Najarro Mejia (2433089)" userId="S::2433089@student.uwtsd.ac.uk::8f04e26e-796a-4e44-ba84-3c6dc05664b9" providerId="AD" clId="Web-{EAD5816B-4D55-7D9D-54A2-2153C3664155}" dt="2025-06-13T13:21:57.757" v="336"/>
          <ac:spMkLst>
            <pc:docMk/>
            <pc:sldMk cId="2144753802" sldId="320"/>
            <ac:spMk id="13" creationId="{E8CFC9CC-F955-45C8-80C6-20AC446CB1D7}"/>
          </ac:spMkLst>
        </pc:spChg>
        <pc:spChg chg="add del mod">
          <ac:chgData name="Vanessa Lisseth Najarro Mejia (2433089)" userId="S::2433089@student.uwtsd.ac.uk::8f04e26e-796a-4e44-ba84-3c6dc05664b9" providerId="AD" clId="Web-{EAD5816B-4D55-7D9D-54A2-2153C3664155}" dt="2025-06-13T13:21:29.725" v="335"/>
          <ac:spMkLst>
            <pc:docMk/>
            <pc:sldMk cId="2144753802" sldId="320"/>
            <ac:spMk id="15" creationId="{A1AA2CE4-A128-084D-ED23-82CA23999B69}"/>
          </ac:spMkLst>
        </pc:spChg>
        <pc:spChg chg="add">
          <ac:chgData name="Vanessa Lisseth Najarro Mejia (2433089)" userId="S::2433089@student.uwtsd.ac.uk::8f04e26e-796a-4e44-ba84-3c6dc05664b9" providerId="AD" clId="Web-{EAD5816B-4D55-7D9D-54A2-2153C3664155}" dt="2025-06-13T13:21:57.757" v="336"/>
          <ac:spMkLst>
            <pc:docMk/>
            <pc:sldMk cId="2144753802" sldId="320"/>
            <ac:spMk id="28" creationId="{104332FF-8349-42A5-B5C8-5EE3825CE252}"/>
          </ac:spMkLst>
        </pc:spChg>
        <pc:spChg chg="add">
          <ac:chgData name="Vanessa Lisseth Najarro Mejia (2433089)" userId="S::2433089@student.uwtsd.ac.uk::8f04e26e-796a-4e44-ba84-3c6dc05664b9" providerId="AD" clId="Web-{EAD5816B-4D55-7D9D-54A2-2153C3664155}" dt="2025-06-13T13:21:57.757" v="336"/>
          <ac:spMkLst>
            <pc:docMk/>
            <pc:sldMk cId="2144753802" sldId="320"/>
            <ac:spMk id="30" creationId="{5A0118C5-4F8D-4CF4-BADD-53FEACC6C42A}"/>
          </ac:spMkLst>
        </pc:spChg>
        <pc:spChg chg="add">
          <ac:chgData name="Vanessa Lisseth Najarro Mejia (2433089)" userId="S::2433089@student.uwtsd.ac.uk::8f04e26e-796a-4e44-ba84-3c6dc05664b9" providerId="AD" clId="Web-{EAD5816B-4D55-7D9D-54A2-2153C3664155}" dt="2025-06-13T13:21:57.757" v="336"/>
          <ac:spMkLst>
            <pc:docMk/>
            <pc:sldMk cId="2144753802" sldId="320"/>
            <ac:spMk id="34" creationId="{F8875E4C-CFFE-4552-ABC7-175C3CB757FB}"/>
          </ac:spMkLst>
        </pc:spChg>
        <pc:spChg chg="add">
          <ac:chgData name="Vanessa Lisseth Najarro Mejia (2433089)" userId="S::2433089@student.uwtsd.ac.uk::8f04e26e-796a-4e44-ba84-3c6dc05664b9" providerId="AD" clId="Web-{EAD5816B-4D55-7D9D-54A2-2153C3664155}" dt="2025-06-13T13:21:57.757" v="336"/>
          <ac:spMkLst>
            <pc:docMk/>
            <pc:sldMk cId="2144753802" sldId="320"/>
            <ac:spMk id="36" creationId="{79AFCB35-9C04-4524-A0B1-57FF6865D013}"/>
          </ac:spMkLst>
        </pc:spChg>
        <pc:spChg chg="add">
          <ac:chgData name="Vanessa Lisseth Najarro Mejia (2433089)" userId="S::2433089@student.uwtsd.ac.uk::8f04e26e-796a-4e44-ba84-3c6dc05664b9" providerId="AD" clId="Web-{EAD5816B-4D55-7D9D-54A2-2153C3664155}" dt="2025-06-13T13:21:57.757" v="336"/>
          <ac:spMkLst>
            <pc:docMk/>
            <pc:sldMk cId="2144753802" sldId="320"/>
            <ac:spMk id="40" creationId="{9E5C5460-229E-46C8-A712-CC317985420F}"/>
          </ac:spMkLst>
        </pc:spChg>
        <pc:spChg chg="add">
          <ac:chgData name="Vanessa Lisseth Najarro Mejia (2433089)" userId="S::2433089@student.uwtsd.ac.uk::8f04e26e-796a-4e44-ba84-3c6dc05664b9" providerId="AD" clId="Web-{EAD5816B-4D55-7D9D-54A2-2153C3664155}" dt="2025-06-13T13:21:57.757" v="336"/>
          <ac:spMkLst>
            <pc:docMk/>
            <pc:sldMk cId="2144753802" sldId="320"/>
            <ac:spMk id="42" creationId="{53812026-3FC6-44DA-94EF-3B81640494BD}"/>
          </ac:spMkLst>
        </pc:spChg>
        <pc:picChg chg="add del mod ord modCrop">
          <ac:chgData name="Vanessa Lisseth Najarro Mejia (2433089)" userId="S::2433089@student.uwtsd.ac.uk::8f04e26e-796a-4e44-ba84-3c6dc05664b9" providerId="AD" clId="Web-{EAD5816B-4D55-7D9D-54A2-2153C3664155}" dt="2025-06-13T13:21:02.895" v="334"/>
          <ac:picMkLst>
            <pc:docMk/>
            <pc:sldMk cId="2144753802" sldId="320"/>
            <ac:picMk id="6" creationId="{349292BC-DB6B-2764-2B76-E8C62FDC6445}"/>
          </ac:picMkLst>
        </pc:picChg>
        <pc:picChg chg="add mod ord">
          <ac:chgData name="Vanessa Lisseth Najarro Mejia (2433089)" userId="S::2433089@student.uwtsd.ac.uk::8f04e26e-796a-4e44-ba84-3c6dc05664b9" providerId="AD" clId="Web-{EAD5816B-4D55-7D9D-54A2-2153C3664155}" dt="2025-06-13T13:19:24.048" v="331"/>
          <ac:picMkLst>
            <pc:docMk/>
            <pc:sldMk cId="2144753802" sldId="320"/>
            <ac:picMk id="7" creationId="{789C274F-424A-EA35-E913-AF80A063E1E5}"/>
          </ac:picMkLst>
        </pc:picChg>
        <pc:picChg chg="del">
          <ac:chgData name="Vanessa Lisseth Najarro Mejia (2433089)" userId="S::2433089@student.uwtsd.ac.uk::8f04e26e-796a-4e44-ba84-3c6dc05664b9" providerId="AD" clId="Web-{EAD5816B-4D55-7D9D-54A2-2153C3664155}" dt="2025-06-13T13:18:35.500" v="329"/>
          <ac:picMkLst>
            <pc:docMk/>
            <pc:sldMk cId="2144753802" sldId="320"/>
            <ac:picMk id="12" creationId="{C5CFABA2-71A7-4EFD-B6E2-B07667931F4B}"/>
          </ac:picMkLst>
        </pc:picChg>
        <pc:picChg chg="del">
          <ac:chgData name="Vanessa Lisseth Najarro Mejia (2433089)" userId="S::2433089@student.uwtsd.ac.uk::8f04e26e-796a-4e44-ba84-3c6dc05664b9" providerId="AD" clId="Web-{EAD5816B-4D55-7D9D-54A2-2153C3664155}" dt="2025-06-13T13:18:31.968" v="328"/>
          <ac:picMkLst>
            <pc:docMk/>
            <pc:sldMk cId="2144753802" sldId="320"/>
            <ac:picMk id="14" creationId="{ADBB8B20-4661-4FF9-A6AC-8744FFB07759}"/>
          </ac:picMkLst>
        </pc:picChg>
        <pc:picChg chg="add mod ord">
          <ac:chgData name="Vanessa Lisseth Najarro Mejia (2433089)" userId="S::2433089@student.uwtsd.ac.uk::8f04e26e-796a-4e44-ba84-3c6dc05664b9" providerId="AD" clId="Web-{EAD5816B-4D55-7D9D-54A2-2153C3664155}" dt="2025-06-13T13:21:29.725" v="335"/>
          <ac:picMkLst>
            <pc:docMk/>
            <pc:sldMk cId="2144753802" sldId="320"/>
            <ac:picMk id="16" creationId="{4FC09A43-D342-F829-950E-08D2EF114DCA}"/>
          </ac:picMkLst>
        </pc:picChg>
      </pc:sldChg>
      <pc:sldChg chg="ord">
        <pc:chgData name="Vanessa Lisseth Najarro Mejia (2433089)" userId="S::2433089@student.uwtsd.ac.uk::8f04e26e-796a-4e44-ba84-3c6dc05664b9" providerId="AD" clId="Web-{EAD5816B-4D55-7D9D-54A2-2153C3664155}" dt="2025-06-13T13:46:09.005" v="402"/>
        <pc:sldMkLst>
          <pc:docMk/>
          <pc:sldMk cId="4079268399" sldId="322"/>
        </pc:sldMkLst>
      </pc:sldChg>
    </pc:docChg>
  </pc:docChgLst>
  <pc:docChgLst>
    <pc:chgData name="Vanessa Lisseth Najarro Mejia (2433089)" userId="S::2433089@student.uwtsd.ac.uk::8f04e26e-796a-4e44-ba84-3c6dc05664b9" providerId="AD" clId="Web-{8E75B0ED-EDD0-F8FC-8A2A-54C1B433EAC7}"/>
    <pc:docChg chg="addSld delSld modSld sldOrd">
      <pc:chgData name="Vanessa Lisseth Najarro Mejia (2433089)" userId="S::2433089@student.uwtsd.ac.uk::8f04e26e-796a-4e44-ba84-3c6dc05664b9" providerId="AD" clId="Web-{8E75B0ED-EDD0-F8FC-8A2A-54C1B433EAC7}" dt="2025-06-13T19:36:17.158" v="1162"/>
      <pc:docMkLst>
        <pc:docMk/>
      </pc:docMkLst>
      <pc:sldChg chg="modTransition addAnim delAnim modAnim">
        <pc:chgData name="Vanessa Lisseth Najarro Mejia (2433089)" userId="S::2433089@student.uwtsd.ac.uk::8f04e26e-796a-4e44-ba84-3c6dc05664b9" providerId="AD" clId="Web-{8E75B0ED-EDD0-F8FC-8A2A-54C1B433EAC7}" dt="2025-06-13T19:25:16.440" v="1114"/>
        <pc:sldMkLst>
          <pc:docMk/>
          <pc:sldMk cId="245498660" sldId="256"/>
        </pc:sldMkLst>
      </pc:sldChg>
      <pc:sldChg chg="modSp modTransition addAnim">
        <pc:chgData name="Vanessa Lisseth Najarro Mejia (2433089)" userId="S::2433089@student.uwtsd.ac.uk::8f04e26e-796a-4e44-ba84-3c6dc05664b9" providerId="AD" clId="Web-{8E75B0ED-EDD0-F8FC-8A2A-54C1B433EAC7}" dt="2025-06-13T19:27:50.044" v="1117"/>
        <pc:sldMkLst>
          <pc:docMk/>
          <pc:sldMk cId="1512919829" sldId="257"/>
        </pc:sldMkLst>
        <pc:spChg chg="mod">
          <ac:chgData name="Vanessa Lisseth Najarro Mejia (2433089)" userId="S::2433089@student.uwtsd.ac.uk::8f04e26e-796a-4e44-ba84-3c6dc05664b9" providerId="AD" clId="Web-{8E75B0ED-EDD0-F8FC-8A2A-54C1B433EAC7}" dt="2025-06-13T13:47:01.572" v="0" actId="20577"/>
          <ac:spMkLst>
            <pc:docMk/>
            <pc:sldMk cId="1512919829" sldId="257"/>
            <ac:spMk id="15" creationId="{877EFCB6-6556-43EB-AFF2-8E29AEAA0430}"/>
          </ac:spMkLst>
        </pc:spChg>
      </pc:sldChg>
      <pc:sldChg chg="addSp delSp modSp mod modTransition setBg addAnim">
        <pc:chgData name="Vanessa Lisseth Najarro Mejia (2433089)" userId="S::2433089@student.uwtsd.ac.uk::8f04e26e-796a-4e44-ba84-3c6dc05664b9" providerId="AD" clId="Web-{8E75B0ED-EDD0-F8FC-8A2A-54C1B433EAC7}" dt="2025-06-13T19:35:34.796" v="1159"/>
        <pc:sldMkLst>
          <pc:docMk/>
          <pc:sldMk cId="1303195991" sldId="263"/>
        </pc:sldMkLst>
        <pc:spChg chg="del mod ord">
          <ac:chgData name="Vanessa Lisseth Najarro Mejia (2433089)" userId="S::2433089@student.uwtsd.ac.uk::8f04e26e-796a-4e44-ba84-3c6dc05664b9" providerId="AD" clId="Web-{8E75B0ED-EDD0-F8FC-8A2A-54C1B433EAC7}" dt="2025-06-13T15:54:02.805" v="309"/>
          <ac:spMkLst>
            <pc:docMk/>
            <pc:sldMk cId="1303195991" sldId="263"/>
            <ac:spMk id="7" creationId="{1A71BFCC-C778-470F-BB14-3025B2A7A4C5}"/>
          </ac:spMkLst>
        </pc:spChg>
        <pc:spChg chg="mod">
          <ac:chgData name="Vanessa Lisseth Najarro Mejia (2433089)" userId="S::2433089@student.uwtsd.ac.uk::8f04e26e-796a-4e44-ba84-3c6dc05664b9" providerId="AD" clId="Web-{8E75B0ED-EDD0-F8FC-8A2A-54C1B433EAC7}" dt="2025-06-13T16:54:59.286" v="1094" actId="20577"/>
          <ac:spMkLst>
            <pc:docMk/>
            <pc:sldMk cId="1303195991" sldId="263"/>
            <ac:spMk id="15" creationId="{99EFD1B9-8073-489A-B0E1-E7E8DEFD3374}"/>
          </ac:spMkLst>
        </pc:spChg>
        <pc:spChg chg="mod">
          <ac:chgData name="Vanessa Lisseth Najarro Mejia (2433089)" userId="S::2433089@student.uwtsd.ac.uk::8f04e26e-796a-4e44-ba84-3c6dc05664b9" providerId="AD" clId="Web-{8E75B0ED-EDD0-F8FC-8A2A-54C1B433EAC7}" dt="2025-06-13T15:53:00.928" v="305"/>
          <ac:spMkLst>
            <pc:docMk/>
            <pc:sldMk cId="1303195991" sldId="263"/>
            <ac:spMk id="16" creationId="{34F73589-7D96-4F49-9646-473516AD9A58}"/>
          </ac:spMkLst>
        </pc:spChg>
        <pc:spChg chg="add del">
          <ac:chgData name="Vanessa Lisseth Najarro Mejia (2433089)" userId="S::2433089@student.uwtsd.ac.uk::8f04e26e-796a-4e44-ba84-3c6dc05664b9" providerId="AD" clId="Web-{8E75B0ED-EDD0-F8FC-8A2A-54C1B433EAC7}" dt="2025-06-13T15:51:29.847" v="302"/>
          <ac:spMkLst>
            <pc:docMk/>
            <pc:sldMk cId="1303195991" sldId="263"/>
            <ac:spMk id="28" creationId="{104332FF-8349-42A5-B5C8-5EE3825CE252}"/>
          </ac:spMkLst>
        </pc:spChg>
        <pc:spChg chg="add del">
          <ac:chgData name="Vanessa Lisseth Najarro Mejia (2433089)" userId="S::2433089@student.uwtsd.ac.uk::8f04e26e-796a-4e44-ba84-3c6dc05664b9" providerId="AD" clId="Web-{8E75B0ED-EDD0-F8FC-8A2A-54C1B433EAC7}" dt="2025-06-13T15:51:29.847" v="302"/>
          <ac:spMkLst>
            <pc:docMk/>
            <pc:sldMk cId="1303195991" sldId="263"/>
            <ac:spMk id="30" creationId="{E5F17139-31EE-46AC-B04F-DBBD852DD6CB}"/>
          </ac:spMkLst>
        </pc:spChg>
        <pc:spChg chg="add del">
          <ac:chgData name="Vanessa Lisseth Najarro Mejia (2433089)" userId="S::2433089@student.uwtsd.ac.uk::8f04e26e-796a-4e44-ba84-3c6dc05664b9" providerId="AD" clId="Web-{8E75B0ED-EDD0-F8FC-8A2A-54C1B433EAC7}" dt="2025-06-13T15:53:00.850" v="304"/>
          <ac:spMkLst>
            <pc:docMk/>
            <pc:sldMk cId="1303195991" sldId="263"/>
            <ac:spMk id="34" creationId="{5F9176D7-CC1C-4175-B08A-01FB9F4F3CB5}"/>
          </ac:spMkLst>
        </pc:spChg>
        <pc:spChg chg="add del">
          <ac:chgData name="Vanessa Lisseth Najarro Mejia (2433089)" userId="S::2433089@student.uwtsd.ac.uk::8f04e26e-796a-4e44-ba84-3c6dc05664b9" providerId="AD" clId="Web-{8E75B0ED-EDD0-F8FC-8A2A-54C1B433EAC7}" dt="2025-06-13T15:51:29.847" v="302"/>
          <ac:spMkLst>
            <pc:docMk/>
            <pc:sldMk cId="1303195991" sldId="263"/>
            <ac:spMk id="40" creationId="{89D16701-DA76-4F72-BB63-E2C3FFBDFE0F}"/>
          </ac:spMkLst>
        </pc:spChg>
        <pc:spChg chg="add del">
          <ac:chgData name="Vanessa Lisseth Najarro Mejia (2433089)" userId="S::2433089@student.uwtsd.ac.uk::8f04e26e-796a-4e44-ba84-3c6dc05664b9" providerId="AD" clId="Web-{8E75B0ED-EDD0-F8FC-8A2A-54C1B433EAC7}" dt="2025-06-13T15:51:29.847" v="302"/>
          <ac:spMkLst>
            <pc:docMk/>
            <pc:sldMk cId="1303195991" sldId="263"/>
            <ac:spMk id="42" creationId="{1CC28BE1-9DC6-43FE-9582-39F091098D77}"/>
          </ac:spMkLst>
        </pc:spChg>
        <pc:spChg chg="add del">
          <ac:chgData name="Vanessa Lisseth Najarro Mejia (2433089)" userId="S::2433089@student.uwtsd.ac.uk::8f04e26e-796a-4e44-ba84-3c6dc05664b9" providerId="AD" clId="Web-{8E75B0ED-EDD0-F8FC-8A2A-54C1B433EAC7}" dt="2025-06-13T15:53:00.850" v="304"/>
          <ac:spMkLst>
            <pc:docMk/>
            <pc:sldMk cId="1303195991" sldId="263"/>
            <ac:spMk id="60" creationId="{70CCC791-94D7-4BB8-9EDF-423CEA1F6215}"/>
          </ac:spMkLst>
        </pc:spChg>
        <pc:spChg chg="add del">
          <ac:chgData name="Vanessa Lisseth Najarro Mejia (2433089)" userId="S::2433089@student.uwtsd.ac.uk::8f04e26e-796a-4e44-ba84-3c6dc05664b9" providerId="AD" clId="Web-{8E75B0ED-EDD0-F8FC-8A2A-54C1B433EAC7}" dt="2025-06-13T15:53:00.850" v="304"/>
          <ac:spMkLst>
            <pc:docMk/>
            <pc:sldMk cId="1303195991" sldId="263"/>
            <ac:spMk id="61" creationId="{ED55A19D-297C-4231-AD1F-08EF9B4AA8F4}"/>
          </ac:spMkLst>
        </pc:spChg>
        <pc:spChg chg="add del">
          <ac:chgData name="Vanessa Lisseth Najarro Mejia (2433089)" userId="S::2433089@student.uwtsd.ac.uk::8f04e26e-796a-4e44-ba84-3c6dc05664b9" providerId="AD" clId="Web-{8E75B0ED-EDD0-F8FC-8A2A-54C1B433EAC7}" dt="2025-06-13T15:53:00.850" v="304"/>
          <ac:spMkLst>
            <pc:docMk/>
            <pc:sldMk cId="1303195991" sldId="263"/>
            <ac:spMk id="62" creationId="{98875539-0E84-455D-BC55-CA2C4BD93DC2}"/>
          </ac:spMkLst>
        </pc:spChg>
        <pc:spChg chg="add del">
          <ac:chgData name="Vanessa Lisseth Najarro Mejia (2433089)" userId="S::2433089@student.uwtsd.ac.uk::8f04e26e-796a-4e44-ba84-3c6dc05664b9" providerId="AD" clId="Web-{8E75B0ED-EDD0-F8FC-8A2A-54C1B433EAC7}" dt="2025-06-13T15:53:00.850" v="304"/>
          <ac:spMkLst>
            <pc:docMk/>
            <pc:sldMk cId="1303195991" sldId="263"/>
            <ac:spMk id="63" creationId="{D83469C6-FD66-4B54-921B-8031CD42BA2F}"/>
          </ac:spMkLst>
        </pc:spChg>
        <pc:spChg chg="add del">
          <ac:chgData name="Vanessa Lisseth Najarro Mejia (2433089)" userId="S::2433089@student.uwtsd.ac.uk::8f04e26e-796a-4e44-ba84-3c6dc05664b9" providerId="AD" clId="Web-{8E75B0ED-EDD0-F8FC-8A2A-54C1B433EAC7}" dt="2025-06-13T15:53:00.850" v="304"/>
          <ac:spMkLst>
            <pc:docMk/>
            <pc:sldMk cId="1303195991" sldId="263"/>
            <ac:spMk id="64" creationId="{6754052F-5B23-433C-8ADA-E8F0F8438144}"/>
          </ac:spMkLst>
        </pc:spChg>
        <pc:spChg chg="add del">
          <ac:chgData name="Vanessa Lisseth Najarro Mejia (2433089)" userId="S::2433089@student.uwtsd.ac.uk::8f04e26e-796a-4e44-ba84-3c6dc05664b9" providerId="AD" clId="Web-{8E75B0ED-EDD0-F8FC-8A2A-54C1B433EAC7}" dt="2025-06-13T15:53:00.850" v="304"/>
          <ac:spMkLst>
            <pc:docMk/>
            <pc:sldMk cId="1303195991" sldId="263"/>
            <ac:spMk id="65" creationId="{FB2B180F-0C1C-4489-B089-6B68FD7AB38F}"/>
          </ac:spMkLst>
        </pc:spChg>
        <pc:spChg chg="add">
          <ac:chgData name="Vanessa Lisseth Najarro Mejia (2433089)" userId="S::2433089@student.uwtsd.ac.uk::8f04e26e-796a-4e44-ba84-3c6dc05664b9" providerId="AD" clId="Web-{8E75B0ED-EDD0-F8FC-8A2A-54C1B433EAC7}" dt="2025-06-13T15:53:00.928" v="305"/>
          <ac:spMkLst>
            <pc:docMk/>
            <pc:sldMk cId="1303195991" sldId="263"/>
            <ac:spMk id="211" creationId="{7D6BF779-0B8C-4CC2-9268-9506AD0C5331}"/>
          </ac:spMkLst>
        </pc:spChg>
        <pc:spChg chg="add">
          <ac:chgData name="Vanessa Lisseth Najarro Mejia (2433089)" userId="S::2433089@student.uwtsd.ac.uk::8f04e26e-796a-4e44-ba84-3c6dc05664b9" providerId="AD" clId="Web-{8E75B0ED-EDD0-F8FC-8A2A-54C1B433EAC7}" dt="2025-06-13T15:53:00.928" v="305"/>
          <ac:spMkLst>
            <pc:docMk/>
            <pc:sldMk cId="1303195991" sldId="263"/>
            <ac:spMk id="212" creationId="{489B7BFD-8F45-4093-AD9C-91B15B0503D9}"/>
          </ac:spMkLst>
        </pc:spChg>
        <pc:spChg chg="add">
          <ac:chgData name="Vanessa Lisseth Najarro Mejia (2433089)" userId="S::2433089@student.uwtsd.ac.uk::8f04e26e-796a-4e44-ba84-3c6dc05664b9" providerId="AD" clId="Web-{8E75B0ED-EDD0-F8FC-8A2A-54C1B433EAC7}" dt="2025-06-13T15:53:00.928" v="305"/>
          <ac:spMkLst>
            <pc:docMk/>
            <pc:sldMk cId="1303195991" sldId="263"/>
            <ac:spMk id="213" creationId="{4D4C00DC-4DC6-4CD2-9E31-F17E6CEBC5A6}"/>
          </ac:spMkLst>
        </pc:spChg>
        <pc:spChg chg="add">
          <ac:chgData name="Vanessa Lisseth Najarro Mejia (2433089)" userId="S::2433089@student.uwtsd.ac.uk::8f04e26e-796a-4e44-ba84-3c6dc05664b9" providerId="AD" clId="Web-{8E75B0ED-EDD0-F8FC-8A2A-54C1B433EAC7}" dt="2025-06-13T15:53:00.928" v="305"/>
          <ac:spMkLst>
            <pc:docMk/>
            <pc:sldMk cId="1303195991" sldId="263"/>
            <ac:spMk id="214" creationId="{A499C65A-9B02-4D7F-BD68-CD38D880551F}"/>
          </ac:spMkLst>
        </pc:spChg>
        <pc:spChg chg="add del mod">
          <ac:chgData name="Vanessa Lisseth Najarro Mejia (2433089)" userId="S::2433089@student.uwtsd.ac.uk::8f04e26e-796a-4e44-ba84-3c6dc05664b9" providerId="AD" clId="Web-{8E75B0ED-EDD0-F8FC-8A2A-54C1B433EAC7}" dt="2025-06-13T15:54:13.446" v="310"/>
          <ac:spMkLst>
            <pc:docMk/>
            <pc:sldMk cId="1303195991" sldId="263"/>
            <ac:spMk id="595" creationId="{BBBF46B1-4850-78CA-1008-E5D64108BC22}"/>
          </ac:spMkLst>
        </pc:spChg>
        <pc:spChg chg="add del mod">
          <ac:chgData name="Vanessa Lisseth Najarro Mejia (2433089)" userId="S::2433089@student.uwtsd.ac.uk::8f04e26e-796a-4e44-ba84-3c6dc05664b9" providerId="AD" clId="Web-{8E75B0ED-EDD0-F8FC-8A2A-54C1B433EAC7}" dt="2025-06-13T16:15:39.177" v="546"/>
          <ac:spMkLst>
            <pc:docMk/>
            <pc:sldMk cId="1303195991" sldId="263"/>
            <ac:spMk id="5502" creationId="{8AB4DA1F-7D7C-EFDD-8C22-AF4B50E7B3B2}"/>
          </ac:spMkLst>
        </pc:spChg>
        <pc:spChg chg="add mod">
          <ac:chgData name="Vanessa Lisseth Najarro Mejia (2433089)" userId="S::2433089@student.uwtsd.ac.uk::8f04e26e-796a-4e44-ba84-3c6dc05664b9" providerId="AD" clId="Web-{8E75B0ED-EDD0-F8FC-8A2A-54C1B433EAC7}" dt="2025-06-13T16:28:02.029" v="1011" actId="1076"/>
          <ac:spMkLst>
            <pc:docMk/>
            <pc:sldMk cId="1303195991" sldId="263"/>
            <ac:spMk id="5546" creationId="{A3EB6844-DBA9-1831-3A00-B0323A88C58F}"/>
          </ac:spMkLst>
        </pc:spChg>
        <pc:spChg chg="add mod">
          <ac:chgData name="Vanessa Lisseth Najarro Mejia (2433089)" userId="S::2433089@student.uwtsd.ac.uk::8f04e26e-796a-4e44-ba84-3c6dc05664b9" providerId="AD" clId="Web-{8E75B0ED-EDD0-F8FC-8A2A-54C1B433EAC7}" dt="2025-06-13T16:29:38.783" v="1027" actId="1076"/>
          <ac:spMkLst>
            <pc:docMk/>
            <pc:sldMk cId="1303195991" sldId="263"/>
            <ac:spMk id="5548" creationId="{83A44089-6259-4275-D004-2AC82A33F506}"/>
          </ac:spMkLst>
        </pc:spChg>
        <pc:spChg chg="add mod">
          <ac:chgData name="Vanessa Lisseth Najarro Mejia (2433089)" userId="S::2433089@student.uwtsd.ac.uk::8f04e26e-796a-4e44-ba84-3c6dc05664b9" providerId="AD" clId="Web-{8E75B0ED-EDD0-F8FC-8A2A-54C1B433EAC7}" dt="2025-06-13T16:28:41.859" v="1018" actId="1076"/>
          <ac:spMkLst>
            <pc:docMk/>
            <pc:sldMk cId="1303195991" sldId="263"/>
            <ac:spMk id="5549" creationId="{5E01BFB9-A27A-D369-57BE-F9B5A2088EDA}"/>
          </ac:spMkLst>
        </pc:spChg>
        <pc:spChg chg="add mod">
          <ac:chgData name="Vanessa Lisseth Najarro Mejia (2433089)" userId="S::2433089@student.uwtsd.ac.uk::8f04e26e-796a-4e44-ba84-3c6dc05664b9" providerId="AD" clId="Web-{8E75B0ED-EDD0-F8FC-8A2A-54C1B433EAC7}" dt="2025-06-13T16:30:20.315" v="1032" actId="1076"/>
          <ac:spMkLst>
            <pc:docMk/>
            <pc:sldMk cId="1303195991" sldId="263"/>
            <ac:spMk id="5550" creationId="{97C2A7AF-732C-9119-E88E-EDD2305E3E73}"/>
          </ac:spMkLst>
        </pc:spChg>
        <pc:spChg chg="add mod">
          <ac:chgData name="Vanessa Lisseth Najarro Mejia (2433089)" userId="S::2433089@student.uwtsd.ac.uk::8f04e26e-796a-4e44-ba84-3c6dc05664b9" providerId="AD" clId="Web-{8E75B0ED-EDD0-F8FC-8A2A-54C1B433EAC7}" dt="2025-06-13T16:32:12.631" v="1037" actId="1076"/>
          <ac:spMkLst>
            <pc:docMk/>
            <pc:sldMk cId="1303195991" sldId="263"/>
            <ac:spMk id="5551" creationId="{98804AC5-513D-AF34-BDE2-D003DA334486}"/>
          </ac:spMkLst>
        </pc:spChg>
        <pc:grpChg chg="add">
          <ac:chgData name="Vanessa Lisseth Najarro Mejia (2433089)" userId="S::2433089@student.uwtsd.ac.uk::8f04e26e-796a-4e44-ba84-3c6dc05664b9" providerId="AD" clId="Web-{8E75B0ED-EDD0-F8FC-8A2A-54C1B433EAC7}" dt="2025-06-13T15:50:15.016" v="301"/>
          <ac:grpSpMkLst>
            <pc:docMk/>
            <pc:sldMk cId="1303195991" sldId="263"/>
            <ac:grpSpMk id="21" creationId="{8997F1B7-1EE7-4EA5-A5A4-866F9A810C9F}"/>
          </ac:grpSpMkLst>
        </pc:grpChg>
        <pc:grpChg chg="add del">
          <ac:chgData name="Vanessa Lisseth Najarro Mejia (2433089)" userId="S::2433089@student.uwtsd.ac.uk::8f04e26e-796a-4e44-ba84-3c6dc05664b9" providerId="AD" clId="Web-{8E75B0ED-EDD0-F8FC-8A2A-54C1B433EAC7}" dt="2025-06-13T15:51:29.847" v="302"/>
          <ac:grpSpMkLst>
            <pc:docMk/>
            <pc:sldMk cId="1303195991" sldId="263"/>
            <ac:grpSpMk id="32" creationId="{7CF625D3-71A3-4F30-A096-8EF334E959D0}"/>
          </ac:grpSpMkLst>
        </pc:grpChg>
        <pc:grpChg chg="del">
          <ac:chgData name="Vanessa Lisseth Najarro Mejia (2433089)" userId="S::2433089@student.uwtsd.ac.uk::8f04e26e-796a-4e44-ba84-3c6dc05664b9" providerId="AD" clId="Web-{8E75B0ED-EDD0-F8FC-8A2A-54C1B433EAC7}" dt="2025-06-13T15:51:29.847" v="302"/>
          <ac:grpSpMkLst>
            <pc:docMk/>
            <pc:sldMk cId="1303195991" sldId="263"/>
            <ac:grpSpMk id="44" creationId="{AF9AF3F3-CE0C-4125-BDD7-346487FA0B40}"/>
          </ac:grpSpMkLst>
        </pc:grpChg>
        <pc:grpChg chg="add">
          <ac:chgData name="Vanessa Lisseth Najarro Mejia (2433089)" userId="S::2433089@student.uwtsd.ac.uk::8f04e26e-796a-4e44-ba84-3c6dc05664b9" providerId="AD" clId="Web-{8E75B0ED-EDD0-F8FC-8A2A-54C1B433EAC7}" dt="2025-06-13T15:53:00.928" v="305"/>
          <ac:grpSpMkLst>
            <pc:docMk/>
            <pc:sldMk cId="1303195991" sldId="263"/>
            <ac:grpSpMk id="215" creationId="{66FB5A75-BDE2-4F12-A95B-C48788A7685C}"/>
          </ac:grpSpMkLst>
        </pc:grpChg>
        <pc:grpChg chg="add">
          <ac:chgData name="Vanessa Lisseth Najarro Mejia (2433089)" userId="S::2433089@student.uwtsd.ac.uk::8f04e26e-796a-4e44-ba84-3c6dc05664b9" providerId="AD" clId="Web-{8E75B0ED-EDD0-F8FC-8A2A-54C1B433EAC7}" dt="2025-06-13T15:53:00.928" v="305"/>
          <ac:grpSpMkLst>
            <pc:docMk/>
            <pc:sldMk cId="1303195991" sldId="263"/>
            <ac:grpSpMk id="217" creationId="{1F4896D7-5AD0-4505-BCCD-82262CFEE2E1}"/>
          </ac:grpSpMkLst>
        </pc:grpChg>
        <pc:graphicFrameChg chg="add del mod ord modGraphic">
          <ac:chgData name="Vanessa Lisseth Najarro Mejia (2433089)" userId="S::2433089@student.uwtsd.ac.uk::8f04e26e-796a-4e44-ba84-3c6dc05664b9" providerId="AD" clId="Web-{8E75B0ED-EDD0-F8FC-8A2A-54C1B433EAC7}" dt="2025-06-13T16:27:16.918" v="1007" actId="20577"/>
          <ac:graphicFrameMkLst>
            <pc:docMk/>
            <pc:sldMk cId="1303195991" sldId="263"/>
            <ac:graphicFrameMk id="8" creationId="{01E34475-3A07-401D-8FA7-0B194C2C14AE}"/>
          </ac:graphicFrameMkLst>
        </pc:graphicFrameChg>
      </pc:sldChg>
      <pc:sldChg chg="addSp delSp modSp mod modTransition setBg addAnim">
        <pc:chgData name="Vanessa Lisseth Najarro Mejia (2433089)" userId="S::2433089@student.uwtsd.ac.uk::8f04e26e-796a-4e44-ba84-3c6dc05664b9" providerId="AD" clId="Web-{8E75B0ED-EDD0-F8FC-8A2A-54C1B433EAC7}" dt="2025-06-13T19:36:17.158" v="1162"/>
        <pc:sldMkLst>
          <pc:docMk/>
          <pc:sldMk cId="1207573023" sldId="306"/>
        </pc:sldMkLst>
        <pc:spChg chg="mod ord">
          <ac:chgData name="Vanessa Lisseth Najarro Mejia (2433089)" userId="S::2433089@student.uwtsd.ac.uk::8f04e26e-796a-4e44-ba84-3c6dc05664b9" providerId="AD" clId="Web-{8E75B0ED-EDD0-F8FC-8A2A-54C1B433EAC7}" dt="2025-06-13T16:52:54.657" v="1090"/>
          <ac:spMkLst>
            <pc:docMk/>
            <pc:sldMk cId="1207573023" sldId="306"/>
            <ac:spMk id="4" creationId="{DEC71233-C059-4A8E-B294-37D3A68E0FA9}"/>
          </ac:spMkLst>
        </pc:spChg>
        <pc:spChg chg="del mod">
          <ac:chgData name="Vanessa Lisseth Najarro Mejia (2433089)" userId="S::2433089@student.uwtsd.ac.uk::8f04e26e-796a-4e44-ba84-3c6dc05664b9" providerId="AD" clId="Web-{8E75B0ED-EDD0-F8FC-8A2A-54C1B433EAC7}" dt="2025-06-13T16:51:52.764" v="1077"/>
          <ac:spMkLst>
            <pc:docMk/>
            <pc:sldMk cId="1207573023" sldId="306"/>
            <ac:spMk id="5" creationId="{C0393310-EA69-45C3-BEFC-CB801DC0144E}"/>
          </ac:spMkLst>
        </pc:spChg>
        <pc:spChg chg="mod">
          <ac:chgData name="Vanessa Lisseth Najarro Mejia (2433089)" userId="S::2433089@student.uwtsd.ac.uk::8f04e26e-796a-4e44-ba84-3c6dc05664b9" providerId="AD" clId="Web-{8E75B0ED-EDD0-F8FC-8A2A-54C1B433EAC7}" dt="2025-06-13T16:56:40.055" v="1107" actId="20577"/>
          <ac:spMkLst>
            <pc:docMk/>
            <pc:sldMk cId="1207573023" sldId="306"/>
            <ac:spMk id="13" creationId="{3B0C98D2-D0E1-4FBC-8B34-1CD41E1F61FD}"/>
          </ac:spMkLst>
        </pc:spChg>
        <pc:spChg chg="mod">
          <ac:chgData name="Vanessa Lisseth Najarro Mejia (2433089)" userId="S::2433089@student.uwtsd.ac.uk::8f04e26e-796a-4e44-ba84-3c6dc05664b9" providerId="AD" clId="Web-{8E75B0ED-EDD0-F8FC-8A2A-54C1B433EAC7}" dt="2025-06-13T16:52:54.657" v="1090"/>
          <ac:spMkLst>
            <pc:docMk/>
            <pc:sldMk cId="1207573023" sldId="306"/>
            <ac:spMk id="14" creationId="{577696B5-6E42-44CF-8CE1-83B795060106}"/>
          </ac:spMkLst>
        </pc:spChg>
        <pc:spChg chg="add">
          <ac:chgData name="Vanessa Lisseth Najarro Mejia (2433089)" userId="S::2433089@student.uwtsd.ac.uk::8f04e26e-796a-4e44-ba84-3c6dc05664b9" providerId="AD" clId="Web-{8E75B0ED-EDD0-F8FC-8A2A-54C1B433EAC7}" dt="2025-06-13T16:52:54.657" v="1090"/>
          <ac:spMkLst>
            <pc:docMk/>
            <pc:sldMk cId="1207573023" sldId="306"/>
            <ac:spMk id="29" creationId="{7D6BF779-0B8C-4CC2-9268-9506AD0C5331}"/>
          </ac:spMkLst>
        </pc:spChg>
        <pc:spChg chg="add">
          <ac:chgData name="Vanessa Lisseth Najarro Mejia (2433089)" userId="S::2433089@student.uwtsd.ac.uk::8f04e26e-796a-4e44-ba84-3c6dc05664b9" providerId="AD" clId="Web-{8E75B0ED-EDD0-F8FC-8A2A-54C1B433EAC7}" dt="2025-06-13T16:52:54.657" v="1090"/>
          <ac:spMkLst>
            <pc:docMk/>
            <pc:sldMk cId="1207573023" sldId="306"/>
            <ac:spMk id="31" creationId="{489B7BFD-8F45-4093-AD9C-91B15B0503D9}"/>
          </ac:spMkLst>
        </pc:spChg>
        <pc:spChg chg="add">
          <ac:chgData name="Vanessa Lisseth Najarro Mejia (2433089)" userId="S::2433089@student.uwtsd.ac.uk::8f04e26e-796a-4e44-ba84-3c6dc05664b9" providerId="AD" clId="Web-{8E75B0ED-EDD0-F8FC-8A2A-54C1B433EAC7}" dt="2025-06-13T16:52:54.657" v="1090"/>
          <ac:spMkLst>
            <pc:docMk/>
            <pc:sldMk cId="1207573023" sldId="306"/>
            <ac:spMk id="33" creationId="{4E092522-F938-4947-B626-82848FF32AFF}"/>
          </ac:spMkLst>
        </pc:spChg>
        <pc:spChg chg="add">
          <ac:chgData name="Vanessa Lisseth Najarro Mejia (2433089)" userId="S::2433089@student.uwtsd.ac.uk::8f04e26e-796a-4e44-ba84-3c6dc05664b9" providerId="AD" clId="Web-{8E75B0ED-EDD0-F8FC-8A2A-54C1B433EAC7}" dt="2025-06-13T16:52:54.657" v="1090"/>
          <ac:spMkLst>
            <pc:docMk/>
            <pc:sldMk cId="1207573023" sldId="306"/>
            <ac:spMk id="44" creationId="{20046D4B-EE93-4EAF-9717-C56B1E6814BD}"/>
          </ac:spMkLst>
        </pc:spChg>
        <pc:spChg chg="add">
          <ac:chgData name="Vanessa Lisseth Najarro Mejia (2433089)" userId="S::2433089@student.uwtsd.ac.uk::8f04e26e-796a-4e44-ba84-3c6dc05664b9" providerId="AD" clId="Web-{8E75B0ED-EDD0-F8FC-8A2A-54C1B433EAC7}" dt="2025-06-13T16:52:54.657" v="1090"/>
          <ac:spMkLst>
            <pc:docMk/>
            <pc:sldMk cId="1207573023" sldId="306"/>
            <ac:spMk id="46" creationId="{9A3B4D80-4945-4E47-8FA7-BA0541CB6A97}"/>
          </ac:spMkLst>
        </pc:spChg>
        <pc:grpChg chg="add">
          <ac:chgData name="Vanessa Lisseth Najarro Mejia (2433089)" userId="S::2433089@student.uwtsd.ac.uk::8f04e26e-796a-4e44-ba84-3c6dc05664b9" providerId="AD" clId="Web-{8E75B0ED-EDD0-F8FC-8A2A-54C1B433EAC7}" dt="2025-06-13T16:52:54.657" v="1090"/>
          <ac:grpSpMkLst>
            <pc:docMk/>
            <pc:sldMk cId="1207573023" sldId="306"/>
            <ac:grpSpMk id="35" creationId="{F3F5D407-83EF-4D7F-9DAF-4C3CEB778FD2}"/>
          </ac:grpSpMkLst>
        </pc:grpChg>
        <pc:picChg chg="mod">
          <ac:chgData name="Vanessa Lisseth Najarro Mejia (2433089)" userId="S::2433089@student.uwtsd.ac.uk::8f04e26e-796a-4e44-ba84-3c6dc05664b9" providerId="AD" clId="Web-{8E75B0ED-EDD0-F8FC-8A2A-54C1B433EAC7}" dt="2025-06-13T16:52:54.657" v="1090"/>
          <ac:picMkLst>
            <pc:docMk/>
            <pc:sldMk cId="1207573023" sldId="306"/>
            <ac:picMk id="17" creationId="{195CF5D9-3F3E-4787-B06E-AB00CBB3FF44}"/>
          </ac:picMkLst>
        </pc:picChg>
      </pc:sldChg>
      <pc:sldChg chg="modTransition addAnim">
        <pc:chgData name="Vanessa Lisseth Najarro Mejia (2433089)" userId="S::2433089@student.uwtsd.ac.uk::8f04e26e-796a-4e44-ba84-3c6dc05664b9" providerId="AD" clId="Web-{8E75B0ED-EDD0-F8FC-8A2A-54C1B433EAC7}" dt="2025-06-13T19:31:11.780" v="1134"/>
        <pc:sldMkLst>
          <pc:docMk/>
          <pc:sldMk cId="712774039" sldId="308"/>
        </pc:sldMkLst>
      </pc:sldChg>
      <pc:sldChg chg="addSp modSp mod modTransition setBg addAnim">
        <pc:chgData name="Vanessa Lisseth Najarro Mejia (2433089)" userId="S::2433089@student.uwtsd.ac.uk::8f04e26e-796a-4e44-ba84-3c6dc05664b9" providerId="AD" clId="Web-{8E75B0ED-EDD0-F8FC-8A2A-54C1B433EAC7}" dt="2025-06-13T19:35:55.985" v="1161"/>
        <pc:sldMkLst>
          <pc:docMk/>
          <pc:sldMk cId="427803807" sldId="318"/>
        </pc:sldMkLst>
        <pc:spChg chg="mod">
          <ac:chgData name="Vanessa Lisseth Najarro Mejia (2433089)" userId="S::2433089@student.uwtsd.ac.uk::8f04e26e-796a-4e44-ba84-3c6dc05664b9" providerId="AD" clId="Web-{8E75B0ED-EDD0-F8FC-8A2A-54C1B433EAC7}" dt="2025-06-13T16:48:46.805" v="1067"/>
          <ac:spMkLst>
            <pc:docMk/>
            <pc:sldMk cId="427803807" sldId="318"/>
            <ac:spMk id="7" creationId="{67938E4F-AA93-4065-8004-A3FE6CB35600}"/>
          </ac:spMkLst>
        </pc:spChg>
        <pc:spChg chg="mod">
          <ac:chgData name="Vanessa Lisseth Najarro Mejia (2433089)" userId="S::2433089@student.uwtsd.ac.uk::8f04e26e-796a-4e44-ba84-3c6dc05664b9" providerId="AD" clId="Web-{8E75B0ED-EDD0-F8FC-8A2A-54C1B433EAC7}" dt="2025-06-13T16:56:12.789" v="1105" actId="1076"/>
          <ac:spMkLst>
            <pc:docMk/>
            <pc:sldMk cId="427803807" sldId="318"/>
            <ac:spMk id="8" creationId="{67CFFD4B-A548-43CB-A653-2E0E0DCE6FBA}"/>
          </ac:spMkLst>
        </pc:spChg>
        <pc:spChg chg="mod">
          <ac:chgData name="Vanessa Lisseth Najarro Mejia (2433089)" userId="S::2433089@student.uwtsd.ac.uk::8f04e26e-796a-4e44-ba84-3c6dc05664b9" providerId="AD" clId="Web-{8E75B0ED-EDD0-F8FC-8A2A-54C1B433EAC7}" dt="2025-06-13T16:55:11.193" v="1095" actId="20577"/>
          <ac:spMkLst>
            <pc:docMk/>
            <pc:sldMk cId="427803807" sldId="318"/>
            <ac:spMk id="12" creationId="{BD411EB8-9DA8-4CBF-AD9D-D7477785A64C}"/>
          </ac:spMkLst>
        </pc:spChg>
        <pc:spChg chg="mod">
          <ac:chgData name="Vanessa Lisseth Najarro Mejia (2433089)" userId="S::2433089@student.uwtsd.ac.uk::8f04e26e-796a-4e44-ba84-3c6dc05664b9" providerId="AD" clId="Web-{8E75B0ED-EDD0-F8FC-8A2A-54C1B433EAC7}" dt="2025-06-13T16:48:46.805" v="1067"/>
          <ac:spMkLst>
            <pc:docMk/>
            <pc:sldMk cId="427803807" sldId="318"/>
            <ac:spMk id="13" creationId="{D3BBC6D0-24F1-4125-B4D0-F714412AE027}"/>
          </ac:spMkLst>
        </pc:spChg>
        <pc:spChg chg="add">
          <ac:chgData name="Vanessa Lisseth Najarro Mejia (2433089)" userId="S::2433089@student.uwtsd.ac.uk::8f04e26e-796a-4e44-ba84-3c6dc05664b9" providerId="AD" clId="Web-{8E75B0ED-EDD0-F8FC-8A2A-54C1B433EAC7}" dt="2025-06-13T16:48:46.805" v="1067"/>
          <ac:spMkLst>
            <pc:docMk/>
            <pc:sldMk cId="427803807" sldId="318"/>
            <ac:spMk id="51" creationId="{5A0118C5-4F8D-4CF4-BADD-53FEACC6C42A}"/>
          </ac:spMkLst>
        </pc:spChg>
        <pc:spChg chg="add">
          <ac:chgData name="Vanessa Lisseth Najarro Mejia (2433089)" userId="S::2433089@student.uwtsd.ac.uk::8f04e26e-796a-4e44-ba84-3c6dc05664b9" providerId="AD" clId="Web-{8E75B0ED-EDD0-F8FC-8A2A-54C1B433EAC7}" dt="2025-06-13T16:48:46.805" v="1067"/>
          <ac:spMkLst>
            <pc:docMk/>
            <pc:sldMk cId="427803807" sldId="318"/>
            <ac:spMk id="53" creationId="{F98F79A4-A6C7-4101-B1E9-27E05CB7CFA0}"/>
          </ac:spMkLst>
        </pc:spChg>
        <pc:spChg chg="add">
          <ac:chgData name="Vanessa Lisseth Najarro Mejia (2433089)" userId="S::2433089@student.uwtsd.ac.uk::8f04e26e-796a-4e44-ba84-3c6dc05664b9" providerId="AD" clId="Web-{8E75B0ED-EDD0-F8FC-8A2A-54C1B433EAC7}" dt="2025-06-13T16:48:46.805" v="1067"/>
          <ac:spMkLst>
            <pc:docMk/>
            <pc:sldMk cId="427803807" sldId="318"/>
            <ac:spMk id="55" creationId="{79AFCB35-9C04-4524-A0B1-57FF6865D013}"/>
          </ac:spMkLst>
        </pc:spChg>
        <pc:spChg chg="add">
          <ac:chgData name="Vanessa Lisseth Najarro Mejia (2433089)" userId="S::2433089@student.uwtsd.ac.uk::8f04e26e-796a-4e44-ba84-3c6dc05664b9" providerId="AD" clId="Web-{8E75B0ED-EDD0-F8FC-8A2A-54C1B433EAC7}" dt="2025-06-13T16:48:46.805" v="1067"/>
          <ac:spMkLst>
            <pc:docMk/>
            <pc:sldMk cId="427803807" sldId="318"/>
            <ac:spMk id="57" creationId="{D11AD2AD-0BA0-4DD3-8EEA-84686A0E718C}"/>
          </ac:spMkLst>
        </pc:spChg>
        <pc:spChg chg="add">
          <ac:chgData name="Vanessa Lisseth Najarro Mejia (2433089)" userId="S::2433089@student.uwtsd.ac.uk::8f04e26e-796a-4e44-ba84-3c6dc05664b9" providerId="AD" clId="Web-{8E75B0ED-EDD0-F8FC-8A2A-54C1B433EAC7}" dt="2025-06-13T16:48:46.805" v="1067"/>
          <ac:spMkLst>
            <pc:docMk/>
            <pc:sldMk cId="427803807" sldId="318"/>
            <ac:spMk id="59" creationId="{59463AC4-F96D-4507-9EE0-A831B7910271}"/>
          </ac:spMkLst>
        </pc:spChg>
        <pc:spChg chg="add">
          <ac:chgData name="Vanessa Lisseth Najarro Mejia (2433089)" userId="S::2433089@student.uwtsd.ac.uk::8f04e26e-796a-4e44-ba84-3c6dc05664b9" providerId="AD" clId="Web-{8E75B0ED-EDD0-F8FC-8A2A-54C1B433EAC7}" dt="2025-06-13T16:48:46.805" v="1067"/>
          <ac:spMkLst>
            <pc:docMk/>
            <pc:sldMk cId="427803807" sldId="318"/>
            <ac:spMk id="61" creationId="{9E5C5460-229E-46C8-A712-CC317985420F}"/>
          </ac:spMkLst>
        </pc:spChg>
        <pc:spChg chg="add">
          <ac:chgData name="Vanessa Lisseth Najarro Mejia (2433089)" userId="S::2433089@student.uwtsd.ac.uk::8f04e26e-796a-4e44-ba84-3c6dc05664b9" providerId="AD" clId="Web-{8E75B0ED-EDD0-F8FC-8A2A-54C1B433EAC7}" dt="2025-06-13T16:48:46.805" v="1067"/>
          <ac:spMkLst>
            <pc:docMk/>
            <pc:sldMk cId="427803807" sldId="318"/>
            <ac:spMk id="63" creationId="{FC3ABE8C-1C72-4141-BADF-DD681176459A}"/>
          </ac:spMkLst>
        </pc:spChg>
        <pc:picChg chg="mod modCrop">
          <ac:chgData name="Vanessa Lisseth Najarro Mejia (2433089)" userId="S::2433089@student.uwtsd.ac.uk::8f04e26e-796a-4e44-ba84-3c6dc05664b9" providerId="AD" clId="Web-{8E75B0ED-EDD0-F8FC-8A2A-54C1B433EAC7}" dt="2025-06-13T16:50:41.434" v="1071"/>
          <ac:picMkLst>
            <pc:docMk/>
            <pc:sldMk cId="427803807" sldId="318"/>
            <ac:picMk id="23" creationId="{6018A654-9464-4116-A6D3-6DE0A8682203}"/>
          </ac:picMkLst>
        </pc:picChg>
        <pc:picChg chg="mod">
          <ac:chgData name="Vanessa Lisseth Najarro Mejia (2433089)" userId="S::2433089@student.uwtsd.ac.uk::8f04e26e-796a-4e44-ba84-3c6dc05664b9" providerId="AD" clId="Web-{8E75B0ED-EDD0-F8FC-8A2A-54C1B433EAC7}" dt="2025-06-13T16:50:57.309" v="1072"/>
          <ac:picMkLst>
            <pc:docMk/>
            <pc:sldMk cId="427803807" sldId="318"/>
            <ac:picMk id="29" creationId="{5CD6D1D0-1F94-4C57-B5B1-E06F64D18675}"/>
          </ac:picMkLst>
        </pc:picChg>
        <pc:picChg chg="mod">
          <ac:chgData name="Vanessa Lisseth Najarro Mejia (2433089)" userId="S::2433089@student.uwtsd.ac.uk::8f04e26e-796a-4e44-ba84-3c6dc05664b9" providerId="AD" clId="Web-{8E75B0ED-EDD0-F8FC-8A2A-54C1B433EAC7}" dt="2025-06-13T16:49:50.370" v="1068"/>
          <ac:picMkLst>
            <pc:docMk/>
            <pc:sldMk cId="427803807" sldId="318"/>
            <ac:picMk id="37" creationId="{D6F640DD-78B0-450A-B72C-095ED4A48581}"/>
          </ac:picMkLst>
        </pc:picChg>
      </pc:sldChg>
      <pc:sldChg chg="modTransition addAnim">
        <pc:chgData name="Vanessa Lisseth Najarro Mejia (2433089)" userId="S::2433089@student.uwtsd.ac.uk::8f04e26e-796a-4e44-ba84-3c6dc05664b9" providerId="AD" clId="Web-{8E75B0ED-EDD0-F8FC-8A2A-54C1B433EAC7}" dt="2025-06-13T19:30:46.340" v="1132"/>
        <pc:sldMkLst>
          <pc:docMk/>
          <pc:sldMk cId="2144753802" sldId="320"/>
        </pc:sldMkLst>
      </pc:sldChg>
      <pc:sldChg chg="modSp del">
        <pc:chgData name="Vanessa Lisseth Najarro Mejia (2433089)" userId="S::2433089@student.uwtsd.ac.uk::8f04e26e-796a-4e44-ba84-3c6dc05664b9" providerId="AD" clId="Web-{8E75B0ED-EDD0-F8FC-8A2A-54C1B433EAC7}" dt="2025-06-13T15:38:57.135" v="298"/>
        <pc:sldMkLst>
          <pc:docMk/>
          <pc:sldMk cId="3692067908" sldId="321"/>
        </pc:sldMkLst>
        <pc:graphicFrameChg chg="mod modGraphic">
          <ac:chgData name="Vanessa Lisseth Najarro Mejia (2433089)" userId="S::2433089@student.uwtsd.ac.uk::8f04e26e-796a-4e44-ba84-3c6dc05664b9" providerId="AD" clId="Web-{8E75B0ED-EDD0-F8FC-8A2A-54C1B433EAC7}" dt="2025-06-13T14:12:53.322" v="95"/>
          <ac:graphicFrameMkLst>
            <pc:docMk/>
            <pc:sldMk cId="3692067908" sldId="321"/>
            <ac:graphicFrameMk id="8" creationId="{1B4B6D8C-F1E7-4CF3-81EC-749A33D8C787}"/>
          </ac:graphicFrameMkLst>
        </pc:graphicFrameChg>
      </pc:sldChg>
      <pc:sldChg chg="addSp delSp modSp modTransition addAnim">
        <pc:chgData name="Vanessa Lisseth Najarro Mejia (2433089)" userId="S::2433089@student.uwtsd.ac.uk::8f04e26e-796a-4e44-ba84-3c6dc05664b9" providerId="AD" clId="Web-{8E75B0ED-EDD0-F8FC-8A2A-54C1B433EAC7}" dt="2025-06-13T19:31:24.359" v="1135"/>
        <pc:sldMkLst>
          <pc:docMk/>
          <pc:sldMk cId="4079268399" sldId="322"/>
        </pc:sldMkLst>
        <pc:spChg chg="add del mod">
          <ac:chgData name="Vanessa Lisseth Najarro Mejia (2433089)" userId="S::2433089@student.uwtsd.ac.uk::8f04e26e-796a-4e44-ba84-3c6dc05664b9" providerId="AD" clId="Web-{8E75B0ED-EDD0-F8FC-8A2A-54C1B433EAC7}" dt="2025-06-13T13:48:48.649" v="8"/>
          <ac:spMkLst>
            <pc:docMk/>
            <pc:sldMk cId="4079268399" sldId="322"/>
            <ac:spMk id="3" creationId="{EE1974DE-1C5D-4B8A-E6FB-0746A72BC1E7}"/>
          </ac:spMkLst>
        </pc:spChg>
        <pc:spChg chg="mod">
          <ac:chgData name="Vanessa Lisseth Najarro Mejia (2433089)" userId="S::2433089@student.uwtsd.ac.uk::8f04e26e-796a-4e44-ba84-3c6dc05664b9" providerId="AD" clId="Web-{8E75B0ED-EDD0-F8FC-8A2A-54C1B433EAC7}" dt="2025-06-13T13:52:27.031" v="45" actId="1076"/>
          <ac:spMkLst>
            <pc:docMk/>
            <pc:sldMk cId="4079268399" sldId="322"/>
            <ac:spMk id="5" creationId="{63800DCA-85AA-42A2-B6D7-823BF0551022}"/>
          </ac:spMkLst>
        </pc:spChg>
        <pc:spChg chg="del mod">
          <ac:chgData name="Vanessa Lisseth Najarro Mejia (2433089)" userId="S::2433089@student.uwtsd.ac.uk::8f04e26e-796a-4e44-ba84-3c6dc05664b9" providerId="AD" clId="Web-{8E75B0ED-EDD0-F8FC-8A2A-54C1B433EAC7}" dt="2025-06-13T13:48:39.164" v="7"/>
          <ac:spMkLst>
            <pc:docMk/>
            <pc:sldMk cId="4079268399" sldId="322"/>
            <ac:spMk id="6" creationId="{55330DE0-8B71-4239-923E-A53850E47B81}"/>
          </ac:spMkLst>
        </pc:spChg>
        <pc:spChg chg="mod">
          <ac:chgData name="Vanessa Lisseth Najarro Mejia (2433089)" userId="S::2433089@student.uwtsd.ac.uk::8f04e26e-796a-4e44-ba84-3c6dc05664b9" providerId="AD" clId="Web-{8E75B0ED-EDD0-F8FC-8A2A-54C1B433EAC7}" dt="2025-06-13T13:49:46.448" v="37" actId="20577"/>
          <ac:spMkLst>
            <pc:docMk/>
            <pc:sldMk cId="4079268399" sldId="322"/>
            <ac:spMk id="12" creationId="{DAF52864-41D3-4E33-950C-5FCEBC016BE8}"/>
          </ac:spMkLst>
        </pc:spChg>
      </pc:sldChg>
      <pc:sldChg chg="addSp delSp modSp ord modTransition addAnim modAnim">
        <pc:chgData name="Vanessa Lisseth Najarro Mejia (2433089)" userId="S::2433089@student.uwtsd.ac.uk::8f04e26e-796a-4e44-ba84-3c6dc05664b9" providerId="AD" clId="Web-{8E75B0ED-EDD0-F8FC-8A2A-54C1B433EAC7}" dt="2025-06-13T19:33:26.663" v="1147"/>
        <pc:sldMkLst>
          <pc:docMk/>
          <pc:sldMk cId="1352570991" sldId="332"/>
        </pc:sldMkLst>
        <pc:spChg chg="add del mod">
          <ac:chgData name="Vanessa Lisseth Najarro Mejia (2433089)" userId="S::2433089@student.uwtsd.ac.uk::8f04e26e-796a-4e44-ba84-3c6dc05664b9" providerId="AD" clId="Web-{8E75B0ED-EDD0-F8FC-8A2A-54C1B433EAC7}" dt="2025-06-13T14:27:06.960" v="128"/>
          <ac:spMkLst>
            <pc:docMk/>
            <pc:sldMk cId="1352570991" sldId="332"/>
            <ac:spMk id="3" creationId="{01E55E44-6A20-C8CC-BE74-EB3C46F4F41A}"/>
          </ac:spMkLst>
        </pc:spChg>
        <pc:spChg chg="del mod">
          <ac:chgData name="Vanessa Lisseth Najarro Mejia (2433089)" userId="S::2433089@student.uwtsd.ac.uk::8f04e26e-796a-4e44-ba84-3c6dc05664b9" providerId="AD" clId="Web-{8E75B0ED-EDD0-F8FC-8A2A-54C1B433EAC7}" dt="2025-06-13T14:27:55.977" v="134"/>
          <ac:spMkLst>
            <pc:docMk/>
            <pc:sldMk cId="1352570991" sldId="332"/>
            <ac:spMk id="5" creationId="{15A9F0BF-3677-4288-B4E6-4654A30E9093}"/>
          </ac:spMkLst>
        </pc:spChg>
        <pc:spChg chg="add del mod">
          <ac:chgData name="Vanessa Lisseth Najarro Mejia (2433089)" userId="S::2433089@student.uwtsd.ac.uk::8f04e26e-796a-4e44-ba84-3c6dc05664b9" providerId="AD" clId="Web-{8E75B0ED-EDD0-F8FC-8A2A-54C1B433EAC7}" dt="2025-06-13T14:27:21.992" v="131"/>
          <ac:spMkLst>
            <pc:docMk/>
            <pc:sldMk cId="1352570991" sldId="332"/>
            <ac:spMk id="6" creationId="{1DCD4F86-EE1A-1579-5FE4-36065A1686AC}"/>
          </ac:spMkLst>
        </pc:spChg>
        <pc:spChg chg="add del mod">
          <ac:chgData name="Vanessa Lisseth Najarro Mejia (2433089)" userId="S::2433089@student.uwtsd.ac.uk::8f04e26e-796a-4e44-ba84-3c6dc05664b9" providerId="AD" clId="Web-{8E75B0ED-EDD0-F8FC-8A2A-54C1B433EAC7}" dt="2025-06-13T14:27:43.977" v="133"/>
          <ac:spMkLst>
            <pc:docMk/>
            <pc:sldMk cId="1352570991" sldId="332"/>
            <ac:spMk id="8" creationId="{7034C78E-8641-83CF-F96B-4F460E9C2CBB}"/>
          </ac:spMkLst>
        </pc:spChg>
        <pc:spChg chg="mod">
          <ac:chgData name="Vanessa Lisseth Najarro Mejia (2433089)" userId="S::2433089@student.uwtsd.ac.uk::8f04e26e-796a-4e44-ba84-3c6dc05664b9" providerId="AD" clId="Web-{8E75B0ED-EDD0-F8FC-8A2A-54C1B433EAC7}" dt="2025-06-13T16:54:08.628" v="1092" actId="20577"/>
          <ac:spMkLst>
            <pc:docMk/>
            <pc:sldMk cId="1352570991" sldId="332"/>
            <ac:spMk id="9" creationId="{93D51D4B-995C-4B11-99DF-70EFFA5A6459}"/>
          </ac:spMkLst>
        </pc:spChg>
        <pc:spChg chg="add del mod">
          <ac:chgData name="Vanessa Lisseth Najarro Mejia (2433089)" userId="S::2433089@student.uwtsd.ac.uk::8f04e26e-796a-4e44-ba84-3c6dc05664b9" providerId="AD" clId="Web-{8E75B0ED-EDD0-F8FC-8A2A-54C1B433EAC7}" dt="2025-06-13T14:35:08.617" v="157"/>
          <ac:spMkLst>
            <pc:docMk/>
            <pc:sldMk cId="1352570991" sldId="332"/>
            <ac:spMk id="11" creationId="{EA3DB3D6-58A8-FF6A-1EF0-2EB5421F4537}"/>
          </ac:spMkLst>
        </pc:spChg>
        <pc:spChg chg="add del mod">
          <ac:chgData name="Vanessa Lisseth Najarro Mejia (2433089)" userId="S::2433089@student.uwtsd.ac.uk::8f04e26e-796a-4e44-ba84-3c6dc05664b9" providerId="AD" clId="Web-{8E75B0ED-EDD0-F8FC-8A2A-54C1B433EAC7}" dt="2025-06-13T14:37:18.980" v="172"/>
          <ac:spMkLst>
            <pc:docMk/>
            <pc:sldMk cId="1352570991" sldId="332"/>
            <ac:spMk id="15" creationId="{BCDBF954-8AA3-62D3-0EB1-374503AA1183}"/>
          </ac:spMkLst>
        </pc:spChg>
        <pc:spChg chg="add del mod">
          <ac:chgData name="Vanessa Lisseth Najarro Mejia (2433089)" userId="S::2433089@student.uwtsd.ac.uk::8f04e26e-796a-4e44-ba84-3c6dc05664b9" providerId="AD" clId="Web-{8E75B0ED-EDD0-F8FC-8A2A-54C1B433EAC7}" dt="2025-06-13T14:39:35.407" v="194"/>
          <ac:spMkLst>
            <pc:docMk/>
            <pc:sldMk cId="1352570991" sldId="332"/>
            <ac:spMk id="18" creationId="{42F7BBAA-EA87-47E4-D395-939C13051369}"/>
          </ac:spMkLst>
        </pc:spChg>
        <pc:spChg chg="mod">
          <ac:chgData name="Vanessa Lisseth Najarro Mejia (2433089)" userId="S::2433089@student.uwtsd.ac.uk::8f04e26e-796a-4e44-ba84-3c6dc05664b9" providerId="AD" clId="Web-{8E75B0ED-EDD0-F8FC-8A2A-54C1B433EAC7}" dt="2025-06-13T14:34:36.100" v="155" actId="1076"/>
          <ac:spMkLst>
            <pc:docMk/>
            <pc:sldMk cId="1352570991" sldId="332"/>
            <ac:spMk id="26" creationId="{6838B310-17D9-46A2-8E55-9038ECD95D5F}"/>
          </ac:spMkLst>
        </pc:spChg>
        <pc:spChg chg="mod">
          <ac:chgData name="Vanessa Lisseth Najarro Mejia (2433089)" userId="S::2433089@student.uwtsd.ac.uk::8f04e26e-796a-4e44-ba84-3c6dc05664b9" providerId="AD" clId="Web-{8E75B0ED-EDD0-F8FC-8A2A-54C1B433EAC7}" dt="2025-06-13T14:34:29.990" v="154" actId="1076"/>
          <ac:spMkLst>
            <pc:docMk/>
            <pc:sldMk cId="1352570991" sldId="332"/>
            <ac:spMk id="27" creationId="{593A8D8A-1C19-4441-B3D1-EF4218B5DA58}"/>
          </ac:spMkLst>
        </pc:spChg>
        <pc:spChg chg="mod">
          <ac:chgData name="Vanessa Lisseth Najarro Mejia (2433089)" userId="S::2433089@student.uwtsd.ac.uk::8f04e26e-796a-4e44-ba84-3c6dc05664b9" providerId="AD" clId="Web-{8E75B0ED-EDD0-F8FC-8A2A-54C1B433EAC7}" dt="2025-06-13T14:38:34.873" v="188" actId="14100"/>
          <ac:spMkLst>
            <pc:docMk/>
            <pc:sldMk cId="1352570991" sldId="332"/>
            <ac:spMk id="28" creationId="{A7EA3E4C-275B-4501-B233-C2718BD692C2}"/>
          </ac:spMkLst>
        </pc:spChg>
        <pc:spChg chg="mod">
          <ac:chgData name="Vanessa Lisseth Najarro Mejia (2433089)" userId="S::2433089@student.uwtsd.ac.uk::8f04e26e-796a-4e44-ba84-3c6dc05664b9" providerId="AD" clId="Web-{8E75B0ED-EDD0-F8FC-8A2A-54C1B433EAC7}" dt="2025-06-13T14:39:06.890" v="192" actId="1076"/>
          <ac:spMkLst>
            <pc:docMk/>
            <pc:sldMk cId="1352570991" sldId="332"/>
            <ac:spMk id="29" creationId="{EA47299A-8F7E-4922-883D-2599FB3348A7}"/>
          </ac:spMkLst>
        </pc:spChg>
        <pc:spChg chg="mod">
          <ac:chgData name="Vanessa Lisseth Najarro Mejia (2433089)" userId="S::2433089@student.uwtsd.ac.uk::8f04e26e-796a-4e44-ba84-3c6dc05664b9" providerId="AD" clId="Web-{8E75B0ED-EDD0-F8FC-8A2A-54C1B433EAC7}" dt="2025-06-13T14:41:12.113" v="203" actId="1076"/>
          <ac:spMkLst>
            <pc:docMk/>
            <pc:sldMk cId="1352570991" sldId="332"/>
            <ac:spMk id="30" creationId="{8D88ABA3-2F28-41C0-9970-4B5C0A86C8D9}"/>
          </ac:spMkLst>
        </pc:spChg>
        <pc:spChg chg="mod">
          <ac:chgData name="Vanessa Lisseth Najarro Mejia (2433089)" userId="S::2433089@student.uwtsd.ac.uk::8f04e26e-796a-4e44-ba84-3c6dc05664b9" providerId="AD" clId="Web-{8E75B0ED-EDD0-F8FC-8A2A-54C1B433EAC7}" dt="2025-06-13T14:41:18.332" v="204" actId="1076"/>
          <ac:spMkLst>
            <pc:docMk/>
            <pc:sldMk cId="1352570991" sldId="332"/>
            <ac:spMk id="31" creationId="{80C175CB-E917-4755-A21C-DC9672977869}"/>
          </ac:spMkLst>
        </pc:spChg>
        <pc:spChg chg="del">
          <ac:chgData name="Vanessa Lisseth Najarro Mejia (2433089)" userId="S::2433089@student.uwtsd.ac.uk::8f04e26e-796a-4e44-ba84-3c6dc05664b9" providerId="AD" clId="Web-{8E75B0ED-EDD0-F8FC-8A2A-54C1B433EAC7}" dt="2025-06-13T14:27:12.960" v="129"/>
          <ac:spMkLst>
            <pc:docMk/>
            <pc:sldMk cId="1352570991" sldId="332"/>
            <ac:spMk id="32" creationId="{53A5F42A-8008-4ABE-A439-0683FC44672B}"/>
          </ac:spMkLst>
        </pc:spChg>
        <pc:spChg chg="del mod">
          <ac:chgData name="Vanessa Lisseth Najarro Mejia (2433089)" userId="S::2433089@student.uwtsd.ac.uk::8f04e26e-796a-4e44-ba84-3c6dc05664b9" providerId="AD" clId="Web-{8E75B0ED-EDD0-F8FC-8A2A-54C1B433EAC7}" dt="2025-06-13T14:27:30.648" v="132"/>
          <ac:spMkLst>
            <pc:docMk/>
            <pc:sldMk cId="1352570991" sldId="332"/>
            <ac:spMk id="33" creationId="{9633D479-3912-412D-8B6D-D7A23227DD60}"/>
          </ac:spMkLst>
        </pc:spChg>
        <pc:picChg chg="add mod ord">
          <ac:chgData name="Vanessa Lisseth Najarro Mejia (2433089)" userId="S::2433089@student.uwtsd.ac.uk::8f04e26e-796a-4e44-ba84-3c6dc05664b9" providerId="AD" clId="Web-{8E75B0ED-EDD0-F8FC-8A2A-54C1B433EAC7}" dt="2025-06-13T14:40:47.050" v="201" actId="1076"/>
          <ac:picMkLst>
            <pc:docMk/>
            <pc:sldMk cId="1352570991" sldId="332"/>
            <ac:picMk id="13" creationId="{1F696D56-53A2-25B9-B6F1-9F33A6199B3C}"/>
          </ac:picMkLst>
        </pc:picChg>
        <pc:picChg chg="add mod ord">
          <ac:chgData name="Vanessa Lisseth Najarro Mejia (2433089)" userId="S::2433089@student.uwtsd.ac.uk::8f04e26e-796a-4e44-ba84-3c6dc05664b9" providerId="AD" clId="Web-{8E75B0ED-EDD0-F8FC-8A2A-54C1B433EAC7}" dt="2025-06-13T14:37:27.918" v="173" actId="1076"/>
          <ac:picMkLst>
            <pc:docMk/>
            <pc:sldMk cId="1352570991" sldId="332"/>
            <ac:picMk id="16" creationId="{EE5C6841-1167-4F15-68B6-A2495922C586}"/>
          </ac:picMkLst>
        </pc:picChg>
        <pc:picChg chg="add mod ord">
          <ac:chgData name="Vanessa Lisseth Najarro Mejia (2433089)" userId="S::2433089@student.uwtsd.ac.uk::8f04e26e-796a-4e44-ba84-3c6dc05664b9" providerId="AD" clId="Web-{8E75B0ED-EDD0-F8FC-8A2A-54C1B433EAC7}" dt="2025-06-13T14:40:52.128" v="202" actId="1076"/>
          <ac:picMkLst>
            <pc:docMk/>
            <pc:sldMk cId="1352570991" sldId="332"/>
            <ac:picMk id="19" creationId="{0BDDC7E8-C6DA-1A1E-9390-6E7D4BA5DB56}"/>
          </ac:picMkLst>
        </pc:picChg>
        <pc:picChg chg="del mod">
          <ac:chgData name="Vanessa Lisseth Najarro Mejia (2433089)" userId="S::2433089@student.uwtsd.ac.uk::8f04e26e-796a-4e44-ba84-3c6dc05664b9" providerId="AD" clId="Web-{8E75B0ED-EDD0-F8FC-8A2A-54C1B433EAC7}" dt="2025-06-13T14:34:40.272" v="156"/>
          <ac:picMkLst>
            <pc:docMk/>
            <pc:sldMk cId="1352570991" sldId="332"/>
            <ac:picMk id="34" creationId="{76EAC0E7-EB2D-4C90-85E4-45CCDE153FC4}"/>
          </ac:picMkLst>
        </pc:picChg>
        <pc:picChg chg="del mod">
          <ac:chgData name="Vanessa Lisseth Najarro Mejia (2433089)" userId="S::2433089@student.uwtsd.ac.uk::8f04e26e-796a-4e44-ba84-3c6dc05664b9" providerId="AD" clId="Web-{8E75B0ED-EDD0-F8FC-8A2A-54C1B433EAC7}" dt="2025-06-13T14:37:00.042" v="171"/>
          <ac:picMkLst>
            <pc:docMk/>
            <pc:sldMk cId="1352570991" sldId="332"/>
            <ac:picMk id="35" creationId="{80F56962-6649-4554-9E0D-4F4F46BF95BD}"/>
          </ac:picMkLst>
        </pc:picChg>
        <pc:picChg chg="del mod">
          <ac:chgData name="Vanessa Lisseth Najarro Mejia (2433089)" userId="S::2433089@student.uwtsd.ac.uk::8f04e26e-796a-4e44-ba84-3c6dc05664b9" providerId="AD" clId="Web-{8E75B0ED-EDD0-F8FC-8A2A-54C1B433EAC7}" dt="2025-06-13T14:39:15.687" v="193"/>
          <ac:picMkLst>
            <pc:docMk/>
            <pc:sldMk cId="1352570991" sldId="332"/>
            <ac:picMk id="36" creationId="{B1CF9ED8-796F-488F-ADEB-990ABA8D17FC}"/>
          </ac:picMkLst>
        </pc:picChg>
        <pc:picChg chg="del">
          <ac:chgData name="Vanessa Lisseth Najarro Mejia (2433089)" userId="S::2433089@student.uwtsd.ac.uk::8f04e26e-796a-4e44-ba84-3c6dc05664b9" providerId="AD" clId="Web-{8E75B0ED-EDD0-F8FC-8A2A-54C1B433EAC7}" dt="2025-06-13T14:26:59.975" v="127"/>
          <ac:picMkLst>
            <pc:docMk/>
            <pc:sldMk cId="1352570991" sldId="332"/>
            <ac:picMk id="37" creationId="{4B3D8D60-92C8-468E-9722-678ACB081B45}"/>
          </ac:picMkLst>
        </pc:picChg>
      </pc:sldChg>
      <pc:sldChg chg="addSp delSp modSp ord modTransition addAnim">
        <pc:chgData name="Vanessa Lisseth Najarro Mejia (2433089)" userId="S::2433089@student.uwtsd.ac.uk::8f04e26e-796a-4e44-ba84-3c6dc05664b9" providerId="AD" clId="Web-{8E75B0ED-EDD0-F8FC-8A2A-54C1B433EAC7}" dt="2025-06-13T19:31:46.422" v="1137"/>
        <pc:sldMkLst>
          <pc:docMk/>
          <pc:sldMk cId="634033847" sldId="333"/>
        </pc:sldMkLst>
        <pc:spChg chg="add del mod">
          <ac:chgData name="Vanessa Lisseth Najarro Mejia (2433089)" userId="S::2433089@student.uwtsd.ac.uk::8f04e26e-796a-4e44-ba84-3c6dc05664b9" providerId="AD" clId="Web-{8E75B0ED-EDD0-F8FC-8A2A-54C1B433EAC7}" dt="2025-06-13T14:15:49.547" v="104"/>
          <ac:spMkLst>
            <pc:docMk/>
            <pc:sldMk cId="634033847" sldId="333"/>
            <ac:spMk id="3" creationId="{1D1109D2-9DF8-3C39-0007-254824F44A94}"/>
          </ac:spMkLst>
        </pc:spChg>
        <pc:spChg chg="del">
          <ac:chgData name="Vanessa Lisseth Najarro Mejia (2433089)" userId="S::2433089@student.uwtsd.ac.uk::8f04e26e-796a-4e44-ba84-3c6dc05664b9" providerId="AD" clId="Web-{8E75B0ED-EDD0-F8FC-8A2A-54C1B433EAC7}" dt="2025-06-13T14:24:13.438" v="109"/>
          <ac:spMkLst>
            <pc:docMk/>
            <pc:sldMk cId="634033847" sldId="333"/>
            <ac:spMk id="5" creationId="{FD83F038-B7F9-41D5-816E-B7D433B63377}"/>
          </ac:spMkLst>
        </pc:spChg>
        <pc:spChg chg="del">
          <ac:chgData name="Vanessa Lisseth Najarro Mejia (2433089)" userId="S::2433089@student.uwtsd.ac.uk::8f04e26e-796a-4e44-ba84-3c6dc05664b9" providerId="AD" clId="Web-{8E75B0ED-EDD0-F8FC-8A2A-54C1B433EAC7}" dt="2025-06-13T14:25:16.972" v="115"/>
          <ac:spMkLst>
            <pc:docMk/>
            <pc:sldMk cId="634033847" sldId="333"/>
            <ac:spMk id="6" creationId="{3D59F576-258A-4A2A-BEDD-C829560C5F96}"/>
          </ac:spMkLst>
        </pc:spChg>
        <pc:spChg chg="mod">
          <ac:chgData name="Vanessa Lisseth Najarro Mejia (2433089)" userId="S::2433089@student.uwtsd.ac.uk::8f04e26e-796a-4e44-ba84-3c6dc05664b9" providerId="AD" clId="Web-{8E75B0ED-EDD0-F8FC-8A2A-54C1B433EAC7}" dt="2025-06-13T14:26:15.052" v="126" actId="1076"/>
          <ac:spMkLst>
            <pc:docMk/>
            <pc:sldMk cId="634033847" sldId="333"/>
            <ac:spMk id="7" creationId="{3BDE0D8D-4274-4437-963B-342C5584A2BF}"/>
          </ac:spMkLst>
        </pc:spChg>
        <pc:spChg chg="del">
          <ac:chgData name="Vanessa Lisseth Najarro Mejia (2433089)" userId="S::2433089@student.uwtsd.ac.uk::8f04e26e-796a-4e44-ba84-3c6dc05664b9" providerId="AD" clId="Web-{8E75B0ED-EDD0-F8FC-8A2A-54C1B433EAC7}" dt="2025-06-13T14:14:57.748" v="102"/>
          <ac:spMkLst>
            <pc:docMk/>
            <pc:sldMk cId="634033847" sldId="333"/>
            <ac:spMk id="8" creationId="{1805DDED-C8AB-4D77-9745-DD16208020BD}"/>
          </ac:spMkLst>
        </pc:spChg>
        <pc:spChg chg="del mod">
          <ac:chgData name="Vanessa Lisseth Najarro Mejia (2433089)" userId="S::2433089@student.uwtsd.ac.uk::8f04e26e-796a-4e44-ba84-3c6dc05664b9" providerId="AD" clId="Web-{8E75B0ED-EDD0-F8FC-8A2A-54C1B433EAC7}" dt="2025-06-13T14:14:51.826" v="101"/>
          <ac:spMkLst>
            <pc:docMk/>
            <pc:sldMk cId="634033847" sldId="333"/>
            <ac:spMk id="9" creationId="{10C073FA-38BA-4D5A-84B5-2B0670E5339C}"/>
          </ac:spMkLst>
        </pc:spChg>
        <pc:spChg chg="add del mod">
          <ac:chgData name="Vanessa Lisseth Najarro Mejia (2433089)" userId="S::2433089@student.uwtsd.ac.uk::8f04e26e-796a-4e44-ba84-3c6dc05664b9" providerId="AD" clId="Web-{8E75B0ED-EDD0-F8FC-8A2A-54C1B433EAC7}" dt="2025-06-13T14:15:11.405" v="103"/>
          <ac:spMkLst>
            <pc:docMk/>
            <pc:sldMk cId="634033847" sldId="333"/>
            <ac:spMk id="10" creationId="{14E6CD49-AF15-43C7-2BA4-759136C0EFF9}"/>
          </ac:spMkLst>
        </pc:spChg>
        <pc:spChg chg="add del mod">
          <ac:chgData name="Vanessa Lisseth Najarro Mejia (2433089)" userId="S::2433089@student.uwtsd.ac.uk::8f04e26e-796a-4e44-ba84-3c6dc05664b9" providerId="AD" clId="Web-{8E75B0ED-EDD0-F8FC-8A2A-54C1B433EAC7}" dt="2025-06-13T14:24:50.361" v="110"/>
          <ac:spMkLst>
            <pc:docMk/>
            <pc:sldMk cId="634033847" sldId="333"/>
            <ac:spMk id="12" creationId="{CCA830D0-950E-30D2-4E9E-5FF5595FE19E}"/>
          </ac:spMkLst>
        </pc:spChg>
        <pc:spChg chg="add del mod">
          <ac:chgData name="Vanessa Lisseth Najarro Mejia (2433089)" userId="S::2433089@student.uwtsd.ac.uk::8f04e26e-796a-4e44-ba84-3c6dc05664b9" providerId="AD" clId="Web-{8E75B0ED-EDD0-F8FC-8A2A-54C1B433EAC7}" dt="2025-06-13T14:25:24.519" v="116"/>
          <ac:spMkLst>
            <pc:docMk/>
            <pc:sldMk cId="634033847" sldId="333"/>
            <ac:spMk id="14" creationId="{4BF21089-8046-FB62-FF57-64A8001ECAFB}"/>
          </ac:spMkLst>
        </pc:spChg>
        <pc:spChg chg="mod">
          <ac:chgData name="Vanessa Lisseth Najarro Mejia (2433089)" userId="S::2433089@student.uwtsd.ac.uk::8f04e26e-796a-4e44-ba84-3c6dc05664b9" providerId="AD" clId="Web-{8E75B0ED-EDD0-F8FC-8A2A-54C1B433EAC7}" dt="2025-06-13T16:53:53.206" v="1091" actId="20577"/>
          <ac:spMkLst>
            <pc:docMk/>
            <pc:sldMk cId="634033847" sldId="333"/>
            <ac:spMk id="18" creationId="{6AF91435-6F1B-4ED2-98E4-CD88427D6761}"/>
          </ac:spMkLst>
        </pc:spChg>
      </pc:sldChg>
      <pc:sldChg chg="addSp delSp modSp ord modTransition addAnim">
        <pc:chgData name="Vanessa Lisseth Najarro Mejia (2433089)" userId="S::2433089@student.uwtsd.ac.uk::8f04e26e-796a-4e44-ba84-3c6dc05664b9" providerId="AD" clId="Web-{8E75B0ED-EDD0-F8FC-8A2A-54C1B433EAC7}" dt="2025-06-13T19:34:27.979" v="1153"/>
        <pc:sldMkLst>
          <pc:docMk/>
          <pc:sldMk cId="3087793748" sldId="334"/>
        </pc:sldMkLst>
        <pc:spChg chg="add del mod">
          <ac:chgData name="Vanessa Lisseth Najarro Mejia (2433089)" userId="S::2433089@student.uwtsd.ac.uk::8f04e26e-796a-4e44-ba84-3c6dc05664b9" providerId="AD" clId="Web-{8E75B0ED-EDD0-F8FC-8A2A-54C1B433EAC7}" dt="2025-06-13T15:09:54.389" v="233"/>
          <ac:spMkLst>
            <pc:docMk/>
            <pc:sldMk cId="3087793748" sldId="334"/>
            <ac:spMk id="3" creationId="{D4A64CAC-CE2C-A1BC-7507-4AD85BC0E3F2}"/>
          </ac:spMkLst>
        </pc:spChg>
        <pc:spChg chg="add del mod">
          <ac:chgData name="Vanessa Lisseth Najarro Mejia (2433089)" userId="S::2433089@student.uwtsd.ac.uk::8f04e26e-796a-4e44-ba84-3c6dc05664b9" providerId="AD" clId="Web-{8E75B0ED-EDD0-F8FC-8A2A-54C1B433EAC7}" dt="2025-06-13T15:10:08.483" v="235"/>
          <ac:spMkLst>
            <pc:docMk/>
            <pc:sldMk cId="3087793748" sldId="334"/>
            <ac:spMk id="5" creationId="{575D32E8-E1E8-4700-AA2A-490AF0E8C51B}"/>
          </ac:spMkLst>
        </pc:spChg>
        <pc:spChg chg="add del mod">
          <ac:chgData name="Vanessa Lisseth Najarro Mejia (2433089)" userId="S::2433089@student.uwtsd.ac.uk::8f04e26e-796a-4e44-ba84-3c6dc05664b9" providerId="AD" clId="Web-{8E75B0ED-EDD0-F8FC-8A2A-54C1B433EAC7}" dt="2025-06-13T15:18:41.985" v="252"/>
          <ac:spMkLst>
            <pc:docMk/>
            <pc:sldMk cId="3087793748" sldId="334"/>
            <ac:spMk id="7" creationId="{E3397270-CD94-6759-C5B1-BCFB5929E20A}"/>
          </ac:spMkLst>
        </pc:spChg>
        <pc:spChg chg="add del mod">
          <ac:chgData name="Vanessa Lisseth Najarro Mejia (2433089)" userId="S::2433089@student.uwtsd.ac.uk::8f04e26e-796a-4e44-ba84-3c6dc05664b9" providerId="AD" clId="Web-{8E75B0ED-EDD0-F8FC-8A2A-54C1B433EAC7}" dt="2025-06-13T15:21:09.771" v="265"/>
          <ac:spMkLst>
            <pc:docMk/>
            <pc:sldMk cId="3087793748" sldId="334"/>
            <ac:spMk id="9" creationId="{F1538F6B-A172-D3E8-D619-E6C991137288}"/>
          </ac:spMkLst>
        </pc:spChg>
        <pc:spChg chg="del">
          <ac:chgData name="Vanessa Lisseth Najarro Mejia (2433089)" userId="S::2433089@student.uwtsd.ac.uk::8f04e26e-796a-4e44-ba84-3c6dc05664b9" providerId="AD" clId="Web-{8E75B0ED-EDD0-F8FC-8A2A-54C1B433EAC7}" dt="2025-06-13T15:09:16.138" v="232"/>
          <ac:spMkLst>
            <pc:docMk/>
            <pc:sldMk cId="3087793748" sldId="334"/>
            <ac:spMk id="10" creationId="{D4AB36CE-B902-4F80-A59F-14E6BFF59EB0}"/>
          </ac:spMkLst>
        </pc:spChg>
        <pc:spChg chg="del">
          <ac:chgData name="Vanessa Lisseth Najarro Mejia (2433089)" userId="S::2433089@student.uwtsd.ac.uk::8f04e26e-796a-4e44-ba84-3c6dc05664b9" providerId="AD" clId="Web-{8E75B0ED-EDD0-F8FC-8A2A-54C1B433EAC7}" dt="2025-06-13T15:10:01.499" v="234"/>
          <ac:spMkLst>
            <pc:docMk/>
            <pc:sldMk cId="3087793748" sldId="334"/>
            <ac:spMk id="11" creationId="{30E4A64B-B5F1-4AFD-A6D6-64A6C9FF235D}"/>
          </ac:spMkLst>
        </pc:spChg>
        <pc:spChg chg="mod">
          <ac:chgData name="Vanessa Lisseth Najarro Mejia (2433089)" userId="S::2433089@student.uwtsd.ac.uk::8f04e26e-796a-4e44-ba84-3c6dc05664b9" providerId="AD" clId="Web-{8E75B0ED-EDD0-F8FC-8A2A-54C1B433EAC7}" dt="2025-06-13T15:10:55.266" v="250" actId="1076"/>
          <ac:spMkLst>
            <pc:docMk/>
            <pc:sldMk cId="3087793748" sldId="334"/>
            <ac:spMk id="12" creationId="{DCD459C0-90F4-4652-913D-1021EB6569B3}"/>
          </ac:spMkLst>
        </pc:spChg>
        <pc:spChg chg="del">
          <ac:chgData name="Vanessa Lisseth Najarro Mejia (2433089)" userId="S::2433089@student.uwtsd.ac.uk::8f04e26e-796a-4e44-ba84-3c6dc05664b9" providerId="AD" clId="Web-{8E75B0ED-EDD0-F8FC-8A2A-54C1B433EAC7}" dt="2025-06-13T15:18:35.141" v="251"/>
          <ac:spMkLst>
            <pc:docMk/>
            <pc:sldMk cId="3087793748" sldId="334"/>
            <ac:spMk id="13" creationId="{6EFEEEDE-19B6-4932-9ABA-0A551E0A3AD9}"/>
          </ac:spMkLst>
        </pc:spChg>
        <pc:spChg chg="mod">
          <ac:chgData name="Vanessa Lisseth Najarro Mejia (2433089)" userId="S::2433089@student.uwtsd.ac.uk::8f04e26e-796a-4e44-ba84-3c6dc05664b9" providerId="AD" clId="Web-{8E75B0ED-EDD0-F8FC-8A2A-54C1B433EAC7}" dt="2025-06-13T15:19:17.080" v="259" actId="1076"/>
          <ac:spMkLst>
            <pc:docMk/>
            <pc:sldMk cId="3087793748" sldId="334"/>
            <ac:spMk id="14" creationId="{3AF5D41D-917B-4A62-A6CF-047CC4C82DC3}"/>
          </ac:spMkLst>
        </pc:spChg>
        <pc:spChg chg="mod">
          <ac:chgData name="Vanessa Lisseth Najarro Mejia (2433089)" userId="S::2433089@student.uwtsd.ac.uk::8f04e26e-796a-4e44-ba84-3c6dc05664b9" providerId="AD" clId="Web-{8E75B0ED-EDD0-F8FC-8A2A-54C1B433EAC7}" dt="2025-06-13T15:29:57.929" v="270" actId="20577"/>
          <ac:spMkLst>
            <pc:docMk/>
            <pc:sldMk cId="3087793748" sldId="334"/>
            <ac:spMk id="15" creationId="{5174CF1A-9D4F-4A0B-9058-FEAC44C42414}"/>
          </ac:spMkLst>
        </pc:spChg>
        <pc:spChg chg="del">
          <ac:chgData name="Vanessa Lisseth Najarro Mejia (2433089)" userId="S::2433089@student.uwtsd.ac.uk::8f04e26e-796a-4e44-ba84-3c6dc05664b9" providerId="AD" clId="Web-{8E75B0ED-EDD0-F8FC-8A2A-54C1B433EAC7}" dt="2025-06-13T15:21:04.818" v="264"/>
          <ac:spMkLst>
            <pc:docMk/>
            <pc:sldMk cId="3087793748" sldId="334"/>
            <ac:spMk id="16" creationId="{0F588416-F6DB-4FED-9BD9-4418ABDFB8A1}"/>
          </ac:spMkLst>
        </pc:spChg>
        <pc:spChg chg="mod">
          <ac:chgData name="Vanessa Lisseth Najarro Mejia (2433089)" userId="S::2433089@student.uwtsd.ac.uk::8f04e26e-796a-4e44-ba84-3c6dc05664b9" providerId="AD" clId="Web-{8E75B0ED-EDD0-F8FC-8A2A-54C1B433EAC7}" dt="2025-06-13T16:54:43.254" v="1093" actId="20577"/>
          <ac:spMkLst>
            <pc:docMk/>
            <pc:sldMk cId="3087793748" sldId="334"/>
            <ac:spMk id="22" creationId="{6730B1AF-8259-44DD-9954-C66CE901E961}"/>
          </ac:spMkLst>
        </pc:spChg>
        <pc:picChg chg="add mod">
          <ac:chgData name="Vanessa Lisseth Najarro Mejia (2433089)" userId="S::2433089@student.uwtsd.ac.uk::8f04e26e-796a-4e44-ba84-3c6dc05664b9" providerId="AD" clId="Web-{8E75B0ED-EDD0-F8FC-8A2A-54C1B433EAC7}" dt="2025-06-13T15:31:22.510" v="278" actId="1076"/>
          <ac:picMkLst>
            <pc:docMk/>
            <pc:sldMk cId="3087793748" sldId="334"/>
            <ac:picMk id="18" creationId="{C324B446-5B23-41D2-2539-2ED6390467BF}"/>
          </ac:picMkLst>
        </pc:picChg>
      </pc:sldChg>
      <pc:sldChg chg="addSp delSp modSp add mod ord replId modTransition setBg addAnim">
        <pc:chgData name="Vanessa Lisseth Najarro Mejia (2433089)" userId="S::2433089@student.uwtsd.ac.uk::8f04e26e-796a-4e44-ba84-3c6dc05664b9" providerId="AD" clId="Web-{8E75B0ED-EDD0-F8FC-8A2A-54C1B433EAC7}" dt="2025-06-13T19:31:35.765" v="1136"/>
        <pc:sldMkLst>
          <pc:docMk/>
          <pc:sldMk cId="3454064648" sldId="335"/>
        </pc:sldMkLst>
        <pc:spChg chg="add del mod">
          <ac:chgData name="Vanessa Lisseth Najarro Mejia (2433089)" userId="S::2433089@student.uwtsd.ac.uk::8f04e26e-796a-4e44-ba84-3c6dc05664b9" providerId="AD" clId="Web-{8E75B0ED-EDD0-F8FC-8A2A-54C1B433EAC7}" dt="2025-06-13T13:54:24.832" v="52"/>
          <ac:spMkLst>
            <pc:docMk/>
            <pc:sldMk cId="3454064648" sldId="335"/>
            <ac:spMk id="3" creationId="{86D348FD-4D07-868E-FB34-B90218D87262}"/>
          </ac:spMkLst>
        </pc:spChg>
        <pc:spChg chg="mod ord">
          <ac:chgData name="Vanessa Lisseth Najarro Mejia (2433089)" userId="S::2433089@student.uwtsd.ac.uk::8f04e26e-796a-4e44-ba84-3c6dc05664b9" providerId="AD" clId="Web-{8E75B0ED-EDD0-F8FC-8A2A-54C1B433EAC7}" dt="2025-06-13T14:07:24.217" v="66" actId="1076"/>
          <ac:spMkLst>
            <pc:docMk/>
            <pc:sldMk cId="3454064648" sldId="335"/>
            <ac:spMk id="6" creationId="{24FE34B9-6692-638A-5446-C07B0862EBD4}"/>
          </ac:spMkLst>
        </pc:spChg>
        <pc:spChg chg="del">
          <ac:chgData name="Vanessa Lisseth Najarro Mejia (2433089)" userId="S::2433089@student.uwtsd.ac.uk::8f04e26e-796a-4e44-ba84-3c6dc05664b9" providerId="AD" clId="Web-{8E75B0ED-EDD0-F8FC-8A2A-54C1B433EAC7}" dt="2025-06-13T13:54:16.910" v="51"/>
          <ac:spMkLst>
            <pc:docMk/>
            <pc:sldMk cId="3454064648" sldId="335"/>
            <ac:spMk id="7" creationId="{79B80BB5-6980-299D-98F8-20FC37D6783A}"/>
          </ac:spMkLst>
        </pc:spChg>
        <pc:spChg chg="add del mod">
          <ac:chgData name="Vanessa Lisseth Najarro Mejia (2433089)" userId="S::2433089@student.uwtsd.ac.uk::8f04e26e-796a-4e44-ba84-3c6dc05664b9" providerId="AD" clId="Web-{8E75B0ED-EDD0-F8FC-8A2A-54C1B433EAC7}" dt="2025-06-13T14:06:10.871" v="61"/>
          <ac:spMkLst>
            <pc:docMk/>
            <pc:sldMk cId="3454064648" sldId="335"/>
            <ac:spMk id="8" creationId="{5084DF43-6F37-3870-898A-39C7727F73D4}"/>
          </ac:spMkLst>
        </pc:spChg>
        <pc:spChg chg="add">
          <ac:chgData name="Vanessa Lisseth Najarro Mejia (2433089)" userId="S::2433089@student.uwtsd.ac.uk::8f04e26e-796a-4e44-ba84-3c6dc05664b9" providerId="AD" clId="Web-{8E75B0ED-EDD0-F8FC-8A2A-54C1B433EAC7}" dt="2025-06-13T14:06:44.185" v="62"/>
          <ac:spMkLst>
            <pc:docMk/>
            <pc:sldMk cId="3454064648" sldId="335"/>
            <ac:spMk id="21" creationId="{7D6BF779-0B8C-4CC2-9268-9506AD0C5331}"/>
          </ac:spMkLst>
        </pc:spChg>
        <pc:spChg chg="add">
          <ac:chgData name="Vanessa Lisseth Najarro Mejia (2433089)" userId="S::2433089@student.uwtsd.ac.uk::8f04e26e-796a-4e44-ba84-3c6dc05664b9" providerId="AD" clId="Web-{8E75B0ED-EDD0-F8FC-8A2A-54C1B433EAC7}" dt="2025-06-13T14:06:44.185" v="62"/>
          <ac:spMkLst>
            <pc:docMk/>
            <pc:sldMk cId="3454064648" sldId="335"/>
            <ac:spMk id="23" creationId="{489B7BFD-8F45-4093-AD9C-91B15B0503D9}"/>
          </ac:spMkLst>
        </pc:spChg>
        <pc:spChg chg="add">
          <ac:chgData name="Vanessa Lisseth Najarro Mejia (2433089)" userId="S::2433089@student.uwtsd.ac.uk::8f04e26e-796a-4e44-ba84-3c6dc05664b9" providerId="AD" clId="Web-{8E75B0ED-EDD0-F8FC-8A2A-54C1B433EAC7}" dt="2025-06-13T14:06:44.185" v="62"/>
          <ac:spMkLst>
            <pc:docMk/>
            <pc:sldMk cId="3454064648" sldId="335"/>
            <ac:spMk id="29" creationId="{7871DA93-90AF-40F3-A1A1-04E16697205B}"/>
          </ac:spMkLst>
        </pc:spChg>
        <pc:spChg chg="add">
          <ac:chgData name="Vanessa Lisseth Najarro Mejia (2433089)" userId="S::2433089@student.uwtsd.ac.uk::8f04e26e-796a-4e44-ba84-3c6dc05664b9" providerId="AD" clId="Web-{8E75B0ED-EDD0-F8FC-8A2A-54C1B433EAC7}" dt="2025-06-13T14:06:44.185" v="62"/>
          <ac:spMkLst>
            <pc:docMk/>
            <pc:sldMk cId="3454064648" sldId="335"/>
            <ac:spMk id="31" creationId="{4FB204DF-284E-45F6-A017-79A4DF57BCCB}"/>
          </ac:spMkLst>
        </pc:spChg>
        <pc:spChg chg="add">
          <ac:chgData name="Vanessa Lisseth Najarro Mejia (2433089)" userId="S::2433089@student.uwtsd.ac.uk::8f04e26e-796a-4e44-ba84-3c6dc05664b9" providerId="AD" clId="Web-{8E75B0ED-EDD0-F8FC-8A2A-54C1B433EAC7}" dt="2025-06-13T14:06:44.185" v="62"/>
          <ac:spMkLst>
            <pc:docMk/>
            <pc:sldMk cId="3454064648" sldId="335"/>
            <ac:spMk id="33" creationId="{70616F44-B954-409D-87BC-C69465EDE168}"/>
          </ac:spMkLst>
        </pc:spChg>
        <pc:spChg chg="add">
          <ac:chgData name="Vanessa Lisseth Najarro Mejia (2433089)" userId="S::2433089@student.uwtsd.ac.uk::8f04e26e-796a-4e44-ba84-3c6dc05664b9" providerId="AD" clId="Web-{8E75B0ED-EDD0-F8FC-8A2A-54C1B433EAC7}" dt="2025-06-13T14:06:44.185" v="62"/>
          <ac:spMkLst>
            <pc:docMk/>
            <pc:sldMk cId="3454064648" sldId="335"/>
            <ac:spMk id="35" creationId="{E16C8D8F-10E9-4498-ABDB-0F923F8B6837}"/>
          </ac:spMkLst>
        </pc:spChg>
        <pc:spChg chg="add">
          <ac:chgData name="Vanessa Lisseth Najarro Mejia (2433089)" userId="S::2433089@student.uwtsd.ac.uk::8f04e26e-796a-4e44-ba84-3c6dc05664b9" providerId="AD" clId="Web-{8E75B0ED-EDD0-F8FC-8A2A-54C1B433EAC7}" dt="2025-06-13T14:06:44.185" v="62"/>
          <ac:spMkLst>
            <pc:docMk/>
            <pc:sldMk cId="3454064648" sldId="335"/>
            <ac:spMk id="37" creationId="{1E5A83E3-8A11-4492-BB6E-F5F2240316FB}"/>
          </ac:spMkLst>
        </pc:spChg>
        <pc:spChg chg="add">
          <ac:chgData name="Vanessa Lisseth Najarro Mejia (2433089)" userId="S::2433089@student.uwtsd.ac.uk::8f04e26e-796a-4e44-ba84-3c6dc05664b9" providerId="AD" clId="Web-{8E75B0ED-EDD0-F8FC-8A2A-54C1B433EAC7}" dt="2025-06-13T14:06:44.185" v="62"/>
          <ac:spMkLst>
            <pc:docMk/>
            <pc:sldMk cId="3454064648" sldId="335"/>
            <ac:spMk id="39" creationId="{4D1A5E71-B6B6-486A-8CDC-C7ABD9B903F6}"/>
          </ac:spMkLst>
        </pc:spChg>
        <pc:spChg chg="add">
          <ac:chgData name="Vanessa Lisseth Najarro Mejia (2433089)" userId="S::2433089@student.uwtsd.ac.uk::8f04e26e-796a-4e44-ba84-3c6dc05664b9" providerId="AD" clId="Web-{8E75B0ED-EDD0-F8FC-8A2A-54C1B433EAC7}" dt="2025-06-13T14:06:44.185" v="62"/>
          <ac:spMkLst>
            <pc:docMk/>
            <pc:sldMk cId="3454064648" sldId="335"/>
            <ac:spMk id="41" creationId="{5D981608-D865-4AD7-AC34-A2398EA199DE}"/>
          </ac:spMkLst>
        </pc:spChg>
        <pc:picChg chg="del">
          <ac:chgData name="Vanessa Lisseth Najarro Mejia (2433089)" userId="S::2433089@student.uwtsd.ac.uk::8f04e26e-796a-4e44-ba84-3c6dc05664b9" providerId="AD" clId="Web-{8E75B0ED-EDD0-F8FC-8A2A-54C1B433EAC7}" dt="2025-06-13T14:05:55.511" v="60"/>
          <ac:picMkLst>
            <pc:docMk/>
            <pc:sldMk cId="3454064648" sldId="335"/>
            <ac:picMk id="4" creationId="{4688AA52-129B-D721-2C85-96732F5EED5C}"/>
          </ac:picMkLst>
        </pc:picChg>
        <pc:picChg chg="add mod ord modCrop">
          <ac:chgData name="Vanessa Lisseth Najarro Mejia (2433089)" userId="S::2433089@student.uwtsd.ac.uk::8f04e26e-796a-4e44-ba84-3c6dc05664b9" providerId="AD" clId="Web-{8E75B0ED-EDD0-F8FC-8A2A-54C1B433EAC7}" dt="2025-06-13T14:08:08.672" v="68"/>
          <ac:picMkLst>
            <pc:docMk/>
            <pc:sldMk cId="3454064648" sldId="335"/>
            <ac:picMk id="9" creationId="{0130DDE9-5615-FD21-9082-483F97E4FE83}"/>
          </ac:picMkLst>
        </pc:picChg>
      </pc:sldChg>
      <pc:sldChg chg="modSp add ord replId modTransition addAnim">
        <pc:chgData name="Vanessa Lisseth Najarro Mejia (2433089)" userId="S::2433089@student.uwtsd.ac.uk::8f04e26e-796a-4e44-ba84-3c6dc05664b9" providerId="AD" clId="Web-{8E75B0ED-EDD0-F8FC-8A2A-54C1B433EAC7}" dt="2025-06-13T19:33:39.492" v="1148"/>
        <pc:sldMkLst>
          <pc:docMk/>
          <pc:sldMk cId="1725629574" sldId="336"/>
        </pc:sldMkLst>
        <pc:spChg chg="mod">
          <ac:chgData name="Vanessa Lisseth Najarro Mejia (2433089)" userId="S::2433089@student.uwtsd.ac.uk::8f04e26e-796a-4e44-ba84-3c6dc05664b9" providerId="AD" clId="Web-{8E75B0ED-EDD0-F8FC-8A2A-54C1B433EAC7}" dt="2025-06-13T14:45:26.387" v="213" actId="1076"/>
          <ac:spMkLst>
            <pc:docMk/>
            <pc:sldMk cId="1725629574" sldId="336"/>
            <ac:spMk id="5" creationId="{46405202-2F66-CF1D-CC63-CE1BE25EF92B}"/>
          </ac:spMkLst>
        </pc:spChg>
      </pc:sldChg>
      <pc:sldChg chg="addSp delSp modSp add replId modTransition addAnim">
        <pc:chgData name="Vanessa Lisseth Najarro Mejia (2433089)" userId="S::2433089@student.uwtsd.ac.uk::8f04e26e-796a-4e44-ba84-3c6dc05664b9" providerId="AD" clId="Web-{8E75B0ED-EDD0-F8FC-8A2A-54C1B433EAC7}" dt="2025-06-13T19:33:51.712" v="1149"/>
        <pc:sldMkLst>
          <pc:docMk/>
          <pc:sldMk cId="2527277132" sldId="337"/>
        </pc:sldMkLst>
        <pc:spChg chg="add del mod">
          <ac:chgData name="Vanessa Lisseth Najarro Mejia (2433089)" userId="S::2433089@student.uwtsd.ac.uk::8f04e26e-796a-4e44-ba84-3c6dc05664b9" providerId="AD" clId="Web-{8E75B0ED-EDD0-F8FC-8A2A-54C1B433EAC7}" dt="2025-06-13T14:56:52.551" v="225"/>
          <ac:spMkLst>
            <pc:docMk/>
            <pc:sldMk cId="2527277132" sldId="337"/>
            <ac:spMk id="3" creationId="{378B0266-6FA6-DA19-9756-12984D7C11B1}"/>
          </ac:spMkLst>
        </pc:spChg>
        <pc:spChg chg="mod">
          <ac:chgData name="Vanessa Lisseth Najarro Mejia (2433089)" userId="S::2433089@student.uwtsd.ac.uk::8f04e26e-796a-4e44-ba84-3c6dc05664b9" providerId="AD" clId="Web-{8E75B0ED-EDD0-F8FC-8A2A-54C1B433EAC7}" dt="2025-06-13T14:57:54.756" v="229" actId="20577"/>
          <ac:spMkLst>
            <pc:docMk/>
            <pc:sldMk cId="2527277132" sldId="337"/>
            <ac:spMk id="6" creationId="{FF05EC7E-5E58-B53A-37A8-E5C3151D270A}"/>
          </ac:spMkLst>
        </pc:spChg>
        <pc:spChg chg="del">
          <ac:chgData name="Vanessa Lisseth Najarro Mejia (2433089)" userId="S::2433089@student.uwtsd.ac.uk::8f04e26e-796a-4e44-ba84-3c6dc05664b9" providerId="AD" clId="Web-{8E75B0ED-EDD0-F8FC-8A2A-54C1B433EAC7}" dt="2025-06-13T14:57:23.302" v="227"/>
          <ac:spMkLst>
            <pc:docMk/>
            <pc:sldMk cId="2527277132" sldId="337"/>
            <ac:spMk id="21" creationId="{23118C5B-3672-9D60-F0D6-3CFB3EB4A526}"/>
          </ac:spMkLst>
        </pc:spChg>
        <pc:spChg chg="mod">
          <ac:chgData name="Vanessa Lisseth Najarro Mejia (2433089)" userId="S::2433089@student.uwtsd.ac.uk::8f04e26e-796a-4e44-ba84-3c6dc05664b9" providerId="AD" clId="Web-{8E75B0ED-EDD0-F8FC-8A2A-54C1B433EAC7}" dt="2025-06-13T14:48:32.456" v="221" actId="1076"/>
          <ac:spMkLst>
            <pc:docMk/>
            <pc:sldMk cId="2527277132" sldId="337"/>
            <ac:spMk id="27" creationId="{4490CF49-DA79-B034-4152-BE76744C2D03}"/>
          </ac:spMkLst>
        </pc:spChg>
        <pc:spChg chg="del">
          <ac:chgData name="Vanessa Lisseth Najarro Mejia (2433089)" userId="S::2433089@student.uwtsd.ac.uk::8f04e26e-796a-4e44-ba84-3c6dc05664b9" providerId="AD" clId="Web-{8E75B0ED-EDD0-F8FC-8A2A-54C1B433EAC7}" dt="2025-06-13T14:57:23.302" v="227"/>
          <ac:spMkLst>
            <pc:docMk/>
            <pc:sldMk cId="2527277132" sldId="337"/>
            <ac:spMk id="31" creationId="{DD60E6AF-27CF-ADC2-2CAD-69700DEAA14F}"/>
          </ac:spMkLst>
        </pc:spChg>
        <pc:spChg chg="del">
          <ac:chgData name="Vanessa Lisseth Najarro Mejia (2433089)" userId="S::2433089@student.uwtsd.ac.uk::8f04e26e-796a-4e44-ba84-3c6dc05664b9" providerId="AD" clId="Web-{8E75B0ED-EDD0-F8FC-8A2A-54C1B433EAC7}" dt="2025-06-13T14:57:23.302" v="227"/>
          <ac:spMkLst>
            <pc:docMk/>
            <pc:sldMk cId="2527277132" sldId="337"/>
            <ac:spMk id="33" creationId="{A42BA284-145F-449D-C4A0-8993651599C1}"/>
          </ac:spMkLst>
        </pc:spChg>
        <pc:spChg chg="del">
          <ac:chgData name="Vanessa Lisseth Najarro Mejia (2433089)" userId="S::2433089@student.uwtsd.ac.uk::8f04e26e-796a-4e44-ba84-3c6dc05664b9" providerId="AD" clId="Web-{8E75B0ED-EDD0-F8FC-8A2A-54C1B433EAC7}" dt="2025-06-13T14:57:23.302" v="227"/>
          <ac:spMkLst>
            <pc:docMk/>
            <pc:sldMk cId="2527277132" sldId="337"/>
            <ac:spMk id="39" creationId="{E2D80806-BD15-A810-9269-467698AC38BF}"/>
          </ac:spMkLst>
        </pc:spChg>
        <pc:spChg chg="add">
          <ac:chgData name="Vanessa Lisseth Najarro Mejia (2433089)" userId="S::2433089@student.uwtsd.ac.uk::8f04e26e-796a-4e44-ba84-3c6dc05664b9" providerId="AD" clId="Web-{8E75B0ED-EDD0-F8FC-8A2A-54C1B433EAC7}" dt="2025-06-13T14:57:23.302" v="227"/>
          <ac:spMkLst>
            <pc:docMk/>
            <pc:sldMk cId="2527277132" sldId="337"/>
            <ac:spMk id="62" creationId="{8B646C36-EEEC-4D52-8E8E-206F4CD8A3DA}"/>
          </ac:spMkLst>
        </pc:spChg>
        <pc:spChg chg="add">
          <ac:chgData name="Vanessa Lisseth Najarro Mejia (2433089)" userId="S::2433089@student.uwtsd.ac.uk::8f04e26e-796a-4e44-ba84-3c6dc05664b9" providerId="AD" clId="Web-{8E75B0ED-EDD0-F8FC-8A2A-54C1B433EAC7}" dt="2025-06-13T14:57:23.302" v="227"/>
          <ac:spMkLst>
            <pc:docMk/>
            <pc:sldMk cId="2527277132" sldId="337"/>
            <ac:spMk id="68" creationId="{8258443E-B333-44F4-8D49-1EAB1C1A4613}"/>
          </ac:spMkLst>
        </pc:spChg>
        <pc:spChg chg="add">
          <ac:chgData name="Vanessa Lisseth Najarro Mejia (2433089)" userId="S::2433089@student.uwtsd.ac.uk::8f04e26e-796a-4e44-ba84-3c6dc05664b9" providerId="AD" clId="Web-{8E75B0ED-EDD0-F8FC-8A2A-54C1B433EAC7}" dt="2025-06-13T14:57:23.302" v="227"/>
          <ac:spMkLst>
            <pc:docMk/>
            <pc:sldMk cId="2527277132" sldId="337"/>
            <ac:spMk id="77" creationId="{4FB204DF-284E-45F6-A017-79A4DF57BCCB}"/>
          </ac:spMkLst>
        </pc:spChg>
        <pc:spChg chg="add">
          <ac:chgData name="Vanessa Lisseth Najarro Mejia (2433089)" userId="S::2433089@student.uwtsd.ac.uk::8f04e26e-796a-4e44-ba84-3c6dc05664b9" providerId="AD" clId="Web-{8E75B0ED-EDD0-F8FC-8A2A-54C1B433EAC7}" dt="2025-06-13T14:57:23.302" v="227"/>
          <ac:spMkLst>
            <pc:docMk/>
            <pc:sldMk cId="2527277132" sldId="337"/>
            <ac:spMk id="79" creationId="{EB8560A9-B281-46EB-A304-1E4A5A00D6A9}"/>
          </ac:spMkLst>
        </pc:spChg>
        <pc:spChg chg="add">
          <ac:chgData name="Vanessa Lisseth Najarro Mejia (2433089)" userId="S::2433089@student.uwtsd.ac.uk::8f04e26e-796a-4e44-ba84-3c6dc05664b9" providerId="AD" clId="Web-{8E75B0ED-EDD0-F8FC-8A2A-54C1B433EAC7}" dt="2025-06-13T14:57:23.302" v="227"/>
          <ac:spMkLst>
            <pc:docMk/>
            <pc:sldMk cId="2527277132" sldId="337"/>
            <ac:spMk id="83" creationId="{667882DD-56E8-460E-99D5-86E71982D5AB}"/>
          </ac:spMkLst>
        </pc:spChg>
        <pc:picChg chg="add mod ord">
          <ac:chgData name="Vanessa Lisseth Najarro Mejia (2433089)" userId="S::2433089@student.uwtsd.ac.uk::8f04e26e-796a-4e44-ba84-3c6dc05664b9" providerId="AD" clId="Web-{8E75B0ED-EDD0-F8FC-8A2A-54C1B433EAC7}" dt="2025-06-13T14:56:59.379" v="226" actId="1076"/>
          <ac:picMkLst>
            <pc:docMk/>
            <pc:sldMk cId="2527277132" sldId="337"/>
            <ac:picMk id="4" creationId="{9CC3CAA9-F625-CD65-7995-B35C229C4F55}"/>
          </ac:picMkLst>
        </pc:picChg>
        <pc:picChg chg="del">
          <ac:chgData name="Vanessa Lisseth Najarro Mejia (2433089)" userId="S::2433089@student.uwtsd.ac.uk::8f04e26e-796a-4e44-ba84-3c6dc05664b9" providerId="AD" clId="Web-{8E75B0ED-EDD0-F8FC-8A2A-54C1B433EAC7}" dt="2025-06-13T14:56:18.878" v="224"/>
          <ac:picMkLst>
            <pc:docMk/>
            <pc:sldMk cId="2527277132" sldId="337"/>
            <ac:picMk id="9" creationId="{86D03DCD-6686-F713-46C0-E01D118A9FAE}"/>
          </ac:picMkLst>
        </pc:picChg>
      </pc:sldChg>
      <pc:sldChg chg="addSp delSp modSp add replId modTransition addAnim">
        <pc:chgData name="Vanessa Lisseth Najarro Mejia (2433089)" userId="S::2433089@student.uwtsd.ac.uk::8f04e26e-796a-4e44-ba84-3c6dc05664b9" providerId="AD" clId="Web-{8E75B0ED-EDD0-F8FC-8A2A-54C1B433EAC7}" dt="2025-06-13T19:34:39.933" v="1154"/>
        <pc:sldMkLst>
          <pc:docMk/>
          <pc:sldMk cId="597692225" sldId="338"/>
        </pc:sldMkLst>
        <pc:spChg chg="mod">
          <ac:chgData name="Vanessa Lisseth Najarro Mejia (2433089)" userId="S::2433089@student.uwtsd.ac.uk::8f04e26e-796a-4e44-ba84-3c6dc05664b9" providerId="AD" clId="Web-{8E75B0ED-EDD0-F8FC-8A2A-54C1B433EAC7}" dt="2025-06-13T15:37:01.490" v="297" actId="1076"/>
          <ac:spMkLst>
            <pc:docMk/>
            <pc:sldMk cId="597692225" sldId="338"/>
            <ac:spMk id="6" creationId="{796BFF68-5965-A80F-4809-E392193AC46F}"/>
          </ac:spMkLst>
        </pc:spChg>
        <pc:spChg chg="del">
          <ac:chgData name="Vanessa Lisseth Najarro Mejia (2433089)" userId="S::2433089@student.uwtsd.ac.uk::8f04e26e-796a-4e44-ba84-3c6dc05664b9" providerId="AD" clId="Web-{8E75B0ED-EDD0-F8FC-8A2A-54C1B433EAC7}" dt="2025-06-13T15:34:04.297" v="289"/>
          <ac:spMkLst>
            <pc:docMk/>
            <pc:sldMk cId="597692225" sldId="338"/>
            <ac:spMk id="60" creationId="{30AFD3EB-A861-6719-7C06-6CEE037C596F}"/>
          </ac:spMkLst>
        </pc:spChg>
        <pc:spChg chg="del">
          <ac:chgData name="Vanessa Lisseth Najarro Mejia (2433089)" userId="S::2433089@student.uwtsd.ac.uk::8f04e26e-796a-4e44-ba84-3c6dc05664b9" providerId="AD" clId="Web-{8E75B0ED-EDD0-F8FC-8A2A-54C1B433EAC7}" dt="2025-06-13T15:34:04.297" v="289"/>
          <ac:spMkLst>
            <pc:docMk/>
            <pc:sldMk cId="597692225" sldId="338"/>
            <ac:spMk id="62" creationId="{DA60CCE2-A83F-29B8-83A8-3AEC47D3ABC3}"/>
          </ac:spMkLst>
        </pc:spChg>
        <pc:spChg chg="del">
          <ac:chgData name="Vanessa Lisseth Najarro Mejia (2433089)" userId="S::2433089@student.uwtsd.ac.uk::8f04e26e-796a-4e44-ba84-3c6dc05664b9" providerId="AD" clId="Web-{8E75B0ED-EDD0-F8FC-8A2A-54C1B433EAC7}" dt="2025-06-13T15:34:04.297" v="289"/>
          <ac:spMkLst>
            <pc:docMk/>
            <pc:sldMk cId="597692225" sldId="338"/>
            <ac:spMk id="68" creationId="{D800B9A0-A366-45A3-E85D-794B6CD3FCFB}"/>
          </ac:spMkLst>
        </pc:spChg>
        <pc:spChg chg="del">
          <ac:chgData name="Vanessa Lisseth Najarro Mejia (2433089)" userId="S::2433089@student.uwtsd.ac.uk::8f04e26e-796a-4e44-ba84-3c6dc05664b9" providerId="AD" clId="Web-{8E75B0ED-EDD0-F8FC-8A2A-54C1B433EAC7}" dt="2025-06-13T15:34:04.297" v="289"/>
          <ac:spMkLst>
            <pc:docMk/>
            <pc:sldMk cId="597692225" sldId="338"/>
            <ac:spMk id="77" creationId="{F4141D8D-38B3-BBEF-C255-689C27E1F662}"/>
          </ac:spMkLst>
        </pc:spChg>
        <pc:spChg chg="del">
          <ac:chgData name="Vanessa Lisseth Najarro Mejia (2433089)" userId="S::2433089@student.uwtsd.ac.uk::8f04e26e-796a-4e44-ba84-3c6dc05664b9" providerId="AD" clId="Web-{8E75B0ED-EDD0-F8FC-8A2A-54C1B433EAC7}" dt="2025-06-13T15:34:04.297" v="289"/>
          <ac:spMkLst>
            <pc:docMk/>
            <pc:sldMk cId="597692225" sldId="338"/>
            <ac:spMk id="79" creationId="{EB37CCB4-29BD-CCD1-7B2F-590B2B30629A}"/>
          </ac:spMkLst>
        </pc:spChg>
        <pc:spChg chg="del">
          <ac:chgData name="Vanessa Lisseth Najarro Mejia (2433089)" userId="S::2433089@student.uwtsd.ac.uk::8f04e26e-796a-4e44-ba84-3c6dc05664b9" providerId="AD" clId="Web-{8E75B0ED-EDD0-F8FC-8A2A-54C1B433EAC7}" dt="2025-06-13T15:34:04.297" v="289"/>
          <ac:spMkLst>
            <pc:docMk/>
            <pc:sldMk cId="597692225" sldId="338"/>
            <ac:spMk id="81" creationId="{C7E614C2-0F08-30AD-6AAC-294DF71B714A}"/>
          </ac:spMkLst>
        </pc:spChg>
        <pc:spChg chg="del">
          <ac:chgData name="Vanessa Lisseth Najarro Mejia (2433089)" userId="S::2433089@student.uwtsd.ac.uk::8f04e26e-796a-4e44-ba84-3c6dc05664b9" providerId="AD" clId="Web-{8E75B0ED-EDD0-F8FC-8A2A-54C1B433EAC7}" dt="2025-06-13T15:34:04.297" v="289"/>
          <ac:spMkLst>
            <pc:docMk/>
            <pc:sldMk cId="597692225" sldId="338"/>
            <ac:spMk id="83" creationId="{0C069A58-D407-5982-66BB-0AF66880B4C9}"/>
          </ac:spMkLst>
        </pc:spChg>
        <pc:spChg chg="add">
          <ac:chgData name="Vanessa Lisseth Najarro Mejia (2433089)" userId="S::2433089@student.uwtsd.ac.uk::8f04e26e-796a-4e44-ba84-3c6dc05664b9" providerId="AD" clId="Web-{8E75B0ED-EDD0-F8FC-8A2A-54C1B433EAC7}" dt="2025-06-13T15:34:04.297" v="289"/>
          <ac:spMkLst>
            <pc:docMk/>
            <pc:sldMk cId="597692225" sldId="338"/>
            <ac:spMk id="95" creationId="{7D6BF779-0B8C-4CC2-9268-9506AD0C5331}"/>
          </ac:spMkLst>
        </pc:spChg>
        <pc:spChg chg="add">
          <ac:chgData name="Vanessa Lisseth Najarro Mejia (2433089)" userId="S::2433089@student.uwtsd.ac.uk::8f04e26e-796a-4e44-ba84-3c6dc05664b9" providerId="AD" clId="Web-{8E75B0ED-EDD0-F8FC-8A2A-54C1B433EAC7}" dt="2025-06-13T15:34:04.297" v="289"/>
          <ac:spMkLst>
            <pc:docMk/>
            <pc:sldMk cId="597692225" sldId="338"/>
            <ac:spMk id="101" creationId="{A499C65A-9B02-4D7F-BD68-CD38D880551F}"/>
          </ac:spMkLst>
        </pc:spChg>
        <pc:picChg chg="mod">
          <ac:chgData name="Vanessa Lisseth Najarro Mejia (2433089)" userId="S::2433089@student.uwtsd.ac.uk::8f04e26e-796a-4e44-ba84-3c6dc05664b9" providerId="AD" clId="Web-{8E75B0ED-EDD0-F8FC-8A2A-54C1B433EAC7}" dt="2025-06-13T15:35:29.284" v="292" actId="1076"/>
          <ac:picMkLst>
            <pc:docMk/>
            <pc:sldMk cId="597692225" sldId="338"/>
            <ac:picMk id="4" creationId="{0B77446D-EA33-2AD9-38E1-5E58ABB84E5D}"/>
          </ac:picMkLst>
        </pc:picChg>
      </pc:sldChg>
      <pc:sldChg chg="new del">
        <pc:chgData name="Vanessa Lisseth Najarro Mejia (2433089)" userId="S::2433089@student.uwtsd.ac.uk::8f04e26e-796a-4e44-ba84-3c6dc05664b9" providerId="AD" clId="Web-{8E75B0ED-EDD0-F8FC-8A2A-54C1B433EAC7}" dt="2025-06-13T15:44:28.271" v="300"/>
        <pc:sldMkLst>
          <pc:docMk/>
          <pc:sldMk cId="2168555898" sldId="33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3DD35D-9765-4E5F-95CE-DA45F3637BF5}" type="doc">
      <dgm:prSet loTypeId="urn:microsoft.com/office/officeart/2016/7/layout/RoundedRectangleTimeline#2" loCatId="other" qsTypeId="urn:microsoft.com/office/officeart/2005/8/quickstyle/simple1" qsCatId="simple" csTypeId="urn:microsoft.com/office/officeart/2005/8/colors/colorful5" csCatId="colorful" phldr="1"/>
      <dgm:spPr/>
      <dgm:t>
        <a:bodyPr rtlCol="0"/>
        <a:lstStyle/>
        <a:p>
          <a:pPr rtl="0"/>
          <a:endParaRPr lang="en-US"/>
        </a:p>
      </dgm:t>
    </dgm:pt>
    <dgm:pt modelId="{25E771E7-8CF7-4491-9507-55BFE693DC7B}">
      <dgm:prSet phldrT="[Text]"/>
      <dgm:spPr>
        <a:solidFill>
          <a:schemeClr val="accent1"/>
        </a:solidFill>
        <a:ln w="25400">
          <a:noFill/>
        </a:ln>
      </dgm:spPr>
      <dgm:t>
        <a:bodyPr rtlCol="0"/>
        <a:lstStyle/>
        <a:p>
          <a:pPr rtl="0"/>
          <a:endParaRPr lang="es" dirty="0">
            <a:solidFill>
              <a:schemeClr val="bg1"/>
            </a:solidFill>
            <a:latin typeface="Arial"/>
            <a:cs typeface="Arial"/>
          </a:endParaRPr>
        </a:p>
      </dgm:t>
    </dgm:pt>
    <dgm:pt modelId="{D34FC0B2-1D9D-47C1-B680-27EF2E97D428}" type="parTrans" cxnId="{E01FE584-0925-4BC0-9383-A1E85DE458FD}">
      <dgm:prSet/>
      <dgm:spPr/>
      <dgm:t>
        <a:bodyPr rtlCol="0"/>
        <a:lstStyle/>
        <a:p>
          <a:pPr rtl="0"/>
          <a:endParaRPr lang="en-US"/>
        </a:p>
      </dgm:t>
    </dgm:pt>
    <dgm:pt modelId="{B3CFB133-9C4F-4A0A-888D-0CEC78FFDFFC}" type="sibTrans" cxnId="{E01FE584-0925-4BC0-9383-A1E85DE458FD}">
      <dgm:prSet/>
      <dgm:spPr/>
      <dgm:t>
        <a:bodyPr rtlCol="0"/>
        <a:lstStyle/>
        <a:p>
          <a:pPr rtl="0"/>
          <a:endParaRPr lang="en-US"/>
        </a:p>
      </dgm:t>
    </dgm:pt>
    <dgm:pt modelId="{DFB88925-24C7-4EB6-817D-E8CBF9DB7DD2}">
      <dgm:prSet phldr="0"/>
      <dgm:spPr/>
      <dgm:t>
        <a:bodyPr/>
        <a:lstStyle/>
        <a:p>
          <a:pPr rtl="0"/>
          <a:endParaRPr lang="es" b="0" i="0" dirty="0">
            <a:latin typeface="Arial"/>
            <a:cs typeface="Arial"/>
          </a:endParaRPr>
        </a:p>
      </dgm:t>
    </dgm:pt>
    <dgm:pt modelId="{2F376196-9F8E-4BAB-AEAD-AC5C26645947}" type="parTrans" cxnId="{6E16B885-91CB-4401-9233-7C4D7C355825}">
      <dgm:prSet/>
      <dgm:spPr/>
    </dgm:pt>
    <dgm:pt modelId="{7EAB7288-C7D0-49A4-B471-170EBBFE9F22}" type="sibTrans" cxnId="{6E16B885-91CB-4401-9233-7C4D7C355825}">
      <dgm:prSet/>
      <dgm:spPr/>
    </dgm:pt>
    <dgm:pt modelId="{561DED9D-F887-416F-BA91-A996976C9485}">
      <dgm:prSet phldr="0"/>
      <dgm:spPr/>
      <dgm:t>
        <a:bodyPr/>
        <a:lstStyle/>
        <a:p>
          <a:pPr rtl="0"/>
          <a:endParaRPr lang="es" b="0" i="0" dirty="0">
            <a:latin typeface="Arial"/>
            <a:cs typeface="Arial"/>
          </a:endParaRPr>
        </a:p>
      </dgm:t>
    </dgm:pt>
    <dgm:pt modelId="{94BEA6A9-A6EF-4F30-B408-CF67EE557B56}" type="parTrans" cxnId="{428E24EF-8A13-4688-B856-3324A8A9D4CD}">
      <dgm:prSet/>
      <dgm:spPr/>
    </dgm:pt>
    <dgm:pt modelId="{EFE6D0D1-AFC0-40FB-B159-8E2433FA4706}" type="sibTrans" cxnId="{428E24EF-8A13-4688-B856-3324A8A9D4CD}">
      <dgm:prSet/>
      <dgm:spPr/>
    </dgm:pt>
    <dgm:pt modelId="{C00DADF9-FD6B-4DFD-8A91-AEF641403962}">
      <dgm:prSet phldr="0"/>
      <dgm:spPr/>
      <dgm:t>
        <a:bodyPr/>
        <a:lstStyle/>
        <a:p>
          <a:pPr rtl="0"/>
          <a:r>
            <a:rPr lang="es" b="0" i="0" dirty="0">
              <a:latin typeface="Arial"/>
              <a:cs typeface="Arial"/>
            </a:rPr>
            <a:t> </a:t>
          </a:r>
          <a:endParaRPr lang="en-US" b="0" i="0" dirty="0">
            <a:latin typeface="Arial"/>
            <a:cs typeface="Arial"/>
          </a:endParaRPr>
        </a:p>
      </dgm:t>
    </dgm:pt>
    <dgm:pt modelId="{705EF7CC-8E70-45B1-9C35-BFAB8CD2C15B}" type="parTrans" cxnId="{4330678D-F365-4462-BEA5-27B672BE246C}">
      <dgm:prSet/>
      <dgm:spPr/>
    </dgm:pt>
    <dgm:pt modelId="{55D4E429-DEE1-44F1-B5B1-45B65880FC2F}" type="sibTrans" cxnId="{4330678D-F365-4462-BEA5-27B672BE246C}">
      <dgm:prSet/>
      <dgm:spPr/>
    </dgm:pt>
    <dgm:pt modelId="{417A0BC1-B984-46BA-911A-F8EA4E250C14}">
      <dgm:prSet phldr="0"/>
      <dgm:spPr/>
      <dgm:t>
        <a:bodyPr/>
        <a:lstStyle/>
        <a:p>
          <a:pPr rtl="0"/>
          <a:endParaRPr lang="es" b="0" i="0" dirty="0">
            <a:solidFill>
              <a:schemeClr val="bg1"/>
            </a:solidFill>
            <a:latin typeface="Arial"/>
            <a:cs typeface="Arial"/>
          </a:endParaRPr>
        </a:p>
      </dgm:t>
    </dgm:pt>
    <dgm:pt modelId="{C1EA1EE4-6B9C-49F1-BABD-AFA3CC7ED0F0}" type="parTrans" cxnId="{78960064-1C23-4237-927A-F893ED889C6E}">
      <dgm:prSet/>
      <dgm:spPr/>
    </dgm:pt>
    <dgm:pt modelId="{DC527C92-89DC-4E1F-AD41-40FAD5F4F233}" type="sibTrans" cxnId="{78960064-1C23-4237-927A-F893ED889C6E}">
      <dgm:prSet/>
      <dgm:spPr/>
    </dgm:pt>
    <dgm:pt modelId="{EE42A1C8-138F-4F44-A7C3-9CCE8AB91B82}">
      <dgm:prSet phldr="0"/>
      <dgm:spPr/>
      <dgm:t>
        <a:bodyPr/>
        <a:lstStyle/>
        <a:p>
          <a:pPr rtl="0"/>
          <a:r>
            <a:rPr lang="es" b="0" i="0" dirty="0">
              <a:latin typeface="Arial"/>
              <a:cs typeface="Arial"/>
            </a:rPr>
            <a:t> </a:t>
          </a:r>
          <a:endParaRPr lang="en-US" b="0" i="0" dirty="0">
            <a:latin typeface="Arial"/>
            <a:cs typeface="Arial"/>
          </a:endParaRPr>
        </a:p>
      </dgm:t>
    </dgm:pt>
    <dgm:pt modelId="{135D3DA6-5C60-4E2B-86EF-F42E5A3A5FB0}" type="parTrans" cxnId="{8A56D22C-C89A-48F2-8D1B-52C648E19225}">
      <dgm:prSet/>
      <dgm:spPr/>
    </dgm:pt>
    <dgm:pt modelId="{66B53D92-146E-46E9-AE94-0A7909D89ACB}" type="sibTrans" cxnId="{8A56D22C-C89A-48F2-8D1B-52C648E19225}">
      <dgm:prSet/>
      <dgm:spPr/>
    </dgm:pt>
    <dgm:pt modelId="{DE691B30-F51D-4801-B900-DD111DC2B1E6}">
      <dgm:prSet phldr="0"/>
      <dgm:spPr/>
      <dgm:t>
        <a:bodyPr/>
        <a:lstStyle/>
        <a:p>
          <a:pPr rtl="0"/>
          <a:endParaRPr lang="es" b="0" i="0" dirty="0">
            <a:solidFill>
              <a:schemeClr val="bg1"/>
            </a:solidFill>
            <a:latin typeface="Arial"/>
            <a:cs typeface="Arial"/>
          </a:endParaRPr>
        </a:p>
      </dgm:t>
    </dgm:pt>
    <dgm:pt modelId="{E1B4AEA5-CACF-47DA-9664-BCA698F9FA2C}" type="parTrans" cxnId="{C6520012-D147-4A16-963C-DD1F3FFFC025}">
      <dgm:prSet/>
      <dgm:spPr/>
    </dgm:pt>
    <dgm:pt modelId="{2C0BFDA9-56F2-41ED-BB2C-21DCBD678795}" type="sibTrans" cxnId="{C6520012-D147-4A16-963C-DD1F3FFFC025}">
      <dgm:prSet/>
      <dgm:spPr/>
    </dgm:pt>
    <dgm:pt modelId="{2E4F6CB2-3FBA-4372-8700-8A2BE33A07AE}">
      <dgm:prSet phldr="0"/>
      <dgm:spPr/>
      <dgm:t>
        <a:bodyPr/>
        <a:lstStyle/>
        <a:p>
          <a:pPr rtl="0"/>
          <a:endParaRPr lang="es" b="0" i="0" dirty="0">
            <a:latin typeface="Arial"/>
            <a:cs typeface="Arial"/>
          </a:endParaRPr>
        </a:p>
      </dgm:t>
    </dgm:pt>
    <dgm:pt modelId="{51E9C342-FF4A-4D12-9AAF-53D307C8367B}" type="parTrans" cxnId="{180A8C20-3C04-4B4A-9932-02586638F478}">
      <dgm:prSet/>
      <dgm:spPr/>
    </dgm:pt>
    <dgm:pt modelId="{8B0BF180-D592-4068-BB67-48D1DE21E299}" type="sibTrans" cxnId="{180A8C20-3C04-4B4A-9932-02586638F478}">
      <dgm:prSet/>
      <dgm:spPr/>
    </dgm:pt>
    <dgm:pt modelId="{4B5367F1-1286-4890-836E-39C594482918}">
      <dgm:prSet phldr="0"/>
      <dgm:spPr/>
      <dgm:t>
        <a:bodyPr/>
        <a:lstStyle/>
        <a:p>
          <a:pPr rtl="0"/>
          <a:endParaRPr lang="es" b="0" i="0" dirty="0">
            <a:solidFill>
              <a:schemeClr val="bg1"/>
            </a:solidFill>
            <a:latin typeface="Arial"/>
            <a:cs typeface="Arial"/>
          </a:endParaRPr>
        </a:p>
      </dgm:t>
    </dgm:pt>
    <dgm:pt modelId="{8159F8E9-0D23-494C-BBA5-63E9674EA483}" type="parTrans" cxnId="{9957042A-F68D-4EF7-8CA4-6F479C116119}">
      <dgm:prSet/>
      <dgm:spPr/>
    </dgm:pt>
    <dgm:pt modelId="{FAB8FE54-DE3D-4BEE-B66F-087238D96D98}" type="sibTrans" cxnId="{9957042A-F68D-4EF7-8CA4-6F479C116119}">
      <dgm:prSet/>
      <dgm:spPr/>
    </dgm:pt>
    <dgm:pt modelId="{FE888CE1-9F15-40DF-9718-C8B432B3BB83}" type="pres">
      <dgm:prSet presAssocID="{013DD35D-9765-4E5F-95CE-DA45F3637BF5}" presName="Name0" presStyleCnt="0">
        <dgm:presLayoutVars>
          <dgm:chMax/>
          <dgm:chPref/>
          <dgm:dir/>
          <dgm:animLvl val="lvl"/>
        </dgm:presLayoutVars>
      </dgm:prSet>
      <dgm:spPr/>
    </dgm:pt>
    <dgm:pt modelId="{6874F8A9-3A6A-4A68-8589-D9ADA9A8F39A}" type="pres">
      <dgm:prSet presAssocID="{25E771E7-8CF7-4491-9507-55BFE693DC7B}" presName="composite" presStyleCnt="0"/>
      <dgm:spPr/>
    </dgm:pt>
    <dgm:pt modelId="{CE8822BE-640B-46A0-B366-1477F5768BB1}" type="pres">
      <dgm:prSet presAssocID="{25E771E7-8CF7-4491-9507-55BFE693DC7B}" presName="Parent1" presStyleLbl="alignNode1" presStyleIdx="0" presStyleCnt="5">
        <dgm:presLayoutVars>
          <dgm:chMax val="1"/>
          <dgm:chPref val="1"/>
          <dgm:bulletEnabled val="1"/>
        </dgm:presLayoutVars>
      </dgm:prSet>
      <dgm:spPr>
        <a:prstGeom prst="rect">
          <a:avLst/>
        </a:prstGeom>
      </dgm:spPr>
    </dgm:pt>
    <dgm:pt modelId="{A27629C2-87D9-4163-9365-FC275ADC4CA0}" type="pres">
      <dgm:prSet presAssocID="{25E771E7-8CF7-4491-9507-55BFE693DC7B}" presName="Childtext1" presStyleLbl="revTx" presStyleIdx="0" presStyleCnt="5">
        <dgm:presLayoutVars>
          <dgm:bulletEnabled val="1"/>
        </dgm:presLayoutVars>
      </dgm:prSet>
      <dgm:spPr/>
    </dgm:pt>
    <dgm:pt modelId="{38893DF2-F8BF-45A3-9200-4CD8C329334E}" type="pres">
      <dgm:prSet presAssocID="{25E771E7-8CF7-4491-9507-55BFE693DC7B}" presName="ConnectLine" presStyleLbl="callout" presStyleIdx="0" presStyleCnt="5"/>
      <dgm:spPr>
        <a:solidFill>
          <a:schemeClr val="accent5">
            <a:hueOff val="0"/>
            <a:satOff val="0"/>
            <a:lumOff val="0"/>
            <a:alphaOff val="0"/>
          </a:schemeClr>
        </a:solidFill>
        <a:ln w="12700" cap="flat" cmpd="sng" algn="ctr">
          <a:solidFill>
            <a:schemeClr val="accent1"/>
          </a:solidFill>
          <a:prstDash val="solid"/>
          <a:miter lim="800000"/>
        </a:ln>
        <a:effectLst/>
      </dgm:spPr>
    </dgm:pt>
    <dgm:pt modelId="{5A62AEC3-EC27-4AFA-B56B-79326645CDDC}" type="pres">
      <dgm:prSet presAssocID="{25E771E7-8CF7-4491-9507-55BFE693DC7B}" presName="ConnectLineEnd" presStyleLbl="lnNode1" presStyleIdx="0" presStyleCnt="5" custLinFactNeighborX="8980" custLinFactNeighborY="89800"/>
      <dgm:spPr>
        <a:solidFill>
          <a:schemeClr val="accent1"/>
        </a:solidFill>
        <a:ln>
          <a:noFill/>
        </a:ln>
      </dgm:spPr>
    </dgm:pt>
    <dgm:pt modelId="{DE94FAC5-5D77-48EB-8174-64F26CA894F0}" type="pres">
      <dgm:prSet presAssocID="{25E771E7-8CF7-4491-9507-55BFE693DC7B}" presName="EmptyPane" presStyleCnt="0"/>
      <dgm:spPr/>
    </dgm:pt>
    <dgm:pt modelId="{4380A44A-D316-4D00-B7B7-AEF8F4D8D247}" type="pres">
      <dgm:prSet presAssocID="{B3CFB133-9C4F-4A0A-888D-0CEC78FFDFFC}" presName="spaceBetweenRectangles" presStyleCnt="0"/>
      <dgm:spPr/>
    </dgm:pt>
    <dgm:pt modelId="{8888ACCD-BBE0-478C-A1D3-475C5B52853A}" type="pres">
      <dgm:prSet presAssocID="{C00DADF9-FD6B-4DFD-8A91-AEF641403962}" presName="composite" presStyleCnt="0"/>
      <dgm:spPr/>
    </dgm:pt>
    <dgm:pt modelId="{9416D024-1CC1-457A-8E2B-6E709857F4E5}" type="pres">
      <dgm:prSet presAssocID="{C00DADF9-FD6B-4DFD-8A91-AEF641403962}" presName="Parent1" presStyleLbl="alignNode1" presStyleIdx="1" presStyleCnt="5">
        <dgm:presLayoutVars>
          <dgm:chMax val="1"/>
          <dgm:chPref val="1"/>
          <dgm:bulletEnabled val="1"/>
        </dgm:presLayoutVars>
      </dgm:prSet>
      <dgm:spPr/>
    </dgm:pt>
    <dgm:pt modelId="{D3D027CE-C854-4957-A4F7-6CDED39CBD24}" type="pres">
      <dgm:prSet presAssocID="{C00DADF9-FD6B-4DFD-8A91-AEF641403962}" presName="Childtext1" presStyleLbl="revTx" presStyleIdx="1" presStyleCnt="5">
        <dgm:presLayoutVars>
          <dgm:bulletEnabled val="1"/>
        </dgm:presLayoutVars>
      </dgm:prSet>
      <dgm:spPr/>
    </dgm:pt>
    <dgm:pt modelId="{D9A5939F-F71B-449C-A795-76340D452B04}" type="pres">
      <dgm:prSet presAssocID="{C00DADF9-FD6B-4DFD-8A91-AEF641403962}" presName="ConnectLine" presStyleLbl="callout" presStyleIdx="1" presStyleCnt="5"/>
      <dgm:spPr>
        <a:solidFill>
          <a:schemeClr val="accent5">
            <a:hueOff val="0"/>
            <a:satOff val="0"/>
            <a:lumOff val="0"/>
            <a:alphaOff val="0"/>
          </a:schemeClr>
        </a:solidFill>
        <a:ln w="12700" cap="flat" cmpd="sng" algn="ctr">
          <a:solidFill>
            <a:schemeClr val="accent5">
              <a:tint val="50000"/>
              <a:hueOff val="0"/>
              <a:satOff val="0"/>
              <a:lumOff val="0"/>
              <a:alphaOff val="0"/>
            </a:schemeClr>
          </a:solidFill>
          <a:prstDash val="dash"/>
          <a:miter lim="800000"/>
        </a:ln>
        <a:effectLst/>
      </dgm:spPr>
    </dgm:pt>
    <dgm:pt modelId="{BF1865E0-42B6-4E8E-827E-AB29E5D621AD}" type="pres">
      <dgm:prSet presAssocID="{C00DADF9-FD6B-4DFD-8A91-AEF641403962}" presName="ConnectLineEnd" presStyleLbl="lnNode1" presStyleIdx="1" presStyleCnt="5"/>
      <dgm:spPr/>
    </dgm:pt>
    <dgm:pt modelId="{9F6CA84D-744F-44D1-8F29-2E977870F0FC}" type="pres">
      <dgm:prSet presAssocID="{C00DADF9-FD6B-4DFD-8A91-AEF641403962}" presName="EmptyPane" presStyleCnt="0"/>
      <dgm:spPr/>
    </dgm:pt>
    <dgm:pt modelId="{9EF56C00-4BA9-46CB-A475-7144775FD1DA}" type="pres">
      <dgm:prSet presAssocID="{55D4E429-DEE1-44F1-B5B1-45B65880FC2F}" presName="spaceBetweenRectangles" presStyleCnt="0"/>
      <dgm:spPr/>
    </dgm:pt>
    <dgm:pt modelId="{D74FD8C3-9B77-4D80-B1A2-6ABD5776F3E8}" type="pres">
      <dgm:prSet presAssocID="{417A0BC1-B984-46BA-911A-F8EA4E250C14}" presName="composite" presStyleCnt="0"/>
      <dgm:spPr/>
    </dgm:pt>
    <dgm:pt modelId="{F563E404-4112-4370-A435-929536A23095}" type="pres">
      <dgm:prSet presAssocID="{417A0BC1-B984-46BA-911A-F8EA4E250C14}" presName="Parent1" presStyleLbl="alignNode1" presStyleIdx="2" presStyleCnt="5">
        <dgm:presLayoutVars>
          <dgm:chMax val="1"/>
          <dgm:chPref val="1"/>
          <dgm:bulletEnabled val="1"/>
        </dgm:presLayoutVars>
      </dgm:prSet>
      <dgm:spPr/>
    </dgm:pt>
    <dgm:pt modelId="{71AF2723-9F62-4A57-A1C1-414D84C9B62B}" type="pres">
      <dgm:prSet presAssocID="{417A0BC1-B984-46BA-911A-F8EA4E250C14}" presName="Childtext1" presStyleLbl="revTx" presStyleIdx="2" presStyleCnt="5">
        <dgm:presLayoutVars>
          <dgm:bulletEnabled val="1"/>
        </dgm:presLayoutVars>
      </dgm:prSet>
      <dgm:spPr/>
    </dgm:pt>
    <dgm:pt modelId="{3A22EC33-E67B-4DF2-BECA-4B5A6E6F686D}" type="pres">
      <dgm:prSet presAssocID="{417A0BC1-B984-46BA-911A-F8EA4E250C14}" presName="ConnectLine" presStyleLbl="callout" presStyleIdx="2" presStyleCnt="5"/>
      <dgm:spPr>
        <a:solidFill>
          <a:schemeClr val="accent5">
            <a:hueOff val="0"/>
            <a:satOff val="0"/>
            <a:lumOff val="0"/>
            <a:alphaOff val="0"/>
          </a:schemeClr>
        </a:solidFill>
        <a:ln w="12700" cap="flat" cmpd="sng" algn="ctr">
          <a:solidFill>
            <a:schemeClr val="accent5">
              <a:tint val="50000"/>
              <a:hueOff val="0"/>
              <a:satOff val="0"/>
              <a:lumOff val="0"/>
              <a:alphaOff val="0"/>
            </a:schemeClr>
          </a:solidFill>
          <a:prstDash val="dash"/>
          <a:miter lim="800000"/>
        </a:ln>
        <a:effectLst/>
      </dgm:spPr>
    </dgm:pt>
    <dgm:pt modelId="{70B85B78-FEF1-4E36-8276-16D56DE5CABE}" type="pres">
      <dgm:prSet presAssocID="{417A0BC1-B984-46BA-911A-F8EA4E250C14}" presName="ConnectLineEnd" presStyleLbl="lnNode1" presStyleIdx="2" presStyleCnt="5"/>
      <dgm:spPr/>
    </dgm:pt>
    <dgm:pt modelId="{BE9C7CB9-7239-41C7-AE9F-EB3639927F53}" type="pres">
      <dgm:prSet presAssocID="{417A0BC1-B984-46BA-911A-F8EA4E250C14}" presName="EmptyPane" presStyleCnt="0"/>
      <dgm:spPr/>
    </dgm:pt>
    <dgm:pt modelId="{97D81DCD-5F34-40D9-80C0-F35F213D759B}" type="pres">
      <dgm:prSet presAssocID="{DC527C92-89DC-4E1F-AD41-40FAD5F4F233}" presName="spaceBetweenRectangles" presStyleCnt="0"/>
      <dgm:spPr/>
    </dgm:pt>
    <dgm:pt modelId="{F747B30B-12BE-43A6-96B7-76E4F6D62726}" type="pres">
      <dgm:prSet presAssocID="{DE691B30-F51D-4801-B900-DD111DC2B1E6}" presName="composite" presStyleCnt="0"/>
      <dgm:spPr/>
    </dgm:pt>
    <dgm:pt modelId="{DAB98EB9-CFBE-4AEC-A90F-B92A632C4DA2}" type="pres">
      <dgm:prSet presAssocID="{DE691B30-F51D-4801-B900-DD111DC2B1E6}" presName="Parent1" presStyleLbl="alignNode1" presStyleIdx="3" presStyleCnt="5">
        <dgm:presLayoutVars>
          <dgm:chMax val="1"/>
          <dgm:chPref val="1"/>
          <dgm:bulletEnabled val="1"/>
        </dgm:presLayoutVars>
      </dgm:prSet>
      <dgm:spPr/>
    </dgm:pt>
    <dgm:pt modelId="{79BFE9BE-B408-425C-A78B-AA8E8CCC4B90}" type="pres">
      <dgm:prSet presAssocID="{DE691B30-F51D-4801-B900-DD111DC2B1E6}" presName="Childtext1" presStyleLbl="revTx" presStyleIdx="3" presStyleCnt="5">
        <dgm:presLayoutVars>
          <dgm:bulletEnabled val="1"/>
        </dgm:presLayoutVars>
      </dgm:prSet>
      <dgm:spPr/>
    </dgm:pt>
    <dgm:pt modelId="{495C555A-93B5-44F8-BA74-3421C4A0250A}" type="pres">
      <dgm:prSet presAssocID="{DE691B30-F51D-4801-B900-DD111DC2B1E6}" presName="ConnectLine" presStyleLbl="callout" presStyleIdx="3" presStyleCnt="5"/>
      <dgm:spPr>
        <a:solidFill>
          <a:schemeClr val="accent5">
            <a:hueOff val="0"/>
            <a:satOff val="0"/>
            <a:lumOff val="0"/>
            <a:alphaOff val="0"/>
          </a:schemeClr>
        </a:solidFill>
        <a:ln w="12700" cap="flat" cmpd="sng" algn="ctr">
          <a:solidFill>
            <a:schemeClr val="accent5">
              <a:tint val="50000"/>
              <a:hueOff val="0"/>
              <a:satOff val="0"/>
              <a:lumOff val="0"/>
              <a:alphaOff val="0"/>
            </a:schemeClr>
          </a:solidFill>
          <a:prstDash val="dash"/>
          <a:miter lim="800000"/>
        </a:ln>
        <a:effectLst/>
      </dgm:spPr>
    </dgm:pt>
    <dgm:pt modelId="{0896A3FE-4489-49EA-BEAD-EB0A37AC5DC6}" type="pres">
      <dgm:prSet presAssocID="{DE691B30-F51D-4801-B900-DD111DC2B1E6}" presName="ConnectLineEnd" presStyleLbl="lnNode1" presStyleIdx="3" presStyleCnt="5"/>
      <dgm:spPr/>
    </dgm:pt>
    <dgm:pt modelId="{C7C023ED-C1D8-41A3-9FD6-B89C039C00C3}" type="pres">
      <dgm:prSet presAssocID="{DE691B30-F51D-4801-B900-DD111DC2B1E6}" presName="EmptyPane" presStyleCnt="0"/>
      <dgm:spPr/>
    </dgm:pt>
    <dgm:pt modelId="{E53F463D-24EC-4978-82C9-58E1AC9540BC}" type="pres">
      <dgm:prSet presAssocID="{2C0BFDA9-56F2-41ED-BB2C-21DCBD678795}" presName="spaceBetweenRectangles" presStyleCnt="0"/>
      <dgm:spPr/>
    </dgm:pt>
    <dgm:pt modelId="{9BDDA04F-9CC0-47AB-8DEE-B89E078788F3}" type="pres">
      <dgm:prSet presAssocID="{4B5367F1-1286-4890-836E-39C594482918}" presName="composite" presStyleCnt="0"/>
      <dgm:spPr/>
    </dgm:pt>
    <dgm:pt modelId="{5D0EB9B2-7779-40CF-93D5-FF4F32D20E72}" type="pres">
      <dgm:prSet presAssocID="{4B5367F1-1286-4890-836E-39C594482918}" presName="Parent1" presStyleLbl="alignNode1" presStyleIdx="4" presStyleCnt="5">
        <dgm:presLayoutVars>
          <dgm:chMax val="1"/>
          <dgm:chPref val="1"/>
          <dgm:bulletEnabled val="1"/>
        </dgm:presLayoutVars>
      </dgm:prSet>
      <dgm:spPr/>
    </dgm:pt>
    <dgm:pt modelId="{3F47DDFF-4DA3-44BF-82EF-CA39EF70B986}" type="pres">
      <dgm:prSet presAssocID="{4B5367F1-1286-4890-836E-39C594482918}" presName="Childtext1" presStyleLbl="revTx" presStyleIdx="4" presStyleCnt="5">
        <dgm:presLayoutVars>
          <dgm:bulletEnabled val="1"/>
        </dgm:presLayoutVars>
      </dgm:prSet>
      <dgm:spPr/>
    </dgm:pt>
    <dgm:pt modelId="{4DF54533-12DD-46A2-99EB-5815446D1CE2}" type="pres">
      <dgm:prSet presAssocID="{4B5367F1-1286-4890-836E-39C594482918}" presName="ConnectLine" presStyleLbl="callout" presStyleIdx="4" presStyleCnt="5"/>
      <dgm:spPr>
        <a:solidFill>
          <a:schemeClr val="accent5">
            <a:hueOff val="0"/>
            <a:satOff val="0"/>
            <a:lumOff val="0"/>
            <a:alphaOff val="0"/>
          </a:schemeClr>
        </a:solidFill>
        <a:ln w="12700" cap="flat" cmpd="sng" algn="ctr">
          <a:solidFill>
            <a:schemeClr val="accent5">
              <a:tint val="50000"/>
              <a:hueOff val="0"/>
              <a:satOff val="0"/>
              <a:lumOff val="0"/>
              <a:alphaOff val="0"/>
            </a:schemeClr>
          </a:solidFill>
          <a:prstDash val="dash"/>
          <a:miter lim="800000"/>
        </a:ln>
        <a:effectLst/>
      </dgm:spPr>
    </dgm:pt>
    <dgm:pt modelId="{DA2EF32A-0190-4588-867E-61C45DB5E6C0}" type="pres">
      <dgm:prSet presAssocID="{4B5367F1-1286-4890-836E-39C594482918}" presName="ConnectLineEnd" presStyleLbl="lnNode1" presStyleIdx="4" presStyleCnt="5"/>
      <dgm:spPr/>
    </dgm:pt>
    <dgm:pt modelId="{25932CC6-82BA-48D7-A165-73EFC0391EFF}" type="pres">
      <dgm:prSet presAssocID="{4B5367F1-1286-4890-836E-39C594482918}" presName="EmptyPane" presStyleCnt="0"/>
      <dgm:spPr/>
    </dgm:pt>
  </dgm:ptLst>
  <dgm:cxnLst>
    <dgm:cxn modelId="{C6520012-D147-4A16-963C-DD1F3FFFC025}" srcId="{013DD35D-9765-4E5F-95CE-DA45F3637BF5}" destId="{DE691B30-F51D-4801-B900-DD111DC2B1E6}" srcOrd="3" destOrd="0" parTransId="{E1B4AEA5-CACF-47DA-9664-BCA698F9FA2C}" sibTransId="{2C0BFDA9-56F2-41ED-BB2C-21DCBD678795}"/>
    <dgm:cxn modelId="{D31D8212-AFB9-4CE0-B12E-5183BE539711}" type="presOf" srcId="{25E771E7-8CF7-4491-9507-55BFE693DC7B}" destId="{CE8822BE-640B-46A0-B366-1477F5768BB1}" srcOrd="0" destOrd="0" presId="urn:microsoft.com/office/officeart/2016/7/layout/RoundedRectangleTimeline#2"/>
    <dgm:cxn modelId="{DC8AB617-91ED-4170-9322-BB8B446306E9}" type="presOf" srcId="{DE691B30-F51D-4801-B900-DD111DC2B1E6}" destId="{DAB98EB9-CFBE-4AEC-A90F-B92A632C4DA2}" srcOrd="0" destOrd="0" presId="urn:microsoft.com/office/officeart/2016/7/layout/RoundedRectangleTimeline#2"/>
    <dgm:cxn modelId="{180A8C20-3C04-4B4A-9932-02586638F478}" srcId="{DE691B30-F51D-4801-B900-DD111DC2B1E6}" destId="{2E4F6CB2-3FBA-4372-8700-8A2BE33A07AE}" srcOrd="0" destOrd="0" parTransId="{51E9C342-FF4A-4D12-9AAF-53D307C8367B}" sibTransId="{8B0BF180-D592-4068-BB67-48D1DE21E299}"/>
    <dgm:cxn modelId="{56209526-69D0-42AF-9A32-DAF2019981A1}" type="presOf" srcId="{EE42A1C8-138F-4F44-A7C3-9CCE8AB91B82}" destId="{71AF2723-9F62-4A57-A1C1-414D84C9B62B}" srcOrd="0" destOrd="0" presId="urn:microsoft.com/office/officeart/2016/7/layout/RoundedRectangleTimeline#2"/>
    <dgm:cxn modelId="{9957042A-F68D-4EF7-8CA4-6F479C116119}" srcId="{013DD35D-9765-4E5F-95CE-DA45F3637BF5}" destId="{4B5367F1-1286-4890-836E-39C594482918}" srcOrd="4" destOrd="0" parTransId="{8159F8E9-0D23-494C-BBA5-63E9674EA483}" sibTransId="{FAB8FE54-DE3D-4BEE-B66F-087238D96D98}"/>
    <dgm:cxn modelId="{8A56D22C-C89A-48F2-8D1B-52C648E19225}" srcId="{417A0BC1-B984-46BA-911A-F8EA4E250C14}" destId="{EE42A1C8-138F-4F44-A7C3-9CCE8AB91B82}" srcOrd="0" destOrd="0" parTransId="{135D3DA6-5C60-4E2B-86EF-F42E5A3A5FB0}" sibTransId="{66B53D92-146E-46E9-AE94-0A7909D89ACB}"/>
    <dgm:cxn modelId="{DFB2B832-811A-45CE-9711-31681A3517D3}" type="presOf" srcId="{561DED9D-F887-416F-BA91-A996976C9485}" destId="{A27629C2-87D9-4163-9365-FC275ADC4CA0}" srcOrd="0" destOrd="0" presId="urn:microsoft.com/office/officeart/2016/7/layout/RoundedRectangleTimeline#2"/>
    <dgm:cxn modelId="{7B9AC863-D569-41D6-B6E1-FB7A0988863F}" type="presOf" srcId="{C00DADF9-FD6B-4DFD-8A91-AEF641403962}" destId="{9416D024-1CC1-457A-8E2B-6E709857F4E5}" srcOrd="0" destOrd="0" presId="urn:microsoft.com/office/officeart/2016/7/layout/RoundedRectangleTimeline#2"/>
    <dgm:cxn modelId="{78960064-1C23-4237-927A-F893ED889C6E}" srcId="{013DD35D-9765-4E5F-95CE-DA45F3637BF5}" destId="{417A0BC1-B984-46BA-911A-F8EA4E250C14}" srcOrd="2" destOrd="0" parTransId="{C1EA1EE4-6B9C-49F1-BABD-AFA3CC7ED0F0}" sibTransId="{DC527C92-89DC-4E1F-AD41-40FAD5F4F233}"/>
    <dgm:cxn modelId="{E0ED2C76-BABE-4575-88BE-A202B798E3AE}" type="presOf" srcId="{013DD35D-9765-4E5F-95CE-DA45F3637BF5}" destId="{FE888CE1-9F15-40DF-9718-C8B432B3BB83}" srcOrd="0" destOrd="0" presId="urn:microsoft.com/office/officeart/2016/7/layout/RoundedRectangleTimeline#2"/>
    <dgm:cxn modelId="{E01FE584-0925-4BC0-9383-A1E85DE458FD}" srcId="{013DD35D-9765-4E5F-95CE-DA45F3637BF5}" destId="{25E771E7-8CF7-4491-9507-55BFE693DC7B}" srcOrd="0" destOrd="0" parTransId="{D34FC0B2-1D9D-47C1-B680-27EF2E97D428}" sibTransId="{B3CFB133-9C4F-4A0A-888D-0CEC78FFDFFC}"/>
    <dgm:cxn modelId="{6E16B885-91CB-4401-9233-7C4D7C355825}" srcId="{4B5367F1-1286-4890-836E-39C594482918}" destId="{DFB88925-24C7-4EB6-817D-E8CBF9DB7DD2}" srcOrd="0" destOrd="0" parTransId="{2F376196-9F8E-4BAB-AEAD-AC5C26645947}" sibTransId="{7EAB7288-C7D0-49A4-B471-170EBBFE9F22}"/>
    <dgm:cxn modelId="{4330678D-F365-4462-BEA5-27B672BE246C}" srcId="{013DD35D-9765-4E5F-95CE-DA45F3637BF5}" destId="{C00DADF9-FD6B-4DFD-8A91-AEF641403962}" srcOrd="1" destOrd="0" parTransId="{705EF7CC-8E70-45B1-9C35-BFAB8CD2C15B}" sibTransId="{55D4E429-DEE1-44F1-B5B1-45B65880FC2F}"/>
    <dgm:cxn modelId="{3287CF95-D927-4CE8-9301-4C15B9DECB70}" type="presOf" srcId="{4B5367F1-1286-4890-836E-39C594482918}" destId="{5D0EB9B2-7779-40CF-93D5-FF4F32D20E72}" srcOrd="0" destOrd="0" presId="urn:microsoft.com/office/officeart/2016/7/layout/RoundedRectangleTimeline#2"/>
    <dgm:cxn modelId="{82ACBEA5-D2CD-4D1A-AC49-469CAA0A7B1A}" type="presOf" srcId="{DFB88925-24C7-4EB6-817D-E8CBF9DB7DD2}" destId="{3F47DDFF-4DA3-44BF-82EF-CA39EF70B986}" srcOrd="0" destOrd="0" presId="urn:microsoft.com/office/officeart/2016/7/layout/RoundedRectangleTimeline#2"/>
    <dgm:cxn modelId="{4E73A3CE-6855-49A2-AEE2-0EC73774E49C}" type="presOf" srcId="{417A0BC1-B984-46BA-911A-F8EA4E250C14}" destId="{F563E404-4112-4370-A435-929536A23095}" srcOrd="0" destOrd="0" presId="urn:microsoft.com/office/officeart/2016/7/layout/RoundedRectangleTimeline#2"/>
    <dgm:cxn modelId="{189D27E8-EC50-4C1A-AA0F-DE35A185B552}" type="presOf" srcId="{2E4F6CB2-3FBA-4372-8700-8A2BE33A07AE}" destId="{79BFE9BE-B408-425C-A78B-AA8E8CCC4B90}" srcOrd="0" destOrd="0" presId="urn:microsoft.com/office/officeart/2016/7/layout/RoundedRectangleTimeline#2"/>
    <dgm:cxn modelId="{428E24EF-8A13-4688-B856-3324A8A9D4CD}" srcId="{25E771E7-8CF7-4491-9507-55BFE693DC7B}" destId="{561DED9D-F887-416F-BA91-A996976C9485}" srcOrd="0" destOrd="0" parTransId="{94BEA6A9-A6EF-4F30-B408-CF67EE557B56}" sibTransId="{EFE6D0D1-AFC0-40FB-B159-8E2433FA4706}"/>
    <dgm:cxn modelId="{5882E4A7-634D-46C4-B067-DD2F4AD1B6C4}" type="presParOf" srcId="{FE888CE1-9F15-40DF-9718-C8B432B3BB83}" destId="{6874F8A9-3A6A-4A68-8589-D9ADA9A8F39A}" srcOrd="0" destOrd="0" presId="urn:microsoft.com/office/officeart/2016/7/layout/RoundedRectangleTimeline#2"/>
    <dgm:cxn modelId="{F9ADD368-2C42-4959-AD9F-624AB85CD230}" type="presParOf" srcId="{6874F8A9-3A6A-4A68-8589-D9ADA9A8F39A}" destId="{CE8822BE-640B-46A0-B366-1477F5768BB1}" srcOrd="0" destOrd="0" presId="urn:microsoft.com/office/officeart/2016/7/layout/RoundedRectangleTimeline#2"/>
    <dgm:cxn modelId="{38DEA502-3A71-4BBE-A2D9-98BF94F9A2F2}" type="presParOf" srcId="{6874F8A9-3A6A-4A68-8589-D9ADA9A8F39A}" destId="{A27629C2-87D9-4163-9365-FC275ADC4CA0}" srcOrd="1" destOrd="0" presId="urn:microsoft.com/office/officeart/2016/7/layout/RoundedRectangleTimeline#2"/>
    <dgm:cxn modelId="{9C7CA53E-5FEE-46DA-ADC4-3A049766A3CA}" type="presParOf" srcId="{6874F8A9-3A6A-4A68-8589-D9ADA9A8F39A}" destId="{38893DF2-F8BF-45A3-9200-4CD8C329334E}" srcOrd="2" destOrd="0" presId="urn:microsoft.com/office/officeart/2016/7/layout/RoundedRectangleTimeline#2"/>
    <dgm:cxn modelId="{4A1026F7-6352-4777-8EFD-C1345349F819}" type="presParOf" srcId="{6874F8A9-3A6A-4A68-8589-D9ADA9A8F39A}" destId="{5A62AEC3-EC27-4AFA-B56B-79326645CDDC}" srcOrd="3" destOrd="0" presId="urn:microsoft.com/office/officeart/2016/7/layout/RoundedRectangleTimeline#2"/>
    <dgm:cxn modelId="{9D424F2E-24E8-4E3A-B6ED-C2095B541761}" type="presParOf" srcId="{6874F8A9-3A6A-4A68-8589-D9ADA9A8F39A}" destId="{DE94FAC5-5D77-48EB-8174-64F26CA894F0}" srcOrd="4" destOrd="0" presId="urn:microsoft.com/office/officeart/2016/7/layout/RoundedRectangleTimeline#2"/>
    <dgm:cxn modelId="{26571E6D-0587-447A-A05A-928AA4E4BEB2}" type="presParOf" srcId="{FE888CE1-9F15-40DF-9718-C8B432B3BB83}" destId="{4380A44A-D316-4D00-B7B7-AEF8F4D8D247}" srcOrd="1" destOrd="0" presId="urn:microsoft.com/office/officeart/2016/7/layout/RoundedRectangleTimeline#2"/>
    <dgm:cxn modelId="{A10CD63F-B3E0-4B0C-A20F-DB2C2D526437}" type="presParOf" srcId="{FE888CE1-9F15-40DF-9718-C8B432B3BB83}" destId="{8888ACCD-BBE0-478C-A1D3-475C5B52853A}" srcOrd="2" destOrd="0" presId="urn:microsoft.com/office/officeart/2016/7/layout/RoundedRectangleTimeline#2"/>
    <dgm:cxn modelId="{EB7D5BB8-BFBB-4CD2-BBB8-6050B6108038}" type="presParOf" srcId="{8888ACCD-BBE0-478C-A1D3-475C5B52853A}" destId="{9416D024-1CC1-457A-8E2B-6E709857F4E5}" srcOrd="0" destOrd="0" presId="urn:microsoft.com/office/officeart/2016/7/layout/RoundedRectangleTimeline#2"/>
    <dgm:cxn modelId="{A40F0423-C769-4213-AF51-557D7A523948}" type="presParOf" srcId="{8888ACCD-BBE0-478C-A1D3-475C5B52853A}" destId="{D3D027CE-C854-4957-A4F7-6CDED39CBD24}" srcOrd="1" destOrd="0" presId="urn:microsoft.com/office/officeart/2016/7/layout/RoundedRectangleTimeline#2"/>
    <dgm:cxn modelId="{2E5600EC-6153-4D2C-866B-76D30DFDD14A}" type="presParOf" srcId="{8888ACCD-BBE0-478C-A1D3-475C5B52853A}" destId="{D9A5939F-F71B-449C-A795-76340D452B04}" srcOrd="2" destOrd="0" presId="urn:microsoft.com/office/officeart/2016/7/layout/RoundedRectangleTimeline#2"/>
    <dgm:cxn modelId="{9C537889-B8E6-40D3-BF12-5C35A0A4E8BF}" type="presParOf" srcId="{8888ACCD-BBE0-478C-A1D3-475C5B52853A}" destId="{BF1865E0-42B6-4E8E-827E-AB29E5D621AD}" srcOrd="3" destOrd="0" presId="urn:microsoft.com/office/officeart/2016/7/layout/RoundedRectangleTimeline#2"/>
    <dgm:cxn modelId="{F3033775-38C5-49CB-B331-0AE91534CE3C}" type="presParOf" srcId="{8888ACCD-BBE0-478C-A1D3-475C5B52853A}" destId="{9F6CA84D-744F-44D1-8F29-2E977870F0FC}" srcOrd="4" destOrd="0" presId="urn:microsoft.com/office/officeart/2016/7/layout/RoundedRectangleTimeline#2"/>
    <dgm:cxn modelId="{16C994D4-2094-4634-A3BD-E088317334B8}" type="presParOf" srcId="{FE888CE1-9F15-40DF-9718-C8B432B3BB83}" destId="{9EF56C00-4BA9-46CB-A475-7144775FD1DA}" srcOrd="3" destOrd="0" presId="urn:microsoft.com/office/officeart/2016/7/layout/RoundedRectangleTimeline#2"/>
    <dgm:cxn modelId="{13BEDA71-8A51-4C0C-BA0D-7527971460B7}" type="presParOf" srcId="{FE888CE1-9F15-40DF-9718-C8B432B3BB83}" destId="{D74FD8C3-9B77-4D80-B1A2-6ABD5776F3E8}" srcOrd="4" destOrd="0" presId="urn:microsoft.com/office/officeart/2016/7/layout/RoundedRectangleTimeline#2"/>
    <dgm:cxn modelId="{B765B6C0-DDF6-4D37-835B-402AE71E834D}" type="presParOf" srcId="{D74FD8C3-9B77-4D80-B1A2-6ABD5776F3E8}" destId="{F563E404-4112-4370-A435-929536A23095}" srcOrd="0" destOrd="0" presId="urn:microsoft.com/office/officeart/2016/7/layout/RoundedRectangleTimeline#2"/>
    <dgm:cxn modelId="{C5FC337E-1E53-4C64-8572-43C748EB1C8D}" type="presParOf" srcId="{D74FD8C3-9B77-4D80-B1A2-6ABD5776F3E8}" destId="{71AF2723-9F62-4A57-A1C1-414D84C9B62B}" srcOrd="1" destOrd="0" presId="urn:microsoft.com/office/officeart/2016/7/layout/RoundedRectangleTimeline#2"/>
    <dgm:cxn modelId="{57CC0388-5E99-4ACC-8D8E-F7C0C633FE12}" type="presParOf" srcId="{D74FD8C3-9B77-4D80-B1A2-6ABD5776F3E8}" destId="{3A22EC33-E67B-4DF2-BECA-4B5A6E6F686D}" srcOrd="2" destOrd="0" presId="urn:microsoft.com/office/officeart/2016/7/layout/RoundedRectangleTimeline#2"/>
    <dgm:cxn modelId="{03C03D91-0CEC-4195-A706-5EBC05987A98}" type="presParOf" srcId="{D74FD8C3-9B77-4D80-B1A2-6ABD5776F3E8}" destId="{70B85B78-FEF1-4E36-8276-16D56DE5CABE}" srcOrd="3" destOrd="0" presId="urn:microsoft.com/office/officeart/2016/7/layout/RoundedRectangleTimeline#2"/>
    <dgm:cxn modelId="{C10A4AE1-E423-40FC-8138-B2CC7614DD8E}" type="presParOf" srcId="{D74FD8C3-9B77-4D80-B1A2-6ABD5776F3E8}" destId="{BE9C7CB9-7239-41C7-AE9F-EB3639927F53}" srcOrd="4" destOrd="0" presId="urn:microsoft.com/office/officeart/2016/7/layout/RoundedRectangleTimeline#2"/>
    <dgm:cxn modelId="{B09EEEB3-B4F4-42DF-8232-0B7262BD4370}" type="presParOf" srcId="{FE888CE1-9F15-40DF-9718-C8B432B3BB83}" destId="{97D81DCD-5F34-40D9-80C0-F35F213D759B}" srcOrd="5" destOrd="0" presId="urn:microsoft.com/office/officeart/2016/7/layout/RoundedRectangleTimeline#2"/>
    <dgm:cxn modelId="{0CBB3F60-99ED-45E6-8510-0C33F2001158}" type="presParOf" srcId="{FE888CE1-9F15-40DF-9718-C8B432B3BB83}" destId="{F747B30B-12BE-43A6-96B7-76E4F6D62726}" srcOrd="6" destOrd="0" presId="urn:microsoft.com/office/officeart/2016/7/layout/RoundedRectangleTimeline#2"/>
    <dgm:cxn modelId="{1C557348-1ECE-4F61-A4D6-AAC6DCF20CBE}" type="presParOf" srcId="{F747B30B-12BE-43A6-96B7-76E4F6D62726}" destId="{DAB98EB9-CFBE-4AEC-A90F-B92A632C4DA2}" srcOrd="0" destOrd="0" presId="urn:microsoft.com/office/officeart/2016/7/layout/RoundedRectangleTimeline#2"/>
    <dgm:cxn modelId="{9EF0510B-F91D-4482-A6D2-A5F740A0A404}" type="presParOf" srcId="{F747B30B-12BE-43A6-96B7-76E4F6D62726}" destId="{79BFE9BE-B408-425C-A78B-AA8E8CCC4B90}" srcOrd="1" destOrd="0" presId="urn:microsoft.com/office/officeart/2016/7/layout/RoundedRectangleTimeline#2"/>
    <dgm:cxn modelId="{6C92DC4D-F437-4CD9-812F-DFE23586F6BD}" type="presParOf" srcId="{F747B30B-12BE-43A6-96B7-76E4F6D62726}" destId="{495C555A-93B5-44F8-BA74-3421C4A0250A}" srcOrd="2" destOrd="0" presId="urn:microsoft.com/office/officeart/2016/7/layout/RoundedRectangleTimeline#2"/>
    <dgm:cxn modelId="{4AB78571-A233-4DC7-BC73-CB843B2F92E2}" type="presParOf" srcId="{F747B30B-12BE-43A6-96B7-76E4F6D62726}" destId="{0896A3FE-4489-49EA-BEAD-EB0A37AC5DC6}" srcOrd="3" destOrd="0" presId="urn:microsoft.com/office/officeart/2016/7/layout/RoundedRectangleTimeline#2"/>
    <dgm:cxn modelId="{58D6D7E7-F4D2-4385-B217-F6AA009B0262}" type="presParOf" srcId="{F747B30B-12BE-43A6-96B7-76E4F6D62726}" destId="{C7C023ED-C1D8-41A3-9FD6-B89C039C00C3}" srcOrd="4" destOrd="0" presId="urn:microsoft.com/office/officeart/2016/7/layout/RoundedRectangleTimeline#2"/>
    <dgm:cxn modelId="{A9B132BB-0771-47A4-BA71-6960072CCBA8}" type="presParOf" srcId="{FE888CE1-9F15-40DF-9718-C8B432B3BB83}" destId="{E53F463D-24EC-4978-82C9-58E1AC9540BC}" srcOrd="7" destOrd="0" presId="urn:microsoft.com/office/officeart/2016/7/layout/RoundedRectangleTimeline#2"/>
    <dgm:cxn modelId="{7744E26D-9B9A-4663-A967-A98A35773722}" type="presParOf" srcId="{FE888CE1-9F15-40DF-9718-C8B432B3BB83}" destId="{9BDDA04F-9CC0-47AB-8DEE-B89E078788F3}" srcOrd="8" destOrd="0" presId="urn:microsoft.com/office/officeart/2016/7/layout/RoundedRectangleTimeline#2"/>
    <dgm:cxn modelId="{E9713860-93EA-42C2-8358-E18492CA8145}" type="presParOf" srcId="{9BDDA04F-9CC0-47AB-8DEE-B89E078788F3}" destId="{5D0EB9B2-7779-40CF-93D5-FF4F32D20E72}" srcOrd="0" destOrd="0" presId="urn:microsoft.com/office/officeart/2016/7/layout/RoundedRectangleTimeline#2"/>
    <dgm:cxn modelId="{2D856940-F200-43E5-8A63-EAF22F852249}" type="presParOf" srcId="{9BDDA04F-9CC0-47AB-8DEE-B89E078788F3}" destId="{3F47DDFF-4DA3-44BF-82EF-CA39EF70B986}" srcOrd="1" destOrd="0" presId="urn:microsoft.com/office/officeart/2016/7/layout/RoundedRectangleTimeline#2"/>
    <dgm:cxn modelId="{FCBCDE11-E145-4B1D-A5E1-82F4E3218406}" type="presParOf" srcId="{9BDDA04F-9CC0-47AB-8DEE-B89E078788F3}" destId="{4DF54533-12DD-46A2-99EB-5815446D1CE2}" srcOrd="2" destOrd="0" presId="urn:microsoft.com/office/officeart/2016/7/layout/RoundedRectangleTimeline#2"/>
    <dgm:cxn modelId="{24CED0E5-8762-4991-8670-3086E3D341B6}" type="presParOf" srcId="{9BDDA04F-9CC0-47AB-8DEE-B89E078788F3}" destId="{DA2EF32A-0190-4588-867E-61C45DB5E6C0}" srcOrd="3" destOrd="0" presId="urn:microsoft.com/office/officeart/2016/7/layout/RoundedRectangleTimeline#2"/>
    <dgm:cxn modelId="{FDD0737D-C45D-49D6-B9B4-100BB0C70D3A}" type="presParOf" srcId="{9BDDA04F-9CC0-47AB-8DEE-B89E078788F3}" destId="{25932CC6-82BA-48D7-A165-73EFC0391EFF}" srcOrd="4" destOrd="0" presId="urn:microsoft.com/office/officeart/2016/7/layout/RoundedRectangleTimelin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8822BE-640B-46A0-B366-1477F5768BB1}">
      <dsp:nvSpPr>
        <dsp:cNvPr id="0" name=""/>
        <dsp:cNvSpPr/>
      </dsp:nvSpPr>
      <dsp:spPr>
        <a:xfrm rot="16200000">
          <a:off x="1401556" y="1496730"/>
          <a:ext cx="496956" cy="1976102"/>
        </a:xfrm>
        <a:prstGeom prst="rect">
          <a:avLst/>
        </a:prstGeom>
        <a:solidFill>
          <a:schemeClr val="accent1"/>
        </a:solidFill>
        <a:ln w="254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56" tIns="0" rIns="34856" bIns="0" numCol="1" spcCol="1270" rtlCol="0" anchor="ctr" anchorCtr="1">
          <a:noAutofit/>
        </a:bodyPr>
        <a:lstStyle/>
        <a:p>
          <a:pPr marL="0" lvl="0" indent="0" algn="ctr" defTabSz="800100" rtl="0">
            <a:lnSpc>
              <a:spcPct val="90000"/>
            </a:lnSpc>
            <a:spcBef>
              <a:spcPct val="0"/>
            </a:spcBef>
            <a:spcAft>
              <a:spcPct val="35000"/>
            </a:spcAft>
            <a:buNone/>
          </a:pPr>
          <a:endParaRPr lang="es" sz="1800" kern="1200" dirty="0">
            <a:solidFill>
              <a:schemeClr val="bg1"/>
            </a:solidFill>
            <a:latin typeface="Arial"/>
            <a:cs typeface="Arial"/>
          </a:endParaRPr>
        </a:p>
      </dsp:txBody>
      <dsp:txXfrm rot="5400000">
        <a:off x="661983" y="2236303"/>
        <a:ext cx="1976102" cy="496956"/>
      </dsp:txXfrm>
    </dsp:sp>
    <dsp:sp modelId="{A27629C2-87D9-4163-9365-FC275ADC4CA0}">
      <dsp:nvSpPr>
        <dsp:cNvPr id="0" name=""/>
        <dsp:cNvSpPr/>
      </dsp:nvSpPr>
      <dsp:spPr>
        <a:xfrm>
          <a:off x="3282" y="0"/>
          <a:ext cx="3293504" cy="1739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094" tIns="30680" rIns="58094" bIns="30680" numCol="1" spcCol="1270" anchor="b" anchorCtr="1">
          <a:noAutofit/>
        </a:bodyPr>
        <a:lstStyle/>
        <a:p>
          <a:pPr marL="0" lvl="0" indent="0" algn="ctr" defTabSz="800100" rtl="0">
            <a:lnSpc>
              <a:spcPct val="90000"/>
            </a:lnSpc>
            <a:spcBef>
              <a:spcPct val="0"/>
            </a:spcBef>
            <a:spcAft>
              <a:spcPct val="35000"/>
            </a:spcAft>
            <a:buNone/>
          </a:pPr>
          <a:endParaRPr lang="es" sz="1800" b="0" i="0" kern="1200" dirty="0">
            <a:latin typeface="Arial"/>
            <a:cs typeface="Arial"/>
          </a:endParaRPr>
        </a:p>
      </dsp:txBody>
      <dsp:txXfrm>
        <a:off x="3282" y="0"/>
        <a:ext cx="3293504" cy="1739347"/>
      </dsp:txXfrm>
    </dsp:sp>
    <dsp:sp modelId="{38893DF2-F8BF-45A3-9200-4CD8C329334E}">
      <dsp:nvSpPr>
        <dsp:cNvPr id="0" name=""/>
        <dsp:cNvSpPr/>
      </dsp:nvSpPr>
      <dsp:spPr>
        <a:xfrm>
          <a:off x="1650034" y="1838738"/>
          <a:ext cx="0" cy="397565"/>
        </a:xfrm>
        <a:prstGeom prst="line">
          <a:avLst/>
        </a:prstGeom>
        <a:solidFill>
          <a:schemeClr val="accent5">
            <a:hueOff val="0"/>
            <a:satOff val="0"/>
            <a:lumOff val="0"/>
            <a:alphaOff val="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dsp:style>
    </dsp:sp>
    <dsp:sp modelId="{5A62AEC3-EC27-4AFA-B56B-79326645CDDC}">
      <dsp:nvSpPr>
        <dsp:cNvPr id="0" name=""/>
        <dsp:cNvSpPr/>
      </dsp:nvSpPr>
      <dsp:spPr>
        <a:xfrm>
          <a:off x="1609264" y="1828600"/>
          <a:ext cx="99391" cy="99391"/>
        </a:xfrm>
        <a:prstGeom prst="ellipse">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16D024-1CC1-457A-8E2B-6E709857F4E5}">
      <dsp:nvSpPr>
        <dsp:cNvPr id="0" name=""/>
        <dsp:cNvSpPr/>
      </dsp:nvSpPr>
      <dsp:spPr>
        <a:xfrm>
          <a:off x="2638086" y="2236303"/>
          <a:ext cx="1976102" cy="496956"/>
        </a:xfrm>
        <a:prstGeom prst="rect">
          <a:avLst/>
        </a:prstGeom>
        <a:solidFill>
          <a:schemeClr val="accent5">
            <a:hueOff val="-1731721"/>
            <a:satOff val="-3008"/>
            <a:lumOff val="196"/>
            <a:alphaOff val="0"/>
          </a:schemeClr>
        </a:solidFill>
        <a:ln w="12700" cap="flat" cmpd="sng" algn="ctr">
          <a:solidFill>
            <a:schemeClr val="accent5">
              <a:hueOff val="-1731721"/>
              <a:satOff val="-3008"/>
              <a:lumOff val="19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56" tIns="0" rIns="34856" bIns="0" numCol="1" spcCol="1270" anchor="ctr" anchorCtr="1">
          <a:noAutofit/>
        </a:bodyPr>
        <a:lstStyle/>
        <a:p>
          <a:pPr marL="0" lvl="0" indent="0" algn="ctr" defTabSz="800100" rtl="0">
            <a:lnSpc>
              <a:spcPct val="90000"/>
            </a:lnSpc>
            <a:spcBef>
              <a:spcPct val="0"/>
            </a:spcBef>
            <a:spcAft>
              <a:spcPct val="35000"/>
            </a:spcAft>
            <a:buNone/>
          </a:pPr>
          <a:r>
            <a:rPr lang="es" sz="1800" b="0" i="0" kern="1200" dirty="0">
              <a:latin typeface="Arial"/>
              <a:cs typeface="Arial"/>
            </a:rPr>
            <a:t> </a:t>
          </a:r>
          <a:endParaRPr lang="en-US" sz="1800" b="0" i="0" kern="1200" dirty="0">
            <a:latin typeface="Arial"/>
            <a:cs typeface="Arial"/>
          </a:endParaRPr>
        </a:p>
      </dsp:txBody>
      <dsp:txXfrm>
        <a:off x="2638086" y="2236303"/>
        <a:ext cx="1976102" cy="496956"/>
      </dsp:txXfrm>
    </dsp:sp>
    <dsp:sp modelId="{D3D027CE-C854-4957-A4F7-6CDED39CBD24}">
      <dsp:nvSpPr>
        <dsp:cNvPr id="0" name=""/>
        <dsp:cNvSpPr/>
      </dsp:nvSpPr>
      <dsp:spPr>
        <a:xfrm>
          <a:off x="1979385" y="3230216"/>
          <a:ext cx="3293504" cy="1739347"/>
        </a:xfrm>
        <a:prstGeom prst="rect">
          <a:avLst/>
        </a:prstGeom>
        <a:noFill/>
        <a:ln>
          <a:noFill/>
        </a:ln>
        <a:effectLst/>
      </dsp:spPr>
      <dsp:style>
        <a:lnRef idx="0">
          <a:scrgbClr r="0" g="0" b="0"/>
        </a:lnRef>
        <a:fillRef idx="0">
          <a:scrgbClr r="0" g="0" b="0"/>
        </a:fillRef>
        <a:effectRef idx="0">
          <a:scrgbClr r="0" g="0" b="0"/>
        </a:effectRef>
        <a:fontRef idx="minor"/>
      </dsp:style>
    </dsp:sp>
    <dsp:sp modelId="{D9A5939F-F71B-449C-A795-76340D452B04}">
      <dsp:nvSpPr>
        <dsp:cNvPr id="0" name=""/>
        <dsp:cNvSpPr/>
      </dsp:nvSpPr>
      <dsp:spPr>
        <a:xfrm>
          <a:off x="3626137" y="2733260"/>
          <a:ext cx="0" cy="397565"/>
        </a:xfrm>
        <a:prstGeom prst="line">
          <a:avLst/>
        </a:prstGeom>
        <a:solidFill>
          <a:schemeClr val="accent5">
            <a:hueOff val="0"/>
            <a:satOff val="0"/>
            <a:lumOff val="0"/>
            <a:alphaOff val="0"/>
          </a:schemeClr>
        </a:solidFill>
        <a:ln w="12700" cap="flat" cmpd="sng" algn="ctr">
          <a:solidFill>
            <a:schemeClr val="accent5">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BF1865E0-42B6-4E8E-827E-AB29E5D621AD}">
      <dsp:nvSpPr>
        <dsp:cNvPr id="0" name=""/>
        <dsp:cNvSpPr/>
      </dsp:nvSpPr>
      <dsp:spPr>
        <a:xfrm>
          <a:off x="3576441" y="3130825"/>
          <a:ext cx="99391" cy="99391"/>
        </a:xfrm>
        <a:prstGeom prst="ellipse">
          <a:avLst/>
        </a:prstGeom>
        <a:solidFill>
          <a:schemeClr val="accent5">
            <a:hueOff val="-1731721"/>
            <a:satOff val="-3008"/>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63E404-4112-4370-A435-929536A23095}">
      <dsp:nvSpPr>
        <dsp:cNvPr id="0" name=""/>
        <dsp:cNvSpPr/>
      </dsp:nvSpPr>
      <dsp:spPr>
        <a:xfrm>
          <a:off x="4614188" y="2236303"/>
          <a:ext cx="1976102" cy="496956"/>
        </a:xfrm>
        <a:prstGeom prst="rect">
          <a:avLst/>
        </a:prstGeom>
        <a:solidFill>
          <a:schemeClr val="accent5">
            <a:hueOff val="-3463443"/>
            <a:satOff val="-6016"/>
            <a:lumOff val="392"/>
            <a:alphaOff val="0"/>
          </a:schemeClr>
        </a:solidFill>
        <a:ln w="12700" cap="flat" cmpd="sng" algn="ctr">
          <a:solidFill>
            <a:schemeClr val="accent5">
              <a:hueOff val="-3463443"/>
              <a:satOff val="-6016"/>
              <a:lumOff val="39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56" tIns="0" rIns="34856" bIns="0" numCol="1" spcCol="1270" anchor="ctr" anchorCtr="1">
          <a:noAutofit/>
        </a:bodyPr>
        <a:lstStyle/>
        <a:p>
          <a:pPr marL="0" lvl="0" indent="0" algn="ctr" defTabSz="800100" rtl="0">
            <a:lnSpc>
              <a:spcPct val="90000"/>
            </a:lnSpc>
            <a:spcBef>
              <a:spcPct val="0"/>
            </a:spcBef>
            <a:spcAft>
              <a:spcPct val="35000"/>
            </a:spcAft>
            <a:buNone/>
          </a:pPr>
          <a:endParaRPr lang="es" sz="1800" b="0" i="0" kern="1200" dirty="0">
            <a:solidFill>
              <a:schemeClr val="bg1"/>
            </a:solidFill>
            <a:latin typeface="Arial"/>
            <a:cs typeface="Arial"/>
          </a:endParaRPr>
        </a:p>
      </dsp:txBody>
      <dsp:txXfrm>
        <a:off x="4614188" y="2236303"/>
        <a:ext cx="1976102" cy="496956"/>
      </dsp:txXfrm>
    </dsp:sp>
    <dsp:sp modelId="{71AF2723-9F62-4A57-A1C1-414D84C9B62B}">
      <dsp:nvSpPr>
        <dsp:cNvPr id="0" name=""/>
        <dsp:cNvSpPr/>
      </dsp:nvSpPr>
      <dsp:spPr>
        <a:xfrm>
          <a:off x="3955487" y="0"/>
          <a:ext cx="3293504" cy="1739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094" tIns="30680" rIns="58094" bIns="30680" numCol="1" spcCol="1270" anchor="b" anchorCtr="1">
          <a:noAutofit/>
        </a:bodyPr>
        <a:lstStyle/>
        <a:p>
          <a:pPr marL="0" lvl="0" indent="0" algn="ctr" defTabSz="800100" rtl="0">
            <a:lnSpc>
              <a:spcPct val="90000"/>
            </a:lnSpc>
            <a:spcBef>
              <a:spcPct val="0"/>
            </a:spcBef>
            <a:spcAft>
              <a:spcPct val="35000"/>
            </a:spcAft>
            <a:buNone/>
          </a:pPr>
          <a:r>
            <a:rPr lang="es" sz="1800" b="0" i="0" kern="1200" dirty="0">
              <a:latin typeface="Arial"/>
              <a:cs typeface="Arial"/>
            </a:rPr>
            <a:t> </a:t>
          </a:r>
          <a:endParaRPr lang="en-US" sz="1800" b="0" i="0" kern="1200" dirty="0">
            <a:latin typeface="Arial"/>
            <a:cs typeface="Arial"/>
          </a:endParaRPr>
        </a:p>
      </dsp:txBody>
      <dsp:txXfrm>
        <a:off x="3955487" y="0"/>
        <a:ext cx="3293504" cy="1739347"/>
      </dsp:txXfrm>
    </dsp:sp>
    <dsp:sp modelId="{3A22EC33-E67B-4DF2-BECA-4B5A6E6F686D}">
      <dsp:nvSpPr>
        <dsp:cNvPr id="0" name=""/>
        <dsp:cNvSpPr/>
      </dsp:nvSpPr>
      <dsp:spPr>
        <a:xfrm>
          <a:off x="5602239" y="1838738"/>
          <a:ext cx="0" cy="397565"/>
        </a:xfrm>
        <a:prstGeom prst="line">
          <a:avLst/>
        </a:prstGeom>
        <a:solidFill>
          <a:schemeClr val="accent5">
            <a:hueOff val="0"/>
            <a:satOff val="0"/>
            <a:lumOff val="0"/>
            <a:alphaOff val="0"/>
          </a:schemeClr>
        </a:solidFill>
        <a:ln w="12700" cap="flat" cmpd="sng" algn="ctr">
          <a:solidFill>
            <a:schemeClr val="accent5">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70B85B78-FEF1-4E36-8276-16D56DE5CABE}">
      <dsp:nvSpPr>
        <dsp:cNvPr id="0" name=""/>
        <dsp:cNvSpPr/>
      </dsp:nvSpPr>
      <dsp:spPr>
        <a:xfrm>
          <a:off x="5552544" y="1739347"/>
          <a:ext cx="99391" cy="99391"/>
        </a:xfrm>
        <a:prstGeom prst="ellipse">
          <a:avLst/>
        </a:prstGeom>
        <a:solidFill>
          <a:schemeClr val="accent5">
            <a:hueOff val="-3463443"/>
            <a:satOff val="-6016"/>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B98EB9-CFBE-4AEC-A90F-B92A632C4DA2}">
      <dsp:nvSpPr>
        <dsp:cNvPr id="0" name=""/>
        <dsp:cNvSpPr/>
      </dsp:nvSpPr>
      <dsp:spPr>
        <a:xfrm>
          <a:off x="6590291" y="2236303"/>
          <a:ext cx="1976102" cy="496956"/>
        </a:xfrm>
        <a:prstGeom prst="rect">
          <a:avLst/>
        </a:prstGeom>
        <a:solidFill>
          <a:schemeClr val="accent5">
            <a:hueOff val="-5195164"/>
            <a:satOff val="-9024"/>
            <a:lumOff val="588"/>
            <a:alphaOff val="0"/>
          </a:schemeClr>
        </a:solidFill>
        <a:ln w="12700" cap="flat" cmpd="sng" algn="ctr">
          <a:solidFill>
            <a:schemeClr val="accent5">
              <a:hueOff val="-5195164"/>
              <a:satOff val="-9024"/>
              <a:lumOff val="58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56" tIns="0" rIns="34856" bIns="0" numCol="1" spcCol="1270" anchor="ctr" anchorCtr="1">
          <a:noAutofit/>
        </a:bodyPr>
        <a:lstStyle/>
        <a:p>
          <a:pPr marL="0" lvl="0" indent="0" algn="ctr" defTabSz="800100" rtl="0">
            <a:lnSpc>
              <a:spcPct val="90000"/>
            </a:lnSpc>
            <a:spcBef>
              <a:spcPct val="0"/>
            </a:spcBef>
            <a:spcAft>
              <a:spcPct val="35000"/>
            </a:spcAft>
            <a:buNone/>
          </a:pPr>
          <a:endParaRPr lang="es" sz="1800" b="0" i="0" kern="1200" dirty="0">
            <a:solidFill>
              <a:schemeClr val="bg1"/>
            </a:solidFill>
            <a:latin typeface="Arial"/>
            <a:cs typeface="Arial"/>
          </a:endParaRPr>
        </a:p>
      </dsp:txBody>
      <dsp:txXfrm>
        <a:off x="6590291" y="2236303"/>
        <a:ext cx="1976102" cy="496956"/>
      </dsp:txXfrm>
    </dsp:sp>
    <dsp:sp modelId="{79BFE9BE-B408-425C-A78B-AA8E8CCC4B90}">
      <dsp:nvSpPr>
        <dsp:cNvPr id="0" name=""/>
        <dsp:cNvSpPr/>
      </dsp:nvSpPr>
      <dsp:spPr>
        <a:xfrm>
          <a:off x="5931590" y="3230216"/>
          <a:ext cx="3293504" cy="1739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094" tIns="30680" rIns="58094" bIns="30680" numCol="1" spcCol="1270" anchor="t" anchorCtr="1">
          <a:noAutofit/>
        </a:bodyPr>
        <a:lstStyle/>
        <a:p>
          <a:pPr marL="0" lvl="0" indent="0" algn="ctr" defTabSz="800100" rtl="0">
            <a:lnSpc>
              <a:spcPct val="90000"/>
            </a:lnSpc>
            <a:spcBef>
              <a:spcPct val="0"/>
            </a:spcBef>
            <a:spcAft>
              <a:spcPct val="35000"/>
            </a:spcAft>
            <a:buNone/>
          </a:pPr>
          <a:endParaRPr lang="es" sz="1800" b="0" i="0" kern="1200" dirty="0">
            <a:latin typeface="Arial"/>
            <a:cs typeface="Arial"/>
          </a:endParaRPr>
        </a:p>
      </dsp:txBody>
      <dsp:txXfrm>
        <a:off x="5931590" y="3230216"/>
        <a:ext cx="3293504" cy="1739347"/>
      </dsp:txXfrm>
    </dsp:sp>
    <dsp:sp modelId="{495C555A-93B5-44F8-BA74-3421C4A0250A}">
      <dsp:nvSpPr>
        <dsp:cNvPr id="0" name=""/>
        <dsp:cNvSpPr/>
      </dsp:nvSpPr>
      <dsp:spPr>
        <a:xfrm>
          <a:off x="7578342" y="2733260"/>
          <a:ext cx="0" cy="397565"/>
        </a:xfrm>
        <a:prstGeom prst="line">
          <a:avLst/>
        </a:prstGeom>
        <a:solidFill>
          <a:schemeClr val="accent5">
            <a:hueOff val="0"/>
            <a:satOff val="0"/>
            <a:lumOff val="0"/>
            <a:alphaOff val="0"/>
          </a:schemeClr>
        </a:solidFill>
        <a:ln w="12700" cap="flat" cmpd="sng" algn="ctr">
          <a:solidFill>
            <a:schemeClr val="accent5">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0896A3FE-4489-49EA-BEAD-EB0A37AC5DC6}">
      <dsp:nvSpPr>
        <dsp:cNvPr id="0" name=""/>
        <dsp:cNvSpPr/>
      </dsp:nvSpPr>
      <dsp:spPr>
        <a:xfrm>
          <a:off x="7528646" y="3130825"/>
          <a:ext cx="99391" cy="99391"/>
        </a:xfrm>
        <a:prstGeom prst="ellipse">
          <a:avLst/>
        </a:prstGeom>
        <a:solidFill>
          <a:schemeClr val="accent5">
            <a:hueOff val="-5195164"/>
            <a:satOff val="-9024"/>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0EB9B2-7779-40CF-93D5-FF4F32D20E72}">
      <dsp:nvSpPr>
        <dsp:cNvPr id="0" name=""/>
        <dsp:cNvSpPr/>
      </dsp:nvSpPr>
      <dsp:spPr>
        <a:xfrm rot="5400000">
          <a:off x="9305967" y="1496730"/>
          <a:ext cx="496956" cy="1976102"/>
        </a:xfrm>
        <a:prstGeom prst="round2SameRect">
          <a:avLst/>
        </a:prstGeom>
        <a:solidFill>
          <a:schemeClr val="accent5">
            <a:hueOff val="-6926885"/>
            <a:satOff val="-12032"/>
            <a:lumOff val="784"/>
            <a:alphaOff val="0"/>
          </a:schemeClr>
        </a:solidFill>
        <a:ln w="12700" cap="flat" cmpd="sng" algn="ctr">
          <a:solidFill>
            <a:schemeClr val="accent5">
              <a:hueOff val="-6926885"/>
              <a:satOff val="-12032"/>
              <a:lumOff val="78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856" tIns="0" rIns="34856" bIns="0" numCol="1" spcCol="1270" anchor="ctr" anchorCtr="1">
          <a:noAutofit/>
        </a:bodyPr>
        <a:lstStyle/>
        <a:p>
          <a:pPr marL="0" lvl="0" indent="0" algn="ctr" defTabSz="800100" rtl="0">
            <a:lnSpc>
              <a:spcPct val="90000"/>
            </a:lnSpc>
            <a:spcBef>
              <a:spcPct val="0"/>
            </a:spcBef>
            <a:spcAft>
              <a:spcPct val="35000"/>
            </a:spcAft>
            <a:buNone/>
          </a:pPr>
          <a:endParaRPr lang="es" sz="1800" b="0" i="0" kern="1200" dirty="0">
            <a:solidFill>
              <a:schemeClr val="bg1"/>
            </a:solidFill>
            <a:latin typeface="Arial"/>
            <a:cs typeface="Arial"/>
          </a:endParaRPr>
        </a:p>
      </dsp:txBody>
      <dsp:txXfrm rot="-5400000">
        <a:off x="8566395" y="2260562"/>
        <a:ext cx="1951843" cy="448438"/>
      </dsp:txXfrm>
    </dsp:sp>
    <dsp:sp modelId="{3F47DDFF-4DA3-44BF-82EF-CA39EF70B986}">
      <dsp:nvSpPr>
        <dsp:cNvPr id="0" name=""/>
        <dsp:cNvSpPr/>
      </dsp:nvSpPr>
      <dsp:spPr>
        <a:xfrm>
          <a:off x="7907693" y="0"/>
          <a:ext cx="3293504" cy="17393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094" tIns="30680" rIns="58094" bIns="30680" numCol="1" spcCol="1270" anchor="b" anchorCtr="1">
          <a:noAutofit/>
        </a:bodyPr>
        <a:lstStyle/>
        <a:p>
          <a:pPr marL="0" lvl="0" indent="0" algn="ctr" defTabSz="800100" rtl="0">
            <a:lnSpc>
              <a:spcPct val="90000"/>
            </a:lnSpc>
            <a:spcBef>
              <a:spcPct val="0"/>
            </a:spcBef>
            <a:spcAft>
              <a:spcPct val="35000"/>
            </a:spcAft>
            <a:buNone/>
          </a:pPr>
          <a:endParaRPr lang="es" sz="1800" b="0" i="0" kern="1200" dirty="0">
            <a:latin typeface="Arial"/>
            <a:cs typeface="Arial"/>
          </a:endParaRPr>
        </a:p>
      </dsp:txBody>
      <dsp:txXfrm>
        <a:off x="7907693" y="0"/>
        <a:ext cx="3293504" cy="1739347"/>
      </dsp:txXfrm>
    </dsp:sp>
    <dsp:sp modelId="{4DF54533-12DD-46A2-99EB-5815446D1CE2}">
      <dsp:nvSpPr>
        <dsp:cNvPr id="0" name=""/>
        <dsp:cNvSpPr/>
      </dsp:nvSpPr>
      <dsp:spPr>
        <a:xfrm>
          <a:off x="9554445" y="1838738"/>
          <a:ext cx="0" cy="397565"/>
        </a:xfrm>
        <a:prstGeom prst="line">
          <a:avLst/>
        </a:prstGeom>
        <a:solidFill>
          <a:schemeClr val="accent5">
            <a:hueOff val="0"/>
            <a:satOff val="0"/>
            <a:lumOff val="0"/>
            <a:alphaOff val="0"/>
          </a:schemeClr>
        </a:solidFill>
        <a:ln w="12700" cap="flat" cmpd="sng" algn="ctr">
          <a:solidFill>
            <a:schemeClr val="accent5">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DA2EF32A-0190-4588-867E-61C45DB5E6C0}">
      <dsp:nvSpPr>
        <dsp:cNvPr id="0" name=""/>
        <dsp:cNvSpPr/>
      </dsp:nvSpPr>
      <dsp:spPr>
        <a:xfrm>
          <a:off x="9504749" y="1739347"/>
          <a:ext cx="99391" cy="99391"/>
        </a:xfrm>
        <a:prstGeom prst="ellipse">
          <a:avLst/>
        </a:prstGeom>
        <a:solidFill>
          <a:schemeClr val="accent5">
            <a:hueOff val="-6926885"/>
            <a:satOff val="-12032"/>
            <a:lumOff val="7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RoundedRectangleTimeline#2">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1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18"/>
      <dgm:constr type="primFontSz" for="des" forName="Childtext1" val="18"/>
      <dgm:constr type="primFontSz" for="des" forName="Childtext1" refType="primFontSz" refFor="des" refForName="Parent1"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Childtext1" refType="w"/>
                  <dgm:constr type="h" for="ch" forName="Childtext1" refType="h" fact="0.35"/>
                  <dgm:constr type="w" for="ch" forName="ConnectLineEnd" refType="h" fact="0.02"/>
                  <dgm:constr type="h" for="ch" forName="ConnectLineEnd" refType="h" fact="0.02"/>
                  <dgm:constr type="t" for="ch" forName="ConnectLineEnd" refType="h" fact="0.35"/>
                  <dgm:constr type="ctrX" for="ch" forName="ConnectLineEnd" refType="w" fact="0.5"/>
                  <dgm:constr type="w" for="ch" forName="ConnectLine"/>
                  <dgm:constr type="h" for="ch" forName="ConnectLine" refType="h" fact="0.08"/>
                  <dgm:constr type="t" for="ch" forName="ConnectLine" refType="h" fact="0.37"/>
                  <dgm:constr type="ctrX" for="ch" forName="ConnectLine" refType="w" fact="0.5"/>
                  <dgm:constr type="w" for="ch" forName="Parent1" refType="w" fact="0.95"/>
                  <dgm:constr type="l" for="ch" forName="Parent1" refType="w" fact="0.025"/>
                  <dgm:constr type="r" for="ch" forName="Parent1" refType="w" fact="0.025"/>
                  <dgm:constr type="t" for="ch" forName="Parent1" refType="h" fact="0.45"/>
                  <dgm:constr type="h" for="ch" forName="Parent1" refType="h" fact="0.1"/>
                  <dgm:constr type="w" for="ch" forName="EmptyPane" refType="w"/>
                  <dgm:constr type="t" for="ch" forName="EmptyPane" refType="h" fact="0.55"/>
                  <dgm:constr type="h" for="ch" forName="EmptyPane" refType="h" fact="0.45"/>
                </dgm:constrLst>
              </dgm:if>
              <dgm:else name="ifMoreThanOneNode1">
                <dgm:constrLst>
                  <dgm:constr type="w" for="ch" forName="Childtext1" refType="w"/>
                  <dgm:constr type="h" for="ch" forName="Childtext1" refType="h" fact="0.35"/>
                  <dgm:constr type="w" for="ch" forName="ConnectLineEnd" refType="h" fact="0.02"/>
                  <dgm:constr type="h" for="ch" forName="ConnectLineEnd" refType="h" fact="0.02"/>
                  <dgm:constr type="t" for="ch" forName="ConnectLineEnd" refType="h" fact="0.35"/>
                  <dgm:constr type="ctrX" for="ch" forName="ConnectLineEnd" refType="w" fact="0.5"/>
                  <dgm:constr type="w" for="ch" forName="ConnectLine"/>
                  <dgm:constr type="h" for="ch" forName="ConnectLine" refType="h" fact="0.08"/>
                  <dgm:constr type="t" for="ch" forName="ConnectLine" refType="h" fact="0.37"/>
                  <dgm:constr type="ctrX" for="ch" forName="ConnectLine" refType="w" fact="0.5"/>
                  <dgm:constr type="w" for="ch" forName="Parent1" refType="w" fact="0.6"/>
                  <dgm:constr type="l" for="ch" forName="Parent1" refType="w" fact="0.2"/>
                  <dgm:constr type="t" for="ch" forName="Parent1" refType="h" fact="0.45"/>
                  <dgm:constr type="h" for="ch" forName="Parent1" refType="h" fact="0.1"/>
                  <dgm:constr type="w" for="ch" forName="EmptyPane" refType="w"/>
                  <dgm:constr type="t" for="ch" forName="EmptyPane" refType="h" fact="0.55"/>
                  <dgm:constr type="h" for="ch" forName="EmptyPane" refType="h" fact="0.45"/>
                </dgm:constrLst>
              </dgm:else>
            </dgm:choose>
          </dgm:if>
          <dgm:else name="notStartNode1">
            <dgm:choose name="lastOrRemainingNodes1">
              <dgm:if name="lastNode1" axis="self" ptType="node" func="revPos" op="equ" val="1">
                <dgm:choose name="casesForSnakingLogic1">
                  <dgm:if name="oddNode1" axis="self" ptType="node" func="posOdd" op="equ" val="1">
                    <dgm:constrLst>
                      <dgm:constr type="w" for="ch" forName="Childtext1" refType="w"/>
                      <dgm:constr type="h" for="ch" forName="Childtext1" refType="h" fact="0.35"/>
                      <dgm:constr type="w" for="ch" forName="ConnectLineEnd" refType="h" fact="0.02"/>
                      <dgm:constr type="h" for="ch" forName="ConnectLineEnd" refType="h" fact="0.02"/>
                      <dgm:constr type="t" for="ch" forName="ConnectLineEnd" refType="h" fact="0.35"/>
                      <dgm:constr type="ctrX" for="ch" forName="ConnectLineEnd" refType="w" fact="0.5"/>
                      <dgm:constr type="w" for="ch" forName="ConnectLine"/>
                      <dgm:constr type="h" for="ch" forName="ConnectLine" refType="h" fact="0.08"/>
                      <dgm:constr type="t" for="ch" forName="ConnectLine" refType="h" fact="0.37"/>
                      <dgm:constr type="ctrX" for="ch" forName="ConnectLine" refType="w" fact="0.5"/>
                      <dgm:constr type="w" for="ch" forName="Parent1" refType="w" fact="0.6"/>
                      <dgm:constr type="l" for="ch" forName="Parent1" refType="w" fact="0.2"/>
                      <dgm:constr type="t" for="ch" forName="Parent1" refType="h" fact="0.45"/>
                      <dgm:constr type="h" for="ch" forName="Parent1" refType="h" fact="0.1"/>
                      <dgm:constr type="w" for="ch" forName="EmptyPane" refType="w"/>
                      <dgm:constr type="t" for="ch" forName="EmptyPane" refType="h" fact="0.55"/>
                      <dgm:constr type="h" for="ch" forName="EmptyPane" refType="h" fact="0.45"/>
                    </dgm:constrLst>
                  </dgm:if>
                  <dgm:else name="evenNode1">
                    <dgm:constrLst>
                      <dgm:constr type="w" for="ch" forName="EmptyPane" refType="w"/>
                      <dgm:constr type="h" for="ch" forName="EmptyPane" refType="h" fact="0.45"/>
                      <dgm:constr type="w" for="ch" forName="Parent1" refType="w" fact="0.6"/>
                      <dgm:constr type="l" for="ch" forName="Parent1" refType="w" fact="0.2"/>
                      <dgm:constr type="t" for="ch" forName="Parent1" refType="h" fact="0.45"/>
                      <dgm:constr type="h" for="ch" forName="Parent1" refType="h" fact="0.1"/>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Childtext1" refType="w"/>
                      <dgm:constr type="h" for="ch" forName="Childtext1" refType="h" fact="0.35"/>
                      <dgm:constr type="t" for="ch" forName="Childtext1" refType="h" fact="0.65"/>
                    </dgm:constrLst>
                  </dgm:else>
                </dgm:choose>
              </dgm:if>
              <dgm:else name="middleRows">
                <dgm:choose name="casesForSnakingLogic2">
                  <dgm:if name="oddNode2" axis="self" ptType="node" func="posOdd" op="equ" val="1">
                    <dgm:constrLst>
                      <dgm:constr type="w" for="ch" forName="Childtext1" refType="w"/>
                      <dgm:constr type="h" for="ch" forName="Childtext1" refType="h" fact="0.35"/>
                      <dgm:constr type="w" for="ch" forName="ConnectLineEnd" refType="h" fact="0.02"/>
                      <dgm:constr type="h" for="ch" forName="ConnectLineEnd" refType="h" fact="0.02"/>
                      <dgm:constr type="t" for="ch" forName="ConnectLineEnd" refType="h" fact="0.35"/>
                      <dgm:constr type="ctrX" for="ch" forName="ConnectLineEnd" refType="w" fact="0.5"/>
                      <dgm:constr type="w" for="ch" forName="ConnectLine"/>
                      <dgm:constr type="h" for="ch" forName="ConnectLine" refType="h" fact="0.08"/>
                      <dgm:constr type="t" for="ch" forName="ConnectLine" refType="h" fact="0.37"/>
                      <dgm:constr type="ctrX" for="ch" forName="ConnectLine" refType="w" fact="0.5"/>
                      <dgm:constr type="w" for="ch" forName="Parent1" refType="w" fact="0.6"/>
                      <dgm:constr type="l" for="ch" forName="Parent1" refType="w" fact="0.2"/>
                      <dgm:constr type="t" for="ch" forName="Parent1" refType="h" fact="0.45"/>
                      <dgm:constr type="h" for="ch" forName="Parent1" refType="h" fact="0.1"/>
                      <dgm:constr type="w" for="ch" forName="EmptyPane" refType="w"/>
                      <dgm:constr type="t" for="ch" forName="EmptyPane" refType="h" fact="0.55"/>
                      <dgm:constr type="h" for="ch" forName="EmptyPane" refType="h" fact="0.45"/>
                    </dgm:constrLst>
                  </dgm:if>
                  <dgm:else name="evenNode2">
                    <dgm:constrLst>
                      <dgm:constr type="w" for="ch" forName="EmptyPane" refType="w"/>
                      <dgm:constr type="h" for="ch" forName="EmptyPane" refType="h" fact="0.45"/>
                      <dgm:constr type="w" for="ch" forName="Parent1" refType="w" fact="0.6"/>
                      <dgm:constr type="l" for="ch" forName="Parent1" refType="w" fact="0.2"/>
                      <dgm:constr type="t" for="ch" forName="Parent1" refType="h" fact="0.45"/>
                      <dgm:constr type="h" for="ch" forName="Parent1" refType="h" fact="0.1"/>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Childtext1" refType="w"/>
                      <dgm:constr type="h" for="ch" forName="Childtext1" refType="h" fact="0.35"/>
                      <dgm:constr type="t" for="ch" forName="Childtext1" refType="h" fact="0.65"/>
                    </dgm:constrLst>
                  </dgm:else>
                </dgm:choose>
              </dgm:else>
            </dgm:choose>
          </dgm:else>
        </dgm:choose>
        <dgm:layoutNode name="Parent1" styleLbl="alignNode1">
          <dgm:varLst>
            <dgm:chMax val="1"/>
            <dgm:chPref val="1"/>
            <dgm:bulletEnabled val="1"/>
          </dgm:varLst>
          <dgm:alg type="tx">
            <dgm:param type="txAnchorHorz" val="ctr"/>
            <dgm:param type="txAnchorVert" val="mid"/>
            <dgm:param type="parTxRTL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w" fact="0.05"/>
            <dgm:constr type="rMarg" refType="w" fact="0.05"/>
            <dgm:constr type="tMarg"/>
            <dgm:constr type="bMarg"/>
          </dgm:constrLst>
          <dgm:ruleLst>
            <dgm:rule type="primFontSz" val="11" fact="NaN" max="NaN"/>
          </dgm:ruleLst>
        </dgm:layoutNode>
        <dgm:layoutNode name="Childtext1" styleLbl="revTx">
          <dgm:varLst>
            <dgm:bulletEnabled val="1"/>
          </dgm:varLst>
          <dgm:choose name="casesForTxtDirLogic">
            <dgm:if name="Name77" axis="self" ptType="node" func="posOdd" op="equ" val="1">
              <dgm:alg type="tx">
                <dgm:param type="txAnchorVert" val="b"/>
                <dgm:param type="txAnchorHorz" val="ctr"/>
                <dgm:param type="parTxRTLAlign" val="ctr"/>
                <dgm:param type="parTxRTLAlign" val="ctr"/>
              </dgm:alg>
            </dgm:if>
            <dgm:else name="Name88">
              <dgm:alg type="tx">
                <dgm:param type="txAnchorVert" val="t"/>
                <dgm:param type="txAnchorHorz" val="ctr"/>
                <dgm:param type="parTxRTLAlign" val="ctr"/>
                <dgm:param type="parTxRTLAlign" val="ctr"/>
              </dgm:alg>
            </dgm:else>
          </dgm:choose>
          <dgm:shape xmlns:r="http://schemas.openxmlformats.org/officeDocument/2006/relationships" type="rect" r:blip="">
            <dgm:adjLst/>
          </dgm:shape>
          <dgm:presOf axis="ch" ptType="node"/>
          <dgm:constrLst>
            <dgm:constr type="lMarg" refType="w" fact="0.05"/>
            <dgm:constr type="rMarg" refType="w" fact="0.05"/>
            <dgm:constr type="tMarg" refType="h" fact="0.05"/>
            <dgm:constr type="bMarg" refType="h" fact="0.05"/>
          </dgm:constrLst>
          <dgm:ruleLst>
            <dgm:rule type="primFontSz" val="11" fact="NaN" max="NaN"/>
          </dgm:ruleLst>
        </dgm:layoutNode>
        <dgm:layoutNode name="ConnectLine" styleLbl="callout">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64B13DD-DD5C-4D7B-A7B2-0D291A44580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dirty="0"/>
          </a:p>
        </p:txBody>
      </p:sp>
      <p:sp>
        <p:nvSpPr>
          <p:cNvPr id="3" name="Marcador de fecha 2">
            <a:extLst>
              <a:ext uri="{FF2B5EF4-FFF2-40B4-BE49-F238E27FC236}">
                <a16:creationId xmlns:a16="http://schemas.microsoft.com/office/drawing/2014/main" id="{25399B4A-D4B6-41DC-B4BA-A16F4A7EAB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DD8DD508-762E-4A56-8057-6F3E893FE061}" type="datetimeFigureOut">
              <a:rPr lang="en-US" smtClean="0"/>
              <a:t>6/13/2025</a:t>
            </a:fld>
            <a:endParaRPr lang="en-US" dirty="0"/>
          </a:p>
        </p:txBody>
      </p:sp>
      <p:sp>
        <p:nvSpPr>
          <p:cNvPr id="4" name="Marcador de pie de página 3">
            <a:extLst>
              <a:ext uri="{FF2B5EF4-FFF2-40B4-BE49-F238E27FC236}">
                <a16:creationId xmlns:a16="http://schemas.microsoft.com/office/drawing/2014/main" id="{C8A662FF-2BD0-42CC-81E0-E211BE360A8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dirty="0"/>
          </a:p>
        </p:txBody>
      </p:sp>
      <p:sp>
        <p:nvSpPr>
          <p:cNvPr id="5" name="Marcador de número de diapositiva 4">
            <a:extLst>
              <a:ext uri="{FF2B5EF4-FFF2-40B4-BE49-F238E27FC236}">
                <a16:creationId xmlns:a16="http://schemas.microsoft.com/office/drawing/2014/main" id="{3857ECB1-26BD-4C91-A134-EC6F2CC72CE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ABBFE5E4-E7AD-46D7-82A6-8E6D0CE600B6}" type="slidenum">
              <a:rPr lang="en-US" smtClean="0"/>
              <a:t>‹#›</a:t>
            </a:fld>
            <a:endParaRPr lang="en-US" dirty="0"/>
          </a:p>
        </p:txBody>
      </p:sp>
    </p:spTree>
    <p:extLst>
      <p:ext uri="{BB962C8B-B14F-4D97-AF65-F5344CB8AC3E}">
        <p14:creationId xmlns:p14="http://schemas.microsoft.com/office/powerpoint/2010/main" val="13824178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5869CD52-EA80-42E8-964B-0DC3907FFC08}" type="datetimeFigureOut">
              <a:rPr lang="en-US" smtClean="0"/>
              <a:t>6/13/2025</a:t>
            </a:fld>
            <a:endParaRPr lang="en-US"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
              <a:t>Haga clic para modificar los estilos de texto del patrón</a:t>
            </a:r>
          </a:p>
          <a:p>
            <a:pPr lvl="1" rtl="0"/>
            <a:r>
              <a:rPr lang="es"/>
              <a:t>Segundo nivel</a:t>
            </a:r>
          </a:p>
          <a:p>
            <a:pPr lvl="2" rtl="0"/>
            <a:r>
              <a:rPr lang="es"/>
              <a:t>Tercer nivel</a:t>
            </a:r>
          </a:p>
          <a:p>
            <a:pPr lvl="3" rtl="0"/>
            <a:r>
              <a:rPr lang="es"/>
              <a:t>Cuarto nivel</a:t>
            </a:r>
          </a:p>
          <a:p>
            <a:pPr lvl="4" rtl="0"/>
            <a:r>
              <a:rPr lang="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5DF5DD2-187C-450F-BB87-F62B9ADB04D5}" type="slidenum">
              <a:rPr lang="en-US" smtClean="0"/>
              <a:t>‹#›</a:t>
            </a:fld>
            <a:endParaRPr lang="en-US" dirty="0"/>
          </a:p>
        </p:txBody>
      </p:sp>
    </p:spTree>
    <p:extLst>
      <p:ext uri="{BB962C8B-B14F-4D97-AF65-F5344CB8AC3E}">
        <p14:creationId xmlns:p14="http://schemas.microsoft.com/office/powerpoint/2010/main" val="3503338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p>
            <a:pPr rtl="0"/>
            <a:endParaRPr lang="en-US" dirty="0"/>
          </a:p>
        </p:txBody>
      </p:sp>
      <p:sp>
        <p:nvSpPr>
          <p:cNvPr id="4" name="Marcador de número de diapositiva 3"/>
          <p:cNvSpPr>
            <a:spLocks noGrp="1"/>
          </p:cNvSpPr>
          <p:nvPr>
            <p:ph type="sldNum" sz="quarter" idx="5"/>
          </p:nvPr>
        </p:nvSpPr>
        <p:spPr/>
        <p:txBody>
          <a:bodyPr rtlCol="0"/>
          <a:lstStyle/>
          <a:p>
            <a:pPr rtl="0"/>
            <a:fld id="{83251742-F350-4E0A-882E-44E34E005EFD}" type="slidenum">
              <a:rPr lang="en-US" smtClean="0"/>
              <a:t>3</a:t>
            </a:fld>
            <a:endParaRPr lang="en-US" dirty="0"/>
          </a:p>
        </p:txBody>
      </p:sp>
    </p:spTree>
    <p:extLst>
      <p:ext uri="{BB962C8B-B14F-4D97-AF65-F5344CB8AC3E}">
        <p14:creationId xmlns:p14="http://schemas.microsoft.com/office/powerpoint/2010/main" val="528373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p>
            <a:pPr rtl="0"/>
            <a:endParaRPr lang="en-US" dirty="0"/>
          </a:p>
        </p:txBody>
      </p:sp>
      <p:sp>
        <p:nvSpPr>
          <p:cNvPr id="4" name="Marcador de número de diapositiva 3"/>
          <p:cNvSpPr>
            <a:spLocks noGrp="1"/>
          </p:cNvSpPr>
          <p:nvPr>
            <p:ph type="sldNum" sz="quarter" idx="5"/>
          </p:nvPr>
        </p:nvSpPr>
        <p:spPr/>
        <p:txBody>
          <a:bodyPr rtlCol="0"/>
          <a:lstStyle/>
          <a:p>
            <a:pPr rtl="0"/>
            <a:fld id="{83251742-F350-4E0A-882E-44E34E005EFD}" type="slidenum">
              <a:rPr lang="en-US" smtClean="0"/>
              <a:t>4</a:t>
            </a:fld>
            <a:endParaRPr lang="en-US" dirty="0"/>
          </a:p>
        </p:txBody>
      </p:sp>
    </p:spTree>
    <p:extLst>
      <p:ext uri="{BB962C8B-B14F-4D97-AF65-F5344CB8AC3E}">
        <p14:creationId xmlns:p14="http://schemas.microsoft.com/office/powerpoint/2010/main" val="33359210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p>
            <a:pPr rtl="0"/>
            <a:endParaRPr lang="en-US" dirty="0"/>
          </a:p>
        </p:txBody>
      </p:sp>
      <p:sp>
        <p:nvSpPr>
          <p:cNvPr id="4" name="Marcador de número de diapositiva 3"/>
          <p:cNvSpPr>
            <a:spLocks noGrp="1"/>
          </p:cNvSpPr>
          <p:nvPr>
            <p:ph type="sldNum" sz="quarter" idx="5"/>
          </p:nvPr>
        </p:nvSpPr>
        <p:spPr/>
        <p:txBody>
          <a:bodyPr rtlCol="0"/>
          <a:lstStyle/>
          <a:p>
            <a:pPr rtl="0"/>
            <a:fld id="{83251742-F350-4E0A-882E-44E34E005EFD}" type="slidenum">
              <a:rPr lang="en-US" smtClean="0"/>
              <a:t>5</a:t>
            </a:fld>
            <a:endParaRPr lang="en-US" dirty="0"/>
          </a:p>
        </p:txBody>
      </p:sp>
    </p:spTree>
    <p:extLst>
      <p:ext uri="{BB962C8B-B14F-4D97-AF65-F5344CB8AC3E}">
        <p14:creationId xmlns:p14="http://schemas.microsoft.com/office/powerpoint/2010/main" val="3511872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66809-E975-4121-39F5-EE8A28847D4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3B9BAC-017B-BB28-9757-BF921A5B4A1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14B585E-3DA6-D7C5-FBA7-AE08AF12BE17}"/>
              </a:ext>
            </a:extLst>
          </p:cNvPr>
          <p:cNvSpPr>
            <a:spLocks noGrp="1"/>
          </p:cNvSpPr>
          <p:nvPr>
            <p:ph type="body" idx="1"/>
          </p:nvPr>
        </p:nvSpPr>
        <p:spPr/>
        <p:txBody>
          <a:bodyPr rtlCol="0"/>
          <a:lstStyle/>
          <a:p>
            <a:pPr rtl="0"/>
            <a:endParaRPr lang="en-US" dirty="0"/>
          </a:p>
        </p:txBody>
      </p:sp>
      <p:sp>
        <p:nvSpPr>
          <p:cNvPr id="4" name="Marcador de número de diapositiva 3">
            <a:extLst>
              <a:ext uri="{FF2B5EF4-FFF2-40B4-BE49-F238E27FC236}">
                <a16:creationId xmlns:a16="http://schemas.microsoft.com/office/drawing/2014/main" id="{1160BE36-2BD2-8EDB-A741-014BCCD56099}"/>
              </a:ext>
            </a:extLst>
          </p:cNvPr>
          <p:cNvSpPr>
            <a:spLocks noGrp="1"/>
          </p:cNvSpPr>
          <p:nvPr>
            <p:ph type="sldNum" sz="quarter" idx="5"/>
          </p:nvPr>
        </p:nvSpPr>
        <p:spPr/>
        <p:txBody>
          <a:bodyPr rtlCol="0"/>
          <a:lstStyle/>
          <a:p>
            <a:pPr rtl="0"/>
            <a:fld id="{83251742-F350-4E0A-882E-44E34E005EFD}" type="slidenum">
              <a:rPr lang="en-US" smtClean="0"/>
              <a:t>6</a:t>
            </a:fld>
            <a:endParaRPr lang="en-US" dirty="0"/>
          </a:p>
        </p:txBody>
      </p:sp>
    </p:spTree>
    <p:extLst>
      <p:ext uri="{BB962C8B-B14F-4D97-AF65-F5344CB8AC3E}">
        <p14:creationId xmlns:p14="http://schemas.microsoft.com/office/powerpoint/2010/main" val="83774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p>
            <a:pPr rtl="0"/>
            <a:endParaRPr lang="en-US" dirty="0"/>
          </a:p>
        </p:txBody>
      </p:sp>
      <p:sp>
        <p:nvSpPr>
          <p:cNvPr id="4" name="Marcador de número de diapositiva 3"/>
          <p:cNvSpPr>
            <a:spLocks noGrp="1"/>
          </p:cNvSpPr>
          <p:nvPr>
            <p:ph type="sldNum" sz="quarter" idx="5"/>
          </p:nvPr>
        </p:nvSpPr>
        <p:spPr/>
        <p:txBody>
          <a:bodyPr rtlCol="0"/>
          <a:lstStyle/>
          <a:p>
            <a:pPr rtl="0"/>
            <a:fld id="{83251742-F350-4E0A-882E-44E34E005EFD}" type="slidenum">
              <a:rPr lang="en-US" smtClean="0"/>
              <a:t>7</a:t>
            </a:fld>
            <a:endParaRPr lang="en-US" dirty="0"/>
          </a:p>
        </p:txBody>
      </p:sp>
    </p:spTree>
    <p:extLst>
      <p:ext uri="{BB962C8B-B14F-4D97-AF65-F5344CB8AC3E}">
        <p14:creationId xmlns:p14="http://schemas.microsoft.com/office/powerpoint/2010/main" val="3511872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p>
            <a:pPr rtl="0"/>
            <a:endParaRPr lang="en-US" dirty="0"/>
          </a:p>
        </p:txBody>
      </p:sp>
      <p:sp>
        <p:nvSpPr>
          <p:cNvPr id="4" name="Marcador de número de diapositiva 3"/>
          <p:cNvSpPr>
            <a:spLocks noGrp="1"/>
          </p:cNvSpPr>
          <p:nvPr>
            <p:ph type="sldNum" sz="quarter" idx="5"/>
          </p:nvPr>
        </p:nvSpPr>
        <p:spPr/>
        <p:txBody>
          <a:bodyPr rtlCol="0"/>
          <a:lstStyle/>
          <a:p>
            <a:pPr rtl="0"/>
            <a:fld id="{83251742-F350-4E0A-882E-44E34E005EFD}" type="slidenum">
              <a:rPr lang="en-US" smtClean="0"/>
              <a:t>8</a:t>
            </a:fld>
            <a:endParaRPr lang="en-US" dirty="0"/>
          </a:p>
        </p:txBody>
      </p:sp>
    </p:spTree>
    <p:extLst>
      <p:ext uri="{BB962C8B-B14F-4D97-AF65-F5344CB8AC3E}">
        <p14:creationId xmlns:p14="http://schemas.microsoft.com/office/powerpoint/2010/main" val="2418866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6D2E0-B925-1207-88FF-4D3FA0F3898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8C54022-4589-31E3-5A1C-4B88DFD399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1D687F4-F64A-96FD-3783-6870F679AA6F}"/>
              </a:ext>
            </a:extLst>
          </p:cNvPr>
          <p:cNvSpPr>
            <a:spLocks noGrp="1"/>
          </p:cNvSpPr>
          <p:nvPr>
            <p:ph type="body" idx="1"/>
          </p:nvPr>
        </p:nvSpPr>
        <p:spPr/>
        <p:txBody>
          <a:bodyPr rtlCol="0"/>
          <a:lstStyle/>
          <a:p>
            <a:pPr rtl="0"/>
            <a:endParaRPr lang="en-US" dirty="0"/>
          </a:p>
        </p:txBody>
      </p:sp>
      <p:sp>
        <p:nvSpPr>
          <p:cNvPr id="4" name="Marcador de número de diapositiva 3">
            <a:extLst>
              <a:ext uri="{FF2B5EF4-FFF2-40B4-BE49-F238E27FC236}">
                <a16:creationId xmlns:a16="http://schemas.microsoft.com/office/drawing/2014/main" id="{01F5012F-3076-6EE2-31E9-4B3681B915D7}"/>
              </a:ext>
            </a:extLst>
          </p:cNvPr>
          <p:cNvSpPr>
            <a:spLocks noGrp="1"/>
          </p:cNvSpPr>
          <p:nvPr>
            <p:ph type="sldNum" sz="quarter" idx="5"/>
          </p:nvPr>
        </p:nvSpPr>
        <p:spPr/>
        <p:txBody>
          <a:bodyPr rtlCol="0"/>
          <a:lstStyle/>
          <a:p>
            <a:pPr rtl="0"/>
            <a:fld id="{83251742-F350-4E0A-882E-44E34E005EFD}" type="slidenum">
              <a:rPr lang="en-US" smtClean="0"/>
              <a:t>9</a:t>
            </a:fld>
            <a:endParaRPr lang="en-US" dirty="0"/>
          </a:p>
        </p:txBody>
      </p:sp>
    </p:spTree>
    <p:extLst>
      <p:ext uri="{BB962C8B-B14F-4D97-AF65-F5344CB8AC3E}">
        <p14:creationId xmlns:p14="http://schemas.microsoft.com/office/powerpoint/2010/main" val="2860924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7B5EF-B92E-34A4-0DA4-7543A437B91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36820E1-D475-FD83-ABB1-A9889472C73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4432B05-4144-0EA6-13FD-24F0167E2813}"/>
              </a:ext>
            </a:extLst>
          </p:cNvPr>
          <p:cNvSpPr>
            <a:spLocks noGrp="1"/>
          </p:cNvSpPr>
          <p:nvPr>
            <p:ph type="body" idx="1"/>
          </p:nvPr>
        </p:nvSpPr>
        <p:spPr/>
        <p:txBody>
          <a:bodyPr rtlCol="0"/>
          <a:lstStyle/>
          <a:p>
            <a:pPr rtl="0"/>
            <a:endParaRPr lang="en-US" dirty="0"/>
          </a:p>
        </p:txBody>
      </p:sp>
      <p:sp>
        <p:nvSpPr>
          <p:cNvPr id="4" name="Marcador de número de diapositiva 3">
            <a:extLst>
              <a:ext uri="{FF2B5EF4-FFF2-40B4-BE49-F238E27FC236}">
                <a16:creationId xmlns:a16="http://schemas.microsoft.com/office/drawing/2014/main" id="{3FB3DFB0-B7CF-7F77-BF6F-0D7284D8701E}"/>
              </a:ext>
            </a:extLst>
          </p:cNvPr>
          <p:cNvSpPr>
            <a:spLocks noGrp="1"/>
          </p:cNvSpPr>
          <p:nvPr>
            <p:ph type="sldNum" sz="quarter" idx="5"/>
          </p:nvPr>
        </p:nvSpPr>
        <p:spPr/>
        <p:txBody>
          <a:bodyPr rtlCol="0"/>
          <a:lstStyle/>
          <a:p>
            <a:pPr rtl="0"/>
            <a:fld id="{83251742-F350-4E0A-882E-44E34E005EFD}" type="slidenum">
              <a:rPr lang="en-US" smtClean="0"/>
              <a:t>10</a:t>
            </a:fld>
            <a:endParaRPr lang="en-US" dirty="0"/>
          </a:p>
        </p:txBody>
      </p:sp>
    </p:spTree>
    <p:extLst>
      <p:ext uri="{BB962C8B-B14F-4D97-AF65-F5344CB8AC3E}">
        <p14:creationId xmlns:p14="http://schemas.microsoft.com/office/powerpoint/2010/main" val="4758051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18599-838E-A780-AF2E-98A3119DA85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6B350A-2B96-81AC-497E-78B4DBB6CC8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62AEB09-099D-84F2-5ED0-24B9E7C6A3B0}"/>
              </a:ext>
            </a:extLst>
          </p:cNvPr>
          <p:cNvSpPr>
            <a:spLocks noGrp="1"/>
          </p:cNvSpPr>
          <p:nvPr>
            <p:ph type="body" idx="1"/>
          </p:nvPr>
        </p:nvSpPr>
        <p:spPr/>
        <p:txBody>
          <a:bodyPr rtlCol="0"/>
          <a:lstStyle/>
          <a:p>
            <a:pPr rtl="0"/>
            <a:endParaRPr lang="en-US" dirty="0"/>
          </a:p>
        </p:txBody>
      </p:sp>
      <p:sp>
        <p:nvSpPr>
          <p:cNvPr id="4" name="Marcador de número de diapositiva 3">
            <a:extLst>
              <a:ext uri="{FF2B5EF4-FFF2-40B4-BE49-F238E27FC236}">
                <a16:creationId xmlns:a16="http://schemas.microsoft.com/office/drawing/2014/main" id="{C0A207D6-6882-ADEF-CA57-CB7B69AA41AC}"/>
              </a:ext>
            </a:extLst>
          </p:cNvPr>
          <p:cNvSpPr>
            <a:spLocks noGrp="1"/>
          </p:cNvSpPr>
          <p:nvPr>
            <p:ph type="sldNum" sz="quarter" idx="5"/>
          </p:nvPr>
        </p:nvSpPr>
        <p:spPr/>
        <p:txBody>
          <a:bodyPr rtlCol="0"/>
          <a:lstStyle/>
          <a:p>
            <a:pPr rtl="0"/>
            <a:fld id="{83251742-F350-4E0A-882E-44E34E005EFD}" type="slidenum">
              <a:rPr lang="en-US" smtClean="0"/>
              <a:t>12</a:t>
            </a:fld>
            <a:endParaRPr lang="en-US" dirty="0"/>
          </a:p>
        </p:txBody>
      </p:sp>
    </p:spTree>
    <p:extLst>
      <p:ext uri="{BB962C8B-B14F-4D97-AF65-F5344CB8AC3E}">
        <p14:creationId xmlns:p14="http://schemas.microsoft.com/office/powerpoint/2010/main" val="3712999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p>
            <a:pPr rtl="0"/>
            <a:endParaRPr lang="en-US" dirty="0"/>
          </a:p>
        </p:txBody>
      </p:sp>
      <p:sp>
        <p:nvSpPr>
          <p:cNvPr id="4" name="Marcador de número de diapositiva 3"/>
          <p:cNvSpPr>
            <a:spLocks noGrp="1"/>
          </p:cNvSpPr>
          <p:nvPr>
            <p:ph type="sldNum" sz="quarter" idx="5"/>
          </p:nvPr>
        </p:nvSpPr>
        <p:spPr/>
        <p:txBody>
          <a:bodyPr rtlCol="0"/>
          <a:lstStyle/>
          <a:p>
            <a:pPr rtl="0"/>
            <a:fld id="{62002DED-DCF6-428F-92AB-AA8ACCA0B387}" type="slidenum">
              <a:rPr lang="en-US" smtClean="0"/>
              <a:t>13</a:t>
            </a:fld>
            <a:endParaRPr lang="en-US" dirty="0"/>
          </a:p>
        </p:txBody>
      </p:sp>
    </p:spTree>
    <p:extLst>
      <p:ext uri="{BB962C8B-B14F-4D97-AF65-F5344CB8AC3E}">
        <p14:creationId xmlns:p14="http://schemas.microsoft.com/office/powerpoint/2010/main" val="861535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p>
            <a:pPr rtl="0"/>
            <a:endParaRPr lang="en-US" dirty="0"/>
          </a:p>
        </p:txBody>
      </p:sp>
      <p:sp>
        <p:nvSpPr>
          <p:cNvPr id="4" name="Marcador de número de diapositiva 3"/>
          <p:cNvSpPr>
            <a:spLocks noGrp="1"/>
          </p:cNvSpPr>
          <p:nvPr>
            <p:ph type="sldNum" sz="quarter" idx="5"/>
          </p:nvPr>
        </p:nvSpPr>
        <p:spPr/>
        <p:txBody>
          <a:bodyPr rtlCol="0"/>
          <a:lstStyle/>
          <a:p>
            <a:pPr rtl="0"/>
            <a:fld id="{83251742-F350-4E0A-882E-44E34E005EFD}" type="slidenum">
              <a:rPr lang="en-US" smtClean="0"/>
              <a:t>14</a:t>
            </a:fld>
            <a:endParaRPr lang="en-US" dirty="0"/>
          </a:p>
        </p:txBody>
      </p:sp>
    </p:spTree>
    <p:extLst>
      <p:ext uri="{BB962C8B-B14F-4D97-AF65-F5344CB8AC3E}">
        <p14:creationId xmlns:p14="http://schemas.microsoft.com/office/powerpoint/2010/main" val="30129749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p>
            <a:pPr rtl="0"/>
            <a:endParaRPr lang="en-US" dirty="0"/>
          </a:p>
        </p:txBody>
      </p:sp>
      <p:sp>
        <p:nvSpPr>
          <p:cNvPr id="4" name="Marcador de número de diapositiva 3"/>
          <p:cNvSpPr>
            <a:spLocks noGrp="1"/>
          </p:cNvSpPr>
          <p:nvPr>
            <p:ph type="sldNum" sz="quarter" idx="5"/>
          </p:nvPr>
        </p:nvSpPr>
        <p:spPr/>
        <p:txBody>
          <a:bodyPr rtlCol="0"/>
          <a:lstStyle/>
          <a:p>
            <a:pPr rtl="0"/>
            <a:fld id="{83251742-F350-4E0A-882E-44E34E005EFD}" type="slidenum">
              <a:rPr lang="en-US" smtClean="0"/>
              <a:t>15</a:t>
            </a:fld>
            <a:endParaRPr lang="en-US" dirty="0"/>
          </a:p>
        </p:txBody>
      </p:sp>
    </p:spTree>
    <p:extLst>
      <p:ext uri="{BB962C8B-B14F-4D97-AF65-F5344CB8AC3E}">
        <p14:creationId xmlns:p14="http://schemas.microsoft.com/office/powerpoint/2010/main" val="339656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ítulo">
    <p:spTree>
      <p:nvGrpSpPr>
        <p:cNvPr id="1" name=""/>
        <p:cNvGrpSpPr/>
        <p:nvPr/>
      </p:nvGrpSpPr>
      <p:grpSpPr>
        <a:xfrm>
          <a:off x="0" y="0"/>
          <a:ext cx="0" cy="0"/>
          <a:chOff x="0" y="0"/>
          <a:chExt cx="0" cy="0"/>
        </a:xfrm>
      </p:grpSpPr>
      <p:sp>
        <p:nvSpPr>
          <p:cNvPr id="16" name="Título 1">
            <a:extLst>
              <a:ext uri="{FF2B5EF4-FFF2-40B4-BE49-F238E27FC236}">
                <a16:creationId xmlns:a16="http://schemas.microsoft.com/office/drawing/2014/main" id="{089AF31C-6D63-451B-BE35-F1CE5A8D371B}"/>
              </a:ext>
            </a:extLst>
          </p:cNvPr>
          <p:cNvSpPr>
            <a:spLocks noGrp="1"/>
          </p:cNvSpPr>
          <p:nvPr>
            <p:ph type="ctrTitle" hasCustomPrompt="1"/>
          </p:nvPr>
        </p:nvSpPr>
        <p:spPr>
          <a:xfrm>
            <a:off x="735702" y="503497"/>
            <a:ext cx="4223000" cy="3845891"/>
          </a:xfrm>
        </p:spPr>
        <p:txBody>
          <a:bodyPr rtlCol="0"/>
          <a:lstStyle>
            <a:lvl1pPr>
              <a:defRPr sz="6000" b="1" spc="1500" baseline="0"/>
            </a:lvl1pPr>
          </a:lstStyle>
          <a:p>
            <a:pPr algn="l" rtl="0"/>
            <a:r>
              <a:rPr lang="es"/>
              <a:t>HAGA CLIC PARA AGREGAR UN TÍTULO</a:t>
            </a:r>
          </a:p>
        </p:txBody>
      </p:sp>
      <p:sp>
        <p:nvSpPr>
          <p:cNvPr id="17" name="Subtítulo 2">
            <a:extLst>
              <a:ext uri="{FF2B5EF4-FFF2-40B4-BE49-F238E27FC236}">
                <a16:creationId xmlns:a16="http://schemas.microsoft.com/office/drawing/2014/main" id="{7D4FF1DD-E23B-4744-B517-0FC5587EC805}"/>
              </a:ext>
            </a:extLst>
          </p:cNvPr>
          <p:cNvSpPr>
            <a:spLocks noGrp="1"/>
          </p:cNvSpPr>
          <p:nvPr>
            <p:ph type="subTitle" idx="1" hasCustomPrompt="1"/>
          </p:nvPr>
        </p:nvSpPr>
        <p:spPr>
          <a:xfrm>
            <a:off x="735702" y="4441463"/>
            <a:ext cx="4223000" cy="1781123"/>
          </a:xfrm>
        </p:spPr>
        <p:txBody>
          <a:bodyPr rtlCol="0"/>
          <a:lstStyle>
            <a:lvl1pPr marL="0">
              <a:buNone/>
              <a:defRPr sz="2400" spc="400" baseline="0"/>
            </a:lvl1pPr>
          </a:lstStyle>
          <a:p>
            <a:pPr algn="l" rtl="0"/>
            <a:r>
              <a:rPr lang="es"/>
              <a:t>HAGA CLIC PARA AGREGAR UN SUBTÍTULO</a:t>
            </a:r>
          </a:p>
        </p:txBody>
      </p:sp>
      <p:sp>
        <p:nvSpPr>
          <p:cNvPr id="19" name="Gráfico 212">
            <a:extLst>
              <a:ext uri="{FF2B5EF4-FFF2-40B4-BE49-F238E27FC236}">
                <a16:creationId xmlns:a16="http://schemas.microsoft.com/office/drawing/2014/main" id="{0E905E14-E19A-49A4-95B0-A4334F09DD52}"/>
              </a:ext>
              <a:ext uri="{C183D7F6-B498-43B3-948B-1728B52AA6E4}">
                <adec:decorative xmlns:adec="http://schemas.microsoft.com/office/drawing/2017/decorative" val="1"/>
              </a:ext>
            </a:extLst>
          </p:cNvPr>
          <p:cNvSpPr/>
          <p:nvPr userDrawn="1"/>
        </p:nvSpPr>
        <p:spPr>
          <a:xfrm>
            <a:off x="10458925" y="819560"/>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20" name="Gráfico 212">
            <a:extLst>
              <a:ext uri="{FF2B5EF4-FFF2-40B4-BE49-F238E27FC236}">
                <a16:creationId xmlns:a16="http://schemas.microsoft.com/office/drawing/2014/main" id="{F99F5C16-D21E-4159-9011-D83D6294542A}"/>
              </a:ext>
              <a:ext uri="{C183D7F6-B498-43B3-948B-1728B52AA6E4}">
                <adec:decorative xmlns:adec="http://schemas.microsoft.com/office/drawing/2017/decorative" val="1"/>
              </a:ext>
            </a:extLst>
          </p:cNvPr>
          <p:cNvSpPr/>
          <p:nvPr userDrawn="1"/>
        </p:nvSpPr>
        <p:spPr>
          <a:xfrm>
            <a:off x="10458925" y="819560"/>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198" name="Marcador de posición de imagen 197">
            <a:extLst>
              <a:ext uri="{FF2B5EF4-FFF2-40B4-BE49-F238E27FC236}">
                <a16:creationId xmlns:a16="http://schemas.microsoft.com/office/drawing/2014/main" id="{F9D3FB22-FF74-4855-A816-8D13507F1A88}"/>
              </a:ext>
            </a:extLst>
          </p:cNvPr>
          <p:cNvSpPr>
            <a:spLocks noGrp="1"/>
          </p:cNvSpPr>
          <p:nvPr>
            <p:ph type="pic" sz="quarter" idx="13" hasCustomPrompt="1"/>
          </p:nvPr>
        </p:nvSpPr>
        <p:spPr>
          <a:xfrm>
            <a:off x="5467894" y="587120"/>
            <a:ext cx="5290998" cy="5290998"/>
          </a:xfrm>
          <a:custGeom>
            <a:avLst/>
            <a:gdLst>
              <a:gd name="connsiteX0" fmla="*/ 2645499 w 5290998"/>
              <a:gd name="connsiteY0" fmla="*/ 0 h 5290998"/>
              <a:gd name="connsiteX1" fmla="*/ 5290998 w 5290998"/>
              <a:gd name="connsiteY1" fmla="*/ 2645499 h 5290998"/>
              <a:gd name="connsiteX2" fmla="*/ 2645499 w 5290998"/>
              <a:gd name="connsiteY2" fmla="*/ 5290998 h 5290998"/>
              <a:gd name="connsiteX3" fmla="*/ 0 w 5290998"/>
              <a:gd name="connsiteY3" fmla="*/ 2645499 h 5290998"/>
              <a:gd name="connsiteX4" fmla="*/ 2645499 w 5290998"/>
              <a:gd name="connsiteY4" fmla="*/ 0 h 5290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90998" h="5290998">
                <a:moveTo>
                  <a:pt x="2645499" y="0"/>
                </a:moveTo>
                <a:cubicBezTo>
                  <a:pt x="4106568" y="0"/>
                  <a:pt x="5290998" y="1184430"/>
                  <a:pt x="5290998" y="2645499"/>
                </a:cubicBezTo>
                <a:cubicBezTo>
                  <a:pt x="5290998" y="4106568"/>
                  <a:pt x="4106568" y="5290998"/>
                  <a:pt x="2645499" y="5290998"/>
                </a:cubicBezTo>
                <a:cubicBezTo>
                  <a:pt x="1184430" y="5290998"/>
                  <a:pt x="0" y="4106568"/>
                  <a:pt x="0" y="2645499"/>
                </a:cubicBezTo>
                <a:cubicBezTo>
                  <a:pt x="0" y="1184430"/>
                  <a:pt x="1184430" y="0"/>
                  <a:pt x="2645499" y="0"/>
                </a:cubicBezTo>
                <a:close/>
              </a:path>
            </a:pathLst>
          </a:custGeom>
        </p:spPr>
        <p:txBody>
          <a:bodyPr wrap="square" rtlCol="0">
            <a:noAutofit/>
          </a:bodyPr>
          <a:lstStyle>
            <a:lvl1pPr algn="ctr">
              <a:buNone/>
              <a:defRPr/>
            </a:lvl1pPr>
          </a:lstStyle>
          <a:p>
            <a:pPr rtl="0"/>
            <a:r>
              <a:rPr lang="es"/>
              <a:t>Haga clic para agregar una foto</a:t>
            </a:r>
          </a:p>
        </p:txBody>
      </p:sp>
      <p:grpSp>
        <p:nvGrpSpPr>
          <p:cNvPr id="7" name="Gráfico 190">
            <a:extLst>
              <a:ext uri="{FF2B5EF4-FFF2-40B4-BE49-F238E27FC236}">
                <a16:creationId xmlns:a16="http://schemas.microsoft.com/office/drawing/2014/main" id="{17EAC1B1-556C-4228-8079-3D901DC59A88}"/>
              </a:ext>
              <a:ext uri="{C183D7F6-B498-43B3-948B-1728B52AA6E4}">
                <adec:decorative xmlns:adec="http://schemas.microsoft.com/office/drawing/2017/decorative" val="1"/>
              </a:ext>
            </a:extLst>
          </p:cNvPr>
          <p:cNvGrpSpPr/>
          <p:nvPr userDrawn="1"/>
        </p:nvGrpSpPr>
        <p:grpSpPr>
          <a:xfrm>
            <a:off x="4958702" y="964250"/>
            <a:ext cx="1591731" cy="537747"/>
            <a:chOff x="2504802" y="1755501"/>
            <a:chExt cx="1591731" cy="537747"/>
          </a:xfrm>
          <a:solidFill>
            <a:schemeClr val="tx1"/>
          </a:solidFill>
        </p:grpSpPr>
        <p:sp>
          <p:nvSpPr>
            <p:cNvPr id="8" name="Forma libre: Forma 7">
              <a:extLst>
                <a:ext uri="{FF2B5EF4-FFF2-40B4-BE49-F238E27FC236}">
                  <a16:creationId xmlns:a16="http://schemas.microsoft.com/office/drawing/2014/main" id="{00A0FE21-F756-4726-9EC7-46DFECEEA9C4}"/>
                </a:ext>
              </a:extLst>
            </p:cNvPr>
            <p:cNvSpPr/>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rtl="0"/>
              <a:endParaRPr lang="en-US" dirty="0"/>
            </a:p>
          </p:txBody>
        </p:sp>
        <p:sp>
          <p:nvSpPr>
            <p:cNvPr id="9" name="Forma libre: Forma 8">
              <a:extLst>
                <a:ext uri="{FF2B5EF4-FFF2-40B4-BE49-F238E27FC236}">
                  <a16:creationId xmlns:a16="http://schemas.microsoft.com/office/drawing/2014/main" id="{B058B96D-C47B-4B24-BDCB-76960C6093C2}"/>
                </a:ext>
              </a:extLst>
            </p:cNvPr>
            <p:cNvSpPr/>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rtl="0"/>
              <a:endParaRPr lang="en-US" dirty="0"/>
            </a:p>
          </p:txBody>
        </p:sp>
      </p:grpSp>
      <p:grpSp>
        <p:nvGrpSpPr>
          <p:cNvPr id="10" name="Gráfico 4" hidden="1">
            <a:extLst>
              <a:ext uri="{FF2B5EF4-FFF2-40B4-BE49-F238E27FC236}">
                <a16:creationId xmlns:a16="http://schemas.microsoft.com/office/drawing/2014/main" id="{7058F75D-7E47-484C-A8EE-2222806808AB}"/>
              </a:ext>
              <a:ext uri="{C183D7F6-B498-43B3-948B-1728B52AA6E4}">
                <adec:decorative xmlns:adec="http://schemas.microsoft.com/office/drawing/2017/decorative" val="1"/>
              </a:ext>
            </a:extLst>
          </p:cNvPr>
          <p:cNvGrpSpPr/>
          <p:nvPr userDrawn="1"/>
        </p:nvGrpSpPr>
        <p:grpSpPr>
          <a:xfrm>
            <a:off x="9594816" y="4332008"/>
            <a:ext cx="1861481" cy="1861499"/>
            <a:chOff x="5734037" y="3067039"/>
            <a:chExt cx="724483" cy="724489"/>
          </a:xfrm>
          <a:solidFill>
            <a:schemeClr val="tx1"/>
          </a:solidFill>
        </p:grpSpPr>
        <p:sp>
          <p:nvSpPr>
            <p:cNvPr id="11" name="Freeform: Shape 10">
              <a:extLst>
                <a:ext uri="{FF2B5EF4-FFF2-40B4-BE49-F238E27FC236}">
                  <a16:creationId xmlns:a16="http://schemas.microsoft.com/office/drawing/2014/main" id="{F1AC0594-B604-4B5F-8735-5032813BC0BE}"/>
                </a:ext>
              </a:extLst>
            </p:cNvPr>
            <p:cNvSpPr/>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dirty="0"/>
            </a:p>
          </p:txBody>
        </p:sp>
        <p:sp>
          <p:nvSpPr>
            <p:cNvPr id="12" name="Freeform: Shape 11">
              <a:extLst>
                <a:ext uri="{FF2B5EF4-FFF2-40B4-BE49-F238E27FC236}">
                  <a16:creationId xmlns:a16="http://schemas.microsoft.com/office/drawing/2014/main" id="{CC76D1BD-7300-4354-BCA3-07E1D3ED20C7}"/>
                </a:ext>
              </a:extLst>
            </p:cNvPr>
            <p:cNvSpPr/>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3" name="Freeform: Shape 12">
              <a:extLst>
                <a:ext uri="{FF2B5EF4-FFF2-40B4-BE49-F238E27FC236}">
                  <a16:creationId xmlns:a16="http://schemas.microsoft.com/office/drawing/2014/main" id="{DD9F6A88-7F99-4DBB-95B6-90D13BF6D6DA}"/>
                </a:ext>
              </a:extLst>
            </p:cNvPr>
            <p:cNvSpPr/>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4" name="Freeform: Shape 13">
              <a:extLst>
                <a:ext uri="{FF2B5EF4-FFF2-40B4-BE49-F238E27FC236}">
                  <a16:creationId xmlns:a16="http://schemas.microsoft.com/office/drawing/2014/main" id="{5E50E3B4-971A-4855-9C0F-87C90BD703A8}"/>
                </a:ext>
              </a:extLst>
            </p:cNvPr>
            <p:cNvSpPr/>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5" name="Freeform: Shape 14">
              <a:extLst>
                <a:ext uri="{FF2B5EF4-FFF2-40B4-BE49-F238E27FC236}">
                  <a16:creationId xmlns:a16="http://schemas.microsoft.com/office/drawing/2014/main" id="{ADF73B02-8ED1-493F-BD6A-3884CA50ED50}"/>
                </a:ext>
              </a:extLst>
            </p:cNvPr>
            <p:cNvSpPr/>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8" name="Freeform: Shape 17">
              <a:extLst>
                <a:ext uri="{FF2B5EF4-FFF2-40B4-BE49-F238E27FC236}">
                  <a16:creationId xmlns:a16="http://schemas.microsoft.com/office/drawing/2014/main" id="{2C8712CC-BAA8-4123-A8AB-B659FFA7B464}"/>
                </a:ext>
              </a:extLst>
            </p:cNvPr>
            <p:cNvSpPr/>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21" name="Freeform: Shape 20">
              <a:extLst>
                <a:ext uri="{FF2B5EF4-FFF2-40B4-BE49-F238E27FC236}">
                  <a16:creationId xmlns:a16="http://schemas.microsoft.com/office/drawing/2014/main" id="{2DF71CDC-593D-45ED-A324-B6288F88EFCD}"/>
                </a:ext>
              </a:extLst>
            </p:cNvPr>
            <p:cNvSpPr/>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22" name="Freeform: Shape 21">
              <a:extLst>
                <a:ext uri="{FF2B5EF4-FFF2-40B4-BE49-F238E27FC236}">
                  <a16:creationId xmlns:a16="http://schemas.microsoft.com/office/drawing/2014/main" id="{CCA641C0-F983-4E9C-89A5-4E177BC394FB}"/>
                </a:ext>
              </a:extLst>
            </p:cNvPr>
            <p:cNvSpPr/>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dirty="0"/>
            </a:p>
          </p:txBody>
        </p:sp>
        <p:sp>
          <p:nvSpPr>
            <p:cNvPr id="23" name="Freeform: Shape 22">
              <a:extLst>
                <a:ext uri="{FF2B5EF4-FFF2-40B4-BE49-F238E27FC236}">
                  <a16:creationId xmlns:a16="http://schemas.microsoft.com/office/drawing/2014/main" id="{6770500E-AF98-4D78-A6FE-9B24BFC8BCCF}"/>
                </a:ext>
              </a:extLst>
            </p:cNvPr>
            <p:cNvSpPr/>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24" name="Freeform: Shape 23">
              <a:extLst>
                <a:ext uri="{FF2B5EF4-FFF2-40B4-BE49-F238E27FC236}">
                  <a16:creationId xmlns:a16="http://schemas.microsoft.com/office/drawing/2014/main" id="{12C4091D-60DA-42BB-989C-B9ADE5525C55}"/>
                </a:ext>
              </a:extLst>
            </p:cNvPr>
            <p:cNvSpPr/>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25" name="Freeform: Shape 24">
              <a:extLst>
                <a:ext uri="{FF2B5EF4-FFF2-40B4-BE49-F238E27FC236}">
                  <a16:creationId xmlns:a16="http://schemas.microsoft.com/office/drawing/2014/main" id="{168590E5-C6C5-44A5-9C28-E0516B919B26}"/>
                </a:ext>
              </a:extLst>
            </p:cNvPr>
            <p:cNvSpPr/>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26" name="Freeform: Shape 25">
              <a:extLst>
                <a:ext uri="{FF2B5EF4-FFF2-40B4-BE49-F238E27FC236}">
                  <a16:creationId xmlns:a16="http://schemas.microsoft.com/office/drawing/2014/main" id="{D7AA5261-59D2-4ED0-A2DA-395652A5C70D}"/>
                </a:ext>
              </a:extLst>
            </p:cNvPr>
            <p:cNvSpPr/>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27" name="Freeform: Shape 26">
              <a:extLst>
                <a:ext uri="{FF2B5EF4-FFF2-40B4-BE49-F238E27FC236}">
                  <a16:creationId xmlns:a16="http://schemas.microsoft.com/office/drawing/2014/main" id="{AD9FFE92-A04B-4BE2-A938-B2675AE1E4A9}"/>
                </a:ext>
              </a:extLst>
            </p:cNvPr>
            <p:cNvSpPr/>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28" name="Freeform: Shape 27">
              <a:extLst>
                <a:ext uri="{FF2B5EF4-FFF2-40B4-BE49-F238E27FC236}">
                  <a16:creationId xmlns:a16="http://schemas.microsoft.com/office/drawing/2014/main" id="{9A2D6B82-69E6-428B-BF32-6ABF1DCBF39E}"/>
                </a:ext>
              </a:extLst>
            </p:cNvPr>
            <p:cNvSpPr/>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29" name="Freeform: Shape 28">
              <a:extLst>
                <a:ext uri="{FF2B5EF4-FFF2-40B4-BE49-F238E27FC236}">
                  <a16:creationId xmlns:a16="http://schemas.microsoft.com/office/drawing/2014/main" id="{E2391CDF-0046-492E-9224-705121E92BA6}"/>
                </a:ext>
              </a:extLst>
            </p:cNvPr>
            <p:cNvSpPr/>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30" name="Freeform: Shape 29">
              <a:extLst>
                <a:ext uri="{FF2B5EF4-FFF2-40B4-BE49-F238E27FC236}">
                  <a16:creationId xmlns:a16="http://schemas.microsoft.com/office/drawing/2014/main" id="{4661FF79-5959-476B-8D56-5137DD91153A}"/>
                </a:ext>
              </a:extLst>
            </p:cNvPr>
            <p:cNvSpPr/>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31" name="Freeform: Shape 30">
              <a:extLst>
                <a:ext uri="{FF2B5EF4-FFF2-40B4-BE49-F238E27FC236}">
                  <a16:creationId xmlns:a16="http://schemas.microsoft.com/office/drawing/2014/main" id="{5DD68B4F-AD2D-48FC-A01D-0589F0B15BC9}"/>
                </a:ext>
              </a:extLst>
            </p:cNvPr>
            <p:cNvSpPr/>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32" name="Freeform: Shape 31">
              <a:extLst>
                <a:ext uri="{FF2B5EF4-FFF2-40B4-BE49-F238E27FC236}">
                  <a16:creationId xmlns:a16="http://schemas.microsoft.com/office/drawing/2014/main" id="{0CE2168C-1A33-414B-B7F0-9188533278AD}"/>
                </a:ext>
              </a:extLst>
            </p:cNvPr>
            <p:cNvSpPr/>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33" name="Freeform: Shape 32">
              <a:extLst>
                <a:ext uri="{FF2B5EF4-FFF2-40B4-BE49-F238E27FC236}">
                  <a16:creationId xmlns:a16="http://schemas.microsoft.com/office/drawing/2014/main" id="{20A0A7DC-BC4D-4658-905C-14DBA34206DD}"/>
                </a:ext>
              </a:extLst>
            </p:cNvPr>
            <p:cNvSpPr/>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34" name="Freeform: Shape 33">
              <a:extLst>
                <a:ext uri="{FF2B5EF4-FFF2-40B4-BE49-F238E27FC236}">
                  <a16:creationId xmlns:a16="http://schemas.microsoft.com/office/drawing/2014/main" id="{D9A197B0-B38E-4006-AE4C-5E1AFEE64B64}"/>
                </a:ext>
              </a:extLst>
            </p:cNvPr>
            <p:cNvSpPr/>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35" name="Freeform: Shape 34">
              <a:extLst>
                <a:ext uri="{FF2B5EF4-FFF2-40B4-BE49-F238E27FC236}">
                  <a16:creationId xmlns:a16="http://schemas.microsoft.com/office/drawing/2014/main" id="{911798F5-39E5-4F5D-A832-451D9B45AA39}"/>
                </a:ext>
              </a:extLst>
            </p:cNvPr>
            <p:cNvSpPr/>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36" name="Freeform: Shape 35">
              <a:extLst>
                <a:ext uri="{FF2B5EF4-FFF2-40B4-BE49-F238E27FC236}">
                  <a16:creationId xmlns:a16="http://schemas.microsoft.com/office/drawing/2014/main" id="{D9E60DA4-B7B2-4142-8B10-8414CFC3E4EE}"/>
                </a:ext>
              </a:extLst>
            </p:cNvPr>
            <p:cNvSpPr/>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37" name="Freeform: Shape 36">
              <a:extLst>
                <a:ext uri="{FF2B5EF4-FFF2-40B4-BE49-F238E27FC236}">
                  <a16:creationId xmlns:a16="http://schemas.microsoft.com/office/drawing/2014/main" id="{ED4CCCD2-6559-45FB-B74C-7DD51F558905}"/>
                </a:ext>
              </a:extLst>
            </p:cNvPr>
            <p:cNvSpPr/>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38" name="Freeform: Shape 37">
              <a:extLst>
                <a:ext uri="{FF2B5EF4-FFF2-40B4-BE49-F238E27FC236}">
                  <a16:creationId xmlns:a16="http://schemas.microsoft.com/office/drawing/2014/main" id="{5DDC2BEF-F322-4173-A403-106EED2F9773}"/>
                </a:ext>
              </a:extLst>
            </p:cNvPr>
            <p:cNvSpPr/>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39" name="Freeform: Shape 38">
              <a:extLst>
                <a:ext uri="{FF2B5EF4-FFF2-40B4-BE49-F238E27FC236}">
                  <a16:creationId xmlns:a16="http://schemas.microsoft.com/office/drawing/2014/main" id="{6611933B-49E7-46D2-88DB-CC46B84EA0BB}"/>
                </a:ext>
              </a:extLst>
            </p:cNvPr>
            <p:cNvSpPr/>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40" name="Freeform: Shape 39">
              <a:extLst>
                <a:ext uri="{FF2B5EF4-FFF2-40B4-BE49-F238E27FC236}">
                  <a16:creationId xmlns:a16="http://schemas.microsoft.com/office/drawing/2014/main" id="{D26A659F-FEA4-4E9C-B74E-996BEF9BAF23}"/>
                </a:ext>
              </a:extLst>
            </p:cNvPr>
            <p:cNvSpPr/>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41" name="Freeform: Shape 40">
              <a:extLst>
                <a:ext uri="{FF2B5EF4-FFF2-40B4-BE49-F238E27FC236}">
                  <a16:creationId xmlns:a16="http://schemas.microsoft.com/office/drawing/2014/main" id="{3B7E01FF-EBD3-4B8F-9D28-2BEF788A1ECA}"/>
                </a:ext>
              </a:extLst>
            </p:cNvPr>
            <p:cNvSpPr/>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2" name="Freeform: Shape 41">
              <a:extLst>
                <a:ext uri="{FF2B5EF4-FFF2-40B4-BE49-F238E27FC236}">
                  <a16:creationId xmlns:a16="http://schemas.microsoft.com/office/drawing/2014/main" id="{3FCADC36-D67A-4261-A9F3-C82E3F961AB5}"/>
                </a:ext>
              </a:extLst>
            </p:cNvPr>
            <p:cNvSpPr/>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43" name="Freeform: Shape 42">
              <a:extLst>
                <a:ext uri="{FF2B5EF4-FFF2-40B4-BE49-F238E27FC236}">
                  <a16:creationId xmlns:a16="http://schemas.microsoft.com/office/drawing/2014/main" id="{DBDB8408-0CFF-4820-9C69-EB049E017A8E}"/>
                </a:ext>
              </a:extLst>
            </p:cNvPr>
            <p:cNvSpPr/>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44" name="Freeform: Shape 43">
              <a:extLst>
                <a:ext uri="{FF2B5EF4-FFF2-40B4-BE49-F238E27FC236}">
                  <a16:creationId xmlns:a16="http://schemas.microsoft.com/office/drawing/2014/main" id="{180B22E1-999D-4EAE-8A3A-FB51E4D601FF}"/>
                </a:ext>
              </a:extLst>
            </p:cNvPr>
            <p:cNvSpPr/>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5" name="Freeform: Shape 44">
              <a:extLst>
                <a:ext uri="{FF2B5EF4-FFF2-40B4-BE49-F238E27FC236}">
                  <a16:creationId xmlns:a16="http://schemas.microsoft.com/office/drawing/2014/main" id="{C472FB3F-9113-40FB-B184-A41C3CDC8FAD}"/>
                </a:ext>
              </a:extLst>
            </p:cNvPr>
            <p:cNvSpPr/>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6" name="Freeform: Shape 45">
              <a:extLst>
                <a:ext uri="{FF2B5EF4-FFF2-40B4-BE49-F238E27FC236}">
                  <a16:creationId xmlns:a16="http://schemas.microsoft.com/office/drawing/2014/main" id="{92A10ABE-BF04-45F7-8D84-7BBE9A34DC44}"/>
                </a:ext>
              </a:extLst>
            </p:cNvPr>
            <p:cNvSpPr/>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7" name="Freeform: Shape 46">
              <a:extLst>
                <a:ext uri="{FF2B5EF4-FFF2-40B4-BE49-F238E27FC236}">
                  <a16:creationId xmlns:a16="http://schemas.microsoft.com/office/drawing/2014/main" id="{4B6CE03A-283C-4DDA-A450-BFD1FD41963B}"/>
                </a:ext>
              </a:extLst>
            </p:cNvPr>
            <p:cNvSpPr/>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8" name="Freeform: Shape 47">
              <a:extLst>
                <a:ext uri="{FF2B5EF4-FFF2-40B4-BE49-F238E27FC236}">
                  <a16:creationId xmlns:a16="http://schemas.microsoft.com/office/drawing/2014/main" id="{C8E8007A-8733-4C6C-B1FD-8DF1A6C1AF23}"/>
                </a:ext>
              </a:extLst>
            </p:cNvPr>
            <p:cNvSpPr/>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9" name="Freeform: Shape 48">
              <a:extLst>
                <a:ext uri="{FF2B5EF4-FFF2-40B4-BE49-F238E27FC236}">
                  <a16:creationId xmlns:a16="http://schemas.microsoft.com/office/drawing/2014/main" id="{BC57FD03-B434-4A33-AE85-95F31E63AE51}"/>
                </a:ext>
              </a:extLst>
            </p:cNvPr>
            <p:cNvSpPr/>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50" name="Freeform: Shape 49">
              <a:extLst>
                <a:ext uri="{FF2B5EF4-FFF2-40B4-BE49-F238E27FC236}">
                  <a16:creationId xmlns:a16="http://schemas.microsoft.com/office/drawing/2014/main" id="{E121A789-B48C-49DD-98FB-879911D2BA08}"/>
                </a:ext>
              </a:extLst>
            </p:cNvPr>
            <p:cNvSpPr/>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51" name="Freeform: Shape 50">
              <a:extLst>
                <a:ext uri="{FF2B5EF4-FFF2-40B4-BE49-F238E27FC236}">
                  <a16:creationId xmlns:a16="http://schemas.microsoft.com/office/drawing/2014/main" id="{3073C7CF-979E-4BEC-983D-3D8BBB37DF19}"/>
                </a:ext>
              </a:extLst>
            </p:cNvPr>
            <p:cNvSpPr/>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2" name="Freeform: Shape 51">
              <a:extLst>
                <a:ext uri="{FF2B5EF4-FFF2-40B4-BE49-F238E27FC236}">
                  <a16:creationId xmlns:a16="http://schemas.microsoft.com/office/drawing/2014/main" id="{7AD34EE0-D604-4366-86AC-0A827066E845}"/>
                </a:ext>
              </a:extLst>
            </p:cNvPr>
            <p:cNvSpPr/>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3" name="Freeform: Shape 52">
              <a:extLst>
                <a:ext uri="{FF2B5EF4-FFF2-40B4-BE49-F238E27FC236}">
                  <a16:creationId xmlns:a16="http://schemas.microsoft.com/office/drawing/2014/main" id="{485F29D7-9277-414F-9BAD-29BFF7336A51}"/>
                </a:ext>
              </a:extLst>
            </p:cNvPr>
            <p:cNvSpPr/>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4" name="Freeform: Shape 53">
              <a:extLst>
                <a:ext uri="{FF2B5EF4-FFF2-40B4-BE49-F238E27FC236}">
                  <a16:creationId xmlns:a16="http://schemas.microsoft.com/office/drawing/2014/main" id="{9A64418C-82A1-496D-B6FE-52CD0CD6CF1F}"/>
                </a:ext>
              </a:extLst>
            </p:cNvPr>
            <p:cNvSpPr/>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5" name="Freeform: Shape 54">
              <a:extLst>
                <a:ext uri="{FF2B5EF4-FFF2-40B4-BE49-F238E27FC236}">
                  <a16:creationId xmlns:a16="http://schemas.microsoft.com/office/drawing/2014/main" id="{94D8AB15-4DC2-4740-946A-935B5528A6AA}"/>
                </a:ext>
              </a:extLst>
            </p:cNvPr>
            <p:cNvSpPr/>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56" name="Freeform: Shape 55">
              <a:extLst>
                <a:ext uri="{FF2B5EF4-FFF2-40B4-BE49-F238E27FC236}">
                  <a16:creationId xmlns:a16="http://schemas.microsoft.com/office/drawing/2014/main" id="{BF000FEC-BF88-43AA-991B-6D41B9D0AC97}"/>
                </a:ext>
              </a:extLst>
            </p:cNvPr>
            <p:cNvSpPr/>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7" name="Freeform: Shape 56">
              <a:extLst>
                <a:ext uri="{FF2B5EF4-FFF2-40B4-BE49-F238E27FC236}">
                  <a16:creationId xmlns:a16="http://schemas.microsoft.com/office/drawing/2014/main" id="{330ACECF-61D6-4C22-AA82-C2BDD14F748B}"/>
                </a:ext>
              </a:extLst>
            </p:cNvPr>
            <p:cNvSpPr/>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58" name="Freeform: Shape 57">
              <a:extLst>
                <a:ext uri="{FF2B5EF4-FFF2-40B4-BE49-F238E27FC236}">
                  <a16:creationId xmlns:a16="http://schemas.microsoft.com/office/drawing/2014/main" id="{81713DD5-B976-4481-AFB1-4DF6E405F2F4}"/>
                </a:ext>
              </a:extLst>
            </p:cNvPr>
            <p:cNvSpPr/>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59" name="Freeform: Shape 58">
              <a:extLst>
                <a:ext uri="{FF2B5EF4-FFF2-40B4-BE49-F238E27FC236}">
                  <a16:creationId xmlns:a16="http://schemas.microsoft.com/office/drawing/2014/main" id="{BDED42A2-3A8B-4917-AA5F-4701CF55B06C}"/>
                </a:ext>
              </a:extLst>
            </p:cNvPr>
            <p:cNvSpPr/>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0" name="Freeform: Shape 59">
              <a:extLst>
                <a:ext uri="{FF2B5EF4-FFF2-40B4-BE49-F238E27FC236}">
                  <a16:creationId xmlns:a16="http://schemas.microsoft.com/office/drawing/2014/main" id="{41FA0359-2B30-4C28-B9E3-7B860F27F7AF}"/>
                </a:ext>
              </a:extLst>
            </p:cNvPr>
            <p:cNvSpPr/>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1" name="Freeform: Shape 60">
              <a:extLst>
                <a:ext uri="{FF2B5EF4-FFF2-40B4-BE49-F238E27FC236}">
                  <a16:creationId xmlns:a16="http://schemas.microsoft.com/office/drawing/2014/main" id="{08DB39A9-E0D4-4062-B61D-8F0291F9E262}"/>
                </a:ext>
              </a:extLst>
            </p:cNvPr>
            <p:cNvSpPr/>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2" name="Freeform: Shape 61">
              <a:extLst>
                <a:ext uri="{FF2B5EF4-FFF2-40B4-BE49-F238E27FC236}">
                  <a16:creationId xmlns:a16="http://schemas.microsoft.com/office/drawing/2014/main" id="{7DC486B3-544A-47B1-B863-6850F1E6CC26}"/>
                </a:ext>
              </a:extLst>
            </p:cNvPr>
            <p:cNvSpPr/>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3" name="Freeform: Shape 62">
              <a:extLst>
                <a:ext uri="{FF2B5EF4-FFF2-40B4-BE49-F238E27FC236}">
                  <a16:creationId xmlns:a16="http://schemas.microsoft.com/office/drawing/2014/main" id="{BBD7A989-1CD0-4707-94A2-D0DE6ABB4501}"/>
                </a:ext>
              </a:extLst>
            </p:cNvPr>
            <p:cNvSpPr/>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4" name="Freeform: Shape 63">
              <a:extLst>
                <a:ext uri="{FF2B5EF4-FFF2-40B4-BE49-F238E27FC236}">
                  <a16:creationId xmlns:a16="http://schemas.microsoft.com/office/drawing/2014/main" id="{4854C381-9625-44C6-B8C4-7A6E633427ED}"/>
                </a:ext>
              </a:extLst>
            </p:cNvPr>
            <p:cNvSpPr/>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65" name="Freeform: Shape 64">
              <a:extLst>
                <a:ext uri="{FF2B5EF4-FFF2-40B4-BE49-F238E27FC236}">
                  <a16:creationId xmlns:a16="http://schemas.microsoft.com/office/drawing/2014/main" id="{A87D99B0-2F49-44C3-80EA-BE31161CBD84}"/>
                </a:ext>
              </a:extLst>
            </p:cNvPr>
            <p:cNvSpPr/>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66" name="Freeform: Shape 65">
              <a:extLst>
                <a:ext uri="{FF2B5EF4-FFF2-40B4-BE49-F238E27FC236}">
                  <a16:creationId xmlns:a16="http://schemas.microsoft.com/office/drawing/2014/main" id="{A20E3370-A797-44AB-8EEB-028D67C302D5}"/>
                </a:ext>
              </a:extLst>
            </p:cNvPr>
            <p:cNvSpPr/>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rtl="0"/>
              <a:endParaRPr lang="en-US" dirty="0"/>
            </a:p>
          </p:txBody>
        </p:sp>
        <p:sp>
          <p:nvSpPr>
            <p:cNvPr id="67" name="Freeform: Shape 66">
              <a:extLst>
                <a:ext uri="{FF2B5EF4-FFF2-40B4-BE49-F238E27FC236}">
                  <a16:creationId xmlns:a16="http://schemas.microsoft.com/office/drawing/2014/main" id="{2EEE4C8D-07ED-400A-A39C-9972431904D7}"/>
                </a:ext>
              </a:extLst>
            </p:cNvPr>
            <p:cNvSpPr/>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68" name="Freeform: Shape 67">
              <a:extLst>
                <a:ext uri="{FF2B5EF4-FFF2-40B4-BE49-F238E27FC236}">
                  <a16:creationId xmlns:a16="http://schemas.microsoft.com/office/drawing/2014/main" id="{CFB4C9CE-63F9-4607-A87D-FCC81E6C0440}"/>
                </a:ext>
              </a:extLst>
            </p:cNvPr>
            <p:cNvSpPr/>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rtl="0"/>
              <a:endParaRPr lang="en-US" dirty="0"/>
            </a:p>
          </p:txBody>
        </p:sp>
        <p:sp>
          <p:nvSpPr>
            <p:cNvPr id="69" name="Freeform: Shape 68">
              <a:extLst>
                <a:ext uri="{FF2B5EF4-FFF2-40B4-BE49-F238E27FC236}">
                  <a16:creationId xmlns:a16="http://schemas.microsoft.com/office/drawing/2014/main" id="{2BBCEC67-B22C-432E-88CC-32FBBE738F5C}"/>
                </a:ext>
              </a:extLst>
            </p:cNvPr>
            <p:cNvSpPr/>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70" name="Freeform: Shape 69">
              <a:extLst>
                <a:ext uri="{FF2B5EF4-FFF2-40B4-BE49-F238E27FC236}">
                  <a16:creationId xmlns:a16="http://schemas.microsoft.com/office/drawing/2014/main" id="{981E4161-0852-4BB4-937E-CF542BE145F4}"/>
                </a:ext>
              </a:extLst>
            </p:cNvPr>
            <p:cNvSpPr/>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71" name="Freeform: Shape 70">
              <a:extLst>
                <a:ext uri="{FF2B5EF4-FFF2-40B4-BE49-F238E27FC236}">
                  <a16:creationId xmlns:a16="http://schemas.microsoft.com/office/drawing/2014/main" id="{C3F4CDB4-B460-436F-8935-7256EC8D8277}"/>
                </a:ext>
              </a:extLst>
            </p:cNvPr>
            <p:cNvSpPr/>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72" name="Freeform: Shape 71">
              <a:extLst>
                <a:ext uri="{FF2B5EF4-FFF2-40B4-BE49-F238E27FC236}">
                  <a16:creationId xmlns:a16="http://schemas.microsoft.com/office/drawing/2014/main" id="{73287381-4AC6-40FE-8B73-E5343B936CF6}"/>
                </a:ext>
              </a:extLst>
            </p:cNvPr>
            <p:cNvSpPr/>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73" name="Freeform: Shape 72">
              <a:extLst>
                <a:ext uri="{FF2B5EF4-FFF2-40B4-BE49-F238E27FC236}">
                  <a16:creationId xmlns:a16="http://schemas.microsoft.com/office/drawing/2014/main" id="{870CEB87-64E7-497A-9004-674EF56DB66B}"/>
                </a:ext>
              </a:extLst>
            </p:cNvPr>
            <p:cNvSpPr/>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74" name="Freeform: Shape 73">
              <a:extLst>
                <a:ext uri="{FF2B5EF4-FFF2-40B4-BE49-F238E27FC236}">
                  <a16:creationId xmlns:a16="http://schemas.microsoft.com/office/drawing/2014/main" id="{AA83EE66-3B0A-40AA-B447-948D3629948E}"/>
                </a:ext>
              </a:extLst>
            </p:cNvPr>
            <p:cNvSpPr/>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75" name="Freeform: Shape 74">
              <a:extLst>
                <a:ext uri="{FF2B5EF4-FFF2-40B4-BE49-F238E27FC236}">
                  <a16:creationId xmlns:a16="http://schemas.microsoft.com/office/drawing/2014/main" id="{73CE790E-1EBD-4FF2-ABA5-E9F9909B3C12}"/>
                </a:ext>
              </a:extLst>
            </p:cNvPr>
            <p:cNvSpPr/>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76" name="Freeform: Shape 75">
              <a:extLst>
                <a:ext uri="{FF2B5EF4-FFF2-40B4-BE49-F238E27FC236}">
                  <a16:creationId xmlns:a16="http://schemas.microsoft.com/office/drawing/2014/main" id="{779390BB-7393-4A0C-A3C3-2F87CA36E507}"/>
                </a:ext>
              </a:extLst>
            </p:cNvPr>
            <p:cNvSpPr/>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7" name="Freeform: Shape 76">
              <a:extLst>
                <a:ext uri="{FF2B5EF4-FFF2-40B4-BE49-F238E27FC236}">
                  <a16:creationId xmlns:a16="http://schemas.microsoft.com/office/drawing/2014/main" id="{51607083-A696-47D0-A23B-38DE4AFF7AC1}"/>
                </a:ext>
              </a:extLst>
            </p:cNvPr>
            <p:cNvSpPr/>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8" name="Freeform: Shape 77">
              <a:extLst>
                <a:ext uri="{FF2B5EF4-FFF2-40B4-BE49-F238E27FC236}">
                  <a16:creationId xmlns:a16="http://schemas.microsoft.com/office/drawing/2014/main" id="{F4E8C456-7AE6-48DB-AB2B-2F5699DAE2B0}"/>
                </a:ext>
              </a:extLst>
            </p:cNvPr>
            <p:cNvSpPr/>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79" name="Freeform: Shape 78">
              <a:extLst>
                <a:ext uri="{FF2B5EF4-FFF2-40B4-BE49-F238E27FC236}">
                  <a16:creationId xmlns:a16="http://schemas.microsoft.com/office/drawing/2014/main" id="{5C66ABC1-18DB-4060-BE7C-ABA9F5341702}"/>
                </a:ext>
              </a:extLst>
            </p:cNvPr>
            <p:cNvSpPr/>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80" name="Freeform: Shape 79">
              <a:extLst>
                <a:ext uri="{FF2B5EF4-FFF2-40B4-BE49-F238E27FC236}">
                  <a16:creationId xmlns:a16="http://schemas.microsoft.com/office/drawing/2014/main" id="{F602375B-D728-43C4-B0BB-6DC1BD80E85E}"/>
                </a:ext>
              </a:extLst>
            </p:cNvPr>
            <p:cNvSpPr/>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81" name="Freeform: Shape 80">
              <a:extLst>
                <a:ext uri="{FF2B5EF4-FFF2-40B4-BE49-F238E27FC236}">
                  <a16:creationId xmlns:a16="http://schemas.microsoft.com/office/drawing/2014/main" id="{03F9707C-4543-44EB-BD69-F109896D901B}"/>
                </a:ext>
              </a:extLst>
            </p:cNvPr>
            <p:cNvSpPr/>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82" name="Freeform: Shape 81">
              <a:extLst>
                <a:ext uri="{FF2B5EF4-FFF2-40B4-BE49-F238E27FC236}">
                  <a16:creationId xmlns:a16="http://schemas.microsoft.com/office/drawing/2014/main" id="{662906B9-FB8C-4EB7-8A48-74429E0C9A41}"/>
                </a:ext>
              </a:extLst>
            </p:cNvPr>
            <p:cNvSpPr/>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83" name="Freeform: Shape 82">
              <a:extLst>
                <a:ext uri="{FF2B5EF4-FFF2-40B4-BE49-F238E27FC236}">
                  <a16:creationId xmlns:a16="http://schemas.microsoft.com/office/drawing/2014/main" id="{1CFD115B-47BE-4B12-B634-5D02E38AB3EA}"/>
                </a:ext>
              </a:extLst>
            </p:cNvPr>
            <p:cNvSpPr/>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84" name="Freeform: Shape 83">
              <a:extLst>
                <a:ext uri="{FF2B5EF4-FFF2-40B4-BE49-F238E27FC236}">
                  <a16:creationId xmlns:a16="http://schemas.microsoft.com/office/drawing/2014/main" id="{2E8D9F34-CDC5-4CBE-A13C-6A3756E5196A}"/>
                </a:ext>
              </a:extLst>
            </p:cNvPr>
            <p:cNvSpPr/>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85" name="Freeform: Shape 84">
              <a:extLst>
                <a:ext uri="{FF2B5EF4-FFF2-40B4-BE49-F238E27FC236}">
                  <a16:creationId xmlns:a16="http://schemas.microsoft.com/office/drawing/2014/main" id="{F85CC0FE-CB51-488B-BE41-682BC3109E28}"/>
                </a:ext>
              </a:extLst>
            </p:cNvPr>
            <p:cNvSpPr/>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86" name="Freeform: Shape 85">
              <a:extLst>
                <a:ext uri="{FF2B5EF4-FFF2-40B4-BE49-F238E27FC236}">
                  <a16:creationId xmlns:a16="http://schemas.microsoft.com/office/drawing/2014/main" id="{3169F838-03DE-4318-B3DA-EAD60079D3B0}"/>
                </a:ext>
              </a:extLst>
            </p:cNvPr>
            <p:cNvSpPr/>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87" name="Freeform: Shape 86">
              <a:extLst>
                <a:ext uri="{FF2B5EF4-FFF2-40B4-BE49-F238E27FC236}">
                  <a16:creationId xmlns:a16="http://schemas.microsoft.com/office/drawing/2014/main" id="{A3409050-4729-4D3D-A5F1-2B9EE1DA1A0D}"/>
                </a:ext>
              </a:extLst>
            </p:cNvPr>
            <p:cNvSpPr/>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88" name="Freeform: Shape 87">
              <a:extLst>
                <a:ext uri="{FF2B5EF4-FFF2-40B4-BE49-F238E27FC236}">
                  <a16:creationId xmlns:a16="http://schemas.microsoft.com/office/drawing/2014/main" id="{235D7858-91A3-4A37-8A44-2745C5CF51A9}"/>
                </a:ext>
              </a:extLst>
            </p:cNvPr>
            <p:cNvSpPr/>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89" name="Freeform: Shape 88">
              <a:extLst>
                <a:ext uri="{FF2B5EF4-FFF2-40B4-BE49-F238E27FC236}">
                  <a16:creationId xmlns:a16="http://schemas.microsoft.com/office/drawing/2014/main" id="{ACE45589-6512-4E12-8AF2-58097C53410B}"/>
                </a:ext>
              </a:extLst>
            </p:cNvPr>
            <p:cNvSpPr/>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0" name="Freeform: Shape 89">
              <a:extLst>
                <a:ext uri="{FF2B5EF4-FFF2-40B4-BE49-F238E27FC236}">
                  <a16:creationId xmlns:a16="http://schemas.microsoft.com/office/drawing/2014/main" id="{7378472F-639B-4781-9C3D-9971CBE63381}"/>
                </a:ext>
              </a:extLst>
            </p:cNvPr>
            <p:cNvSpPr/>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91" name="Freeform: Shape 90">
              <a:extLst>
                <a:ext uri="{FF2B5EF4-FFF2-40B4-BE49-F238E27FC236}">
                  <a16:creationId xmlns:a16="http://schemas.microsoft.com/office/drawing/2014/main" id="{203117FB-3A1E-45EA-9FD9-C55376718100}"/>
                </a:ext>
              </a:extLst>
            </p:cNvPr>
            <p:cNvSpPr/>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2" name="Freeform: Shape 91">
              <a:extLst>
                <a:ext uri="{FF2B5EF4-FFF2-40B4-BE49-F238E27FC236}">
                  <a16:creationId xmlns:a16="http://schemas.microsoft.com/office/drawing/2014/main" id="{88FD6B76-8922-4326-B4EF-224D0F84C1F3}"/>
                </a:ext>
              </a:extLst>
            </p:cNvPr>
            <p:cNvSpPr/>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93" name="Freeform: Shape 92">
              <a:extLst>
                <a:ext uri="{FF2B5EF4-FFF2-40B4-BE49-F238E27FC236}">
                  <a16:creationId xmlns:a16="http://schemas.microsoft.com/office/drawing/2014/main" id="{20BD5AB4-F53C-41C7-A994-8C27AAC465C4}"/>
                </a:ext>
              </a:extLst>
            </p:cNvPr>
            <p:cNvSpPr/>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4" name="Freeform: Shape 93">
              <a:extLst>
                <a:ext uri="{FF2B5EF4-FFF2-40B4-BE49-F238E27FC236}">
                  <a16:creationId xmlns:a16="http://schemas.microsoft.com/office/drawing/2014/main" id="{5BF0B5EF-5225-434F-B111-6D27F4DEA52C}"/>
                </a:ext>
              </a:extLst>
            </p:cNvPr>
            <p:cNvSpPr/>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5" name="Freeform: Shape 94">
              <a:extLst>
                <a:ext uri="{FF2B5EF4-FFF2-40B4-BE49-F238E27FC236}">
                  <a16:creationId xmlns:a16="http://schemas.microsoft.com/office/drawing/2014/main" id="{075C9704-75F3-4462-9D0A-71AA900E5BA2}"/>
                </a:ext>
              </a:extLst>
            </p:cNvPr>
            <p:cNvSpPr/>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6" name="Freeform: Shape 95">
              <a:extLst>
                <a:ext uri="{FF2B5EF4-FFF2-40B4-BE49-F238E27FC236}">
                  <a16:creationId xmlns:a16="http://schemas.microsoft.com/office/drawing/2014/main" id="{C95DF39F-F152-472F-8300-23665D5ECF8C}"/>
                </a:ext>
              </a:extLst>
            </p:cNvPr>
            <p:cNvSpPr/>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97" name="Freeform: Shape 96">
              <a:extLst>
                <a:ext uri="{FF2B5EF4-FFF2-40B4-BE49-F238E27FC236}">
                  <a16:creationId xmlns:a16="http://schemas.microsoft.com/office/drawing/2014/main" id="{B230A2E4-CF3A-40B0-82D3-071FBBB4DC87}"/>
                </a:ext>
              </a:extLst>
            </p:cNvPr>
            <p:cNvSpPr/>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8" name="Freeform: Shape 97">
              <a:extLst>
                <a:ext uri="{FF2B5EF4-FFF2-40B4-BE49-F238E27FC236}">
                  <a16:creationId xmlns:a16="http://schemas.microsoft.com/office/drawing/2014/main" id="{14F4EFE1-9FAE-4B22-826B-08FBDCE9CC4B}"/>
                </a:ext>
              </a:extLst>
            </p:cNvPr>
            <p:cNvSpPr/>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99" name="Freeform: Shape 98">
              <a:extLst>
                <a:ext uri="{FF2B5EF4-FFF2-40B4-BE49-F238E27FC236}">
                  <a16:creationId xmlns:a16="http://schemas.microsoft.com/office/drawing/2014/main" id="{CDD6C517-57BE-46B7-8E72-C8C864024886}"/>
                </a:ext>
              </a:extLst>
            </p:cNvPr>
            <p:cNvSpPr/>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0" name="Freeform: Shape 99">
              <a:extLst>
                <a:ext uri="{FF2B5EF4-FFF2-40B4-BE49-F238E27FC236}">
                  <a16:creationId xmlns:a16="http://schemas.microsoft.com/office/drawing/2014/main" id="{A3EB106C-FE6E-47B3-9C32-045FD059A5C7}"/>
                </a:ext>
              </a:extLst>
            </p:cNvPr>
            <p:cNvSpPr/>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1" name="Freeform: Shape 100">
              <a:extLst>
                <a:ext uri="{FF2B5EF4-FFF2-40B4-BE49-F238E27FC236}">
                  <a16:creationId xmlns:a16="http://schemas.microsoft.com/office/drawing/2014/main" id="{CB4E8BF7-B94B-47BD-A9B5-AFF3570C76E0}"/>
                </a:ext>
              </a:extLst>
            </p:cNvPr>
            <p:cNvSpPr/>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2" name="Freeform: Shape 101">
              <a:extLst>
                <a:ext uri="{FF2B5EF4-FFF2-40B4-BE49-F238E27FC236}">
                  <a16:creationId xmlns:a16="http://schemas.microsoft.com/office/drawing/2014/main" id="{5A3A49C6-8C8C-42A9-AEAD-FE76067F839A}"/>
                </a:ext>
              </a:extLst>
            </p:cNvPr>
            <p:cNvSpPr/>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03" name="Freeform: Shape 102">
              <a:extLst>
                <a:ext uri="{FF2B5EF4-FFF2-40B4-BE49-F238E27FC236}">
                  <a16:creationId xmlns:a16="http://schemas.microsoft.com/office/drawing/2014/main" id="{18892BBF-F46F-4DEA-8D34-3C538865B994}"/>
                </a:ext>
              </a:extLst>
            </p:cNvPr>
            <p:cNvSpPr/>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4" name="Freeform: Shape 103">
              <a:extLst>
                <a:ext uri="{FF2B5EF4-FFF2-40B4-BE49-F238E27FC236}">
                  <a16:creationId xmlns:a16="http://schemas.microsoft.com/office/drawing/2014/main" id="{42DBE679-46C1-4D6B-9190-B66FF7563ABF}"/>
                </a:ext>
              </a:extLst>
            </p:cNvPr>
            <p:cNvSpPr/>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05" name="Freeform: Shape 104">
              <a:extLst>
                <a:ext uri="{FF2B5EF4-FFF2-40B4-BE49-F238E27FC236}">
                  <a16:creationId xmlns:a16="http://schemas.microsoft.com/office/drawing/2014/main" id="{6D80698F-E689-4561-9B1A-1B8D313AEF01}"/>
                </a:ext>
              </a:extLst>
            </p:cNvPr>
            <p:cNvSpPr/>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6" name="Freeform: Shape 105">
              <a:extLst>
                <a:ext uri="{FF2B5EF4-FFF2-40B4-BE49-F238E27FC236}">
                  <a16:creationId xmlns:a16="http://schemas.microsoft.com/office/drawing/2014/main" id="{BED22A39-2211-4EAE-80B5-2A0800B3FBE7}"/>
                </a:ext>
              </a:extLst>
            </p:cNvPr>
            <p:cNvSpPr/>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dirty="0"/>
            </a:p>
          </p:txBody>
        </p:sp>
        <p:sp>
          <p:nvSpPr>
            <p:cNvPr id="107" name="Freeform: Shape 106">
              <a:extLst>
                <a:ext uri="{FF2B5EF4-FFF2-40B4-BE49-F238E27FC236}">
                  <a16:creationId xmlns:a16="http://schemas.microsoft.com/office/drawing/2014/main" id="{D52B1A57-3DF6-4349-8A94-F1CA8F79E912}"/>
                </a:ext>
              </a:extLst>
            </p:cNvPr>
            <p:cNvSpPr/>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08" name="Freeform: Shape 107">
              <a:extLst>
                <a:ext uri="{FF2B5EF4-FFF2-40B4-BE49-F238E27FC236}">
                  <a16:creationId xmlns:a16="http://schemas.microsoft.com/office/drawing/2014/main" id="{A3DDACCC-9A89-4A3E-8B8B-D3C062EA0A8C}"/>
                </a:ext>
              </a:extLst>
            </p:cNvPr>
            <p:cNvSpPr/>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09" name="Freeform: Shape 108">
              <a:extLst>
                <a:ext uri="{FF2B5EF4-FFF2-40B4-BE49-F238E27FC236}">
                  <a16:creationId xmlns:a16="http://schemas.microsoft.com/office/drawing/2014/main" id="{DCFB23EC-77E1-454E-89A8-A9505579EA61}"/>
                </a:ext>
              </a:extLst>
            </p:cNvPr>
            <p:cNvSpPr/>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10" name="Freeform: Shape 109">
              <a:extLst>
                <a:ext uri="{FF2B5EF4-FFF2-40B4-BE49-F238E27FC236}">
                  <a16:creationId xmlns:a16="http://schemas.microsoft.com/office/drawing/2014/main" id="{D311997D-5BCF-4D6F-9DA6-0A785957477B}"/>
                </a:ext>
              </a:extLst>
            </p:cNvPr>
            <p:cNvSpPr/>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11" name="Freeform: Shape 110">
              <a:extLst>
                <a:ext uri="{FF2B5EF4-FFF2-40B4-BE49-F238E27FC236}">
                  <a16:creationId xmlns:a16="http://schemas.microsoft.com/office/drawing/2014/main" id="{07840B74-C9E0-4A04-96FF-AA02BCFDB02B}"/>
                </a:ext>
              </a:extLst>
            </p:cNvPr>
            <p:cNvSpPr/>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12" name="Freeform: Shape 111">
              <a:extLst>
                <a:ext uri="{FF2B5EF4-FFF2-40B4-BE49-F238E27FC236}">
                  <a16:creationId xmlns:a16="http://schemas.microsoft.com/office/drawing/2014/main" id="{87D3E292-5664-4793-BA90-21852910B63B}"/>
                </a:ext>
              </a:extLst>
            </p:cNvPr>
            <p:cNvSpPr/>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13" name="Freeform: Shape 112">
              <a:extLst>
                <a:ext uri="{FF2B5EF4-FFF2-40B4-BE49-F238E27FC236}">
                  <a16:creationId xmlns:a16="http://schemas.microsoft.com/office/drawing/2014/main" id="{8C9E486E-3CA3-415B-8234-7C6636CD49CC}"/>
                </a:ext>
              </a:extLst>
            </p:cNvPr>
            <p:cNvSpPr/>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14" name="Freeform: Shape 113">
              <a:extLst>
                <a:ext uri="{FF2B5EF4-FFF2-40B4-BE49-F238E27FC236}">
                  <a16:creationId xmlns:a16="http://schemas.microsoft.com/office/drawing/2014/main" id="{C4A1881C-F2E0-4A98-9531-830ED84695BB}"/>
                </a:ext>
              </a:extLst>
            </p:cNvPr>
            <p:cNvSpPr/>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15" name="Freeform: Shape 114">
              <a:extLst>
                <a:ext uri="{FF2B5EF4-FFF2-40B4-BE49-F238E27FC236}">
                  <a16:creationId xmlns:a16="http://schemas.microsoft.com/office/drawing/2014/main" id="{9617FDA1-12E1-49C5-98B3-CF0EC51D3E8C}"/>
                </a:ext>
              </a:extLst>
            </p:cNvPr>
            <p:cNvSpPr/>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6" name="Freeform: Shape 115">
              <a:extLst>
                <a:ext uri="{FF2B5EF4-FFF2-40B4-BE49-F238E27FC236}">
                  <a16:creationId xmlns:a16="http://schemas.microsoft.com/office/drawing/2014/main" id="{CE736797-BBA8-488E-9B8E-96141B31F87E}"/>
                </a:ext>
              </a:extLst>
            </p:cNvPr>
            <p:cNvSpPr/>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7" name="Freeform: Shape 116">
              <a:extLst>
                <a:ext uri="{FF2B5EF4-FFF2-40B4-BE49-F238E27FC236}">
                  <a16:creationId xmlns:a16="http://schemas.microsoft.com/office/drawing/2014/main" id="{C73D3F27-0A3D-4BF0-A29C-838DEB935C45}"/>
                </a:ext>
              </a:extLst>
            </p:cNvPr>
            <p:cNvSpPr/>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8" name="Freeform: Shape 117">
              <a:extLst>
                <a:ext uri="{FF2B5EF4-FFF2-40B4-BE49-F238E27FC236}">
                  <a16:creationId xmlns:a16="http://schemas.microsoft.com/office/drawing/2014/main" id="{AA1FF25D-1187-4216-AD04-F69565C8BCC7}"/>
                </a:ext>
              </a:extLst>
            </p:cNvPr>
            <p:cNvSpPr/>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19" name="Freeform: Shape 118">
              <a:extLst>
                <a:ext uri="{FF2B5EF4-FFF2-40B4-BE49-F238E27FC236}">
                  <a16:creationId xmlns:a16="http://schemas.microsoft.com/office/drawing/2014/main" id="{D3F96302-FE92-4A2E-9414-DC957DF770C9}"/>
                </a:ext>
              </a:extLst>
            </p:cNvPr>
            <p:cNvSpPr/>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0" name="Freeform: Shape 119">
              <a:extLst>
                <a:ext uri="{FF2B5EF4-FFF2-40B4-BE49-F238E27FC236}">
                  <a16:creationId xmlns:a16="http://schemas.microsoft.com/office/drawing/2014/main" id="{346FC647-7685-4E4E-9B52-786EA9A156F7}"/>
                </a:ext>
              </a:extLst>
            </p:cNvPr>
            <p:cNvSpPr/>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21" name="Freeform: Shape 120">
              <a:extLst>
                <a:ext uri="{FF2B5EF4-FFF2-40B4-BE49-F238E27FC236}">
                  <a16:creationId xmlns:a16="http://schemas.microsoft.com/office/drawing/2014/main" id="{1BF63F78-A1EF-4B61-A6AA-C0362F554376}"/>
                </a:ext>
              </a:extLst>
            </p:cNvPr>
            <p:cNvSpPr/>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2" name="Freeform: Shape 121">
              <a:extLst>
                <a:ext uri="{FF2B5EF4-FFF2-40B4-BE49-F238E27FC236}">
                  <a16:creationId xmlns:a16="http://schemas.microsoft.com/office/drawing/2014/main" id="{CED61726-4F2E-450C-AEE9-72871D6855C6}"/>
                </a:ext>
              </a:extLst>
            </p:cNvPr>
            <p:cNvSpPr/>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3" name="Freeform: Shape 122">
              <a:extLst>
                <a:ext uri="{FF2B5EF4-FFF2-40B4-BE49-F238E27FC236}">
                  <a16:creationId xmlns:a16="http://schemas.microsoft.com/office/drawing/2014/main" id="{57E8AD24-B31D-454E-B2C8-33B7FAAB9F61}"/>
                </a:ext>
              </a:extLst>
            </p:cNvPr>
            <p:cNvSpPr/>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4" name="Freeform: Shape 123">
              <a:extLst>
                <a:ext uri="{FF2B5EF4-FFF2-40B4-BE49-F238E27FC236}">
                  <a16:creationId xmlns:a16="http://schemas.microsoft.com/office/drawing/2014/main" id="{AA46020A-35C3-4894-A14C-D58A6DDFF9BE}"/>
                </a:ext>
              </a:extLst>
            </p:cNvPr>
            <p:cNvSpPr/>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5" name="Freeform: Shape 124">
              <a:extLst>
                <a:ext uri="{FF2B5EF4-FFF2-40B4-BE49-F238E27FC236}">
                  <a16:creationId xmlns:a16="http://schemas.microsoft.com/office/drawing/2014/main" id="{8E785BAB-0F71-4BAB-8D7C-4C2BF12728C4}"/>
                </a:ext>
              </a:extLst>
            </p:cNvPr>
            <p:cNvSpPr/>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6" name="Freeform: Shape 125">
              <a:extLst>
                <a:ext uri="{FF2B5EF4-FFF2-40B4-BE49-F238E27FC236}">
                  <a16:creationId xmlns:a16="http://schemas.microsoft.com/office/drawing/2014/main" id="{D1753E06-E6F0-4D65-BC47-0E47F399F448}"/>
                </a:ext>
              </a:extLst>
            </p:cNvPr>
            <p:cNvSpPr/>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7" name="Freeform: Shape 126">
              <a:extLst>
                <a:ext uri="{FF2B5EF4-FFF2-40B4-BE49-F238E27FC236}">
                  <a16:creationId xmlns:a16="http://schemas.microsoft.com/office/drawing/2014/main" id="{E77E25CE-9710-4B73-AD5E-49A4DA075D23}"/>
                </a:ext>
              </a:extLst>
            </p:cNvPr>
            <p:cNvSpPr/>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28" name="Freeform: Shape 127">
              <a:extLst>
                <a:ext uri="{FF2B5EF4-FFF2-40B4-BE49-F238E27FC236}">
                  <a16:creationId xmlns:a16="http://schemas.microsoft.com/office/drawing/2014/main" id="{4281B070-7790-498A-BE64-AD6A8EED8C0C}"/>
                </a:ext>
              </a:extLst>
            </p:cNvPr>
            <p:cNvSpPr/>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9" name="Freeform: Shape 128">
              <a:extLst>
                <a:ext uri="{FF2B5EF4-FFF2-40B4-BE49-F238E27FC236}">
                  <a16:creationId xmlns:a16="http://schemas.microsoft.com/office/drawing/2014/main" id="{BDEA3D1C-E147-472E-85DA-E8AEB7644764}"/>
                </a:ext>
              </a:extLst>
            </p:cNvPr>
            <p:cNvSpPr/>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0" name="Freeform: Shape 129">
              <a:extLst>
                <a:ext uri="{FF2B5EF4-FFF2-40B4-BE49-F238E27FC236}">
                  <a16:creationId xmlns:a16="http://schemas.microsoft.com/office/drawing/2014/main" id="{08B4F711-6F99-4E44-88A4-8345F466B2B3}"/>
                </a:ext>
              </a:extLst>
            </p:cNvPr>
            <p:cNvSpPr/>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1" name="Freeform: Shape 130">
              <a:extLst>
                <a:ext uri="{FF2B5EF4-FFF2-40B4-BE49-F238E27FC236}">
                  <a16:creationId xmlns:a16="http://schemas.microsoft.com/office/drawing/2014/main" id="{0401F175-D0DF-4BCA-9BE2-B992286B1593}"/>
                </a:ext>
              </a:extLst>
            </p:cNvPr>
            <p:cNvSpPr/>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2" name="Freeform: Shape 131">
              <a:extLst>
                <a:ext uri="{FF2B5EF4-FFF2-40B4-BE49-F238E27FC236}">
                  <a16:creationId xmlns:a16="http://schemas.microsoft.com/office/drawing/2014/main" id="{72BED0ED-50C5-4726-B1B3-F7B58DD4C255}"/>
                </a:ext>
              </a:extLst>
            </p:cNvPr>
            <p:cNvSpPr/>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3" name="Freeform: Shape 132">
              <a:extLst>
                <a:ext uri="{FF2B5EF4-FFF2-40B4-BE49-F238E27FC236}">
                  <a16:creationId xmlns:a16="http://schemas.microsoft.com/office/drawing/2014/main" id="{8D624348-F503-4817-9CA8-09F43150C5BB}"/>
                </a:ext>
              </a:extLst>
            </p:cNvPr>
            <p:cNvSpPr/>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4" name="Freeform: Shape 133">
              <a:extLst>
                <a:ext uri="{FF2B5EF4-FFF2-40B4-BE49-F238E27FC236}">
                  <a16:creationId xmlns:a16="http://schemas.microsoft.com/office/drawing/2014/main" id="{E05DE4EB-7FC0-45E8-A5A4-FE0C12A4D23C}"/>
                </a:ext>
              </a:extLst>
            </p:cNvPr>
            <p:cNvSpPr/>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35" name="Freeform: Shape 134">
              <a:extLst>
                <a:ext uri="{FF2B5EF4-FFF2-40B4-BE49-F238E27FC236}">
                  <a16:creationId xmlns:a16="http://schemas.microsoft.com/office/drawing/2014/main" id="{380D6E47-DFA0-49F8-B8AC-45BECE747D45}"/>
                </a:ext>
              </a:extLst>
            </p:cNvPr>
            <p:cNvSpPr/>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6" name="Freeform: Shape 135">
              <a:extLst>
                <a:ext uri="{FF2B5EF4-FFF2-40B4-BE49-F238E27FC236}">
                  <a16:creationId xmlns:a16="http://schemas.microsoft.com/office/drawing/2014/main" id="{B0355008-C2C8-4091-A461-DEDD212620A4}"/>
                </a:ext>
              </a:extLst>
            </p:cNvPr>
            <p:cNvSpPr/>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7" name="Freeform: Shape 136">
              <a:extLst>
                <a:ext uri="{FF2B5EF4-FFF2-40B4-BE49-F238E27FC236}">
                  <a16:creationId xmlns:a16="http://schemas.microsoft.com/office/drawing/2014/main" id="{3A070C1D-423C-45EC-BABD-2AB764379E9B}"/>
                </a:ext>
              </a:extLst>
            </p:cNvPr>
            <p:cNvSpPr/>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8" name="Freeform: Shape 137">
              <a:extLst>
                <a:ext uri="{FF2B5EF4-FFF2-40B4-BE49-F238E27FC236}">
                  <a16:creationId xmlns:a16="http://schemas.microsoft.com/office/drawing/2014/main" id="{ED6D6F88-6E0D-43A8-A572-C2A45D7E6D76}"/>
                </a:ext>
              </a:extLst>
            </p:cNvPr>
            <p:cNvSpPr/>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9" name="Freeform: Shape 138">
              <a:extLst>
                <a:ext uri="{FF2B5EF4-FFF2-40B4-BE49-F238E27FC236}">
                  <a16:creationId xmlns:a16="http://schemas.microsoft.com/office/drawing/2014/main" id="{C7435BDD-8A00-43E8-B980-6745E1F84244}"/>
                </a:ext>
              </a:extLst>
            </p:cNvPr>
            <p:cNvSpPr/>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0" name="Freeform: Shape 139">
              <a:extLst>
                <a:ext uri="{FF2B5EF4-FFF2-40B4-BE49-F238E27FC236}">
                  <a16:creationId xmlns:a16="http://schemas.microsoft.com/office/drawing/2014/main" id="{6B652F89-76D1-41E7-92CB-9A456A09BDA1}"/>
                </a:ext>
              </a:extLst>
            </p:cNvPr>
            <p:cNvSpPr/>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1" name="Freeform: Shape 140">
              <a:extLst>
                <a:ext uri="{FF2B5EF4-FFF2-40B4-BE49-F238E27FC236}">
                  <a16:creationId xmlns:a16="http://schemas.microsoft.com/office/drawing/2014/main" id="{105F5D2E-BDFE-4F13-82B3-12B50A630D02}"/>
                </a:ext>
              </a:extLst>
            </p:cNvPr>
            <p:cNvSpPr/>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42" name="Freeform: Shape 141">
              <a:extLst>
                <a:ext uri="{FF2B5EF4-FFF2-40B4-BE49-F238E27FC236}">
                  <a16:creationId xmlns:a16="http://schemas.microsoft.com/office/drawing/2014/main" id="{3A273CB3-FB72-46BE-AD13-7FA701AEE95A}"/>
                </a:ext>
              </a:extLst>
            </p:cNvPr>
            <p:cNvSpPr/>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43" name="Freeform: Shape 142">
              <a:extLst>
                <a:ext uri="{FF2B5EF4-FFF2-40B4-BE49-F238E27FC236}">
                  <a16:creationId xmlns:a16="http://schemas.microsoft.com/office/drawing/2014/main" id="{89CE35BE-CE0C-4893-B2C6-50678CC06FB2}"/>
                </a:ext>
              </a:extLst>
            </p:cNvPr>
            <p:cNvSpPr/>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44" name="Freeform: Shape 143">
              <a:extLst>
                <a:ext uri="{FF2B5EF4-FFF2-40B4-BE49-F238E27FC236}">
                  <a16:creationId xmlns:a16="http://schemas.microsoft.com/office/drawing/2014/main" id="{48971D8C-C4B7-44D5-9AB4-858D5301EC31}"/>
                </a:ext>
              </a:extLst>
            </p:cNvPr>
            <p:cNvSpPr/>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45" name="Freeform: Shape 144">
              <a:extLst>
                <a:ext uri="{FF2B5EF4-FFF2-40B4-BE49-F238E27FC236}">
                  <a16:creationId xmlns:a16="http://schemas.microsoft.com/office/drawing/2014/main" id="{5ACEE734-6DD7-46E2-A1A9-CEE34EDE6647}"/>
                </a:ext>
              </a:extLst>
            </p:cNvPr>
            <p:cNvSpPr/>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46" name="Freeform: Shape 145">
              <a:extLst>
                <a:ext uri="{FF2B5EF4-FFF2-40B4-BE49-F238E27FC236}">
                  <a16:creationId xmlns:a16="http://schemas.microsoft.com/office/drawing/2014/main" id="{0740BF61-C964-49F9-AA06-1BAA78F8A1F2}"/>
                </a:ext>
              </a:extLst>
            </p:cNvPr>
            <p:cNvSpPr/>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47" name="Freeform: Shape 146">
              <a:extLst>
                <a:ext uri="{FF2B5EF4-FFF2-40B4-BE49-F238E27FC236}">
                  <a16:creationId xmlns:a16="http://schemas.microsoft.com/office/drawing/2014/main" id="{17A8C672-80A0-4CB1-9A69-285E6E2B8354}"/>
                </a:ext>
              </a:extLst>
            </p:cNvPr>
            <p:cNvSpPr/>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48" name="Freeform: Shape 147">
              <a:extLst>
                <a:ext uri="{FF2B5EF4-FFF2-40B4-BE49-F238E27FC236}">
                  <a16:creationId xmlns:a16="http://schemas.microsoft.com/office/drawing/2014/main" id="{8ED5360A-4B30-4716-A288-DC492291B700}"/>
                </a:ext>
              </a:extLst>
            </p:cNvPr>
            <p:cNvSpPr/>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49" name="Freeform: Shape 148">
              <a:extLst>
                <a:ext uri="{FF2B5EF4-FFF2-40B4-BE49-F238E27FC236}">
                  <a16:creationId xmlns:a16="http://schemas.microsoft.com/office/drawing/2014/main" id="{64D4DB77-3361-44E4-85D9-73E2952D1A1C}"/>
                </a:ext>
              </a:extLst>
            </p:cNvPr>
            <p:cNvSpPr/>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50" name="Freeform: Shape 149">
              <a:extLst>
                <a:ext uri="{FF2B5EF4-FFF2-40B4-BE49-F238E27FC236}">
                  <a16:creationId xmlns:a16="http://schemas.microsoft.com/office/drawing/2014/main" id="{B87FFE29-EEE8-410A-B16D-A39D63B65DBD}"/>
                </a:ext>
              </a:extLst>
            </p:cNvPr>
            <p:cNvSpPr/>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rtl="0"/>
              <a:endParaRPr lang="en-US" dirty="0"/>
            </a:p>
          </p:txBody>
        </p:sp>
        <p:sp>
          <p:nvSpPr>
            <p:cNvPr id="151" name="Freeform: Shape 150">
              <a:extLst>
                <a:ext uri="{FF2B5EF4-FFF2-40B4-BE49-F238E27FC236}">
                  <a16:creationId xmlns:a16="http://schemas.microsoft.com/office/drawing/2014/main" id="{7FFB4B78-2AC0-4AF4-8508-25122AC6DC06}"/>
                </a:ext>
              </a:extLst>
            </p:cNvPr>
            <p:cNvSpPr/>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52" name="Freeform: Shape 151">
              <a:extLst>
                <a:ext uri="{FF2B5EF4-FFF2-40B4-BE49-F238E27FC236}">
                  <a16:creationId xmlns:a16="http://schemas.microsoft.com/office/drawing/2014/main" id="{4BDB7689-92D1-48E9-8290-59C80C654419}"/>
                </a:ext>
              </a:extLst>
            </p:cNvPr>
            <p:cNvSpPr/>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rtl="0"/>
              <a:endParaRPr lang="en-US" dirty="0"/>
            </a:p>
          </p:txBody>
        </p:sp>
        <p:sp>
          <p:nvSpPr>
            <p:cNvPr id="153" name="Freeform: Shape 152">
              <a:extLst>
                <a:ext uri="{FF2B5EF4-FFF2-40B4-BE49-F238E27FC236}">
                  <a16:creationId xmlns:a16="http://schemas.microsoft.com/office/drawing/2014/main" id="{3A45B0ED-6D49-4BC2-A8C6-DCB8C47309D6}"/>
                </a:ext>
              </a:extLst>
            </p:cNvPr>
            <p:cNvSpPr/>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54" name="Freeform: Shape 153">
              <a:extLst>
                <a:ext uri="{FF2B5EF4-FFF2-40B4-BE49-F238E27FC236}">
                  <a16:creationId xmlns:a16="http://schemas.microsoft.com/office/drawing/2014/main" id="{4F2277B0-CA2C-4C4D-886E-A8BB5C3A6F52}"/>
                </a:ext>
              </a:extLst>
            </p:cNvPr>
            <p:cNvSpPr/>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5" name="Freeform: Shape 154">
              <a:extLst>
                <a:ext uri="{FF2B5EF4-FFF2-40B4-BE49-F238E27FC236}">
                  <a16:creationId xmlns:a16="http://schemas.microsoft.com/office/drawing/2014/main" id="{58D4EC10-F99B-4BE4-89B6-834B1616867C}"/>
                </a:ext>
              </a:extLst>
            </p:cNvPr>
            <p:cNvSpPr/>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6" name="Freeform: Shape 155">
              <a:extLst>
                <a:ext uri="{FF2B5EF4-FFF2-40B4-BE49-F238E27FC236}">
                  <a16:creationId xmlns:a16="http://schemas.microsoft.com/office/drawing/2014/main" id="{4D9035AB-20FC-4026-8475-CA8ECF6778B3}"/>
                </a:ext>
              </a:extLst>
            </p:cNvPr>
            <p:cNvSpPr/>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57" name="Freeform: Shape 156">
              <a:extLst>
                <a:ext uri="{FF2B5EF4-FFF2-40B4-BE49-F238E27FC236}">
                  <a16:creationId xmlns:a16="http://schemas.microsoft.com/office/drawing/2014/main" id="{9020D706-6962-405A-8331-D597DC0D1A11}"/>
                </a:ext>
              </a:extLst>
            </p:cNvPr>
            <p:cNvSpPr/>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8" name="Freeform: Shape 157">
              <a:extLst>
                <a:ext uri="{FF2B5EF4-FFF2-40B4-BE49-F238E27FC236}">
                  <a16:creationId xmlns:a16="http://schemas.microsoft.com/office/drawing/2014/main" id="{DF578D57-B7A5-4238-A263-2E65D253F46D}"/>
                </a:ext>
              </a:extLst>
            </p:cNvPr>
            <p:cNvSpPr/>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59" name="Freeform: Shape 158">
              <a:extLst>
                <a:ext uri="{FF2B5EF4-FFF2-40B4-BE49-F238E27FC236}">
                  <a16:creationId xmlns:a16="http://schemas.microsoft.com/office/drawing/2014/main" id="{4FE956D7-DBF3-4CA6-88C5-20C156EF5F93}"/>
                </a:ext>
              </a:extLst>
            </p:cNvPr>
            <p:cNvSpPr/>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60" name="Freeform: Shape 159">
              <a:extLst>
                <a:ext uri="{FF2B5EF4-FFF2-40B4-BE49-F238E27FC236}">
                  <a16:creationId xmlns:a16="http://schemas.microsoft.com/office/drawing/2014/main" id="{19632A64-B98F-4324-A376-137F2FBA92D4}"/>
                </a:ext>
              </a:extLst>
            </p:cNvPr>
            <p:cNvSpPr/>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1" name="Freeform: Shape 160">
              <a:extLst>
                <a:ext uri="{FF2B5EF4-FFF2-40B4-BE49-F238E27FC236}">
                  <a16:creationId xmlns:a16="http://schemas.microsoft.com/office/drawing/2014/main" id="{141AA47A-2218-41A9-8E27-AF0652183A5F}"/>
                </a:ext>
              </a:extLst>
            </p:cNvPr>
            <p:cNvSpPr/>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2" name="Freeform: Shape 161">
              <a:extLst>
                <a:ext uri="{FF2B5EF4-FFF2-40B4-BE49-F238E27FC236}">
                  <a16:creationId xmlns:a16="http://schemas.microsoft.com/office/drawing/2014/main" id="{475085E3-7E18-429A-82F9-A4DF606F56BD}"/>
                </a:ext>
              </a:extLst>
            </p:cNvPr>
            <p:cNvSpPr/>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63" name="Freeform: Shape 162">
              <a:extLst>
                <a:ext uri="{FF2B5EF4-FFF2-40B4-BE49-F238E27FC236}">
                  <a16:creationId xmlns:a16="http://schemas.microsoft.com/office/drawing/2014/main" id="{A5E41EA3-AAF0-46A3-920B-9DBD36AE2E8D}"/>
                </a:ext>
              </a:extLst>
            </p:cNvPr>
            <p:cNvSpPr/>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4" name="Freeform: Shape 163">
              <a:extLst>
                <a:ext uri="{FF2B5EF4-FFF2-40B4-BE49-F238E27FC236}">
                  <a16:creationId xmlns:a16="http://schemas.microsoft.com/office/drawing/2014/main" id="{683D64B3-0315-4624-8675-5B768069C714}"/>
                </a:ext>
              </a:extLst>
            </p:cNvPr>
            <p:cNvSpPr/>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65" name="Freeform: Shape 164">
              <a:extLst>
                <a:ext uri="{FF2B5EF4-FFF2-40B4-BE49-F238E27FC236}">
                  <a16:creationId xmlns:a16="http://schemas.microsoft.com/office/drawing/2014/main" id="{52AB4059-8E15-4439-8B16-54ADF3358C4C}"/>
                </a:ext>
              </a:extLst>
            </p:cNvPr>
            <p:cNvSpPr/>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6" name="Freeform: Shape 165">
              <a:extLst>
                <a:ext uri="{FF2B5EF4-FFF2-40B4-BE49-F238E27FC236}">
                  <a16:creationId xmlns:a16="http://schemas.microsoft.com/office/drawing/2014/main" id="{12184488-1E03-46C9-91F7-55AABB8D478A}"/>
                </a:ext>
              </a:extLst>
            </p:cNvPr>
            <p:cNvSpPr/>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7" name="Freeform: Shape 166">
              <a:extLst>
                <a:ext uri="{FF2B5EF4-FFF2-40B4-BE49-F238E27FC236}">
                  <a16:creationId xmlns:a16="http://schemas.microsoft.com/office/drawing/2014/main" id="{A389773B-102C-4C8B-9C32-610AEEE77366}"/>
                </a:ext>
              </a:extLst>
            </p:cNvPr>
            <p:cNvSpPr/>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8" name="Freeform: Shape 167">
              <a:extLst>
                <a:ext uri="{FF2B5EF4-FFF2-40B4-BE49-F238E27FC236}">
                  <a16:creationId xmlns:a16="http://schemas.microsoft.com/office/drawing/2014/main" id="{166BF649-A9F2-4B11-80D0-32DF3F5A3230}"/>
                </a:ext>
              </a:extLst>
            </p:cNvPr>
            <p:cNvSpPr/>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69" name="Freeform: Shape 168">
              <a:extLst>
                <a:ext uri="{FF2B5EF4-FFF2-40B4-BE49-F238E27FC236}">
                  <a16:creationId xmlns:a16="http://schemas.microsoft.com/office/drawing/2014/main" id="{61EB4D7B-F497-4FBF-8130-E4ECF28F8BA5}"/>
                </a:ext>
              </a:extLst>
            </p:cNvPr>
            <p:cNvSpPr/>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0" name="Freeform: Shape 169">
              <a:extLst>
                <a:ext uri="{FF2B5EF4-FFF2-40B4-BE49-F238E27FC236}">
                  <a16:creationId xmlns:a16="http://schemas.microsoft.com/office/drawing/2014/main" id="{D883741A-5097-469D-A7A9-C743F80ECBD5}"/>
                </a:ext>
              </a:extLst>
            </p:cNvPr>
            <p:cNvSpPr/>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71" name="Freeform: Shape 170">
              <a:extLst>
                <a:ext uri="{FF2B5EF4-FFF2-40B4-BE49-F238E27FC236}">
                  <a16:creationId xmlns:a16="http://schemas.microsoft.com/office/drawing/2014/main" id="{FC3A26E3-D2A0-40FC-9A92-B6238BB11570}"/>
                </a:ext>
              </a:extLst>
            </p:cNvPr>
            <p:cNvSpPr/>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2" name="Freeform: Shape 171">
              <a:extLst>
                <a:ext uri="{FF2B5EF4-FFF2-40B4-BE49-F238E27FC236}">
                  <a16:creationId xmlns:a16="http://schemas.microsoft.com/office/drawing/2014/main" id="{2087A775-76DD-4F9C-B8E5-86EB3BF366DD}"/>
                </a:ext>
              </a:extLst>
            </p:cNvPr>
            <p:cNvSpPr/>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3" name="Freeform: Shape 172">
              <a:extLst>
                <a:ext uri="{FF2B5EF4-FFF2-40B4-BE49-F238E27FC236}">
                  <a16:creationId xmlns:a16="http://schemas.microsoft.com/office/drawing/2014/main" id="{6D846DE1-54E3-4C00-B45A-553B7F3FD30C}"/>
                </a:ext>
              </a:extLst>
            </p:cNvPr>
            <p:cNvSpPr/>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4" name="Freeform: Shape 173">
              <a:extLst>
                <a:ext uri="{FF2B5EF4-FFF2-40B4-BE49-F238E27FC236}">
                  <a16:creationId xmlns:a16="http://schemas.microsoft.com/office/drawing/2014/main" id="{ABBF9824-3B15-4F04-8C4E-09B799538C44}"/>
                </a:ext>
              </a:extLst>
            </p:cNvPr>
            <p:cNvSpPr/>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75" name="Freeform: Shape 174">
              <a:extLst>
                <a:ext uri="{FF2B5EF4-FFF2-40B4-BE49-F238E27FC236}">
                  <a16:creationId xmlns:a16="http://schemas.microsoft.com/office/drawing/2014/main" id="{01B5C75E-CCEF-4EEA-859D-4C251F3AE97C}"/>
                </a:ext>
              </a:extLst>
            </p:cNvPr>
            <p:cNvSpPr/>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6" name="Freeform: Shape 175">
              <a:extLst>
                <a:ext uri="{FF2B5EF4-FFF2-40B4-BE49-F238E27FC236}">
                  <a16:creationId xmlns:a16="http://schemas.microsoft.com/office/drawing/2014/main" id="{A254139D-5D72-478D-89BE-DBC64CD27C88}"/>
                </a:ext>
              </a:extLst>
            </p:cNvPr>
            <p:cNvSpPr/>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77" name="Freeform: Shape 176">
              <a:extLst>
                <a:ext uri="{FF2B5EF4-FFF2-40B4-BE49-F238E27FC236}">
                  <a16:creationId xmlns:a16="http://schemas.microsoft.com/office/drawing/2014/main" id="{71EFFC33-CB59-469A-AE58-5CA89469EE80}"/>
                </a:ext>
              </a:extLst>
            </p:cNvPr>
            <p:cNvSpPr/>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8" name="Freeform: Shape 177">
              <a:extLst>
                <a:ext uri="{FF2B5EF4-FFF2-40B4-BE49-F238E27FC236}">
                  <a16:creationId xmlns:a16="http://schemas.microsoft.com/office/drawing/2014/main" id="{C0D017A2-9FAB-4DFD-9624-E10B7C0C1673}"/>
                </a:ext>
              </a:extLst>
            </p:cNvPr>
            <p:cNvSpPr/>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79" name="Freeform: Shape 178">
              <a:extLst>
                <a:ext uri="{FF2B5EF4-FFF2-40B4-BE49-F238E27FC236}">
                  <a16:creationId xmlns:a16="http://schemas.microsoft.com/office/drawing/2014/main" id="{DADC6512-13AB-4407-937C-A389D565FCD9}"/>
                </a:ext>
              </a:extLst>
            </p:cNvPr>
            <p:cNvSpPr/>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80" name="Freeform: Shape 179">
              <a:extLst>
                <a:ext uri="{FF2B5EF4-FFF2-40B4-BE49-F238E27FC236}">
                  <a16:creationId xmlns:a16="http://schemas.microsoft.com/office/drawing/2014/main" id="{1CEFC24B-FFC2-47B3-BD7A-7CABF1AE4D9B}"/>
                </a:ext>
              </a:extLst>
            </p:cNvPr>
            <p:cNvSpPr/>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181" name="Freeform: Shape 180">
              <a:extLst>
                <a:ext uri="{FF2B5EF4-FFF2-40B4-BE49-F238E27FC236}">
                  <a16:creationId xmlns:a16="http://schemas.microsoft.com/office/drawing/2014/main" id="{F0C49246-6A98-4333-949E-46BDAD9321B7}"/>
                </a:ext>
              </a:extLst>
            </p:cNvPr>
            <p:cNvSpPr/>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82" name="Freeform: Shape 181">
              <a:extLst>
                <a:ext uri="{FF2B5EF4-FFF2-40B4-BE49-F238E27FC236}">
                  <a16:creationId xmlns:a16="http://schemas.microsoft.com/office/drawing/2014/main" id="{F707CE6A-7685-4D70-813E-6D2B46FBB41B}"/>
                </a:ext>
              </a:extLst>
            </p:cNvPr>
            <p:cNvSpPr/>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183" name="Freeform: Shape 182">
              <a:extLst>
                <a:ext uri="{FF2B5EF4-FFF2-40B4-BE49-F238E27FC236}">
                  <a16:creationId xmlns:a16="http://schemas.microsoft.com/office/drawing/2014/main" id="{9110FD0D-D3A6-4760-8827-B70ADFC98296}"/>
                </a:ext>
              </a:extLst>
            </p:cNvPr>
            <p:cNvSpPr/>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grpSp>
    </p:spTree>
    <p:extLst>
      <p:ext uri="{BB962C8B-B14F-4D97-AF65-F5344CB8AC3E}">
        <p14:creationId xmlns:p14="http://schemas.microsoft.com/office/powerpoint/2010/main" val="545414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63" name="Título 1">
            <a:extLst>
              <a:ext uri="{FF2B5EF4-FFF2-40B4-BE49-F238E27FC236}">
                <a16:creationId xmlns:a16="http://schemas.microsoft.com/office/drawing/2014/main" id="{2FFD95FE-CF54-4D0D-B9CE-45AA55C01C56}"/>
              </a:ext>
            </a:extLst>
          </p:cNvPr>
          <p:cNvSpPr>
            <a:spLocks noGrp="1"/>
          </p:cNvSpPr>
          <p:nvPr>
            <p:ph type="title"/>
          </p:nvPr>
        </p:nvSpPr>
        <p:spPr>
          <a:xfrm>
            <a:off x="946521" y="396117"/>
            <a:ext cx="5217172" cy="1158857"/>
          </a:xfrm>
        </p:spPr>
        <p:txBody>
          <a:bodyPr rtlCol="0" anchor="b">
            <a:normAutofit/>
          </a:bodyPr>
          <a:lstStyle/>
          <a:p>
            <a:pPr rtl="0"/>
            <a:endParaRPr lang="en-US" dirty="0"/>
          </a:p>
        </p:txBody>
      </p:sp>
      <p:sp>
        <p:nvSpPr>
          <p:cNvPr id="67" name="Marcador de contenido 2">
            <a:extLst>
              <a:ext uri="{FF2B5EF4-FFF2-40B4-BE49-F238E27FC236}">
                <a16:creationId xmlns:a16="http://schemas.microsoft.com/office/drawing/2014/main" id="{A48A24A0-F838-4EF0-9789-84A25CDA371F}"/>
              </a:ext>
            </a:extLst>
          </p:cNvPr>
          <p:cNvSpPr>
            <a:spLocks noGrp="1"/>
          </p:cNvSpPr>
          <p:nvPr>
            <p:ph idx="1" hasCustomPrompt="1"/>
          </p:nvPr>
        </p:nvSpPr>
        <p:spPr>
          <a:xfrm>
            <a:off x="946520" y="1747592"/>
            <a:ext cx="5217173" cy="4351338"/>
          </a:xfrm>
        </p:spPr>
        <p:txBody>
          <a:bodyPr rtlCol="0">
            <a:normAutofit/>
          </a:bodyPr>
          <a:lstStyle>
            <a:lvl1pPr>
              <a:buNone/>
              <a:defRPr sz="2400"/>
            </a:lvl1pPr>
          </a:lstStyle>
          <a:p>
            <a:pPr rtl="0">
              <a:lnSpc>
                <a:spcPct val="130000"/>
              </a:lnSpc>
            </a:pPr>
            <a:r>
              <a:rPr lang="es"/>
              <a:t>Haga clic para agregar texto</a:t>
            </a:r>
          </a:p>
        </p:txBody>
      </p:sp>
      <p:grpSp>
        <p:nvGrpSpPr>
          <p:cNvPr id="64" name="Grupo 63">
            <a:extLst>
              <a:ext uri="{FF2B5EF4-FFF2-40B4-BE49-F238E27FC236}">
                <a16:creationId xmlns:a16="http://schemas.microsoft.com/office/drawing/2014/main" id="{D375A7AC-BF9B-4E33-9275-2E93A2356717}"/>
              </a:ext>
              <a:ext uri="{C183D7F6-B498-43B3-948B-1728B52AA6E4}">
                <adec:decorative xmlns:adec="http://schemas.microsoft.com/office/drawing/2017/decorative" val="1"/>
              </a:ext>
            </a:extLst>
          </p:cNvPr>
          <p:cNvGrpSpPr/>
          <p:nvPr userDrawn="1"/>
        </p:nvGrpSpPr>
        <p:grpSpPr>
          <a:xfrm>
            <a:off x="10791258" y="619275"/>
            <a:ext cx="932200" cy="932200"/>
            <a:chOff x="10791258" y="619275"/>
            <a:chExt cx="932200" cy="932200"/>
          </a:xfrm>
        </p:grpSpPr>
        <p:sp>
          <p:nvSpPr>
            <p:cNvPr id="65" name="Gráfico 212">
              <a:extLst>
                <a:ext uri="{FF2B5EF4-FFF2-40B4-BE49-F238E27FC236}">
                  <a16:creationId xmlns:a16="http://schemas.microsoft.com/office/drawing/2014/main" id="{85ABF6A1-1709-478F-8EE1-8ED4BA476AAF}"/>
                </a:ext>
              </a:extLst>
            </p:cNvPr>
            <p:cNvSpPr/>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66" name="Gráfico 212">
              <a:extLst>
                <a:ext uri="{FF2B5EF4-FFF2-40B4-BE49-F238E27FC236}">
                  <a16:creationId xmlns:a16="http://schemas.microsoft.com/office/drawing/2014/main" id="{F7AC3222-4630-4039-9CC2-7DFAFF9169C0}"/>
                </a:ext>
              </a:extLst>
            </p:cNvPr>
            <p:cNvSpPr/>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grpSp>
      <p:grpSp>
        <p:nvGrpSpPr>
          <p:cNvPr id="68" name="Grupo 67">
            <a:extLst>
              <a:ext uri="{FF2B5EF4-FFF2-40B4-BE49-F238E27FC236}">
                <a16:creationId xmlns:a16="http://schemas.microsoft.com/office/drawing/2014/main" id="{7DF52B12-FE86-4DDD-AF1A-6B41C03D58C7}"/>
              </a:ext>
              <a:ext uri="{C183D7F6-B498-43B3-948B-1728B52AA6E4}">
                <adec:decorative xmlns:adec="http://schemas.microsoft.com/office/drawing/2017/decorative" val="1"/>
              </a:ext>
            </a:extLst>
          </p:cNvPr>
          <p:cNvGrpSpPr/>
          <p:nvPr userDrawn="1"/>
        </p:nvGrpSpPr>
        <p:grpSpPr>
          <a:xfrm>
            <a:off x="8340966" y="406894"/>
            <a:ext cx="1598829" cy="531293"/>
            <a:chOff x="6491531" y="1420258"/>
            <a:chExt cx="1598829" cy="531293"/>
          </a:xfrm>
          <a:solidFill>
            <a:schemeClr val="tx1"/>
          </a:solidFill>
        </p:grpSpPr>
        <p:grpSp>
          <p:nvGrpSpPr>
            <p:cNvPr id="69" name="Gráfico 190">
              <a:extLst>
                <a:ext uri="{FF2B5EF4-FFF2-40B4-BE49-F238E27FC236}">
                  <a16:creationId xmlns:a16="http://schemas.microsoft.com/office/drawing/2014/main" id="{2116FBAA-B79C-49A5-8E88-A279EFA5B7B3}"/>
                </a:ext>
              </a:extLst>
            </p:cNvPr>
            <p:cNvGrpSpPr/>
            <p:nvPr/>
          </p:nvGrpSpPr>
          <p:grpSpPr>
            <a:xfrm>
              <a:off x="6491531" y="1420258"/>
              <a:ext cx="1598829" cy="531293"/>
              <a:chOff x="2504802" y="1755501"/>
              <a:chExt cx="1598829" cy="531293"/>
            </a:xfrm>
            <a:grpFill/>
          </p:grpSpPr>
          <p:sp>
            <p:nvSpPr>
              <p:cNvPr id="73" name="Forma libre: Forma 72">
                <a:extLst>
                  <a:ext uri="{FF2B5EF4-FFF2-40B4-BE49-F238E27FC236}">
                    <a16:creationId xmlns:a16="http://schemas.microsoft.com/office/drawing/2014/main" id="{AB551F93-DA92-4AC3-95C8-9307053CB16E}"/>
                  </a:ext>
                </a:extLst>
              </p:cNvPr>
              <p:cNvSpPr/>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rtl="0"/>
                <a:endParaRPr lang="en-US" dirty="0"/>
              </a:p>
            </p:txBody>
          </p:sp>
          <p:sp>
            <p:nvSpPr>
              <p:cNvPr id="74" name="Forma libre: Forma 73">
                <a:extLst>
                  <a:ext uri="{FF2B5EF4-FFF2-40B4-BE49-F238E27FC236}">
                    <a16:creationId xmlns:a16="http://schemas.microsoft.com/office/drawing/2014/main" id="{8516C11B-EA76-4428-886F-8C1732C01C6E}"/>
                  </a:ext>
                </a:extLst>
              </p:cNvPr>
              <p:cNvSpPr/>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rtl="0"/>
                <a:endParaRPr lang="en-US" dirty="0"/>
              </a:p>
            </p:txBody>
          </p:sp>
        </p:grpSp>
        <p:grpSp>
          <p:nvGrpSpPr>
            <p:cNvPr id="70" name="Gráfico 190">
              <a:extLst>
                <a:ext uri="{FF2B5EF4-FFF2-40B4-BE49-F238E27FC236}">
                  <a16:creationId xmlns:a16="http://schemas.microsoft.com/office/drawing/2014/main" id="{A441CF3F-BD6E-4F41-AC14-459EC4EC285D}"/>
                </a:ext>
              </a:extLst>
            </p:cNvPr>
            <p:cNvGrpSpPr/>
            <p:nvPr/>
          </p:nvGrpSpPr>
          <p:grpSpPr>
            <a:xfrm>
              <a:off x="6491531" y="1420258"/>
              <a:ext cx="1598829" cy="531293"/>
              <a:chOff x="2504802" y="1755501"/>
              <a:chExt cx="1598829" cy="531293"/>
            </a:xfrm>
            <a:grpFill/>
          </p:grpSpPr>
          <p:sp>
            <p:nvSpPr>
              <p:cNvPr id="71" name="Forma libre: Forma 70">
                <a:extLst>
                  <a:ext uri="{FF2B5EF4-FFF2-40B4-BE49-F238E27FC236}">
                    <a16:creationId xmlns:a16="http://schemas.microsoft.com/office/drawing/2014/main" id="{A16C0430-050F-43D2-A2B1-ABD897245214}"/>
                  </a:ext>
                </a:extLst>
              </p:cNvPr>
              <p:cNvSpPr/>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rtl="0"/>
                <a:endParaRPr lang="en-US" dirty="0"/>
              </a:p>
            </p:txBody>
          </p:sp>
          <p:sp>
            <p:nvSpPr>
              <p:cNvPr id="72" name="Forma libre: Forma 71">
                <a:extLst>
                  <a:ext uri="{FF2B5EF4-FFF2-40B4-BE49-F238E27FC236}">
                    <a16:creationId xmlns:a16="http://schemas.microsoft.com/office/drawing/2014/main" id="{166518E2-28DD-4E85-A75C-04671AC1E4E9}"/>
                  </a:ext>
                </a:extLst>
              </p:cNvPr>
              <p:cNvSpPr/>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rtl="0"/>
                <a:endParaRPr lang="en-US" dirty="0"/>
              </a:p>
            </p:txBody>
          </p:sp>
        </p:grpSp>
      </p:grpSp>
      <p:sp>
        <p:nvSpPr>
          <p:cNvPr id="422" name="Marcador de posición de imagen 420">
            <a:extLst>
              <a:ext uri="{FF2B5EF4-FFF2-40B4-BE49-F238E27FC236}">
                <a16:creationId xmlns:a16="http://schemas.microsoft.com/office/drawing/2014/main" id="{57A3A5EC-6447-43F5-AFC3-31A04E79B5D3}"/>
              </a:ext>
            </a:extLst>
          </p:cNvPr>
          <p:cNvSpPr>
            <a:spLocks noGrp="1"/>
          </p:cNvSpPr>
          <p:nvPr>
            <p:ph type="pic" sz="quarter" idx="13" hasCustomPrompt="1"/>
          </p:nvPr>
        </p:nvSpPr>
        <p:spPr>
          <a:xfrm>
            <a:off x="7253022" y="1820335"/>
            <a:ext cx="3555042" cy="3217332"/>
          </a:xfrm>
        </p:spPr>
        <p:txBody>
          <a:bodyPr rtlCol="0"/>
          <a:lstStyle>
            <a:lvl1pPr>
              <a:buNone/>
              <a:defRPr/>
            </a:lvl1pPr>
          </a:lstStyle>
          <a:p>
            <a:pPr rtl="0"/>
            <a:r>
              <a:rPr lang="es"/>
              <a:t>Haga clic para agregar una foto</a:t>
            </a:r>
          </a:p>
        </p:txBody>
      </p:sp>
      <p:sp>
        <p:nvSpPr>
          <p:cNvPr id="417" name="Marcador de fecha 178">
            <a:extLst>
              <a:ext uri="{FF2B5EF4-FFF2-40B4-BE49-F238E27FC236}">
                <a16:creationId xmlns:a16="http://schemas.microsoft.com/office/drawing/2014/main" id="{9C6A9B17-D957-4CF3-A824-A890F18800ED}"/>
              </a:ext>
            </a:extLst>
          </p:cNvPr>
          <p:cNvSpPr>
            <a:spLocks noGrp="1"/>
          </p:cNvSpPr>
          <p:nvPr>
            <p:ph type="dt" sz="half" idx="10"/>
          </p:nvPr>
        </p:nvSpPr>
        <p:spPr>
          <a:xfrm>
            <a:off x="838200" y="6356350"/>
            <a:ext cx="2743200" cy="365125"/>
          </a:xfrm>
        </p:spPr>
        <p:txBody>
          <a:bodyPr rtlCol="0"/>
          <a:lstStyle/>
          <a:p>
            <a:pPr rtl="0"/>
            <a:r>
              <a:rPr lang="es"/>
              <a:t>1/2/XXXXX</a:t>
            </a:r>
          </a:p>
        </p:txBody>
      </p:sp>
      <p:sp>
        <p:nvSpPr>
          <p:cNvPr id="418" name="Marcador de pie de página 179">
            <a:extLst>
              <a:ext uri="{FF2B5EF4-FFF2-40B4-BE49-F238E27FC236}">
                <a16:creationId xmlns:a16="http://schemas.microsoft.com/office/drawing/2014/main" id="{65C961B3-B0C8-48E2-9355-EDB8900547F4}"/>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sp>
        <p:nvSpPr>
          <p:cNvPr id="419" name="Marcador de número de diapositiva 180">
            <a:extLst>
              <a:ext uri="{FF2B5EF4-FFF2-40B4-BE49-F238E27FC236}">
                <a16:creationId xmlns:a16="http://schemas.microsoft.com/office/drawing/2014/main" id="{4017AA8E-8B4E-424D-82C3-A27D3D78F517}"/>
              </a:ext>
            </a:extLst>
          </p:cNvPr>
          <p:cNvSpPr>
            <a:spLocks noGrp="1"/>
          </p:cNvSpPr>
          <p:nvPr>
            <p:ph type="sldNum" sz="quarter" idx="12"/>
          </p:nvPr>
        </p:nvSpPr>
        <p:spPr>
          <a:xfrm>
            <a:off x="8610600" y="6356350"/>
            <a:ext cx="2743200" cy="365125"/>
          </a:xfrm>
        </p:spPr>
        <p:txBody>
          <a:bodyPr rtlCol="0"/>
          <a:lstStyle/>
          <a:p>
            <a:pPr rtl="0"/>
            <a:fld id="{5EA792F7-1D9E-4C7E-A103-E8EDFDC2691E}" type="slidenum">
              <a:rPr lang="en-US" smtClean="0"/>
              <a:t>‹#›</a:t>
            </a:fld>
            <a:endParaRPr lang="en-US" dirty="0"/>
          </a:p>
        </p:txBody>
      </p:sp>
    </p:spTree>
    <p:extLst>
      <p:ext uri="{BB962C8B-B14F-4D97-AF65-F5344CB8AC3E}">
        <p14:creationId xmlns:p14="http://schemas.microsoft.com/office/powerpoint/2010/main" val="3368286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ción">
    <p:spTree>
      <p:nvGrpSpPr>
        <p:cNvPr id="1" name=""/>
        <p:cNvGrpSpPr/>
        <p:nvPr/>
      </p:nvGrpSpPr>
      <p:grpSpPr>
        <a:xfrm>
          <a:off x="0" y="0"/>
          <a:ext cx="0" cy="0"/>
          <a:chOff x="0" y="0"/>
          <a:chExt cx="0" cy="0"/>
        </a:xfrm>
      </p:grpSpPr>
      <p:sp>
        <p:nvSpPr>
          <p:cNvPr id="17" name="Título 1">
            <a:extLst>
              <a:ext uri="{FF2B5EF4-FFF2-40B4-BE49-F238E27FC236}">
                <a16:creationId xmlns:a16="http://schemas.microsoft.com/office/drawing/2014/main" id="{CE07BA9F-0080-414E-8833-4B6D85E7F3EE}"/>
              </a:ext>
            </a:extLst>
          </p:cNvPr>
          <p:cNvSpPr>
            <a:spLocks noGrp="1"/>
          </p:cNvSpPr>
          <p:nvPr>
            <p:ph type="title"/>
          </p:nvPr>
        </p:nvSpPr>
        <p:spPr>
          <a:xfrm>
            <a:off x="838201" y="732391"/>
            <a:ext cx="5257799" cy="1314996"/>
          </a:xfrm>
        </p:spPr>
        <p:txBody>
          <a:bodyPr rtlCol="0" anchor="b"/>
          <a:lstStyle/>
          <a:p>
            <a:pPr rtl="0"/>
            <a:endParaRPr lang="en-US" dirty="0"/>
          </a:p>
        </p:txBody>
      </p:sp>
      <p:sp>
        <p:nvSpPr>
          <p:cNvPr id="20" name="Marcador de contenido 2">
            <a:extLst>
              <a:ext uri="{FF2B5EF4-FFF2-40B4-BE49-F238E27FC236}">
                <a16:creationId xmlns:a16="http://schemas.microsoft.com/office/drawing/2014/main" id="{438D53F6-8652-4F18-82CF-5FA5A6DB05F9}"/>
              </a:ext>
            </a:extLst>
          </p:cNvPr>
          <p:cNvSpPr>
            <a:spLocks noGrp="1"/>
          </p:cNvSpPr>
          <p:nvPr>
            <p:ph idx="1" hasCustomPrompt="1"/>
          </p:nvPr>
        </p:nvSpPr>
        <p:spPr>
          <a:xfrm>
            <a:off x="838201" y="2167932"/>
            <a:ext cx="5257799" cy="3882959"/>
          </a:xfrm>
        </p:spPr>
        <p:txBody>
          <a:bodyPr rtlCol="0">
            <a:normAutofit/>
          </a:bodyPr>
          <a:lstStyle>
            <a:lvl1pPr marL="0" indent="0">
              <a:lnSpc>
                <a:spcPct val="90000"/>
              </a:lnSpc>
              <a:buNone/>
              <a:defRPr sz="1800"/>
            </a:lvl1pPr>
          </a:lstStyle>
          <a:p>
            <a:pPr rtl="0">
              <a:lnSpc>
                <a:spcPct val="130000"/>
              </a:lnSpc>
            </a:pPr>
            <a:r>
              <a:rPr lang="es"/>
              <a:t>Haga clic para agregar texto</a:t>
            </a:r>
          </a:p>
        </p:txBody>
      </p:sp>
      <p:grpSp>
        <p:nvGrpSpPr>
          <p:cNvPr id="3" name="Grupo 2">
            <a:extLst>
              <a:ext uri="{FF2B5EF4-FFF2-40B4-BE49-F238E27FC236}">
                <a16:creationId xmlns:a16="http://schemas.microsoft.com/office/drawing/2014/main" id="{C7889367-AA88-4B31-A223-EF3FCC731813}"/>
              </a:ext>
              <a:ext uri="{C183D7F6-B498-43B3-948B-1728B52AA6E4}">
                <adec:decorative xmlns:adec="http://schemas.microsoft.com/office/drawing/2017/decorative" val="1"/>
              </a:ext>
            </a:extLst>
          </p:cNvPr>
          <p:cNvGrpSpPr/>
          <p:nvPr userDrawn="1"/>
        </p:nvGrpSpPr>
        <p:grpSpPr>
          <a:xfrm flipV="1">
            <a:off x="2" y="6191250"/>
            <a:ext cx="630153" cy="666750"/>
            <a:chOff x="1" y="2"/>
            <a:chExt cx="2232251" cy="2361890"/>
          </a:xfrm>
        </p:grpSpPr>
        <p:sp>
          <p:nvSpPr>
            <p:cNvPr id="16" name="Forma libre: Forma 15">
              <a:extLst>
                <a:ext uri="{FF2B5EF4-FFF2-40B4-BE49-F238E27FC236}">
                  <a16:creationId xmlns:a16="http://schemas.microsoft.com/office/drawing/2014/main" id="{7C9AB4B8-C106-4540-81BA-4388E2B81283}"/>
                </a:ext>
                <a:ext uri="{C183D7F6-B498-43B3-948B-1728B52AA6E4}">
                  <adec:decorative xmlns:adec="http://schemas.microsoft.com/office/drawing/2017/decorative" val="1"/>
                </a:ext>
              </a:extLst>
            </p:cNvPr>
            <p:cNvSpPr/>
            <p:nvPr userDrawn="1"/>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accent1"/>
                </a:solidFill>
              </a:endParaRPr>
            </a:p>
          </p:txBody>
        </p:sp>
        <p:sp>
          <p:nvSpPr>
            <p:cNvPr id="21" name="Forma libre: Forma 20">
              <a:extLst>
                <a:ext uri="{FF2B5EF4-FFF2-40B4-BE49-F238E27FC236}">
                  <a16:creationId xmlns:a16="http://schemas.microsoft.com/office/drawing/2014/main" id="{690E7B3D-DBE9-40C9-9D00-F8038C4D447F}"/>
                </a:ext>
                <a:ext uri="{C183D7F6-B498-43B3-948B-1728B52AA6E4}">
                  <adec:decorative xmlns:adec="http://schemas.microsoft.com/office/drawing/2017/decorative" val="1"/>
                </a:ext>
              </a:extLst>
            </p:cNvPr>
            <p:cNvSpPr/>
            <p:nvPr userDrawn="1"/>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accent1"/>
                </a:solidFill>
              </a:endParaRPr>
            </a:p>
          </p:txBody>
        </p:sp>
      </p:grpSp>
      <p:grpSp>
        <p:nvGrpSpPr>
          <p:cNvPr id="4" name="Grupo 3">
            <a:extLst>
              <a:ext uri="{FF2B5EF4-FFF2-40B4-BE49-F238E27FC236}">
                <a16:creationId xmlns:a16="http://schemas.microsoft.com/office/drawing/2014/main" id="{639AC4BF-D84C-4F05-A8BF-A365C3B75C5E}"/>
              </a:ext>
              <a:ext uri="{C183D7F6-B498-43B3-948B-1728B52AA6E4}">
                <adec:decorative xmlns:adec="http://schemas.microsoft.com/office/drawing/2017/decorative" val="1"/>
              </a:ext>
            </a:extLst>
          </p:cNvPr>
          <p:cNvGrpSpPr/>
          <p:nvPr userDrawn="1"/>
        </p:nvGrpSpPr>
        <p:grpSpPr>
          <a:xfrm rot="16200000">
            <a:off x="8835619" y="58817"/>
            <a:ext cx="3432581" cy="3293393"/>
            <a:chOff x="8759419" y="3564607"/>
            <a:chExt cx="3432581" cy="3293393"/>
          </a:xfrm>
        </p:grpSpPr>
        <p:sp>
          <p:nvSpPr>
            <p:cNvPr id="23" name="Forma libre: Forma 22">
              <a:extLst>
                <a:ext uri="{FF2B5EF4-FFF2-40B4-BE49-F238E27FC236}">
                  <a16:creationId xmlns:a16="http://schemas.microsoft.com/office/drawing/2014/main" id="{6EE44D66-158A-482A-B586-9251844C2455}"/>
                </a:ext>
                <a:ext uri="{C183D7F6-B498-43B3-948B-1728B52AA6E4}">
                  <adec:decorative xmlns:adec="http://schemas.microsoft.com/office/drawing/2017/decorative" val="1"/>
                </a:ext>
              </a:extLst>
            </p:cNvPr>
            <p:cNvSpPr/>
            <p:nvPr userDrawn="1"/>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sp>
          <p:nvSpPr>
            <p:cNvPr id="24" name="Forma libre: Forma 23">
              <a:extLst>
                <a:ext uri="{FF2B5EF4-FFF2-40B4-BE49-F238E27FC236}">
                  <a16:creationId xmlns:a16="http://schemas.microsoft.com/office/drawing/2014/main" id="{1538A9F0-F51C-490F-8D45-3E8D5EA1940F}"/>
                </a:ext>
                <a:ext uri="{C183D7F6-B498-43B3-948B-1728B52AA6E4}">
                  <adec:decorative xmlns:adec="http://schemas.microsoft.com/office/drawing/2017/decorative" val="1"/>
                </a:ext>
              </a:extLst>
            </p:cNvPr>
            <p:cNvSpPr/>
            <p:nvPr userDrawn="1"/>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grpSp>
      <p:sp>
        <p:nvSpPr>
          <p:cNvPr id="37" name="Marcador de posición de imagen 34">
            <a:extLst>
              <a:ext uri="{FF2B5EF4-FFF2-40B4-BE49-F238E27FC236}">
                <a16:creationId xmlns:a16="http://schemas.microsoft.com/office/drawing/2014/main" id="{4D354E56-8681-43D1-8F37-55BD576D7DFB}"/>
              </a:ext>
            </a:extLst>
          </p:cNvPr>
          <p:cNvSpPr>
            <a:spLocks noGrp="1"/>
          </p:cNvSpPr>
          <p:nvPr>
            <p:ph type="pic" sz="quarter" idx="13" hasCustomPrompt="1"/>
          </p:nvPr>
        </p:nvSpPr>
        <p:spPr>
          <a:xfrm>
            <a:off x="6924145" y="732391"/>
            <a:ext cx="4463594" cy="2590987"/>
          </a:xfrm>
        </p:spPr>
        <p:txBody>
          <a:bodyPr rtlCol="0"/>
          <a:lstStyle>
            <a:lvl1pPr>
              <a:buNone/>
              <a:defRPr/>
            </a:lvl1pPr>
          </a:lstStyle>
          <a:p>
            <a:pPr rtl="0"/>
            <a:r>
              <a:rPr lang="es"/>
              <a:t>Haga clic para agregar una foto</a:t>
            </a:r>
          </a:p>
        </p:txBody>
      </p:sp>
      <p:sp>
        <p:nvSpPr>
          <p:cNvPr id="38" name="Marcador de posición de imagen 34">
            <a:extLst>
              <a:ext uri="{FF2B5EF4-FFF2-40B4-BE49-F238E27FC236}">
                <a16:creationId xmlns:a16="http://schemas.microsoft.com/office/drawing/2014/main" id="{E453D702-1A5A-4ADD-AC37-B4F65623358A}"/>
              </a:ext>
            </a:extLst>
          </p:cNvPr>
          <p:cNvSpPr>
            <a:spLocks noGrp="1"/>
          </p:cNvSpPr>
          <p:nvPr>
            <p:ph type="pic" sz="quarter" idx="14" hasCustomPrompt="1"/>
          </p:nvPr>
        </p:nvSpPr>
        <p:spPr>
          <a:xfrm>
            <a:off x="6924145" y="3459904"/>
            <a:ext cx="4463594" cy="2590987"/>
          </a:xfrm>
        </p:spPr>
        <p:txBody>
          <a:bodyPr rtlCol="0"/>
          <a:lstStyle>
            <a:lvl1pPr>
              <a:buNone/>
              <a:defRPr/>
            </a:lvl1pPr>
          </a:lstStyle>
          <a:p>
            <a:pPr rtl="0"/>
            <a:r>
              <a:rPr lang="es"/>
              <a:t>Haga clic para agregar una foto</a:t>
            </a:r>
          </a:p>
        </p:txBody>
      </p:sp>
      <p:sp>
        <p:nvSpPr>
          <p:cNvPr id="26" name="Marcador de fecha 178">
            <a:extLst>
              <a:ext uri="{FF2B5EF4-FFF2-40B4-BE49-F238E27FC236}">
                <a16:creationId xmlns:a16="http://schemas.microsoft.com/office/drawing/2014/main" id="{8B8EBB46-CBEC-457F-8872-DEB91F82B31E}"/>
              </a:ext>
            </a:extLst>
          </p:cNvPr>
          <p:cNvSpPr>
            <a:spLocks noGrp="1"/>
          </p:cNvSpPr>
          <p:nvPr>
            <p:ph type="dt" sz="half" idx="10"/>
          </p:nvPr>
        </p:nvSpPr>
        <p:spPr>
          <a:xfrm>
            <a:off x="838200" y="6356350"/>
            <a:ext cx="2743200" cy="365125"/>
          </a:xfrm>
        </p:spPr>
        <p:txBody>
          <a:bodyPr rtlCol="0"/>
          <a:lstStyle/>
          <a:p>
            <a:pPr rtl="0"/>
            <a:r>
              <a:rPr lang="es"/>
              <a:t>1/2/XXXXX</a:t>
            </a:r>
          </a:p>
        </p:txBody>
      </p:sp>
      <p:sp>
        <p:nvSpPr>
          <p:cNvPr id="27" name="Marcador de pie de página 179">
            <a:extLst>
              <a:ext uri="{FF2B5EF4-FFF2-40B4-BE49-F238E27FC236}">
                <a16:creationId xmlns:a16="http://schemas.microsoft.com/office/drawing/2014/main" id="{336A30D4-056C-484B-A7B3-4823C6BEAE74}"/>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sp>
        <p:nvSpPr>
          <p:cNvPr id="34" name="Marcador de número de diapositiva 180">
            <a:extLst>
              <a:ext uri="{FF2B5EF4-FFF2-40B4-BE49-F238E27FC236}">
                <a16:creationId xmlns:a16="http://schemas.microsoft.com/office/drawing/2014/main" id="{5D92CF26-B223-452F-8C8F-BA960FA267DE}"/>
              </a:ext>
            </a:extLst>
          </p:cNvPr>
          <p:cNvSpPr>
            <a:spLocks noGrp="1"/>
          </p:cNvSpPr>
          <p:nvPr>
            <p:ph type="sldNum" sz="quarter" idx="12"/>
          </p:nvPr>
        </p:nvSpPr>
        <p:spPr>
          <a:xfrm>
            <a:off x="8610600" y="6356350"/>
            <a:ext cx="2743200" cy="365125"/>
          </a:xfrm>
        </p:spPr>
        <p:txBody>
          <a:bodyPr rtlCol="0"/>
          <a:lstStyle>
            <a:lvl1pPr>
              <a:defRPr>
                <a:solidFill>
                  <a:schemeClr val="tx1"/>
                </a:solidFill>
              </a:defRPr>
            </a:lvl1pPr>
          </a:lstStyle>
          <a:p>
            <a:pPr rtl="0"/>
            <a:fld id="{5EA792F7-1D9E-4C7E-A103-E8EDFDC2691E}" type="slidenum">
              <a:rPr lang="en-US" smtClean="0"/>
              <a:pPr rtl="0"/>
              <a:t>‹#›</a:t>
            </a:fld>
            <a:endParaRPr lang="en-US" dirty="0">
              <a:solidFill>
                <a:schemeClr val="tx1"/>
              </a:solidFill>
            </a:endParaRPr>
          </a:p>
        </p:txBody>
      </p:sp>
      <p:grpSp>
        <p:nvGrpSpPr>
          <p:cNvPr id="15" name="Grupo 14">
            <a:extLst>
              <a:ext uri="{FF2B5EF4-FFF2-40B4-BE49-F238E27FC236}">
                <a16:creationId xmlns:a16="http://schemas.microsoft.com/office/drawing/2014/main" id="{A0CE0237-8723-4348-94B7-63A59D8475D2}"/>
              </a:ext>
              <a:ext uri="{C183D7F6-B498-43B3-948B-1728B52AA6E4}">
                <adec:decorative xmlns:adec="http://schemas.microsoft.com/office/drawing/2017/decorative" val="1"/>
              </a:ext>
            </a:extLst>
          </p:cNvPr>
          <p:cNvGrpSpPr/>
          <p:nvPr userDrawn="1"/>
        </p:nvGrpSpPr>
        <p:grpSpPr>
          <a:xfrm>
            <a:off x="5887262" y="1200150"/>
            <a:ext cx="1648987" cy="635480"/>
            <a:chOff x="0" y="292656"/>
            <a:chExt cx="1861854" cy="717514"/>
          </a:xfrm>
        </p:grpSpPr>
        <p:sp>
          <p:nvSpPr>
            <p:cNvPr id="18" name="Forma libre: Forma 17">
              <a:extLst>
                <a:ext uri="{FF2B5EF4-FFF2-40B4-BE49-F238E27FC236}">
                  <a16:creationId xmlns:a16="http://schemas.microsoft.com/office/drawing/2014/main" id="{3476B89C-56D1-416F-8EB1-DA7F4851482F}"/>
                </a:ext>
                <a:ext uri="{C183D7F6-B498-43B3-948B-1728B52AA6E4}">
                  <adec:decorative xmlns:adec="http://schemas.microsoft.com/office/drawing/2017/decorative" val="1"/>
                </a:ext>
              </a:extLst>
            </p:cNvPr>
            <p:cNvSpPr/>
            <p:nvPr userDrawn="1"/>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pPr rtl="0"/>
              <a:endParaRPr lang="en-US" dirty="0"/>
            </a:p>
          </p:txBody>
        </p:sp>
        <p:sp>
          <p:nvSpPr>
            <p:cNvPr id="19" name="Forma libre: Forma 18">
              <a:extLst>
                <a:ext uri="{FF2B5EF4-FFF2-40B4-BE49-F238E27FC236}">
                  <a16:creationId xmlns:a16="http://schemas.microsoft.com/office/drawing/2014/main" id="{3C49B972-3E3D-4CC1-B834-FF30BF266D59}"/>
                </a:ext>
                <a:ext uri="{C183D7F6-B498-43B3-948B-1728B52AA6E4}">
                  <adec:decorative xmlns:adec="http://schemas.microsoft.com/office/drawing/2017/decorative" val="1"/>
                </a:ext>
              </a:extLst>
            </p:cNvPr>
            <p:cNvSpPr/>
            <p:nvPr userDrawn="1"/>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pPr rtl="0"/>
              <a:endParaRPr lang="en-US" dirty="0"/>
            </a:p>
          </p:txBody>
        </p:sp>
      </p:grpSp>
      <p:grpSp>
        <p:nvGrpSpPr>
          <p:cNvPr id="22" name="Gráfico 185">
            <a:extLst>
              <a:ext uri="{FF2B5EF4-FFF2-40B4-BE49-F238E27FC236}">
                <a16:creationId xmlns:a16="http://schemas.microsoft.com/office/drawing/2014/main" id="{A3C21CC9-A512-4380-A099-AF8D792D53DF}"/>
              </a:ext>
              <a:ext uri="{C183D7F6-B498-43B3-948B-1728B52AA6E4}">
                <adec:decorative xmlns:adec="http://schemas.microsoft.com/office/drawing/2017/decorative" val="1"/>
              </a:ext>
            </a:extLst>
          </p:cNvPr>
          <p:cNvGrpSpPr/>
          <p:nvPr userDrawn="1"/>
        </p:nvGrpSpPr>
        <p:grpSpPr>
          <a:xfrm>
            <a:off x="9906949" y="5729028"/>
            <a:ext cx="1054465" cy="469689"/>
            <a:chOff x="9841624" y="4115729"/>
            <a:chExt cx="602169" cy="268223"/>
          </a:xfrm>
          <a:solidFill>
            <a:schemeClr val="tx1"/>
          </a:solidFill>
        </p:grpSpPr>
        <p:sp>
          <p:nvSpPr>
            <p:cNvPr id="25" name="Forma libre: Forma 24">
              <a:extLst>
                <a:ext uri="{FF2B5EF4-FFF2-40B4-BE49-F238E27FC236}">
                  <a16:creationId xmlns:a16="http://schemas.microsoft.com/office/drawing/2014/main" id="{FB6773D6-764F-4C00-BDB8-9761B8DCF460}"/>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8" name="Forma libre: Forma 27">
              <a:extLst>
                <a:ext uri="{FF2B5EF4-FFF2-40B4-BE49-F238E27FC236}">
                  <a16:creationId xmlns:a16="http://schemas.microsoft.com/office/drawing/2014/main" id="{D1DF7779-B189-4FED-96A5-C8852D1F907C}"/>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9" name="Forma libre: Forma 28">
              <a:extLst>
                <a:ext uri="{FF2B5EF4-FFF2-40B4-BE49-F238E27FC236}">
                  <a16:creationId xmlns:a16="http://schemas.microsoft.com/office/drawing/2014/main" id="{DC51E684-AEB1-4277-BF9F-10CAE54303FD}"/>
                </a:ext>
              </a:extLst>
            </p:cNvPr>
            <p:cNvSpPr/>
            <p:nvPr/>
          </p:nvSpPr>
          <p:spPr>
            <a:xfrm>
              <a:off x="1004127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30" name="Forma libre: Forma 29">
              <a:extLst>
                <a:ext uri="{FF2B5EF4-FFF2-40B4-BE49-F238E27FC236}">
                  <a16:creationId xmlns:a16="http://schemas.microsoft.com/office/drawing/2014/main" id="{6583D091-9DC7-491F-B66C-9B0F1DC764FB}"/>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31" name="Forma libre: Forma 30">
              <a:extLst>
                <a:ext uri="{FF2B5EF4-FFF2-40B4-BE49-F238E27FC236}">
                  <a16:creationId xmlns:a16="http://schemas.microsoft.com/office/drawing/2014/main" id="{1AFED6B7-EDAF-4E47-8659-164C8192BE05}"/>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grpSp>
    </p:spTree>
    <p:extLst>
      <p:ext uri="{BB962C8B-B14F-4D97-AF65-F5344CB8AC3E}">
        <p14:creationId xmlns:p14="http://schemas.microsoft.com/office/powerpoint/2010/main" val="3003977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alto de sección">
    <p:spTree>
      <p:nvGrpSpPr>
        <p:cNvPr id="1" name=""/>
        <p:cNvGrpSpPr/>
        <p:nvPr/>
      </p:nvGrpSpPr>
      <p:grpSpPr>
        <a:xfrm>
          <a:off x="0" y="0"/>
          <a:ext cx="0" cy="0"/>
          <a:chOff x="0" y="0"/>
          <a:chExt cx="0" cy="0"/>
        </a:xfrm>
      </p:grpSpPr>
      <p:sp>
        <p:nvSpPr>
          <p:cNvPr id="18" name="Elipse 17">
            <a:extLst>
              <a:ext uri="{FF2B5EF4-FFF2-40B4-BE49-F238E27FC236}">
                <a16:creationId xmlns:a16="http://schemas.microsoft.com/office/drawing/2014/main" id="{B339F109-5532-4E78-8957-EB2AAAD36967}"/>
              </a:ext>
              <a:ext uri="{C183D7F6-B498-43B3-948B-1728B52AA6E4}">
                <adec:decorative xmlns:adec="http://schemas.microsoft.com/office/drawing/2017/decorative" val="1"/>
              </a:ext>
            </a:extLst>
          </p:cNvPr>
          <p:cNvSpPr/>
          <p:nvPr userDrawn="1"/>
        </p:nvSpPr>
        <p:spPr>
          <a:xfrm>
            <a:off x="1847014" y="1128803"/>
            <a:ext cx="5290997" cy="5290997"/>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sp>
        <p:nvSpPr>
          <p:cNvPr id="19" name="Elipse 18">
            <a:extLst>
              <a:ext uri="{FF2B5EF4-FFF2-40B4-BE49-F238E27FC236}">
                <a16:creationId xmlns:a16="http://schemas.microsoft.com/office/drawing/2014/main" id="{CAF9A59D-418A-4B1E-B724-5ADD4336F766}"/>
              </a:ext>
              <a:ext uri="{C183D7F6-B498-43B3-948B-1728B52AA6E4}">
                <adec:decorative xmlns:adec="http://schemas.microsoft.com/office/drawing/2017/decorative" val="1"/>
              </a:ext>
            </a:extLst>
          </p:cNvPr>
          <p:cNvSpPr/>
          <p:nvPr userDrawn="1"/>
        </p:nvSpPr>
        <p:spPr>
          <a:xfrm>
            <a:off x="1840778" y="1131641"/>
            <a:ext cx="5290997" cy="5290997"/>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sp useBgFill="1">
        <p:nvSpPr>
          <p:cNvPr id="20" name="Elipse 19">
            <a:extLst>
              <a:ext uri="{FF2B5EF4-FFF2-40B4-BE49-F238E27FC236}">
                <a16:creationId xmlns:a16="http://schemas.microsoft.com/office/drawing/2014/main" id="{2667FDEA-E217-4374-BFBC-FB41B2C3A553}"/>
              </a:ext>
              <a:ext uri="{C183D7F6-B498-43B3-948B-1728B52AA6E4}">
                <adec:decorative xmlns:adec="http://schemas.microsoft.com/office/drawing/2017/decorative" val="1"/>
              </a:ext>
            </a:extLst>
          </p:cNvPr>
          <p:cNvSpPr/>
          <p:nvPr userDrawn="1"/>
        </p:nvSpPr>
        <p:spPr>
          <a:xfrm>
            <a:off x="1712254" y="1065353"/>
            <a:ext cx="5290997" cy="5290997"/>
          </a:xfrm>
          <a:prstGeom prst="ellipse">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sp>
        <p:nvSpPr>
          <p:cNvPr id="21" name="Título 1">
            <a:extLst>
              <a:ext uri="{FF2B5EF4-FFF2-40B4-BE49-F238E27FC236}">
                <a16:creationId xmlns:a16="http://schemas.microsoft.com/office/drawing/2014/main" id="{595C1B9A-716B-4783-B119-E6A639110F9E}"/>
              </a:ext>
            </a:extLst>
          </p:cNvPr>
          <p:cNvSpPr>
            <a:spLocks noGrp="1"/>
          </p:cNvSpPr>
          <p:nvPr>
            <p:ph type="ctrTitle" hasCustomPrompt="1"/>
          </p:nvPr>
        </p:nvSpPr>
        <p:spPr>
          <a:xfrm>
            <a:off x="2545517" y="2193085"/>
            <a:ext cx="3624471" cy="2577893"/>
          </a:xfrm>
        </p:spPr>
        <p:txBody>
          <a:bodyPr rtlCol="0"/>
          <a:lstStyle>
            <a:lvl1pPr algn="ctr">
              <a:defRPr sz="6000" b="1" spc="1500" baseline="0"/>
            </a:lvl1pPr>
          </a:lstStyle>
          <a:p>
            <a:pPr rtl="0"/>
            <a:r>
              <a:rPr lang="es"/>
              <a:t>HAGA CLIC PARA AGREGAR UN TÍTULO</a:t>
            </a:r>
          </a:p>
        </p:txBody>
      </p:sp>
      <p:sp>
        <p:nvSpPr>
          <p:cNvPr id="22" name="Subtítulo 2">
            <a:extLst>
              <a:ext uri="{FF2B5EF4-FFF2-40B4-BE49-F238E27FC236}">
                <a16:creationId xmlns:a16="http://schemas.microsoft.com/office/drawing/2014/main" id="{3FCFDA35-1DC9-408E-A01B-01C76090E795}"/>
              </a:ext>
            </a:extLst>
          </p:cNvPr>
          <p:cNvSpPr>
            <a:spLocks noGrp="1"/>
          </p:cNvSpPr>
          <p:nvPr>
            <p:ph type="subTitle" idx="1" hasCustomPrompt="1"/>
          </p:nvPr>
        </p:nvSpPr>
        <p:spPr>
          <a:xfrm>
            <a:off x="2545517" y="4863054"/>
            <a:ext cx="3624471" cy="811604"/>
          </a:xfrm>
        </p:spPr>
        <p:txBody>
          <a:bodyPr rtlCol="0"/>
          <a:lstStyle>
            <a:lvl1pPr marL="0" algn="ctr">
              <a:buNone/>
              <a:defRPr spc="400" baseline="0"/>
            </a:lvl1pPr>
          </a:lstStyle>
          <a:p>
            <a:pPr rtl="0"/>
            <a:r>
              <a:rPr lang="es"/>
              <a:t>HAGA CLIC PARA AGREGAR UN SUBTÍTULO</a:t>
            </a:r>
          </a:p>
        </p:txBody>
      </p:sp>
      <p:sp>
        <p:nvSpPr>
          <p:cNvPr id="23" name="Gráfico 212">
            <a:extLst>
              <a:ext uri="{FF2B5EF4-FFF2-40B4-BE49-F238E27FC236}">
                <a16:creationId xmlns:a16="http://schemas.microsoft.com/office/drawing/2014/main" id="{B25ABCF7-C1CE-49AC-B9BB-B0CC0545E829}"/>
              </a:ext>
              <a:ext uri="{C183D7F6-B498-43B3-948B-1728B52AA6E4}">
                <adec:decorative xmlns:adec="http://schemas.microsoft.com/office/drawing/2017/decorative" val="1"/>
              </a:ext>
            </a:extLst>
          </p:cNvPr>
          <p:cNvSpPr/>
          <p:nvPr userDrawn="1"/>
        </p:nvSpPr>
        <p:spPr>
          <a:xfrm>
            <a:off x="10605044" y="54194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24" name="Gráfico 212">
            <a:extLst>
              <a:ext uri="{FF2B5EF4-FFF2-40B4-BE49-F238E27FC236}">
                <a16:creationId xmlns:a16="http://schemas.microsoft.com/office/drawing/2014/main" id="{90C75B78-0468-4902-B7BE-7274FCE08D86}"/>
              </a:ext>
              <a:ext uri="{C183D7F6-B498-43B3-948B-1728B52AA6E4}">
                <adec:decorative xmlns:adec="http://schemas.microsoft.com/office/drawing/2017/decorative" val="1"/>
              </a:ext>
            </a:extLst>
          </p:cNvPr>
          <p:cNvSpPr/>
          <p:nvPr userDrawn="1"/>
        </p:nvSpPr>
        <p:spPr>
          <a:xfrm>
            <a:off x="10605044" y="54194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grpSp>
        <p:nvGrpSpPr>
          <p:cNvPr id="25" name="Grupo 24">
            <a:extLst>
              <a:ext uri="{FF2B5EF4-FFF2-40B4-BE49-F238E27FC236}">
                <a16:creationId xmlns:a16="http://schemas.microsoft.com/office/drawing/2014/main" id="{FF6701EE-4FAB-4701-8901-9B8A7D881886}"/>
              </a:ext>
              <a:ext uri="{C183D7F6-B498-43B3-948B-1728B52AA6E4}">
                <adec:decorative xmlns:adec="http://schemas.microsoft.com/office/drawing/2017/decorative" val="1"/>
              </a:ext>
            </a:extLst>
          </p:cNvPr>
          <p:cNvGrpSpPr/>
          <p:nvPr userDrawn="1"/>
        </p:nvGrpSpPr>
        <p:grpSpPr>
          <a:xfrm>
            <a:off x="0" y="1065353"/>
            <a:ext cx="1861854" cy="717514"/>
            <a:chOff x="0" y="1065353"/>
            <a:chExt cx="1861854" cy="717514"/>
          </a:xfrm>
          <a:solidFill>
            <a:srgbClr val="FFFFFF"/>
          </a:solidFill>
        </p:grpSpPr>
        <p:sp>
          <p:nvSpPr>
            <p:cNvPr id="26" name="Forma libre: Forma 25">
              <a:extLst>
                <a:ext uri="{FF2B5EF4-FFF2-40B4-BE49-F238E27FC236}">
                  <a16:creationId xmlns:a16="http://schemas.microsoft.com/office/drawing/2014/main" id="{A20F471D-1478-4017-A2E8-E49767311E1C}"/>
                </a:ext>
              </a:extLst>
            </p:cNvPr>
            <p:cNvSpPr/>
            <p:nvPr/>
          </p:nvSpPr>
          <p:spPr>
            <a:xfrm>
              <a:off x="0" y="106535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pPr rtl="0"/>
              <a:endParaRPr lang="en-US" dirty="0"/>
            </a:p>
          </p:txBody>
        </p:sp>
        <p:sp>
          <p:nvSpPr>
            <p:cNvPr id="27" name="Forma libre: Forma 26" descr="Etiqueta = Color de énfasis&#10;Tipo = Claro&#10;Objetivo = Relleno">
              <a:extLst>
                <a:ext uri="{FF2B5EF4-FFF2-40B4-BE49-F238E27FC236}">
                  <a16:creationId xmlns:a16="http://schemas.microsoft.com/office/drawing/2014/main" id="{1BAF8420-CA52-41DD-81ED-C730C36AA49E}"/>
                </a:ext>
              </a:extLst>
            </p:cNvPr>
            <p:cNvSpPr/>
            <p:nvPr/>
          </p:nvSpPr>
          <p:spPr>
            <a:xfrm>
              <a:off x="0" y="150508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pPr rtl="0"/>
              <a:endParaRPr lang="en-US" dirty="0"/>
            </a:p>
          </p:txBody>
        </p:sp>
      </p:grpSp>
      <p:grpSp>
        <p:nvGrpSpPr>
          <p:cNvPr id="28" name="Grupo 27">
            <a:extLst>
              <a:ext uri="{FF2B5EF4-FFF2-40B4-BE49-F238E27FC236}">
                <a16:creationId xmlns:a16="http://schemas.microsoft.com/office/drawing/2014/main" id="{6EB57E20-C5E1-4C45-8681-D71FCB21660E}"/>
              </a:ext>
              <a:ext uri="{C183D7F6-B498-43B3-948B-1728B52AA6E4}">
                <adec:decorative xmlns:adec="http://schemas.microsoft.com/office/drawing/2017/decorative" val="1"/>
              </a:ext>
            </a:extLst>
          </p:cNvPr>
          <p:cNvGrpSpPr/>
          <p:nvPr userDrawn="1"/>
        </p:nvGrpSpPr>
        <p:grpSpPr>
          <a:xfrm>
            <a:off x="0" y="1065353"/>
            <a:ext cx="1861854" cy="717514"/>
            <a:chOff x="0" y="1065353"/>
            <a:chExt cx="1861854" cy="717514"/>
          </a:xfrm>
          <a:solidFill>
            <a:schemeClr val="tx1"/>
          </a:solidFill>
        </p:grpSpPr>
        <p:sp>
          <p:nvSpPr>
            <p:cNvPr id="29" name="Forma libre: Forma 28">
              <a:extLst>
                <a:ext uri="{FF2B5EF4-FFF2-40B4-BE49-F238E27FC236}">
                  <a16:creationId xmlns:a16="http://schemas.microsoft.com/office/drawing/2014/main" id="{DF96E9C4-A1C2-4F1D-B02F-17A662163E7E}"/>
                </a:ext>
              </a:extLst>
            </p:cNvPr>
            <p:cNvSpPr/>
            <p:nvPr/>
          </p:nvSpPr>
          <p:spPr>
            <a:xfrm>
              <a:off x="0" y="106535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pPr rtl="0"/>
              <a:endParaRPr lang="en-US" dirty="0"/>
            </a:p>
          </p:txBody>
        </p:sp>
        <p:sp>
          <p:nvSpPr>
            <p:cNvPr id="30" name="Forma libre: Forma 29" descr="Etiqueta = Color de énfasis&#10;Tipo = Claro&#10;Objetivo = Relleno">
              <a:extLst>
                <a:ext uri="{FF2B5EF4-FFF2-40B4-BE49-F238E27FC236}">
                  <a16:creationId xmlns:a16="http://schemas.microsoft.com/office/drawing/2014/main" id="{70561670-B491-4F4D-9610-C73171119343}"/>
                </a:ext>
              </a:extLst>
            </p:cNvPr>
            <p:cNvSpPr/>
            <p:nvPr/>
          </p:nvSpPr>
          <p:spPr>
            <a:xfrm>
              <a:off x="0" y="150508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pPr rtl="0"/>
              <a:endParaRPr lang="en-US" dirty="0"/>
            </a:p>
          </p:txBody>
        </p:sp>
      </p:grpSp>
      <p:grpSp>
        <p:nvGrpSpPr>
          <p:cNvPr id="31" name="Gráfico 185">
            <a:extLst>
              <a:ext uri="{FF2B5EF4-FFF2-40B4-BE49-F238E27FC236}">
                <a16:creationId xmlns:a16="http://schemas.microsoft.com/office/drawing/2014/main" id="{4F846A43-6834-4F6F-8E46-63FA7C2C98DA}"/>
              </a:ext>
              <a:ext uri="{C183D7F6-B498-43B3-948B-1728B52AA6E4}">
                <adec:decorative xmlns:adec="http://schemas.microsoft.com/office/drawing/2017/decorative" val="1"/>
              </a:ext>
            </a:extLst>
          </p:cNvPr>
          <p:cNvGrpSpPr/>
          <p:nvPr userDrawn="1"/>
        </p:nvGrpSpPr>
        <p:grpSpPr>
          <a:xfrm>
            <a:off x="9488307" y="5002180"/>
            <a:ext cx="1054467" cy="469689"/>
            <a:chOff x="9841624" y="4115729"/>
            <a:chExt cx="602170" cy="268223"/>
          </a:xfrm>
          <a:solidFill>
            <a:schemeClr val="tx1"/>
          </a:solidFill>
        </p:grpSpPr>
        <p:sp>
          <p:nvSpPr>
            <p:cNvPr id="32" name="Forma libre: Forma 31">
              <a:extLst>
                <a:ext uri="{FF2B5EF4-FFF2-40B4-BE49-F238E27FC236}">
                  <a16:creationId xmlns:a16="http://schemas.microsoft.com/office/drawing/2014/main" id="{48F9C999-04A1-4D43-BDB8-92544F80472A}"/>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33" name="Forma libre: Forma 32">
              <a:extLst>
                <a:ext uri="{FF2B5EF4-FFF2-40B4-BE49-F238E27FC236}">
                  <a16:creationId xmlns:a16="http://schemas.microsoft.com/office/drawing/2014/main" id="{A5869A1B-DD16-4776-B13D-E42451D72132}"/>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34" name="Forma libre: Forma 33">
              <a:extLst>
                <a:ext uri="{FF2B5EF4-FFF2-40B4-BE49-F238E27FC236}">
                  <a16:creationId xmlns:a16="http://schemas.microsoft.com/office/drawing/2014/main" id="{D242098B-0D08-4893-947C-64E636987EC2}"/>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35" name="Forma libre: Forma 34">
              <a:extLst>
                <a:ext uri="{FF2B5EF4-FFF2-40B4-BE49-F238E27FC236}">
                  <a16:creationId xmlns:a16="http://schemas.microsoft.com/office/drawing/2014/main" id="{6D12C60D-1CAC-4F0D-A71E-0C969C7E98FC}"/>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36" name="Forma libre: Forma 35">
              <a:extLst>
                <a:ext uri="{FF2B5EF4-FFF2-40B4-BE49-F238E27FC236}">
                  <a16:creationId xmlns:a16="http://schemas.microsoft.com/office/drawing/2014/main" id="{294EDD4C-1AF7-48F1-BF2E-6FBCA88C29ED}"/>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grpSp>
      <p:grpSp>
        <p:nvGrpSpPr>
          <p:cNvPr id="2" name="Grupo 1">
            <a:extLst>
              <a:ext uri="{FF2B5EF4-FFF2-40B4-BE49-F238E27FC236}">
                <a16:creationId xmlns:a16="http://schemas.microsoft.com/office/drawing/2014/main" id="{3E44DB9D-C837-43AB-B2E6-ED5D27833DFC}"/>
              </a:ext>
            </a:extLst>
          </p:cNvPr>
          <p:cNvGrpSpPr/>
          <p:nvPr userDrawn="1"/>
        </p:nvGrpSpPr>
        <p:grpSpPr>
          <a:xfrm>
            <a:off x="1185735" y="4917084"/>
            <a:ext cx="319941" cy="319941"/>
            <a:chOff x="1185735" y="4917084"/>
            <a:chExt cx="319941" cy="319941"/>
          </a:xfrm>
        </p:grpSpPr>
        <p:sp>
          <p:nvSpPr>
            <p:cNvPr id="37" name="Elipse 36">
              <a:extLst>
                <a:ext uri="{FF2B5EF4-FFF2-40B4-BE49-F238E27FC236}">
                  <a16:creationId xmlns:a16="http://schemas.microsoft.com/office/drawing/2014/main" id="{BA2DA534-CC7F-4C25-939F-0385A4DEE275}"/>
                </a:ext>
                <a:ext uri="{C183D7F6-B498-43B3-948B-1728B52AA6E4}">
                  <adec:decorative xmlns:adec="http://schemas.microsoft.com/office/drawing/2017/decorative" val="1"/>
                </a:ext>
              </a:extLst>
            </p:cNvPr>
            <p:cNvSpPr/>
            <p:nvPr userDrawn="1"/>
          </p:nvSpPr>
          <p:spPr>
            <a:xfrm>
              <a:off x="1185735" y="4917084"/>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sp>
          <p:nvSpPr>
            <p:cNvPr id="38" name="Elipse 37">
              <a:extLst>
                <a:ext uri="{FF2B5EF4-FFF2-40B4-BE49-F238E27FC236}">
                  <a16:creationId xmlns:a16="http://schemas.microsoft.com/office/drawing/2014/main" id="{485FEC6A-306B-41E7-A9C7-44594DA87249}"/>
                </a:ext>
                <a:ext uri="{C183D7F6-B498-43B3-948B-1728B52AA6E4}">
                  <adec:decorative xmlns:adec="http://schemas.microsoft.com/office/drawing/2017/decorative" val="1"/>
                </a:ext>
              </a:extLst>
            </p:cNvPr>
            <p:cNvSpPr/>
            <p:nvPr userDrawn="1"/>
          </p:nvSpPr>
          <p:spPr>
            <a:xfrm>
              <a:off x="1185735" y="4917084"/>
              <a:ext cx="319941" cy="319941"/>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grpSp>
      <p:sp>
        <p:nvSpPr>
          <p:cNvPr id="43" name="Marcador de posición de imagen 42">
            <a:extLst>
              <a:ext uri="{FF2B5EF4-FFF2-40B4-BE49-F238E27FC236}">
                <a16:creationId xmlns:a16="http://schemas.microsoft.com/office/drawing/2014/main" id="{C0034F93-BE52-480B-AB81-0F085EAB053A}"/>
              </a:ext>
            </a:extLst>
          </p:cNvPr>
          <p:cNvSpPr>
            <a:spLocks noGrp="1"/>
          </p:cNvSpPr>
          <p:nvPr>
            <p:ph type="pic" sz="quarter" idx="10" hasCustomPrompt="1"/>
          </p:nvPr>
        </p:nvSpPr>
        <p:spPr>
          <a:xfrm>
            <a:off x="6536411" y="254456"/>
            <a:ext cx="4203526" cy="4203526"/>
          </a:xfrm>
          <a:custGeom>
            <a:avLst/>
            <a:gdLst>
              <a:gd name="connsiteX0" fmla="*/ 2101763 w 4203526"/>
              <a:gd name="connsiteY0" fmla="*/ 0 h 4203526"/>
              <a:gd name="connsiteX1" fmla="*/ 4203526 w 4203526"/>
              <a:gd name="connsiteY1" fmla="*/ 2101763 h 4203526"/>
              <a:gd name="connsiteX2" fmla="*/ 2101763 w 4203526"/>
              <a:gd name="connsiteY2" fmla="*/ 4203526 h 4203526"/>
              <a:gd name="connsiteX3" fmla="*/ 0 w 4203526"/>
              <a:gd name="connsiteY3" fmla="*/ 2101763 h 4203526"/>
              <a:gd name="connsiteX4" fmla="*/ 2101763 w 4203526"/>
              <a:gd name="connsiteY4" fmla="*/ 0 h 4203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03526" h="4203526">
                <a:moveTo>
                  <a:pt x="2101763" y="0"/>
                </a:moveTo>
                <a:cubicBezTo>
                  <a:pt x="3262535" y="0"/>
                  <a:pt x="4203526" y="940991"/>
                  <a:pt x="4203526" y="2101763"/>
                </a:cubicBezTo>
                <a:cubicBezTo>
                  <a:pt x="4203526" y="3262535"/>
                  <a:pt x="3262535" y="4203526"/>
                  <a:pt x="2101763" y="4203526"/>
                </a:cubicBezTo>
                <a:cubicBezTo>
                  <a:pt x="940992" y="4203526"/>
                  <a:pt x="0" y="3262535"/>
                  <a:pt x="0" y="2101763"/>
                </a:cubicBezTo>
                <a:cubicBezTo>
                  <a:pt x="0" y="940991"/>
                  <a:pt x="940992" y="0"/>
                  <a:pt x="2101763" y="0"/>
                </a:cubicBezTo>
                <a:close/>
              </a:path>
            </a:pathLst>
          </a:custGeom>
        </p:spPr>
        <p:txBody>
          <a:bodyPr wrap="square" rtlCol="0" anchor="ctr">
            <a:noAutofit/>
          </a:bodyPr>
          <a:lstStyle>
            <a:lvl1pPr algn="ctr">
              <a:buNone/>
              <a:defRPr/>
            </a:lvl1pPr>
          </a:lstStyle>
          <a:p>
            <a:pPr rtl="0"/>
            <a:r>
              <a:rPr lang="es"/>
              <a:t>Haga clic para agregar una foto</a:t>
            </a:r>
          </a:p>
        </p:txBody>
      </p:sp>
    </p:spTree>
    <p:extLst>
      <p:ext uri="{BB962C8B-B14F-4D97-AF65-F5344CB8AC3E}">
        <p14:creationId xmlns:p14="http://schemas.microsoft.com/office/powerpoint/2010/main" val="1048932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Gráfico">
    <p:spTree>
      <p:nvGrpSpPr>
        <p:cNvPr id="1" name=""/>
        <p:cNvGrpSpPr/>
        <p:nvPr/>
      </p:nvGrpSpPr>
      <p:grpSpPr>
        <a:xfrm>
          <a:off x="0" y="0"/>
          <a:ext cx="0" cy="0"/>
          <a:chOff x="0" y="0"/>
          <a:chExt cx="0" cy="0"/>
        </a:xfrm>
      </p:grpSpPr>
      <p:sp>
        <p:nvSpPr>
          <p:cNvPr id="19" name="Título 1">
            <a:extLst>
              <a:ext uri="{FF2B5EF4-FFF2-40B4-BE49-F238E27FC236}">
                <a16:creationId xmlns:a16="http://schemas.microsoft.com/office/drawing/2014/main" id="{A34A62B1-CAE6-42D4-A6BE-3615F30CC8AC}"/>
              </a:ext>
            </a:extLst>
          </p:cNvPr>
          <p:cNvSpPr>
            <a:spLocks noGrp="1"/>
          </p:cNvSpPr>
          <p:nvPr>
            <p:ph type="title"/>
          </p:nvPr>
        </p:nvSpPr>
        <p:spPr>
          <a:xfrm>
            <a:off x="838200" y="565739"/>
            <a:ext cx="10515600" cy="1124949"/>
          </a:xfrm>
        </p:spPr>
        <p:txBody>
          <a:bodyPr rtlCol="0"/>
          <a:lstStyle/>
          <a:p>
            <a:pPr rtl="0"/>
            <a:endParaRPr lang="en-US" dirty="0"/>
          </a:p>
        </p:txBody>
      </p:sp>
      <p:grpSp>
        <p:nvGrpSpPr>
          <p:cNvPr id="20" name="Gráfico 190">
            <a:extLst>
              <a:ext uri="{FF2B5EF4-FFF2-40B4-BE49-F238E27FC236}">
                <a16:creationId xmlns:a16="http://schemas.microsoft.com/office/drawing/2014/main" id="{206EA771-F61C-45A0-8EF8-13E5A2388187}"/>
              </a:ext>
              <a:ext uri="{C183D7F6-B498-43B3-948B-1728B52AA6E4}">
                <adec:decorative xmlns:adec="http://schemas.microsoft.com/office/drawing/2017/decorative" val="1"/>
              </a:ext>
            </a:extLst>
          </p:cNvPr>
          <p:cNvGrpSpPr/>
          <p:nvPr userDrawn="1"/>
        </p:nvGrpSpPr>
        <p:grpSpPr>
          <a:xfrm>
            <a:off x="0" y="136525"/>
            <a:ext cx="1285907" cy="434428"/>
            <a:chOff x="2504802" y="1755501"/>
            <a:chExt cx="1591731" cy="537747"/>
          </a:xfrm>
          <a:solidFill>
            <a:schemeClr val="tx1"/>
          </a:solidFill>
        </p:grpSpPr>
        <p:sp>
          <p:nvSpPr>
            <p:cNvPr id="21" name="Forma libre: Forma 20">
              <a:extLst>
                <a:ext uri="{FF2B5EF4-FFF2-40B4-BE49-F238E27FC236}">
                  <a16:creationId xmlns:a16="http://schemas.microsoft.com/office/drawing/2014/main" id="{D8728E80-08AB-4877-9077-7BA7D8F36864}"/>
                </a:ext>
              </a:extLst>
            </p:cNvPr>
            <p:cNvSpPr/>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rtl="0"/>
              <a:endParaRPr lang="en-US" dirty="0"/>
            </a:p>
          </p:txBody>
        </p:sp>
        <p:sp>
          <p:nvSpPr>
            <p:cNvPr id="22" name="Forma libre: Forma 21">
              <a:extLst>
                <a:ext uri="{FF2B5EF4-FFF2-40B4-BE49-F238E27FC236}">
                  <a16:creationId xmlns:a16="http://schemas.microsoft.com/office/drawing/2014/main" id="{C1B96628-2FF8-4129-B665-45B8F45AC4CC}"/>
                </a:ext>
              </a:extLst>
            </p:cNvPr>
            <p:cNvSpPr/>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rtl="0"/>
              <a:endParaRPr lang="en-US" dirty="0"/>
            </a:p>
          </p:txBody>
        </p:sp>
      </p:grpSp>
      <p:grpSp>
        <p:nvGrpSpPr>
          <p:cNvPr id="16" name="Grupo 15">
            <a:extLst>
              <a:ext uri="{FF2B5EF4-FFF2-40B4-BE49-F238E27FC236}">
                <a16:creationId xmlns:a16="http://schemas.microsoft.com/office/drawing/2014/main" id="{1CD08F08-7E97-4B57-B5E5-A5A3E675D567}"/>
              </a:ext>
            </a:extLst>
          </p:cNvPr>
          <p:cNvGrpSpPr/>
          <p:nvPr userDrawn="1"/>
        </p:nvGrpSpPr>
        <p:grpSpPr>
          <a:xfrm>
            <a:off x="11052344" y="5438146"/>
            <a:ext cx="705479" cy="705479"/>
            <a:chOff x="11214904" y="5539746"/>
            <a:chExt cx="705479" cy="705479"/>
          </a:xfrm>
        </p:grpSpPr>
        <p:sp>
          <p:nvSpPr>
            <p:cNvPr id="24" name="Gráfico 212">
              <a:extLst>
                <a:ext uri="{FF2B5EF4-FFF2-40B4-BE49-F238E27FC236}">
                  <a16:creationId xmlns:a16="http://schemas.microsoft.com/office/drawing/2014/main" id="{1055FF28-FC47-4F04-924F-CED733571C4B}"/>
                </a:ext>
                <a:ext uri="{C183D7F6-B498-43B3-948B-1728B52AA6E4}">
                  <adec:decorative xmlns:adec="http://schemas.microsoft.com/office/drawing/2017/decorative" val="1"/>
                </a:ext>
              </a:extLst>
            </p:cNvPr>
            <p:cNvSpPr/>
            <p:nvPr userDrawn="1"/>
          </p:nvSpPr>
          <p:spPr>
            <a:xfrm>
              <a:off x="11214904" y="5539746"/>
              <a:ext cx="705479" cy="705479"/>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25" name="Gráfico 212">
              <a:extLst>
                <a:ext uri="{FF2B5EF4-FFF2-40B4-BE49-F238E27FC236}">
                  <a16:creationId xmlns:a16="http://schemas.microsoft.com/office/drawing/2014/main" id="{5DF23120-2D0B-4C59-B5DB-000A7F7CCAE0}"/>
                </a:ext>
                <a:ext uri="{C183D7F6-B498-43B3-948B-1728B52AA6E4}">
                  <adec:decorative xmlns:adec="http://schemas.microsoft.com/office/drawing/2017/decorative" val="1"/>
                </a:ext>
              </a:extLst>
            </p:cNvPr>
            <p:cNvSpPr/>
            <p:nvPr userDrawn="1"/>
          </p:nvSpPr>
          <p:spPr>
            <a:xfrm>
              <a:off x="11214904" y="5539746"/>
              <a:ext cx="705479" cy="705479"/>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grpSp>
      <p:sp>
        <p:nvSpPr>
          <p:cNvPr id="26" name="Marcador de fecha 10">
            <a:extLst>
              <a:ext uri="{FF2B5EF4-FFF2-40B4-BE49-F238E27FC236}">
                <a16:creationId xmlns:a16="http://schemas.microsoft.com/office/drawing/2014/main" id="{259F46E4-2349-4648-9F2A-4AAAF90E2A8C}"/>
              </a:ext>
            </a:extLst>
          </p:cNvPr>
          <p:cNvSpPr>
            <a:spLocks noGrp="1"/>
          </p:cNvSpPr>
          <p:nvPr>
            <p:ph type="dt" sz="half" idx="10"/>
          </p:nvPr>
        </p:nvSpPr>
        <p:spPr>
          <a:xfrm>
            <a:off x="838200" y="6356350"/>
            <a:ext cx="2743200" cy="365125"/>
          </a:xfrm>
        </p:spPr>
        <p:txBody>
          <a:bodyPr rtlCol="0"/>
          <a:lstStyle/>
          <a:p>
            <a:pPr rtl="0"/>
            <a:r>
              <a:rPr lang="es"/>
              <a:t>1/2/XXXXX</a:t>
            </a:r>
          </a:p>
        </p:txBody>
      </p:sp>
      <p:sp>
        <p:nvSpPr>
          <p:cNvPr id="27" name="Marcador de pie de página 11">
            <a:extLst>
              <a:ext uri="{FF2B5EF4-FFF2-40B4-BE49-F238E27FC236}">
                <a16:creationId xmlns:a16="http://schemas.microsoft.com/office/drawing/2014/main" id="{94E035A8-7A24-4D10-BA2D-2C532F64BA37}"/>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sp>
        <p:nvSpPr>
          <p:cNvPr id="28" name="Marcador de número de diapositiva 12">
            <a:extLst>
              <a:ext uri="{FF2B5EF4-FFF2-40B4-BE49-F238E27FC236}">
                <a16:creationId xmlns:a16="http://schemas.microsoft.com/office/drawing/2014/main" id="{6C9E9F7A-E573-4282-AF34-299574A05A14}"/>
              </a:ext>
            </a:extLst>
          </p:cNvPr>
          <p:cNvSpPr>
            <a:spLocks noGrp="1"/>
          </p:cNvSpPr>
          <p:nvPr>
            <p:ph type="sldNum" sz="quarter" idx="12"/>
          </p:nvPr>
        </p:nvSpPr>
        <p:spPr>
          <a:xfrm>
            <a:off x="8610600" y="6356350"/>
            <a:ext cx="2743200" cy="365125"/>
          </a:xfrm>
        </p:spPr>
        <p:txBody>
          <a:bodyPr rtlCol="0"/>
          <a:lstStyle/>
          <a:p>
            <a:pPr rtl="0"/>
            <a:fld id="{80967E29-1480-472A-9FC5-C4768A52587C}" type="slidenum">
              <a:rPr lang="en-US" smtClean="0"/>
              <a:t>‹#›</a:t>
            </a:fld>
            <a:endParaRPr lang="en-US" dirty="0"/>
          </a:p>
        </p:txBody>
      </p:sp>
    </p:spTree>
    <p:extLst>
      <p:ext uri="{BB962C8B-B14F-4D97-AF65-F5344CB8AC3E}">
        <p14:creationId xmlns:p14="http://schemas.microsoft.com/office/powerpoint/2010/main" val="4037693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a">
    <p:spTree>
      <p:nvGrpSpPr>
        <p:cNvPr id="1" name=""/>
        <p:cNvGrpSpPr/>
        <p:nvPr/>
      </p:nvGrpSpPr>
      <p:grpSpPr>
        <a:xfrm>
          <a:off x="0" y="0"/>
          <a:ext cx="0" cy="0"/>
          <a:chOff x="0" y="0"/>
          <a:chExt cx="0" cy="0"/>
        </a:xfrm>
      </p:grpSpPr>
      <p:sp>
        <p:nvSpPr>
          <p:cNvPr id="14" name="Título 1">
            <a:extLst>
              <a:ext uri="{FF2B5EF4-FFF2-40B4-BE49-F238E27FC236}">
                <a16:creationId xmlns:a16="http://schemas.microsoft.com/office/drawing/2014/main" id="{54CB8CCA-DED1-4DE3-8F45-36B88DD8AE3D}"/>
              </a:ext>
            </a:extLst>
          </p:cNvPr>
          <p:cNvSpPr>
            <a:spLocks noGrp="1"/>
          </p:cNvSpPr>
          <p:nvPr>
            <p:ph type="title"/>
          </p:nvPr>
        </p:nvSpPr>
        <p:spPr>
          <a:xfrm>
            <a:off x="838200" y="565739"/>
            <a:ext cx="10515600" cy="1124949"/>
          </a:xfrm>
        </p:spPr>
        <p:txBody>
          <a:bodyPr rtlCol="0"/>
          <a:lstStyle/>
          <a:p>
            <a:pPr rtl="0"/>
            <a:endParaRPr lang="en-US" dirty="0"/>
          </a:p>
        </p:txBody>
      </p:sp>
      <p:grpSp>
        <p:nvGrpSpPr>
          <p:cNvPr id="15" name="Gráfico 190">
            <a:extLst>
              <a:ext uri="{FF2B5EF4-FFF2-40B4-BE49-F238E27FC236}">
                <a16:creationId xmlns:a16="http://schemas.microsoft.com/office/drawing/2014/main" id="{FA1A3B78-4096-4AA2-8788-BDE7FDE0AD5E}"/>
              </a:ext>
              <a:ext uri="{C183D7F6-B498-43B3-948B-1728B52AA6E4}">
                <adec:decorative xmlns:adec="http://schemas.microsoft.com/office/drawing/2017/decorative" val="1"/>
              </a:ext>
            </a:extLst>
          </p:cNvPr>
          <p:cNvGrpSpPr/>
          <p:nvPr userDrawn="1"/>
        </p:nvGrpSpPr>
        <p:grpSpPr>
          <a:xfrm>
            <a:off x="0" y="136525"/>
            <a:ext cx="1285907" cy="434428"/>
            <a:chOff x="2504802" y="1755501"/>
            <a:chExt cx="1591731" cy="537747"/>
          </a:xfrm>
          <a:solidFill>
            <a:schemeClr val="tx1"/>
          </a:solidFill>
        </p:grpSpPr>
        <p:sp>
          <p:nvSpPr>
            <p:cNvPr id="16" name="Forma libre: Forma 15">
              <a:extLst>
                <a:ext uri="{FF2B5EF4-FFF2-40B4-BE49-F238E27FC236}">
                  <a16:creationId xmlns:a16="http://schemas.microsoft.com/office/drawing/2014/main" id="{F589B616-117C-44BC-9166-267CB523C065}"/>
                </a:ext>
              </a:extLst>
            </p:cNvPr>
            <p:cNvSpPr/>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rtl="0"/>
              <a:endParaRPr lang="en-US" dirty="0"/>
            </a:p>
          </p:txBody>
        </p:sp>
        <p:sp>
          <p:nvSpPr>
            <p:cNvPr id="17" name="Forma libre: Forma 16">
              <a:extLst>
                <a:ext uri="{FF2B5EF4-FFF2-40B4-BE49-F238E27FC236}">
                  <a16:creationId xmlns:a16="http://schemas.microsoft.com/office/drawing/2014/main" id="{63499B12-84EC-4CE5-B0F9-682651A34666}"/>
                </a:ext>
              </a:extLst>
            </p:cNvPr>
            <p:cNvSpPr/>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rtl="0"/>
              <a:endParaRPr lang="en-US" dirty="0"/>
            </a:p>
          </p:txBody>
        </p:sp>
      </p:grpSp>
      <p:grpSp>
        <p:nvGrpSpPr>
          <p:cNvPr id="18" name="Grupo 17">
            <a:extLst>
              <a:ext uri="{FF2B5EF4-FFF2-40B4-BE49-F238E27FC236}">
                <a16:creationId xmlns:a16="http://schemas.microsoft.com/office/drawing/2014/main" id="{354184C6-AF68-4E37-913D-0F6FCC56F490}"/>
              </a:ext>
            </a:extLst>
          </p:cNvPr>
          <p:cNvGrpSpPr/>
          <p:nvPr userDrawn="1"/>
        </p:nvGrpSpPr>
        <p:grpSpPr>
          <a:xfrm>
            <a:off x="11052344" y="5438146"/>
            <a:ext cx="705479" cy="705479"/>
            <a:chOff x="11214904" y="5539746"/>
            <a:chExt cx="705479" cy="705479"/>
          </a:xfrm>
        </p:grpSpPr>
        <p:sp>
          <p:nvSpPr>
            <p:cNvPr id="19" name="Gráfico 212">
              <a:extLst>
                <a:ext uri="{FF2B5EF4-FFF2-40B4-BE49-F238E27FC236}">
                  <a16:creationId xmlns:a16="http://schemas.microsoft.com/office/drawing/2014/main" id="{B98D88F3-9A0C-497C-A9DC-0567F72E5D29}"/>
                </a:ext>
                <a:ext uri="{C183D7F6-B498-43B3-948B-1728B52AA6E4}">
                  <adec:decorative xmlns:adec="http://schemas.microsoft.com/office/drawing/2017/decorative" val="1"/>
                </a:ext>
              </a:extLst>
            </p:cNvPr>
            <p:cNvSpPr/>
            <p:nvPr userDrawn="1"/>
          </p:nvSpPr>
          <p:spPr>
            <a:xfrm>
              <a:off x="11214904" y="5539746"/>
              <a:ext cx="705479" cy="705479"/>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20" name="Gráfico 212">
              <a:extLst>
                <a:ext uri="{FF2B5EF4-FFF2-40B4-BE49-F238E27FC236}">
                  <a16:creationId xmlns:a16="http://schemas.microsoft.com/office/drawing/2014/main" id="{109A387A-F471-4821-B626-B6D3DA5B3774}"/>
                </a:ext>
                <a:ext uri="{C183D7F6-B498-43B3-948B-1728B52AA6E4}">
                  <adec:decorative xmlns:adec="http://schemas.microsoft.com/office/drawing/2017/decorative" val="1"/>
                </a:ext>
              </a:extLst>
            </p:cNvPr>
            <p:cNvSpPr/>
            <p:nvPr userDrawn="1"/>
          </p:nvSpPr>
          <p:spPr>
            <a:xfrm>
              <a:off x="11214904" y="5539746"/>
              <a:ext cx="705479" cy="705479"/>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grpSp>
      <p:sp>
        <p:nvSpPr>
          <p:cNvPr id="21" name="Marcador de fecha 10">
            <a:extLst>
              <a:ext uri="{FF2B5EF4-FFF2-40B4-BE49-F238E27FC236}">
                <a16:creationId xmlns:a16="http://schemas.microsoft.com/office/drawing/2014/main" id="{D697EDD4-9B36-4B91-B543-B95495C255E2}"/>
              </a:ext>
            </a:extLst>
          </p:cNvPr>
          <p:cNvSpPr>
            <a:spLocks noGrp="1"/>
          </p:cNvSpPr>
          <p:nvPr>
            <p:ph type="dt" sz="half" idx="10"/>
          </p:nvPr>
        </p:nvSpPr>
        <p:spPr>
          <a:xfrm>
            <a:off x="838200" y="6356350"/>
            <a:ext cx="2743200" cy="365125"/>
          </a:xfrm>
        </p:spPr>
        <p:txBody>
          <a:bodyPr rtlCol="0"/>
          <a:lstStyle/>
          <a:p>
            <a:pPr rtl="0"/>
            <a:r>
              <a:rPr lang="es"/>
              <a:t>1/2/XXXXX</a:t>
            </a:r>
          </a:p>
        </p:txBody>
      </p:sp>
      <p:sp>
        <p:nvSpPr>
          <p:cNvPr id="22" name="Marcador de pie de página 11">
            <a:extLst>
              <a:ext uri="{FF2B5EF4-FFF2-40B4-BE49-F238E27FC236}">
                <a16:creationId xmlns:a16="http://schemas.microsoft.com/office/drawing/2014/main" id="{5E11CADB-1F10-4CCF-89E6-AC5ED8E7BFA3}"/>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sp>
        <p:nvSpPr>
          <p:cNvPr id="23" name="Marcador de número de diapositiva 12">
            <a:extLst>
              <a:ext uri="{FF2B5EF4-FFF2-40B4-BE49-F238E27FC236}">
                <a16:creationId xmlns:a16="http://schemas.microsoft.com/office/drawing/2014/main" id="{46B9E851-BF44-48B2-8234-99BA0A2F03E5}"/>
              </a:ext>
            </a:extLst>
          </p:cNvPr>
          <p:cNvSpPr>
            <a:spLocks noGrp="1"/>
          </p:cNvSpPr>
          <p:nvPr>
            <p:ph type="sldNum" sz="quarter" idx="12"/>
          </p:nvPr>
        </p:nvSpPr>
        <p:spPr>
          <a:xfrm>
            <a:off x="8610600" y="6356350"/>
            <a:ext cx="2743200" cy="365125"/>
          </a:xfrm>
        </p:spPr>
        <p:txBody>
          <a:bodyPr rtlCol="0"/>
          <a:lstStyle/>
          <a:p>
            <a:pPr rtl="0"/>
            <a:fld id="{80967E29-1480-472A-9FC5-C4768A52587C}" type="slidenum">
              <a:rPr lang="en-US" smtClean="0"/>
              <a:t>‹#›</a:t>
            </a:fld>
            <a:endParaRPr lang="en-US" dirty="0"/>
          </a:p>
        </p:txBody>
      </p:sp>
    </p:spTree>
    <p:extLst>
      <p:ext uri="{BB962C8B-B14F-4D97-AF65-F5344CB8AC3E}">
        <p14:creationId xmlns:p14="http://schemas.microsoft.com/office/powerpoint/2010/main" val="1480229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ita">
    <p:spTree>
      <p:nvGrpSpPr>
        <p:cNvPr id="1" name=""/>
        <p:cNvGrpSpPr/>
        <p:nvPr/>
      </p:nvGrpSpPr>
      <p:grpSpPr>
        <a:xfrm>
          <a:off x="0" y="0"/>
          <a:ext cx="0" cy="0"/>
          <a:chOff x="0" y="0"/>
          <a:chExt cx="0" cy="0"/>
        </a:xfrm>
      </p:grpSpPr>
      <p:sp>
        <p:nvSpPr>
          <p:cNvPr id="14" name="Forma libre: Forma 13">
            <a:extLst>
              <a:ext uri="{FF2B5EF4-FFF2-40B4-BE49-F238E27FC236}">
                <a16:creationId xmlns:a16="http://schemas.microsoft.com/office/drawing/2014/main" id="{A132AFB4-A853-454F-AB81-EE2659F67D0E}"/>
              </a:ext>
              <a:ext uri="{C183D7F6-B498-43B3-948B-1728B52AA6E4}">
                <adec:decorative xmlns:adec="http://schemas.microsoft.com/office/drawing/2017/decorative" val="1"/>
              </a:ext>
            </a:extLst>
          </p:cNvPr>
          <p:cNvSpPr/>
          <p:nvPr userDrawn="1"/>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accent1"/>
              </a:solidFill>
            </a:endParaRPr>
          </a:p>
        </p:txBody>
      </p:sp>
      <p:sp>
        <p:nvSpPr>
          <p:cNvPr id="15" name="Título 1">
            <a:extLst>
              <a:ext uri="{FF2B5EF4-FFF2-40B4-BE49-F238E27FC236}">
                <a16:creationId xmlns:a16="http://schemas.microsoft.com/office/drawing/2014/main" id="{C7A51216-87BD-42FE-8101-AA68A199CBE2}"/>
              </a:ext>
            </a:extLst>
          </p:cNvPr>
          <p:cNvSpPr>
            <a:spLocks noGrp="1"/>
          </p:cNvSpPr>
          <p:nvPr>
            <p:ph type="title" hasCustomPrompt="1"/>
          </p:nvPr>
        </p:nvSpPr>
        <p:spPr>
          <a:xfrm>
            <a:off x="2976055" y="633045"/>
            <a:ext cx="5177077" cy="3863063"/>
          </a:xfrm>
        </p:spPr>
        <p:txBody>
          <a:bodyPr rtlCol="0" anchor="ctr"/>
          <a:lstStyle>
            <a:lvl1pPr algn="ctr">
              <a:lnSpc>
                <a:spcPct val="100000"/>
              </a:lnSpc>
              <a:defRPr b="0" baseline="0"/>
            </a:lvl1pPr>
          </a:lstStyle>
          <a:p>
            <a:pPr rtl="0"/>
            <a:r>
              <a:rPr lang="es"/>
              <a:t>Haga clic para agregar un título</a:t>
            </a:r>
          </a:p>
        </p:txBody>
      </p:sp>
      <p:sp>
        <p:nvSpPr>
          <p:cNvPr id="16" name="Forma libre: Forma 15">
            <a:extLst>
              <a:ext uri="{FF2B5EF4-FFF2-40B4-BE49-F238E27FC236}">
                <a16:creationId xmlns:a16="http://schemas.microsoft.com/office/drawing/2014/main" id="{04838ED8-47A6-444E-9A70-62C3DDD89028}"/>
              </a:ext>
              <a:ext uri="{C183D7F6-B498-43B3-948B-1728B52AA6E4}">
                <adec:decorative xmlns:adec="http://schemas.microsoft.com/office/drawing/2017/decorative" val="1"/>
              </a:ext>
            </a:extLst>
          </p:cNvPr>
          <p:cNvSpPr/>
          <p:nvPr userDrawn="1"/>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pPr rtl="0"/>
            <a:endParaRPr lang="en-US" dirty="0"/>
          </a:p>
        </p:txBody>
      </p:sp>
      <p:sp>
        <p:nvSpPr>
          <p:cNvPr id="17" name="Forma libre: Forma 16">
            <a:extLst>
              <a:ext uri="{FF2B5EF4-FFF2-40B4-BE49-F238E27FC236}">
                <a16:creationId xmlns:a16="http://schemas.microsoft.com/office/drawing/2014/main" id="{EED28DBA-363E-4EDE-9CA4-0A3D2EABA6CD}"/>
              </a:ext>
              <a:ext uri="{C183D7F6-B498-43B3-948B-1728B52AA6E4}">
                <adec:decorative xmlns:adec="http://schemas.microsoft.com/office/drawing/2017/decorative" val="1"/>
              </a:ext>
            </a:extLst>
          </p:cNvPr>
          <p:cNvSpPr/>
          <p:nvPr userDrawn="1"/>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pPr rtl="0"/>
            <a:endParaRPr lang="en-US" dirty="0"/>
          </a:p>
        </p:txBody>
      </p:sp>
      <p:sp>
        <p:nvSpPr>
          <p:cNvPr id="19" name="Forma libre: Forma 18">
            <a:extLst>
              <a:ext uri="{FF2B5EF4-FFF2-40B4-BE49-F238E27FC236}">
                <a16:creationId xmlns:a16="http://schemas.microsoft.com/office/drawing/2014/main" id="{CF1A1C4A-5092-4804-8704-EA2785039741}"/>
              </a:ext>
              <a:ext uri="{C183D7F6-B498-43B3-948B-1728B52AA6E4}">
                <adec:decorative xmlns:adec="http://schemas.microsoft.com/office/drawing/2017/decorative" val="1"/>
              </a:ext>
            </a:extLst>
          </p:cNvPr>
          <p:cNvSpPr/>
          <p:nvPr userDrawn="1"/>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accent1"/>
              </a:solidFill>
            </a:endParaRPr>
          </a:p>
        </p:txBody>
      </p:sp>
      <p:sp>
        <p:nvSpPr>
          <p:cNvPr id="20" name="Forma libre: Forma 19">
            <a:extLst>
              <a:ext uri="{FF2B5EF4-FFF2-40B4-BE49-F238E27FC236}">
                <a16:creationId xmlns:a16="http://schemas.microsoft.com/office/drawing/2014/main" id="{911BD1D4-C220-4A08-A113-47C384B7F8DA}"/>
              </a:ext>
              <a:ext uri="{C183D7F6-B498-43B3-948B-1728B52AA6E4}">
                <adec:decorative xmlns:adec="http://schemas.microsoft.com/office/drawing/2017/decorative" val="1"/>
              </a:ext>
            </a:extLst>
          </p:cNvPr>
          <p:cNvSpPr/>
          <p:nvPr userDrawn="1"/>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sp>
        <p:nvSpPr>
          <p:cNvPr id="21" name="Forma libre: Forma 20">
            <a:extLst>
              <a:ext uri="{FF2B5EF4-FFF2-40B4-BE49-F238E27FC236}">
                <a16:creationId xmlns:a16="http://schemas.microsoft.com/office/drawing/2014/main" id="{F494DD11-C4F7-488D-9B64-0D5850F97911}"/>
              </a:ext>
              <a:ext uri="{C183D7F6-B498-43B3-948B-1728B52AA6E4}">
                <adec:decorative xmlns:adec="http://schemas.microsoft.com/office/drawing/2017/decorative" val="1"/>
              </a:ext>
            </a:extLst>
          </p:cNvPr>
          <p:cNvSpPr/>
          <p:nvPr userDrawn="1"/>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sp>
        <p:nvSpPr>
          <p:cNvPr id="32" name="Marcador de texto 31">
            <a:extLst>
              <a:ext uri="{FF2B5EF4-FFF2-40B4-BE49-F238E27FC236}">
                <a16:creationId xmlns:a16="http://schemas.microsoft.com/office/drawing/2014/main" id="{45496C8D-0494-44FB-9F43-B3CB6B3BFD30}"/>
              </a:ext>
            </a:extLst>
          </p:cNvPr>
          <p:cNvSpPr>
            <a:spLocks noGrp="1"/>
          </p:cNvSpPr>
          <p:nvPr>
            <p:ph type="body" sz="quarter" idx="13" hasCustomPrompt="1"/>
          </p:nvPr>
        </p:nvSpPr>
        <p:spPr>
          <a:xfrm>
            <a:off x="2975828" y="4669152"/>
            <a:ext cx="5177572" cy="887031"/>
          </a:xfrm>
        </p:spPr>
        <p:txBody>
          <a:bodyPr rtlCol="0"/>
          <a:lstStyle>
            <a:lvl1pPr algn="ctr">
              <a:buNone/>
              <a:defRPr/>
            </a:lvl1pPr>
          </a:lstStyle>
          <a:p>
            <a:pPr lvl="0" rtl="0"/>
            <a:r>
              <a:rPr lang="es"/>
              <a:t>Haga clic para agregar un subtítulo</a:t>
            </a:r>
          </a:p>
        </p:txBody>
      </p:sp>
      <p:sp>
        <p:nvSpPr>
          <p:cNvPr id="23" name="Marcador de fecha 178">
            <a:extLst>
              <a:ext uri="{FF2B5EF4-FFF2-40B4-BE49-F238E27FC236}">
                <a16:creationId xmlns:a16="http://schemas.microsoft.com/office/drawing/2014/main" id="{64E5B367-78E8-464F-A44D-8C70877FCA39}"/>
              </a:ext>
            </a:extLst>
          </p:cNvPr>
          <p:cNvSpPr>
            <a:spLocks noGrp="1"/>
          </p:cNvSpPr>
          <p:nvPr>
            <p:ph type="dt" sz="half" idx="10"/>
          </p:nvPr>
        </p:nvSpPr>
        <p:spPr>
          <a:xfrm>
            <a:off x="838200" y="6356350"/>
            <a:ext cx="2743200" cy="365125"/>
          </a:xfrm>
        </p:spPr>
        <p:txBody>
          <a:bodyPr rtlCol="0"/>
          <a:lstStyle/>
          <a:p>
            <a:pPr rtl="0"/>
            <a:r>
              <a:rPr lang="es"/>
              <a:t>1/2/XXXXX</a:t>
            </a:r>
          </a:p>
        </p:txBody>
      </p:sp>
      <p:sp>
        <p:nvSpPr>
          <p:cNvPr id="24" name="Marcador de pie de página 179">
            <a:extLst>
              <a:ext uri="{FF2B5EF4-FFF2-40B4-BE49-F238E27FC236}">
                <a16:creationId xmlns:a16="http://schemas.microsoft.com/office/drawing/2014/main" id="{D4AC7E0C-0B9F-4398-B582-7326AA2547D5}"/>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grpSp>
        <p:nvGrpSpPr>
          <p:cNvPr id="25" name="Gráfico 185">
            <a:extLst>
              <a:ext uri="{FF2B5EF4-FFF2-40B4-BE49-F238E27FC236}">
                <a16:creationId xmlns:a16="http://schemas.microsoft.com/office/drawing/2014/main" id="{F902CF95-4802-4803-B88F-358BAD556EBB}"/>
              </a:ext>
              <a:ext uri="{C183D7F6-B498-43B3-948B-1728B52AA6E4}">
                <adec:decorative xmlns:adec="http://schemas.microsoft.com/office/drawing/2017/decorative" val="1"/>
              </a:ext>
            </a:extLst>
          </p:cNvPr>
          <p:cNvGrpSpPr/>
          <p:nvPr userDrawn="1"/>
        </p:nvGrpSpPr>
        <p:grpSpPr>
          <a:xfrm>
            <a:off x="10428621" y="5695520"/>
            <a:ext cx="1054467" cy="469689"/>
            <a:chOff x="9841624" y="4115729"/>
            <a:chExt cx="602170" cy="268223"/>
          </a:xfrm>
          <a:solidFill>
            <a:schemeClr val="tx1"/>
          </a:solidFill>
        </p:grpSpPr>
        <p:sp>
          <p:nvSpPr>
            <p:cNvPr id="26" name="Forma libre: Forma 25">
              <a:extLst>
                <a:ext uri="{FF2B5EF4-FFF2-40B4-BE49-F238E27FC236}">
                  <a16:creationId xmlns:a16="http://schemas.microsoft.com/office/drawing/2014/main" id="{69CB7288-B078-4989-97BA-5684B8A1B713}"/>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7" name="Forma libre: Forma 26">
              <a:extLst>
                <a:ext uri="{FF2B5EF4-FFF2-40B4-BE49-F238E27FC236}">
                  <a16:creationId xmlns:a16="http://schemas.microsoft.com/office/drawing/2014/main" id="{21158005-0976-48BA-95EB-78DDDA7A4476}"/>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8" name="Forma libre: Forma 27">
              <a:extLst>
                <a:ext uri="{FF2B5EF4-FFF2-40B4-BE49-F238E27FC236}">
                  <a16:creationId xmlns:a16="http://schemas.microsoft.com/office/drawing/2014/main" id="{5AE34BF9-E3E8-41D7-B49D-1BF7490282D2}"/>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9" name="Forma libre: Forma 28">
              <a:extLst>
                <a:ext uri="{FF2B5EF4-FFF2-40B4-BE49-F238E27FC236}">
                  <a16:creationId xmlns:a16="http://schemas.microsoft.com/office/drawing/2014/main" id="{3B1BE576-62F7-4F63-A00C-769E67CB8C23}"/>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30" name="Forma libre: Forma 29">
              <a:extLst>
                <a:ext uri="{FF2B5EF4-FFF2-40B4-BE49-F238E27FC236}">
                  <a16:creationId xmlns:a16="http://schemas.microsoft.com/office/drawing/2014/main" id="{1674FB0B-E21D-4719-AC24-605173B3A42A}"/>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grpSp>
      <p:sp>
        <p:nvSpPr>
          <p:cNvPr id="31" name="Marcador de número de diapositiva 180">
            <a:extLst>
              <a:ext uri="{FF2B5EF4-FFF2-40B4-BE49-F238E27FC236}">
                <a16:creationId xmlns:a16="http://schemas.microsoft.com/office/drawing/2014/main" id="{EEC40372-7268-4D4B-9ABF-A1E03F05C2BA}"/>
              </a:ext>
            </a:extLst>
          </p:cNvPr>
          <p:cNvSpPr>
            <a:spLocks noGrp="1"/>
          </p:cNvSpPr>
          <p:nvPr>
            <p:ph type="sldNum" sz="quarter" idx="12"/>
          </p:nvPr>
        </p:nvSpPr>
        <p:spPr>
          <a:xfrm>
            <a:off x="8610600" y="6356350"/>
            <a:ext cx="2743200" cy="365125"/>
          </a:xfrm>
        </p:spPr>
        <p:txBody>
          <a:bodyPr rtlCol="0"/>
          <a:lstStyle/>
          <a:p>
            <a:pPr rtl="0"/>
            <a:fld id="{5EA792F7-1D9E-4C7E-A103-E8EDFDC2691E}" type="slidenum">
              <a:rPr lang="en-US" smtClean="0">
                <a:solidFill>
                  <a:srgbClr val="898989"/>
                </a:solidFill>
              </a:rPr>
              <a:t>‹#›</a:t>
            </a:fld>
            <a:endParaRPr lang="en-US" dirty="0">
              <a:solidFill>
                <a:srgbClr val="898989"/>
              </a:solidFill>
            </a:endParaRPr>
          </a:p>
        </p:txBody>
      </p:sp>
    </p:spTree>
    <p:extLst>
      <p:ext uri="{BB962C8B-B14F-4D97-AF65-F5344CB8AC3E}">
        <p14:creationId xmlns:p14="http://schemas.microsoft.com/office/powerpoint/2010/main" val="2703644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quipo">
    <p:spTree>
      <p:nvGrpSpPr>
        <p:cNvPr id="1" name=""/>
        <p:cNvGrpSpPr/>
        <p:nvPr/>
      </p:nvGrpSpPr>
      <p:grpSpPr>
        <a:xfrm>
          <a:off x="0" y="0"/>
          <a:ext cx="0" cy="0"/>
          <a:chOff x="0" y="0"/>
          <a:chExt cx="0" cy="0"/>
        </a:xfrm>
      </p:grpSpPr>
      <p:sp>
        <p:nvSpPr>
          <p:cNvPr id="17" name="Título 1">
            <a:extLst>
              <a:ext uri="{FF2B5EF4-FFF2-40B4-BE49-F238E27FC236}">
                <a16:creationId xmlns:a16="http://schemas.microsoft.com/office/drawing/2014/main" id="{CBFCC1FB-30E6-4ECF-8BAF-929D22A14308}"/>
              </a:ext>
            </a:extLst>
          </p:cNvPr>
          <p:cNvSpPr>
            <a:spLocks noGrp="1"/>
          </p:cNvSpPr>
          <p:nvPr>
            <p:ph type="title" hasCustomPrompt="1"/>
          </p:nvPr>
        </p:nvSpPr>
        <p:spPr>
          <a:xfrm>
            <a:off x="1885186" y="174173"/>
            <a:ext cx="4198182" cy="1158857"/>
          </a:xfrm>
        </p:spPr>
        <p:txBody>
          <a:bodyPr rtlCol="0" anchor="b">
            <a:normAutofit/>
          </a:bodyPr>
          <a:lstStyle>
            <a:lvl1pPr>
              <a:defRPr/>
            </a:lvl1pPr>
          </a:lstStyle>
          <a:p>
            <a:pPr rtl="0"/>
            <a:r>
              <a:rPr lang="es"/>
              <a:t>Haga clic para agregar un título</a:t>
            </a:r>
          </a:p>
        </p:txBody>
      </p:sp>
      <p:grpSp>
        <p:nvGrpSpPr>
          <p:cNvPr id="18" name="Gráfico 190">
            <a:extLst>
              <a:ext uri="{FF2B5EF4-FFF2-40B4-BE49-F238E27FC236}">
                <a16:creationId xmlns:a16="http://schemas.microsoft.com/office/drawing/2014/main" id="{4E21F050-FD36-4FCB-BAD4-7FEBD0985ED5}"/>
              </a:ext>
              <a:ext uri="{C183D7F6-B498-43B3-948B-1728B52AA6E4}">
                <adec:decorative xmlns:adec="http://schemas.microsoft.com/office/drawing/2017/decorative" val="1"/>
              </a:ext>
            </a:extLst>
          </p:cNvPr>
          <p:cNvGrpSpPr/>
          <p:nvPr userDrawn="1"/>
        </p:nvGrpSpPr>
        <p:grpSpPr>
          <a:xfrm>
            <a:off x="0" y="713137"/>
            <a:ext cx="1598829" cy="531293"/>
            <a:chOff x="2504802" y="1755501"/>
            <a:chExt cx="1598829" cy="531293"/>
          </a:xfrm>
          <a:solidFill>
            <a:schemeClr val="tx1"/>
          </a:solidFill>
        </p:grpSpPr>
        <p:sp>
          <p:nvSpPr>
            <p:cNvPr id="19" name="Forma libre: Forma 18">
              <a:extLst>
                <a:ext uri="{FF2B5EF4-FFF2-40B4-BE49-F238E27FC236}">
                  <a16:creationId xmlns:a16="http://schemas.microsoft.com/office/drawing/2014/main" id="{FF19577D-D1B8-4BE5-9A01-6A857761B1DC}"/>
                </a:ext>
              </a:extLst>
            </p:cNvPr>
            <p:cNvSpPr/>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rtl="0"/>
              <a:endParaRPr lang="en-US" dirty="0"/>
            </a:p>
          </p:txBody>
        </p:sp>
        <p:sp>
          <p:nvSpPr>
            <p:cNvPr id="20" name="Forma libre: Forma 19">
              <a:extLst>
                <a:ext uri="{FF2B5EF4-FFF2-40B4-BE49-F238E27FC236}">
                  <a16:creationId xmlns:a16="http://schemas.microsoft.com/office/drawing/2014/main" id="{858370E7-080A-48D7-9A26-665FDD5B58FB}"/>
                </a:ext>
              </a:extLst>
            </p:cNvPr>
            <p:cNvSpPr/>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rtl="0"/>
              <a:endParaRPr lang="en-US" dirty="0"/>
            </a:p>
          </p:txBody>
        </p:sp>
      </p:grpSp>
      <p:grpSp>
        <p:nvGrpSpPr>
          <p:cNvPr id="27" name="Gráfico 4" hidden="1">
            <a:extLst>
              <a:ext uri="{FF2B5EF4-FFF2-40B4-BE49-F238E27FC236}">
                <a16:creationId xmlns:a16="http://schemas.microsoft.com/office/drawing/2014/main" id="{2F8F0FAC-16EB-487B-B327-26DF1260B906}"/>
              </a:ext>
              <a:ext uri="{C183D7F6-B498-43B3-948B-1728B52AA6E4}">
                <adec:decorative xmlns:adec="http://schemas.microsoft.com/office/drawing/2017/decorative" val="1"/>
              </a:ext>
            </a:extLst>
          </p:cNvPr>
          <p:cNvGrpSpPr/>
          <p:nvPr userDrawn="1"/>
        </p:nvGrpSpPr>
        <p:grpSpPr>
          <a:xfrm>
            <a:off x="11102977" y="-67591"/>
            <a:ext cx="1089023" cy="1089034"/>
            <a:chOff x="5734037" y="3067039"/>
            <a:chExt cx="724483" cy="724489"/>
          </a:xfrm>
          <a:solidFill>
            <a:schemeClr val="tx1"/>
          </a:solidFill>
        </p:grpSpPr>
        <p:sp>
          <p:nvSpPr>
            <p:cNvPr id="28" name="Freeform: Shape 27">
              <a:extLst>
                <a:ext uri="{FF2B5EF4-FFF2-40B4-BE49-F238E27FC236}">
                  <a16:creationId xmlns:a16="http://schemas.microsoft.com/office/drawing/2014/main" id="{41E7A3F8-D1CB-4353-BBEF-2597AF4F058F}"/>
                </a:ext>
              </a:extLst>
            </p:cNvPr>
            <p:cNvSpPr/>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dirty="0"/>
            </a:p>
          </p:txBody>
        </p:sp>
        <p:sp>
          <p:nvSpPr>
            <p:cNvPr id="29" name="Freeform: Shape 28">
              <a:extLst>
                <a:ext uri="{FF2B5EF4-FFF2-40B4-BE49-F238E27FC236}">
                  <a16:creationId xmlns:a16="http://schemas.microsoft.com/office/drawing/2014/main" id="{B4DDCEAE-BCB2-4B2D-BAB3-4FD5DD7C28AB}"/>
                </a:ext>
              </a:extLst>
            </p:cNvPr>
            <p:cNvSpPr/>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30" name="Freeform: Shape 29">
              <a:extLst>
                <a:ext uri="{FF2B5EF4-FFF2-40B4-BE49-F238E27FC236}">
                  <a16:creationId xmlns:a16="http://schemas.microsoft.com/office/drawing/2014/main" id="{C6CD4162-BF6C-4D85-A166-12798D8C8DDB}"/>
                </a:ext>
              </a:extLst>
            </p:cNvPr>
            <p:cNvSpPr/>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31" name="Freeform: Shape 30">
              <a:extLst>
                <a:ext uri="{FF2B5EF4-FFF2-40B4-BE49-F238E27FC236}">
                  <a16:creationId xmlns:a16="http://schemas.microsoft.com/office/drawing/2014/main" id="{89C0A376-6D47-4C20-9EEB-049A8694472E}"/>
                </a:ext>
              </a:extLst>
            </p:cNvPr>
            <p:cNvSpPr/>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32" name="Freeform: Shape 31">
              <a:extLst>
                <a:ext uri="{FF2B5EF4-FFF2-40B4-BE49-F238E27FC236}">
                  <a16:creationId xmlns:a16="http://schemas.microsoft.com/office/drawing/2014/main" id="{29CFA1FB-BD4A-4307-BFCD-AB9E118C3ABF}"/>
                </a:ext>
              </a:extLst>
            </p:cNvPr>
            <p:cNvSpPr/>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33" name="Freeform: Shape 32">
              <a:extLst>
                <a:ext uri="{FF2B5EF4-FFF2-40B4-BE49-F238E27FC236}">
                  <a16:creationId xmlns:a16="http://schemas.microsoft.com/office/drawing/2014/main" id="{66D481F5-D72A-4FDA-AFB8-D278AEDB37A0}"/>
                </a:ext>
              </a:extLst>
            </p:cNvPr>
            <p:cNvSpPr/>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34" name="Freeform: Shape 33">
              <a:extLst>
                <a:ext uri="{FF2B5EF4-FFF2-40B4-BE49-F238E27FC236}">
                  <a16:creationId xmlns:a16="http://schemas.microsoft.com/office/drawing/2014/main" id="{D5C94576-1155-4639-805F-75E2196E19B9}"/>
                </a:ext>
              </a:extLst>
            </p:cNvPr>
            <p:cNvSpPr/>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35" name="Freeform: Shape 34">
              <a:extLst>
                <a:ext uri="{FF2B5EF4-FFF2-40B4-BE49-F238E27FC236}">
                  <a16:creationId xmlns:a16="http://schemas.microsoft.com/office/drawing/2014/main" id="{3F8E497C-8A0D-4EED-873F-CA66DB950CDF}"/>
                </a:ext>
              </a:extLst>
            </p:cNvPr>
            <p:cNvSpPr/>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dirty="0"/>
            </a:p>
          </p:txBody>
        </p:sp>
        <p:sp>
          <p:nvSpPr>
            <p:cNvPr id="36" name="Freeform: Shape 35">
              <a:extLst>
                <a:ext uri="{FF2B5EF4-FFF2-40B4-BE49-F238E27FC236}">
                  <a16:creationId xmlns:a16="http://schemas.microsoft.com/office/drawing/2014/main" id="{50990B80-D511-4B73-BC44-14217A17B033}"/>
                </a:ext>
              </a:extLst>
            </p:cNvPr>
            <p:cNvSpPr/>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37" name="Freeform: Shape 36">
              <a:extLst>
                <a:ext uri="{FF2B5EF4-FFF2-40B4-BE49-F238E27FC236}">
                  <a16:creationId xmlns:a16="http://schemas.microsoft.com/office/drawing/2014/main" id="{0D7513D5-9349-45EA-BAE9-5B36B43B2853}"/>
                </a:ext>
              </a:extLst>
            </p:cNvPr>
            <p:cNvSpPr/>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38" name="Freeform: Shape 37">
              <a:extLst>
                <a:ext uri="{FF2B5EF4-FFF2-40B4-BE49-F238E27FC236}">
                  <a16:creationId xmlns:a16="http://schemas.microsoft.com/office/drawing/2014/main" id="{812098BB-13C9-4C8B-883F-B378B155D904}"/>
                </a:ext>
              </a:extLst>
            </p:cNvPr>
            <p:cNvSpPr/>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39" name="Freeform: Shape 38">
              <a:extLst>
                <a:ext uri="{FF2B5EF4-FFF2-40B4-BE49-F238E27FC236}">
                  <a16:creationId xmlns:a16="http://schemas.microsoft.com/office/drawing/2014/main" id="{D78B9DD9-1280-4FC0-B14F-4A40DC3BCCE9}"/>
                </a:ext>
              </a:extLst>
            </p:cNvPr>
            <p:cNvSpPr/>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40" name="Freeform: Shape 39">
              <a:extLst>
                <a:ext uri="{FF2B5EF4-FFF2-40B4-BE49-F238E27FC236}">
                  <a16:creationId xmlns:a16="http://schemas.microsoft.com/office/drawing/2014/main" id="{14626B81-518E-408D-9D85-368DEE8E330A}"/>
                </a:ext>
              </a:extLst>
            </p:cNvPr>
            <p:cNvSpPr/>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41" name="Freeform: Shape 40">
              <a:extLst>
                <a:ext uri="{FF2B5EF4-FFF2-40B4-BE49-F238E27FC236}">
                  <a16:creationId xmlns:a16="http://schemas.microsoft.com/office/drawing/2014/main" id="{6937BED2-B271-4124-905D-C024405FD9BA}"/>
                </a:ext>
              </a:extLst>
            </p:cNvPr>
            <p:cNvSpPr/>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42" name="Freeform: Shape 41">
              <a:extLst>
                <a:ext uri="{FF2B5EF4-FFF2-40B4-BE49-F238E27FC236}">
                  <a16:creationId xmlns:a16="http://schemas.microsoft.com/office/drawing/2014/main" id="{33B9B2DD-8108-4830-AA14-DDCDB306C439}"/>
                </a:ext>
              </a:extLst>
            </p:cNvPr>
            <p:cNvSpPr/>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43" name="Freeform: Shape 42">
              <a:extLst>
                <a:ext uri="{FF2B5EF4-FFF2-40B4-BE49-F238E27FC236}">
                  <a16:creationId xmlns:a16="http://schemas.microsoft.com/office/drawing/2014/main" id="{0ECF9B54-B828-4268-90AC-EA0D0E3B76B3}"/>
                </a:ext>
              </a:extLst>
            </p:cNvPr>
            <p:cNvSpPr/>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44" name="Freeform: Shape 43">
              <a:extLst>
                <a:ext uri="{FF2B5EF4-FFF2-40B4-BE49-F238E27FC236}">
                  <a16:creationId xmlns:a16="http://schemas.microsoft.com/office/drawing/2014/main" id="{FD744985-041E-42C0-87A9-F99D7D9DBF23}"/>
                </a:ext>
              </a:extLst>
            </p:cNvPr>
            <p:cNvSpPr/>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5" name="Freeform: Shape 44">
              <a:extLst>
                <a:ext uri="{FF2B5EF4-FFF2-40B4-BE49-F238E27FC236}">
                  <a16:creationId xmlns:a16="http://schemas.microsoft.com/office/drawing/2014/main" id="{D51D469F-061B-4CFF-B628-0697B945FC49}"/>
                </a:ext>
              </a:extLst>
            </p:cNvPr>
            <p:cNvSpPr/>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6" name="Freeform: Shape 45">
              <a:extLst>
                <a:ext uri="{FF2B5EF4-FFF2-40B4-BE49-F238E27FC236}">
                  <a16:creationId xmlns:a16="http://schemas.microsoft.com/office/drawing/2014/main" id="{54C1F283-0289-4E7D-A5DE-3B9997782DF3}"/>
                </a:ext>
              </a:extLst>
            </p:cNvPr>
            <p:cNvSpPr/>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7" name="Freeform: Shape 46">
              <a:extLst>
                <a:ext uri="{FF2B5EF4-FFF2-40B4-BE49-F238E27FC236}">
                  <a16:creationId xmlns:a16="http://schemas.microsoft.com/office/drawing/2014/main" id="{924A56B5-AC95-42FF-8636-D2D287380950}"/>
                </a:ext>
              </a:extLst>
            </p:cNvPr>
            <p:cNvSpPr/>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48" name="Freeform: Shape 47">
              <a:extLst>
                <a:ext uri="{FF2B5EF4-FFF2-40B4-BE49-F238E27FC236}">
                  <a16:creationId xmlns:a16="http://schemas.microsoft.com/office/drawing/2014/main" id="{2DD6578D-E372-4D44-ABDA-D86EBE4F2F29}"/>
                </a:ext>
              </a:extLst>
            </p:cNvPr>
            <p:cNvSpPr/>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49" name="Freeform: Shape 48">
              <a:extLst>
                <a:ext uri="{FF2B5EF4-FFF2-40B4-BE49-F238E27FC236}">
                  <a16:creationId xmlns:a16="http://schemas.microsoft.com/office/drawing/2014/main" id="{8CDDE1CB-2352-4AA3-82C7-39C63E6A6FD3}"/>
                </a:ext>
              </a:extLst>
            </p:cNvPr>
            <p:cNvSpPr/>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50" name="Freeform: Shape 49">
              <a:extLst>
                <a:ext uri="{FF2B5EF4-FFF2-40B4-BE49-F238E27FC236}">
                  <a16:creationId xmlns:a16="http://schemas.microsoft.com/office/drawing/2014/main" id="{370476DD-D268-4D0B-B358-F8143C45467A}"/>
                </a:ext>
              </a:extLst>
            </p:cNvPr>
            <p:cNvSpPr/>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1" name="Freeform: Shape 50">
              <a:extLst>
                <a:ext uri="{FF2B5EF4-FFF2-40B4-BE49-F238E27FC236}">
                  <a16:creationId xmlns:a16="http://schemas.microsoft.com/office/drawing/2014/main" id="{0A947896-0B1B-4F41-9CC3-EA98EC14BA7A}"/>
                </a:ext>
              </a:extLst>
            </p:cNvPr>
            <p:cNvSpPr/>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2" name="Freeform: Shape 51">
              <a:extLst>
                <a:ext uri="{FF2B5EF4-FFF2-40B4-BE49-F238E27FC236}">
                  <a16:creationId xmlns:a16="http://schemas.microsoft.com/office/drawing/2014/main" id="{6BA34B1E-6019-4E30-B2DC-8B7942EEC3C6}"/>
                </a:ext>
              </a:extLst>
            </p:cNvPr>
            <p:cNvSpPr/>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3" name="Freeform: Shape 52">
              <a:extLst>
                <a:ext uri="{FF2B5EF4-FFF2-40B4-BE49-F238E27FC236}">
                  <a16:creationId xmlns:a16="http://schemas.microsoft.com/office/drawing/2014/main" id="{2D47D0D4-51A5-4673-9205-FEBDF5DDAFAD}"/>
                </a:ext>
              </a:extLst>
            </p:cNvPr>
            <p:cNvSpPr/>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4" name="Freeform: Shape 53">
              <a:extLst>
                <a:ext uri="{FF2B5EF4-FFF2-40B4-BE49-F238E27FC236}">
                  <a16:creationId xmlns:a16="http://schemas.microsoft.com/office/drawing/2014/main" id="{91CAE3E1-654D-4A11-951F-052FB8194211}"/>
                </a:ext>
              </a:extLst>
            </p:cNvPr>
            <p:cNvSpPr/>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55" name="Freeform: Shape 54">
              <a:extLst>
                <a:ext uri="{FF2B5EF4-FFF2-40B4-BE49-F238E27FC236}">
                  <a16:creationId xmlns:a16="http://schemas.microsoft.com/office/drawing/2014/main" id="{EA27E0E3-1A22-45B1-9DDE-E2CAE27AF936}"/>
                </a:ext>
              </a:extLst>
            </p:cNvPr>
            <p:cNvSpPr/>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56" name="Freeform: Shape 55">
              <a:extLst>
                <a:ext uri="{FF2B5EF4-FFF2-40B4-BE49-F238E27FC236}">
                  <a16:creationId xmlns:a16="http://schemas.microsoft.com/office/drawing/2014/main" id="{BEF9DA56-0F9C-446A-ACA6-B1737FC9FDB5}"/>
                </a:ext>
              </a:extLst>
            </p:cNvPr>
            <p:cNvSpPr/>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57" name="Freeform: Shape 56">
              <a:extLst>
                <a:ext uri="{FF2B5EF4-FFF2-40B4-BE49-F238E27FC236}">
                  <a16:creationId xmlns:a16="http://schemas.microsoft.com/office/drawing/2014/main" id="{864518F8-39BB-4E12-AB05-C6EAA974B2F9}"/>
                </a:ext>
              </a:extLst>
            </p:cNvPr>
            <p:cNvSpPr/>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58" name="Freeform: Shape 57">
              <a:extLst>
                <a:ext uri="{FF2B5EF4-FFF2-40B4-BE49-F238E27FC236}">
                  <a16:creationId xmlns:a16="http://schemas.microsoft.com/office/drawing/2014/main" id="{391D8244-0937-40AA-8C5C-6E431F826DC8}"/>
                </a:ext>
              </a:extLst>
            </p:cNvPr>
            <p:cNvSpPr/>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59" name="Freeform: Shape 58">
              <a:extLst>
                <a:ext uri="{FF2B5EF4-FFF2-40B4-BE49-F238E27FC236}">
                  <a16:creationId xmlns:a16="http://schemas.microsoft.com/office/drawing/2014/main" id="{06D25D45-2EB7-433B-8E75-95F212C966B2}"/>
                </a:ext>
              </a:extLst>
            </p:cNvPr>
            <p:cNvSpPr/>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0" name="Freeform: Shape 59">
              <a:extLst>
                <a:ext uri="{FF2B5EF4-FFF2-40B4-BE49-F238E27FC236}">
                  <a16:creationId xmlns:a16="http://schemas.microsoft.com/office/drawing/2014/main" id="{EE7CA683-04D0-4F85-BC78-4C8A5055ACCB}"/>
                </a:ext>
              </a:extLst>
            </p:cNvPr>
            <p:cNvSpPr/>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1" name="Freeform: Shape 60">
              <a:extLst>
                <a:ext uri="{FF2B5EF4-FFF2-40B4-BE49-F238E27FC236}">
                  <a16:creationId xmlns:a16="http://schemas.microsoft.com/office/drawing/2014/main" id="{C0754365-95E6-4F04-A213-FCEFD3BA8037}"/>
                </a:ext>
              </a:extLst>
            </p:cNvPr>
            <p:cNvSpPr/>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2" name="Freeform: Shape 61">
              <a:extLst>
                <a:ext uri="{FF2B5EF4-FFF2-40B4-BE49-F238E27FC236}">
                  <a16:creationId xmlns:a16="http://schemas.microsoft.com/office/drawing/2014/main" id="{4F67D44C-47C6-4A2B-8984-20503F97DC05}"/>
                </a:ext>
              </a:extLst>
            </p:cNvPr>
            <p:cNvSpPr/>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3" name="Freeform: Shape 62">
              <a:extLst>
                <a:ext uri="{FF2B5EF4-FFF2-40B4-BE49-F238E27FC236}">
                  <a16:creationId xmlns:a16="http://schemas.microsoft.com/office/drawing/2014/main" id="{5341F7B4-1174-469D-BCDA-5059727B8E46}"/>
                </a:ext>
              </a:extLst>
            </p:cNvPr>
            <p:cNvSpPr/>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64" name="Freeform: Shape 63">
              <a:extLst>
                <a:ext uri="{FF2B5EF4-FFF2-40B4-BE49-F238E27FC236}">
                  <a16:creationId xmlns:a16="http://schemas.microsoft.com/office/drawing/2014/main" id="{09E92A5F-0E83-4A0D-AF47-8BC096F88020}"/>
                </a:ext>
              </a:extLst>
            </p:cNvPr>
            <p:cNvSpPr/>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65" name="Freeform: Shape 64">
              <a:extLst>
                <a:ext uri="{FF2B5EF4-FFF2-40B4-BE49-F238E27FC236}">
                  <a16:creationId xmlns:a16="http://schemas.microsoft.com/office/drawing/2014/main" id="{15B89C4B-B183-4853-9EC7-01EB20939450}"/>
                </a:ext>
              </a:extLst>
            </p:cNvPr>
            <p:cNvSpPr/>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66" name="Freeform: Shape 65">
              <a:extLst>
                <a:ext uri="{FF2B5EF4-FFF2-40B4-BE49-F238E27FC236}">
                  <a16:creationId xmlns:a16="http://schemas.microsoft.com/office/drawing/2014/main" id="{FC044DD7-B809-4A86-BF1A-ECB12087B95D}"/>
                </a:ext>
              </a:extLst>
            </p:cNvPr>
            <p:cNvSpPr/>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67" name="Freeform: Shape 66">
              <a:extLst>
                <a:ext uri="{FF2B5EF4-FFF2-40B4-BE49-F238E27FC236}">
                  <a16:creationId xmlns:a16="http://schemas.microsoft.com/office/drawing/2014/main" id="{D147364A-A9AF-4F8B-997D-C09B78D2E3E7}"/>
                </a:ext>
              </a:extLst>
            </p:cNvPr>
            <p:cNvSpPr/>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68" name="Freeform: Shape 67">
              <a:extLst>
                <a:ext uri="{FF2B5EF4-FFF2-40B4-BE49-F238E27FC236}">
                  <a16:creationId xmlns:a16="http://schemas.microsoft.com/office/drawing/2014/main" id="{DD8316F0-6512-477F-9366-0797D21E838E}"/>
                </a:ext>
              </a:extLst>
            </p:cNvPr>
            <p:cNvSpPr/>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9" name="Freeform: Shape 68">
              <a:extLst>
                <a:ext uri="{FF2B5EF4-FFF2-40B4-BE49-F238E27FC236}">
                  <a16:creationId xmlns:a16="http://schemas.microsoft.com/office/drawing/2014/main" id="{E2CF6E8F-B285-4A7C-BD52-DA3A10BD4E98}"/>
                </a:ext>
              </a:extLst>
            </p:cNvPr>
            <p:cNvSpPr/>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70" name="Freeform: Shape 69">
              <a:extLst>
                <a:ext uri="{FF2B5EF4-FFF2-40B4-BE49-F238E27FC236}">
                  <a16:creationId xmlns:a16="http://schemas.microsoft.com/office/drawing/2014/main" id="{41466E85-A5E1-454D-9A5B-8443E33BF81C}"/>
                </a:ext>
              </a:extLst>
            </p:cNvPr>
            <p:cNvSpPr/>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71" name="Freeform: Shape 70">
              <a:extLst>
                <a:ext uri="{FF2B5EF4-FFF2-40B4-BE49-F238E27FC236}">
                  <a16:creationId xmlns:a16="http://schemas.microsoft.com/office/drawing/2014/main" id="{042F8EA6-EE8F-4129-BDF1-FF8978430896}"/>
                </a:ext>
              </a:extLst>
            </p:cNvPr>
            <p:cNvSpPr/>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2" name="Freeform: Shape 71">
              <a:extLst>
                <a:ext uri="{FF2B5EF4-FFF2-40B4-BE49-F238E27FC236}">
                  <a16:creationId xmlns:a16="http://schemas.microsoft.com/office/drawing/2014/main" id="{5243B87E-1C5A-475B-8352-CCCB06EAECCB}"/>
                </a:ext>
              </a:extLst>
            </p:cNvPr>
            <p:cNvSpPr/>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3" name="Freeform: Shape 72">
              <a:extLst>
                <a:ext uri="{FF2B5EF4-FFF2-40B4-BE49-F238E27FC236}">
                  <a16:creationId xmlns:a16="http://schemas.microsoft.com/office/drawing/2014/main" id="{F6567A69-08E9-4EE6-8BD8-7EFC485B25F3}"/>
                </a:ext>
              </a:extLst>
            </p:cNvPr>
            <p:cNvSpPr/>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4" name="Freeform: Shape 73">
              <a:extLst>
                <a:ext uri="{FF2B5EF4-FFF2-40B4-BE49-F238E27FC236}">
                  <a16:creationId xmlns:a16="http://schemas.microsoft.com/office/drawing/2014/main" id="{13D22214-0AB8-459E-9FFF-FDF39DA37B64}"/>
                </a:ext>
              </a:extLst>
            </p:cNvPr>
            <p:cNvSpPr/>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5" name="Freeform: Shape 74">
              <a:extLst>
                <a:ext uri="{FF2B5EF4-FFF2-40B4-BE49-F238E27FC236}">
                  <a16:creationId xmlns:a16="http://schemas.microsoft.com/office/drawing/2014/main" id="{69B1C3D2-8244-4B0B-8260-C509EBE92E4F}"/>
                </a:ext>
              </a:extLst>
            </p:cNvPr>
            <p:cNvSpPr/>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6" name="Freeform: Shape 75">
              <a:extLst>
                <a:ext uri="{FF2B5EF4-FFF2-40B4-BE49-F238E27FC236}">
                  <a16:creationId xmlns:a16="http://schemas.microsoft.com/office/drawing/2014/main" id="{F484E9C4-9B0A-49A0-9A21-FD037D0FE113}"/>
                </a:ext>
              </a:extLst>
            </p:cNvPr>
            <p:cNvSpPr/>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7" name="Freeform: Shape 76">
              <a:extLst>
                <a:ext uri="{FF2B5EF4-FFF2-40B4-BE49-F238E27FC236}">
                  <a16:creationId xmlns:a16="http://schemas.microsoft.com/office/drawing/2014/main" id="{743402D1-D7F0-4269-BC63-2521845629BA}"/>
                </a:ext>
              </a:extLst>
            </p:cNvPr>
            <p:cNvSpPr/>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78" name="Freeform: Shape 77">
              <a:extLst>
                <a:ext uri="{FF2B5EF4-FFF2-40B4-BE49-F238E27FC236}">
                  <a16:creationId xmlns:a16="http://schemas.microsoft.com/office/drawing/2014/main" id="{19F3A4A4-B876-4DF3-BEC1-91C7062A1875}"/>
                </a:ext>
              </a:extLst>
            </p:cNvPr>
            <p:cNvSpPr/>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79" name="Freeform: Shape 78">
              <a:extLst>
                <a:ext uri="{FF2B5EF4-FFF2-40B4-BE49-F238E27FC236}">
                  <a16:creationId xmlns:a16="http://schemas.microsoft.com/office/drawing/2014/main" id="{294BC0BF-1875-45CE-89E3-3AEDC7D78BF7}"/>
                </a:ext>
              </a:extLst>
            </p:cNvPr>
            <p:cNvSpPr/>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rtl="0"/>
              <a:endParaRPr lang="en-US" dirty="0"/>
            </a:p>
          </p:txBody>
        </p:sp>
        <p:sp>
          <p:nvSpPr>
            <p:cNvPr id="80" name="Freeform: Shape 79">
              <a:extLst>
                <a:ext uri="{FF2B5EF4-FFF2-40B4-BE49-F238E27FC236}">
                  <a16:creationId xmlns:a16="http://schemas.microsoft.com/office/drawing/2014/main" id="{4542A343-86EE-4144-B909-99A78B1140C7}"/>
                </a:ext>
              </a:extLst>
            </p:cNvPr>
            <p:cNvSpPr/>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81" name="Freeform: Shape 80">
              <a:extLst>
                <a:ext uri="{FF2B5EF4-FFF2-40B4-BE49-F238E27FC236}">
                  <a16:creationId xmlns:a16="http://schemas.microsoft.com/office/drawing/2014/main" id="{85E204E5-57A0-4514-8620-52EE873BC6AC}"/>
                </a:ext>
              </a:extLst>
            </p:cNvPr>
            <p:cNvSpPr/>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rtl="0"/>
              <a:endParaRPr lang="en-US" dirty="0"/>
            </a:p>
          </p:txBody>
        </p:sp>
        <p:sp>
          <p:nvSpPr>
            <p:cNvPr id="82" name="Freeform: Shape 81">
              <a:extLst>
                <a:ext uri="{FF2B5EF4-FFF2-40B4-BE49-F238E27FC236}">
                  <a16:creationId xmlns:a16="http://schemas.microsoft.com/office/drawing/2014/main" id="{1E0A57EB-6E61-455E-B07E-43AE25F6B967}"/>
                </a:ext>
              </a:extLst>
            </p:cNvPr>
            <p:cNvSpPr/>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83" name="Freeform: Shape 82">
              <a:extLst>
                <a:ext uri="{FF2B5EF4-FFF2-40B4-BE49-F238E27FC236}">
                  <a16:creationId xmlns:a16="http://schemas.microsoft.com/office/drawing/2014/main" id="{76E62C4B-454F-41D1-A119-B223EC24FF65}"/>
                </a:ext>
              </a:extLst>
            </p:cNvPr>
            <p:cNvSpPr/>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84" name="Freeform: Shape 83">
              <a:extLst>
                <a:ext uri="{FF2B5EF4-FFF2-40B4-BE49-F238E27FC236}">
                  <a16:creationId xmlns:a16="http://schemas.microsoft.com/office/drawing/2014/main" id="{885AFBDB-EDE6-4D04-8875-6F2CB7948278}"/>
                </a:ext>
              </a:extLst>
            </p:cNvPr>
            <p:cNvSpPr/>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85" name="Freeform: Shape 84">
              <a:extLst>
                <a:ext uri="{FF2B5EF4-FFF2-40B4-BE49-F238E27FC236}">
                  <a16:creationId xmlns:a16="http://schemas.microsoft.com/office/drawing/2014/main" id="{C3E605BC-E461-40E8-91B0-DB43DC9BD553}"/>
                </a:ext>
              </a:extLst>
            </p:cNvPr>
            <p:cNvSpPr/>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86" name="Freeform: Shape 85">
              <a:extLst>
                <a:ext uri="{FF2B5EF4-FFF2-40B4-BE49-F238E27FC236}">
                  <a16:creationId xmlns:a16="http://schemas.microsoft.com/office/drawing/2014/main" id="{472569E4-8B56-425B-A311-C1E54823819A}"/>
                </a:ext>
              </a:extLst>
            </p:cNvPr>
            <p:cNvSpPr/>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87" name="Freeform: Shape 86">
              <a:extLst>
                <a:ext uri="{FF2B5EF4-FFF2-40B4-BE49-F238E27FC236}">
                  <a16:creationId xmlns:a16="http://schemas.microsoft.com/office/drawing/2014/main" id="{4B2AFC2C-7745-4EE1-83E0-C44C494535A1}"/>
                </a:ext>
              </a:extLst>
            </p:cNvPr>
            <p:cNvSpPr/>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88" name="Freeform: Shape 87">
              <a:extLst>
                <a:ext uri="{FF2B5EF4-FFF2-40B4-BE49-F238E27FC236}">
                  <a16:creationId xmlns:a16="http://schemas.microsoft.com/office/drawing/2014/main" id="{45C05409-FF0B-4BB2-BBB2-BB2C3F8402E4}"/>
                </a:ext>
              </a:extLst>
            </p:cNvPr>
            <p:cNvSpPr/>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89" name="Freeform: Shape 88">
              <a:extLst>
                <a:ext uri="{FF2B5EF4-FFF2-40B4-BE49-F238E27FC236}">
                  <a16:creationId xmlns:a16="http://schemas.microsoft.com/office/drawing/2014/main" id="{B0D2D2A5-B7ED-44E2-BC12-1B628939788D}"/>
                </a:ext>
              </a:extLst>
            </p:cNvPr>
            <p:cNvSpPr/>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0" name="Freeform: Shape 89">
              <a:extLst>
                <a:ext uri="{FF2B5EF4-FFF2-40B4-BE49-F238E27FC236}">
                  <a16:creationId xmlns:a16="http://schemas.microsoft.com/office/drawing/2014/main" id="{0A3943B2-4330-4895-AB44-5DCAA56630AB}"/>
                </a:ext>
              </a:extLst>
            </p:cNvPr>
            <p:cNvSpPr/>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1" name="Freeform: Shape 90">
              <a:extLst>
                <a:ext uri="{FF2B5EF4-FFF2-40B4-BE49-F238E27FC236}">
                  <a16:creationId xmlns:a16="http://schemas.microsoft.com/office/drawing/2014/main" id="{4AA715B8-9BFA-4E21-BFCD-2B9CFB9E1CBE}"/>
                </a:ext>
              </a:extLst>
            </p:cNvPr>
            <p:cNvSpPr/>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92" name="Freeform: Shape 91">
              <a:extLst>
                <a:ext uri="{FF2B5EF4-FFF2-40B4-BE49-F238E27FC236}">
                  <a16:creationId xmlns:a16="http://schemas.microsoft.com/office/drawing/2014/main" id="{2F82C7CD-72B6-40C6-ABD2-030972825095}"/>
                </a:ext>
              </a:extLst>
            </p:cNvPr>
            <p:cNvSpPr/>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3" name="Freeform: Shape 92">
              <a:extLst>
                <a:ext uri="{FF2B5EF4-FFF2-40B4-BE49-F238E27FC236}">
                  <a16:creationId xmlns:a16="http://schemas.microsoft.com/office/drawing/2014/main" id="{6DE830FA-C2B2-438E-9E2C-16F0546F827A}"/>
                </a:ext>
              </a:extLst>
            </p:cNvPr>
            <p:cNvSpPr/>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94" name="Freeform: Shape 93">
              <a:extLst>
                <a:ext uri="{FF2B5EF4-FFF2-40B4-BE49-F238E27FC236}">
                  <a16:creationId xmlns:a16="http://schemas.microsoft.com/office/drawing/2014/main" id="{C7B4495D-98E3-4444-820F-685D7FADFFCD}"/>
                </a:ext>
              </a:extLst>
            </p:cNvPr>
            <p:cNvSpPr/>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95" name="Freeform: Shape 94">
              <a:extLst>
                <a:ext uri="{FF2B5EF4-FFF2-40B4-BE49-F238E27FC236}">
                  <a16:creationId xmlns:a16="http://schemas.microsoft.com/office/drawing/2014/main" id="{C37932CF-B894-4D3D-902F-59B0DE0C4AEA}"/>
                </a:ext>
              </a:extLst>
            </p:cNvPr>
            <p:cNvSpPr/>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6" name="Freeform: Shape 95">
              <a:extLst>
                <a:ext uri="{FF2B5EF4-FFF2-40B4-BE49-F238E27FC236}">
                  <a16:creationId xmlns:a16="http://schemas.microsoft.com/office/drawing/2014/main" id="{3263B39C-CD1F-4B92-8D0A-7CFE1EB76512}"/>
                </a:ext>
              </a:extLst>
            </p:cNvPr>
            <p:cNvSpPr/>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7" name="Freeform: Shape 96">
              <a:extLst>
                <a:ext uri="{FF2B5EF4-FFF2-40B4-BE49-F238E27FC236}">
                  <a16:creationId xmlns:a16="http://schemas.microsoft.com/office/drawing/2014/main" id="{D35F13B3-0BFC-42B3-A739-BFEC4F172016}"/>
                </a:ext>
              </a:extLst>
            </p:cNvPr>
            <p:cNvSpPr/>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98" name="Freeform: Shape 97">
              <a:extLst>
                <a:ext uri="{FF2B5EF4-FFF2-40B4-BE49-F238E27FC236}">
                  <a16:creationId xmlns:a16="http://schemas.microsoft.com/office/drawing/2014/main" id="{D562E058-2175-4BB4-858B-B4B4BCA09AA6}"/>
                </a:ext>
              </a:extLst>
            </p:cNvPr>
            <p:cNvSpPr/>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9" name="Freeform: Shape 98">
              <a:extLst>
                <a:ext uri="{FF2B5EF4-FFF2-40B4-BE49-F238E27FC236}">
                  <a16:creationId xmlns:a16="http://schemas.microsoft.com/office/drawing/2014/main" id="{A9005A34-BF82-4946-B4F4-C05C74CEC595}"/>
                </a:ext>
              </a:extLst>
            </p:cNvPr>
            <p:cNvSpPr/>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100" name="Freeform: Shape 99">
              <a:extLst>
                <a:ext uri="{FF2B5EF4-FFF2-40B4-BE49-F238E27FC236}">
                  <a16:creationId xmlns:a16="http://schemas.microsoft.com/office/drawing/2014/main" id="{32943975-8D24-4245-986C-F7544F96EE9F}"/>
                </a:ext>
              </a:extLst>
            </p:cNvPr>
            <p:cNvSpPr/>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1" name="Freeform: Shape 100">
              <a:extLst>
                <a:ext uri="{FF2B5EF4-FFF2-40B4-BE49-F238E27FC236}">
                  <a16:creationId xmlns:a16="http://schemas.microsoft.com/office/drawing/2014/main" id="{4D160E97-2538-4F9A-9A04-D80099CD0D08}"/>
                </a:ext>
              </a:extLst>
            </p:cNvPr>
            <p:cNvSpPr/>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2" name="Freeform: Shape 101">
              <a:extLst>
                <a:ext uri="{FF2B5EF4-FFF2-40B4-BE49-F238E27FC236}">
                  <a16:creationId xmlns:a16="http://schemas.microsoft.com/office/drawing/2014/main" id="{D28E81B2-3727-4318-B065-7C326CE24347}"/>
                </a:ext>
              </a:extLst>
            </p:cNvPr>
            <p:cNvSpPr/>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3" name="Freeform: Shape 102">
              <a:extLst>
                <a:ext uri="{FF2B5EF4-FFF2-40B4-BE49-F238E27FC236}">
                  <a16:creationId xmlns:a16="http://schemas.microsoft.com/office/drawing/2014/main" id="{372C6736-B0B2-45FD-94D9-BC1205C26987}"/>
                </a:ext>
              </a:extLst>
            </p:cNvPr>
            <p:cNvSpPr/>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04" name="Freeform: Shape 103">
              <a:extLst>
                <a:ext uri="{FF2B5EF4-FFF2-40B4-BE49-F238E27FC236}">
                  <a16:creationId xmlns:a16="http://schemas.microsoft.com/office/drawing/2014/main" id="{ED309021-F38D-4F07-90C3-6828466D8E43}"/>
                </a:ext>
              </a:extLst>
            </p:cNvPr>
            <p:cNvSpPr/>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5" name="Freeform: Shape 104">
              <a:extLst>
                <a:ext uri="{FF2B5EF4-FFF2-40B4-BE49-F238E27FC236}">
                  <a16:creationId xmlns:a16="http://schemas.microsoft.com/office/drawing/2014/main" id="{0C79B62B-57EE-43A6-8167-C32E2CFC1B2F}"/>
                </a:ext>
              </a:extLst>
            </p:cNvPr>
            <p:cNvSpPr/>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06" name="Freeform: Shape 105">
              <a:extLst>
                <a:ext uri="{FF2B5EF4-FFF2-40B4-BE49-F238E27FC236}">
                  <a16:creationId xmlns:a16="http://schemas.microsoft.com/office/drawing/2014/main" id="{301B6168-DC8D-42E2-B950-3206268AE9EB}"/>
                </a:ext>
              </a:extLst>
            </p:cNvPr>
            <p:cNvSpPr/>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7" name="Freeform: Shape 106">
              <a:extLst>
                <a:ext uri="{FF2B5EF4-FFF2-40B4-BE49-F238E27FC236}">
                  <a16:creationId xmlns:a16="http://schemas.microsoft.com/office/drawing/2014/main" id="{B2291F8A-0E5C-49EF-A4D0-D3CCA5F988F7}"/>
                </a:ext>
              </a:extLst>
            </p:cNvPr>
            <p:cNvSpPr/>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08" name="Freeform: Shape 107">
              <a:extLst>
                <a:ext uri="{FF2B5EF4-FFF2-40B4-BE49-F238E27FC236}">
                  <a16:creationId xmlns:a16="http://schemas.microsoft.com/office/drawing/2014/main" id="{6A34783A-60A5-491E-88CC-037A71C1C4B7}"/>
                </a:ext>
              </a:extLst>
            </p:cNvPr>
            <p:cNvSpPr/>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09" name="Freeform: Shape 108">
              <a:extLst>
                <a:ext uri="{FF2B5EF4-FFF2-40B4-BE49-F238E27FC236}">
                  <a16:creationId xmlns:a16="http://schemas.microsoft.com/office/drawing/2014/main" id="{F324A249-EE3A-4C14-9F36-DF99404108DE}"/>
                </a:ext>
              </a:extLst>
            </p:cNvPr>
            <p:cNvSpPr/>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110" name="Freeform: Shape 109">
              <a:extLst>
                <a:ext uri="{FF2B5EF4-FFF2-40B4-BE49-F238E27FC236}">
                  <a16:creationId xmlns:a16="http://schemas.microsoft.com/office/drawing/2014/main" id="{51AC2D89-DC7F-4676-A64E-CE5F9B73431A}"/>
                </a:ext>
              </a:extLst>
            </p:cNvPr>
            <p:cNvSpPr/>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11" name="Freeform: Shape 110">
              <a:extLst>
                <a:ext uri="{FF2B5EF4-FFF2-40B4-BE49-F238E27FC236}">
                  <a16:creationId xmlns:a16="http://schemas.microsoft.com/office/drawing/2014/main" id="{9855DFA7-87AF-4BA7-8571-887A5A2601E7}"/>
                </a:ext>
              </a:extLst>
            </p:cNvPr>
            <p:cNvSpPr/>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112" name="Freeform: Shape 111">
              <a:extLst>
                <a:ext uri="{FF2B5EF4-FFF2-40B4-BE49-F238E27FC236}">
                  <a16:creationId xmlns:a16="http://schemas.microsoft.com/office/drawing/2014/main" id="{EFA68945-6CA3-4F21-B60B-6F08FA57313A}"/>
                </a:ext>
              </a:extLst>
            </p:cNvPr>
            <p:cNvSpPr/>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3" name="Freeform: Shape 112">
              <a:extLst>
                <a:ext uri="{FF2B5EF4-FFF2-40B4-BE49-F238E27FC236}">
                  <a16:creationId xmlns:a16="http://schemas.microsoft.com/office/drawing/2014/main" id="{3A1FF601-A92A-4884-B8FB-36EC9A6C2355}"/>
                </a:ext>
              </a:extLst>
            </p:cNvPr>
            <p:cNvSpPr/>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4" name="Freeform: Shape 113">
              <a:extLst>
                <a:ext uri="{FF2B5EF4-FFF2-40B4-BE49-F238E27FC236}">
                  <a16:creationId xmlns:a16="http://schemas.microsoft.com/office/drawing/2014/main" id="{E161B31D-6339-48C2-8BB5-0A02614D97FE}"/>
                </a:ext>
              </a:extLst>
            </p:cNvPr>
            <p:cNvSpPr/>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5" name="Freeform: Shape 114">
              <a:extLst>
                <a:ext uri="{FF2B5EF4-FFF2-40B4-BE49-F238E27FC236}">
                  <a16:creationId xmlns:a16="http://schemas.microsoft.com/office/drawing/2014/main" id="{230F1C8F-CCC0-43A5-A654-66778D006D92}"/>
                </a:ext>
              </a:extLst>
            </p:cNvPr>
            <p:cNvSpPr/>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16" name="Freeform: Shape 115">
              <a:extLst>
                <a:ext uri="{FF2B5EF4-FFF2-40B4-BE49-F238E27FC236}">
                  <a16:creationId xmlns:a16="http://schemas.microsoft.com/office/drawing/2014/main" id="{0213E7A9-4315-4E24-80CF-AD2D289C49C1}"/>
                </a:ext>
              </a:extLst>
            </p:cNvPr>
            <p:cNvSpPr/>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7" name="Freeform: Shape 116">
              <a:extLst>
                <a:ext uri="{FF2B5EF4-FFF2-40B4-BE49-F238E27FC236}">
                  <a16:creationId xmlns:a16="http://schemas.microsoft.com/office/drawing/2014/main" id="{D58A02CA-1FAB-4F73-8E12-6E63A7978231}"/>
                </a:ext>
              </a:extLst>
            </p:cNvPr>
            <p:cNvSpPr/>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18" name="Freeform: Shape 117">
              <a:extLst>
                <a:ext uri="{FF2B5EF4-FFF2-40B4-BE49-F238E27FC236}">
                  <a16:creationId xmlns:a16="http://schemas.microsoft.com/office/drawing/2014/main" id="{430E086B-1C95-4F7E-A569-B521900E63B6}"/>
                </a:ext>
              </a:extLst>
            </p:cNvPr>
            <p:cNvSpPr/>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9" name="Freeform: Shape 118">
              <a:extLst>
                <a:ext uri="{FF2B5EF4-FFF2-40B4-BE49-F238E27FC236}">
                  <a16:creationId xmlns:a16="http://schemas.microsoft.com/office/drawing/2014/main" id="{A3020927-7205-4D7F-89FE-EFA51288EDAF}"/>
                </a:ext>
              </a:extLst>
            </p:cNvPr>
            <p:cNvSpPr/>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dirty="0"/>
            </a:p>
          </p:txBody>
        </p:sp>
        <p:sp>
          <p:nvSpPr>
            <p:cNvPr id="120" name="Freeform: Shape 119">
              <a:extLst>
                <a:ext uri="{FF2B5EF4-FFF2-40B4-BE49-F238E27FC236}">
                  <a16:creationId xmlns:a16="http://schemas.microsoft.com/office/drawing/2014/main" id="{648E9CA4-9BE8-418B-BFE6-E5F2EAB6FACA}"/>
                </a:ext>
              </a:extLst>
            </p:cNvPr>
            <p:cNvSpPr/>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21" name="Freeform: Shape 120">
              <a:extLst>
                <a:ext uri="{FF2B5EF4-FFF2-40B4-BE49-F238E27FC236}">
                  <a16:creationId xmlns:a16="http://schemas.microsoft.com/office/drawing/2014/main" id="{7505AB41-EB94-44A5-89E1-495250AF084E}"/>
                </a:ext>
              </a:extLst>
            </p:cNvPr>
            <p:cNvSpPr/>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22" name="Freeform: Shape 121">
              <a:extLst>
                <a:ext uri="{FF2B5EF4-FFF2-40B4-BE49-F238E27FC236}">
                  <a16:creationId xmlns:a16="http://schemas.microsoft.com/office/drawing/2014/main" id="{03C6E035-4B15-4ACC-9B29-5FC6FE049159}"/>
                </a:ext>
              </a:extLst>
            </p:cNvPr>
            <p:cNvSpPr/>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23" name="Freeform: Shape 122">
              <a:extLst>
                <a:ext uri="{FF2B5EF4-FFF2-40B4-BE49-F238E27FC236}">
                  <a16:creationId xmlns:a16="http://schemas.microsoft.com/office/drawing/2014/main" id="{2151F323-6CFB-4FC7-8F2F-F2E4A2A817F8}"/>
                </a:ext>
              </a:extLst>
            </p:cNvPr>
            <p:cNvSpPr/>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24" name="Freeform: Shape 123">
              <a:extLst>
                <a:ext uri="{FF2B5EF4-FFF2-40B4-BE49-F238E27FC236}">
                  <a16:creationId xmlns:a16="http://schemas.microsoft.com/office/drawing/2014/main" id="{3C888454-C54A-436A-B328-9E4E7AB6AAC0}"/>
                </a:ext>
              </a:extLst>
            </p:cNvPr>
            <p:cNvSpPr/>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25" name="Freeform: Shape 124">
              <a:extLst>
                <a:ext uri="{FF2B5EF4-FFF2-40B4-BE49-F238E27FC236}">
                  <a16:creationId xmlns:a16="http://schemas.microsoft.com/office/drawing/2014/main" id="{9D3963A8-98BE-4876-8924-058EF1395D7E}"/>
                </a:ext>
              </a:extLst>
            </p:cNvPr>
            <p:cNvSpPr/>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26" name="Freeform: Shape 125">
              <a:extLst>
                <a:ext uri="{FF2B5EF4-FFF2-40B4-BE49-F238E27FC236}">
                  <a16:creationId xmlns:a16="http://schemas.microsoft.com/office/drawing/2014/main" id="{42A409FA-C854-4E3D-92E3-BE8E5F39118E}"/>
                </a:ext>
              </a:extLst>
            </p:cNvPr>
            <p:cNvSpPr/>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27" name="Freeform: Shape 126">
              <a:extLst>
                <a:ext uri="{FF2B5EF4-FFF2-40B4-BE49-F238E27FC236}">
                  <a16:creationId xmlns:a16="http://schemas.microsoft.com/office/drawing/2014/main" id="{095B5640-C6A1-4E0D-BA00-8F931101BDAA}"/>
                </a:ext>
              </a:extLst>
            </p:cNvPr>
            <p:cNvSpPr/>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28" name="Freeform: Shape 127">
              <a:extLst>
                <a:ext uri="{FF2B5EF4-FFF2-40B4-BE49-F238E27FC236}">
                  <a16:creationId xmlns:a16="http://schemas.microsoft.com/office/drawing/2014/main" id="{39C2ED3D-1292-41D7-9CD0-964560392DAE}"/>
                </a:ext>
              </a:extLst>
            </p:cNvPr>
            <p:cNvSpPr/>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9" name="Freeform: Shape 128">
              <a:extLst>
                <a:ext uri="{FF2B5EF4-FFF2-40B4-BE49-F238E27FC236}">
                  <a16:creationId xmlns:a16="http://schemas.microsoft.com/office/drawing/2014/main" id="{E18071BA-87CD-4D94-843B-7DE0AF0D869F}"/>
                </a:ext>
              </a:extLst>
            </p:cNvPr>
            <p:cNvSpPr/>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0" name="Freeform: Shape 129">
              <a:extLst>
                <a:ext uri="{FF2B5EF4-FFF2-40B4-BE49-F238E27FC236}">
                  <a16:creationId xmlns:a16="http://schemas.microsoft.com/office/drawing/2014/main" id="{00BBF34C-EACE-404F-996A-644E474E4E28}"/>
                </a:ext>
              </a:extLst>
            </p:cNvPr>
            <p:cNvSpPr/>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1" name="Freeform: Shape 130">
              <a:extLst>
                <a:ext uri="{FF2B5EF4-FFF2-40B4-BE49-F238E27FC236}">
                  <a16:creationId xmlns:a16="http://schemas.microsoft.com/office/drawing/2014/main" id="{70130554-9993-4F57-8B60-0C349462F20D}"/>
                </a:ext>
              </a:extLst>
            </p:cNvPr>
            <p:cNvSpPr/>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32" name="Freeform: Shape 131">
              <a:extLst>
                <a:ext uri="{FF2B5EF4-FFF2-40B4-BE49-F238E27FC236}">
                  <a16:creationId xmlns:a16="http://schemas.microsoft.com/office/drawing/2014/main" id="{7DFA6148-338D-4709-AC75-3333809C1742}"/>
                </a:ext>
              </a:extLst>
            </p:cNvPr>
            <p:cNvSpPr/>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3" name="Freeform: Shape 132">
              <a:extLst>
                <a:ext uri="{FF2B5EF4-FFF2-40B4-BE49-F238E27FC236}">
                  <a16:creationId xmlns:a16="http://schemas.microsoft.com/office/drawing/2014/main" id="{95511CAC-912A-46D0-A3B0-76D9E14A1FFD}"/>
                </a:ext>
              </a:extLst>
            </p:cNvPr>
            <p:cNvSpPr/>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34" name="Freeform: Shape 133">
              <a:extLst>
                <a:ext uri="{FF2B5EF4-FFF2-40B4-BE49-F238E27FC236}">
                  <a16:creationId xmlns:a16="http://schemas.microsoft.com/office/drawing/2014/main" id="{2B9C9D10-C891-463D-BE7B-17E70A74754F}"/>
                </a:ext>
              </a:extLst>
            </p:cNvPr>
            <p:cNvSpPr/>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5" name="Freeform: Shape 134">
              <a:extLst>
                <a:ext uri="{FF2B5EF4-FFF2-40B4-BE49-F238E27FC236}">
                  <a16:creationId xmlns:a16="http://schemas.microsoft.com/office/drawing/2014/main" id="{5D1D470E-ADA7-44E9-84E9-CD49A861A0A9}"/>
                </a:ext>
              </a:extLst>
            </p:cNvPr>
            <p:cNvSpPr/>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6" name="Freeform: Shape 135">
              <a:extLst>
                <a:ext uri="{FF2B5EF4-FFF2-40B4-BE49-F238E27FC236}">
                  <a16:creationId xmlns:a16="http://schemas.microsoft.com/office/drawing/2014/main" id="{650E1B96-7237-46A3-8357-361A4A24BB30}"/>
                </a:ext>
              </a:extLst>
            </p:cNvPr>
            <p:cNvSpPr/>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7" name="Freeform: Shape 136">
              <a:extLst>
                <a:ext uri="{FF2B5EF4-FFF2-40B4-BE49-F238E27FC236}">
                  <a16:creationId xmlns:a16="http://schemas.microsoft.com/office/drawing/2014/main" id="{29E61E0B-154A-44B6-B291-9D6FF3C68AAB}"/>
                </a:ext>
              </a:extLst>
            </p:cNvPr>
            <p:cNvSpPr/>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8" name="Freeform: Shape 137">
              <a:extLst>
                <a:ext uri="{FF2B5EF4-FFF2-40B4-BE49-F238E27FC236}">
                  <a16:creationId xmlns:a16="http://schemas.microsoft.com/office/drawing/2014/main" id="{1DCCBD34-0B4E-4AB8-B5BB-033C5F5A29E5}"/>
                </a:ext>
              </a:extLst>
            </p:cNvPr>
            <p:cNvSpPr/>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9" name="Freeform: Shape 138">
              <a:extLst>
                <a:ext uri="{FF2B5EF4-FFF2-40B4-BE49-F238E27FC236}">
                  <a16:creationId xmlns:a16="http://schemas.microsoft.com/office/drawing/2014/main" id="{2D59E534-33C6-4F71-AC4A-03D6AA020E27}"/>
                </a:ext>
              </a:extLst>
            </p:cNvPr>
            <p:cNvSpPr/>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0" name="Freeform: Shape 139">
              <a:extLst>
                <a:ext uri="{FF2B5EF4-FFF2-40B4-BE49-F238E27FC236}">
                  <a16:creationId xmlns:a16="http://schemas.microsoft.com/office/drawing/2014/main" id="{DF33EA93-D53B-4F63-8D76-8D8603370372}"/>
                </a:ext>
              </a:extLst>
            </p:cNvPr>
            <p:cNvSpPr/>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41" name="Freeform: Shape 140">
              <a:extLst>
                <a:ext uri="{FF2B5EF4-FFF2-40B4-BE49-F238E27FC236}">
                  <a16:creationId xmlns:a16="http://schemas.microsoft.com/office/drawing/2014/main" id="{A09F9D30-E5AE-467D-B6B6-5CBD1F4E6C78}"/>
                </a:ext>
              </a:extLst>
            </p:cNvPr>
            <p:cNvSpPr/>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2" name="Freeform: Shape 141">
              <a:extLst>
                <a:ext uri="{FF2B5EF4-FFF2-40B4-BE49-F238E27FC236}">
                  <a16:creationId xmlns:a16="http://schemas.microsoft.com/office/drawing/2014/main" id="{4E4B2CD5-ABDF-4B08-936A-C5F1F5520D1C}"/>
                </a:ext>
              </a:extLst>
            </p:cNvPr>
            <p:cNvSpPr/>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3" name="Freeform: Shape 142">
              <a:extLst>
                <a:ext uri="{FF2B5EF4-FFF2-40B4-BE49-F238E27FC236}">
                  <a16:creationId xmlns:a16="http://schemas.microsoft.com/office/drawing/2014/main" id="{48344218-81B6-4517-9805-E71499F69C13}"/>
                </a:ext>
              </a:extLst>
            </p:cNvPr>
            <p:cNvSpPr/>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4" name="Freeform: Shape 143">
              <a:extLst>
                <a:ext uri="{FF2B5EF4-FFF2-40B4-BE49-F238E27FC236}">
                  <a16:creationId xmlns:a16="http://schemas.microsoft.com/office/drawing/2014/main" id="{F8A57C29-E01A-449E-8839-863CE9787E3F}"/>
                </a:ext>
              </a:extLst>
            </p:cNvPr>
            <p:cNvSpPr/>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5" name="Freeform: Shape 144">
              <a:extLst>
                <a:ext uri="{FF2B5EF4-FFF2-40B4-BE49-F238E27FC236}">
                  <a16:creationId xmlns:a16="http://schemas.microsoft.com/office/drawing/2014/main" id="{C5ABDD7C-8063-442E-BEFF-77896998F728}"/>
                </a:ext>
              </a:extLst>
            </p:cNvPr>
            <p:cNvSpPr/>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6" name="Freeform: Shape 145">
              <a:extLst>
                <a:ext uri="{FF2B5EF4-FFF2-40B4-BE49-F238E27FC236}">
                  <a16:creationId xmlns:a16="http://schemas.microsoft.com/office/drawing/2014/main" id="{DCE949D9-630A-42F2-8117-AA55AD889901}"/>
                </a:ext>
              </a:extLst>
            </p:cNvPr>
            <p:cNvSpPr/>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7" name="Freeform: Shape 146">
              <a:extLst>
                <a:ext uri="{FF2B5EF4-FFF2-40B4-BE49-F238E27FC236}">
                  <a16:creationId xmlns:a16="http://schemas.microsoft.com/office/drawing/2014/main" id="{E59C2343-FEC6-45CA-8060-17D719373584}"/>
                </a:ext>
              </a:extLst>
            </p:cNvPr>
            <p:cNvSpPr/>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48" name="Freeform: Shape 147">
              <a:extLst>
                <a:ext uri="{FF2B5EF4-FFF2-40B4-BE49-F238E27FC236}">
                  <a16:creationId xmlns:a16="http://schemas.microsoft.com/office/drawing/2014/main" id="{98D68BC2-3FE7-45BD-9735-43C2C896911F}"/>
                </a:ext>
              </a:extLst>
            </p:cNvPr>
            <p:cNvSpPr/>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9" name="Freeform: Shape 148">
              <a:extLst>
                <a:ext uri="{FF2B5EF4-FFF2-40B4-BE49-F238E27FC236}">
                  <a16:creationId xmlns:a16="http://schemas.microsoft.com/office/drawing/2014/main" id="{8E4940E0-90FE-4099-8E84-9F952C2DA7E5}"/>
                </a:ext>
              </a:extLst>
            </p:cNvPr>
            <p:cNvSpPr/>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0" name="Freeform: Shape 149">
              <a:extLst>
                <a:ext uri="{FF2B5EF4-FFF2-40B4-BE49-F238E27FC236}">
                  <a16:creationId xmlns:a16="http://schemas.microsoft.com/office/drawing/2014/main" id="{19DB3D06-EE67-43DF-93EB-5EAC7CD2F73A}"/>
                </a:ext>
              </a:extLst>
            </p:cNvPr>
            <p:cNvSpPr/>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1" name="Freeform: Shape 150">
              <a:extLst>
                <a:ext uri="{FF2B5EF4-FFF2-40B4-BE49-F238E27FC236}">
                  <a16:creationId xmlns:a16="http://schemas.microsoft.com/office/drawing/2014/main" id="{92380E59-DCBF-421C-A85E-0DBB508357C3}"/>
                </a:ext>
              </a:extLst>
            </p:cNvPr>
            <p:cNvSpPr/>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2" name="Freeform: Shape 151">
              <a:extLst>
                <a:ext uri="{FF2B5EF4-FFF2-40B4-BE49-F238E27FC236}">
                  <a16:creationId xmlns:a16="http://schemas.microsoft.com/office/drawing/2014/main" id="{E5B3F73A-2F03-4E24-9BC8-B4B4D2535EFD}"/>
                </a:ext>
              </a:extLst>
            </p:cNvPr>
            <p:cNvSpPr/>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3" name="Freeform: Shape 152">
              <a:extLst>
                <a:ext uri="{FF2B5EF4-FFF2-40B4-BE49-F238E27FC236}">
                  <a16:creationId xmlns:a16="http://schemas.microsoft.com/office/drawing/2014/main" id="{8E13A333-B160-42F4-A817-A75BC8985E8F}"/>
                </a:ext>
              </a:extLst>
            </p:cNvPr>
            <p:cNvSpPr/>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4" name="Freeform: Shape 153">
              <a:extLst>
                <a:ext uri="{FF2B5EF4-FFF2-40B4-BE49-F238E27FC236}">
                  <a16:creationId xmlns:a16="http://schemas.microsoft.com/office/drawing/2014/main" id="{EEDE7E0E-4B11-42DE-AD10-A87B92164A4E}"/>
                </a:ext>
              </a:extLst>
            </p:cNvPr>
            <p:cNvSpPr/>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55" name="Freeform: Shape 154">
              <a:extLst>
                <a:ext uri="{FF2B5EF4-FFF2-40B4-BE49-F238E27FC236}">
                  <a16:creationId xmlns:a16="http://schemas.microsoft.com/office/drawing/2014/main" id="{6DFD5AF3-7117-44FC-A55E-04425F6370E3}"/>
                </a:ext>
              </a:extLst>
            </p:cNvPr>
            <p:cNvSpPr/>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56" name="Freeform: Shape 155">
              <a:extLst>
                <a:ext uri="{FF2B5EF4-FFF2-40B4-BE49-F238E27FC236}">
                  <a16:creationId xmlns:a16="http://schemas.microsoft.com/office/drawing/2014/main" id="{7A0CFB23-CD7D-46AB-9CE1-17D9E44AC6C7}"/>
                </a:ext>
              </a:extLst>
            </p:cNvPr>
            <p:cNvSpPr/>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57" name="Freeform: Shape 156">
              <a:extLst>
                <a:ext uri="{FF2B5EF4-FFF2-40B4-BE49-F238E27FC236}">
                  <a16:creationId xmlns:a16="http://schemas.microsoft.com/office/drawing/2014/main" id="{A58A095D-C173-427F-BADB-F28F876C12E0}"/>
                </a:ext>
              </a:extLst>
            </p:cNvPr>
            <p:cNvSpPr/>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58" name="Freeform: Shape 157">
              <a:extLst>
                <a:ext uri="{FF2B5EF4-FFF2-40B4-BE49-F238E27FC236}">
                  <a16:creationId xmlns:a16="http://schemas.microsoft.com/office/drawing/2014/main" id="{578F6DB6-9140-4722-BB77-FB3331C5C1F5}"/>
                </a:ext>
              </a:extLst>
            </p:cNvPr>
            <p:cNvSpPr/>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59" name="Freeform: Shape 158">
              <a:extLst>
                <a:ext uri="{FF2B5EF4-FFF2-40B4-BE49-F238E27FC236}">
                  <a16:creationId xmlns:a16="http://schemas.microsoft.com/office/drawing/2014/main" id="{19C1920F-28ED-4100-8F6A-EDA73905695A}"/>
                </a:ext>
              </a:extLst>
            </p:cNvPr>
            <p:cNvSpPr/>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60" name="Freeform: Shape 159">
              <a:extLst>
                <a:ext uri="{FF2B5EF4-FFF2-40B4-BE49-F238E27FC236}">
                  <a16:creationId xmlns:a16="http://schemas.microsoft.com/office/drawing/2014/main" id="{3423F790-9DD9-4BA3-9ED9-26ADEA2363A0}"/>
                </a:ext>
              </a:extLst>
            </p:cNvPr>
            <p:cNvSpPr/>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61" name="Freeform: Shape 160">
              <a:extLst>
                <a:ext uri="{FF2B5EF4-FFF2-40B4-BE49-F238E27FC236}">
                  <a16:creationId xmlns:a16="http://schemas.microsoft.com/office/drawing/2014/main" id="{610078A7-5F98-4494-9E17-6272ED466980}"/>
                </a:ext>
              </a:extLst>
            </p:cNvPr>
            <p:cNvSpPr/>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62" name="Freeform: Shape 161">
              <a:extLst>
                <a:ext uri="{FF2B5EF4-FFF2-40B4-BE49-F238E27FC236}">
                  <a16:creationId xmlns:a16="http://schemas.microsoft.com/office/drawing/2014/main" id="{8EFDDCCB-36D0-4E8F-B0FA-A0D0752ED4CC}"/>
                </a:ext>
              </a:extLst>
            </p:cNvPr>
            <p:cNvSpPr/>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63" name="Freeform: Shape 162">
              <a:extLst>
                <a:ext uri="{FF2B5EF4-FFF2-40B4-BE49-F238E27FC236}">
                  <a16:creationId xmlns:a16="http://schemas.microsoft.com/office/drawing/2014/main" id="{BB13F448-D641-4211-A40A-8C5521F94691}"/>
                </a:ext>
              </a:extLst>
            </p:cNvPr>
            <p:cNvSpPr/>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rtl="0"/>
              <a:endParaRPr lang="en-US" dirty="0"/>
            </a:p>
          </p:txBody>
        </p:sp>
        <p:sp>
          <p:nvSpPr>
            <p:cNvPr id="164" name="Freeform: Shape 163">
              <a:extLst>
                <a:ext uri="{FF2B5EF4-FFF2-40B4-BE49-F238E27FC236}">
                  <a16:creationId xmlns:a16="http://schemas.microsoft.com/office/drawing/2014/main" id="{E7092267-8FC5-40B1-A741-AD85B40D189C}"/>
                </a:ext>
              </a:extLst>
            </p:cNvPr>
            <p:cNvSpPr/>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65" name="Freeform: Shape 164">
              <a:extLst>
                <a:ext uri="{FF2B5EF4-FFF2-40B4-BE49-F238E27FC236}">
                  <a16:creationId xmlns:a16="http://schemas.microsoft.com/office/drawing/2014/main" id="{CAB8E92E-4F3D-4B75-9E18-B94EA61BE999}"/>
                </a:ext>
              </a:extLst>
            </p:cNvPr>
            <p:cNvSpPr/>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rtl="0"/>
              <a:endParaRPr lang="en-US" dirty="0"/>
            </a:p>
          </p:txBody>
        </p:sp>
        <p:sp>
          <p:nvSpPr>
            <p:cNvPr id="166" name="Freeform: Shape 165">
              <a:extLst>
                <a:ext uri="{FF2B5EF4-FFF2-40B4-BE49-F238E27FC236}">
                  <a16:creationId xmlns:a16="http://schemas.microsoft.com/office/drawing/2014/main" id="{2AA1BA77-D7CE-450C-BB2F-492A8A447ADE}"/>
                </a:ext>
              </a:extLst>
            </p:cNvPr>
            <p:cNvSpPr/>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67" name="Freeform: Shape 166">
              <a:extLst>
                <a:ext uri="{FF2B5EF4-FFF2-40B4-BE49-F238E27FC236}">
                  <a16:creationId xmlns:a16="http://schemas.microsoft.com/office/drawing/2014/main" id="{03703D44-20A7-43F8-95C4-F4B83B4DAA42}"/>
                </a:ext>
              </a:extLst>
            </p:cNvPr>
            <p:cNvSpPr/>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8" name="Freeform: Shape 167">
              <a:extLst>
                <a:ext uri="{FF2B5EF4-FFF2-40B4-BE49-F238E27FC236}">
                  <a16:creationId xmlns:a16="http://schemas.microsoft.com/office/drawing/2014/main" id="{15AD7905-66A9-4FD0-93F0-C99CEBF84AAA}"/>
                </a:ext>
              </a:extLst>
            </p:cNvPr>
            <p:cNvSpPr/>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9" name="Freeform: Shape 168">
              <a:extLst>
                <a:ext uri="{FF2B5EF4-FFF2-40B4-BE49-F238E27FC236}">
                  <a16:creationId xmlns:a16="http://schemas.microsoft.com/office/drawing/2014/main" id="{07C71902-ACD3-4225-8597-727626DC1C4F}"/>
                </a:ext>
              </a:extLst>
            </p:cNvPr>
            <p:cNvSpPr/>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70" name="Freeform: Shape 169">
              <a:extLst>
                <a:ext uri="{FF2B5EF4-FFF2-40B4-BE49-F238E27FC236}">
                  <a16:creationId xmlns:a16="http://schemas.microsoft.com/office/drawing/2014/main" id="{F2B6B2CC-AFFB-479D-9305-171C3C2C8A81}"/>
                </a:ext>
              </a:extLst>
            </p:cNvPr>
            <p:cNvSpPr/>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1" name="Freeform: Shape 170">
              <a:extLst>
                <a:ext uri="{FF2B5EF4-FFF2-40B4-BE49-F238E27FC236}">
                  <a16:creationId xmlns:a16="http://schemas.microsoft.com/office/drawing/2014/main" id="{73942B37-57C7-4154-B6BE-5AB743E1BABE}"/>
                </a:ext>
              </a:extLst>
            </p:cNvPr>
            <p:cNvSpPr/>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72" name="Freeform: Shape 171">
              <a:extLst>
                <a:ext uri="{FF2B5EF4-FFF2-40B4-BE49-F238E27FC236}">
                  <a16:creationId xmlns:a16="http://schemas.microsoft.com/office/drawing/2014/main" id="{1DE87C79-F470-4FF4-A4F6-6F244F9DE302}"/>
                </a:ext>
              </a:extLst>
            </p:cNvPr>
            <p:cNvSpPr/>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73" name="Freeform: Shape 172">
              <a:extLst>
                <a:ext uri="{FF2B5EF4-FFF2-40B4-BE49-F238E27FC236}">
                  <a16:creationId xmlns:a16="http://schemas.microsoft.com/office/drawing/2014/main" id="{53BA0F35-5498-4789-8908-D868FFE711B9}"/>
                </a:ext>
              </a:extLst>
            </p:cNvPr>
            <p:cNvSpPr/>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4" name="Freeform: Shape 173">
              <a:extLst>
                <a:ext uri="{FF2B5EF4-FFF2-40B4-BE49-F238E27FC236}">
                  <a16:creationId xmlns:a16="http://schemas.microsoft.com/office/drawing/2014/main" id="{E984F5A6-C73B-4643-A879-E326C7B0351D}"/>
                </a:ext>
              </a:extLst>
            </p:cNvPr>
            <p:cNvSpPr/>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5" name="Freeform: Shape 174">
              <a:extLst>
                <a:ext uri="{FF2B5EF4-FFF2-40B4-BE49-F238E27FC236}">
                  <a16:creationId xmlns:a16="http://schemas.microsoft.com/office/drawing/2014/main" id="{E35485FE-2BD5-455D-A7C9-9F9987C5498C}"/>
                </a:ext>
              </a:extLst>
            </p:cNvPr>
            <p:cNvSpPr/>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76" name="Freeform: Shape 175">
              <a:extLst>
                <a:ext uri="{FF2B5EF4-FFF2-40B4-BE49-F238E27FC236}">
                  <a16:creationId xmlns:a16="http://schemas.microsoft.com/office/drawing/2014/main" id="{BAFCA128-8161-423D-93F9-A470933A1FFC}"/>
                </a:ext>
              </a:extLst>
            </p:cNvPr>
            <p:cNvSpPr/>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7" name="Freeform: Shape 176">
              <a:extLst>
                <a:ext uri="{FF2B5EF4-FFF2-40B4-BE49-F238E27FC236}">
                  <a16:creationId xmlns:a16="http://schemas.microsoft.com/office/drawing/2014/main" id="{349F8898-E646-4462-9E2E-BC5E10A00DA3}"/>
                </a:ext>
              </a:extLst>
            </p:cNvPr>
            <p:cNvSpPr/>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78" name="Freeform: Shape 177">
              <a:extLst>
                <a:ext uri="{FF2B5EF4-FFF2-40B4-BE49-F238E27FC236}">
                  <a16:creationId xmlns:a16="http://schemas.microsoft.com/office/drawing/2014/main" id="{9C2FCC72-AEC8-4E95-A821-C66F0DEB219D}"/>
                </a:ext>
              </a:extLst>
            </p:cNvPr>
            <p:cNvSpPr/>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9" name="Freeform: Shape 178">
              <a:extLst>
                <a:ext uri="{FF2B5EF4-FFF2-40B4-BE49-F238E27FC236}">
                  <a16:creationId xmlns:a16="http://schemas.microsoft.com/office/drawing/2014/main" id="{99A9C773-8ED1-4038-AD95-55CB466C9A5E}"/>
                </a:ext>
              </a:extLst>
            </p:cNvPr>
            <p:cNvSpPr/>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80" name="Freeform: Shape 179">
              <a:extLst>
                <a:ext uri="{FF2B5EF4-FFF2-40B4-BE49-F238E27FC236}">
                  <a16:creationId xmlns:a16="http://schemas.microsoft.com/office/drawing/2014/main" id="{F74C74C0-AC53-4090-A11D-D6C4AAF6427A}"/>
                </a:ext>
              </a:extLst>
            </p:cNvPr>
            <p:cNvSpPr/>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81" name="Freeform: Shape 180">
              <a:extLst>
                <a:ext uri="{FF2B5EF4-FFF2-40B4-BE49-F238E27FC236}">
                  <a16:creationId xmlns:a16="http://schemas.microsoft.com/office/drawing/2014/main" id="{401DA41C-D6C4-44A1-9F04-E1F1179C3167}"/>
                </a:ext>
              </a:extLst>
            </p:cNvPr>
            <p:cNvSpPr/>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82" name="Freeform: Shape 181">
              <a:extLst>
                <a:ext uri="{FF2B5EF4-FFF2-40B4-BE49-F238E27FC236}">
                  <a16:creationId xmlns:a16="http://schemas.microsoft.com/office/drawing/2014/main" id="{4AA97346-990F-4AD1-9436-D315D9EFB04F}"/>
                </a:ext>
              </a:extLst>
            </p:cNvPr>
            <p:cNvSpPr/>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83" name="Freeform: Shape 182">
              <a:extLst>
                <a:ext uri="{FF2B5EF4-FFF2-40B4-BE49-F238E27FC236}">
                  <a16:creationId xmlns:a16="http://schemas.microsoft.com/office/drawing/2014/main" id="{8429BF0F-91DB-49F1-AC40-0DBD95702E0D}"/>
                </a:ext>
              </a:extLst>
            </p:cNvPr>
            <p:cNvSpPr/>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84" name="Freeform: Shape 183">
              <a:extLst>
                <a:ext uri="{FF2B5EF4-FFF2-40B4-BE49-F238E27FC236}">
                  <a16:creationId xmlns:a16="http://schemas.microsoft.com/office/drawing/2014/main" id="{E4824481-3370-4F9F-8E9F-DBC68A4328A3}"/>
                </a:ext>
              </a:extLst>
            </p:cNvPr>
            <p:cNvSpPr/>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85" name="Freeform: Shape 184">
              <a:extLst>
                <a:ext uri="{FF2B5EF4-FFF2-40B4-BE49-F238E27FC236}">
                  <a16:creationId xmlns:a16="http://schemas.microsoft.com/office/drawing/2014/main" id="{077EB65E-D567-4897-9377-B3029ABB6BBD}"/>
                </a:ext>
              </a:extLst>
            </p:cNvPr>
            <p:cNvSpPr/>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86" name="Freeform: Shape 185">
              <a:extLst>
                <a:ext uri="{FF2B5EF4-FFF2-40B4-BE49-F238E27FC236}">
                  <a16:creationId xmlns:a16="http://schemas.microsoft.com/office/drawing/2014/main" id="{0F16DC2F-A9D5-4A41-A1C0-10C3FA9F0063}"/>
                </a:ext>
              </a:extLst>
            </p:cNvPr>
            <p:cNvSpPr/>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87" name="Freeform: Shape 186">
              <a:extLst>
                <a:ext uri="{FF2B5EF4-FFF2-40B4-BE49-F238E27FC236}">
                  <a16:creationId xmlns:a16="http://schemas.microsoft.com/office/drawing/2014/main" id="{7E17102A-5CA6-4EBD-B30A-5D47EA0E33C4}"/>
                </a:ext>
              </a:extLst>
            </p:cNvPr>
            <p:cNvSpPr/>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88" name="Freeform: Shape 187">
              <a:extLst>
                <a:ext uri="{FF2B5EF4-FFF2-40B4-BE49-F238E27FC236}">
                  <a16:creationId xmlns:a16="http://schemas.microsoft.com/office/drawing/2014/main" id="{5C38DF57-4354-45F9-9119-DFAE2216DD17}"/>
                </a:ext>
              </a:extLst>
            </p:cNvPr>
            <p:cNvSpPr/>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89" name="Freeform: Shape 188">
              <a:extLst>
                <a:ext uri="{FF2B5EF4-FFF2-40B4-BE49-F238E27FC236}">
                  <a16:creationId xmlns:a16="http://schemas.microsoft.com/office/drawing/2014/main" id="{7D89104B-A74E-4686-85FA-7ADBB69C4260}"/>
                </a:ext>
              </a:extLst>
            </p:cNvPr>
            <p:cNvSpPr/>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90" name="Freeform: Shape 189">
              <a:extLst>
                <a:ext uri="{FF2B5EF4-FFF2-40B4-BE49-F238E27FC236}">
                  <a16:creationId xmlns:a16="http://schemas.microsoft.com/office/drawing/2014/main" id="{CB6F9BB9-C471-41A6-9CB0-885AFD62F201}"/>
                </a:ext>
              </a:extLst>
            </p:cNvPr>
            <p:cNvSpPr/>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91" name="Freeform: Shape 190">
              <a:extLst>
                <a:ext uri="{FF2B5EF4-FFF2-40B4-BE49-F238E27FC236}">
                  <a16:creationId xmlns:a16="http://schemas.microsoft.com/office/drawing/2014/main" id="{C6F39A5E-4043-48BD-94B1-A008E3D11708}"/>
                </a:ext>
              </a:extLst>
            </p:cNvPr>
            <p:cNvSpPr/>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92" name="Freeform: Shape 191">
              <a:extLst>
                <a:ext uri="{FF2B5EF4-FFF2-40B4-BE49-F238E27FC236}">
                  <a16:creationId xmlns:a16="http://schemas.microsoft.com/office/drawing/2014/main" id="{652678D7-1B2F-423A-AD5D-854262716D61}"/>
                </a:ext>
              </a:extLst>
            </p:cNvPr>
            <p:cNvSpPr/>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93" name="Freeform: Shape 192">
              <a:extLst>
                <a:ext uri="{FF2B5EF4-FFF2-40B4-BE49-F238E27FC236}">
                  <a16:creationId xmlns:a16="http://schemas.microsoft.com/office/drawing/2014/main" id="{7DA06287-9690-4A9A-8FCF-5CCE89B0175C}"/>
                </a:ext>
              </a:extLst>
            </p:cNvPr>
            <p:cNvSpPr/>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194" name="Freeform: Shape 193">
              <a:extLst>
                <a:ext uri="{FF2B5EF4-FFF2-40B4-BE49-F238E27FC236}">
                  <a16:creationId xmlns:a16="http://schemas.microsoft.com/office/drawing/2014/main" id="{51DA2301-CA50-4AB2-BDFE-BB24FF598037}"/>
                </a:ext>
              </a:extLst>
            </p:cNvPr>
            <p:cNvSpPr/>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95" name="Freeform: Shape 194">
              <a:extLst>
                <a:ext uri="{FF2B5EF4-FFF2-40B4-BE49-F238E27FC236}">
                  <a16:creationId xmlns:a16="http://schemas.microsoft.com/office/drawing/2014/main" id="{492C6814-C2FF-4C19-8402-675536DBDB98}"/>
                </a:ext>
              </a:extLst>
            </p:cNvPr>
            <p:cNvSpPr/>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196" name="Freeform: Shape 195">
              <a:extLst>
                <a:ext uri="{FF2B5EF4-FFF2-40B4-BE49-F238E27FC236}">
                  <a16:creationId xmlns:a16="http://schemas.microsoft.com/office/drawing/2014/main" id="{DCE40D66-D698-433D-B594-32C1FEEEE9BF}"/>
                </a:ext>
              </a:extLst>
            </p:cNvPr>
            <p:cNvSpPr/>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grpSp>
      <p:sp>
        <p:nvSpPr>
          <p:cNvPr id="198" name="Marcador de fecha 178">
            <a:extLst>
              <a:ext uri="{FF2B5EF4-FFF2-40B4-BE49-F238E27FC236}">
                <a16:creationId xmlns:a16="http://schemas.microsoft.com/office/drawing/2014/main" id="{0DB56EA4-BEF8-48F7-92C4-B35A12108331}"/>
              </a:ext>
            </a:extLst>
          </p:cNvPr>
          <p:cNvSpPr>
            <a:spLocks noGrp="1"/>
          </p:cNvSpPr>
          <p:nvPr>
            <p:ph type="dt" sz="half" idx="10"/>
          </p:nvPr>
        </p:nvSpPr>
        <p:spPr>
          <a:xfrm>
            <a:off x="838200" y="6347472"/>
            <a:ext cx="2743200" cy="365125"/>
          </a:xfrm>
        </p:spPr>
        <p:txBody>
          <a:bodyPr rtlCol="0"/>
          <a:lstStyle/>
          <a:p>
            <a:pPr rtl="0"/>
            <a:r>
              <a:rPr lang="es"/>
              <a:t>1/2/XXXXX</a:t>
            </a:r>
          </a:p>
        </p:txBody>
      </p:sp>
      <p:sp>
        <p:nvSpPr>
          <p:cNvPr id="199" name="Marcador de pie de página 179">
            <a:extLst>
              <a:ext uri="{FF2B5EF4-FFF2-40B4-BE49-F238E27FC236}">
                <a16:creationId xmlns:a16="http://schemas.microsoft.com/office/drawing/2014/main" id="{CE6814D3-C69A-4217-8332-F808E5C015C2}"/>
              </a:ext>
            </a:extLst>
          </p:cNvPr>
          <p:cNvSpPr>
            <a:spLocks noGrp="1"/>
          </p:cNvSpPr>
          <p:nvPr>
            <p:ph type="ftr" sz="quarter" idx="11"/>
          </p:nvPr>
        </p:nvSpPr>
        <p:spPr>
          <a:xfrm>
            <a:off x="4038600" y="6347472"/>
            <a:ext cx="4114800" cy="365125"/>
          </a:xfrm>
        </p:spPr>
        <p:txBody>
          <a:bodyPr rtlCol="0"/>
          <a:lstStyle/>
          <a:p>
            <a:pPr rtl="0"/>
            <a:r>
              <a:rPr lang="es"/>
              <a:t>TÍTULO DE LA PRESENTACIÓN</a:t>
            </a:r>
          </a:p>
        </p:txBody>
      </p:sp>
      <p:sp>
        <p:nvSpPr>
          <p:cNvPr id="200" name="Marcador de número de diapositiva 180">
            <a:extLst>
              <a:ext uri="{FF2B5EF4-FFF2-40B4-BE49-F238E27FC236}">
                <a16:creationId xmlns:a16="http://schemas.microsoft.com/office/drawing/2014/main" id="{37DF26EE-B2F8-41EF-AC16-A1433FF57E94}"/>
              </a:ext>
            </a:extLst>
          </p:cNvPr>
          <p:cNvSpPr>
            <a:spLocks noGrp="1"/>
          </p:cNvSpPr>
          <p:nvPr>
            <p:ph type="sldNum" sz="quarter" idx="12"/>
          </p:nvPr>
        </p:nvSpPr>
        <p:spPr>
          <a:xfrm>
            <a:off x="8610600" y="6347472"/>
            <a:ext cx="2743200" cy="365125"/>
          </a:xfrm>
        </p:spPr>
        <p:txBody>
          <a:bodyPr rtlCol="0"/>
          <a:lstStyle/>
          <a:p>
            <a:pPr rtl="0"/>
            <a:fld id="{5EA792F7-1D9E-4C7E-A103-E8EDFDC2691E}" type="slidenum">
              <a:rPr lang="en-US" smtClean="0"/>
              <a:t>‹#›</a:t>
            </a:fld>
            <a:endParaRPr lang="en-US" dirty="0"/>
          </a:p>
        </p:txBody>
      </p:sp>
      <p:grpSp>
        <p:nvGrpSpPr>
          <p:cNvPr id="14" name="Grupo 13">
            <a:extLst>
              <a:ext uri="{FF2B5EF4-FFF2-40B4-BE49-F238E27FC236}">
                <a16:creationId xmlns:a16="http://schemas.microsoft.com/office/drawing/2014/main" id="{16BC2040-F088-49FE-BD3B-E4C1B472B4DF}"/>
              </a:ext>
            </a:extLst>
          </p:cNvPr>
          <p:cNvGrpSpPr/>
          <p:nvPr userDrawn="1"/>
        </p:nvGrpSpPr>
        <p:grpSpPr>
          <a:xfrm>
            <a:off x="10579799" y="466375"/>
            <a:ext cx="1089022" cy="1089022"/>
            <a:chOff x="4741467" y="593941"/>
            <a:chExt cx="932200" cy="932200"/>
          </a:xfrm>
        </p:grpSpPr>
        <p:sp>
          <p:nvSpPr>
            <p:cNvPr id="23" name="Gráfico 212">
              <a:extLst>
                <a:ext uri="{FF2B5EF4-FFF2-40B4-BE49-F238E27FC236}">
                  <a16:creationId xmlns:a16="http://schemas.microsoft.com/office/drawing/2014/main" id="{4EEBAC00-ABF2-42F3-BE5C-89F299B69814}"/>
                </a:ext>
                <a:ext uri="{C183D7F6-B498-43B3-948B-1728B52AA6E4}">
                  <adec:decorative xmlns:adec="http://schemas.microsoft.com/office/drawing/2017/decorative" val="1"/>
                </a:ext>
              </a:extLst>
            </p:cNvPr>
            <p:cNvSpPr/>
            <p:nvPr userDrawn="1"/>
          </p:nvSpPr>
          <p:spPr>
            <a:xfrm>
              <a:off x="4741467" y="593941"/>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24" name="Gráfico 212">
              <a:extLst>
                <a:ext uri="{FF2B5EF4-FFF2-40B4-BE49-F238E27FC236}">
                  <a16:creationId xmlns:a16="http://schemas.microsoft.com/office/drawing/2014/main" id="{91BE3222-02F5-4B11-8ED2-D8D36449924B}"/>
                </a:ext>
                <a:ext uri="{C183D7F6-B498-43B3-948B-1728B52AA6E4}">
                  <adec:decorative xmlns:adec="http://schemas.microsoft.com/office/drawing/2017/decorative" val="1"/>
                </a:ext>
              </a:extLst>
            </p:cNvPr>
            <p:cNvSpPr/>
            <p:nvPr userDrawn="1"/>
          </p:nvSpPr>
          <p:spPr>
            <a:xfrm>
              <a:off x="4741467" y="593941"/>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grpSp>
      <p:grpSp>
        <p:nvGrpSpPr>
          <p:cNvPr id="203" name="Grupo 202">
            <a:extLst>
              <a:ext uri="{FF2B5EF4-FFF2-40B4-BE49-F238E27FC236}">
                <a16:creationId xmlns:a16="http://schemas.microsoft.com/office/drawing/2014/main" id="{60DC7638-85D7-4D86-8E63-709D65E2A35E}"/>
              </a:ext>
            </a:extLst>
          </p:cNvPr>
          <p:cNvGrpSpPr/>
          <p:nvPr userDrawn="1"/>
        </p:nvGrpSpPr>
        <p:grpSpPr>
          <a:xfrm>
            <a:off x="487753" y="5626538"/>
            <a:ext cx="319941" cy="319941"/>
            <a:chOff x="1185735" y="4917084"/>
            <a:chExt cx="319941" cy="319941"/>
          </a:xfrm>
        </p:grpSpPr>
        <p:sp>
          <p:nvSpPr>
            <p:cNvPr id="204" name="Elipse 203">
              <a:extLst>
                <a:ext uri="{FF2B5EF4-FFF2-40B4-BE49-F238E27FC236}">
                  <a16:creationId xmlns:a16="http://schemas.microsoft.com/office/drawing/2014/main" id="{F0465AAD-8CC1-4FEF-8CC4-EC2E94200413}"/>
                </a:ext>
                <a:ext uri="{C183D7F6-B498-43B3-948B-1728B52AA6E4}">
                  <adec:decorative xmlns:adec="http://schemas.microsoft.com/office/drawing/2017/decorative" val="1"/>
                </a:ext>
              </a:extLst>
            </p:cNvPr>
            <p:cNvSpPr/>
            <p:nvPr userDrawn="1"/>
          </p:nvSpPr>
          <p:spPr>
            <a:xfrm>
              <a:off x="1185735" y="4917084"/>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sp>
          <p:nvSpPr>
            <p:cNvPr id="205" name="Elipse 204">
              <a:extLst>
                <a:ext uri="{FF2B5EF4-FFF2-40B4-BE49-F238E27FC236}">
                  <a16:creationId xmlns:a16="http://schemas.microsoft.com/office/drawing/2014/main" id="{6D829312-0A2A-4244-A956-C59E44673144}"/>
                </a:ext>
                <a:ext uri="{C183D7F6-B498-43B3-948B-1728B52AA6E4}">
                  <adec:decorative xmlns:adec="http://schemas.microsoft.com/office/drawing/2017/decorative" val="1"/>
                </a:ext>
              </a:extLst>
            </p:cNvPr>
            <p:cNvSpPr/>
            <p:nvPr userDrawn="1"/>
          </p:nvSpPr>
          <p:spPr>
            <a:xfrm>
              <a:off x="1185735" y="4917084"/>
              <a:ext cx="319941" cy="319941"/>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grpSp>
      <p:sp>
        <p:nvSpPr>
          <p:cNvPr id="197" name="Marcador de posición de imagen 11">
            <a:extLst>
              <a:ext uri="{FF2B5EF4-FFF2-40B4-BE49-F238E27FC236}">
                <a16:creationId xmlns:a16="http://schemas.microsoft.com/office/drawing/2014/main" id="{F1071936-6A39-404B-B5EC-8FECA37E1403}"/>
              </a:ext>
            </a:extLst>
          </p:cNvPr>
          <p:cNvSpPr>
            <a:spLocks noGrp="1"/>
          </p:cNvSpPr>
          <p:nvPr>
            <p:ph type="pic" sz="quarter" idx="14"/>
          </p:nvPr>
        </p:nvSpPr>
        <p:spPr>
          <a:xfrm>
            <a:off x="745213" y="2219353"/>
            <a:ext cx="2286000" cy="2286000"/>
          </a:xfrm>
          <a:prstGeom prst="ellipse">
            <a:avLst/>
          </a:prstGeom>
        </p:spPr>
        <p:txBody>
          <a:bodyPr rtlCol="0">
            <a:normAutofit/>
          </a:bodyPr>
          <a:lstStyle>
            <a:lvl1pPr>
              <a:defRPr sz="2000"/>
            </a:lvl1pPr>
          </a:lstStyle>
          <a:p>
            <a:pPr rtl="0"/>
            <a:endParaRPr lang="en-US"/>
          </a:p>
        </p:txBody>
      </p:sp>
      <p:sp>
        <p:nvSpPr>
          <p:cNvPr id="201" name="Marcador de posición de imagen 11">
            <a:extLst>
              <a:ext uri="{FF2B5EF4-FFF2-40B4-BE49-F238E27FC236}">
                <a16:creationId xmlns:a16="http://schemas.microsoft.com/office/drawing/2014/main" id="{65E6D613-79CD-48DA-A78B-2844FACE6C87}"/>
              </a:ext>
            </a:extLst>
          </p:cNvPr>
          <p:cNvSpPr>
            <a:spLocks noGrp="1"/>
          </p:cNvSpPr>
          <p:nvPr>
            <p:ph type="pic" sz="quarter" idx="15"/>
          </p:nvPr>
        </p:nvSpPr>
        <p:spPr>
          <a:xfrm>
            <a:off x="3551776" y="2219353"/>
            <a:ext cx="2286000" cy="2286000"/>
          </a:xfrm>
          <a:prstGeom prst="ellipse">
            <a:avLst/>
          </a:prstGeom>
        </p:spPr>
        <p:txBody>
          <a:bodyPr rtlCol="0">
            <a:normAutofit/>
          </a:bodyPr>
          <a:lstStyle>
            <a:lvl1pPr>
              <a:defRPr sz="2000"/>
            </a:lvl1pPr>
          </a:lstStyle>
          <a:p>
            <a:pPr rtl="0"/>
            <a:endParaRPr lang="en-US"/>
          </a:p>
        </p:txBody>
      </p:sp>
      <p:sp>
        <p:nvSpPr>
          <p:cNvPr id="202" name="Marcador de posición de imagen 11">
            <a:extLst>
              <a:ext uri="{FF2B5EF4-FFF2-40B4-BE49-F238E27FC236}">
                <a16:creationId xmlns:a16="http://schemas.microsoft.com/office/drawing/2014/main" id="{0AB7DD77-A094-4B63-9717-4D9048C8F90B}"/>
              </a:ext>
            </a:extLst>
          </p:cNvPr>
          <p:cNvSpPr>
            <a:spLocks noGrp="1"/>
          </p:cNvSpPr>
          <p:nvPr>
            <p:ph type="pic" sz="quarter" idx="16"/>
          </p:nvPr>
        </p:nvSpPr>
        <p:spPr>
          <a:xfrm>
            <a:off x="6358339" y="2219353"/>
            <a:ext cx="2286000" cy="2286000"/>
          </a:xfrm>
          <a:prstGeom prst="ellipse">
            <a:avLst/>
          </a:prstGeom>
        </p:spPr>
        <p:txBody>
          <a:bodyPr rtlCol="0">
            <a:normAutofit/>
          </a:bodyPr>
          <a:lstStyle>
            <a:lvl1pPr>
              <a:defRPr sz="2000"/>
            </a:lvl1pPr>
          </a:lstStyle>
          <a:p>
            <a:pPr rtl="0"/>
            <a:endParaRPr lang="en-US"/>
          </a:p>
        </p:txBody>
      </p:sp>
      <p:sp>
        <p:nvSpPr>
          <p:cNvPr id="206" name="Marcador de posición de imagen 11">
            <a:extLst>
              <a:ext uri="{FF2B5EF4-FFF2-40B4-BE49-F238E27FC236}">
                <a16:creationId xmlns:a16="http://schemas.microsoft.com/office/drawing/2014/main" id="{D512AEF9-E4D4-4E44-93C9-BBB675AD6BAF}"/>
              </a:ext>
            </a:extLst>
          </p:cNvPr>
          <p:cNvSpPr>
            <a:spLocks noGrp="1"/>
          </p:cNvSpPr>
          <p:nvPr>
            <p:ph type="pic" sz="quarter" idx="17"/>
          </p:nvPr>
        </p:nvSpPr>
        <p:spPr>
          <a:xfrm>
            <a:off x="9164901" y="2219353"/>
            <a:ext cx="2286000" cy="2286000"/>
          </a:xfrm>
          <a:prstGeom prst="ellipse">
            <a:avLst/>
          </a:prstGeom>
        </p:spPr>
        <p:txBody>
          <a:bodyPr rtlCol="0">
            <a:normAutofit/>
          </a:bodyPr>
          <a:lstStyle>
            <a:lvl1pPr>
              <a:defRPr sz="2000"/>
            </a:lvl1pPr>
          </a:lstStyle>
          <a:p>
            <a:pPr rtl="0"/>
            <a:endParaRPr lang="en-US"/>
          </a:p>
        </p:txBody>
      </p:sp>
      <p:sp>
        <p:nvSpPr>
          <p:cNvPr id="207" name="Marcador de texto 20">
            <a:extLst>
              <a:ext uri="{FF2B5EF4-FFF2-40B4-BE49-F238E27FC236}">
                <a16:creationId xmlns:a16="http://schemas.microsoft.com/office/drawing/2014/main" id="{87A50965-D6D5-4C85-8DFC-0E5BC15236C6}"/>
              </a:ext>
            </a:extLst>
          </p:cNvPr>
          <p:cNvSpPr>
            <a:spLocks noGrp="1"/>
          </p:cNvSpPr>
          <p:nvPr>
            <p:ph type="body" sz="quarter" idx="18" hasCustomPrompt="1"/>
          </p:nvPr>
        </p:nvSpPr>
        <p:spPr>
          <a:xfrm>
            <a:off x="762000" y="4665296"/>
            <a:ext cx="2286000" cy="365125"/>
          </a:xfrm>
        </p:spPr>
        <p:txBody>
          <a:bodyPr rtlCol="0" anchor="ctr">
            <a:noAutofit/>
          </a:bodyPr>
          <a:lstStyle>
            <a:lvl1pPr marL="0" indent="0" algn="ctr">
              <a:lnSpc>
                <a:spcPct val="100000"/>
              </a:lnSpc>
              <a:spcBef>
                <a:spcPts val="0"/>
              </a:spcBef>
              <a:spcAft>
                <a:spcPts val="0"/>
              </a:spcAft>
              <a:buNone/>
              <a:defRPr lang="en-US" sz="2800" b="0" kern="1200" dirty="0" smtClean="0">
                <a:solidFill>
                  <a:schemeClr val="tx1">
                    <a:hueOff val="0"/>
                    <a:satOff val="0"/>
                    <a:lumOff val="0"/>
                    <a:alphaOff val="0"/>
                  </a:schemeClr>
                </a:solidFill>
                <a:latin typeface="+mj-lt"/>
                <a:ea typeface="+mn-ea"/>
                <a:cs typeface="+mn-cs"/>
              </a:defRPr>
            </a:lvl1pPr>
          </a:lstStyle>
          <a:p>
            <a:pPr lvl="0" rtl="0"/>
            <a:r>
              <a:rPr lang="es"/>
              <a:t>Nombre</a:t>
            </a:r>
          </a:p>
        </p:txBody>
      </p:sp>
      <p:sp>
        <p:nvSpPr>
          <p:cNvPr id="208" name="Marcador de texto 22">
            <a:extLst>
              <a:ext uri="{FF2B5EF4-FFF2-40B4-BE49-F238E27FC236}">
                <a16:creationId xmlns:a16="http://schemas.microsoft.com/office/drawing/2014/main" id="{5EB76731-98A8-4857-9098-237F6B83F438}"/>
              </a:ext>
            </a:extLst>
          </p:cNvPr>
          <p:cNvSpPr>
            <a:spLocks noGrp="1"/>
          </p:cNvSpPr>
          <p:nvPr>
            <p:ph type="body" sz="quarter" idx="19" hasCustomPrompt="1"/>
          </p:nvPr>
        </p:nvSpPr>
        <p:spPr>
          <a:xfrm>
            <a:off x="762000" y="5049738"/>
            <a:ext cx="2286000" cy="365125"/>
          </a:xfrm>
        </p:spPr>
        <p:txBody>
          <a:bodyPr rtlCol="0" anchor="t">
            <a:noAutofit/>
          </a:bodyPr>
          <a:lstStyle>
            <a:lvl1pPr marL="0" indent="0" algn="ctr">
              <a:lnSpc>
                <a:spcPct val="100000"/>
              </a:lnSpc>
              <a:spcBef>
                <a:spcPts val="0"/>
              </a:spcBef>
              <a:spcAft>
                <a:spcPts val="0"/>
              </a:spcAft>
              <a:buNone/>
              <a:defRPr lang="en-US" sz="1600" kern="1200" dirty="0">
                <a:solidFill>
                  <a:schemeClr val="tx1">
                    <a:hueOff val="0"/>
                    <a:satOff val="0"/>
                    <a:lumOff val="0"/>
                    <a:alphaOff val="0"/>
                  </a:schemeClr>
                </a:solidFill>
                <a:latin typeface="+mn-lt"/>
                <a:ea typeface="+mn-ea"/>
                <a:cs typeface="+mn-cs"/>
              </a:defRPr>
            </a:lvl1pPr>
          </a:lstStyle>
          <a:p>
            <a:pPr lvl="0" rtl="0"/>
            <a:r>
              <a:rPr lang="es"/>
              <a:t>Título</a:t>
            </a:r>
          </a:p>
        </p:txBody>
      </p:sp>
      <p:sp>
        <p:nvSpPr>
          <p:cNvPr id="209" name="Marcador de texto 20">
            <a:extLst>
              <a:ext uri="{FF2B5EF4-FFF2-40B4-BE49-F238E27FC236}">
                <a16:creationId xmlns:a16="http://schemas.microsoft.com/office/drawing/2014/main" id="{3735B97D-43CA-4C18-B500-DD0C08A81445}"/>
              </a:ext>
            </a:extLst>
          </p:cNvPr>
          <p:cNvSpPr>
            <a:spLocks noGrp="1"/>
          </p:cNvSpPr>
          <p:nvPr>
            <p:ph type="body" sz="quarter" idx="20" hasCustomPrompt="1"/>
          </p:nvPr>
        </p:nvSpPr>
        <p:spPr>
          <a:xfrm>
            <a:off x="3562967" y="4665296"/>
            <a:ext cx="2286000" cy="365125"/>
          </a:xfrm>
        </p:spPr>
        <p:txBody>
          <a:bodyPr vert="horz" lIns="91440" tIns="45720" rIns="91440" bIns="45720" rtlCol="0" anchor="ctr">
            <a:noAutofit/>
          </a:bodyPr>
          <a:lstStyle>
            <a:lvl1pPr marL="0" indent="0" algn="ctr">
              <a:spcAft>
                <a:spcPts val="0"/>
              </a:spcAft>
              <a:buNone/>
              <a:defRPr lang="en-US" b="0" dirty="0">
                <a:solidFill>
                  <a:schemeClr val="tx1">
                    <a:hueOff val="0"/>
                    <a:satOff val="0"/>
                    <a:lumOff val="0"/>
                    <a:alphaOff val="0"/>
                  </a:schemeClr>
                </a:solidFill>
                <a:latin typeface="+mj-lt"/>
              </a:defRPr>
            </a:lvl1pPr>
          </a:lstStyle>
          <a:p>
            <a:pPr marL="228600" lvl="0" indent="-228600" algn="ctr" rtl="0">
              <a:lnSpc>
                <a:spcPct val="100000"/>
              </a:lnSpc>
              <a:spcBef>
                <a:spcPts val="0"/>
              </a:spcBef>
              <a:spcAft>
                <a:spcPts val="966"/>
              </a:spcAft>
            </a:pPr>
            <a:r>
              <a:rPr lang="es"/>
              <a:t>Nombre</a:t>
            </a:r>
          </a:p>
        </p:txBody>
      </p:sp>
      <p:sp>
        <p:nvSpPr>
          <p:cNvPr id="210" name="Marcador de texto 22">
            <a:extLst>
              <a:ext uri="{FF2B5EF4-FFF2-40B4-BE49-F238E27FC236}">
                <a16:creationId xmlns:a16="http://schemas.microsoft.com/office/drawing/2014/main" id="{122DEA4A-1767-466F-AA95-6973A781C268}"/>
              </a:ext>
            </a:extLst>
          </p:cNvPr>
          <p:cNvSpPr>
            <a:spLocks noGrp="1"/>
          </p:cNvSpPr>
          <p:nvPr>
            <p:ph type="body" sz="quarter" idx="21" hasCustomPrompt="1"/>
          </p:nvPr>
        </p:nvSpPr>
        <p:spPr>
          <a:xfrm>
            <a:off x="3562967" y="5049738"/>
            <a:ext cx="2286000" cy="365125"/>
          </a:xfrm>
        </p:spPr>
        <p:txBody>
          <a:bodyPr rtlCol="0" anchor="t">
            <a:noAutofit/>
          </a:bodyPr>
          <a:lstStyle>
            <a:lvl1pPr marL="0" indent="0" algn="ctr">
              <a:lnSpc>
                <a:spcPct val="100000"/>
              </a:lnSpc>
              <a:spcBef>
                <a:spcPts val="0"/>
              </a:spcBef>
              <a:spcAft>
                <a:spcPts val="0"/>
              </a:spcAft>
              <a:buNone/>
              <a:defRPr lang="en-US" sz="1600" kern="1200" dirty="0">
                <a:solidFill>
                  <a:schemeClr val="tx1">
                    <a:hueOff val="0"/>
                    <a:satOff val="0"/>
                    <a:lumOff val="0"/>
                    <a:alphaOff val="0"/>
                  </a:schemeClr>
                </a:solidFill>
                <a:latin typeface="+mn-lt"/>
                <a:ea typeface="+mn-ea"/>
                <a:cs typeface="+mn-cs"/>
              </a:defRPr>
            </a:lvl1pPr>
          </a:lstStyle>
          <a:p>
            <a:pPr lvl="0" rtl="0"/>
            <a:r>
              <a:rPr lang="es"/>
              <a:t>Título</a:t>
            </a:r>
          </a:p>
        </p:txBody>
      </p:sp>
      <p:sp>
        <p:nvSpPr>
          <p:cNvPr id="211" name="Marcador de texto 20">
            <a:extLst>
              <a:ext uri="{FF2B5EF4-FFF2-40B4-BE49-F238E27FC236}">
                <a16:creationId xmlns:a16="http://schemas.microsoft.com/office/drawing/2014/main" id="{86017C97-AFB4-44AA-A439-C68609610E50}"/>
              </a:ext>
            </a:extLst>
          </p:cNvPr>
          <p:cNvSpPr>
            <a:spLocks noGrp="1"/>
          </p:cNvSpPr>
          <p:nvPr>
            <p:ph type="body" sz="quarter" idx="22" hasCustomPrompt="1"/>
          </p:nvPr>
        </p:nvSpPr>
        <p:spPr>
          <a:xfrm>
            <a:off x="6363934" y="4665296"/>
            <a:ext cx="2286000" cy="365125"/>
          </a:xfrm>
        </p:spPr>
        <p:txBody>
          <a:bodyPr vert="horz" lIns="91440" tIns="45720" rIns="91440" bIns="45720" rtlCol="0" anchor="ctr">
            <a:noAutofit/>
          </a:bodyPr>
          <a:lstStyle>
            <a:lvl1pPr marL="0" indent="0" algn="ctr">
              <a:spcAft>
                <a:spcPts val="0"/>
              </a:spcAft>
              <a:buNone/>
              <a:defRPr lang="en-US" b="0" dirty="0">
                <a:solidFill>
                  <a:schemeClr val="tx1">
                    <a:hueOff val="0"/>
                    <a:satOff val="0"/>
                    <a:lumOff val="0"/>
                    <a:alphaOff val="0"/>
                  </a:schemeClr>
                </a:solidFill>
                <a:latin typeface="+mj-lt"/>
              </a:defRPr>
            </a:lvl1pPr>
          </a:lstStyle>
          <a:p>
            <a:pPr marL="228600" lvl="0" indent="-228600" algn="ctr" rtl="0">
              <a:lnSpc>
                <a:spcPct val="100000"/>
              </a:lnSpc>
              <a:spcBef>
                <a:spcPts val="0"/>
              </a:spcBef>
              <a:spcAft>
                <a:spcPts val="966"/>
              </a:spcAft>
            </a:pPr>
            <a:r>
              <a:rPr lang="es"/>
              <a:t>Nombre</a:t>
            </a:r>
          </a:p>
        </p:txBody>
      </p:sp>
      <p:sp>
        <p:nvSpPr>
          <p:cNvPr id="212" name="Marcador de texto 22">
            <a:extLst>
              <a:ext uri="{FF2B5EF4-FFF2-40B4-BE49-F238E27FC236}">
                <a16:creationId xmlns:a16="http://schemas.microsoft.com/office/drawing/2014/main" id="{4B0F2A42-984B-4954-93AB-562CFC5530AB}"/>
              </a:ext>
            </a:extLst>
          </p:cNvPr>
          <p:cNvSpPr>
            <a:spLocks noGrp="1"/>
          </p:cNvSpPr>
          <p:nvPr>
            <p:ph type="body" sz="quarter" idx="23" hasCustomPrompt="1"/>
          </p:nvPr>
        </p:nvSpPr>
        <p:spPr>
          <a:xfrm>
            <a:off x="6363934" y="5049738"/>
            <a:ext cx="2286000" cy="365125"/>
          </a:xfrm>
        </p:spPr>
        <p:txBody>
          <a:bodyPr rtlCol="0" anchor="t">
            <a:noAutofit/>
          </a:bodyPr>
          <a:lstStyle>
            <a:lvl1pPr marL="0" indent="0" algn="ctr">
              <a:lnSpc>
                <a:spcPct val="100000"/>
              </a:lnSpc>
              <a:spcBef>
                <a:spcPts val="0"/>
              </a:spcBef>
              <a:spcAft>
                <a:spcPts val="0"/>
              </a:spcAft>
              <a:buNone/>
              <a:defRPr lang="en-US" sz="1600" kern="1200" dirty="0">
                <a:solidFill>
                  <a:schemeClr val="tx1">
                    <a:hueOff val="0"/>
                    <a:satOff val="0"/>
                    <a:lumOff val="0"/>
                    <a:alphaOff val="0"/>
                  </a:schemeClr>
                </a:solidFill>
                <a:latin typeface="+mn-lt"/>
                <a:ea typeface="+mn-ea"/>
                <a:cs typeface="+mn-cs"/>
              </a:defRPr>
            </a:lvl1pPr>
          </a:lstStyle>
          <a:p>
            <a:pPr lvl="0" rtl="0"/>
            <a:r>
              <a:rPr lang="es"/>
              <a:t>Título</a:t>
            </a:r>
          </a:p>
        </p:txBody>
      </p:sp>
      <p:sp>
        <p:nvSpPr>
          <p:cNvPr id="213" name="Marcador de texto 20">
            <a:extLst>
              <a:ext uri="{FF2B5EF4-FFF2-40B4-BE49-F238E27FC236}">
                <a16:creationId xmlns:a16="http://schemas.microsoft.com/office/drawing/2014/main" id="{69EF6D11-7269-44E1-8E49-E99D4B1BFB63}"/>
              </a:ext>
            </a:extLst>
          </p:cNvPr>
          <p:cNvSpPr>
            <a:spLocks noGrp="1"/>
          </p:cNvSpPr>
          <p:nvPr>
            <p:ph type="body" sz="quarter" idx="24" hasCustomPrompt="1"/>
          </p:nvPr>
        </p:nvSpPr>
        <p:spPr>
          <a:xfrm>
            <a:off x="9164901" y="4665296"/>
            <a:ext cx="2286000" cy="365125"/>
          </a:xfrm>
        </p:spPr>
        <p:txBody>
          <a:bodyPr vert="horz" lIns="91440" tIns="45720" rIns="91440" bIns="45720" rtlCol="0" anchor="ctr">
            <a:noAutofit/>
          </a:bodyPr>
          <a:lstStyle>
            <a:lvl1pPr marL="0" indent="0" algn="ctr">
              <a:spcAft>
                <a:spcPts val="0"/>
              </a:spcAft>
              <a:buNone/>
              <a:defRPr lang="en-US" b="0" dirty="0">
                <a:solidFill>
                  <a:schemeClr val="tx1">
                    <a:hueOff val="0"/>
                    <a:satOff val="0"/>
                    <a:lumOff val="0"/>
                    <a:alphaOff val="0"/>
                  </a:schemeClr>
                </a:solidFill>
                <a:latin typeface="+mj-lt"/>
              </a:defRPr>
            </a:lvl1pPr>
          </a:lstStyle>
          <a:p>
            <a:pPr marL="228600" lvl="0" indent="-228600" algn="ctr" rtl="0">
              <a:lnSpc>
                <a:spcPct val="100000"/>
              </a:lnSpc>
              <a:spcBef>
                <a:spcPts val="0"/>
              </a:spcBef>
              <a:spcAft>
                <a:spcPts val="966"/>
              </a:spcAft>
            </a:pPr>
            <a:r>
              <a:rPr lang="es"/>
              <a:t>Nombre</a:t>
            </a:r>
          </a:p>
        </p:txBody>
      </p:sp>
      <p:sp>
        <p:nvSpPr>
          <p:cNvPr id="214" name="Marcador de texto 22">
            <a:extLst>
              <a:ext uri="{FF2B5EF4-FFF2-40B4-BE49-F238E27FC236}">
                <a16:creationId xmlns:a16="http://schemas.microsoft.com/office/drawing/2014/main" id="{A9F605D5-51E7-44EE-825A-7BDC49BE7E75}"/>
              </a:ext>
            </a:extLst>
          </p:cNvPr>
          <p:cNvSpPr>
            <a:spLocks noGrp="1"/>
          </p:cNvSpPr>
          <p:nvPr>
            <p:ph type="body" sz="quarter" idx="25" hasCustomPrompt="1"/>
          </p:nvPr>
        </p:nvSpPr>
        <p:spPr>
          <a:xfrm>
            <a:off x="9164901" y="5049738"/>
            <a:ext cx="2286000" cy="365125"/>
          </a:xfrm>
        </p:spPr>
        <p:txBody>
          <a:bodyPr rtlCol="0" anchor="t">
            <a:noAutofit/>
          </a:bodyPr>
          <a:lstStyle>
            <a:lvl1pPr marL="0" indent="0" algn="ctr">
              <a:lnSpc>
                <a:spcPct val="100000"/>
              </a:lnSpc>
              <a:spcBef>
                <a:spcPts val="0"/>
              </a:spcBef>
              <a:spcAft>
                <a:spcPts val="0"/>
              </a:spcAft>
              <a:buNone/>
              <a:defRPr lang="en-US" sz="1600" kern="1200" dirty="0">
                <a:solidFill>
                  <a:schemeClr val="tx1">
                    <a:hueOff val="0"/>
                    <a:satOff val="0"/>
                    <a:lumOff val="0"/>
                    <a:alphaOff val="0"/>
                  </a:schemeClr>
                </a:solidFill>
                <a:latin typeface="+mn-lt"/>
                <a:ea typeface="+mn-ea"/>
                <a:cs typeface="+mn-cs"/>
              </a:defRPr>
            </a:lvl1pPr>
          </a:lstStyle>
          <a:p>
            <a:pPr lvl="0" rtl="0"/>
            <a:r>
              <a:rPr lang="es"/>
              <a:t>Título</a:t>
            </a:r>
          </a:p>
        </p:txBody>
      </p:sp>
    </p:spTree>
    <p:extLst>
      <p:ext uri="{BB962C8B-B14F-4D97-AF65-F5344CB8AC3E}">
        <p14:creationId xmlns:p14="http://schemas.microsoft.com/office/powerpoint/2010/main" val="3285644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scala de tiempo">
    <p:spTree>
      <p:nvGrpSpPr>
        <p:cNvPr id="1" name=""/>
        <p:cNvGrpSpPr/>
        <p:nvPr/>
      </p:nvGrpSpPr>
      <p:grpSpPr>
        <a:xfrm>
          <a:off x="0" y="0"/>
          <a:ext cx="0" cy="0"/>
          <a:chOff x="0" y="0"/>
          <a:chExt cx="0" cy="0"/>
        </a:xfrm>
      </p:grpSpPr>
      <p:sp>
        <p:nvSpPr>
          <p:cNvPr id="40" name="Título 1">
            <a:extLst>
              <a:ext uri="{FF2B5EF4-FFF2-40B4-BE49-F238E27FC236}">
                <a16:creationId xmlns:a16="http://schemas.microsoft.com/office/drawing/2014/main" id="{EE6F8E7F-679D-42F0-88D7-BA75AB73A7AC}"/>
              </a:ext>
            </a:extLst>
          </p:cNvPr>
          <p:cNvSpPr>
            <a:spLocks noGrp="1"/>
          </p:cNvSpPr>
          <p:nvPr>
            <p:ph type="title" hasCustomPrompt="1"/>
          </p:nvPr>
        </p:nvSpPr>
        <p:spPr>
          <a:xfrm>
            <a:off x="1885186" y="174173"/>
            <a:ext cx="4198182" cy="1158857"/>
          </a:xfrm>
        </p:spPr>
        <p:txBody>
          <a:bodyPr rtlCol="0" anchor="b">
            <a:normAutofit/>
          </a:bodyPr>
          <a:lstStyle>
            <a:lvl1pPr>
              <a:defRPr/>
            </a:lvl1pPr>
          </a:lstStyle>
          <a:p>
            <a:pPr rtl="0"/>
            <a:r>
              <a:rPr lang="es"/>
              <a:t>Haga clic para agregar un título</a:t>
            </a:r>
          </a:p>
        </p:txBody>
      </p:sp>
      <p:sp>
        <p:nvSpPr>
          <p:cNvPr id="41" name="Marcador de fecha 10">
            <a:extLst>
              <a:ext uri="{FF2B5EF4-FFF2-40B4-BE49-F238E27FC236}">
                <a16:creationId xmlns:a16="http://schemas.microsoft.com/office/drawing/2014/main" id="{F9CD22CB-9DB7-4D08-90A2-83321438699D}"/>
              </a:ext>
            </a:extLst>
          </p:cNvPr>
          <p:cNvSpPr>
            <a:spLocks noGrp="1"/>
          </p:cNvSpPr>
          <p:nvPr>
            <p:ph type="dt" sz="half" idx="10"/>
          </p:nvPr>
        </p:nvSpPr>
        <p:spPr>
          <a:xfrm>
            <a:off x="838200" y="6356350"/>
            <a:ext cx="2743200" cy="365125"/>
          </a:xfrm>
        </p:spPr>
        <p:txBody>
          <a:bodyPr rtlCol="0"/>
          <a:lstStyle/>
          <a:p>
            <a:pPr rtl="0"/>
            <a:r>
              <a:rPr lang="es"/>
              <a:t>1/2/XXXXX</a:t>
            </a:r>
          </a:p>
        </p:txBody>
      </p:sp>
      <p:sp>
        <p:nvSpPr>
          <p:cNvPr id="42" name="Marcador de pie de página 11">
            <a:extLst>
              <a:ext uri="{FF2B5EF4-FFF2-40B4-BE49-F238E27FC236}">
                <a16:creationId xmlns:a16="http://schemas.microsoft.com/office/drawing/2014/main" id="{E73B6A3D-ED70-47FE-B03E-3D568C1A2FC4}"/>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sp>
        <p:nvSpPr>
          <p:cNvPr id="43" name="Marcador de número de diapositiva 12">
            <a:extLst>
              <a:ext uri="{FF2B5EF4-FFF2-40B4-BE49-F238E27FC236}">
                <a16:creationId xmlns:a16="http://schemas.microsoft.com/office/drawing/2014/main" id="{1AE4879C-133B-465E-81C4-7AF394EAA205}"/>
              </a:ext>
            </a:extLst>
          </p:cNvPr>
          <p:cNvSpPr>
            <a:spLocks noGrp="1"/>
          </p:cNvSpPr>
          <p:nvPr>
            <p:ph type="sldNum" sz="quarter" idx="12"/>
          </p:nvPr>
        </p:nvSpPr>
        <p:spPr>
          <a:xfrm>
            <a:off x="8610600" y="6356350"/>
            <a:ext cx="2743200" cy="365125"/>
          </a:xfrm>
        </p:spPr>
        <p:txBody>
          <a:bodyPr rtlCol="0"/>
          <a:lstStyle/>
          <a:p>
            <a:pPr rtl="0"/>
            <a:fld id="{80967E29-1480-472A-9FC5-C4768A52587C}" type="slidenum">
              <a:rPr lang="en-US" smtClean="0"/>
              <a:t>‹#›</a:t>
            </a:fld>
            <a:endParaRPr lang="en-US" dirty="0"/>
          </a:p>
        </p:txBody>
      </p:sp>
      <p:grpSp>
        <p:nvGrpSpPr>
          <p:cNvPr id="48" name="Gráfico 190">
            <a:extLst>
              <a:ext uri="{FF2B5EF4-FFF2-40B4-BE49-F238E27FC236}">
                <a16:creationId xmlns:a16="http://schemas.microsoft.com/office/drawing/2014/main" id="{F71248FC-CE92-435C-87F1-74B88F23766A}"/>
              </a:ext>
              <a:ext uri="{C183D7F6-B498-43B3-948B-1728B52AA6E4}">
                <adec:decorative xmlns:adec="http://schemas.microsoft.com/office/drawing/2017/decorative" val="1"/>
              </a:ext>
            </a:extLst>
          </p:cNvPr>
          <p:cNvGrpSpPr/>
          <p:nvPr userDrawn="1"/>
        </p:nvGrpSpPr>
        <p:grpSpPr>
          <a:xfrm>
            <a:off x="0" y="713137"/>
            <a:ext cx="1598829" cy="531293"/>
            <a:chOff x="2504802" y="1755501"/>
            <a:chExt cx="1598829" cy="531293"/>
          </a:xfrm>
          <a:solidFill>
            <a:schemeClr val="tx1"/>
          </a:solidFill>
        </p:grpSpPr>
        <p:sp>
          <p:nvSpPr>
            <p:cNvPr id="49" name="Forma libre: Forma 48">
              <a:extLst>
                <a:ext uri="{FF2B5EF4-FFF2-40B4-BE49-F238E27FC236}">
                  <a16:creationId xmlns:a16="http://schemas.microsoft.com/office/drawing/2014/main" id="{7C98EBE9-5DF5-4117-BA8E-B1A9640F2A3F}"/>
                </a:ext>
              </a:extLst>
            </p:cNvPr>
            <p:cNvSpPr/>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rtl="0"/>
              <a:endParaRPr lang="en-US" dirty="0"/>
            </a:p>
          </p:txBody>
        </p:sp>
        <p:sp>
          <p:nvSpPr>
            <p:cNvPr id="50" name="Forma libre: Forma 49">
              <a:extLst>
                <a:ext uri="{FF2B5EF4-FFF2-40B4-BE49-F238E27FC236}">
                  <a16:creationId xmlns:a16="http://schemas.microsoft.com/office/drawing/2014/main" id="{CEEC69FB-23D9-4DB3-93B4-D8A4DAC52589}"/>
                </a:ext>
              </a:extLst>
            </p:cNvPr>
            <p:cNvSpPr/>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rtl="0"/>
              <a:endParaRPr lang="en-US" dirty="0"/>
            </a:p>
          </p:txBody>
        </p:sp>
      </p:grpSp>
      <p:grpSp>
        <p:nvGrpSpPr>
          <p:cNvPr id="51" name="Gráfico 4" hidden="1">
            <a:extLst>
              <a:ext uri="{FF2B5EF4-FFF2-40B4-BE49-F238E27FC236}">
                <a16:creationId xmlns:a16="http://schemas.microsoft.com/office/drawing/2014/main" id="{A2ACF54E-CF09-4ADF-AF42-8940A36E167D}"/>
              </a:ext>
              <a:ext uri="{C183D7F6-B498-43B3-948B-1728B52AA6E4}">
                <adec:decorative xmlns:adec="http://schemas.microsoft.com/office/drawing/2017/decorative" val="1"/>
              </a:ext>
            </a:extLst>
          </p:cNvPr>
          <p:cNvGrpSpPr/>
          <p:nvPr userDrawn="1"/>
        </p:nvGrpSpPr>
        <p:grpSpPr>
          <a:xfrm>
            <a:off x="11102977" y="-67591"/>
            <a:ext cx="1089023" cy="1089034"/>
            <a:chOff x="5734037" y="3067039"/>
            <a:chExt cx="724483" cy="724489"/>
          </a:xfrm>
          <a:solidFill>
            <a:schemeClr val="tx1"/>
          </a:solidFill>
        </p:grpSpPr>
        <p:sp>
          <p:nvSpPr>
            <p:cNvPr id="52" name="Freeform: Shape 51">
              <a:extLst>
                <a:ext uri="{FF2B5EF4-FFF2-40B4-BE49-F238E27FC236}">
                  <a16:creationId xmlns:a16="http://schemas.microsoft.com/office/drawing/2014/main" id="{9FAA0A99-7C77-42CE-9E71-1DCD63BF4E6F}"/>
                </a:ext>
              </a:extLst>
            </p:cNvPr>
            <p:cNvSpPr/>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dirty="0"/>
            </a:p>
          </p:txBody>
        </p:sp>
        <p:sp>
          <p:nvSpPr>
            <p:cNvPr id="53" name="Freeform: Shape 52">
              <a:extLst>
                <a:ext uri="{FF2B5EF4-FFF2-40B4-BE49-F238E27FC236}">
                  <a16:creationId xmlns:a16="http://schemas.microsoft.com/office/drawing/2014/main" id="{831DB661-8F52-4D08-B3A4-0CA0FB8B80EA}"/>
                </a:ext>
              </a:extLst>
            </p:cNvPr>
            <p:cNvSpPr/>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54" name="Freeform: Shape 53">
              <a:extLst>
                <a:ext uri="{FF2B5EF4-FFF2-40B4-BE49-F238E27FC236}">
                  <a16:creationId xmlns:a16="http://schemas.microsoft.com/office/drawing/2014/main" id="{45931018-70AF-4320-9F7B-CF7CA242091A}"/>
                </a:ext>
              </a:extLst>
            </p:cNvPr>
            <p:cNvSpPr/>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55" name="Freeform: Shape 54">
              <a:extLst>
                <a:ext uri="{FF2B5EF4-FFF2-40B4-BE49-F238E27FC236}">
                  <a16:creationId xmlns:a16="http://schemas.microsoft.com/office/drawing/2014/main" id="{B6586B07-F10A-4BBA-B002-6A9A89D3CF29}"/>
                </a:ext>
              </a:extLst>
            </p:cNvPr>
            <p:cNvSpPr/>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56" name="Freeform: Shape 55">
              <a:extLst>
                <a:ext uri="{FF2B5EF4-FFF2-40B4-BE49-F238E27FC236}">
                  <a16:creationId xmlns:a16="http://schemas.microsoft.com/office/drawing/2014/main" id="{19EA06D0-1B1A-4D0F-B3C1-DC74AECBE31F}"/>
                </a:ext>
              </a:extLst>
            </p:cNvPr>
            <p:cNvSpPr/>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57" name="Freeform: Shape 56">
              <a:extLst>
                <a:ext uri="{FF2B5EF4-FFF2-40B4-BE49-F238E27FC236}">
                  <a16:creationId xmlns:a16="http://schemas.microsoft.com/office/drawing/2014/main" id="{B91F3F0B-FC7C-403F-B034-0372ED170FE7}"/>
                </a:ext>
              </a:extLst>
            </p:cNvPr>
            <p:cNvSpPr/>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58" name="Freeform: Shape 57">
              <a:extLst>
                <a:ext uri="{FF2B5EF4-FFF2-40B4-BE49-F238E27FC236}">
                  <a16:creationId xmlns:a16="http://schemas.microsoft.com/office/drawing/2014/main" id="{2E1D61F7-4B69-498F-80B9-3108F4873D75}"/>
                </a:ext>
              </a:extLst>
            </p:cNvPr>
            <p:cNvSpPr/>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59" name="Freeform: Shape 58">
              <a:extLst>
                <a:ext uri="{FF2B5EF4-FFF2-40B4-BE49-F238E27FC236}">
                  <a16:creationId xmlns:a16="http://schemas.microsoft.com/office/drawing/2014/main" id="{F3561D3B-1436-4683-9CDF-E904A91D1FFB}"/>
                </a:ext>
              </a:extLst>
            </p:cNvPr>
            <p:cNvSpPr/>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dirty="0"/>
            </a:p>
          </p:txBody>
        </p:sp>
        <p:sp>
          <p:nvSpPr>
            <p:cNvPr id="60" name="Freeform: Shape 59">
              <a:extLst>
                <a:ext uri="{FF2B5EF4-FFF2-40B4-BE49-F238E27FC236}">
                  <a16:creationId xmlns:a16="http://schemas.microsoft.com/office/drawing/2014/main" id="{9BC0132A-DC93-4CFA-BFAD-5C13FFFE9F4E}"/>
                </a:ext>
              </a:extLst>
            </p:cNvPr>
            <p:cNvSpPr/>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61" name="Freeform: Shape 60">
              <a:extLst>
                <a:ext uri="{FF2B5EF4-FFF2-40B4-BE49-F238E27FC236}">
                  <a16:creationId xmlns:a16="http://schemas.microsoft.com/office/drawing/2014/main" id="{633BECCB-954A-4356-8DB8-109763ACF1F6}"/>
                </a:ext>
              </a:extLst>
            </p:cNvPr>
            <p:cNvSpPr/>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62" name="Freeform: Shape 61">
              <a:extLst>
                <a:ext uri="{FF2B5EF4-FFF2-40B4-BE49-F238E27FC236}">
                  <a16:creationId xmlns:a16="http://schemas.microsoft.com/office/drawing/2014/main" id="{C722F0F9-FC02-4F7C-B1AE-90AB1ABC380D}"/>
                </a:ext>
              </a:extLst>
            </p:cNvPr>
            <p:cNvSpPr/>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63" name="Freeform: Shape 62">
              <a:extLst>
                <a:ext uri="{FF2B5EF4-FFF2-40B4-BE49-F238E27FC236}">
                  <a16:creationId xmlns:a16="http://schemas.microsoft.com/office/drawing/2014/main" id="{591D23B9-698D-4047-94A4-469F74601153}"/>
                </a:ext>
              </a:extLst>
            </p:cNvPr>
            <p:cNvSpPr/>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64" name="Freeform: Shape 63">
              <a:extLst>
                <a:ext uri="{FF2B5EF4-FFF2-40B4-BE49-F238E27FC236}">
                  <a16:creationId xmlns:a16="http://schemas.microsoft.com/office/drawing/2014/main" id="{DB990AFF-79EB-44A5-8E6F-68D78CA5A103}"/>
                </a:ext>
              </a:extLst>
            </p:cNvPr>
            <p:cNvSpPr/>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65" name="Freeform: Shape 64">
              <a:extLst>
                <a:ext uri="{FF2B5EF4-FFF2-40B4-BE49-F238E27FC236}">
                  <a16:creationId xmlns:a16="http://schemas.microsoft.com/office/drawing/2014/main" id="{8BC8CE23-ABF0-44A4-B651-F340EA038ECB}"/>
                </a:ext>
              </a:extLst>
            </p:cNvPr>
            <p:cNvSpPr/>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66" name="Freeform: Shape 65">
              <a:extLst>
                <a:ext uri="{FF2B5EF4-FFF2-40B4-BE49-F238E27FC236}">
                  <a16:creationId xmlns:a16="http://schemas.microsoft.com/office/drawing/2014/main" id="{1618B38E-8D0A-4E3D-AB2D-DCD61B3DE6A7}"/>
                </a:ext>
              </a:extLst>
            </p:cNvPr>
            <p:cNvSpPr/>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67" name="Freeform: Shape 66">
              <a:extLst>
                <a:ext uri="{FF2B5EF4-FFF2-40B4-BE49-F238E27FC236}">
                  <a16:creationId xmlns:a16="http://schemas.microsoft.com/office/drawing/2014/main" id="{099691C7-B4EE-459B-B118-DB37E0D34AEE}"/>
                </a:ext>
              </a:extLst>
            </p:cNvPr>
            <p:cNvSpPr/>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68" name="Freeform: Shape 67">
              <a:extLst>
                <a:ext uri="{FF2B5EF4-FFF2-40B4-BE49-F238E27FC236}">
                  <a16:creationId xmlns:a16="http://schemas.microsoft.com/office/drawing/2014/main" id="{CD63978D-58CC-49E7-9755-108437FACBC2}"/>
                </a:ext>
              </a:extLst>
            </p:cNvPr>
            <p:cNvSpPr/>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69" name="Freeform: Shape 68">
              <a:extLst>
                <a:ext uri="{FF2B5EF4-FFF2-40B4-BE49-F238E27FC236}">
                  <a16:creationId xmlns:a16="http://schemas.microsoft.com/office/drawing/2014/main" id="{D8C2E87B-EB6B-4AEE-9462-E8883AF56940}"/>
                </a:ext>
              </a:extLst>
            </p:cNvPr>
            <p:cNvSpPr/>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0" name="Freeform: Shape 69">
              <a:extLst>
                <a:ext uri="{FF2B5EF4-FFF2-40B4-BE49-F238E27FC236}">
                  <a16:creationId xmlns:a16="http://schemas.microsoft.com/office/drawing/2014/main" id="{B54162CF-DBDC-4702-8BB3-28E251AFACDB}"/>
                </a:ext>
              </a:extLst>
            </p:cNvPr>
            <p:cNvSpPr/>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1" name="Freeform: Shape 70">
              <a:extLst>
                <a:ext uri="{FF2B5EF4-FFF2-40B4-BE49-F238E27FC236}">
                  <a16:creationId xmlns:a16="http://schemas.microsoft.com/office/drawing/2014/main" id="{7B442FDE-6724-4D51-9280-2C53DCE6CBF1}"/>
                </a:ext>
              </a:extLst>
            </p:cNvPr>
            <p:cNvSpPr/>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72" name="Freeform: Shape 71">
              <a:extLst>
                <a:ext uri="{FF2B5EF4-FFF2-40B4-BE49-F238E27FC236}">
                  <a16:creationId xmlns:a16="http://schemas.microsoft.com/office/drawing/2014/main" id="{D638975F-285B-44C6-B22C-F9D4825A3183}"/>
                </a:ext>
              </a:extLst>
            </p:cNvPr>
            <p:cNvSpPr/>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3" name="Freeform: Shape 72">
              <a:extLst>
                <a:ext uri="{FF2B5EF4-FFF2-40B4-BE49-F238E27FC236}">
                  <a16:creationId xmlns:a16="http://schemas.microsoft.com/office/drawing/2014/main" id="{81B0C926-95B7-455C-893D-0F26D8D928FB}"/>
                </a:ext>
              </a:extLst>
            </p:cNvPr>
            <p:cNvSpPr/>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74" name="Freeform: Shape 73">
              <a:extLst>
                <a:ext uri="{FF2B5EF4-FFF2-40B4-BE49-F238E27FC236}">
                  <a16:creationId xmlns:a16="http://schemas.microsoft.com/office/drawing/2014/main" id="{D71D4797-4330-475F-8270-78233B3527B0}"/>
                </a:ext>
              </a:extLst>
            </p:cNvPr>
            <p:cNvSpPr/>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75" name="Freeform: Shape 74">
              <a:extLst>
                <a:ext uri="{FF2B5EF4-FFF2-40B4-BE49-F238E27FC236}">
                  <a16:creationId xmlns:a16="http://schemas.microsoft.com/office/drawing/2014/main" id="{C07B8B82-0B72-4ED8-9B81-34F4FFE36D03}"/>
                </a:ext>
              </a:extLst>
            </p:cNvPr>
            <p:cNvSpPr/>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76" name="Freeform: Shape 75">
              <a:extLst>
                <a:ext uri="{FF2B5EF4-FFF2-40B4-BE49-F238E27FC236}">
                  <a16:creationId xmlns:a16="http://schemas.microsoft.com/office/drawing/2014/main" id="{B5D9EAF9-CAEF-4FF0-9058-814B8ACBF733}"/>
                </a:ext>
              </a:extLst>
            </p:cNvPr>
            <p:cNvSpPr/>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77" name="Freeform: Shape 76">
              <a:extLst>
                <a:ext uri="{FF2B5EF4-FFF2-40B4-BE49-F238E27FC236}">
                  <a16:creationId xmlns:a16="http://schemas.microsoft.com/office/drawing/2014/main" id="{74D306CA-AE96-4770-AAC2-329436299FD5}"/>
                </a:ext>
              </a:extLst>
            </p:cNvPr>
            <p:cNvSpPr/>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78" name="Freeform: Shape 77">
              <a:extLst>
                <a:ext uri="{FF2B5EF4-FFF2-40B4-BE49-F238E27FC236}">
                  <a16:creationId xmlns:a16="http://schemas.microsoft.com/office/drawing/2014/main" id="{5862B6D5-3EEE-436C-BBBC-F1659763ED9B}"/>
                </a:ext>
              </a:extLst>
            </p:cNvPr>
            <p:cNvSpPr/>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79" name="Freeform: Shape 78">
              <a:extLst>
                <a:ext uri="{FF2B5EF4-FFF2-40B4-BE49-F238E27FC236}">
                  <a16:creationId xmlns:a16="http://schemas.microsoft.com/office/drawing/2014/main" id="{A62E78C8-8408-4F72-8CE4-33F4074906BC}"/>
                </a:ext>
              </a:extLst>
            </p:cNvPr>
            <p:cNvSpPr/>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80" name="Freeform: Shape 79">
              <a:extLst>
                <a:ext uri="{FF2B5EF4-FFF2-40B4-BE49-F238E27FC236}">
                  <a16:creationId xmlns:a16="http://schemas.microsoft.com/office/drawing/2014/main" id="{F5DA04B1-3A54-49FF-9074-CB0BF5193DE0}"/>
                </a:ext>
              </a:extLst>
            </p:cNvPr>
            <p:cNvSpPr/>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81" name="Freeform: Shape 80">
              <a:extLst>
                <a:ext uri="{FF2B5EF4-FFF2-40B4-BE49-F238E27FC236}">
                  <a16:creationId xmlns:a16="http://schemas.microsoft.com/office/drawing/2014/main" id="{0588DD8D-4661-4483-82D6-07A669902745}"/>
                </a:ext>
              </a:extLst>
            </p:cNvPr>
            <p:cNvSpPr/>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82" name="Freeform: Shape 81">
              <a:extLst>
                <a:ext uri="{FF2B5EF4-FFF2-40B4-BE49-F238E27FC236}">
                  <a16:creationId xmlns:a16="http://schemas.microsoft.com/office/drawing/2014/main" id="{6427B20B-173D-4E73-BA16-6B70B039591A}"/>
                </a:ext>
              </a:extLst>
            </p:cNvPr>
            <p:cNvSpPr/>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83" name="Freeform: Shape 82">
              <a:extLst>
                <a:ext uri="{FF2B5EF4-FFF2-40B4-BE49-F238E27FC236}">
                  <a16:creationId xmlns:a16="http://schemas.microsoft.com/office/drawing/2014/main" id="{EC4AB2BC-0366-48DE-A7BC-31B0C7FDF81C}"/>
                </a:ext>
              </a:extLst>
            </p:cNvPr>
            <p:cNvSpPr/>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84" name="Freeform: Shape 83">
              <a:extLst>
                <a:ext uri="{FF2B5EF4-FFF2-40B4-BE49-F238E27FC236}">
                  <a16:creationId xmlns:a16="http://schemas.microsoft.com/office/drawing/2014/main" id="{3CDC0462-EDF1-4DC6-B022-B9D6A4883C97}"/>
                </a:ext>
              </a:extLst>
            </p:cNvPr>
            <p:cNvSpPr/>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85" name="Freeform: Shape 84">
              <a:extLst>
                <a:ext uri="{FF2B5EF4-FFF2-40B4-BE49-F238E27FC236}">
                  <a16:creationId xmlns:a16="http://schemas.microsoft.com/office/drawing/2014/main" id="{CCB57D5F-1A85-4067-A884-5FF7697972BF}"/>
                </a:ext>
              </a:extLst>
            </p:cNvPr>
            <p:cNvSpPr/>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86" name="Freeform: Shape 85">
              <a:extLst>
                <a:ext uri="{FF2B5EF4-FFF2-40B4-BE49-F238E27FC236}">
                  <a16:creationId xmlns:a16="http://schemas.microsoft.com/office/drawing/2014/main" id="{E996A340-2E9C-4C3B-AB03-1CD09E34956E}"/>
                </a:ext>
              </a:extLst>
            </p:cNvPr>
            <p:cNvSpPr/>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87" name="Freeform: Shape 86">
              <a:extLst>
                <a:ext uri="{FF2B5EF4-FFF2-40B4-BE49-F238E27FC236}">
                  <a16:creationId xmlns:a16="http://schemas.microsoft.com/office/drawing/2014/main" id="{C7BFB716-CE13-4D34-BF72-03D902C777E6}"/>
                </a:ext>
              </a:extLst>
            </p:cNvPr>
            <p:cNvSpPr/>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88" name="Freeform: Shape 87">
              <a:extLst>
                <a:ext uri="{FF2B5EF4-FFF2-40B4-BE49-F238E27FC236}">
                  <a16:creationId xmlns:a16="http://schemas.microsoft.com/office/drawing/2014/main" id="{D174C1C5-4C0C-4661-BCCF-41A5ACFE21C7}"/>
                </a:ext>
              </a:extLst>
            </p:cNvPr>
            <p:cNvSpPr/>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89" name="Freeform: Shape 88">
              <a:extLst>
                <a:ext uri="{FF2B5EF4-FFF2-40B4-BE49-F238E27FC236}">
                  <a16:creationId xmlns:a16="http://schemas.microsoft.com/office/drawing/2014/main" id="{C5A6027B-DD9D-4CE2-BD61-5C04290BCF40}"/>
                </a:ext>
              </a:extLst>
            </p:cNvPr>
            <p:cNvSpPr/>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0" name="Freeform: Shape 89">
              <a:extLst>
                <a:ext uri="{FF2B5EF4-FFF2-40B4-BE49-F238E27FC236}">
                  <a16:creationId xmlns:a16="http://schemas.microsoft.com/office/drawing/2014/main" id="{0708877B-8D92-4FC4-8A65-38968B9E3241}"/>
                </a:ext>
              </a:extLst>
            </p:cNvPr>
            <p:cNvSpPr/>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1" name="Freeform: Shape 90">
              <a:extLst>
                <a:ext uri="{FF2B5EF4-FFF2-40B4-BE49-F238E27FC236}">
                  <a16:creationId xmlns:a16="http://schemas.microsoft.com/office/drawing/2014/main" id="{33525F5F-F114-43F3-A9F7-261A28B24DF9}"/>
                </a:ext>
              </a:extLst>
            </p:cNvPr>
            <p:cNvSpPr/>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2" name="Freeform: Shape 91">
              <a:extLst>
                <a:ext uri="{FF2B5EF4-FFF2-40B4-BE49-F238E27FC236}">
                  <a16:creationId xmlns:a16="http://schemas.microsoft.com/office/drawing/2014/main" id="{7339711F-C386-4DCE-9FBF-EE6BC2C1FE35}"/>
                </a:ext>
              </a:extLst>
            </p:cNvPr>
            <p:cNvSpPr/>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3" name="Freeform: Shape 92">
              <a:extLst>
                <a:ext uri="{FF2B5EF4-FFF2-40B4-BE49-F238E27FC236}">
                  <a16:creationId xmlns:a16="http://schemas.microsoft.com/office/drawing/2014/main" id="{FB4BAE73-7982-46FB-A57B-811E3B8F79E4}"/>
                </a:ext>
              </a:extLst>
            </p:cNvPr>
            <p:cNvSpPr/>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94" name="Freeform: Shape 93">
              <a:extLst>
                <a:ext uri="{FF2B5EF4-FFF2-40B4-BE49-F238E27FC236}">
                  <a16:creationId xmlns:a16="http://schemas.microsoft.com/office/drawing/2014/main" id="{14175C9A-42C7-461B-A3DC-84B7A21771C1}"/>
                </a:ext>
              </a:extLst>
            </p:cNvPr>
            <p:cNvSpPr/>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95" name="Freeform: Shape 94">
              <a:extLst>
                <a:ext uri="{FF2B5EF4-FFF2-40B4-BE49-F238E27FC236}">
                  <a16:creationId xmlns:a16="http://schemas.microsoft.com/office/drawing/2014/main" id="{22F385D0-D050-42A4-898F-83C653F24C4F}"/>
                </a:ext>
              </a:extLst>
            </p:cNvPr>
            <p:cNvSpPr/>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6" name="Freeform: Shape 95">
              <a:extLst>
                <a:ext uri="{FF2B5EF4-FFF2-40B4-BE49-F238E27FC236}">
                  <a16:creationId xmlns:a16="http://schemas.microsoft.com/office/drawing/2014/main" id="{FFD7E539-37B2-48C9-B730-CDB7A4FCADCD}"/>
                </a:ext>
              </a:extLst>
            </p:cNvPr>
            <p:cNvSpPr/>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7" name="Freeform: Shape 96">
              <a:extLst>
                <a:ext uri="{FF2B5EF4-FFF2-40B4-BE49-F238E27FC236}">
                  <a16:creationId xmlns:a16="http://schemas.microsoft.com/office/drawing/2014/main" id="{EE26C0AC-F299-48BD-AED7-26C5A1998D41}"/>
                </a:ext>
              </a:extLst>
            </p:cNvPr>
            <p:cNvSpPr/>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8" name="Freeform: Shape 97">
              <a:extLst>
                <a:ext uri="{FF2B5EF4-FFF2-40B4-BE49-F238E27FC236}">
                  <a16:creationId xmlns:a16="http://schemas.microsoft.com/office/drawing/2014/main" id="{15E478F3-0C5B-477C-819A-BF4A72B4CC5D}"/>
                </a:ext>
              </a:extLst>
            </p:cNvPr>
            <p:cNvSpPr/>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99" name="Freeform: Shape 98">
              <a:extLst>
                <a:ext uri="{FF2B5EF4-FFF2-40B4-BE49-F238E27FC236}">
                  <a16:creationId xmlns:a16="http://schemas.microsoft.com/office/drawing/2014/main" id="{9DE8A1B0-551E-4693-928C-BBFDAC2DE894}"/>
                </a:ext>
              </a:extLst>
            </p:cNvPr>
            <p:cNvSpPr/>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0" name="Freeform: Shape 99">
              <a:extLst>
                <a:ext uri="{FF2B5EF4-FFF2-40B4-BE49-F238E27FC236}">
                  <a16:creationId xmlns:a16="http://schemas.microsoft.com/office/drawing/2014/main" id="{9565C552-100C-4C0F-9727-52B462CB5777}"/>
                </a:ext>
              </a:extLst>
            </p:cNvPr>
            <p:cNvSpPr/>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01" name="Freeform: Shape 100">
              <a:extLst>
                <a:ext uri="{FF2B5EF4-FFF2-40B4-BE49-F238E27FC236}">
                  <a16:creationId xmlns:a16="http://schemas.microsoft.com/office/drawing/2014/main" id="{C65AF3C8-A7D3-4F7E-8297-70B16E682C87}"/>
                </a:ext>
              </a:extLst>
            </p:cNvPr>
            <p:cNvSpPr/>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02" name="Freeform: Shape 101">
              <a:extLst>
                <a:ext uri="{FF2B5EF4-FFF2-40B4-BE49-F238E27FC236}">
                  <a16:creationId xmlns:a16="http://schemas.microsoft.com/office/drawing/2014/main" id="{989C4C3A-B0E7-45DB-9736-2820F1E48582}"/>
                </a:ext>
              </a:extLst>
            </p:cNvPr>
            <p:cNvSpPr/>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03" name="Freeform: Shape 102">
              <a:extLst>
                <a:ext uri="{FF2B5EF4-FFF2-40B4-BE49-F238E27FC236}">
                  <a16:creationId xmlns:a16="http://schemas.microsoft.com/office/drawing/2014/main" id="{5DF9AE49-EBF5-4E8B-811B-A95469060E7B}"/>
                </a:ext>
              </a:extLst>
            </p:cNvPr>
            <p:cNvSpPr/>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rtl="0"/>
              <a:endParaRPr lang="en-US" dirty="0"/>
            </a:p>
          </p:txBody>
        </p:sp>
        <p:sp>
          <p:nvSpPr>
            <p:cNvPr id="104" name="Freeform: Shape 103">
              <a:extLst>
                <a:ext uri="{FF2B5EF4-FFF2-40B4-BE49-F238E27FC236}">
                  <a16:creationId xmlns:a16="http://schemas.microsoft.com/office/drawing/2014/main" id="{4A6E6901-66E0-4614-A82A-4C8B199F313E}"/>
                </a:ext>
              </a:extLst>
            </p:cNvPr>
            <p:cNvSpPr/>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05" name="Freeform: Shape 104">
              <a:extLst>
                <a:ext uri="{FF2B5EF4-FFF2-40B4-BE49-F238E27FC236}">
                  <a16:creationId xmlns:a16="http://schemas.microsoft.com/office/drawing/2014/main" id="{EAF4D28A-9C05-4C54-8EC3-A4AF071575B8}"/>
                </a:ext>
              </a:extLst>
            </p:cNvPr>
            <p:cNvSpPr/>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rtl="0"/>
              <a:endParaRPr lang="en-US" dirty="0"/>
            </a:p>
          </p:txBody>
        </p:sp>
        <p:sp>
          <p:nvSpPr>
            <p:cNvPr id="106" name="Freeform: Shape 105">
              <a:extLst>
                <a:ext uri="{FF2B5EF4-FFF2-40B4-BE49-F238E27FC236}">
                  <a16:creationId xmlns:a16="http://schemas.microsoft.com/office/drawing/2014/main" id="{E13432FE-A2F7-40F1-A071-5299288F21B5}"/>
                </a:ext>
              </a:extLst>
            </p:cNvPr>
            <p:cNvSpPr/>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07" name="Freeform: Shape 106">
              <a:extLst>
                <a:ext uri="{FF2B5EF4-FFF2-40B4-BE49-F238E27FC236}">
                  <a16:creationId xmlns:a16="http://schemas.microsoft.com/office/drawing/2014/main" id="{C70FB6A9-6497-4E63-9C82-7B0BAEB50225}"/>
                </a:ext>
              </a:extLst>
            </p:cNvPr>
            <p:cNvSpPr/>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08" name="Freeform: Shape 107">
              <a:extLst>
                <a:ext uri="{FF2B5EF4-FFF2-40B4-BE49-F238E27FC236}">
                  <a16:creationId xmlns:a16="http://schemas.microsoft.com/office/drawing/2014/main" id="{71159FE3-5513-4772-A657-6925C879024E}"/>
                </a:ext>
              </a:extLst>
            </p:cNvPr>
            <p:cNvSpPr/>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09" name="Freeform: Shape 108">
              <a:extLst>
                <a:ext uri="{FF2B5EF4-FFF2-40B4-BE49-F238E27FC236}">
                  <a16:creationId xmlns:a16="http://schemas.microsoft.com/office/drawing/2014/main" id="{E48E9D8E-3725-4460-951D-FD784F1A5725}"/>
                </a:ext>
              </a:extLst>
            </p:cNvPr>
            <p:cNvSpPr/>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110" name="Freeform: Shape 109">
              <a:extLst>
                <a:ext uri="{FF2B5EF4-FFF2-40B4-BE49-F238E27FC236}">
                  <a16:creationId xmlns:a16="http://schemas.microsoft.com/office/drawing/2014/main" id="{99A1AA77-CF8C-4018-A5A1-E7AA82889B35}"/>
                </a:ext>
              </a:extLst>
            </p:cNvPr>
            <p:cNvSpPr/>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11" name="Freeform: Shape 110">
              <a:extLst>
                <a:ext uri="{FF2B5EF4-FFF2-40B4-BE49-F238E27FC236}">
                  <a16:creationId xmlns:a16="http://schemas.microsoft.com/office/drawing/2014/main" id="{6B44DD95-1ACE-4B45-A9F7-5277F77037AA}"/>
                </a:ext>
              </a:extLst>
            </p:cNvPr>
            <p:cNvSpPr/>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112" name="Freeform: Shape 111">
              <a:extLst>
                <a:ext uri="{FF2B5EF4-FFF2-40B4-BE49-F238E27FC236}">
                  <a16:creationId xmlns:a16="http://schemas.microsoft.com/office/drawing/2014/main" id="{88913144-E9E6-4FF3-9830-F8CC75BA0FD1}"/>
                </a:ext>
              </a:extLst>
            </p:cNvPr>
            <p:cNvSpPr/>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13" name="Freeform: Shape 112">
              <a:extLst>
                <a:ext uri="{FF2B5EF4-FFF2-40B4-BE49-F238E27FC236}">
                  <a16:creationId xmlns:a16="http://schemas.microsoft.com/office/drawing/2014/main" id="{DB38853C-E3C5-43FA-B193-280C55043055}"/>
                </a:ext>
              </a:extLst>
            </p:cNvPr>
            <p:cNvSpPr/>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4" name="Freeform: Shape 113">
              <a:extLst>
                <a:ext uri="{FF2B5EF4-FFF2-40B4-BE49-F238E27FC236}">
                  <a16:creationId xmlns:a16="http://schemas.microsoft.com/office/drawing/2014/main" id="{D38EA362-05F8-4A48-9412-7BBAC11BA14C}"/>
                </a:ext>
              </a:extLst>
            </p:cNvPr>
            <p:cNvSpPr/>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5" name="Freeform: Shape 114">
              <a:extLst>
                <a:ext uri="{FF2B5EF4-FFF2-40B4-BE49-F238E27FC236}">
                  <a16:creationId xmlns:a16="http://schemas.microsoft.com/office/drawing/2014/main" id="{1986071F-7E83-4C85-9A61-81C2026DAEDB}"/>
                </a:ext>
              </a:extLst>
            </p:cNvPr>
            <p:cNvSpPr/>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16" name="Freeform: Shape 115">
              <a:extLst>
                <a:ext uri="{FF2B5EF4-FFF2-40B4-BE49-F238E27FC236}">
                  <a16:creationId xmlns:a16="http://schemas.microsoft.com/office/drawing/2014/main" id="{7FDA9302-0D40-4468-A5DD-D042113E2366}"/>
                </a:ext>
              </a:extLst>
            </p:cNvPr>
            <p:cNvSpPr/>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17" name="Freeform: Shape 116">
              <a:extLst>
                <a:ext uri="{FF2B5EF4-FFF2-40B4-BE49-F238E27FC236}">
                  <a16:creationId xmlns:a16="http://schemas.microsoft.com/office/drawing/2014/main" id="{1D4012E0-8F7C-4DE5-80F7-EC9FE67F8A50}"/>
                </a:ext>
              </a:extLst>
            </p:cNvPr>
            <p:cNvSpPr/>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18" name="Freeform: Shape 117">
              <a:extLst>
                <a:ext uri="{FF2B5EF4-FFF2-40B4-BE49-F238E27FC236}">
                  <a16:creationId xmlns:a16="http://schemas.microsoft.com/office/drawing/2014/main" id="{F2D5F08D-D985-415A-AFD2-BF4B2E33AE44}"/>
                </a:ext>
              </a:extLst>
            </p:cNvPr>
            <p:cNvSpPr/>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19" name="Freeform: Shape 118">
              <a:extLst>
                <a:ext uri="{FF2B5EF4-FFF2-40B4-BE49-F238E27FC236}">
                  <a16:creationId xmlns:a16="http://schemas.microsoft.com/office/drawing/2014/main" id="{F3552DCF-A7DB-46EF-AB70-400B7601A95C}"/>
                </a:ext>
              </a:extLst>
            </p:cNvPr>
            <p:cNvSpPr/>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20" name="Freeform: Shape 119">
              <a:extLst>
                <a:ext uri="{FF2B5EF4-FFF2-40B4-BE49-F238E27FC236}">
                  <a16:creationId xmlns:a16="http://schemas.microsoft.com/office/drawing/2014/main" id="{762A78F9-AE4E-43D9-8540-ACC05C3AFCE9}"/>
                </a:ext>
              </a:extLst>
            </p:cNvPr>
            <p:cNvSpPr/>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21" name="Freeform: Shape 120">
              <a:extLst>
                <a:ext uri="{FF2B5EF4-FFF2-40B4-BE49-F238E27FC236}">
                  <a16:creationId xmlns:a16="http://schemas.microsoft.com/office/drawing/2014/main" id="{097F9892-F0B3-404B-BF30-774A0E7D064D}"/>
                </a:ext>
              </a:extLst>
            </p:cNvPr>
            <p:cNvSpPr/>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122" name="Freeform: Shape 121">
              <a:extLst>
                <a:ext uri="{FF2B5EF4-FFF2-40B4-BE49-F238E27FC236}">
                  <a16:creationId xmlns:a16="http://schemas.microsoft.com/office/drawing/2014/main" id="{C9711B14-C3D0-4038-9F77-4F2810AB7637}"/>
                </a:ext>
              </a:extLst>
            </p:cNvPr>
            <p:cNvSpPr/>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23" name="Freeform: Shape 122">
              <a:extLst>
                <a:ext uri="{FF2B5EF4-FFF2-40B4-BE49-F238E27FC236}">
                  <a16:creationId xmlns:a16="http://schemas.microsoft.com/office/drawing/2014/main" id="{54BABD95-EAA5-40A2-9BE7-9220A1375240}"/>
                </a:ext>
              </a:extLst>
            </p:cNvPr>
            <p:cNvSpPr/>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124" name="Freeform: Shape 123">
              <a:extLst>
                <a:ext uri="{FF2B5EF4-FFF2-40B4-BE49-F238E27FC236}">
                  <a16:creationId xmlns:a16="http://schemas.microsoft.com/office/drawing/2014/main" id="{55DE9C0C-8FEB-47C6-8542-A4EE2AA550A4}"/>
                </a:ext>
              </a:extLst>
            </p:cNvPr>
            <p:cNvSpPr/>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5" name="Freeform: Shape 124">
              <a:extLst>
                <a:ext uri="{FF2B5EF4-FFF2-40B4-BE49-F238E27FC236}">
                  <a16:creationId xmlns:a16="http://schemas.microsoft.com/office/drawing/2014/main" id="{8EE9D466-41E1-42ED-BA06-5819D8A65201}"/>
                </a:ext>
              </a:extLst>
            </p:cNvPr>
            <p:cNvSpPr/>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6" name="Freeform: Shape 125">
              <a:extLst>
                <a:ext uri="{FF2B5EF4-FFF2-40B4-BE49-F238E27FC236}">
                  <a16:creationId xmlns:a16="http://schemas.microsoft.com/office/drawing/2014/main" id="{B06234EB-F295-43D3-8303-50B8DF50BE70}"/>
                </a:ext>
              </a:extLst>
            </p:cNvPr>
            <p:cNvSpPr/>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7" name="Freeform: Shape 126">
              <a:extLst>
                <a:ext uri="{FF2B5EF4-FFF2-40B4-BE49-F238E27FC236}">
                  <a16:creationId xmlns:a16="http://schemas.microsoft.com/office/drawing/2014/main" id="{565A7745-646B-4492-B740-D431772E0C73}"/>
                </a:ext>
              </a:extLst>
            </p:cNvPr>
            <p:cNvSpPr/>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28" name="Freeform: Shape 127">
              <a:extLst>
                <a:ext uri="{FF2B5EF4-FFF2-40B4-BE49-F238E27FC236}">
                  <a16:creationId xmlns:a16="http://schemas.microsoft.com/office/drawing/2014/main" id="{FC32B0E9-76CF-4864-AACB-A734AB760A68}"/>
                </a:ext>
              </a:extLst>
            </p:cNvPr>
            <p:cNvSpPr/>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29" name="Freeform: Shape 128">
              <a:extLst>
                <a:ext uri="{FF2B5EF4-FFF2-40B4-BE49-F238E27FC236}">
                  <a16:creationId xmlns:a16="http://schemas.microsoft.com/office/drawing/2014/main" id="{7D230E29-009F-49CA-BB92-73F86BD65B42}"/>
                </a:ext>
              </a:extLst>
            </p:cNvPr>
            <p:cNvSpPr/>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30" name="Freeform: Shape 129">
              <a:extLst>
                <a:ext uri="{FF2B5EF4-FFF2-40B4-BE49-F238E27FC236}">
                  <a16:creationId xmlns:a16="http://schemas.microsoft.com/office/drawing/2014/main" id="{1894DA4D-D2BF-472E-A609-7943EEA754A3}"/>
                </a:ext>
              </a:extLst>
            </p:cNvPr>
            <p:cNvSpPr/>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1" name="Freeform: Shape 130">
              <a:extLst>
                <a:ext uri="{FF2B5EF4-FFF2-40B4-BE49-F238E27FC236}">
                  <a16:creationId xmlns:a16="http://schemas.microsoft.com/office/drawing/2014/main" id="{15980D6F-F1D0-4C25-BD24-95BAF8036A61}"/>
                </a:ext>
              </a:extLst>
            </p:cNvPr>
            <p:cNvSpPr/>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32" name="Freeform: Shape 131">
              <a:extLst>
                <a:ext uri="{FF2B5EF4-FFF2-40B4-BE49-F238E27FC236}">
                  <a16:creationId xmlns:a16="http://schemas.microsoft.com/office/drawing/2014/main" id="{4DE745B8-6FD8-4E30-B0D8-7912083CA4A1}"/>
                </a:ext>
              </a:extLst>
            </p:cNvPr>
            <p:cNvSpPr/>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33" name="Freeform: Shape 132">
              <a:extLst>
                <a:ext uri="{FF2B5EF4-FFF2-40B4-BE49-F238E27FC236}">
                  <a16:creationId xmlns:a16="http://schemas.microsoft.com/office/drawing/2014/main" id="{57C8DB3C-E614-4BE6-87F5-CA32D2A55B75}"/>
                </a:ext>
              </a:extLst>
            </p:cNvPr>
            <p:cNvSpPr/>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134" name="Freeform: Shape 133">
              <a:extLst>
                <a:ext uri="{FF2B5EF4-FFF2-40B4-BE49-F238E27FC236}">
                  <a16:creationId xmlns:a16="http://schemas.microsoft.com/office/drawing/2014/main" id="{B8B52997-BEA9-4CB3-A854-B3D1838ABDEB}"/>
                </a:ext>
              </a:extLst>
            </p:cNvPr>
            <p:cNvSpPr/>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35" name="Freeform: Shape 134">
              <a:extLst>
                <a:ext uri="{FF2B5EF4-FFF2-40B4-BE49-F238E27FC236}">
                  <a16:creationId xmlns:a16="http://schemas.microsoft.com/office/drawing/2014/main" id="{1933A5D4-5140-4C75-AC1B-357A8E14ABE0}"/>
                </a:ext>
              </a:extLst>
            </p:cNvPr>
            <p:cNvSpPr/>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136" name="Freeform: Shape 135">
              <a:extLst>
                <a:ext uri="{FF2B5EF4-FFF2-40B4-BE49-F238E27FC236}">
                  <a16:creationId xmlns:a16="http://schemas.microsoft.com/office/drawing/2014/main" id="{9EB5D21A-EECD-4B3F-99C4-5135E8A84554}"/>
                </a:ext>
              </a:extLst>
            </p:cNvPr>
            <p:cNvSpPr/>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7" name="Freeform: Shape 136">
              <a:extLst>
                <a:ext uri="{FF2B5EF4-FFF2-40B4-BE49-F238E27FC236}">
                  <a16:creationId xmlns:a16="http://schemas.microsoft.com/office/drawing/2014/main" id="{9509CDAC-09A7-42A6-82B7-2F994603039F}"/>
                </a:ext>
              </a:extLst>
            </p:cNvPr>
            <p:cNvSpPr/>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8" name="Freeform: Shape 137">
              <a:extLst>
                <a:ext uri="{FF2B5EF4-FFF2-40B4-BE49-F238E27FC236}">
                  <a16:creationId xmlns:a16="http://schemas.microsoft.com/office/drawing/2014/main" id="{2DC9C344-3F87-4F2B-B2CE-477CCA2AF14C}"/>
                </a:ext>
              </a:extLst>
            </p:cNvPr>
            <p:cNvSpPr/>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39" name="Freeform: Shape 138">
              <a:extLst>
                <a:ext uri="{FF2B5EF4-FFF2-40B4-BE49-F238E27FC236}">
                  <a16:creationId xmlns:a16="http://schemas.microsoft.com/office/drawing/2014/main" id="{7083C972-4528-4FD9-9C2E-B24CB38AAD6A}"/>
                </a:ext>
              </a:extLst>
            </p:cNvPr>
            <p:cNvSpPr/>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40" name="Freeform: Shape 139">
              <a:extLst>
                <a:ext uri="{FF2B5EF4-FFF2-40B4-BE49-F238E27FC236}">
                  <a16:creationId xmlns:a16="http://schemas.microsoft.com/office/drawing/2014/main" id="{DF55C190-3D83-46E7-9393-6C1BA9856045}"/>
                </a:ext>
              </a:extLst>
            </p:cNvPr>
            <p:cNvSpPr/>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1" name="Freeform: Shape 140">
              <a:extLst>
                <a:ext uri="{FF2B5EF4-FFF2-40B4-BE49-F238E27FC236}">
                  <a16:creationId xmlns:a16="http://schemas.microsoft.com/office/drawing/2014/main" id="{FEAF47D9-E0F4-4FBF-9A49-B35DA68BC132}"/>
                </a:ext>
              </a:extLst>
            </p:cNvPr>
            <p:cNvSpPr/>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42" name="Freeform: Shape 141">
              <a:extLst>
                <a:ext uri="{FF2B5EF4-FFF2-40B4-BE49-F238E27FC236}">
                  <a16:creationId xmlns:a16="http://schemas.microsoft.com/office/drawing/2014/main" id="{5C8AA1DB-E111-4637-9F48-CDFCFAAFF2DE}"/>
                </a:ext>
              </a:extLst>
            </p:cNvPr>
            <p:cNvSpPr/>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43" name="Freeform: Shape 142">
              <a:extLst>
                <a:ext uri="{FF2B5EF4-FFF2-40B4-BE49-F238E27FC236}">
                  <a16:creationId xmlns:a16="http://schemas.microsoft.com/office/drawing/2014/main" id="{544529F9-47A4-4695-B030-A673999D19D4}"/>
                </a:ext>
              </a:extLst>
            </p:cNvPr>
            <p:cNvSpPr/>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dirty="0"/>
            </a:p>
          </p:txBody>
        </p:sp>
        <p:sp>
          <p:nvSpPr>
            <p:cNvPr id="144" name="Freeform: Shape 143">
              <a:extLst>
                <a:ext uri="{FF2B5EF4-FFF2-40B4-BE49-F238E27FC236}">
                  <a16:creationId xmlns:a16="http://schemas.microsoft.com/office/drawing/2014/main" id="{4DDF4B72-D66C-4F6A-B4EC-0C4E1B5F8D84}"/>
                </a:ext>
              </a:extLst>
            </p:cNvPr>
            <p:cNvSpPr/>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45" name="Freeform: Shape 144">
              <a:extLst>
                <a:ext uri="{FF2B5EF4-FFF2-40B4-BE49-F238E27FC236}">
                  <a16:creationId xmlns:a16="http://schemas.microsoft.com/office/drawing/2014/main" id="{2C5331D9-FE79-42B2-8EC6-DC0C634CEDAB}"/>
                </a:ext>
              </a:extLst>
            </p:cNvPr>
            <p:cNvSpPr/>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46" name="Freeform: Shape 145">
              <a:extLst>
                <a:ext uri="{FF2B5EF4-FFF2-40B4-BE49-F238E27FC236}">
                  <a16:creationId xmlns:a16="http://schemas.microsoft.com/office/drawing/2014/main" id="{7840DAEE-8157-464A-8948-78E3C30D0665}"/>
                </a:ext>
              </a:extLst>
            </p:cNvPr>
            <p:cNvSpPr/>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47" name="Freeform: Shape 146">
              <a:extLst>
                <a:ext uri="{FF2B5EF4-FFF2-40B4-BE49-F238E27FC236}">
                  <a16:creationId xmlns:a16="http://schemas.microsoft.com/office/drawing/2014/main" id="{D530B50C-AAB8-462D-B26D-B3391536F404}"/>
                </a:ext>
              </a:extLst>
            </p:cNvPr>
            <p:cNvSpPr/>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48" name="Freeform: Shape 147">
              <a:extLst>
                <a:ext uri="{FF2B5EF4-FFF2-40B4-BE49-F238E27FC236}">
                  <a16:creationId xmlns:a16="http://schemas.microsoft.com/office/drawing/2014/main" id="{52300202-9247-4B3F-921C-53A1A1EE0A81}"/>
                </a:ext>
              </a:extLst>
            </p:cNvPr>
            <p:cNvSpPr/>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49" name="Freeform: Shape 148">
              <a:extLst>
                <a:ext uri="{FF2B5EF4-FFF2-40B4-BE49-F238E27FC236}">
                  <a16:creationId xmlns:a16="http://schemas.microsoft.com/office/drawing/2014/main" id="{2D84AB20-9D72-4966-B0AB-743C78D65A13}"/>
                </a:ext>
              </a:extLst>
            </p:cNvPr>
            <p:cNvSpPr/>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50" name="Freeform: Shape 149">
              <a:extLst>
                <a:ext uri="{FF2B5EF4-FFF2-40B4-BE49-F238E27FC236}">
                  <a16:creationId xmlns:a16="http://schemas.microsoft.com/office/drawing/2014/main" id="{E33F4E79-F105-44E6-929F-38221991F8A8}"/>
                </a:ext>
              </a:extLst>
            </p:cNvPr>
            <p:cNvSpPr/>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51" name="Freeform: Shape 150">
              <a:extLst>
                <a:ext uri="{FF2B5EF4-FFF2-40B4-BE49-F238E27FC236}">
                  <a16:creationId xmlns:a16="http://schemas.microsoft.com/office/drawing/2014/main" id="{58615D19-16A8-473B-97FF-9CD54467E969}"/>
                </a:ext>
              </a:extLst>
            </p:cNvPr>
            <p:cNvSpPr/>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52" name="Freeform: Shape 151">
              <a:extLst>
                <a:ext uri="{FF2B5EF4-FFF2-40B4-BE49-F238E27FC236}">
                  <a16:creationId xmlns:a16="http://schemas.microsoft.com/office/drawing/2014/main" id="{7DA68BB2-B80D-4DC7-9E06-62B7C7CB341B}"/>
                </a:ext>
              </a:extLst>
            </p:cNvPr>
            <p:cNvSpPr/>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3" name="Freeform: Shape 152">
              <a:extLst>
                <a:ext uri="{FF2B5EF4-FFF2-40B4-BE49-F238E27FC236}">
                  <a16:creationId xmlns:a16="http://schemas.microsoft.com/office/drawing/2014/main" id="{EC7CE019-6A1D-4D07-9DD2-26DA83EAE648}"/>
                </a:ext>
              </a:extLst>
            </p:cNvPr>
            <p:cNvSpPr/>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4" name="Freeform: Shape 153">
              <a:extLst>
                <a:ext uri="{FF2B5EF4-FFF2-40B4-BE49-F238E27FC236}">
                  <a16:creationId xmlns:a16="http://schemas.microsoft.com/office/drawing/2014/main" id="{BFF2711B-36A2-44D5-861A-325515F1B3A2}"/>
                </a:ext>
              </a:extLst>
            </p:cNvPr>
            <p:cNvSpPr/>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5" name="Freeform: Shape 154">
              <a:extLst>
                <a:ext uri="{FF2B5EF4-FFF2-40B4-BE49-F238E27FC236}">
                  <a16:creationId xmlns:a16="http://schemas.microsoft.com/office/drawing/2014/main" id="{C9F33789-5EC0-4861-B3A6-F1F3833566B6}"/>
                </a:ext>
              </a:extLst>
            </p:cNvPr>
            <p:cNvSpPr/>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56" name="Freeform: Shape 155">
              <a:extLst>
                <a:ext uri="{FF2B5EF4-FFF2-40B4-BE49-F238E27FC236}">
                  <a16:creationId xmlns:a16="http://schemas.microsoft.com/office/drawing/2014/main" id="{7A765877-A648-49F6-A82F-C3B1CD6F9459}"/>
                </a:ext>
              </a:extLst>
            </p:cNvPr>
            <p:cNvSpPr/>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7" name="Freeform: Shape 156">
              <a:extLst>
                <a:ext uri="{FF2B5EF4-FFF2-40B4-BE49-F238E27FC236}">
                  <a16:creationId xmlns:a16="http://schemas.microsoft.com/office/drawing/2014/main" id="{1EE0D3F8-1149-447E-A758-6FFB952C223C}"/>
                </a:ext>
              </a:extLst>
            </p:cNvPr>
            <p:cNvSpPr/>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58" name="Freeform: Shape 157">
              <a:extLst>
                <a:ext uri="{FF2B5EF4-FFF2-40B4-BE49-F238E27FC236}">
                  <a16:creationId xmlns:a16="http://schemas.microsoft.com/office/drawing/2014/main" id="{C4C60FB1-2BFD-41F4-91B6-F30907BA513E}"/>
                </a:ext>
              </a:extLst>
            </p:cNvPr>
            <p:cNvSpPr/>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59" name="Freeform: Shape 158">
              <a:extLst>
                <a:ext uri="{FF2B5EF4-FFF2-40B4-BE49-F238E27FC236}">
                  <a16:creationId xmlns:a16="http://schemas.microsoft.com/office/drawing/2014/main" id="{B54E315F-BD6B-48F7-B642-0A0FA00A6F10}"/>
                </a:ext>
              </a:extLst>
            </p:cNvPr>
            <p:cNvSpPr/>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0" name="Freeform: Shape 159">
              <a:extLst>
                <a:ext uri="{FF2B5EF4-FFF2-40B4-BE49-F238E27FC236}">
                  <a16:creationId xmlns:a16="http://schemas.microsoft.com/office/drawing/2014/main" id="{CE87E3B1-F721-4C81-AB9C-ED095F39666D}"/>
                </a:ext>
              </a:extLst>
            </p:cNvPr>
            <p:cNvSpPr/>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1" name="Freeform: Shape 160">
              <a:extLst>
                <a:ext uri="{FF2B5EF4-FFF2-40B4-BE49-F238E27FC236}">
                  <a16:creationId xmlns:a16="http://schemas.microsoft.com/office/drawing/2014/main" id="{8FE2FEEA-33F7-4909-9F95-FC2DDDFDF104}"/>
                </a:ext>
              </a:extLst>
            </p:cNvPr>
            <p:cNvSpPr/>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2" name="Freeform: Shape 161">
              <a:extLst>
                <a:ext uri="{FF2B5EF4-FFF2-40B4-BE49-F238E27FC236}">
                  <a16:creationId xmlns:a16="http://schemas.microsoft.com/office/drawing/2014/main" id="{6CDD8031-905C-4817-BAC6-1ABE1CC54A1E}"/>
                </a:ext>
              </a:extLst>
            </p:cNvPr>
            <p:cNvSpPr/>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3" name="Freeform: Shape 162">
              <a:extLst>
                <a:ext uri="{FF2B5EF4-FFF2-40B4-BE49-F238E27FC236}">
                  <a16:creationId xmlns:a16="http://schemas.microsoft.com/office/drawing/2014/main" id="{C5457991-3D14-4869-83CD-94BFC24D2205}"/>
                </a:ext>
              </a:extLst>
            </p:cNvPr>
            <p:cNvSpPr/>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4" name="Freeform: Shape 163">
              <a:extLst>
                <a:ext uri="{FF2B5EF4-FFF2-40B4-BE49-F238E27FC236}">
                  <a16:creationId xmlns:a16="http://schemas.microsoft.com/office/drawing/2014/main" id="{60CA9119-3432-41C3-8E5C-03632F91F2DF}"/>
                </a:ext>
              </a:extLst>
            </p:cNvPr>
            <p:cNvSpPr/>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65" name="Freeform: Shape 164">
              <a:extLst>
                <a:ext uri="{FF2B5EF4-FFF2-40B4-BE49-F238E27FC236}">
                  <a16:creationId xmlns:a16="http://schemas.microsoft.com/office/drawing/2014/main" id="{8945319D-F9DA-40B8-BC36-E0945135A266}"/>
                </a:ext>
              </a:extLst>
            </p:cNvPr>
            <p:cNvSpPr/>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6" name="Freeform: Shape 165">
              <a:extLst>
                <a:ext uri="{FF2B5EF4-FFF2-40B4-BE49-F238E27FC236}">
                  <a16:creationId xmlns:a16="http://schemas.microsoft.com/office/drawing/2014/main" id="{363375D8-F3F5-4DCF-8284-435210ED5725}"/>
                </a:ext>
              </a:extLst>
            </p:cNvPr>
            <p:cNvSpPr/>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7" name="Freeform: Shape 166">
              <a:extLst>
                <a:ext uri="{FF2B5EF4-FFF2-40B4-BE49-F238E27FC236}">
                  <a16:creationId xmlns:a16="http://schemas.microsoft.com/office/drawing/2014/main" id="{2C9D694E-32F3-4BB8-AC44-A4D1F0842245}"/>
                </a:ext>
              </a:extLst>
            </p:cNvPr>
            <p:cNvSpPr/>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8" name="Freeform: Shape 167">
              <a:extLst>
                <a:ext uri="{FF2B5EF4-FFF2-40B4-BE49-F238E27FC236}">
                  <a16:creationId xmlns:a16="http://schemas.microsoft.com/office/drawing/2014/main" id="{F1849A04-3813-404D-A26A-D71EA9E5C2B8}"/>
                </a:ext>
              </a:extLst>
            </p:cNvPr>
            <p:cNvSpPr/>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69" name="Freeform: Shape 168">
              <a:extLst>
                <a:ext uri="{FF2B5EF4-FFF2-40B4-BE49-F238E27FC236}">
                  <a16:creationId xmlns:a16="http://schemas.microsoft.com/office/drawing/2014/main" id="{5F7225E6-9707-4DEA-AA2A-32BF4DC04596}"/>
                </a:ext>
              </a:extLst>
            </p:cNvPr>
            <p:cNvSpPr/>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0" name="Freeform: Shape 169">
              <a:extLst>
                <a:ext uri="{FF2B5EF4-FFF2-40B4-BE49-F238E27FC236}">
                  <a16:creationId xmlns:a16="http://schemas.microsoft.com/office/drawing/2014/main" id="{4AD33F38-9A81-4862-ABA6-D45EB1E0583A}"/>
                </a:ext>
              </a:extLst>
            </p:cNvPr>
            <p:cNvSpPr/>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1" name="Freeform: Shape 170">
              <a:extLst>
                <a:ext uri="{FF2B5EF4-FFF2-40B4-BE49-F238E27FC236}">
                  <a16:creationId xmlns:a16="http://schemas.microsoft.com/office/drawing/2014/main" id="{C8C55B26-52B8-4804-97E8-1208419C51D2}"/>
                </a:ext>
              </a:extLst>
            </p:cNvPr>
            <p:cNvSpPr/>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72" name="Freeform: Shape 171">
              <a:extLst>
                <a:ext uri="{FF2B5EF4-FFF2-40B4-BE49-F238E27FC236}">
                  <a16:creationId xmlns:a16="http://schemas.microsoft.com/office/drawing/2014/main" id="{A2ED0D31-C12F-4094-8E98-B6600A35162E}"/>
                </a:ext>
              </a:extLst>
            </p:cNvPr>
            <p:cNvSpPr/>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3" name="Freeform: Shape 172">
              <a:extLst>
                <a:ext uri="{FF2B5EF4-FFF2-40B4-BE49-F238E27FC236}">
                  <a16:creationId xmlns:a16="http://schemas.microsoft.com/office/drawing/2014/main" id="{5BFD0D47-41D7-46C9-BFC2-18F9CD6D9D9D}"/>
                </a:ext>
              </a:extLst>
            </p:cNvPr>
            <p:cNvSpPr/>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4" name="Freeform: Shape 173">
              <a:extLst>
                <a:ext uri="{FF2B5EF4-FFF2-40B4-BE49-F238E27FC236}">
                  <a16:creationId xmlns:a16="http://schemas.microsoft.com/office/drawing/2014/main" id="{B3F309EC-D80A-4EB6-B52F-8FB82DA7D6F3}"/>
                </a:ext>
              </a:extLst>
            </p:cNvPr>
            <p:cNvSpPr/>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5" name="Freeform: Shape 174">
              <a:extLst>
                <a:ext uri="{FF2B5EF4-FFF2-40B4-BE49-F238E27FC236}">
                  <a16:creationId xmlns:a16="http://schemas.microsoft.com/office/drawing/2014/main" id="{8C54A0CE-91C6-42D9-9FF5-41F199BB636F}"/>
                </a:ext>
              </a:extLst>
            </p:cNvPr>
            <p:cNvSpPr/>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6" name="Freeform: Shape 175">
              <a:extLst>
                <a:ext uri="{FF2B5EF4-FFF2-40B4-BE49-F238E27FC236}">
                  <a16:creationId xmlns:a16="http://schemas.microsoft.com/office/drawing/2014/main" id="{CABACA6C-A5CB-4CF3-A4AE-EA706CF3BE88}"/>
                </a:ext>
              </a:extLst>
            </p:cNvPr>
            <p:cNvSpPr/>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7" name="Freeform: Shape 176">
              <a:extLst>
                <a:ext uri="{FF2B5EF4-FFF2-40B4-BE49-F238E27FC236}">
                  <a16:creationId xmlns:a16="http://schemas.microsoft.com/office/drawing/2014/main" id="{2E78ADF2-5052-4A16-9639-10C563738913}"/>
                </a:ext>
              </a:extLst>
            </p:cNvPr>
            <p:cNvSpPr/>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78" name="Freeform: Shape 177">
              <a:extLst>
                <a:ext uri="{FF2B5EF4-FFF2-40B4-BE49-F238E27FC236}">
                  <a16:creationId xmlns:a16="http://schemas.microsoft.com/office/drawing/2014/main" id="{6D8F4523-43DA-44FA-9636-7AF8A2017629}"/>
                </a:ext>
              </a:extLst>
            </p:cNvPr>
            <p:cNvSpPr/>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dirty="0"/>
            </a:p>
          </p:txBody>
        </p:sp>
        <p:sp>
          <p:nvSpPr>
            <p:cNvPr id="179" name="Freeform: Shape 178">
              <a:extLst>
                <a:ext uri="{FF2B5EF4-FFF2-40B4-BE49-F238E27FC236}">
                  <a16:creationId xmlns:a16="http://schemas.microsoft.com/office/drawing/2014/main" id="{111F429A-3257-492D-8A29-84A1D13A36A6}"/>
                </a:ext>
              </a:extLst>
            </p:cNvPr>
            <p:cNvSpPr/>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80" name="Freeform: Shape 179">
              <a:extLst>
                <a:ext uri="{FF2B5EF4-FFF2-40B4-BE49-F238E27FC236}">
                  <a16:creationId xmlns:a16="http://schemas.microsoft.com/office/drawing/2014/main" id="{92ECE09F-60A8-4210-93A0-A106F86E72D5}"/>
                </a:ext>
              </a:extLst>
            </p:cNvPr>
            <p:cNvSpPr/>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81" name="Freeform: Shape 180">
              <a:extLst>
                <a:ext uri="{FF2B5EF4-FFF2-40B4-BE49-F238E27FC236}">
                  <a16:creationId xmlns:a16="http://schemas.microsoft.com/office/drawing/2014/main" id="{2F6510AF-26CB-4C15-9721-25DAF4D11227}"/>
                </a:ext>
              </a:extLst>
            </p:cNvPr>
            <p:cNvSpPr/>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82" name="Freeform: Shape 181">
              <a:extLst>
                <a:ext uri="{FF2B5EF4-FFF2-40B4-BE49-F238E27FC236}">
                  <a16:creationId xmlns:a16="http://schemas.microsoft.com/office/drawing/2014/main" id="{3733FA97-3A4B-4FEC-9E4D-17709501D2CF}"/>
                </a:ext>
              </a:extLst>
            </p:cNvPr>
            <p:cNvSpPr/>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83" name="Freeform: Shape 182">
              <a:extLst>
                <a:ext uri="{FF2B5EF4-FFF2-40B4-BE49-F238E27FC236}">
                  <a16:creationId xmlns:a16="http://schemas.microsoft.com/office/drawing/2014/main" id="{C157C8E6-B080-484E-BC21-50304625D3C4}"/>
                </a:ext>
              </a:extLst>
            </p:cNvPr>
            <p:cNvSpPr/>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84" name="Freeform: Shape 183">
              <a:extLst>
                <a:ext uri="{FF2B5EF4-FFF2-40B4-BE49-F238E27FC236}">
                  <a16:creationId xmlns:a16="http://schemas.microsoft.com/office/drawing/2014/main" id="{0489747D-9419-477E-9DDC-DB0013D6C38C}"/>
                </a:ext>
              </a:extLst>
            </p:cNvPr>
            <p:cNvSpPr/>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185" name="Freeform: Shape 184">
              <a:extLst>
                <a:ext uri="{FF2B5EF4-FFF2-40B4-BE49-F238E27FC236}">
                  <a16:creationId xmlns:a16="http://schemas.microsoft.com/office/drawing/2014/main" id="{A6275509-2E49-4FF1-9F40-856F58B8252F}"/>
                </a:ext>
              </a:extLst>
            </p:cNvPr>
            <p:cNvSpPr/>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86" name="Freeform: Shape 185">
              <a:extLst>
                <a:ext uri="{FF2B5EF4-FFF2-40B4-BE49-F238E27FC236}">
                  <a16:creationId xmlns:a16="http://schemas.microsoft.com/office/drawing/2014/main" id="{303736E0-472B-482C-928D-B5F49E4771B9}"/>
                </a:ext>
              </a:extLst>
            </p:cNvPr>
            <p:cNvSpPr/>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87" name="Freeform: Shape 186">
              <a:extLst>
                <a:ext uri="{FF2B5EF4-FFF2-40B4-BE49-F238E27FC236}">
                  <a16:creationId xmlns:a16="http://schemas.microsoft.com/office/drawing/2014/main" id="{7FBD502F-54A6-4808-BEAC-AC2D41D5643C}"/>
                </a:ext>
              </a:extLst>
            </p:cNvPr>
            <p:cNvSpPr/>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rtl="0"/>
              <a:endParaRPr lang="en-US" dirty="0"/>
            </a:p>
          </p:txBody>
        </p:sp>
        <p:sp>
          <p:nvSpPr>
            <p:cNvPr id="188" name="Freeform: Shape 187">
              <a:extLst>
                <a:ext uri="{FF2B5EF4-FFF2-40B4-BE49-F238E27FC236}">
                  <a16:creationId xmlns:a16="http://schemas.microsoft.com/office/drawing/2014/main" id="{F1ED3136-A06E-4DCC-88B2-3875E5743FFE}"/>
                </a:ext>
              </a:extLst>
            </p:cNvPr>
            <p:cNvSpPr/>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dirty="0"/>
            </a:p>
          </p:txBody>
        </p:sp>
        <p:sp>
          <p:nvSpPr>
            <p:cNvPr id="189" name="Freeform: Shape 188">
              <a:extLst>
                <a:ext uri="{FF2B5EF4-FFF2-40B4-BE49-F238E27FC236}">
                  <a16:creationId xmlns:a16="http://schemas.microsoft.com/office/drawing/2014/main" id="{4DE0F6C0-6228-48B9-9CAD-C38CE231CEEA}"/>
                </a:ext>
              </a:extLst>
            </p:cNvPr>
            <p:cNvSpPr/>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rtl="0"/>
              <a:endParaRPr lang="en-US" dirty="0"/>
            </a:p>
          </p:txBody>
        </p:sp>
        <p:sp>
          <p:nvSpPr>
            <p:cNvPr id="190" name="Freeform: Shape 189">
              <a:extLst>
                <a:ext uri="{FF2B5EF4-FFF2-40B4-BE49-F238E27FC236}">
                  <a16:creationId xmlns:a16="http://schemas.microsoft.com/office/drawing/2014/main" id="{5B7C3C42-11DB-4B15-B8CB-FE18C3105A2F}"/>
                </a:ext>
              </a:extLst>
            </p:cNvPr>
            <p:cNvSpPr/>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dirty="0"/>
            </a:p>
          </p:txBody>
        </p:sp>
        <p:sp>
          <p:nvSpPr>
            <p:cNvPr id="191" name="Freeform: Shape 190">
              <a:extLst>
                <a:ext uri="{FF2B5EF4-FFF2-40B4-BE49-F238E27FC236}">
                  <a16:creationId xmlns:a16="http://schemas.microsoft.com/office/drawing/2014/main" id="{A8886BDE-918B-4409-AAEF-72E92A4DC866}"/>
                </a:ext>
              </a:extLst>
            </p:cNvPr>
            <p:cNvSpPr/>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92" name="Freeform: Shape 191">
              <a:extLst>
                <a:ext uri="{FF2B5EF4-FFF2-40B4-BE49-F238E27FC236}">
                  <a16:creationId xmlns:a16="http://schemas.microsoft.com/office/drawing/2014/main" id="{B8C8E6BF-0F3A-4589-A8AF-B3714E74FDF4}"/>
                </a:ext>
              </a:extLst>
            </p:cNvPr>
            <p:cNvSpPr/>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93" name="Freeform: Shape 192">
              <a:extLst>
                <a:ext uri="{FF2B5EF4-FFF2-40B4-BE49-F238E27FC236}">
                  <a16:creationId xmlns:a16="http://schemas.microsoft.com/office/drawing/2014/main" id="{DDC44D30-863E-43FB-8742-44C1D9F3E531}"/>
                </a:ext>
              </a:extLst>
            </p:cNvPr>
            <p:cNvSpPr/>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194" name="Freeform: Shape 193">
              <a:extLst>
                <a:ext uri="{FF2B5EF4-FFF2-40B4-BE49-F238E27FC236}">
                  <a16:creationId xmlns:a16="http://schemas.microsoft.com/office/drawing/2014/main" id="{D8DB85FA-14C6-4973-A4D7-44562B42CA44}"/>
                </a:ext>
              </a:extLst>
            </p:cNvPr>
            <p:cNvSpPr/>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95" name="Freeform: Shape 194">
              <a:extLst>
                <a:ext uri="{FF2B5EF4-FFF2-40B4-BE49-F238E27FC236}">
                  <a16:creationId xmlns:a16="http://schemas.microsoft.com/office/drawing/2014/main" id="{3E7FE024-6E32-462A-871F-8F6B72188B3C}"/>
                </a:ext>
              </a:extLst>
            </p:cNvPr>
            <p:cNvSpPr/>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196" name="Freeform: Shape 195">
              <a:extLst>
                <a:ext uri="{FF2B5EF4-FFF2-40B4-BE49-F238E27FC236}">
                  <a16:creationId xmlns:a16="http://schemas.microsoft.com/office/drawing/2014/main" id="{E69BFA7E-0AB9-498B-BA39-EF3C3C5BEB21}"/>
                </a:ext>
              </a:extLst>
            </p:cNvPr>
            <p:cNvSpPr/>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sp>
          <p:nvSpPr>
            <p:cNvPr id="197" name="Freeform: Shape 196">
              <a:extLst>
                <a:ext uri="{FF2B5EF4-FFF2-40B4-BE49-F238E27FC236}">
                  <a16:creationId xmlns:a16="http://schemas.microsoft.com/office/drawing/2014/main" id="{3236D4A1-FC5C-4C5E-B889-9D912A0011BB}"/>
                </a:ext>
              </a:extLst>
            </p:cNvPr>
            <p:cNvSpPr/>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98" name="Freeform: Shape 197">
              <a:extLst>
                <a:ext uri="{FF2B5EF4-FFF2-40B4-BE49-F238E27FC236}">
                  <a16:creationId xmlns:a16="http://schemas.microsoft.com/office/drawing/2014/main" id="{BA5D4991-8CE2-4793-A6ED-3328CA691D90}"/>
                </a:ext>
              </a:extLst>
            </p:cNvPr>
            <p:cNvSpPr/>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199" name="Freeform: Shape 198">
              <a:extLst>
                <a:ext uri="{FF2B5EF4-FFF2-40B4-BE49-F238E27FC236}">
                  <a16:creationId xmlns:a16="http://schemas.microsoft.com/office/drawing/2014/main" id="{1AC542D8-71BB-423D-AF81-5DE3851C896C}"/>
                </a:ext>
              </a:extLst>
            </p:cNvPr>
            <p:cNvSpPr/>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200" name="Freeform: Shape 199">
              <a:extLst>
                <a:ext uri="{FF2B5EF4-FFF2-40B4-BE49-F238E27FC236}">
                  <a16:creationId xmlns:a16="http://schemas.microsoft.com/office/drawing/2014/main" id="{3D45D6A6-37C0-42D7-8B67-0F131703EC77}"/>
                </a:ext>
              </a:extLst>
            </p:cNvPr>
            <p:cNvSpPr/>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01" name="Freeform: Shape 200">
              <a:extLst>
                <a:ext uri="{FF2B5EF4-FFF2-40B4-BE49-F238E27FC236}">
                  <a16:creationId xmlns:a16="http://schemas.microsoft.com/office/drawing/2014/main" id="{699C817A-290E-4BD1-9FAE-7AA9BFE7C3DB}"/>
                </a:ext>
              </a:extLst>
            </p:cNvPr>
            <p:cNvSpPr/>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202" name="Freeform: Shape 201">
              <a:extLst>
                <a:ext uri="{FF2B5EF4-FFF2-40B4-BE49-F238E27FC236}">
                  <a16:creationId xmlns:a16="http://schemas.microsoft.com/office/drawing/2014/main" id="{D8DD7577-F544-4731-AC1E-4C33460CE0C1}"/>
                </a:ext>
              </a:extLst>
            </p:cNvPr>
            <p:cNvSpPr/>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03" name="Freeform: Shape 202">
              <a:extLst>
                <a:ext uri="{FF2B5EF4-FFF2-40B4-BE49-F238E27FC236}">
                  <a16:creationId xmlns:a16="http://schemas.microsoft.com/office/drawing/2014/main" id="{021297F1-D0B8-4026-8CC5-221E54FDD063}"/>
                </a:ext>
              </a:extLst>
            </p:cNvPr>
            <p:cNvSpPr/>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04" name="Freeform: Shape 203">
              <a:extLst>
                <a:ext uri="{FF2B5EF4-FFF2-40B4-BE49-F238E27FC236}">
                  <a16:creationId xmlns:a16="http://schemas.microsoft.com/office/drawing/2014/main" id="{04A984F3-E660-429F-AED9-04786475F634}"/>
                </a:ext>
              </a:extLst>
            </p:cNvPr>
            <p:cNvSpPr/>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05" name="Freeform: Shape 204">
              <a:extLst>
                <a:ext uri="{FF2B5EF4-FFF2-40B4-BE49-F238E27FC236}">
                  <a16:creationId xmlns:a16="http://schemas.microsoft.com/office/drawing/2014/main" id="{2DB17F0D-D77B-4483-9E8E-319177789665}"/>
                </a:ext>
              </a:extLst>
            </p:cNvPr>
            <p:cNvSpPr/>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206" name="Freeform: Shape 205">
              <a:extLst>
                <a:ext uri="{FF2B5EF4-FFF2-40B4-BE49-F238E27FC236}">
                  <a16:creationId xmlns:a16="http://schemas.microsoft.com/office/drawing/2014/main" id="{9046B41E-0F2B-4082-A3E4-5548644371A4}"/>
                </a:ext>
              </a:extLst>
            </p:cNvPr>
            <p:cNvSpPr/>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07" name="Freeform: Shape 206">
              <a:extLst>
                <a:ext uri="{FF2B5EF4-FFF2-40B4-BE49-F238E27FC236}">
                  <a16:creationId xmlns:a16="http://schemas.microsoft.com/office/drawing/2014/main" id="{850BC367-3EFE-468D-9C0E-57BEEACBB42B}"/>
                </a:ext>
              </a:extLst>
            </p:cNvPr>
            <p:cNvSpPr/>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208" name="Freeform: Shape 207">
              <a:extLst>
                <a:ext uri="{FF2B5EF4-FFF2-40B4-BE49-F238E27FC236}">
                  <a16:creationId xmlns:a16="http://schemas.microsoft.com/office/drawing/2014/main" id="{C9888921-C8FE-4492-B32A-237D6C8F7DC1}"/>
                </a:ext>
              </a:extLst>
            </p:cNvPr>
            <p:cNvSpPr/>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09" name="Freeform: Shape 208">
              <a:extLst>
                <a:ext uri="{FF2B5EF4-FFF2-40B4-BE49-F238E27FC236}">
                  <a16:creationId xmlns:a16="http://schemas.microsoft.com/office/drawing/2014/main" id="{E44D46CA-77FA-4BB6-87FB-E3B22CE18FAC}"/>
                </a:ext>
              </a:extLst>
            </p:cNvPr>
            <p:cNvSpPr/>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10" name="Freeform: Shape 209">
              <a:extLst>
                <a:ext uri="{FF2B5EF4-FFF2-40B4-BE49-F238E27FC236}">
                  <a16:creationId xmlns:a16="http://schemas.microsoft.com/office/drawing/2014/main" id="{222FFF28-1339-4CEC-9507-5712688B707A}"/>
                </a:ext>
              </a:extLst>
            </p:cNvPr>
            <p:cNvSpPr/>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11" name="Freeform: Shape 210">
              <a:extLst>
                <a:ext uri="{FF2B5EF4-FFF2-40B4-BE49-F238E27FC236}">
                  <a16:creationId xmlns:a16="http://schemas.microsoft.com/office/drawing/2014/main" id="{97046F8D-E7F8-4947-BD15-F7C277D10455}"/>
                </a:ext>
              </a:extLst>
            </p:cNvPr>
            <p:cNvSpPr/>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dirty="0"/>
            </a:p>
          </p:txBody>
        </p:sp>
        <p:sp>
          <p:nvSpPr>
            <p:cNvPr id="212" name="Freeform: Shape 211">
              <a:extLst>
                <a:ext uri="{FF2B5EF4-FFF2-40B4-BE49-F238E27FC236}">
                  <a16:creationId xmlns:a16="http://schemas.microsoft.com/office/drawing/2014/main" id="{95C1D3F5-E6A3-481D-9011-52EB6B1F4E6A}"/>
                </a:ext>
              </a:extLst>
            </p:cNvPr>
            <p:cNvSpPr/>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13" name="Freeform: Shape 212">
              <a:extLst>
                <a:ext uri="{FF2B5EF4-FFF2-40B4-BE49-F238E27FC236}">
                  <a16:creationId xmlns:a16="http://schemas.microsoft.com/office/drawing/2014/main" id="{09E45670-225D-440E-B5FD-B4D2F8238333}"/>
                </a:ext>
              </a:extLst>
            </p:cNvPr>
            <p:cNvSpPr/>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dirty="0"/>
            </a:p>
          </p:txBody>
        </p:sp>
        <p:sp>
          <p:nvSpPr>
            <p:cNvPr id="214" name="Freeform: Shape 213">
              <a:extLst>
                <a:ext uri="{FF2B5EF4-FFF2-40B4-BE49-F238E27FC236}">
                  <a16:creationId xmlns:a16="http://schemas.microsoft.com/office/drawing/2014/main" id="{B8901341-7B58-4B5C-B203-C00AC80C4AA2}"/>
                </a:ext>
              </a:extLst>
            </p:cNvPr>
            <p:cNvSpPr/>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dirty="0"/>
            </a:p>
          </p:txBody>
        </p:sp>
        <p:sp>
          <p:nvSpPr>
            <p:cNvPr id="215" name="Freeform: Shape 214">
              <a:extLst>
                <a:ext uri="{FF2B5EF4-FFF2-40B4-BE49-F238E27FC236}">
                  <a16:creationId xmlns:a16="http://schemas.microsoft.com/office/drawing/2014/main" id="{6721ACE4-99CD-4E6B-9A31-175DB6EFB94D}"/>
                </a:ext>
              </a:extLst>
            </p:cNvPr>
            <p:cNvSpPr/>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216" name="Freeform: Shape 215">
              <a:extLst>
                <a:ext uri="{FF2B5EF4-FFF2-40B4-BE49-F238E27FC236}">
                  <a16:creationId xmlns:a16="http://schemas.microsoft.com/office/drawing/2014/main" id="{B939B2D0-D432-4960-96D1-9ACE70E71B73}"/>
                </a:ext>
              </a:extLst>
            </p:cNvPr>
            <p:cNvSpPr/>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217" name="Freeform: Shape 216">
              <a:extLst>
                <a:ext uri="{FF2B5EF4-FFF2-40B4-BE49-F238E27FC236}">
                  <a16:creationId xmlns:a16="http://schemas.microsoft.com/office/drawing/2014/main" id="{837922C9-5AF6-4E8E-9DB4-8F356EFD836F}"/>
                </a:ext>
              </a:extLst>
            </p:cNvPr>
            <p:cNvSpPr/>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dirty="0"/>
            </a:p>
          </p:txBody>
        </p:sp>
        <p:sp>
          <p:nvSpPr>
            <p:cNvPr id="218" name="Freeform: Shape 217">
              <a:extLst>
                <a:ext uri="{FF2B5EF4-FFF2-40B4-BE49-F238E27FC236}">
                  <a16:creationId xmlns:a16="http://schemas.microsoft.com/office/drawing/2014/main" id="{84F52B65-D542-4CB4-BBDA-44C1A78A81C9}"/>
                </a:ext>
              </a:extLst>
            </p:cNvPr>
            <p:cNvSpPr/>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dirty="0"/>
            </a:p>
          </p:txBody>
        </p:sp>
        <p:sp>
          <p:nvSpPr>
            <p:cNvPr id="219" name="Freeform: Shape 218">
              <a:extLst>
                <a:ext uri="{FF2B5EF4-FFF2-40B4-BE49-F238E27FC236}">
                  <a16:creationId xmlns:a16="http://schemas.microsoft.com/office/drawing/2014/main" id="{B61086A9-C1C4-4A2C-B6F1-5956D0261016}"/>
                </a:ext>
              </a:extLst>
            </p:cNvPr>
            <p:cNvSpPr/>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dirty="0"/>
            </a:p>
          </p:txBody>
        </p:sp>
        <p:sp>
          <p:nvSpPr>
            <p:cNvPr id="220" name="Freeform: Shape 219">
              <a:extLst>
                <a:ext uri="{FF2B5EF4-FFF2-40B4-BE49-F238E27FC236}">
                  <a16:creationId xmlns:a16="http://schemas.microsoft.com/office/drawing/2014/main" id="{1AA397D9-9689-4FC7-ADA7-F05661CC4C54}"/>
                </a:ext>
              </a:extLst>
            </p:cNvPr>
            <p:cNvSpPr/>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dirty="0"/>
            </a:p>
          </p:txBody>
        </p:sp>
      </p:grpSp>
      <p:grpSp>
        <p:nvGrpSpPr>
          <p:cNvPr id="221" name="Grupo 220">
            <a:extLst>
              <a:ext uri="{FF2B5EF4-FFF2-40B4-BE49-F238E27FC236}">
                <a16:creationId xmlns:a16="http://schemas.microsoft.com/office/drawing/2014/main" id="{EE1171A0-B1C0-438A-B262-BE014FA1F4BD}"/>
              </a:ext>
              <a:ext uri="{C183D7F6-B498-43B3-948B-1728B52AA6E4}">
                <adec:decorative xmlns:adec="http://schemas.microsoft.com/office/drawing/2017/decorative" val="1"/>
              </a:ext>
            </a:extLst>
          </p:cNvPr>
          <p:cNvGrpSpPr/>
          <p:nvPr userDrawn="1"/>
        </p:nvGrpSpPr>
        <p:grpSpPr>
          <a:xfrm>
            <a:off x="10579799" y="466375"/>
            <a:ext cx="1089022" cy="1089022"/>
            <a:chOff x="4741467" y="593941"/>
            <a:chExt cx="932200" cy="932200"/>
          </a:xfrm>
        </p:grpSpPr>
        <p:sp>
          <p:nvSpPr>
            <p:cNvPr id="222" name="Gráfico 212">
              <a:extLst>
                <a:ext uri="{FF2B5EF4-FFF2-40B4-BE49-F238E27FC236}">
                  <a16:creationId xmlns:a16="http://schemas.microsoft.com/office/drawing/2014/main" id="{14F2FEF3-50D1-40FC-B4B4-77A1F7E21F16}"/>
                </a:ext>
                <a:ext uri="{C183D7F6-B498-43B3-948B-1728B52AA6E4}">
                  <adec:decorative xmlns:adec="http://schemas.microsoft.com/office/drawing/2017/decorative" val="1"/>
                </a:ext>
              </a:extLst>
            </p:cNvPr>
            <p:cNvSpPr/>
            <p:nvPr userDrawn="1"/>
          </p:nvSpPr>
          <p:spPr>
            <a:xfrm>
              <a:off x="4741467" y="593941"/>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223" name="Gráfico 212">
              <a:extLst>
                <a:ext uri="{FF2B5EF4-FFF2-40B4-BE49-F238E27FC236}">
                  <a16:creationId xmlns:a16="http://schemas.microsoft.com/office/drawing/2014/main" id="{BD9CE92B-22AD-4B2F-992F-14F8CEC882D4}"/>
                </a:ext>
                <a:ext uri="{C183D7F6-B498-43B3-948B-1728B52AA6E4}">
                  <adec:decorative xmlns:adec="http://schemas.microsoft.com/office/drawing/2017/decorative" val="1"/>
                </a:ext>
              </a:extLst>
            </p:cNvPr>
            <p:cNvSpPr/>
            <p:nvPr userDrawn="1"/>
          </p:nvSpPr>
          <p:spPr>
            <a:xfrm>
              <a:off x="4741467" y="593941"/>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grpSp>
      <p:grpSp>
        <p:nvGrpSpPr>
          <p:cNvPr id="224" name="Grupo 223">
            <a:extLst>
              <a:ext uri="{FF2B5EF4-FFF2-40B4-BE49-F238E27FC236}">
                <a16:creationId xmlns:a16="http://schemas.microsoft.com/office/drawing/2014/main" id="{C3915ABD-0965-4BFC-BC2C-9614D5970349}"/>
              </a:ext>
              <a:ext uri="{C183D7F6-B498-43B3-948B-1728B52AA6E4}">
                <adec:decorative xmlns:adec="http://schemas.microsoft.com/office/drawing/2017/decorative" val="1"/>
              </a:ext>
            </a:extLst>
          </p:cNvPr>
          <p:cNvGrpSpPr/>
          <p:nvPr userDrawn="1"/>
        </p:nvGrpSpPr>
        <p:grpSpPr>
          <a:xfrm>
            <a:off x="487753" y="5626538"/>
            <a:ext cx="319941" cy="319941"/>
            <a:chOff x="1185735" y="4917084"/>
            <a:chExt cx="319941" cy="319941"/>
          </a:xfrm>
        </p:grpSpPr>
        <p:sp>
          <p:nvSpPr>
            <p:cNvPr id="225" name="Elipse 224">
              <a:extLst>
                <a:ext uri="{FF2B5EF4-FFF2-40B4-BE49-F238E27FC236}">
                  <a16:creationId xmlns:a16="http://schemas.microsoft.com/office/drawing/2014/main" id="{9FE4684E-2475-4E37-AA4F-264F7CA762D8}"/>
                </a:ext>
                <a:ext uri="{C183D7F6-B498-43B3-948B-1728B52AA6E4}">
                  <adec:decorative xmlns:adec="http://schemas.microsoft.com/office/drawing/2017/decorative" val="1"/>
                </a:ext>
              </a:extLst>
            </p:cNvPr>
            <p:cNvSpPr/>
            <p:nvPr userDrawn="1"/>
          </p:nvSpPr>
          <p:spPr>
            <a:xfrm>
              <a:off x="1185735" y="4917084"/>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sp>
          <p:nvSpPr>
            <p:cNvPr id="226" name="Elipse 225">
              <a:extLst>
                <a:ext uri="{FF2B5EF4-FFF2-40B4-BE49-F238E27FC236}">
                  <a16:creationId xmlns:a16="http://schemas.microsoft.com/office/drawing/2014/main" id="{AF59A320-BCCE-4552-ABEC-E6072F986ED1}"/>
                </a:ext>
                <a:ext uri="{C183D7F6-B498-43B3-948B-1728B52AA6E4}">
                  <adec:decorative xmlns:adec="http://schemas.microsoft.com/office/drawing/2017/decorative" val="1"/>
                </a:ext>
              </a:extLst>
            </p:cNvPr>
            <p:cNvSpPr/>
            <p:nvPr userDrawn="1"/>
          </p:nvSpPr>
          <p:spPr>
            <a:xfrm>
              <a:off x="1185735" y="4917084"/>
              <a:ext cx="319941" cy="319941"/>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grpSp>
    </p:spTree>
    <p:extLst>
      <p:ext uri="{BB962C8B-B14F-4D97-AF65-F5344CB8AC3E}">
        <p14:creationId xmlns:p14="http://schemas.microsoft.com/office/powerpoint/2010/main" val="1007528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lumna de contenido 2">
    <p:spTree>
      <p:nvGrpSpPr>
        <p:cNvPr id="1" name=""/>
        <p:cNvGrpSpPr/>
        <p:nvPr/>
      </p:nvGrpSpPr>
      <p:grpSpPr>
        <a:xfrm>
          <a:off x="0" y="0"/>
          <a:ext cx="0" cy="0"/>
          <a:chOff x="0" y="0"/>
          <a:chExt cx="0" cy="0"/>
        </a:xfrm>
      </p:grpSpPr>
      <p:grpSp>
        <p:nvGrpSpPr>
          <p:cNvPr id="13" name="Grupo 12">
            <a:extLst>
              <a:ext uri="{FF2B5EF4-FFF2-40B4-BE49-F238E27FC236}">
                <a16:creationId xmlns:a16="http://schemas.microsoft.com/office/drawing/2014/main" id="{F02A036E-555E-452E-A03E-C23B0204B568}"/>
              </a:ext>
              <a:ext uri="{C183D7F6-B498-43B3-948B-1728B52AA6E4}">
                <adec:decorative xmlns:adec="http://schemas.microsoft.com/office/drawing/2017/decorative" val="1"/>
              </a:ext>
            </a:extLst>
          </p:cNvPr>
          <p:cNvGrpSpPr/>
          <p:nvPr userDrawn="1"/>
        </p:nvGrpSpPr>
        <p:grpSpPr>
          <a:xfrm>
            <a:off x="9847291" y="292656"/>
            <a:ext cx="1861854" cy="717514"/>
            <a:chOff x="0" y="292656"/>
            <a:chExt cx="1861854" cy="717514"/>
          </a:xfrm>
        </p:grpSpPr>
        <p:sp>
          <p:nvSpPr>
            <p:cNvPr id="18" name="Forma libre: Forma 17">
              <a:extLst>
                <a:ext uri="{FF2B5EF4-FFF2-40B4-BE49-F238E27FC236}">
                  <a16:creationId xmlns:a16="http://schemas.microsoft.com/office/drawing/2014/main" id="{D022D41B-79E8-48CF-B2C1-81682892F7AB}"/>
                </a:ext>
                <a:ext uri="{C183D7F6-B498-43B3-948B-1728B52AA6E4}">
                  <adec:decorative xmlns:adec="http://schemas.microsoft.com/office/drawing/2017/decorative" val="1"/>
                </a:ext>
              </a:extLst>
            </p:cNvPr>
            <p:cNvSpPr/>
            <p:nvPr userDrawn="1"/>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pPr rtl="0"/>
              <a:endParaRPr lang="en-US" dirty="0"/>
            </a:p>
          </p:txBody>
        </p:sp>
        <p:sp>
          <p:nvSpPr>
            <p:cNvPr id="19" name="Forma libre: Forma 18">
              <a:extLst>
                <a:ext uri="{FF2B5EF4-FFF2-40B4-BE49-F238E27FC236}">
                  <a16:creationId xmlns:a16="http://schemas.microsoft.com/office/drawing/2014/main" id="{B3C39C16-6EA8-4E23-96CD-35016A14A657}"/>
                </a:ext>
                <a:ext uri="{C183D7F6-B498-43B3-948B-1728B52AA6E4}">
                  <adec:decorative xmlns:adec="http://schemas.microsoft.com/office/drawing/2017/decorative" val="1"/>
                </a:ext>
              </a:extLst>
            </p:cNvPr>
            <p:cNvSpPr/>
            <p:nvPr userDrawn="1"/>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pPr rtl="0"/>
              <a:endParaRPr lang="en-US" dirty="0"/>
            </a:p>
          </p:txBody>
        </p:sp>
      </p:grpSp>
      <p:grpSp>
        <p:nvGrpSpPr>
          <p:cNvPr id="34" name="Grupo 33">
            <a:extLst>
              <a:ext uri="{FF2B5EF4-FFF2-40B4-BE49-F238E27FC236}">
                <a16:creationId xmlns:a16="http://schemas.microsoft.com/office/drawing/2014/main" id="{88349EA7-4C35-41B7-ADAE-D5A8A2B6B935}"/>
              </a:ext>
              <a:ext uri="{C183D7F6-B498-43B3-948B-1728B52AA6E4}">
                <adec:decorative xmlns:adec="http://schemas.microsoft.com/office/drawing/2017/decorative" val="1"/>
              </a:ext>
            </a:extLst>
          </p:cNvPr>
          <p:cNvGrpSpPr/>
          <p:nvPr userDrawn="1"/>
        </p:nvGrpSpPr>
        <p:grpSpPr>
          <a:xfrm>
            <a:off x="-8878" y="-8878"/>
            <a:ext cx="1242819" cy="1314996"/>
            <a:chOff x="79900" y="122321"/>
            <a:chExt cx="2232251" cy="2361890"/>
          </a:xfrm>
        </p:grpSpPr>
        <p:sp>
          <p:nvSpPr>
            <p:cNvPr id="16" name="Forma libre: Forma 15">
              <a:extLst>
                <a:ext uri="{FF2B5EF4-FFF2-40B4-BE49-F238E27FC236}">
                  <a16:creationId xmlns:a16="http://schemas.microsoft.com/office/drawing/2014/main" id="{40BB9AE5-B3F9-4910-8739-DCBEE4532722}"/>
                </a:ext>
                <a:ext uri="{C183D7F6-B498-43B3-948B-1728B52AA6E4}">
                  <adec:decorative xmlns:adec="http://schemas.microsoft.com/office/drawing/2017/decorative" val="1"/>
                </a:ext>
              </a:extLst>
            </p:cNvPr>
            <p:cNvSpPr/>
            <p:nvPr userDrawn="1"/>
          </p:nvSpPr>
          <p:spPr>
            <a:xfrm>
              <a:off x="79900" y="122321"/>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accent1"/>
                </a:solidFill>
              </a:endParaRPr>
            </a:p>
          </p:txBody>
        </p:sp>
        <p:sp>
          <p:nvSpPr>
            <p:cNvPr id="21" name="Forma libre: Forma 20">
              <a:extLst>
                <a:ext uri="{FF2B5EF4-FFF2-40B4-BE49-F238E27FC236}">
                  <a16:creationId xmlns:a16="http://schemas.microsoft.com/office/drawing/2014/main" id="{03E19069-8C91-4A11-ABFB-54DACDBFBB11}"/>
                </a:ext>
                <a:ext uri="{C183D7F6-B498-43B3-948B-1728B52AA6E4}">
                  <adec:decorative xmlns:adec="http://schemas.microsoft.com/office/drawing/2017/decorative" val="1"/>
                </a:ext>
              </a:extLst>
            </p:cNvPr>
            <p:cNvSpPr/>
            <p:nvPr userDrawn="1"/>
          </p:nvSpPr>
          <p:spPr>
            <a:xfrm>
              <a:off x="79900" y="122321"/>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accent1"/>
                </a:solidFill>
              </a:endParaRPr>
            </a:p>
          </p:txBody>
        </p:sp>
      </p:grpSp>
      <p:sp>
        <p:nvSpPr>
          <p:cNvPr id="40" name="Título 1">
            <a:extLst>
              <a:ext uri="{FF2B5EF4-FFF2-40B4-BE49-F238E27FC236}">
                <a16:creationId xmlns:a16="http://schemas.microsoft.com/office/drawing/2014/main" id="{5DFCC9E4-D2C1-4336-ADFB-27826CD054DE}"/>
              </a:ext>
            </a:extLst>
          </p:cNvPr>
          <p:cNvSpPr>
            <a:spLocks noGrp="1"/>
          </p:cNvSpPr>
          <p:nvPr>
            <p:ph type="title" hasCustomPrompt="1"/>
          </p:nvPr>
        </p:nvSpPr>
        <p:spPr>
          <a:xfrm>
            <a:off x="1691324" y="358614"/>
            <a:ext cx="7710127" cy="1044058"/>
          </a:xfrm>
        </p:spPr>
        <p:txBody>
          <a:bodyPr rtlCol="0" anchor="t"/>
          <a:lstStyle>
            <a:lvl1pPr>
              <a:defRPr/>
            </a:lvl1pPr>
          </a:lstStyle>
          <a:p>
            <a:pPr rtl="0"/>
            <a:r>
              <a:rPr lang="es"/>
              <a:t>Haga clic para agregar un título</a:t>
            </a:r>
          </a:p>
        </p:txBody>
      </p:sp>
      <p:sp>
        <p:nvSpPr>
          <p:cNvPr id="35" name="Marcador de texto 23">
            <a:extLst>
              <a:ext uri="{FF2B5EF4-FFF2-40B4-BE49-F238E27FC236}">
                <a16:creationId xmlns:a16="http://schemas.microsoft.com/office/drawing/2014/main" id="{0F74E023-C0D5-41E7-919F-5C8B489C6509}"/>
              </a:ext>
            </a:extLst>
          </p:cNvPr>
          <p:cNvSpPr>
            <a:spLocks noGrp="1"/>
          </p:cNvSpPr>
          <p:nvPr>
            <p:ph type="body" sz="quarter" idx="13" hasCustomPrompt="1"/>
          </p:nvPr>
        </p:nvSpPr>
        <p:spPr>
          <a:xfrm>
            <a:off x="1691325" y="1765954"/>
            <a:ext cx="4307160" cy="518874"/>
          </a:xfrm>
        </p:spPr>
        <p:txBody>
          <a:bodyPr rtlCol="0"/>
          <a:lstStyle>
            <a:lvl1pPr>
              <a:buNone/>
              <a:defRPr b="1"/>
            </a:lvl1pPr>
          </a:lstStyle>
          <a:p>
            <a:pPr lvl="0" rtl="0"/>
            <a:r>
              <a:rPr lang="es"/>
              <a:t>Haga clic para agregar un título</a:t>
            </a:r>
          </a:p>
        </p:txBody>
      </p:sp>
      <p:sp>
        <p:nvSpPr>
          <p:cNvPr id="36" name="Marcador de texto 25">
            <a:extLst>
              <a:ext uri="{FF2B5EF4-FFF2-40B4-BE49-F238E27FC236}">
                <a16:creationId xmlns:a16="http://schemas.microsoft.com/office/drawing/2014/main" id="{DFEFE027-FE1B-489A-A696-4FD8C4E65652}"/>
              </a:ext>
            </a:extLst>
          </p:cNvPr>
          <p:cNvSpPr>
            <a:spLocks noGrp="1"/>
          </p:cNvSpPr>
          <p:nvPr>
            <p:ph type="body" sz="quarter" idx="14" hasCustomPrompt="1"/>
          </p:nvPr>
        </p:nvSpPr>
        <p:spPr>
          <a:xfrm>
            <a:off x="1691325" y="2417734"/>
            <a:ext cx="4307160"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s"/>
              <a:t>Haga clic para agregar texto</a:t>
            </a:r>
          </a:p>
        </p:txBody>
      </p:sp>
      <p:sp>
        <p:nvSpPr>
          <p:cNvPr id="37" name="Marcador de texto 23">
            <a:extLst>
              <a:ext uri="{FF2B5EF4-FFF2-40B4-BE49-F238E27FC236}">
                <a16:creationId xmlns:a16="http://schemas.microsoft.com/office/drawing/2014/main" id="{3DB0FA80-1E07-4384-94AE-AC639E42FC7E}"/>
              </a:ext>
            </a:extLst>
          </p:cNvPr>
          <p:cNvSpPr>
            <a:spLocks noGrp="1"/>
          </p:cNvSpPr>
          <p:nvPr>
            <p:ph type="body" sz="quarter" idx="15" hasCustomPrompt="1"/>
          </p:nvPr>
        </p:nvSpPr>
        <p:spPr>
          <a:xfrm>
            <a:off x="6317484" y="1765954"/>
            <a:ext cx="4307160" cy="518874"/>
          </a:xfrm>
        </p:spPr>
        <p:txBody>
          <a:bodyPr rtlCol="0"/>
          <a:lstStyle>
            <a:lvl1pPr>
              <a:buNone/>
              <a:defRPr b="1"/>
            </a:lvl1pPr>
          </a:lstStyle>
          <a:p>
            <a:pPr lvl="0" rtl="0"/>
            <a:r>
              <a:rPr lang="es"/>
              <a:t>Haga clic para agregar un título</a:t>
            </a:r>
          </a:p>
        </p:txBody>
      </p:sp>
      <p:sp>
        <p:nvSpPr>
          <p:cNvPr id="38" name="Marcador de texto 25">
            <a:extLst>
              <a:ext uri="{FF2B5EF4-FFF2-40B4-BE49-F238E27FC236}">
                <a16:creationId xmlns:a16="http://schemas.microsoft.com/office/drawing/2014/main" id="{99C1CF62-099A-440A-BEFC-058944B90845}"/>
              </a:ext>
            </a:extLst>
          </p:cNvPr>
          <p:cNvSpPr>
            <a:spLocks noGrp="1"/>
          </p:cNvSpPr>
          <p:nvPr>
            <p:ph type="body" sz="quarter" idx="16" hasCustomPrompt="1"/>
          </p:nvPr>
        </p:nvSpPr>
        <p:spPr>
          <a:xfrm>
            <a:off x="6317484" y="2417734"/>
            <a:ext cx="4307160"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s"/>
              <a:t>Haga clic para agregar texto</a:t>
            </a:r>
          </a:p>
        </p:txBody>
      </p:sp>
      <p:sp>
        <p:nvSpPr>
          <p:cNvPr id="25" name="Marcador de fecha 178">
            <a:extLst>
              <a:ext uri="{FF2B5EF4-FFF2-40B4-BE49-F238E27FC236}">
                <a16:creationId xmlns:a16="http://schemas.microsoft.com/office/drawing/2014/main" id="{D233886F-CB8B-488F-AC80-91A3C6FC6812}"/>
              </a:ext>
            </a:extLst>
          </p:cNvPr>
          <p:cNvSpPr>
            <a:spLocks noGrp="1"/>
          </p:cNvSpPr>
          <p:nvPr>
            <p:ph type="dt" sz="half" idx="10"/>
          </p:nvPr>
        </p:nvSpPr>
        <p:spPr>
          <a:xfrm>
            <a:off x="838200" y="6356350"/>
            <a:ext cx="2743200" cy="365125"/>
          </a:xfrm>
        </p:spPr>
        <p:txBody>
          <a:bodyPr rtlCol="0"/>
          <a:lstStyle/>
          <a:p>
            <a:pPr rtl="0"/>
            <a:r>
              <a:rPr lang="es"/>
              <a:t>1/2/XXXXX</a:t>
            </a:r>
          </a:p>
        </p:txBody>
      </p:sp>
      <p:sp>
        <p:nvSpPr>
          <p:cNvPr id="26" name="Marcador de pie de página 179">
            <a:extLst>
              <a:ext uri="{FF2B5EF4-FFF2-40B4-BE49-F238E27FC236}">
                <a16:creationId xmlns:a16="http://schemas.microsoft.com/office/drawing/2014/main" id="{31C750C1-1A40-46E0-B48D-F1D78058D722}"/>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sp>
        <p:nvSpPr>
          <p:cNvPr id="33" name="Marcador de número de diapositiva 180">
            <a:extLst>
              <a:ext uri="{FF2B5EF4-FFF2-40B4-BE49-F238E27FC236}">
                <a16:creationId xmlns:a16="http://schemas.microsoft.com/office/drawing/2014/main" id="{8FDDDBE7-8A2B-4ABD-AA8A-56DAFD0C8665}"/>
              </a:ext>
            </a:extLst>
          </p:cNvPr>
          <p:cNvSpPr>
            <a:spLocks noGrp="1"/>
          </p:cNvSpPr>
          <p:nvPr>
            <p:ph type="sldNum" sz="quarter" idx="12"/>
          </p:nvPr>
        </p:nvSpPr>
        <p:spPr>
          <a:xfrm>
            <a:off x="8610600" y="6356350"/>
            <a:ext cx="2743200" cy="365125"/>
          </a:xfrm>
        </p:spPr>
        <p:txBody>
          <a:bodyPr rtlCol="0"/>
          <a:lstStyle>
            <a:lvl1pPr>
              <a:defRPr>
                <a:solidFill>
                  <a:schemeClr val="tx1"/>
                </a:solidFill>
              </a:defRPr>
            </a:lvl1pPr>
          </a:lstStyle>
          <a:p>
            <a:pPr rtl="0"/>
            <a:fld id="{5EA792F7-1D9E-4C7E-A103-E8EDFDC2691E}" type="slidenum">
              <a:rPr lang="en-US" smtClean="0"/>
              <a:pPr rtl="0"/>
              <a:t>‹#›</a:t>
            </a:fld>
            <a:endParaRPr lang="en-US" dirty="0"/>
          </a:p>
        </p:txBody>
      </p:sp>
      <p:grpSp>
        <p:nvGrpSpPr>
          <p:cNvPr id="56" name="Grupo 55">
            <a:extLst>
              <a:ext uri="{FF2B5EF4-FFF2-40B4-BE49-F238E27FC236}">
                <a16:creationId xmlns:a16="http://schemas.microsoft.com/office/drawing/2014/main" id="{094A3771-4C60-4CFE-8E9E-37289AB0317E}"/>
              </a:ext>
              <a:ext uri="{C183D7F6-B498-43B3-948B-1728B52AA6E4}">
                <adec:decorative xmlns:adec="http://schemas.microsoft.com/office/drawing/2017/decorative" val="1"/>
              </a:ext>
            </a:extLst>
          </p:cNvPr>
          <p:cNvGrpSpPr/>
          <p:nvPr userDrawn="1"/>
        </p:nvGrpSpPr>
        <p:grpSpPr>
          <a:xfrm>
            <a:off x="10056904" y="5782880"/>
            <a:ext cx="1054467" cy="469689"/>
            <a:chOff x="10056904" y="5720734"/>
            <a:chExt cx="1054467" cy="469689"/>
          </a:xfrm>
        </p:grpSpPr>
        <p:grpSp>
          <p:nvGrpSpPr>
            <p:cNvPr id="44" name="Gráfico 185">
              <a:extLst>
                <a:ext uri="{FF2B5EF4-FFF2-40B4-BE49-F238E27FC236}">
                  <a16:creationId xmlns:a16="http://schemas.microsoft.com/office/drawing/2014/main" id="{82CA434A-3484-456D-AE0D-D55E9CABFA96}"/>
                </a:ext>
                <a:ext uri="{C183D7F6-B498-43B3-948B-1728B52AA6E4}">
                  <adec:decorative xmlns:adec="http://schemas.microsoft.com/office/drawing/2017/decorative" val="1"/>
                </a:ext>
              </a:extLst>
            </p:cNvPr>
            <p:cNvGrpSpPr/>
            <p:nvPr userDrawn="1"/>
          </p:nvGrpSpPr>
          <p:grpSpPr>
            <a:xfrm>
              <a:off x="10056904" y="5720734"/>
              <a:ext cx="1054467" cy="469689"/>
              <a:chOff x="9841624" y="4115729"/>
              <a:chExt cx="602170" cy="268223"/>
            </a:xfrm>
            <a:solidFill>
              <a:schemeClr val="tx1"/>
            </a:solidFill>
          </p:grpSpPr>
          <p:sp>
            <p:nvSpPr>
              <p:cNvPr id="45" name="Forma libre: Forma 44">
                <a:extLst>
                  <a:ext uri="{FF2B5EF4-FFF2-40B4-BE49-F238E27FC236}">
                    <a16:creationId xmlns:a16="http://schemas.microsoft.com/office/drawing/2014/main" id="{1207C719-43F0-4665-8018-8838DD423DA7}"/>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46" name="Forma libre: Forma 45">
                <a:extLst>
                  <a:ext uri="{FF2B5EF4-FFF2-40B4-BE49-F238E27FC236}">
                    <a16:creationId xmlns:a16="http://schemas.microsoft.com/office/drawing/2014/main" id="{BC5E6BE1-0377-492E-8C35-C9751467B640}"/>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47" name="Forma libre: Forma 46">
                <a:extLst>
                  <a:ext uri="{FF2B5EF4-FFF2-40B4-BE49-F238E27FC236}">
                    <a16:creationId xmlns:a16="http://schemas.microsoft.com/office/drawing/2014/main" id="{7A539B71-0508-4FCA-9C39-AEC6A2EA9991}"/>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48" name="Forma libre: Forma 47">
                <a:extLst>
                  <a:ext uri="{FF2B5EF4-FFF2-40B4-BE49-F238E27FC236}">
                    <a16:creationId xmlns:a16="http://schemas.microsoft.com/office/drawing/2014/main" id="{8C5469B1-9998-4419-9D88-48A73CF4B76B}"/>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49" name="Forma libre: Forma 48">
                <a:extLst>
                  <a:ext uri="{FF2B5EF4-FFF2-40B4-BE49-F238E27FC236}">
                    <a16:creationId xmlns:a16="http://schemas.microsoft.com/office/drawing/2014/main" id="{CD09A9A1-8B7A-428A-825F-54D38DDB316B}"/>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grpSp>
        <p:grpSp>
          <p:nvGrpSpPr>
            <p:cNvPr id="50" name="Gráfico 185">
              <a:extLst>
                <a:ext uri="{FF2B5EF4-FFF2-40B4-BE49-F238E27FC236}">
                  <a16:creationId xmlns:a16="http://schemas.microsoft.com/office/drawing/2014/main" id="{D4D999BA-0F0D-4C71-9EBD-B63A0BEAD62B}"/>
                </a:ext>
                <a:ext uri="{C183D7F6-B498-43B3-948B-1728B52AA6E4}">
                  <adec:decorative xmlns:adec="http://schemas.microsoft.com/office/drawing/2017/decorative" val="1"/>
                </a:ext>
              </a:extLst>
            </p:cNvPr>
            <p:cNvGrpSpPr/>
            <p:nvPr userDrawn="1"/>
          </p:nvGrpSpPr>
          <p:grpSpPr>
            <a:xfrm>
              <a:off x="10056904" y="5720734"/>
              <a:ext cx="1054467" cy="469689"/>
              <a:chOff x="9841624" y="4115729"/>
              <a:chExt cx="602170" cy="268223"/>
            </a:xfrm>
            <a:solidFill>
              <a:schemeClr val="accent3">
                <a:alpha val="20000"/>
              </a:schemeClr>
            </a:solidFill>
          </p:grpSpPr>
          <p:sp>
            <p:nvSpPr>
              <p:cNvPr id="51" name="Forma libre: Forma 50">
                <a:extLst>
                  <a:ext uri="{FF2B5EF4-FFF2-40B4-BE49-F238E27FC236}">
                    <a16:creationId xmlns:a16="http://schemas.microsoft.com/office/drawing/2014/main" id="{FDE4F78B-7D0A-4A9C-8A51-279A4EE29834}"/>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2" name="Forma libre: Forma 51">
                <a:extLst>
                  <a:ext uri="{FF2B5EF4-FFF2-40B4-BE49-F238E27FC236}">
                    <a16:creationId xmlns:a16="http://schemas.microsoft.com/office/drawing/2014/main" id="{45979898-184B-4CB1-A3A0-FD02604EAD01}"/>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3" name="Forma libre: Forma 52">
                <a:extLst>
                  <a:ext uri="{FF2B5EF4-FFF2-40B4-BE49-F238E27FC236}">
                    <a16:creationId xmlns:a16="http://schemas.microsoft.com/office/drawing/2014/main" id="{A65087BF-15DB-40DB-AFFA-F8401659A2F7}"/>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4" name="Forma libre: Forma 53">
                <a:extLst>
                  <a:ext uri="{FF2B5EF4-FFF2-40B4-BE49-F238E27FC236}">
                    <a16:creationId xmlns:a16="http://schemas.microsoft.com/office/drawing/2014/main" id="{626290F3-DCED-4500-B758-5F184B3CEF17}"/>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5" name="Forma libre: Forma 54">
                <a:extLst>
                  <a:ext uri="{FF2B5EF4-FFF2-40B4-BE49-F238E27FC236}">
                    <a16:creationId xmlns:a16="http://schemas.microsoft.com/office/drawing/2014/main" id="{AF7E19E5-76ED-4A38-BB6F-CBF416DA8A78}"/>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grpSp>
      </p:grpSp>
    </p:spTree>
    <p:extLst>
      <p:ext uri="{BB962C8B-B14F-4D97-AF65-F5344CB8AC3E}">
        <p14:creationId xmlns:p14="http://schemas.microsoft.com/office/powerpoint/2010/main" val="39613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lumna de contenido 3">
    <p:spTree>
      <p:nvGrpSpPr>
        <p:cNvPr id="1" name=""/>
        <p:cNvGrpSpPr/>
        <p:nvPr/>
      </p:nvGrpSpPr>
      <p:grpSpPr>
        <a:xfrm>
          <a:off x="0" y="0"/>
          <a:ext cx="0" cy="0"/>
          <a:chOff x="0" y="0"/>
          <a:chExt cx="0" cy="0"/>
        </a:xfrm>
      </p:grpSpPr>
      <p:grpSp>
        <p:nvGrpSpPr>
          <p:cNvPr id="15" name="Grupo 14">
            <a:extLst>
              <a:ext uri="{FF2B5EF4-FFF2-40B4-BE49-F238E27FC236}">
                <a16:creationId xmlns:a16="http://schemas.microsoft.com/office/drawing/2014/main" id="{C588BAEF-9B22-4B78-838B-7DC11C0EA2C4}"/>
              </a:ext>
              <a:ext uri="{C183D7F6-B498-43B3-948B-1728B52AA6E4}">
                <adec:decorative xmlns:adec="http://schemas.microsoft.com/office/drawing/2017/decorative" val="1"/>
              </a:ext>
            </a:extLst>
          </p:cNvPr>
          <p:cNvGrpSpPr/>
          <p:nvPr userDrawn="1"/>
        </p:nvGrpSpPr>
        <p:grpSpPr>
          <a:xfrm>
            <a:off x="9847291" y="292656"/>
            <a:ext cx="1861854" cy="717514"/>
            <a:chOff x="0" y="292656"/>
            <a:chExt cx="1861854" cy="717514"/>
          </a:xfrm>
        </p:grpSpPr>
        <p:sp>
          <p:nvSpPr>
            <p:cNvPr id="16" name="Forma libre: Forma 15">
              <a:extLst>
                <a:ext uri="{FF2B5EF4-FFF2-40B4-BE49-F238E27FC236}">
                  <a16:creationId xmlns:a16="http://schemas.microsoft.com/office/drawing/2014/main" id="{420212D7-7787-4FFC-B8D9-35F729D185FA}"/>
                </a:ext>
                <a:ext uri="{C183D7F6-B498-43B3-948B-1728B52AA6E4}">
                  <adec:decorative xmlns:adec="http://schemas.microsoft.com/office/drawing/2017/decorative" val="1"/>
                </a:ext>
              </a:extLst>
            </p:cNvPr>
            <p:cNvSpPr/>
            <p:nvPr userDrawn="1"/>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pPr rtl="0"/>
              <a:endParaRPr lang="en-US" dirty="0"/>
            </a:p>
          </p:txBody>
        </p:sp>
        <p:sp>
          <p:nvSpPr>
            <p:cNvPr id="17" name="Forma libre: Forma 16">
              <a:extLst>
                <a:ext uri="{FF2B5EF4-FFF2-40B4-BE49-F238E27FC236}">
                  <a16:creationId xmlns:a16="http://schemas.microsoft.com/office/drawing/2014/main" id="{67577D49-4464-484D-8792-C20C8556A145}"/>
                </a:ext>
                <a:ext uri="{C183D7F6-B498-43B3-948B-1728B52AA6E4}">
                  <adec:decorative xmlns:adec="http://schemas.microsoft.com/office/drawing/2017/decorative" val="1"/>
                </a:ext>
              </a:extLst>
            </p:cNvPr>
            <p:cNvSpPr/>
            <p:nvPr userDrawn="1"/>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pPr rtl="0"/>
              <a:endParaRPr lang="en-US" dirty="0"/>
            </a:p>
          </p:txBody>
        </p:sp>
      </p:grpSp>
      <p:grpSp>
        <p:nvGrpSpPr>
          <p:cNvPr id="18" name="Grupo 17">
            <a:extLst>
              <a:ext uri="{FF2B5EF4-FFF2-40B4-BE49-F238E27FC236}">
                <a16:creationId xmlns:a16="http://schemas.microsoft.com/office/drawing/2014/main" id="{CFF06135-5FEE-41FD-9B18-A0441D2A7B3B}"/>
              </a:ext>
              <a:ext uri="{C183D7F6-B498-43B3-948B-1728B52AA6E4}">
                <adec:decorative xmlns:adec="http://schemas.microsoft.com/office/drawing/2017/decorative" val="1"/>
              </a:ext>
            </a:extLst>
          </p:cNvPr>
          <p:cNvGrpSpPr/>
          <p:nvPr userDrawn="1"/>
        </p:nvGrpSpPr>
        <p:grpSpPr>
          <a:xfrm>
            <a:off x="-8878" y="-8878"/>
            <a:ext cx="1242819" cy="1314996"/>
            <a:chOff x="79900" y="122321"/>
            <a:chExt cx="2232251" cy="2361890"/>
          </a:xfrm>
        </p:grpSpPr>
        <p:sp>
          <p:nvSpPr>
            <p:cNvPr id="19" name="Forma libre: Forma 18">
              <a:extLst>
                <a:ext uri="{FF2B5EF4-FFF2-40B4-BE49-F238E27FC236}">
                  <a16:creationId xmlns:a16="http://schemas.microsoft.com/office/drawing/2014/main" id="{53AEB7B2-43A7-459D-9CFA-1C75B3351CC6}"/>
                </a:ext>
                <a:ext uri="{C183D7F6-B498-43B3-948B-1728B52AA6E4}">
                  <adec:decorative xmlns:adec="http://schemas.microsoft.com/office/drawing/2017/decorative" val="1"/>
                </a:ext>
              </a:extLst>
            </p:cNvPr>
            <p:cNvSpPr/>
            <p:nvPr userDrawn="1"/>
          </p:nvSpPr>
          <p:spPr>
            <a:xfrm>
              <a:off x="79900" y="122321"/>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accent1"/>
                </a:solidFill>
              </a:endParaRPr>
            </a:p>
          </p:txBody>
        </p:sp>
        <p:sp>
          <p:nvSpPr>
            <p:cNvPr id="20" name="Forma libre: Forma 19">
              <a:extLst>
                <a:ext uri="{FF2B5EF4-FFF2-40B4-BE49-F238E27FC236}">
                  <a16:creationId xmlns:a16="http://schemas.microsoft.com/office/drawing/2014/main" id="{FA095D62-486F-47DD-A58F-7F4BE6617E8E}"/>
                </a:ext>
                <a:ext uri="{C183D7F6-B498-43B3-948B-1728B52AA6E4}">
                  <adec:decorative xmlns:adec="http://schemas.microsoft.com/office/drawing/2017/decorative" val="1"/>
                </a:ext>
              </a:extLst>
            </p:cNvPr>
            <p:cNvSpPr/>
            <p:nvPr userDrawn="1"/>
          </p:nvSpPr>
          <p:spPr>
            <a:xfrm>
              <a:off x="79900" y="122321"/>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accent1"/>
                </a:solidFill>
              </a:endParaRPr>
            </a:p>
          </p:txBody>
        </p:sp>
      </p:grpSp>
      <p:sp>
        <p:nvSpPr>
          <p:cNvPr id="37" name="Título 1">
            <a:extLst>
              <a:ext uri="{FF2B5EF4-FFF2-40B4-BE49-F238E27FC236}">
                <a16:creationId xmlns:a16="http://schemas.microsoft.com/office/drawing/2014/main" id="{A4FD0935-8B36-453D-B28E-23C060B3E273}"/>
              </a:ext>
            </a:extLst>
          </p:cNvPr>
          <p:cNvSpPr>
            <a:spLocks noGrp="1"/>
          </p:cNvSpPr>
          <p:nvPr>
            <p:ph type="title" hasCustomPrompt="1"/>
          </p:nvPr>
        </p:nvSpPr>
        <p:spPr>
          <a:xfrm>
            <a:off x="1691324" y="358614"/>
            <a:ext cx="7710127" cy="1044058"/>
          </a:xfrm>
        </p:spPr>
        <p:txBody>
          <a:bodyPr rtlCol="0" anchor="t"/>
          <a:lstStyle>
            <a:lvl1pPr>
              <a:defRPr/>
            </a:lvl1pPr>
          </a:lstStyle>
          <a:p>
            <a:pPr rtl="0"/>
            <a:r>
              <a:rPr lang="es"/>
              <a:t>Haga clic para agregar un título</a:t>
            </a:r>
          </a:p>
        </p:txBody>
      </p:sp>
      <p:sp>
        <p:nvSpPr>
          <p:cNvPr id="38" name="Marcador de texto 23">
            <a:extLst>
              <a:ext uri="{FF2B5EF4-FFF2-40B4-BE49-F238E27FC236}">
                <a16:creationId xmlns:a16="http://schemas.microsoft.com/office/drawing/2014/main" id="{FD196DEF-9124-464A-BE20-4F758F4E31C4}"/>
              </a:ext>
            </a:extLst>
          </p:cNvPr>
          <p:cNvSpPr>
            <a:spLocks noGrp="1"/>
          </p:cNvSpPr>
          <p:nvPr>
            <p:ph type="body" sz="quarter" idx="13" hasCustomPrompt="1"/>
          </p:nvPr>
        </p:nvSpPr>
        <p:spPr>
          <a:xfrm>
            <a:off x="470103" y="1758956"/>
            <a:ext cx="3534208" cy="518874"/>
          </a:xfrm>
        </p:spPr>
        <p:txBody>
          <a:bodyPr rtlCol="0"/>
          <a:lstStyle>
            <a:lvl1pPr>
              <a:buNone/>
              <a:defRPr b="1"/>
            </a:lvl1pPr>
          </a:lstStyle>
          <a:p>
            <a:pPr lvl="0" rtl="0"/>
            <a:r>
              <a:rPr lang="es"/>
              <a:t>Haga clic para agregar un título</a:t>
            </a:r>
          </a:p>
        </p:txBody>
      </p:sp>
      <p:sp>
        <p:nvSpPr>
          <p:cNvPr id="39" name="Marcador de texto 25">
            <a:extLst>
              <a:ext uri="{FF2B5EF4-FFF2-40B4-BE49-F238E27FC236}">
                <a16:creationId xmlns:a16="http://schemas.microsoft.com/office/drawing/2014/main" id="{A0F85BB1-4795-429F-8AC3-DACE25FEB6F3}"/>
              </a:ext>
            </a:extLst>
          </p:cNvPr>
          <p:cNvSpPr>
            <a:spLocks noGrp="1"/>
          </p:cNvSpPr>
          <p:nvPr>
            <p:ph type="body" sz="quarter" idx="14" hasCustomPrompt="1"/>
          </p:nvPr>
        </p:nvSpPr>
        <p:spPr>
          <a:xfrm>
            <a:off x="470103" y="2410736"/>
            <a:ext cx="3534208"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s"/>
              <a:t>Haga clic para agregar texto</a:t>
            </a:r>
          </a:p>
        </p:txBody>
      </p:sp>
      <p:sp>
        <p:nvSpPr>
          <p:cNvPr id="40" name="Marcador de texto 23">
            <a:extLst>
              <a:ext uri="{FF2B5EF4-FFF2-40B4-BE49-F238E27FC236}">
                <a16:creationId xmlns:a16="http://schemas.microsoft.com/office/drawing/2014/main" id="{68F13C61-FEA2-4F84-ADB4-B072944A1F2E}"/>
              </a:ext>
            </a:extLst>
          </p:cNvPr>
          <p:cNvSpPr>
            <a:spLocks noGrp="1"/>
          </p:cNvSpPr>
          <p:nvPr>
            <p:ph type="body" sz="quarter" idx="15" hasCustomPrompt="1"/>
          </p:nvPr>
        </p:nvSpPr>
        <p:spPr>
          <a:xfrm>
            <a:off x="4322520" y="1758956"/>
            <a:ext cx="3534208" cy="518874"/>
          </a:xfrm>
        </p:spPr>
        <p:txBody>
          <a:bodyPr rtlCol="0"/>
          <a:lstStyle>
            <a:lvl1pPr>
              <a:buNone/>
              <a:defRPr b="1"/>
            </a:lvl1pPr>
          </a:lstStyle>
          <a:p>
            <a:pPr lvl="0" rtl="0"/>
            <a:r>
              <a:rPr lang="es"/>
              <a:t>Haga clic para agregar un título</a:t>
            </a:r>
          </a:p>
        </p:txBody>
      </p:sp>
      <p:sp>
        <p:nvSpPr>
          <p:cNvPr id="41" name="Marcador de texto 25">
            <a:extLst>
              <a:ext uri="{FF2B5EF4-FFF2-40B4-BE49-F238E27FC236}">
                <a16:creationId xmlns:a16="http://schemas.microsoft.com/office/drawing/2014/main" id="{0931B5D4-0C97-40D5-93AF-A0CA590E8FE7}"/>
              </a:ext>
            </a:extLst>
          </p:cNvPr>
          <p:cNvSpPr>
            <a:spLocks noGrp="1"/>
          </p:cNvSpPr>
          <p:nvPr>
            <p:ph type="body" sz="quarter" idx="16" hasCustomPrompt="1"/>
          </p:nvPr>
        </p:nvSpPr>
        <p:spPr>
          <a:xfrm>
            <a:off x="4322520" y="2410736"/>
            <a:ext cx="3534208"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s"/>
              <a:t>Haga clic para agregar texto</a:t>
            </a:r>
          </a:p>
        </p:txBody>
      </p:sp>
      <p:sp>
        <p:nvSpPr>
          <p:cNvPr id="42" name="Marcador de texto 23">
            <a:extLst>
              <a:ext uri="{FF2B5EF4-FFF2-40B4-BE49-F238E27FC236}">
                <a16:creationId xmlns:a16="http://schemas.microsoft.com/office/drawing/2014/main" id="{57C721C7-54E7-4F91-AC64-A6CB4A58FBAC}"/>
              </a:ext>
            </a:extLst>
          </p:cNvPr>
          <p:cNvSpPr>
            <a:spLocks noGrp="1"/>
          </p:cNvSpPr>
          <p:nvPr>
            <p:ph type="body" sz="quarter" idx="17" hasCustomPrompt="1"/>
          </p:nvPr>
        </p:nvSpPr>
        <p:spPr>
          <a:xfrm>
            <a:off x="8174937" y="1758956"/>
            <a:ext cx="3534208" cy="518874"/>
          </a:xfrm>
        </p:spPr>
        <p:txBody>
          <a:bodyPr rtlCol="0"/>
          <a:lstStyle>
            <a:lvl1pPr>
              <a:buNone/>
              <a:defRPr b="1"/>
            </a:lvl1pPr>
          </a:lstStyle>
          <a:p>
            <a:pPr lvl="0" rtl="0"/>
            <a:r>
              <a:rPr lang="es"/>
              <a:t>Haga clic para agregar un título</a:t>
            </a:r>
          </a:p>
        </p:txBody>
      </p:sp>
      <p:sp>
        <p:nvSpPr>
          <p:cNvPr id="43" name="Marcador de texto 25">
            <a:extLst>
              <a:ext uri="{FF2B5EF4-FFF2-40B4-BE49-F238E27FC236}">
                <a16:creationId xmlns:a16="http://schemas.microsoft.com/office/drawing/2014/main" id="{6F350A6E-AE98-42CD-9742-7F116F9AF609}"/>
              </a:ext>
            </a:extLst>
          </p:cNvPr>
          <p:cNvSpPr>
            <a:spLocks noGrp="1"/>
          </p:cNvSpPr>
          <p:nvPr>
            <p:ph type="body" sz="quarter" idx="18" hasCustomPrompt="1"/>
          </p:nvPr>
        </p:nvSpPr>
        <p:spPr>
          <a:xfrm>
            <a:off x="8174937" y="2410736"/>
            <a:ext cx="3534208"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s"/>
              <a:t>Haga clic para agregar texto</a:t>
            </a:r>
          </a:p>
        </p:txBody>
      </p:sp>
      <p:sp>
        <p:nvSpPr>
          <p:cNvPr id="24" name="Marcador de fecha 178">
            <a:extLst>
              <a:ext uri="{FF2B5EF4-FFF2-40B4-BE49-F238E27FC236}">
                <a16:creationId xmlns:a16="http://schemas.microsoft.com/office/drawing/2014/main" id="{C04F291D-0D54-49CD-9169-A039D453D8C7}"/>
              </a:ext>
            </a:extLst>
          </p:cNvPr>
          <p:cNvSpPr>
            <a:spLocks noGrp="1"/>
          </p:cNvSpPr>
          <p:nvPr>
            <p:ph type="dt" sz="half" idx="10"/>
          </p:nvPr>
        </p:nvSpPr>
        <p:spPr>
          <a:xfrm>
            <a:off x="838200" y="6356350"/>
            <a:ext cx="2743200" cy="365125"/>
          </a:xfrm>
        </p:spPr>
        <p:txBody>
          <a:bodyPr rtlCol="0"/>
          <a:lstStyle/>
          <a:p>
            <a:pPr rtl="0"/>
            <a:r>
              <a:rPr lang="es"/>
              <a:t>1/2/XXXXX</a:t>
            </a:r>
          </a:p>
        </p:txBody>
      </p:sp>
      <p:sp>
        <p:nvSpPr>
          <p:cNvPr id="25" name="Marcador de pie de página 179">
            <a:extLst>
              <a:ext uri="{FF2B5EF4-FFF2-40B4-BE49-F238E27FC236}">
                <a16:creationId xmlns:a16="http://schemas.microsoft.com/office/drawing/2014/main" id="{0625F097-2116-4450-AC09-0BB7311D0E76}"/>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sp>
        <p:nvSpPr>
          <p:cNvPr id="32" name="Marcador de número de diapositiva 180">
            <a:extLst>
              <a:ext uri="{FF2B5EF4-FFF2-40B4-BE49-F238E27FC236}">
                <a16:creationId xmlns:a16="http://schemas.microsoft.com/office/drawing/2014/main" id="{5936DA3D-F2F0-4997-A41B-0FE9AFEDC22E}"/>
              </a:ext>
            </a:extLst>
          </p:cNvPr>
          <p:cNvSpPr>
            <a:spLocks noGrp="1"/>
          </p:cNvSpPr>
          <p:nvPr>
            <p:ph type="sldNum" sz="quarter" idx="12"/>
          </p:nvPr>
        </p:nvSpPr>
        <p:spPr>
          <a:xfrm>
            <a:off x="8610600" y="6356350"/>
            <a:ext cx="2743200" cy="365125"/>
          </a:xfrm>
        </p:spPr>
        <p:txBody>
          <a:bodyPr rtlCol="0"/>
          <a:lstStyle>
            <a:lvl1pPr>
              <a:defRPr>
                <a:solidFill>
                  <a:schemeClr val="tx1"/>
                </a:solidFill>
              </a:defRPr>
            </a:lvl1pPr>
          </a:lstStyle>
          <a:p>
            <a:pPr rtl="0"/>
            <a:fld id="{5EA792F7-1D9E-4C7E-A103-E8EDFDC2691E}" type="slidenum">
              <a:rPr lang="en-US" smtClean="0"/>
              <a:pPr rtl="0"/>
              <a:t>‹#›</a:t>
            </a:fld>
            <a:endParaRPr lang="en-US" dirty="0"/>
          </a:p>
        </p:txBody>
      </p:sp>
      <p:grpSp>
        <p:nvGrpSpPr>
          <p:cNvPr id="44" name="Grupo 43">
            <a:extLst>
              <a:ext uri="{FF2B5EF4-FFF2-40B4-BE49-F238E27FC236}">
                <a16:creationId xmlns:a16="http://schemas.microsoft.com/office/drawing/2014/main" id="{2AC563FF-7AA4-42A5-8F4E-9C62398C16A5}"/>
              </a:ext>
              <a:ext uri="{C183D7F6-B498-43B3-948B-1728B52AA6E4}">
                <adec:decorative xmlns:adec="http://schemas.microsoft.com/office/drawing/2017/decorative" val="1"/>
              </a:ext>
            </a:extLst>
          </p:cNvPr>
          <p:cNvGrpSpPr/>
          <p:nvPr userDrawn="1"/>
        </p:nvGrpSpPr>
        <p:grpSpPr>
          <a:xfrm>
            <a:off x="10056904" y="5782880"/>
            <a:ext cx="1054467" cy="469689"/>
            <a:chOff x="10056904" y="5720734"/>
            <a:chExt cx="1054467" cy="469689"/>
          </a:xfrm>
        </p:grpSpPr>
        <p:grpSp>
          <p:nvGrpSpPr>
            <p:cNvPr id="45" name="Gráfico 185">
              <a:extLst>
                <a:ext uri="{FF2B5EF4-FFF2-40B4-BE49-F238E27FC236}">
                  <a16:creationId xmlns:a16="http://schemas.microsoft.com/office/drawing/2014/main" id="{2F57252D-B141-4A8D-A8E0-321B5580CF62}"/>
                </a:ext>
                <a:ext uri="{C183D7F6-B498-43B3-948B-1728B52AA6E4}">
                  <adec:decorative xmlns:adec="http://schemas.microsoft.com/office/drawing/2017/decorative" val="1"/>
                </a:ext>
              </a:extLst>
            </p:cNvPr>
            <p:cNvGrpSpPr/>
            <p:nvPr userDrawn="1"/>
          </p:nvGrpSpPr>
          <p:grpSpPr>
            <a:xfrm>
              <a:off x="10056904" y="5720734"/>
              <a:ext cx="1054467" cy="469689"/>
              <a:chOff x="9841624" y="4115729"/>
              <a:chExt cx="602170" cy="268223"/>
            </a:xfrm>
            <a:solidFill>
              <a:schemeClr val="tx1"/>
            </a:solidFill>
          </p:grpSpPr>
          <p:sp>
            <p:nvSpPr>
              <p:cNvPr id="52" name="Forma libre: Forma 51">
                <a:extLst>
                  <a:ext uri="{FF2B5EF4-FFF2-40B4-BE49-F238E27FC236}">
                    <a16:creationId xmlns:a16="http://schemas.microsoft.com/office/drawing/2014/main" id="{297FCD16-1C56-4DA4-B8C9-51BFC88A889B}"/>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3" name="Forma libre: Forma 52">
                <a:extLst>
                  <a:ext uri="{FF2B5EF4-FFF2-40B4-BE49-F238E27FC236}">
                    <a16:creationId xmlns:a16="http://schemas.microsoft.com/office/drawing/2014/main" id="{47497B0E-345C-4CE9-99D5-BE1A7B8D172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4" name="Forma libre: Forma 53">
                <a:extLst>
                  <a:ext uri="{FF2B5EF4-FFF2-40B4-BE49-F238E27FC236}">
                    <a16:creationId xmlns:a16="http://schemas.microsoft.com/office/drawing/2014/main" id="{E669A919-E94D-4EBD-9BEF-E0D88107D0EB}"/>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5" name="Forma libre: Forma 54">
                <a:extLst>
                  <a:ext uri="{FF2B5EF4-FFF2-40B4-BE49-F238E27FC236}">
                    <a16:creationId xmlns:a16="http://schemas.microsoft.com/office/drawing/2014/main" id="{D1BA1768-AECB-478D-8E11-2C1B926C1203}"/>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6" name="Forma libre: Forma 55">
                <a:extLst>
                  <a:ext uri="{FF2B5EF4-FFF2-40B4-BE49-F238E27FC236}">
                    <a16:creationId xmlns:a16="http://schemas.microsoft.com/office/drawing/2014/main" id="{3DC23997-45DE-4735-AC40-8284598C4E7B}"/>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grpSp>
        <p:grpSp>
          <p:nvGrpSpPr>
            <p:cNvPr id="46" name="Gráfico 185">
              <a:extLst>
                <a:ext uri="{FF2B5EF4-FFF2-40B4-BE49-F238E27FC236}">
                  <a16:creationId xmlns:a16="http://schemas.microsoft.com/office/drawing/2014/main" id="{C4D33E31-7264-4B2D-B2DD-12BE09194094}"/>
                </a:ext>
                <a:ext uri="{C183D7F6-B498-43B3-948B-1728B52AA6E4}">
                  <adec:decorative xmlns:adec="http://schemas.microsoft.com/office/drawing/2017/decorative" val="1"/>
                </a:ext>
              </a:extLst>
            </p:cNvPr>
            <p:cNvGrpSpPr/>
            <p:nvPr userDrawn="1"/>
          </p:nvGrpSpPr>
          <p:grpSpPr>
            <a:xfrm>
              <a:off x="10056904" y="5720734"/>
              <a:ext cx="1054467" cy="469689"/>
              <a:chOff x="9841624" y="4115729"/>
              <a:chExt cx="602170" cy="268223"/>
            </a:xfrm>
            <a:solidFill>
              <a:schemeClr val="accent3">
                <a:alpha val="20000"/>
              </a:schemeClr>
            </a:solidFill>
          </p:grpSpPr>
          <p:sp>
            <p:nvSpPr>
              <p:cNvPr id="47" name="Forma libre: Forma 46">
                <a:extLst>
                  <a:ext uri="{FF2B5EF4-FFF2-40B4-BE49-F238E27FC236}">
                    <a16:creationId xmlns:a16="http://schemas.microsoft.com/office/drawing/2014/main" id="{06E4DFCB-D813-48EA-886A-E63C75F25516}"/>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48" name="Forma libre: Forma 47">
                <a:extLst>
                  <a:ext uri="{FF2B5EF4-FFF2-40B4-BE49-F238E27FC236}">
                    <a16:creationId xmlns:a16="http://schemas.microsoft.com/office/drawing/2014/main" id="{88750DAC-820B-45EB-8027-61B308D93D68}"/>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49" name="Forma libre: Forma 48">
                <a:extLst>
                  <a:ext uri="{FF2B5EF4-FFF2-40B4-BE49-F238E27FC236}">
                    <a16:creationId xmlns:a16="http://schemas.microsoft.com/office/drawing/2014/main" id="{77CDEC08-9D69-429D-B9FE-8CD9D1808BA8}"/>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0" name="Forma libre: Forma 49">
                <a:extLst>
                  <a:ext uri="{FF2B5EF4-FFF2-40B4-BE49-F238E27FC236}">
                    <a16:creationId xmlns:a16="http://schemas.microsoft.com/office/drawing/2014/main" id="{FA1D2AF9-5184-4BCB-9C38-AED1CF745378}"/>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51" name="Forma libre: Forma 50">
                <a:extLst>
                  <a:ext uri="{FF2B5EF4-FFF2-40B4-BE49-F238E27FC236}">
                    <a16:creationId xmlns:a16="http://schemas.microsoft.com/office/drawing/2014/main" id="{DAF345D8-C962-4DCF-9681-C4051FBDF178}"/>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grpSp>
      </p:grpSp>
    </p:spTree>
    <p:extLst>
      <p:ext uri="{BB962C8B-B14F-4D97-AF65-F5344CB8AC3E}">
        <p14:creationId xmlns:p14="http://schemas.microsoft.com/office/powerpoint/2010/main" val="1309511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esumen">
    <p:spTree>
      <p:nvGrpSpPr>
        <p:cNvPr id="1" name=""/>
        <p:cNvGrpSpPr/>
        <p:nvPr/>
      </p:nvGrpSpPr>
      <p:grpSpPr>
        <a:xfrm>
          <a:off x="0" y="0"/>
          <a:ext cx="0" cy="0"/>
          <a:chOff x="0" y="0"/>
          <a:chExt cx="0" cy="0"/>
        </a:xfrm>
      </p:grpSpPr>
      <p:grpSp>
        <p:nvGrpSpPr>
          <p:cNvPr id="23" name="Gráfico 185">
            <a:extLst>
              <a:ext uri="{FF2B5EF4-FFF2-40B4-BE49-F238E27FC236}">
                <a16:creationId xmlns:a16="http://schemas.microsoft.com/office/drawing/2014/main" id="{03C23AC4-0E0E-4B04-94AB-656B79835708}"/>
              </a:ext>
              <a:ext uri="{C183D7F6-B498-43B3-948B-1728B52AA6E4}">
                <adec:decorative xmlns:adec="http://schemas.microsoft.com/office/drawing/2017/decorative" val="1"/>
              </a:ext>
            </a:extLst>
          </p:cNvPr>
          <p:cNvGrpSpPr/>
          <p:nvPr userDrawn="1"/>
        </p:nvGrpSpPr>
        <p:grpSpPr>
          <a:xfrm>
            <a:off x="5150984" y="5322067"/>
            <a:ext cx="1054467" cy="469689"/>
            <a:chOff x="9841624" y="4115729"/>
            <a:chExt cx="602170" cy="268223"/>
          </a:xfrm>
          <a:solidFill>
            <a:schemeClr val="tx1"/>
          </a:solidFill>
        </p:grpSpPr>
        <p:sp>
          <p:nvSpPr>
            <p:cNvPr id="24" name="Forma libre: Forma 23">
              <a:extLst>
                <a:ext uri="{FF2B5EF4-FFF2-40B4-BE49-F238E27FC236}">
                  <a16:creationId xmlns:a16="http://schemas.microsoft.com/office/drawing/2014/main" id="{264AAD27-15A5-42BC-BF66-178316D4A9B3}"/>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5" name="Forma libre: Forma 24">
              <a:extLst>
                <a:ext uri="{FF2B5EF4-FFF2-40B4-BE49-F238E27FC236}">
                  <a16:creationId xmlns:a16="http://schemas.microsoft.com/office/drawing/2014/main" id="{28151D8B-16F6-4DFA-84A7-74C1CA765C4C}"/>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6" name="Forma libre: Forma 25">
              <a:extLst>
                <a:ext uri="{FF2B5EF4-FFF2-40B4-BE49-F238E27FC236}">
                  <a16:creationId xmlns:a16="http://schemas.microsoft.com/office/drawing/2014/main" id="{9928ED69-CA55-4819-B094-40A5461EF357}"/>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7" name="Forma libre: Forma 26">
              <a:extLst>
                <a:ext uri="{FF2B5EF4-FFF2-40B4-BE49-F238E27FC236}">
                  <a16:creationId xmlns:a16="http://schemas.microsoft.com/office/drawing/2014/main" id="{C19F1DB6-063C-4ACD-8F9E-7C75D4EB3F37}"/>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8" name="Forma libre: Forma 27">
              <a:extLst>
                <a:ext uri="{FF2B5EF4-FFF2-40B4-BE49-F238E27FC236}">
                  <a16:creationId xmlns:a16="http://schemas.microsoft.com/office/drawing/2014/main" id="{A871AB0B-7EF1-42FC-B508-B3FC6DF4063C}"/>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grpSp>
      <p:sp>
        <p:nvSpPr>
          <p:cNvPr id="7" name="Título 1">
            <a:extLst>
              <a:ext uri="{FF2B5EF4-FFF2-40B4-BE49-F238E27FC236}">
                <a16:creationId xmlns:a16="http://schemas.microsoft.com/office/drawing/2014/main" id="{1F761865-6361-457C-9D13-6D8F084B21B5}"/>
              </a:ext>
            </a:extLst>
          </p:cNvPr>
          <p:cNvSpPr>
            <a:spLocks noGrp="1"/>
          </p:cNvSpPr>
          <p:nvPr>
            <p:ph type="title" hasCustomPrompt="1"/>
          </p:nvPr>
        </p:nvSpPr>
        <p:spPr>
          <a:xfrm>
            <a:off x="6562063" y="401247"/>
            <a:ext cx="4617803" cy="1154400"/>
          </a:xfrm>
        </p:spPr>
        <p:txBody>
          <a:bodyPr rtlCol="0" anchor="b"/>
          <a:lstStyle>
            <a:lvl1pPr>
              <a:defRPr/>
            </a:lvl1pPr>
          </a:lstStyle>
          <a:p>
            <a:pPr rtl="0"/>
            <a:r>
              <a:rPr lang="es"/>
              <a:t>Haga clic para agregar un título</a:t>
            </a:r>
          </a:p>
        </p:txBody>
      </p:sp>
      <p:sp>
        <p:nvSpPr>
          <p:cNvPr id="32" name="Marcador de posición de imagen 31">
            <a:extLst>
              <a:ext uri="{FF2B5EF4-FFF2-40B4-BE49-F238E27FC236}">
                <a16:creationId xmlns:a16="http://schemas.microsoft.com/office/drawing/2014/main" id="{961125EE-E1B2-4624-A70D-CA37680B140A}"/>
              </a:ext>
            </a:extLst>
          </p:cNvPr>
          <p:cNvSpPr>
            <a:spLocks noGrp="1"/>
          </p:cNvSpPr>
          <p:nvPr>
            <p:ph type="pic" sz="quarter" idx="13" hasCustomPrompt="1"/>
          </p:nvPr>
        </p:nvSpPr>
        <p:spPr>
          <a:xfrm>
            <a:off x="477542" y="269355"/>
            <a:ext cx="3296556" cy="3296556"/>
          </a:xfrm>
          <a:custGeom>
            <a:avLst/>
            <a:gdLst>
              <a:gd name="connsiteX0" fmla="*/ 1648278 w 3296556"/>
              <a:gd name="connsiteY0" fmla="*/ 0 h 3296556"/>
              <a:gd name="connsiteX1" fmla="*/ 3296556 w 3296556"/>
              <a:gd name="connsiteY1" fmla="*/ 1648278 h 3296556"/>
              <a:gd name="connsiteX2" fmla="*/ 1648278 w 3296556"/>
              <a:gd name="connsiteY2" fmla="*/ 3296556 h 3296556"/>
              <a:gd name="connsiteX3" fmla="*/ 0 w 3296556"/>
              <a:gd name="connsiteY3" fmla="*/ 1648278 h 3296556"/>
              <a:gd name="connsiteX4" fmla="*/ 1648278 w 3296556"/>
              <a:gd name="connsiteY4" fmla="*/ 0 h 32965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556" h="3296556">
                <a:moveTo>
                  <a:pt x="1648278" y="0"/>
                </a:moveTo>
                <a:cubicBezTo>
                  <a:pt x="2558596" y="0"/>
                  <a:pt x="3296556" y="737960"/>
                  <a:pt x="3296556" y="1648278"/>
                </a:cubicBezTo>
                <a:cubicBezTo>
                  <a:pt x="3296556" y="2558596"/>
                  <a:pt x="2558596" y="3296556"/>
                  <a:pt x="1648278" y="3296556"/>
                </a:cubicBezTo>
                <a:cubicBezTo>
                  <a:pt x="737960" y="3296556"/>
                  <a:pt x="0" y="2558596"/>
                  <a:pt x="0" y="1648278"/>
                </a:cubicBezTo>
                <a:cubicBezTo>
                  <a:pt x="0" y="737960"/>
                  <a:pt x="737960" y="0"/>
                  <a:pt x="1648278" y="0"/>
                </a:cubicBezTo>
                <a:close/>
              </a:path>
            </a:pathLst>
          </a:custGeom>
        </p:spPr>
        <p:txBody>
          <a:bodyPr wrap="square" rtlCol="0" anchor="ctr">
            <a:noAutofit/>
          </a:bodyPr>
          <a:lstStyle>
            <a:lvl1pPr algn="ctr">
              <a:buNone/>
              <a:defRPr/>
            </a:lvl1pPr>
          </a:lstStyle>
          <a:p>
            <a:pPr rtl="0"/>
            <a:r>
              <a:rPr lang="es"/>
              <a:t>Haga clic para agregar una foto</a:t>
            </a:r>
          </a:p>
        </p:txBody>
      </p:sp>
      <p:sp>
        <p:nvSpPr>
          <p:cNvPr id="35" name="Marcador de posición de imagen 34">
            <a:extLst>
              <a:ext uri="{FF2B5EF4-FFF2-40B4-BE49-F238E27FC236}">
                <a16:creationId xmlns:a16="http://schemas.microsoft.com/office/drawing/2014/main" id="{BEDC59BC-2638-4FC0-B7A9-40AC4E437E1A}"/>
              </a:ext>
            </a:extLst>
          </p:cNvPr>
          <p:cNvSpPr>
            <a:spLocks noGrp="1"/>
          </p:cNvSpPr>
          <p:nvPr>
            <p:ph type="pic" sz="quarter" idx="14" hasCustomPrompt="1"/>
          </p:nvPr>
        </p:nvSpPr>
        <p:spPr>
          <a:xfrm>
            <a:off x="3820701" y="1675969"/>
            <a:ext cx="2167719" cy="2167719"/>
          </a:xfrm>
          <a:custGeom>
            <a:avLst/>
            <a:gdLst>
              <a:gd name="connsiteX0" fmla="*/ 1083860 w 2167719"/>
              <a:gd name="connsiteY0" fmla="*/ 0 h 2167719"/>
              <a:gd name="connsiteX1" fmla="*/ 2167719 w 2167719"/>
              <a:gd name="connsiteY1" fmla="*/ 1083860 h 2167719"/>
              <a:gd name="connsiteX2" fmla="*/ 1083860 w 2167719"/>
              <a:gd name="connsiteY2" fmla="*/ 2167719 h 2167719"/>
              <a:gd name="connsiteX3" fmla="*/ 0 w 2167719"/>
              <a:gd name="connsiteY3" fmla="*/ 1083860 h 2167719"/>
              <a:gd name="connsiteX4" fmla="*/ 1083860 w 2167719"/>
              <a:gd name="connsiteY4" fmla="*/ 0 h 2167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7719" h="2167719">
                <a:moveTo>
                  <a:pt x="1083860" y="0"/>
                </a:moveTo>
                <a:cubicBezTo>
                  <a:pt x="1682458" y="0"/>
                  <a:pt x="2167719" y="485261"/>
                  <a:pt x="2167719" y="1083860"/>
                </a:cubicBezTo>
                <a:cubicBezTo>
                  <a:pt x="2167719" y="1682458"/>
                  <a:pt x="1682458" y="2167719"/>
                  <a:pt x="1083860" y="2167719"/>
                </a:cubicBezTo>
                <a:cubicBezTo>
                  <a:pt x="485261" y="2167719"/>
                  <a:pt x="0" y="1682458"/>
                  <a:pt x="0" y="1083860"/>
                </a:cubicBezTo>
                <a:cubicBezTo>
                  <a:pt x="0" y="485261"/>
                  <a:pt x="485261" y="0"/>
                  <a:pt x="1083860" y="0"/>
                </a:cubicBezTo>
                <a:close/>
              </a:path>
            </a:pathLst>
          </a:custGeom>
        </p:spPr>
        <p:txBody>
          <a:bodyPr wrap="square" rtlCol="0" anchor="ctr">
            <a:noAutofit/>
          </a:bodyPr>
          <a:lstStyle>
            <a:lvl1pPr marL="0" algn="ctr">
              <a:buNone/>
              <a:defRPr/>
            </a:lvl1pPr>
          </a:lstStyle>
          <a:p>
            <a:pPr rtl="0"/>
            <a:r>
              <a:rPr lang="es"/>
              <a:t>Haga clic para agregar una foto</a:t>
            </a:r>
          </a:p>
        </p:txBody>
      </p:sp>
      <p:sp>
        <p:nvSpPr>
          <p:cNvPr id="38" name="Marcador de posición de imagen 37">
            <a:extLst>
              <a:ext uri="{FF2B5EF4-FFF2-40B4-BE49-F238E27FC236}">
                <a16:creationId xmlns:a16="http://schemas.microsoft.com/office/drawing/2014/main" id="{5AF1A638-9A7A-4550-A710-9678AFAA6BD3}"/>
              </a:ext>
            </a:extLst>
          </p:cNvPr>
          <p:cNvSpPr>
            <a:spLocks noGrp="1"/>
          </p:cNvSpPr>
          <p:nvPr>
            <p:ph type="pic" sz="quarter" idx="15" hasCustomPrompt="1"/>
          </p:nvPr>
        </p:nvSpPr>
        <p:spPr>
          <a:xfrm>
            <a:off x="1828492" y="3481328"/>
            <a:ext cx="2965878" cy="2965878"/>
          </a:xfrm>
          <a:custGeom>
            <a:avLst/>
            <a:gdLst>
              <a:gd name="connsiteX0" fmla="*/ 1482939 w 2965878"/>
              <a:gd name="connsiteY0" fmla="*/ 0 h 2965878"/>
              <a:gd name="connsiteX1" fmla="*/ 2965878 w 2965878"/>
              <a:gd name="connsiteY1" fmla="*/ 1482939 h 2965878"/>
              <a:gd name="connsiteX2" fmla="*/ 1482939 w 2965878"/>
              <a:gd name="connsiteY2" fmla="*/ 2965878 h 2965878"/>
              <a:gd name="connsiteX3" fmla="*/ 0 w 2965878"/>
              <a:gd name="connsiteY3" fmla="*/ 1482939 h 2965878"/>
              <a:gd name="connsiteX4" fmla="*/ 1482939 w 2965878"/>
              <a:gd name="connsiteY4" fmla="*/ 0 h 29658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5878" h="2965878">
                <a:moveTo>
                  <a:pt x="1482939" y="0"/>
                </a:moveTo>
                <a:cubicBezTo>
                  <a:pt x="2301943" y="0"/>
                  <a:pt x="2965878" y="663935"/>
                  <a:pt x="2965878" y="1482939"/>
                </a:cubicBezTo>
                <a:cubicBezTo>
                  <a:pt x="2965878" y="2301943"/>
                  <a:pt x="2301943" y="2965878"/>
                  <a:pt x="1482939" y="2965878"/>
                </a:cubicBezTo>
                <a:cubicBezTo>
                  <a:pt x="663935" y="2965878"/>
                  <a:pt x="0" y="2301943"/>
                  <a:pt x="0" y="1482939"/>
                </a:cubicBezTo>
                <a:cubicBezTo>
                  <a:pt x="0" y="663935"/>
                  <a:pt x="663935" y="0"/>
                  <a:pt x="1482939" y="0"/>
                </a:cubicBezTo>
                <a:close/>
              </a:path>
            </a:pathLst>
          </a:custGeom>
        </p:spPr>
        <p:txBody>
          <a:bodyPr wrap="square" rtlCol="0" anchor="ctr">
            <a:noAutofit/>
          </a:bodyPr>
          <a:lstStyle>
            <a:lvl1pPr algn="ctr">
              <a:buNone/>
              <a:defRPr/>
            </a:lvl1pPr>
          </a:lstStyle>
          <a:p>
            <a:pPr rtl="0"/>
            <a:r>
              <a:rPr lang="es"/>
              <a:t>Haga clic para agregar una foto</a:t>
            </a:r>
          </a:p>
        </p:txBody>
      </p:sp>
      <p:grpSp>
        <p:nvGrpSpPr>
          <p:cNvPr id="8" name="Grupo 7">
            <a:extLst>
              <a:ext uri="{FF2B5EF4-FFF2-40B4-BE49-F238E27FC236}">
                <a16:creationId xmlns:a16="http://schemas.microsoft.com/office/drawing/2014/main" id="{3210EA05-DF52-42EC-BE02-1A684F299F20}"/>
              </a:ext>
              <a:ext uri="{C183D7F6-B498-43B3-948B-1728B52AA6E4}">
                <adec:decorative xmlns:adec="http://schemas.microsoft.com/office/drawing/2017/decorative" val="1"/>
              </a:ext>
            </a:extLst>
          </p:cNvPr>
          <p:cNvGrpSpPr/>
          <p:nvPr userDrawn="1"/>
        </p:nvGrpSpPr>
        <p:grpSpPr>
          <a:xfrm>
            <a:off x="0" y="377893"/>
            <a:ext cx="1861854" cy="717514"/>
            <a:chOff x="0" y="377893"/>
            <a:chExt cx="1861854" cy="717514"/>
          </a:xfrm>
          <a:solidFill>
            <a:schemeClr val="tx1"/>
          </a:solidFill>
        </p:grpSpPr>
        <p:sp>
          <p:nvSpPr>
            <p:cNvPr id="9" name="Forma libre: Forma 8" descr="Etiqueta = Color de énfasis&#10;Tipo = Claro&#10;Objetivo = Relleno">
              <a:extLst>
                <a:ext uri="{FF2B5EF4-FFF2-40B4-BE49-F238E27FC236}">
                  <a16:creationId xmlns:a16="http://schemas.microsoft.com/office/drawing/2014/main" id="{756EB315-89ED-469B-A0F9-0C9E1BB3C7C3}"/>
                </a:ext>
              </a:extLst>
            </p:cNvPr>
            <p:cNvSpPr/>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pPr rtl="0"/>
              <a:endParaRPr lang="en-US" dirty="0"/>
            </a:p>
          </p:txBody>
        </p:sp>
        <p:sp>
          <p:nvSpPr>
            <p:cNvPr id="10" name="Forma libre: Forma 9" descr="Etiqueta = Color de énfasis&#10;Tipo = Claro&#10;Objetivo = Relleno">
              <a:extLst>
                <a:ext uri="{FF2B5EF4-FFF2-40B4-BE49-F238E27FC236}">
                  <a16:creationId xmlns:a16="http://schemas.microsoft.com/office/drawing/2014/main" id="{A90B356A-9828-4D6C-A05C-383FB9E1418F}"/>
                </a:ext>
              </a:extLst>
            </p:cNvPr>
            <p:cNvSpPr/>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pPr rtl="0"/>
              <a:endParaRPr lang="en-US" dirty="0"/>
            </a:p>
          </p:txBody>
        </p:sp>
      </p:grpSp>
      <p:sp>
        <p:nvSpPr>
          <p:cNvPr id="20" name="Marcador de contenido 2">
            <a:extLst>
              <a:ext uri="{FF2B5EF4-FFF2-40B4-BE49-F238E27FC236}">
                <a16:creationId xmlns:a16="http://schemas.microsoft.com/office/drawing/2014/main" id="{18AAF910-D618-41EF-9B84-D33581DF79CF}"/>
              </a:ext>
            </a:extLst>
          </p:cNvPr>
          <p:cNvSpPr>
            <a:spLocks noGrp="1"/>
          </p:cNvSpPr>
          <p:nvPr>
            <p:ph idx="1" hasCustomPrompt="1"/>
          </p:nvPr>
        </p:nvSpPr>
        <p:spPr>
          <a:xfrm>
            <a:off x="6562065" y="1820369"/>
            <a:ext cx="4590487" cy="3971387"/>
          </a:xfrm>
        </p:spPr>
        <p:txBody>
          <a:bodyPr rtlCol="0">
            <a:normAutofit/>
          </a:bodyPr>
          <a:lstStyle>
            <a:lvl1pPr marL="0" indent="0">
              <a:lnSpc>
                <a:spcPct val="100000"/>
              </a:lnSpc>
              <a:buNone/>
              <a:defRPr sz="1800" baseline="0"/>
            </a:lvl1pPr>
          </a:lstStyle>
          <a:p>
            <a:pPr rtl="0">
              <a:lnSpc>
                <a:spcPct val="130000"/>
              </a:lnSpc>
            </a:pPr>
            <a:r>
              <a:rPr lang="es"/>
              <a:t>Haga clic para agregar texto</a:t>
            </a:r>
          </a:p>
        </p:txBody>
      </p:sp>
      <p:sp>
        <p:nvSpPr>
          <p:cNvPr id="21" name="Marcador de fecha 178">
            <a:extLst>
              <a:ext uri="{FF2B5EF4-FFF2-40B4-BE49-F238E27FC236}">
                <a16:creationId xmlns:a16="http://schemas.microsoft.com/office/drawing/2014/main" id="{2B539AEF-461D-40D1-BF76-AA7A3A1ED49D}"/>
              </a:ext>
            </a:extLst>
          </p:cNvPr>
          <p:cNvSpPr>
            <a:spLocks noGrp="1"/>
          </p:cNvSpPr>
          <p:nvPr>
            <p:ph type="dt" sz="half" idx="10"/>
          </p:nvPr>
        </p:nvSpPr>
        <p:spPr>
          <a:xfrm>
            <a:off x="838200" y="6356350"/>
            <a:ext cx="1549400" cy="365125"/>
          </a:xfrm>
        </p:spPr>
        <p:txBody>
          <a:bodyPr rtlCol="0"/>
          <a:lstStyle/>
          <a:p>
            <a:pPr rtl="0"/>
            <a:r>
              <a:rPr lang="es"/>
              <a:t>1/2/XXXXX</a:t>
            </a:r>
          </a:p>
        </p:txBody>
      </p:sp>
      <p:sp>
        <p:nvSpPr>
          <p:cNvPr id="22" name="Marcador de pie de página 179">
            <a:extLst>
              <a:ext uri="{FF2B5EF4-FFF2-40B4-BE49-F238E27FC236}">
                <a16:creationId xmlns:a16="http://schemas.microsoft.com/office/drawing/2014/main" id="{3F52EA80-4345-42EF-95FE-8BFE88A44514}"/>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sp>
        <p:nvSpPr>
          <p:cNvPr id="29" name="Marcador de número de diapositiva 180">
            <a:extLst>
              <a:ext uri="{FF2B5EF4-FFF2-40B4-BE49-F238E27FC236}">
                <a16:creationId xmlns:a16="http://schemas.microsoft.com/office/drawing/2014/main" id="{99E3E6FF-6858-443A-AC8C-AD49CC1D3EBF}"/>
              </a:ext>
            </a:extLst>
          </p:cNvPr>
          <p:cNvSpPr>
            <a:spLocks noGrp="1"/>
          </p:cNvSpPr>
          <p:nvPr>
            <p:ph type="sldNum" sz="quarter" idx="12"/>
          </p:nvPr>
        </p:nvSpPr>
        <p:spPr>
          <a:xfrm>
            <a:off x="8610600" y="6356350"/>
            <a:ext cx="2743200" cy="365125"/>
          </a:xfrm>
        </p:spPr>
        <p:txBody>
          <a:bodyPr rtlCol="0"/>
          <a:lstStyle/>
          <a:p>
            <a:pPr rtl="0"/>
            <a:fld id="{5EA792F7-1D9E-4C7E-A103-E8EDFDC2691E}" type="slidenum">
              <a:rPr lang="en-US" smtClean="0"/>
              <a:t>‹#›</a:t>
            </a:fld>
            <a:endParaRPr lang="en-US" dirty="0"/>
          </a:p>
        </p:txBody>
      </p:sp>
      <p:grpSp>
        <p:nvGrpSpPr>
          <p:cNvPr id="19" name="Grupo 18">
            <a:extLst>
              <a:ext uri="{FF2B5EF4-FFF2-40B4-BE49-F238E27FC236}">
                <a16:creationId xmlns:a16="http://schemas.microsoft.com/office/drawing/2014/main" id="{BE5F9943-296E-47D0-AE23-CAD9E510A6C8}"/>
              </a:ext>
              <a:ext uri="{C183D7F6-B498-43B3-948B-1728B52AA6E4}">
                <adec:decorative xmlns:adec="http://schemas.microsoft.com/office/drawing/2017/decorative" val="1"/>
              </a:ext>
            </a:extLst>
          </p:cNvPr>
          <p:cNvGrpSpPr/>
          <p:nvPr userDrawn="1"/>
        </p:nvGrpSpPr>
        <p:grpSpPr>
          <a:xfrm>
            <a:off x="750064" y="3797696"/>
            <a:ext cx="805908" cy="805908"/>
            <a:chOff x="750064" y="2828266"/>
            <a:chExt cx="805908" cy="805908"/>
          </a:xfrm>
        </p:grpSpPr>
        <p:grpSp>
          <p:nvGrpSpPr>
            <p:cNvPr id="30" name="Grupo 29">
              <a:extLst>
                <a:ext uri="{FF2B5EF4-FFF2-40B4-BE49-F238E27FC236}">
                  <a16:creationId xmlns:a16="http://schemas.microsoft.com/office/drawing/2014/main" id="{9F7B3EA0-9668-4864-8EAB-87002E634FF3}"/>
                </a:ext>
                <a:ext uri="{C183D7F6-B498-43B3-948B-1728B52AA6E4}">
                  <adec:decorative xmlns:adec="http://schemas.microsoft.com/office/drawing/2017/decorative" val="1"/>
                </a:ext>
              </a:extLst>
            </p:cNvPr>
            <p:cNvGrpSpPr/>
            <p:nvPr userDrawn="1"/>
          </p:nvGrpSpPr>
          <p:grpSpPr>
            <a:xfrm>
              <a:off x="750064" y="2828266"/>
              <a:ext cx="805908" cy="805908"/>
              <a:chOff x="817371" y="4276255"/>
              <a:chExt cx="413564" cy="413564"/>
            </a:xfrm>
            <a:solidFill>
              <a:srgbClr val="FFFFFF"/>
            </a:solidFill>
          </p:grpSpPr>
          <p:sp>
            <p:nvSpPr>
              <p:cNvPr id="36" name="Gráfico 212" descr="Etiqueta = Color de énfasis&#10;Tipo = Claro&#10;Objetivo = Relleno">
                <a:extLst>
                  <a:ext uri="{FF2B5EF4-FFF2-40B4-BE49-F238E27FC236}">
                    <a16:creationId xmlns:a16="http://schemas.microsoft.com/office/drawing/2014/main" id="{9422C49C-25CD-4F71-83CF-6DCCF530C086}"/>
                  </a:ext>
                </a:extLst>
              </p:cNvPr>
              <p:cNvSpPr/>
              <p:nvPr/>
            </p:nvSpPr>
            <p:spPr>
              <a:xfrm>
                <a:off x="817371" y="4276255"/>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37" name="Gráfico 212" descr="Etiqueta = Color de énfasis&#10;Tipo = Claro&#10;Objetivo = Relleno">
                <a:extLst>
                  <a:ext uri="{FF2B5EF4-FFF2-40B4-BE49-F238E27FC236}">
                    <a16:creationId xmlns:a16="http://schemas.microsoft.com/office/drawing/2014/main" id="{CCFCB46B-E9CD-466D-A54D-E2936C236CB5}"/>
                  </a:ext>
                </a:extLst>
              </p:cNvPr>
              <p:cNvSpPr/>
              <p:nvPr/>
            </p:nvSpPr>
            <p:spPr>
              <a:xfrm>
                <a:off x="817371" y="4276255"/>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grpSp>
        <p:grpSp>
          <p:nvGrpSpPr>
            <p:cNvPr id="31" name="Grupo 30">
              <a:extLst>
                <a:ext uri="{FF2B5EF4-FFF2-40B4-BE49-F238E27FC236}">
                  <a16:creationId xmlns:a16="http://schemas.microsoft.com/office/drawing/2014/main" id="{3E62CF97-C608-4582-968F-CB4B12F9EF8F}"/>
                </a:ext>
                <a:ext uri="{C183D7F6-B498-43B3-948B-1728B52AA6E4}">
                  <adec:decorative xmlns:adec="http://schemas.microsoft.com/office/drawing/2017/decorative" val="1"/>
                </a:ext>
              </a:extLst>
            </p:cNvPr>
            <p:cNvGrpSpPr/>
            <p:nvPr userDrawn="1"/>
          </p:nvGrpSpPr>
          <p:grpSpPr>
            <a:xfrm>
              <a:off x="750064" y="2828266"/>
              <a:ext cx="805908" cy="805908"/>
              <a:chOff x="817371" y="4276255"/>
              <a:chExt cx="413564" cy="413564"/>
            </a:xfrm>
            <a:solidFill>
              <a:schemeClr val="accent1">
                <a:alpha val="20000"/>
              </a:schemeClr>
            </a:solidFill>
          </p:grpSpPr>
          <p:sp>
            <p:nvSpPr>
              <p:cNvPr id="33" name="Gráfico 212" descr="Etiqueta = Color de énfasis&#10;Tipo = Claro&#10;Objetivo = Relleno">
                <a:extLst>
                  <a:ext uri="{FF2B5EF4-FFF2-40B4-BE49-F238E27FC236}">
                    <a16:creationId xmlns:a16="http://schemas.microsoft.com/office/drawing/2014/main" id="{E53D6F2D-CDAD-40B9-92F1-57BE444CCBB8}"/>
                  </a:ext>
                </a:extLst>
              </p:cNvPr>
              <p:cNvSpPr/>
              <p:nvPr/>
            </p:nvSpPr>
            <p:spPr>
              <a:xfrm>
                <a:off x="817371" y="4276255"/>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34" name="Gráfico 212" descr="Etiqueta = Color de énfasis&#10;Tipo = Claro&#10;Objetivo = Relleno">
                <a:extLst>
                  <a:ext uri="{FF2B5EF4-FFF2-40B4-BE49-F238E27FC236}">
                    <a16:creationId xmlns:a16="http://schemas.microsoft.com/office/drawing/2014/main" id="{8331FF8E-7BEE-4B6B-8CAF-D211BB3AB155}"/>
                  </a:ext>
                </a:extLst>
              </p:cNvPr>
              <p:cNvSpPr/>
              <p:nvPr/>
            </p:nvSpPr>
            <p:spPr>
              <a:xfrm>
                <a:off x="817371" y="4276255"/>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grpSp>
      </p:grpSp>
    </p:spTree>
    <p:extLst>
      <p:ext uri="{BB962C8B-B14F-4D97-AF65-F5344CB8AC3E}">
        <p14:creationId xmlns:p14="http://schemas.microsoft.com/office/powerpoint/2010/main" val="3513729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grpSp>
        <p:nvGrpSpPr>
          <p:cNvPr id="7" name="Grupo 6">
            <a:extLst>
              <a:ext uri="{FF2B5EF4-FFF2-40B4-BE49-F238E27FC236}">
                <a16:creationId xmlns:a16="http://schemas.microsoft.com/office/drawing/2014/main" id="{C1DC5A68-D71B-430D-A02A-5A4C7608C2C2}"/>
              </a:ext>
              <a:ext uri="{C183D7F6-B498-43B3-948B-1728B52AA6E4}">
                <adec:decorative xmlns:adec="http://schemas.microsoft.com/office/drawing/2017/decorative" val="1"/>
              </a:ext>
            </a:extLst>
          </p:cNvPr>
          <p:cNvGrpSpPr/>
          <p:nvPr userDrawn="1"/>
        </p:nvGrpSpPr>
        <p:grpSpPr>
          <a:xfrm>
            <a:off x="566550" y="555675"/>
            <a:ext cx="4860256" cy="5696169"/>
            <a:chOff x="1481312" y="743744"/>
            <a:chExt cx="4860256" cy="4589316"/>
          </a:xfrm>
        </p:grpSpPr>
        <p:sp>
          <p:nvSpPr>
            <p:cNvPr id="8" name="Rectángulo 7" descr="Etiqueta = Color de énfasis&#10;Tipo = Claro&#10;Objetivo = Relleno">
              <a:extLst>
                <a:ext uri="{FF2B5EF4-FFF2-40B4-BE49-F238E27FC236}">
                  <a16:creationId xmlns:a16="http://schemas.microsoft.com/office/drawing/2014/main" id="{C6645C41-2751-4BBE-A22D-C583AD4858E4}"/>
                </a:ext>
              </a:extLst>
            </p:cNvPr>
            <p:cNvSpPr/>
            <p:nvPr/>
          </p:nvSpPr>
          <p:spPr>
            <a:xfrm>
              <a:off x="1481312" y="743744"/>
              <a:ext cx="4860256" cy="4589316"/>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accent1"/>
                </a:solidFill>
              </a:endParaRPr>
            </a:p>
          </p:txBody>
        </p:sp>
        <p:sp>
          <p:nvSpPr>
            <p:cNvPr id="9" name="Rectángulo 8" descr="Etiqueta = Color de énfasis&#10;Tipo = Claro&#10;Objetivo = Relleno">
              <a:extLst>
                <a:ext uri="{FF2B5EF4-FFF2-40B4-BE49-F238E27FC236}">
                  <a16:creationId xmlns:a16="http://schemas.microsoft.com/office/drawing/2014/main" id="{D1FA9207-2C4F-44B5-8662-99610A796453}"/>
                </a:ext>
              </a:extLst>
            </p:cNvPr>
            <p:cNvSpPr/>
            <p:nvPr/>
          </p:nvSpPr>
          <p:spPr>
            <a:xfrm>
              <a:off x="1481312" y="743744"/>
              <a:ext cx="4860256" cy="4589316"/>
            </a:xfrm>
            <a:prstGeom prst="rect">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grpSp>
      <p:sp useBgFill="1">
        <p:nvSpPr>
          <p:cNvPr id="10" name="Rectángulo 9">
            <a:extLst>
              <a:ext uri="{FF2B5EF4-FFF2-40B4-BE49-F238E27FC236}">
                <a16:creationId xmlns:a16="http://schemas.microsoft.com/office/drawing/2014/main" id="{B9987485-764D-493B-8597-A03C406EE546}"/>
              </a:ext>
              <a:ext uri="{C183D7F6-B498-43B3-948B-1728B52AA6E4}">
                <adec:decorative xmlns:adec="http://schemas.microsoft.com/office/drawing/2017/decorative" val="1"/>
              </a:ext>
            </a:extLst>
          </p:cNvPr>
          <p:cNvSpPr/>
          <p:nvPr userDrawn="1"/>
        </p:nvSpPr>
        <p:spPr>
          <a:xfrm>
            <a:off x="464967" y="460296"/>
            <a:ext cx="4860256" cy="5696169"/>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p>
        </p:txBody>
      </p:sp>
      <p:sp>
        <p:nvSpPr>
          <p:cNvPr id="11" name="Título 1">
            <a:extLst>
              <a:ext uri="{FF2B5EF4-FFF2-40B4-BE49-F238E27FC236}">
                <a16:creationId xmlns:a16="http://schemas.microsoft.com/office/drawing/2014/main" id="{D670EFC6-682D-4CB0-BAC5-9AAF57E77B81}"/>
              </a:ext>
            </a:extLst>
          </p:cNvPr>
          <p:cNvSpPr>
            <a:spLocks noGrp="1"/>
          </p:cNvSpPr>
          <p:nvPr>
            <p:ph type="ctrTitle" hasCustomPrompt="1"/>
          </p:nvPr>
        </p:nvSpPr>
        <p:spPr>
          <a:xfrm>
            <a:off x="677119" y="810623"/>
            <a:ext cx="4429556" cy="3210961"/>
          </a:xfrm>
        </p:spPr>
        <p:txBody>
          <a:bodyPr rtlCol="0" anchor="b">
            <a:normAutofit/>
          </a:bodyPr>
          <a:lstStyle>
            <a:lvl1pPr>
              <a:defRPr sz="6000" b="1" spc="1500" baseline="0"/>
            </a:lvl1pPr>
          </a:lstStyle>
          <a:p>
            <a:pPr rtl="0"/>
            <a:r>
              <a:rPr lang="es"/>
              <a:t>HAGA CLIC PARA AGREGAR UN TÍTULO</a:t>
            </a:r>
          </a:p>
        </p:txBody>
      </p:sp>
      <p:sp>
        <p:nvSpPr>
          <p:cNvPr id="12" name="Subtítulo 2">
            <a:extLst>
              <a:ext uri="{FF2B5EF4-FFF2-40B4-BE49-F238E27FC236}">
                <a16:creationId xmlns:a16="http://schemas.microsoft.com/office/drawing/2014/main" id="{9FBF58CF-163B-4119-997D-4989A40755B7}"/>
              </a:ext>
            </a:extLst>
          </p:cNvPr>
          <p:cNvSpPr>
            <a:spLocks noGrp="1"/>
          </p:cNvSpPr>
          <p:nvPr>
            <p:ph type="subTitle" idx="1" hasCustomPrompt="1"/>
          </p:nvPr>
        </p:nvSpPr>
        <p:spPr>
          <a:xfrm>
            <a:off x="677119" y="4276532"/>
            <a:ext cx="4429556" cy="1559117"/>
          </a:xfrm>
        </p:spPr>
        <p:txBody>
          <a:bodyPr rtlCol="0"/>
          <a:lstStyle>
            <a:lvl1pPr marL="0">
              <a:lnSpc>
                <a:spcPct val="100000"/>
              </a:lnSpc>
              <a:spcBef>
                <a:spcPts val="0"/>
              </a:spcBef>
              <a:buNone/>
              <a:defRPr sz="2400" spc="400" baseline="0"/>
            </a:lvl1pPr>
          </a:lstStyle>
          <a:p>
            <a:pPr rtl="0"/>
            <a:r>
              <a:rPr lang="es"/>
              <a:t>HAGA CLIC PARA AGREGAR UN SUBTÍTULO</a:t>
            </a:r>
          </a:p>
        </p:txBody>
      </p:sp>
      <p:sp>
        <p:nvSpPr>
          <p:cNvPr id="24" name="Marcador de fecha 8">
            <a:extLst>
              <a:ext uri="{FF2B5EF4-FFF2-40B4-BE49-F238E27FC236}">
                <a16:creationId xmlns:a16="http://schemas.microsoft.com/office/drawing/2014/main" id="{4D26C2E6-A562-4AE8-9971-3FA6E680B9B9}"/>
              </a:ext>
            </a:extLst>
          </p:cNvPr>
          <p:cNvSpPr>
            <a:spLocks noGrp="1"/>
          </p:cNvSpPr>
          <p:nvPr>
            <p:ph type="dt" sz="half" idx="10"/>
          </p:nvPr>
        </p:nvSpPr>
        <p:spPr>
          <a:xfrm>
            <a:off x="838200" y="6356350"/>
            <a:ext cx="2743200" cy="365125"/>
          </a:xfrm>
        </p:spPr>
        <p:txBody>
          <a:bodyPr rtlCol="0"/>
          <a:lstStyle/>
          <a:p>
            <a:pPr rtl="0"/>
            <a:r>
              <a:rPr lang="es"/>
              <a:t>1/2/XXXXX</a:t>
            </a:r>
          </a:p>
        </p:txBody>
      </p:sp>
      <p:sp>
        <p:nvSpPr>
          <p:cNvPr id="25" name="Marcador de pie de página 9">
            <a:extLst>
              <a:ext uri="{FF2B5EF4-FFF2-40B4-BE49-F238E27FC236}">
                <a16:creationId xmlns:a16="http://schemas.microsoft.com/office/drawing/2014/main" id="{1E3E3462-0536-4693-81D5-FC7894149D0D}"/>
              </a:ext>
            </a:extLst>
          </p:cNvPr>
          <p:cNvSpPr>
            <a:spLocks noGrp="1"/>
          </p:cNvSpPr>
          <p:nvPr>
            <p:ph type="ftr" sz="quarter" idx="11"/>
          </p:nvPr>
        </p:nvSpPr>
        <p:spPr>
          <a:xfrm>
            <a:off x="4038600" y="6356350"/>
            <a:ext cx="4114800" cy="365125"/>
          </a:xfrm>
        </p:spPr>
        <p:txBody>
          <a:bodyPr rtlCol="0"/>
          <a:lstStyle/>
          <a:p>
            <a:pPr rtl="0"/>
            <a:r>
              <a:rPr lang="es"/>
              <a:t>TÍTULO DE LA PRESENTACIÓN</a:t>
            </a:r>
          </a:p>
        </p:txBody>
      </p:sp>
      <p:sp>
        <p:nvSpPr>
          <p:cNvPr id="26" name="Marcador de número de diapositiva 10">
            <a:extLst>
              <a:ext uri="{FF2B5EF4-FFF2-40B4-BE49-F238E27FC236}">
                <a16:creationId xmlns:a16="http://schemas.microsoft.com/office/drawing/2014/main" id="{EAFE03D5-6EE3-4408-BA56-7D68B937F8CE}"/>
              </a:ext>
            </a:extLst>
          </p:cNvPr>
          <p:cNvSpPr>
            <a:spLocks noGrp="1"/>
          </p:cNvSpPr>
          <p:nvPr>
            <p:ph type="sldNum" sz="quarter" idx="12"/>
          </p:nvPr>
        </p:nvSpPr>
        <p:spPr>
          <a:xfrm>
            <a:off x="8610600" y="6356350"/>
            <a:ext cx="2743200" cy="365125"/>
          </a:xfrm>
        </p:spPr>
        <p:txBody>
          <a:bodyPr rtlCol="0"/>
          <a:lstStyle/>
          <a:p>
            <a:pPr rtl="0"/>
            <a:fld id="{F3450C42-9A0B-4425-92C2-70FCF7C45734}" type="slidenum">
              <a:rPr lang="en-US" smtClean="0"/>
              <a:t>‹#›</a:t>
            </a:fld>
            <a:endParaRPr lang="en-US" dirty="0"/>
          </a:p>
        </p:txBody>
      </p:sp>
      <p:sp>
        <p:nvSpPr>
          <p:cNvPr id="29" name="Marcador de posición de imagen 27">
            <a:extLst>
              <a:ext uri="{FF2B5EF4-FFF2-40B4-BE49-F238E27FC236}">
                <a16:creationId xmlns:a16="http://schemas.microsoft.com/office/drawing/2014/main" id="{87E4E16D-DE97-4F27-86B1-CC1E0A280965}"/>
              </a:ext>
            </a:extLst>
          </p:cNvPr>
          <p:cNvSpPr>
            <a:spLocks noGrp="1"/>
          </p:cNvSpPr>
          <p:nvPr>
            <p:ph type="pic" sz="quarter" idx="13" hasCustomPrompt="1"/>
          </p:nvPr>
        </p:nvSpPr>
        <p:spPr>
          <a:xfrm>
            <a:off x="6359307" y="470931"/>
            <a:ext cx="4833901" cy="5696168"/>
          </a:xfrm>
        </p:spPr>
        <p:txBody>
          <a:bodyPr rtlCol="0"/>
          <a:lstStyle>
            <a:lvl1pPr>
              <a:buNone/>
              <a:defRPr/>
            </a:lvl1pPr>
          </a:lstStyle>
          <a:p>
            <a:pPr rtl="0"/>
            <a:r>
              <a:rPr lang="es"/>
              <a:t>Haga clic para agregar una foto</a:t>
            </a:r>
          </a:p>
        </p:txBody>
      </p:sp>
      <p:grpSp>
        <p:nvGrpSpPr>
          <p:cNvPr id="13" name="Grupo 12">
            <a:extLst>
              <a:ext uri="{FF2B5EF4-FFF2-40B4-BE49-F238E27FC236}">
                <a16:creationId xmlns:a16="http://schemas.microsoft.com/office/drawing/2014/main" id="{CC2E123B-B6D5-4E11-97BB-5D6909C3AC89}"/>
              </a:ext>
            </a:extLst>
          </p:cNvPr>
          <p:cNvGrpSpPr/>
          <p:nvPr userDrawn="1"/>
        </p:nvGrpSpPr>
        <p:grpSpPr>
          <a:xfrm>
            <a:off x="10762917" y="937735"/>
            <a:ext cx="891066" cy="891066"/>
            <a:chOff x="10762917" y="937735"/>
            <a:chExt cx="891066" cy="891066"/>
          </a:xfrm>
        </p:grpSpPr>
        <p:sp>
          <p:nvSpPr>
            <p:cNvPr id="14" name="Gráfico 212">
              <a:extLst>
                <a:ext uri="{FF2B5EF4-FFF2-40B4-BE49-F238E27FC236}">
                  <a16:creationId xmlns:a16="http://schemas.microsoft.com/office/drawing/2014/main" id="{5316CEBD-338C-402C-BCD3-A4F16BC89E10}"/>
                </a:ext>
                <a:ext uri="{C183D7F6-B498-43B3-948B-1728B52AA6E4}">
                  <adec:decorative xmlns:adec="http://schemas.microsoft.com/office/drawing/2017/decorative" val="1"/>
                </a:ext>
              </a:extLst>
            </p:cNvPr>
            <p:cNvSpPr/>
            <p:nvPr userDrawn="1"/>
          </p:nvSpPr>
          <p:spPr>
            <a:xfrm>
              <a:off x="10762917" y="937735"/>
              <a:ext cx="891066" cy="891066"/>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lt1"/>
                </a:solidFill>
              </a:endParaRPr>
            </a:p>
          </p:txBody>
        </p:sp>
        <p:sp>
          <p:nvSpPr>
            <p:cNvPr id="15" name="Gráfico 212">
              <a:extLst>
                <a:ext uri="{FF2B5EF4-FFF2-40B4-BE49-F238E27FC236}">
                  <a16:creationId xmlns:a16="http://schemas.microsoft.com/office/drawing/2014/main" id="{C3EC749F-067B-4ADC-9D73-17D3DBA09152}"/>
                </a:ext>
                <a:ext uri="{C183D7F6-B498-43B3-948B-1728B52AA6E4}">
                  <adec:decorative xmlns:adec="http://schemas.microsoft.com/office/drawing/2017/decorative" val="1"/>
                </a:ext>
              </a:extLst>
            </p:cNvPr>
            <p:cNvSpPr/>
            <p:nvPr userDrawn="1"/>
          </p:nvSpPr>
          <p:spPr>
            <a:xfrm>
              <a:off x="10762917" y="937735"/>
              <a:ext cx="891066" cy="891066"/>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grpSp>
      <p:grpSp>
        <p:nvGrpSpPr>
          <p:cNvPr id="16" name="Gráfico 185">
            <a:extLst>
              <a:ext uri="{FF2B5EF4-FFF2-40B4-BE49-F238E27FC236}">
                <a16:creationId xmlns:a16="http://schemas.microsoft.com/office/drawing/2014/main" id="{CC5B33D5-B61A-4BB3-BE24-ED2DC91EA9CE}"/>
              </a:ext>
              <a:ext uri="{C183D7F6-B498-43B3-948B-1728B52AA6E4}">
                <adec:decorative xmlns:adec="http://schemas.microsoft.com/office/drawing/2017/decorative" val="1"/>
              </a:ext>
            </a:extLst>
          </p:cNvPr>
          <p:cNvGrpSpPr/>
          <p:nvPr userDrawn="1"/>
        </p:nvGrpSpPr>
        <p:grpSpPr>
          <a:xfrm>
            <a:off x="5858293" y="2360859"/>
            <a:ext cx="1054467" cy="469689"/>
            <a:chOff x="9841624" y="4115729"/>
            <a:chExt cx="602170" cy="268223"/>
          </a:xfrm>
          <a:solidFill>
            <a:schemeClr val="tx1"/>
          </a:solidFill>
        </p:grpSpPr>
        <p:sp>
          <p:nvSpPr>
            <p:cNvPr id="17" name="Forma libre: Forma 16">
              <a:extLst>
                <a:ext uri="{FF2B5EF4-FFF2-40B4-BE49-F238E27FC236}">
                  <a16:creationId xmlns:a16="http://schemas.microsoft.com/office/drawing/2014/main" id="{573DED6B-3BBB-434A-81CA-EC0E5C4F28BD}"/>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18" name="Forma libre: Forma 17">
              <a:extLst>
                <a:ext uri="{FF2B5EF4-FFF2-40B4-BE49-F238E27FC236}">
                  <a16:creationId xmlns:a16="http://schemas.microsoft.com/office/drawing/2014/main" id="{51325D91-D828-468A-ABC7-85FEF8A4B219}"/>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19" name="Forma libre: Forma 18">
              <a:extLst>
                <a:ext uri="{FF2B5EF4-FFF2-40B4-BE49-F238E27FC236}">
                  <a16:creationId xmlns:a16="http://schemas.microsoft.com/office/drawing/2014/main" id="{5B2A711B-93D3-4A4D-AA14-BD7367134B4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0" name="Forma libre: Forma 19">
              <a:extLst>
                <a:ext uri="{FF2B5EF4-FFF2-40B4-BE49-F238E27FC236}">
                  <a16:creationId xmlns:a16="http://schemas.microsoft.com/office/drawing/2014/main" id="{01AC7889-6DFF-4D32-859C-D0C55DE4CA13}"/>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sp>
          <p:nvSpPr>
            <p:cNvPr id="21" name="Forma libre: Forma 20">
              <a:extLst>
                <a:ext uri="{FF2B5EF4-FFF2-40B4-BE49-F238E27FC236}">
                  <a16:creationId xmlns:a16="http://schemas.microsoft.com/office/drawing/2014/main" id="{48E8AC13-5239-47BE-ABE6-C1A3FEA721E3}"/>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rtl="0"/>
              <a:endParaRPr lang="en-US" dirty="0"/>
            </a:p>
          </p:txBody>
        </p:sp>
      </p:grpSp>
      <p:grpSp>
        <p:nvGrpSpPr>
          <p:cNvPr id="22" name="Grupo 21">
            <a:extLst>
              <a:ext uri="{FF2B5EF4-FFF2-40B4-BE49-F238E27FC236}">
                <a16:creationId xmlns:a16="http://schemas.microsoft.com/office/drawing/2014/main" id="{BDCB67E8-A47C-4BBF-8167-443736632FB0}"/>
              </a:ext>
            </a:extLst>
          </p:cNvPr>
          <p:cNvGrpSpPr/>
          <p:nvPr userDrawn="1"/>
        </p:nvGrpSpPr>
        <p:grpSpPr>
          <a:xfrm>
            <a:off x="6162610" y="5308473"/>
            <a:ext cx="445835" cy="445835"/>
            <a:chOff x="6162610" y="5308473"/>
            <a:chExt cx="445835" cy="445835"/>
          </a:xfrm>
        </p:grpSpPr>
        <p:sp>
          <p:nvSpPr>
            <p:cNvPr id="23" name="Elipse 22">
              <a:extLst>
                <a:ext uri="{FF2B5EF4-FFF2-40B4-BE49-F238E27FC236}">
                  <a16:creationId xmlns:a16="http://schemas.microsoft.com/office/drawing/2014/main" id="{EE2409D7-BC76-4E3D-A9C1-491922D3534F}"/>
                </a:ext>
                <a:ext uri="{C183D7F6-B498-43B3-948B-1728B52AA6E4}">
                  <adec:decorative xmlns:adec="http://schemas.microsoft.com/office/drawing/2017/decorative" val="1"/>
                </a:ext>
              </a:extLst>
            </p:cNvPr>
            <p:cNvSpPr/>
            <p:nvPr userDrawn="1"/>
          </p:nvSpPr>
          <p:spPr>
            <a:xfrm>
              <a:off x="6162610" y="5308473"/>
              <a:ext cx="445835" cy="445835"/>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sp>
          <p:nvSpPr>
            <p:cNvPr id="27" name="Elipse 26">
              <a:extLst>
                <a:ext uri="{FF2B5EF4-FFF2-40B4-BE49-F238E27FC236}">
                  <a16:creationId xmlns:a16="http://schemas.microsoft.com/office/drawing/2014/main" id="{80211AD5-F7D3-45F7-8766-86B7813C2643}"/>
                </a:ext>
                <a:ext uri="{C183D7F6-B498-43B3-948B-1728B52AA6E4}">
                  <adec:decorative xmlns:adec="http://schemas.microsoft.com/office/drawing/2017/decorative" val="1"/>
                </a:ext>
              </a:extLst>
            </p:cNvPr>
            <p:cNvSpPr/>
            <p:nvPr userDrawn="1"/>
          </p:nvSpPr>
          <p:spPr>
            <a:xfrm>
              <a:off x="6162610" y="5308473"/>
              <a:ext cx="445835" cy="445835"/>
            </a:xfrm>
            <a:prstGeom prst="ellipse">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p>
          </p:txBody>
        </p:sp>
      </p:grpSp>
    </p:spTree>
    <p:extLst>
      <p:ext uri="{BB962C8B-B14F-4D97-AF65-F5344CB8AC3E}">
        <p14:creationId xmlns:p14="http://schemas.microsoft.com/office/powerpoint/2010/main" val="2760177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633F5C3-CD4B-4472-B59A-49D460CB1C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s"/>
              <a:t>HAGA CLIC PARA EDITAR EL ESTILO DEL TÍTULO DEL PATRÓN</a:t>
            </a:r>
          </a:p>
        </p:txBody>
      </p:sp>
      <p:sp>
        <p:nvSpPr>
          <p:cNvPr id="3" name="Marcador de texto 2">
            <a:extLst>
              <a:ext uri="{FF2B5EF4-FFF2-40B4-BE49-F238E27FC236}">
                <a16:creationId xmlns:a16="http://schemas.microsoft.com/office/drawing/2014/main" id="{7772236B-AB2C-4D6F-AE15-700992DA91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es"/>
              <a:t>Haga clic para modificar los estilos de texto del patrón</a:t>
            </a:r>
          </a:p>
          <a:p>
            <a:pPr lvl="1" rtl="0"/>
            <a:r>
              <a:rPr lang="es"/>
              <a:t>Segundo nivel</a:t>
            </a:r>
          </a:p>
          <a:p>
            <a:pPr lvl="2" rtl="0"/>
            <a:r>
              <a:rPr lang="es"/>
              <a:t>Tercer nivel</a:t>
            </a:r>
          </a:p>
          <a:p>
            <a:pPr lvl="3" rtl="0"/>
            <a:r>
              <a:rPr lang="es"/>
              <a:t>Cuarto nivel</a:t>
            </a:r>
          </a:p>
          <a:p>
            <a:pPr lvl="4" rtl="0"/>
            <a:r>
              <a:rPr lang="es"/>
              <a:t>Quinto nivel</a:t>
            </a:r>
            <a:endParaRPr lang="en-US" dirty="0"/>
          </a:p>
        </p:txBody>
      </p:sp>
      <p:sp>
        <p:nvSpPr>
          <p:cNvPr id="4" name="Marcador de fecha 3">
            <a:extLst>
              <a:ext uri="{FF2B5EF4-FFF2-40B4-BE49-F238E27FC236}">
                <a16:creationId xmlns:a16="http://schemas.microsoft.com/office/drawing/2014/main" id="{8090F509-07BE-4446-8772-F44E09936B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cap="all" spc="100" baseline="0">
                <a:solidFill>
                  <a:schemeClr val="tx1">
                    <a:tint val="75000"/>
                  </a:schemeClr>
                </a:solidFill>
                <a:latin typeface="+mn-lt"/>
                <a:ea typeface="Source Sans Pro SemiBold" panose="020B0603030403020204" pitchFamily="34" charset="0"/>
              </a:defRPr>
            </a:lvl1pPr>
          </a:lstStyle>
          <a:p>
            <a:pPr rtl="0"/>
            <a:r>
              <a:rPr lang="es"/>
              <a:t>1/2/XXXXX</a:t>
            </a:r>
            <a:endParaRPr lang="en-US" b="1" dirty="0"/>
          </a:p>
        </p:txBody>
      </p:sp>
      <p:sp>
        <p:nvSpPr>
          <p:cNvPr id="5" name="Marcador de pie de página 4">
            <a:extLst>
              <a:ext uri="{FF2B5EF4-FFF2-40B4-BE49-F238E27FC236}">
                <a16:creationId xmlns:a16="http://schemas.microsoft.com/office/drawing/2014/main" id="{501B927E-3833-4F85-99B5-56B5F1E540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cap="all" spc="100" baseline="0">
                <a:solidFill>
                  <a:schemeClr val="tx1">
                    <a:tint val="75000"/>
                  </a:schemeClr>
                </a:solidFill>
                <a:latin typeface="+mn-lt"/>
                <a:ea typeface="Source Sans Pro SemiBold" panose="020B0603030403020204" pitchFamily="34" charset="0"/>
              </a:defRPr>
            </a:lvl1pPr>
          </a:lstStyle>
          <a:p>
            <a:pPr rtl="0"/>
            <a:r>
              <a:rPr lang="es" b="1"/>
              <a:t>TÍTULO DE LA PRESENTACIÓN</a:t>
            </a:r>
          </a:p>
        </p:txBody>
      </p:sp>
      <p:sp>
        <p:nvSpPr>
          <p:cNvPr id="6" name="Marcador de número de diapositiva 5">
            <a:extLst>
              <a:ext uri="{FF2B5EF4-FFF2-40B4-BE49-F238E27FC236}">
                <a16:creationId xmlns:a16="http://schemas.microsoft.com/office/drawing/2014/main" id="{E628CB64-4E98-43DE-B543-7BE5B329DB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cap="all" spc="100" baseline="0">
                <a:solidFill>
                  <a:schemeClr val="tx1">
                    <a:tint val="75000"/>
                  </a:schemeClr>
                </a:solidFill>
                <a:latin typeface="+mn-lt"/>
                <a:ea typeface="Source Sans Pro SemiBold" panose="020B0603030403020204" pitchFamily="34" charset="0"/>
              </a:defRPr>
            </a:lvl1pPr>
          </a:lstStyle>
          <a:p>
            <a:pPr rtl="0"/>
            <a:fld id="{F3450C42-9A0B-4425-92C2-70FCF7C45734}" type="slidenum">
              <a:rPr lang="en-US" smtClean="0"/>
              <a:pPr rtl="0"/>
              <a:t>‹#›</a:t>
            </a:fld>
            <a:endParaRPr lang="en-US" b="1" dirty="0"/>
          </a:p>
        </p:txBody>
      </p:sp>
    </p:spTree>
    <p:extLst>
      <p:ext uri="{BB962C8B-B14F-4D97-AF65-F5344CB8AC3E}">
        <p14:creationId xmlns:p14="http://schemas.microsoft.com/office/powerpoint/2010/main" val="16948020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p:txStyles>
    <p:titleStyle>
      <a:lvl1pPr algn="l" defTabSz="914400" rtl="0" eaLnBrk="1" latinLnBrk="0" hangingPunct="1">
        <a:lnSpc>
          <a:spcPct val="90000"/>
        </a:lnSpc>
        <a:spcBef>
          <a:spcPct val="0"/>
        </a:spcBef>
        <a:buNone/>
        <a:defRPr sz="4400" b="1" i="0" kern="1200" spc="3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8" name="Graphic 185">
            <a:extLst>
              <a:ext uri="{FF2B5EF4-FFF2-40B4-BE49-F238E27FC236}">
                <a16:creationId xmlns:a16="http://schemas.microsoft.com/office/drawing/2014/main" id="{8A351602-3772-4279-B0D3-A523F6F6EA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209" name="Freeform: Shape 208">
              <a:extLst>
                <a:ext uri="{FF2B5EF4-FFF2-40B4-BE49-F238E27FC236}">
                  <a16:creationId xmlns:a16="http://schemas.microsoft.com/office/drawing/2014/main" id="{A5AAAA75-5FFB-4C07-AD4A-3146773E6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1479895E-3847-44BB-8404-28F14219F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50E02F68-8149-4236-8D9F-6B550F78B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956FCAAB-F073-4561-A484-42C7DD10D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6CF8DB94-87A3-43E9-9BBB-301CFF0FB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215" name="Oval 214">
            <a:extLst>
              <a:ext uri="{FF2B5EF4-FFF2-40B4-BE49-F238E27FC236}">
                <a16:creationId xmlns:a16="http://schemas.microsoft.com/office/drawing/2014/main" id="{7D6BF779-0B8C-4CC2-9268-9506AD0C5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217" name="Rectangle 216">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4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9" name="Título 8">
            <a:extLst>
              <a:ext uri="{FF2B5EF4-FFF2-40B4-BE49-F238E27FC236}">
                <a16:creationId xmlns:a16="http://schemas.microsoft.com/office/drawing/2014/main" id="{F607C874-782B-4427-B581-0597FA74FF03}"/>
              </a:ext>
            </a:extLst>
          </p:cNvPr>
          <p:cNvSpPr>
            <a:spLocks noGrp="1"/>
          </p:cNvSpPr>
          <p:nvPr>
            <p:ph type="ctrTitle"/>
          </p:nvPr>
        </p:nvSpPr>
        <p:spPr>
          <a:xfrm>
            <a:off x="491289" y="1599917"/>
            <a:ext cx="4658314" cy="2896985"/>
          </a:xfrm>
        </p:spPr>
        <p:txBody>
          <a:bodyPr vert="horz" lIns="91440" tIns="45720" rIns="91440" bIns="45720" rtlCol="0" anchor="b">
            <a:normAutofit/>
          </a:bodyPr>
          <a:lstStyle/>
          <a:p>
            <a:pPr algn="ctr"/>
            <a:r>
              <a:rPr lang="en-US" sz="2800" cap="all" dirty="0">
                <a:latin typeface="Arial Nova"/>
                <a:ea typeface="Source Sans Pro SemiBold"/>
              </a:rPr>
              <a:t>Time-Management</a:t>
            </a:r>
            <a:br>
              <a:rPr lang="en-US" sz="2400" b="0" cap="all" dirty="0">
                <a:latin typeface="Arial Nova"/>
                <a:ea typeface="Source Sans Pro SemiBold"/>
              </a:rPr>
            </a:br>
            <a:br>
              <a:rPr lang="en-US" sz="2400" b="0" cap="all" dirty="0">
                <a:latin typeface="Arial Nova"/>
                <a:ea typeface="Source Sans Pro SemiBold"/>
              </a:rPr>
            </a:br>
            <a:br>
              <a:rPr lang="en-US" sz="2400" b="0" cap="all" dirty="0">
                <a:latin typeface="Arial Nova"/>
                <a:ea typeface="Source Sans Pro SemiBold"/>
              </a:rPr>
            </a:br>
            <a:endParaRPr lang="en-US" sz="2400" b="0" cap="all">
              <a:solidFill>
                <a:srgbClr val="000000"/>
              </a:solidFill>
              <a:latin typeface="Arial Nova"/>
              <a:ea typeface="Source Sans Pro SemiBold"/>
            </a:endParaRPr>
          </a:p>
        </p:txBody>
      </p:sp>
      <p:sp>
        <p:nvSpPr>
          <p:cNvPr id="10" name="Subtítulo 9">
            <a:extLst>
              <a:ext uri="{FF2B5EF4-FFF2-40B4-BE49-F238E27FC236}">
                <a16:creationId xmlns:a16="http://schemas.microsoft.com/office/drawing/2014/main" id="{9DDF89BC-6718-4D28-9005-F42DB4D8B4BD}"/>
              </a:ext>
            </a:extLst>
          </p:cNvPr>
          <p:cNvSpPr>
            <a:spLocks noGrp="1"/>
          </p:cNvSpPr>
          <p:nvPr>
            <p:ph type="subTitle" idx="1"/>
          </p:nvPr>
        </p:nvSpPr>
        <p:spPr>
          <a:xfrm>
            <a:off x="318761" y="3654451"/>
            <a:ext cx="4988993" cy="702821"/>
          </a:xfrm>
        </p:spPr>
        <p:txBody>
          <a:bodyPr vert="horz" lIns="91440" tIns="45720" rIns="91440" bIns="45720" rtlCol="0" anchor="t">
            <a:noAutofit/>
          </a:bodyPr>
          <a:lstStyle/>
          <a:p>
            <a:r>
              <a:rPr lang="en-US" sz="1400" cap="all" dirty="0">
                <a:latin typeface="Arial Nova"/>
                <a:ea typeface="Source Sans Pro"/>
              </a:rPr>
              <a:t>An Essential Skill for Student Success in Higher Education</a:t>
            </a:r>
          </a:p>
          <a:p>
            <a:pPr indent="0"/>
            <a:endParaRPr lang="en-US" cap="all" dirty="0">
              <a:ea typeface="Source Sans Pro"/>
            </a:endParaRPr>
          </a:p>
        </p:txBody>
      </p:sp>
      <p:sp>
        <p:nvSpPr>
          <p:cNvPr id="219" name="Graphic 212">
            <a:extLst>
              <a:ext uri="{FF2B5EF4-FFF2-40B4-BE49-F238E27FC236}">
                <a16:creationId xmlns:a16="http://schemas.microsoft.com/office/drawing/2014/main" id="{4D4C00DC-4DC6-4CD2-9E31-F17E6CEBC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58925" y="823301"/>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1" name="Graphic 212">
            <a:extLst>
              <a:ext uri="{FF2B5EF4-FFF2-40B4-BE49-F238E27FC236}">
                <a16:creationId xmlns:a16="http://schemas.microsoft.com/office/drawing/2014/main" id="{A499C65A-9B02-4D7F-BD68-CD38D88055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58925" y="823301"/>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23" name="Graphic 190">
            <a:extLst>
              <a:ext uri="{FF2B5EF4-FFF2-40B4-BE49-F238E27FC236}">
                <a16:creationId xmlns:a16="http://schemas.microsoft.com/office/drawing/2014/main" id="{66FB5A75-BDE2-4F12-A95B-C48788A768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70622" y="1755501"/>
            <a:ext cx="1598829" cy="531293"/>
            <a:chOff x="2504802" y="1755501"/>
            <a:chExt cx="1598829" cy="531293"/>
          </a:xfrm>
          <a:solidFill>
            <a:schemeClr val="tx1"/>
          </a:solidFill>
        </p:grpSpPr>
        <p:sp>
          <p:nvSpPr>
            <p:cNvPr id="224" name="Freeform: Shape 223">
              <a:extLst>
                <a:ext uri="{FF2B5EF4-FFF2-40B4-BE49-F238E27FC236}">
                  <a16:creationId xmlns:a16="http://schemas.microsoft.com/office/drawing/2014/main" id="{DC86CBC8-A814-4C0C-A287-7C549693D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6AA52F4F-14E6-402F-A196-668B9CA9BC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grpSp>
        <p:nvGrpSpPr>
          <p:cNvPr id="227" name="Graphic 4">
            <a:extLst>
              <a:ext uri="{FF2B5EF4-FFF2-40B4-BE49-F238E27FC236}">
                <a16:creationId xmlns:a16="http://schemas.microsoft.com/office/drawing/2014/main" id="{1F4896D7-5AD0-4505-BCCD-82262CFEE2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035286" y="3429061"/>
            <a:ext cx="1861484" cy="1861513"/>
            <a:chOff x="5734037" y="3067039"/>
            <a:chExt cx="724483" cy="724489"/>
          </a:xfrm>
          <a:solidFill>
            <a:schemeClr val="tx1"/>
          </a:solidFill>
        </p:grpSpPr>
        <p:sp>
          <p:nvSpPr>
            <p:cNvPr id="228" name="Freeform: Shape 227">
              <a:extLst>
                <a:ext uri="{FF2B5EF4-FFF2-40B4-BE49-F238E27FC236}">
                  <a16:creationId xmlns:a16="http://schemas.microsoft.com/office/drawing/2014/main" id="{83C04C31-4BBB-4AC5-A222-4E79BDDF6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090890F0-A440-4A5F-89E2-860A604251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F9BA7632-2294-4740-BB61-DFA5017B7B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D025C556-497E-4B62-9131-98448B5A7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C467884A-CD29-4BCE-A1A4-1E629953FC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73A1BC11-A782-4A26-87D0-76C92BAB7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8787142E-1022-4109-9141-85FF9C22EC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763BCB7E-36CC-4105-9CDA-BFB80F3FFC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A6EF2588-350F-4CCE-9BF8-799EC71961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0A696712-7E60-48CD-A6F8-91754B090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0244E95B-2BBF-4335-BEFC-BA135EF949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0D692242-534C-4A58-90D7-43A781D23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BC72B2EF-E5D1-46BF-B7FE-A9D174508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48805B31-6BA4-45FA-8180-436B2EC419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51B376A0-4543-4AE3-8071-5C746BADE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0824AEB4-F797-4131-AD1A-BCB807B086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7399A867-568D-43D3-8F17-6644C8D09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9953DBA6-7A8F-4369-8F18-DC19A21B43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D9167760-8210-45B7-96C9-462EB82D8E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3B578C99-7B91-480A-B8CA-B9FB3AF17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CDF91670-E084-4B4B-9F86-75DD43CBE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8FC99F2F-C73F-444D-B4BB-C02E463AB2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7F3FF604-A6A9-4EDC-868C-696B92122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38D6C5BB-BF17-4FE8-B611-578E8EBE92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A80A8D66-3FA7-4C04-AEDC-D8F94AA43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3DE9B826-6E87-4EF5-AA9D-F55BB3A21D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BBAEEC53-BED0-4ACB-94B4-818158D7EF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30709FE3-3633-4C01-AAD6-75ADD93953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C0D68B00-260E-4EFC-A1FE-8B04EB5A72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360AF8DD-D1D2-43F3-83E5-ECF20A091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87B3F103-7F53-4D5E-B9A2-DE4F0B78D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2BBECD20-3735-4F14-8816-26D648091F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500687DC-38D4-44B7-BA7D-D8A0BA155F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23AFC6B0-2B60-47B1-B854-A02279C706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39963332-7F58-48B9-9BAB-87C986F39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342BD313-0F6E-4DC3-B8A8-861289801F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2253CE00-9D58-4821-B362-2552C433B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7E89086E-98CE-4697-8CE7-B2E7DB2E8C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2CE9357F-710D-4D3B-90C1-CF19E73F2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170ED7F2-AD38-47BC-B6A1-FF7E20AFD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02600E9C-0B0F-45ED-A2CF-DE0240B2B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B07D2066-6599-4BD0-9CD5-7289EB1B81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7BF96C0D-1DEE-47F2-A950-16BC0896F5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FD254ABE-505D-4C6A-9267-BFB78FBB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822BBE38-BC6F-4DDE-BD6D-2B496CE420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1046D1FA-C431-4F16-8BDD-71C614D798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CF387987-DEF1-447C-BC86-281AC0B3D6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9808DF01-2715-4215-81F1-B8C178304A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AED7F897-8A4F-4F3D-BFB1-738BCDCA9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9B51B8B7-D508-44C3-AFC5-820557A94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7FBC6B94-2A13-4303-AE51-334E386DA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27897959-2F8E-4A05-9EA8-5B0329B574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0522AB50-D351-40F4-8A88-E856C1F27F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221AFD52-C13F-4A20-B1DB-13C1A9A3D8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8E789B3B-F514-4E02-8C1A-2F85817AA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9E473BAC-3DA1-4D63-9D6C-2B993665F6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F385DCF4-8F59-4838-B86C-2B3EF0BCE7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3EC5A02E-609A-4C39-A35D-E8D038F7C9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7AB67B18-1821-4367-A7B6-CC2FFF66D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DFCAC56E-4767-4984-9FE7-2C3CA57D01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0A1929ED-CEB2-4C49-B2ED-A206D37935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01D632F9-2F59-4C8D-B1BC-1CB0D15C36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03B9F80B-CAEF-442C-A218-E2B069545B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526A626E-CC14-4106-8AD4-DB3D81CD6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7CD710B8-B5DF-495F-ACEA-CFB9308CB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E550C81D-B0B8-4DB8-A12C-B62944D07F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4EB82E53-B337-43EB-BFF8-1466F10E8B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D1DCEF3A-2B54-4AA2-9BFD-57EA4A2468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9F122967-34EF-4575-8E59-75D77FCD0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D87EBF9D-3949-4CCE-BB87-9784668346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58A1183F-B28F-4BAD-A14B-3940A6E92F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A81851B7-6D8F-454C-BBAA-498426069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99759A7A-483F-4DB0-8677-C6AB61E197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BDD1E55B-DE82-4811-BB33-1468396D2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F4B0251C-DACC-4A24-83BA-3D95F8D19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3647EF9B-D99D-48C1-B61E-19B85F471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EB55DF3C-DDF0-4B01-849E-46A6634655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09149238-5A44-4264-84E6-DD25E7C01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4E6925C1-B440-4C1C-8829-2E6D9EE142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937B5BDB-32A7-4C47-A984-AF2316600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9B5A7D9C-91C9-49A3-8AD5-DB49632FD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C64B015D-AFCF-4AB2-AE58-A069B06DB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A4407931-9375-400F-88AC-C63D4E9E9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554278B7-45C8-46E4-885A-69208D598B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3A806AB0-FBD6-41CD-997C-A76266D375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719E2D6D-6D96-4348-954B-3657A0B0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9794AABE-9C3E-4A8C-820F-0FDF65213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1DBEC39D-5464-46CA-B62B-24826F1F4D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41807973-667B-4780-B3AA-4ADC32DB3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970D793C-C9EE-467B-8385-42B6905A00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94695A53-78EB-4811-8BBC-4707F30169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0576416F-0C2E-4D01-9357-5C73ADF85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A091FE22-8667-4F89-A333-BA9A0917E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CB779008-969D-4FA8-BB6C-3BBBCF919E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CDAF3B96-0DFB-44BA-959D-BF9643FFE2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5F66F5FF-98B2-4453-8175-EB602A6A03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751D9683-9D41-4058-B90B-99146FC2F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0907098D-1005-4522-BA21-F1534CBACF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5BFEF082-7E02-4ED8-B9D1-F0FC47FEC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4429C269-222E-4EFB-97B9-08FA243CE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FC460F7F-5702-4281-850B-59E4182A71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A329057C-293F-4933-9DEA-2463E66D4B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7274CBA8-6253-4229-AC37-1D7126639E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B7ABAAD2-23FD-4AF4-8506-3CDDC5607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27A85620-3B33-477A-949C-3F221DCC21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6247316E-E815-4CE3-9EC0-8DC8391EB4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3D047E26-5A98-4B49-A453-C71D894500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940C95BF-A85B-4251-A817-35A7B4F71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EA4FDA2F-E340-40E6-8678-8F4F9EB3D4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D94A3796-87FD-436D-8309-857F9B4898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2B20BE68-41F5-4E59-87CD-A8654B1238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7FD87938-B42E-45E5-ABB8-936E00A244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EA46A837-6AA3-4099-8055-251ED6D7D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B9D871B1-B4D0-4667-B5FA-21AE12E501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477E102A-1E9D-44C8-9DA0-1B4B61444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42DB4921-ECFC-42CD-B91B-56AB1FE26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3156177C-2880-4AAF-BFC7-C3EA4AD09A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B7C807E0-34AB-4AC3-A674-D7E438C603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93AD80AB-575A-4D50-A561-CE310E06BF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E4C11A99-7E93-4B54-B1CE-D90D45325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25A3E814-2D04-4881-B9E9-81ADDC0C97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073D9FB4-F4AF-4974-A734-C9300D2107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081A1414-A8F5-43F1-BA51-B058EF2C05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E41588DC-3C7F-4695-A42A-B5ABEA8B51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3884DF6D-4C87-4B4A-A918-B3F3C8BE35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CF26F2A0-B8D0-48D4-A9A9-BEB75CFF1F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7A9177E1-A6DC-4200-9D85-31A348E027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7DA218E3-83A8-45E8-B2E3-4B693606C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31E51433-E260-493C-8A94-FCE7FD9BA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3A74FFD3-BE5F-435D-AC22-825B6E049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B3420F88-93EB-4790-A2BD-EFF61E77B0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3875302B-159F-4E81-AD49-154BAA8F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BE9966CE-BC06-4CEB-877D-34D9D1C2E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1" name="Freeform: Shape 360">
              <a:extLst>
                <a:ext uri="{FF2B5EF4-FFF2-40B4-BE49-F238E27FC236}">
                  <a16:creationId xmlns:a16="http://schemas.microsoft.com/office/drawing/2014/main" id="{889924EA-8A9B-4ED5-8CF2-E184EE89D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62" name="Freeform: Shape 361">
              <a:extLst>
                <a:ext uri="{FF2B5EF4-FFF2-40B4-BE49-F238E27FC236}">
                  <a16:creationId xmlns:a16="http://schemas.microsoft.com/office/drawing/2014/main" id="{300C1FB1-E227-40EE-A773-071D080B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63" name="Freeform: Shape 362">
              <a:extLst>
                <a:ext uri="{FF2B5EF4-FFF2-40B4-BE49-F238E27FC236}">
                  <a16:creationId xmlns:a16="http://schemas.microsoft.com/office/drawing/2014/main" id="{14F26B5D-6E35-40E8-90DF-FD65CB33FA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64" name="Freeform: Shape 363">
              <a:extLst>
                <a:ext uri="{FF2B5EF4-FFF2-40B4-BE49-F238E27FC236}">
                  <a16:creationId xmlns:a16="http://schemas.microsoft.com/office/drawing/2014/main" id="{059D8F05-F701-45A6-9377-454642C212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65" name="Freeform: Shape 364">
              <a:extLst>
                <a:ext uri="{FF2B5EF4-FFF2-40B4-BE49-F238E27FC236}">
                  <a16:creationId xmlns:a16="http://schemas.microsoft.com/office/drawing/2014/main" id="{5F57ACF8-D510-4715-B964-20D980558C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66" name="Freeform: Shape 365">
              <a:extLst>
                <a:ext uri="{FF2B5EF4-FFF2-40B4-BE49-F238E27FC236}">
                  <a16:creationId xmlns:a16="http://schemas.microsoft.com/office/drawing/2014/main" id="{51053CDD-687F-481B-86FB-56DA74C55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67" name="Freeform: Shape 366">
              <a:extLst>
                <a:ext uri="{FF2B5EF4-FFF2-40B4-BE49-F238E27FC236}">
                  <a16:creationId xmlns:a16="http://schemas.microsoft.com/office/drawing/2014/main" id="{76B24CA5-1578-43AE-8ED8-CB9F7EA620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8" name="Freeform: Shape 367">
              <a:extLst>
                <a:ext uri="{FF2B5EF4-FFF2-40B4-BE49-F238E27FC236}">
                  <a16:creationId xmlns:a16="http://schemas.microsoft.com/office/drawing/2014/main" id="{A3208550-AB5B-4E2B-914A-270D30163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69" name="Freeform: Shape 368">
              <a:extLst>
                <a:ext uri="{FF2B5EF4-FFF2-40B4-BE49-F238E27FC236}">
                  <a16:creationId xmlns:a16="http://schemas.microsoft.com/office/drawing/2014/main" id="{D4120D7E-20EE-4413-A541-781EA43508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70" name="Freeform: Shape 369">
              <a:extLst>
                <a:ext uri="{FF2B5EF4-FFF2-40B4-BE49-F238E27FC236}">
                  <a16:creationId xmlns:a16="http://schemas.microsoft.com/office/drawing/2014/main" id="{9C0CC66E-BFF1-47FD-8C37-092016FBE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1" name="Freeform: Shape 370">
              <a:extLst>
                <a:ext uri="{FF2B5EF4-FFF2-40B4-BE49-F238E27FC236}">
                  <a16:creationId xmlns:a16="http://schemas.microsoft.com/office/drawing/2014/main" id="{09D9AD44-3983-44A2-9DBA-6C5FF3C47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72" name="Freeform: Shape 371">
              <a:extLst>
                <a:ext uri="{FF2B5EF4-FFF2-40B4-BE49-F238E27FC236}">
                  <a16:creationId xmlns:a16="http://schemas.microsoft.com/office/drawing/2014/main" id="{71915592-B946-43D1-AE24-B72B17FC58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73" name="Freeform: Shape 372">
              <a:extLst>
                <a:ext uri="{FF2B5EF4-FFF2-40B4-BE49-F238E27FC236}">
                  <a16:creationId xmlns:a16="http://schemas.microsoft.com/office/drawing/2014/main" id="{3AC48622-C7DC-416F-B14F-AB0C6A3EF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4" name="Freeform: Shape 373">
              <a:extLst>
                <a:ext uri="{FF2B5EF4-FFF2-40B4-BE49-F238E27FC236}">
                  <a16:creationId xmlns:a16="http://schemas.microsoft.com/office/drawing/2014/main" id="{C122E9A7-0590-453C-AC3A-88265131C0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5" name="Freeform: Shape 374">
              <a:extLst>
                <a:ext uri="{FF2B5EF4-FFF2-40B4-BE49-F238E27FC236}">
                  <a16:creationId xmlns:a16="http://schemas.microsoft.com/office/drawing/2014/main" id="{78246847-0B72-46B3-9243-7A7B92E212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76" name="Freeform: Shape 375">
              <a:extLst>
                <a:ext uri="{FF2B5EF4-FFF2-40B4-BE49-F238E27FC236}">
                  <a16:creationId xmlns:a16="http://schemas.microsoft.com/office/drawing/2014/main" id="{207FF669-6E9C-47DF-A1A0-6676692794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7" name="Freeform: Shape 376">
              <a:extLst>
                <a:ext uri="{FF2B5EF4-FFF2-40B4-BE49-F238E27FC236}">
                  <a16:creationId xmlns:a16="http://schemas.microsoft.com/office/drawing/2014/main" id="{06905CAD-DCDC-4965-969E-3BA793FCA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78" name="Freeform: Shape 377">
              <a:extLst>
                <a:ext uri="{FF2B5EF4-FFF2-40B4-BE49-F238E27FC236}">
                  <a16:creationId xmlns:a16="http://schemas.microsoft.com/office/drawing/2014/main" id="{7E82B7F4-81C1-4A48-A3C9-B9DE741C9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79" name="Freeform: Shape 378">
              <a:extLst>
                <a:ext uri="{FF2B5EF4-FFF2-40B4-BE49-F238E27FC236}">
                  <a16:creationId xmlns:a16="http://schemas.microsoft.com/office/drawing/2014/main" id="{53D306B7-0050-4206-8020-D3F81BC46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0" name="Freeform: Shape 379">
              <a:extLst>
                <a:ext uri="{FF2B5EF4-FFF2-40B4-BE49-F238E27FC236}">
                  <a16:creationId xmlns:a16="http://schemas.microsoft.com/office/drawing/2014/main" id="{BE50823B-85BA-4734-A0E5-99F2D027CC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1" name="Freeform: Shape 380">
              <a:extLst>
                <a:ext uri="{FF2B5EF4-FFF2-40B4-BE49-F238E27FC236}">
                  <a16:creationId xmlns:a16="http://schemas.microsoft.com/office/drawing/2014/main" id="{1F26CEA8-889B-4F33-AE59-91F66E1602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82" name="Freeform: Shape 381">
              <a:extLst>
                <a:ext uri="{FF2B5EF4-FFF2-40B4-BE49-F238E27FC236}">
                  <a16:creationId xmlns:a16="http://schemas.microsoft.com/office/drawing/2014/main" id="{E64E5726-D6A2-4541-9EB4-0D455BFB19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3" name="Freeform: Shape 382">
              <a:extLst>
                <a:ext uri="{FF2B5EF4-FFF2-40B4-BE49-F238E27FC236}">
                  <a16:creationId xmlns:a16="http://schemas.microsoft.com/office/drawing/2014/main" id="{B5A9478C-31E8-4C23-856A-5B4D6936B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84" name="Freeform: Shape 383">
              <a:extLst>
                <a:ext uri="{FF2B5EF4-FFF2-40B4-BE49-F238E27FC236}">
                  <a16:creationId xmlns:a16="http://schemas.microsoft.com/office/drawing/2014/main" id="{D4D55AFD-7163-47DF-8918-6BCF397B5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5" name="Freeform: Shape 384">
              <a:extLst>
                <a:ext uri="{FF2B5EF4-FFF2-40B4-BE49-F238E27FC236}">
                  <a16:creationId xmlns:a16="http://schemas.microsoft.com/office/drawing/2014/main" id="{20C5BF88-D776-4C9B-89BD-85EE0DCE81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6" name="Freeform: Shape 385">
              <a:extLst>
                <a:ext uri="{FF2B5EF4-FFF2-40B4-BE49-F238E27FC236}">
                  <a16:creationId xmlns:a16="http://schemas.microsoft.com/office/drawing/2014/main" id="{0A0347C6-25EE-4289-B805-750B30ABB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7" name="Freeform: Shape 386">
              <a:extLst>
                <a:ext uri="{FF2B5EF4-FFF2-40B4-BE49-F238E27FC236}">
                  <a16:creationId xmlns:a16="http://schemas.microsoft.com/office/drawing/2014/main" id="{4C83C9E0-7820-4EA4-B9AA-AD6E0719F3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88" name="Freeform: Shape 387">
              <a:extLst>
                <a:ext uri="{FF2B5EF4-FFF2-40B4-BE49-F238E27FC236}">
                  <a16:creationId xmlns:a16="http://schemas.microsoft.com/office/drawing/2014/main" id="{7E1B6DEA-553D-4733-9A45-3A28D118B6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9" name="Freeform: Shape 388">
              <a:extLst>
                <a:ext uri="{FF2B5EF4-FFF2-40B4-BE49-F238E27FC236}">
                  <a16:creationId xmlns:a16="http://schemas.microsoft.com/office/drawing/2014/main" id="{BE647149-B885-4A7D-B57E-A9762FF95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90" name="Freeform: Shape 389">
              <a:extLst>
                <a:ext uri="{FF2B5EF4-FFF2-40B4-BE49-F238E27FC236}">
                  <a16:creationId xmlns:a16="http://schemas.microsoft.com/office/drawing/2014/main" id="{3FFCDDD6-EA47-4BA4-914F-B4AD52A7DA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91" name="Freeform: Shape 390">
              <a:extLst>
                <a:ext uri="{FF2B5EF4-FFF2-40B4-BE49-F238E27FC236}">
                  <a16:creationId xmlns:a16="http://schemas.microsoft.com/office/drawing/2014/main" id="{18C5FC42-4A56-48D7-9C6F-EE6973256C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92" name="Freeform: Shape 391">
              <a:extLst>
                <a:ext uri="{FF2B5EF4-FFF2-40B4-BE49-F238E27FC236}">
                  <a16:creationId xmlns:a16="http://schemas.microsoft.com/office/drawing/2014/main" id="{E58746BA-672F-48B8-BA1D-E317498C1F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93" name="Freeform: Shape 392">
              <a:extLst>
                <a:ext uri="{FF2B5EF4-FFF2-40B4-BE49-F238E27FC236}">
                  <a16:creationId xmlns:a16="http://schemas.microsoft.com/office/drawing/2014/main" id="{75C60814-753C-4243-BD88-443E240D6B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94" name="Freeform: Shape 393">
              <a:extLst>
                <a:ext uri="{FF2B5EF4-FFF2-40B4-BE49-F238E27FC236}">
                  <a16:creationId xmlns:a16="http://schemas.microsoft.com/office/drawing/2014/main" id="{174EB8C9-709B-42D9-9948-434CAA5E0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95" name="Freeform: Shape 394">
              <a:extLst>
                <a:ext uri="{FF2B5EF4-FFF2-40B4-BE49-F238E27FC236}">
                  <a16:creationId xmlns:a16="http://schemas.microsoft.com/office/drawing/2014/main" id="{786AB5B1-D0D7-4FE2-9A7D-BF9C01F7D7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96" name="Freeform: Shape 395">
              <a:extLst>
                <a:ext uri="{FF2B5EF4-FFF2-40B4-BE49-F238E27FC236}">
                  <a16:creationId xmlns:a16="http://schemas.microsoft.com/office/drawing/2014/main" id="{718E7606-3FC9-4354-BCF8-A980AE6DFA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pic>
        <p:nvPicPr>
          <p:cNvPr id="16" name="Picture Placeholder 15">
            <a:extLst>
              <a:ext uri="{FF2B5EF4-FFF2-40B4-BE49-F238E27FC236}">
                <a16:creationId xmlns:a16="http://schemas.microsoft.com/office/drawing/2014/main" id="{F6190258-F432-3107-535F-92540D494C1D}"/>
              </a:ext>
            </a:extLst>
          </p:cNvPr>
          <p:cNvPicPr>
            <a:picLocks noGrp="1" noChangeAspect="1"/>
          </p:cNvPicPr>
          <p:nvPr>
            <p:ph type="pic" sz="quarter" idx="13"/>
          </p:nvPr>
        </p:nvPicPr>
        <p:blipFill>
          <a:blip r:embed="rId2"/>
          <a:srcRect l="16667" r="16667"/>
          <a:stretch/>
        </p:blipFill>
        <p:spPr>
          <a:xfrm>
            <a:off x="5309743" y="630252"/>
            <a:ext cx="5693564" cy="5592922"/>
          </a:xfrm>
        </p:spPr>
      </p:pic>
      <p:sp>
        <p:nvSpPr>
          <p:cNvPr id="3" name="Subtítulo 9">
            <a:extLst>
              <a:ext uri="{FF2B5EF4-FFF2-40B4-BE49-F238E27FC236}">
                <a16:creationId xmlns:a16="http://schemas.microsoft.com/office/drawing/2014/main" id="{71D2A3F0-8DB5-B90B-A9A7-6036FB608577}"/>
              </a:ext>
            </a:extLst>
          </p:cNvPr>
          <p:cNvSpPr txBox="1">
            <a:spLocks/>
          </p:cNvSpPr>
          <p:nvPr/>
        </p:nvSpPr>
        <p:spPr>
          <a:xfrm>
            <a:off x="313010" y="5992210"/>
            <a:ext cx="4988993" cy="458406"/>
          </a:xfrm>
          <a:prstGeom prst="rect">
            <a:avLst/>
          </a:prstGeom>
        </p:spPr>
        <p:txBody>
          <a:bodyPr vert="horz" lIns="91440" tIns="45720" rIns="91440" bIns="45720" rtlCol="0" anchor="t">
            <a:noAutofit/>
          </a:bodyPr>
          <a:lstStyle>
            <a:lvl1pPr marL="0" indent="-228600" algn="l" defTabSz="914400" rtl="0" eaLnBrk="1" latinLnBrk="0" hangingPunct="1">
              <a:lnSpc>
                <a:spcPct val="90000"/>
              </a:lnSpc>
              <a:spcBef>
                <a:spcPts val="1000"/>
              </a:spcBef>
              <a:buFont typeface="Arial" panose="020B0604020202020204" pitchFamily="34" charset="0"/>
              <a:buNone/>
              <a:defRPr sz="2400" kern="1200" spc="4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 sz="1200" b="1" cap="all" err="1">
                <a:latin typeface="Arial Nova"/>
                <a:ea typeface="Source Sans Pro"/>
              </a:rPr>
              <a:t>Academic</a:t>
            </a:r>
            <a:r>
              <a:rPr lang="es-ES" sz="1200" b="1" cap="all" dirty="0">
                <a:latin typeface="Arial Nova"/>
                <a:ea typeface="Source Sans Pro"/>
              </a:rPr>
              <a:t> </a:t>
            </a:r>
            <a:r>
              <a:rPr lang="es-ES" sz="1200" b="1" cap="all" err="1">
                <a:latin typeface="Arial Nova"/>
                <a:ea typeface="Source Sans Pro"/>
              </a:rPr>
              <a:t>Skill</a:t>
            </a:r>
            <a:r>
              <a:rPr lang="es-ES" sz="1200" b="1" cap="all" dirty="0">
                <a:latin typeface="Arial Nova"/>
                <a:ea typeface="Source Sans Pro"/>
              </a:rPr>
              <a:t> in </a:t>
            </a:r>
            <a:r>
              <a:rPr lang="es-ES" sz="1200" b="1" cap="all" err="1">
                <a:latin typeface="Arial Nova"/>
                <a:ea typeface="Source Sans Pro"/>
              </a:rPr>
              <a:t>the</a:t>
            </a:r>
            <a:r>
              <a:rPr lang="es-ES" sz="1200" b="1" cap="all" dirty="0">
                <a:latin typeface="Arial Nova"/>
                <a:ea typeface="Source Sans Pro"/>
              </a:rPr>
              <a:t> Digital Era</a:t>
            </a:r>
            <a:endParaRPr lang="en-US" sz="1200" b="1" cap="all" dirty="0">
              <a:latin typeface="Arial Nova"/>
              <a:ea typeface="Source Sans Pro"/>
            </a:endParaRPr>
          </a:p>
          <a:p>
            <a:pPr indent="0"/>
            <a:endParaRPr lang="en-US" cap="all" dirty="0">
              <a:ea typeface="Source Sans Pro"/>
            </a:endParaRPr>
          </a:p>
        </p:txBody>
      </p:sp>
      <p:sp>
        <p:nvSpPr>
          <p:cNvPr id="4" name="Subtítulo 9">
            <a:extLst>
              <a:ext uri="{FF2B5EF4-FFF2-40B4-BE49-F238E27FC236}">
                <a16:creationId xmlns:a16="http://schemas.microsoft.com/office/drawing/2014/main" id="{FEC6616D-8F70-FE5D-BB76-0CC3F487DA2E}"/>
              </a:ext>
            </a:extLst>
          </p:cNvPr>
          <p:cNvSpPr txBox="1">
            <a:spLocks/>
          </p:cNvSpPr>
          <p:nvPr/>
        </p:nvSpPr>
        <p:spPr>
          <a:xfrm>
            <a:off x="9830821" y="6193493"/>
            <a:ext cx="2587975" cy="515915"/>
          </a:xfrm>
          <a:prstGeom prst="rect">
            <a:avLst/>
          </a:prstGeom>
        </p:spPr>
        <p:txBody>
          <a:bodyPr vert="horz" lIns="91440" tIns="45720" rIns="91440" bIns="45720" rtlCol="0" anchor="t">
            <a:noAutofit/>
          </a:bodyPr>
          <a:lstStyle>
            <a:lvl1pPr marL="0" indent="-228600" algn="l" defTabSz="914400" rtl="0" eaLnBrk="1" latinLnBrk="0" hangingPunct="1">
              <a:lnSpc>
                <a:spcPct val="90000"/>
              </a:lnSpc>
              <a:spcBef>
                <a:spcPts val="1000"/>
              </a:spcBef>
              <a:buFont typeface="Arial" panose="020B0604020202020204" pitchFamily="34" charset="0"/>
              <a:buNone/>
              <a:defRPr sz="2400" kern="1200" spc="4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800" b="1" cap="all" dirty="0">
                <a:latin typeface="Arial Nova"/>
                <a:ea typeface="Source Sans Pro"/>
              </a:rPr>
              <a:t>Vanessa </a:t>
            </a:r>
            <a:r>
              <a:rPr lang="es-ES" sz="800" b="1" cap="all" err="1">
                <a:latin typeface="Arial Nova"/>
                <a:ea typeface="Source Sans Pro"/>
              </a:rPr>
              <a:t>najarro</a:t>
            </a:r>
            <a:endParaRPr lang="es-ES" sz="800">
              <a:ea typeface="Source Sans Pro"/>
            </a:endParaRPr>
          </a:p>
          <a:p>
            <a:pPr algn="ctr"/>
            <a:r>
              <a:rPr lang="es-ES" sz="800" b="1" cap="all" dirty="0">
                <a:latin typeface="Arial Nova"/>
                <a:ea typeface="Source Sans Pro"/>
              </a:rPr>
              <a:t>2433089</a:t>
            </a:r>
          </a:p>
          <a:p>
            <a:pPr indent="0"/>
            <a:endParaRPr lang="en-US" cap="all" dirty="0">
              <a:ea typeface="Source Sans Pro"/>
            </a:endParaRPr>
          </a:p>
        </p:txBody>
      </p:sp>
    </p:spTree>
    <p:extLst>
      <p:ext uri="{BB962C8B-B14F-4D97-AF65-F5344CB8AC3E}">
        <p14:creationId xmlns:p14="http://schemas.microsoft.com/office/powerpoint/2010/main" val="2454986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03" name="Graphic 185">
            <a:extLst>
              <a:ext uri="{FF2B5EF4-FFF2-40B4-BE49-F238E27FC236}">
                <a16:creationId xmlns:a16="http://schemas.microsoft.com/office/drawing/2014/main" id="{8997F1B7-1EE7-4EA5-A5A4-866F9A810C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320" name="Freeform: Shape 319">
              <a:extLst>
                <a:ext uri="{FF2B5EF4-FFF2-40B4-BE49-F238E27FC236}">
                  <a16:creationId xmlns:a16="http://schemas.microsoft.com/office/drawing/2014/main" id="{B5E13483-2FB6-4753-8402-06FDC349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88F0DF22-F640-4002-B783-DF1C6A9473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9C2787B8-7984-4332-B611-D3D3DE898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5AF3646C-B3D7-4F57-8FD2-CD93CEB392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C65FA7DA-93A0-43A4-834C-0F1BB9806A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705" name="Oval 704">
            <a:extLst>
              <a:ext uri="{FF2B5EF4-FFF2-40B4-BE49-F238E27FC236}">
                <a16:creationId xmlns:a16="http://schemas.microsoft.com/office/drawing/2014/main" id="{104332FF-8349-42A5-B5C8-5EE3825CE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707" name="Rectangle 706">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9" name="Freeform: Shape 708">
            <a:extLst>
              <a:ext uri="{FF2B5EF4-FFF2-40B4-BE49-F238E27FC236}">
                <a16:creationId xmlns:a16="http://schemas.microsoft.com/office/drawing/2014/main" id="{F98F79A4-A6C7-4101-B1E9-27E05CB7CF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4" name="Título 13">
            <a:extLst>
              <a:ext uri="{FF2B5EF4-FFF2-40B4-BE49-F238E27FC236}">
                <a16:creationId xmlns:a16="http://schemas.microsoft.com/office/drawing/2014/main" id="{456F5772-7564-4881-B837-657B30A093F1}"/>
              </a:ext>
            </a:extLst>
          </p:cNvPr>
          <p:cNvSpPr>
            <a:spLocks noGrp="1"/>
          </p:cNvSpPr>
          <p:nvPr>
            <p:ph type="title"/>
          </p:nvPr>
        </p:nvSpPr>
        <p:spPr>
          <a:xfrm>
            <a:off x="3051761" y="1064366"/>
            <a:ext cx="2997133" cy="1300619"/>
          </a:xfrm>
        </p:spPr>
        <p:txBody>
          <a:bodyPr vert="horz" lIns="91440" tIns="45720" rIns="91440" bIns="45720" rtlCol="0" anchor="b">
            <a:normAutofit/>
          </a:bodyPr>
          <a:lstStyle/>
          <a:p>
            <a:r>
              <a:rPr lang="en-US"/>
              <a:t>Contents</a:t>
            </a:r>
          </a:p>
        </p:txBody>
      </p:sp>
      <p:sp>
        <p:nvSpPr>
          <p:cNvPr id="711" name="Freeform: Shape 710">
            <a:extLst>
              <a:ext uri="{FF2B5EF4-FFF2-40B4-BE49-F238E27FC236}">
                <a16:creationId xmlns:a16="http://schemas.microsoft.com/office/drawing/2014/main" id="{79AFCB35-9C04-4524-A0B1-57FF6865D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713" name="Freeform: Shape 712">
            <a:extLst>
              <a:ext uri="{FF2B5EF4-FFF2-40B4-BE49-F238E27FC236}">
                <a16:creationId xmlns:a16="http://schemas.microsoft.com/office/drawing/2014/main" id="{D11AD2AD-0BA0-4DD3-8EEA-84686A0E71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5" name="Marcador de contenido 14">
            <a:extLst>
              <a:ext uri="{FF2B5EF4-FFF2-40B4-BE49-F238E27FC236}">
                <a16:creationId xmlns:a16="http://schemas.microsoft.com/office/drawing/2014/main" id="{877EFCB6-6556-43EB-AFF2-8E29AEAA0430}"/>
              </a:ext>
            </a:extLst>
          </p:cNvPr>
          <p:cNvSpPr>
            <a:spLocks noGrp="1"/>
          </p:cNvSpPr>
          <p:nvPr>
            <p:ph idx="1"/>
          </p:nvPr>
        </p:nvSpPr>
        <p:spPr>
          <a:xfrm>
            <a:off x="780140" y="2758341"/>
            <a:ext cx="6505205" cy="3383105"/>
          </a:xfrm>
        </p:spPr>
        <p:txBody>
          <a:bodyPr vert="horz" lIns="91440" tIns="45720" rIns="91440" bIns="45720" rtlCol="0" anchor="t">
            <a:normAutofit/>
          </a:bodyPr>
          <a:lstStyle/>
          <a:p>
            <a:pPr marL="342900">
              <a:buFont typeface="Arial" panose="020B0604020202020204" pitchFamily="34" charset="0"/>
              <a:buChar char="•"/>
            </a:pPr>
            <a:r>
              <a:rPr lang="en-US" dirty="0"/>
              <a:t>Introduction.</a:t>
            </a:r>
          </a:p>
          <a:p>
            <a:pPr marL="342900">
              <a:buFont typeface="Arial" panose="020B0604020202020204" pitchFamily="34" charset="0"/>
              <a:buChar char="•"/>
            </a:pPr>
            <a:r>
              <a:rPr lang="en-US" dirty="0"/>
              <a:t>What is Time Management and why It Matters.</a:t>
            </a:r>
            <a:endParaRPr lang="en-US"/>
          </a:p>
          <a:p>
            <a:pPr marL="342900">
              <a:buFont typeface="Arial" panose="020B0604020202020204" pitchFamily="34" charset="0"/>
              <a:buChar char="•"/>
            </a:pPr>
            <a:r>
              <a:rPr lang="en-US" dirty="0"/>
              <a:t>Time Management Strategies in a Digital World.</a:t>
            </a:r>
            <a:endParaRPr lang="en-US"/>
          </a:p>
          <a:p>
            <a:pPr marL="342900">
              <a:buFont typeface="Arial" panose="020B0604020202020204" pitchFamily="34" charset="0"/>
              <a:buChar char="•"/>
            </a:pPr>
            <a:r>
              <a:rPr lang="en-US" dirty="0"/>
              <a:t>Challenges in Time Management.</a:t>
            </a:r>
            <a:endParaRPr lang="en-US"/>
          </a:p>
          <a:p>
            <a:pPr marL="342900">
              <a:buFont typeface="Arial" panose="020B0604020202020204" pitchFamily="34" charset="0"/>
              <a:buChar char="•"/>
            </a:pPr>
            <a:r>
              <a:rPr lang="en-US" dirty="0"/>
              <a:t>Evidence-Based Solutions.</a:t>
            </a:r>
            <a:endParaRPr lang="en-US"/>
          </a:p>
          <a:p>
            <a:pPr marL="342900">
              <a:buFont typeface="Arial" panose="020B0604020202020204" pitchFamily="34" charset="0"/>
              <a:buChar char="•"/>
            </a:pPr>
            <a:r>
              <a:rPr lang="en-US" dirty="0"/>
              <a:t>Conclusion.</a:t>
            </a:r>
          </a:p>
          <a:p>
            <a:pPr>
              <a:buFont typeface="Arial" panose="020B0604020202020204" pitchFamily="34" charset="0"/>
              <a:buChar char="•"/>
            </a:pPr>
            <a:endParaRPr lang="en-US"/>
          </a:p>
          <a:p>
            <a:pPr>
              <a:buFont typeface="Arial" panose="020B0604020202020204" pitchFamily="34" charset="0"/>
              <a:buChar char="•"/>
            </a:pPr>
            <a:endParaRPr lang="en-US"/>
          </a:p>
        </p:txBody>
      </p:sp>
      <p:sp>
        <p:nvSpPr>
          <p:cNvPr id="715" name="Freeform: Shape 714">
            <a:extLst>
              <a:ext uri="{FF2B5EF4-FFF2-40B4-BE49-F238E27FC236}">
                <a16:creationId xmlns:a16="http://schemas.microsoft.com/office/drawing/2014/main" id="{D9E00F87-86BE-4F3A-9141-35EC0659D3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717" name="Freeform: Shape 716">
            <a:extLst>
              <a:ext uri="{FF2B5EF4-FFF2-40B4-BE49-F238E27FC236}">
                <a16:creationId xmlns:a16="http://schemas.microsoft.com/office/drawing/2014/main" id="{9E5C5460-229E-46C8-A712-CC3179854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719" name="Freeform: Shape 718">
            <a:extLst>
              <a:ext uri="{FF2B5EF4-FFF2-40B4-BE49-F238E27FC236}">
                <a16:creationId xmlns:a16="http://schemas.microsoft.com/office/drawing/2014/main" id="{EBAF167C-3D30-4736-A6B7-5965437B2C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8" name="Marcador de pie de página 7">
            <a:extLst>
              <a:ext uri="{FF2B5EF4-FFF2-40B4-BE49-F238E27FC236}">
                <a16:creationId xmlns:a16="http://schemas.microsoft.com/office/drawing/2014/main" id="{801862DC-F6B7-4570-83DF-78DD0C80D3CF}"/>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a:ea typeface="Source Sans Pro SemiBold"/>
              </a:rPr>
              <a:t>Time-management</a:t>
            </a:r>
            <a:endParaRPr lang="en-US" b="1" kern="1200" cap="all" spc="100" baseline="0">
              <a:latin typeface="+mn-lt"/>
              <a:ea typeface="Source Sans Pro SemiBold"/>
              <a:cs typeface="+mn-cs"/>
            </a:endParaRPr>
          </a:p>
        </p:txBody>
      </p:sp>
      <p:grpSp>
        <p:nvGrpSpPr>
          <p:cNvPr id="721" name="Graphic 185">
            <a:extLst>
              <a:ext uri="{FF2B5EF4-FFF2-40B4-BE49-F238E27FC236}">
                <a16:creationId xmlns:a16="http://schemas.microsoft.com/office/drawing/2014/main" id="{0C156BF8-7FF7-440F-BE2B-417DFFE8BF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tx1"/>
          </a:solidFill>
        </p:grpSpPr>
        <p:sp>
          <p:nvSpPr>
            <p:cNvPr id="722" name="Freeform: Shape 721">
              <a:extLst>
                <a:ext uri="{FF2B5EF4-FFF2-40B4-BE49-F238E27FC236}">
                  <a16:creationId xmlns:a16="http://schemas.microsoft.com/office/drawing/2014/main" id="{B7067280-C3E7-4DF6-A345-B9FEF6EF8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23" name="Freeform: Shape 722">
              <a:extLst>
                <a:ext uri="{FF2B5EF4-FFF2-40B4-BE49-F238E27FC236}">
                  <a16:creationId xmlns:a16="http://schemas.microsoft.com/office/drawing/2014/main" id="{A78365A8-666B-4417-9D3C-554E6E6B2C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24" name="Freeform: Shape 723">
              <a:extLst>
                <a:ext uri="{FF2B5EF4-FFF2-40B4-BE49-F238E27FC236}">
                  <a16:creationId xmlns:a16="http://schemas.microsoft.com/office/drawing/2014/main" id="{E71CAAFA-0A31-4308-AB9F-B1C84ABDF9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25" name="Freeform: Shape 724">
              <a:extLst>
                <a:ext uri="{FF2B5EF4-FFF2-40B4-BE49-F238E27FC236}">
                  <a16:creationId xmlns:a16="http://schemas.microsoft.com/office/drawing/2014/main" id="{96AB1D25-144D-4BB4-A45C-60B8A094F4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26" name="Freeform: Shape 725">
              <a:extLst>
                <a:ext uri="{FF2B5EF4-FFF2-40B4-BE49-F238E27FC236}">
                  <a16:creationId xmlns:a16="http://schemas.microsoft.com/office/drawing/2014/main" id="{069F0FB4-779A-48FC-AC33-784F177C92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9" name="Marcador de número de diapositiva 8">
            <a:extLst>
              <a:ext uri="{FF2B5EF4-FFF2-40B4-BE49-F238E27FC236}">
                <a16:creationId xmlns:a16="http://schemas.microsoft.com/office/drawing/2014/main" id="{86C6E566-1855-4708-91B5-0EC5B3F18CCC}"/>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5EA792F7-1D9E-4C7E-A103-E8EDFDC2691E}" type="slidenum">
              <a:rPr lang="en-US">
                <a:solidFill>
                  <a:srgbClr val="898989"/>
                </a:solidFill>
              </a:rPr>
              <a:pPr>
                <a:spcAft>
                  <a:spcPts val="600"/>
                </a:spcAft>
              </a:pPr>
              <a:t>2</a:t>
            </a:fld>
            <a:endParaRPr lang="en-US">
              <a:solidFill>
                <a:srgbClr val="898989"/>
              </a:solidFill>
            </a:endParaRPr>
          </a:p>
        </p:txBody>
      </p:sp>
      <p:grpSp>
        <p:nvGrpSpPr>
          <p:cNvPr id="358" name="Grupo 357" hidden="1">
            <a:extLst>
              <a:ext uri="{FF2B5EF4-FFF2-40B4-BE49-F238E27FC236}">
                <a16:creationId xmlns:a16="http://schemas.microsoft.com/office/drawing/2014/main" id="{0678FD5F-34AB-4579-B63C-DEA6D07CA6D7}"/>
              </a:ext>
              <a:ext uri="{C183D7F6-B498-43B3-948B-1728B52AA6E4}">
                <adec:decorative xmlns:adec="http://schemas.microsoft.com/office/drawing/2017/decorative" val="1"/>
              </a:ext>
            </a:extLst>
          </p:cNvPr>
          <p:cNvGrpSpPr/>
          <p:nvPr/>
        </p:nvGrpSpPr>
        <p:grpSpPr>
          <a:xfrm>
            <a:off x="8796773" y="3459975"/>
            <a:ext cx="2590963" cy="2591006"/>
            <a:chOff x="10154385" y="4452524"/>
            <a:chExt cx="1443404" cy="1443428"/>
          </a:xfrm>
          <a:solidFill>
            <a:schemeClr val="tx1"/>
          </a:solidFill>
        </p:grpSpPr>
        <p:grpSp>
          <p:nvGrpSpPr>
            <p:cNvPr id="359" name="Gráfico 4">
              <a:extLst>
                <a:ext uri="{FF2B5EF4-FFF2-40B4-BE49-F238E27FC236}">
                  <a16:creationId xmlns:a16="http://schemas.microsoft.com/office/drawing/2014/main" id="{3F4E9C3A-F2C7-4DC8-ABAD-52CFDB9FD7AE}"/>
                </a:ext>
              </a:extLst>
            </p:cNvPr>
            <p:cNvGrpSpPr/>
            <p:nvPr/>
          </p:nvGrpSpPr>
          <p:grpSpPr>
            <a:xfrm>
              <a:off x="10154385" y="4452524"/>
              <a:ext cx="1443404" cy="1443428"/>
              <a:chOff x="5734037" y="3067039"/>
              <a:chExt cx="724483" cy="724489"/>
            </a:xfrm>
            <a:grpFill/>
          </p:grpSpPr>
          <p:sp>
            <p:nvSpPr>
              <p:cNvPr id="530" name="Freeform: Shape 529">
                <a:extLst>
                  <a:ext uri="{FF2B5EF4-FFF2-40B4-BE49-F238E27FC236}">
                    <a16:creationId xmlns:a16="http://schemas.microsoft.com/office/drawing/2014/main" id="{3413E922-3C8E-4E15-B67F-D749EA52345E}"/>
                  </a:ext>
                </a:extLst>
              </p:cNvPr>
              <p:cNvSpPr/>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a:p>
            </p:txBody>
          </p:sp>
          <p:sp>
            <p:nvSpPr>
              <p:cNvPr id="531" name="Freeform: Shape 530">
                <a:extLst>
                  <a:ext uri="{FF2B5EF4-FFF2-40B4-BE49-F238E27FC236}">
                    <a16:creationId xmlns:a16="http://schemas.microsoft.com/office/drawing/2014/main" id="{18CF1DDC-21F4-4D38-8A9C-F3696DEADB25}"/>
                  </a:ext>
                </a:extLst>
              </p:cNvPr>
              <p:cNvSpPr/>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532" name="Freeform: Shape 531">
                <a:extLst>
                  <a:ext uri="{FF2B5EF4-FFF2-40B4-BE49-F238E27FC236}">
                    <a16:creationId xmlns:a16="http://schemas.microsoft.com/office/drawing/2014/main" id="{30CB4AE3-5C12-40BD-9854-FD3582219553}"/>
                  </a:ext>
                </a:extLst>
              </p:cNvPr>
              <p:cNvSpPr/>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533" name="Freeform: Shape 532">
                <a:extLst>
                  <a:ext uri="{FF2B5EF4-FFF2-40B4-BE49-F238E27FC236}">
                    <a16:creationId xmlns:a16="http://schemas.microsoft.com/office/drawing/2014/main" id="{01173E4C-FAC5-4874-B564-C42FA6A73BB7}"/>
                  </a:ext>
                </a:extLst>
              </p:cNvPr>
              <p:cNvSpPr/>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534" name="Freeform: Shape 533">
                <a:extLst>
                  <a:ext uri="{FF2B5EF4-FFF2-40B4-BE49-F238E27FC236}">
                    <a16:creationId xmlns:a16="http://schemas.microsoft.com/office/drawing/2014/main" id="{A0FDBC77-5E29-446A-B5CB-E8F37F5BD0B5}"/>
                  </a:ext>
                </a:extLst>
              </p:cNvPr>
              <p:cNvSpPr/>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535" name="Freeform: Shape 534">
                <a:extLst>
                  <a:ext uri="{FF2B5EF4-FFF2-40B4-BE49-F238E27FC236}">
                    <a16:creationId xmlns:a16="http://schemas.microsoft.com/office/drawing/2014/main" id="{57F92CFA-98F0-4E1D-B201-B49615481923}"/>
                  </a:ext>
                </a:extLst>
              </p:cNvPr>
              <p:cNvSpPr/>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536" name="Freeform: Shape 535">
                <a:extLst>
                  <a:ext uri="{FF2B5EF4-FFF2-40B4-BE49-F238E27FC236}">
                    <a16:creationId xmlns:a16="http://schemas.microsoft.com/office/drawing/2014/main" id="{6DF26202-0737-4109-B5A4-36C9D5E49A4F}"/>
                  </a:ext>
                </a:extLst>
              </p:cNvPr>
              <p:cNvSpPr/>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537" name="Freeform: Shape 536">
                <a:extLst>
                  <a:ext uri="{FF2B5EF4-FFF2-40B4-BE49-F238E27FC236}">
                    <a16:creationId xmlns:a16="http://schemas.microsoft.com/office/drawing/2014/main" id="{B1A31208-07B0-4B0E-ADBD-13A6B4ECA6EE}"/>
                  </a:ext>
                </a:extLst>
              </p:cNvPr>
              <p:cNvSpPr/>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a:p>
            </p:txBody>
          </p:sp>
          <p:sp>
            <p:nvSpPr>
              <p:cNvPr id="538" name="Freeform: Shape 537">
                <a:extLst>
                  <a:ext uri="{FF2B5EF4-FFF2-40B4-BE49-F238E27FC236}">
                    <a16:creationId xmlns:a16="http://schemas.microsoft.com/office/drawing/2014/main" id="{F8EB3B6F-2273-4E4F-B5F4-D85CBCF83878}"/>
                  </a:ext>
                </a:extLst>
              </p:cNvPr>
              <p:cNvSpPr/>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39" name="Freeform: Shape 538">
                <a:extLst>
                  <a:ext uri="{FF2B5EF4-FFF2-40B4-BE49-F238E27FC236}">
                    <a16:creationId xmlns:a16="http://schemas.microsoft.com/office/drawing/2014/main" id="{079828EB-8778-4CE6-8EB2-56712E94F3BA}"/>
                  </a:ext>
                </a:extLst>
              </p:cNvPr>
              <p:cNvSpPr/>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40" name="Freeform: Shape 539">
                <a:extLst>
                  <a:ext uri="{FF2B5EF4-FFF2-40B4-BE49-F238E27FC236}">
                    <a16:creationId xmlns:a16="http://schemas.microsoft.com/office/drawing/2014/main" id="{3B54B221-0D71-433C-A539-EBB3177F9403}"/>
                  </a:ext>
                </a:extLst>
              </p:cNvPr>
              <p:cNvSpPr/>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41" name="Freeform: Shape 540">
                <a:extLst>
                  <a:ext uri="{FF2B5EF4-FFF2-40B4-BE49-F238E27FC236}">
                    <a16:creationId xmlns:a16="http://schemas.microsoft.com/office/drawing/2014/main" id="{55AE9053-E609-4FF9-9671-3E243ACCE5C2}"/>
                  </a:ext>
                </a:extLst>
              </p:cNvPr>
              <p:cNvSpPr/>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42" name="Freeform: Shape 541">
                <a:extLst>
                  <a:ext uri="{FF2B5EF4-FFF2-40B4-BE49-F238E27FC236}">
                    <a16:creationId xmlns:a16="http://schemas.microsoft.com/office/drawing/2014/main" id="{87D302D4-5FEA-4280-BA69-0A6D9B6FACF7}"/>
                  </a:ext>
                </a:extLst>
              </p:cNvPr>
              <p:cNvSpPr/>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543" name="Freeform: Shape 542">
                <a:extLst>
                  <a:ext uri="{FF2B5EF4-FFF2-40B4-BE49-F238E27FC236}">
                    <a16:creationId xmlns:a16="http://schemas.microsoft.com/office/drawing/2014/main" id="{566D27B9-1A5E-45BC-9D81-B1317DD80473}"/>
                  </a:ext>
                </a:extLst>
              </p:cNvPr>
              <p:cNvSpPr/>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44" name="Freeform: Shape 543">
                <a:extLst>
                  <a:ext uri="{FF2B5EF4-FFF2-40B4-BE49-F238E27FC236}">
                    <a16:creationId xmlns:a16="http://schemas.microsoft.com/office/drawing/2014/main" id="{10E8FA5E-4602-431B-9244-92EA9DB0B700}"/>
                  </a:ext>
                </a:extLst>
              </p:cNvPr>
              <p:cNvSpPr/>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545" name="Freeform: Shape 544">
                <a:extLst>
                  <a:ext uri="{FF2B5EF4-FFF2-40B4-BE49-F238E27FC236}">
                    <a16:creationId xmlns:a16="http://schemas.microsoft.com/office/drawing/2014/main" id="{B3063633-BF4C-431E-88F2-EA0F0E5C2226}"/>
                  </a:ext>
                </a:extLst>
              </p:cNvPr>
              <p:cNvSpPr/>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546" name="Freeform: Shape 545">
                <a:extLst>
                  <a:ext uri="{FF2B5EF4-FFF2-40B4-BE49-F238E27FC236}">
                    <a16:creationId xmlns:a16="http://schemas.microsoft.com/office/drawing/2014/main" id="{93F3C6F2-191D-42C8-9906-77A14A16869F}"/>
                  </a:ext>
                </a:extLst>
              </p:cNvPr>
              <p:cNvSpPr/>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47" name="Freeform: Shape 546">
                <a:extLst>
                  <a:ext uri="{FF2B5EF4-FFF2-40B4-BE49-F238E27FC236}">
                    <a16:creationId xmlns:a16="http://schemas.microsoft.com/office/drawing/2014/main" id="{5937F220-9D6B-463F-8352-C6CF5BF92469}"/>
                  </a:ext>
                </a:extLst>
              </p:cNvPr>
              <p:cNvSpPr/>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48" name="Freeform: Shape 547">
                <a:extLst>
                  <a:ext uri="{FF2B5EF4-FFF2-40B4-BE49-F238E27FC236}">
                    <a16:creationId xmlns:a16="http://schemas.microsoft.com/office/drawing/2014/main" id="{7BB1F353-76CC-4E4B-BC0B-AA16B6EB47BF}"/>
                  </a:ext>
                </a:extLst>
              </p:cNvPr>
              <p:cNvSpPr/>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49" name="Freeform: Shape 548">
                <a:extLst>
                  <a:ext uri="{FF2B5EF4-FFF2-40B4-BE49-F238E27FC236}">
                    <a16:creationId xmlns:a16="http://schemas.microsoft.com/office/drawing/2014/main" id="{B7E27894-5040-49F8-8673-00CEDBE9B3E1}"/>
                  </a:ext>
                </a:extLst>
              </p:cNvPr>
              <p:cNvSpPr/>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550" name="Freeform: Shape 549">
                <a:extLst>
                  <a:ext uri="{FF2B5EF4-FFF2-40B4-BE49-F238E27FC236}">
                    <a16:creationId xmlns:a16="http://schemas.microsoft.com/office/drawing/2014/main" id="{78E7FE5F-4F39-4687-8239-ED85B8AE52C7}"/>
                  </a:ext>
                </a:extLst>
              </p:cNvPr>
              <p:cNvSpPr/>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51" name="Freeform: Shape 550">
                <a:extLst>
                  <a:ext uri="{FF2B5EF4-FFF2-40B4-BE49-F238E27FC236}">
                    <a16:creationId xmlns:a16="http://schemas.microsoft.com/office/drawing/2014/main" id="{571377E2-4423-4DE0-BEAA-06A29AEB2D26}"/>
                  </a:ext>
                </a:extLst>
              </p:cNvPr>
              <p:cNvSpPr/>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552" name="Freeform: Shape 551">
                <a:extLst>
                  <a:ext uri="{FF2B5EF4-FFF2-40B4-BE49-F238E27FC236}">
                    <a16:creationId xmlns:a16="http://schemas.microsoft.com/office/drawing/2014/main" id="{525B02B8-23A5-4D44-9DC8-F85EE157CAB4}"/>
                  </a:ext>
                </a:extLst>
              </p:cNvPr>
              <p:cNvSpPr/>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53" name="Freeform: Shape 552">
                <a:extLst>
                  <a:ext uri="{FF2B5EF4-FFF2-40B4-BE49-F238E27FC236}">
                    <a16:creationId xmlns:a16="http://schemas.microsoft.com/office/drawing/2014/main" id="{653C2F21-B31B-45AC-8994-D7AE8B33ABBC}"/>
                  </a:ext>
                </a:extLst>
              </p:cNvPr>
              <p:cNvSpPr/>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54" name="Freeform: Shape 553">
                <a:extLst>
                  <a:ext uri="{FF2B5EF4-FFF2-40B4-BE49-F238E27FC236}">
                    <a16:creationId xmlns:a16="http://schemas.microsoft.com/office/drawing/2014/main" id="{695CD952-B4DA-463A-A0AC-F9B9E7C6C901}"/>
                  </a:ext>
                </a:extLst>
              </p:cNvPr>
              <p:cNvSpPr/>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55" name="Freeform: Shape 554">
                <a:extLst>
                  <a:ext uri="{FF2B5EF4-FFF2-40B4-BE49-F238E27FC236}">
                    <a16:creationId xmlns:a16="http://schemas.microsoft.com/office/drawing/2014/main" id="{880E3CCC-63C8-4350-8AE7-209688439658}"/>
                  </a:ext>
                </a:extLst>
              </p:cNvPr>
              <p:cNvSpPr/>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56" name="Freeform: Shape 555">
                <a:extLst>
                  <a:ext uri="{FF2B5EF4-FFF2-40B4-BE49-F238E27FC236}">
                    <a16:creationId xmlns:a16="http://schemas.microsoft.com/office/drawing/2014/main" id="{2D65D325-EE04-46C5-B541-FB56ADAD164F}"/>
                  </a:ext>
                </a:extLst>
              </p:cNvPr>
              <p:cNvSpPr/>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57" name="Freeform: Shape 556">
                <a:extLst>
                  <a:ext uri="{FF2B5EF4-FFF2-40B4-BE49-F238E27FC236}">
                    <a16:creationId xmlns:a16="http://schemas.microsoft.com/office/drawing/2014/main" id="{D42D5048-BA0D-42AF-84AB-5A69885D791E}"/>
                  </a:ext>
                </a:extLst>
              </p:cNvPr>
              <p:cNvSpPr/>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58" name="Freeform: Shape 557">
                <a:extLst>
                  <a:ext uri="{FF2B5EF4-FFF2-40B4-BE49-F238E27FC236}">
                    <a16:creationId xmlns:a16="http://schemas.microsoft.com/office/drawing/2014/main" id="{40ADD9D9-29FD-4B2F-B283-60AA7076816D}"/>
                  </a:ext>
                </a:extLst>
              </p:cNvPr>
              <p:cNvSpPr/>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559" name="Freeform: Shape 558">
                <a:extLst>
                  <a:ext uri="{FF2B5EF4-FFF2-40B4-BE49-F238E27FC236}">
                    <a16:creationId xmlns:a16="http://schemas.microsoft.com/office/drawing/2014/main" id="{9DC83D35-AC7F-45AB-857F-C5748DB3F4D0}"/>
                  </a:ext>
                </a:extLst>
              </p:cNvPr>
              <p:cNvSpPr/>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60" name="Freeform: Shape 559">
                <a:extLst>
                  <a:ext uri="{FF2B5EF4-FFF2-40B4-BE49-F238E27FC236}">
                    <a16:creationId xmlns:a16="http://schemas.microsoft.com/office/drawing/2014/main" id="{82467D21-032E-42C4-8180-CF3A587AF0D9}"/>
                  </a:ext>
                </a:extLst>
              </p:cNvPr>
              <p:cNvSpPr/>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61" name="Freeform: Shape 560">
                <a:extLst>
                  <a:ext uri="{FF2B5EF4-FFF2-40B4-BE49-F238E27FC236}">
                    <a16:creationId xmlns:a16="http://schemas.microsoft.com/office/drawing/2014/main" id="{993B3BFE-3F83-4011-A631-0D8E8AF1E831}"/>
                  </a:ext>
                </a:extLst>
              </p:cNvPr>
              <p:cNvSpPr/>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62" name="Freeform: Shape 561">
                <a:extLst>
                  <a:ext uri="{FF2B5EF4-FFF2-40B4-BE49-F238E27FC236}">
                    <a16:creationId xmlns:a16="http://schemas.microsoft.com/office/drawing/2014/main" id="{8C17CBCD-A847-4CD7-AF84-04AF01232E5F}"/>
                  </a:ext>
                </a:extLst>
              </p:cNvPr>
              <p:cNvSpPr/>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63" name="Freeform: Shape 562">
                <a:extLst>
                  <a:ext uri="{FF2B5EF4-FFF2-40B4-BE49-F238E27FC236}">
                    <a16:creationId xmlns:a16="http://schemas.microsoft.com/office/drawing/2014/main" id="{570F5C67-F1B5-45E4-9AF6-E86BAB0DE274}"/>
                  </a:ext>
                </a:extLst>
              </p:cNvPr>
              <p:cNvSpPr/>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64" name="Freeform: Shape 563">
                <a:extLst>
                  <a:ext uri="{FF2B5EF4-FFF2-40B4-BE49-F238E27FC236}">
                    <a16:creationId xmlns:a16="http://schemas.microsoft.com/office/drawing/2014/main" id="{610D93F2-AE27-4C5B-9959-2884C68A2AFC}"/>
                  </a:ext>
                </a:extLst>
              </p:cNvPr>
              <p:cNvSpPr/>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65" name="Freeform: Shape 564">
                <a:extLst>
                  <a:ext uri="{FF2B5EF4-FFF2-40B4-BE49-F238E27FC236}">
                    <a16:creationId xmlns:a16="http://schemas.microsoft.com/office/drawing/2014/main" id="{3C5BF392-2388-4D9F-8411-9CDFEE3167F2}"/>
                  </a:ext>
                </a:extLst>
              </p:cNvPr>
              <p:cNvSpPr/>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566" name="Freeform: Shape 565">
                <a:extLst>
                  <a:ext uri="{FF2B5EF4-FFF2-40B4-BE49-F238E27FC236}">
                    <a16:creationId xmlns:a16="http://schemas.microsoft.com/office/drawing/2014/main" id="{298187E4-A4A7-40FF-9827-9A9873968346}"/>
                  </a:ext>
                </a:extLst>
              </p:cNvPr>
              <p:cNvSpPr/>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67" name="Freeform: Shape 566">
                <a:extLst>
                  <a:ext uri="{FF2B5EF4-FFF2-40B4-BE49-F238E27FC236}">
                    <a16:creationId xmlns:a16="http://schemas.microsoft.com/office/drawing/2014/main" id="{4462CFF5-AE2B-42AC-B335-A8B218307E7F}"/>
                  </a:ext>
                </a:extLst>
              </p:cNvPr>
              <p:cNvSpPr/>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68" name="Freeform: Shape 567">
                <a:extLst>
                  <a:ext uri="{FF2B5EF4-FFF2-40B4-BE49-F238E27FC236}">
                    <a16:creationId xmlns:a16="http://schemas.microsoft.com/office/drawing/2014/main" id="{6F559695-BE09-47FA-9A6E-7ADD8CE50E68}"/>
                  </a:ext>
                </a:extLst>
              </p:cNvPr>
              <p:cNvSpPr/>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69" name="Freeform: Shape 568">
                <a:extLst>
                  <a:ext uri="{FF2B5EF4-FFF2-40B4-BE49-F238E27FC236}">
                    <a16:creationId xmlns:a16="http://schemas.microsoft.com/office/drawing/2014/main" id="{FE6B89C3-FC6B-491F-A80D-4EB11D862E5E}"/>
                  </a:ext>
                </a:extLst>
              </p:cNvPr>
              <p:cNvSpPr/>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70" name="Freeform: Shape 569">
                <a:extLst>
                  <a:ext uri="{FF2B5EF4-FFF2-40B4-BE49-F238E27FC236}">
                    <a16:creationId xmlns:a16="http://schemas.microsoft.com/office/drawing/2014/main" id="{3F78403B-F0F8-44A1-AB61-EA8A9A936D5C}"/>
                  </a:ext>
                </a:extLst>
              </p:cNvPr>
              <p:cNvSpPr/>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71" name="Freeform: Shape 570">
                <a:extLst>
                  <a:ext uri="{FF2B5EF4-FFF2-40B4-BE49-F238E27FC236}">
                    <a16:creationId xmlns:a16="http://schemas.microsoft.com/office/drawing/2014/main" id="{0EC46A00-CD71-4C8C-9904-0B7FF4C1681F}"/>
                  </a:ext>
                </a:extLst>
              </p:cNvPr>
              <p:cNvSpPr/>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72" name="Freeform: Shape 571">
                <a:extLst>
                  <a:ext uri="{FF2B5EF4-FFF2-40B4-BE49-F238E27FC236}">
                    <a16:creationId xmlns:a16="http://schemas.microsoft.com/office/drawing/2014/main" id="{56B0161E-A013-4B56-B7AB-4F6344722F8E}"/>
                  </a:ext>
                </a:extLst>
              </p:cNvPr>
              <p:cNvSpPr/>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573" name="Freeform: Shape 572">
                <a:extLst>
                  <a:ext uri="{FF2B5EF4-FFF2-40B4-BE49-F238E27FC236}">
                    <a16:creationId xmlns:a16="http://schemas.microsoft.com/office/drawing/2014/main" id="{4EB6EFD5-461F-4FE5-8103-70F035DAB921}"/>
                  </a:ext>
                </a:extLst>
              </p:cNvPr>
              <p:cNvSpPr/>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74" name="Freeform: Shape 573">
                <a:extLst>
                  <a:ext uri="{FF2B5EF4-FFF2-40B4-BE49-F238E27FC236}">
                    <a16:creationId xmlns:a16="http://schemas.microsoft.com/office/drawing/2014/main" id="{B539D9B2-85FD-47E6-90F2-8D7397E38649}"/>
                  </a:ext>
                </a:extLst>
              </p:cNvPr>
              <p:cNvSpPr/>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75" name="Freeform: Shape 574">
                <a:extLst>
                  <a:ext uri="{FF2B5EF4-FFF2-40B4-BE49-F238E27FC236}">
                    <a16:creationId xmlns:a16="http://schemas.microsoft.com/office/drawing/2014/main" id="{3325A9F5-4ACD-43DF-939F-B19A23602D5A}"/>
                  </a:ext>
                </a:extLst>
              </p:cNvPr>
              <p:cNvSpPr/>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76" name="Freeform: Shape 575">
                <a:extLst>
                  <a:ext uri="{FF2B5EF4-FFF2-40B4-BE49-F238E27FC236}">
                    <a16:creationId xmlns:a16="http://schemas.microsoft.com/office/drawing/2014/main" id="{B7A41716-DE4A-4E43-AB31-BBBCEA6F191F}"/>
                  </a:ext>
                </a:extLst>
              </p:cNvPr>
              <p:cNvSpPr/>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77" name="Freeform: Shape 576">
                <a:extLst>
                  <a:ext uri="{FF2B5EF4-FFF2-40B4-BE49-F238E27FC236}">
                    <a16:creationId xmlns:a16="http://schemas.microsoft.com/office/drawing/2014/main" id="{D3C5FB17-7996-4315-AC2D-2BA361E9E01E}"/>
                  </a:ext>
                </a:extLst>
              </p:cNvPr>
              <p:cNvSpPr/>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78" name="Freeform: Shape 577">
                <a:extLst>
                  <a:ext uri="{FF2B5EF4-FFF2-40B4-BE49-F238E27FC236}">
                    <a16:creationId xmlns:a16="http://schemas.microsoft.com/office/drawing/2014/main" id="{654E7BA3-B8FC-4834-8695-ED2D52681004}"/>
                  </a:ext>
                </a:extLst>
              </p:cNvPr>
              <p:cNvSpPr/>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79" name="Freeform: Shape 578">
                <a:extLst>
                  <a:ext uri="{FF2B5EF4-FFF2-40B4-BE49-F238E27FC236}">
                    <a16:creationId xmlns:a16="http://schemas.microsoft.com/office/drawing/2014/main" id="{7685E943-A309-4BFF-9E98-8F2C6B93BD49}"/>
                  </a:ext>
                </a:extLst>
              </p:cNvPr>
              <p:cNvSpPr/>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580" name="Freeform: Shape 579">
                <a:extLst>
                  <a:ext uri="{FF2B5EF4-FFF2-40B4-BE49-F238E27FC236}">
                    <a16:creationId xmlns:a16="http://schemas.microsoft.com/office/drawing/2014/main" id="{A8565657-5BB5-47E2-A8A5-855F6A734DC4}"/>
                  </a:ext>
                </a:extLst>
              </p:cNvPr>
              <p:cNvSpPr/>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581" name="Freeform: Shape 580">
                <a:extLst>
                  <a:ext uri="{FF2B5EF4-FFF2-40B4-BE49-F238E27FC236}">
                    <a16:creationId xmlns:a16="http://schemas.microsoft.com/office/drawing/2014/main" id="{9C38D40F-CB06-4495-878C-97F460570EA1}"/>
                  </a:ext>
                </a:extLst>
              </p:cNvPr>
              <p:cNvSpPr/>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rtl="0"/>
                <a:endParaRPr lang="en-US"/>
              </a:p>
            </p:txBody>
          </p:sp>
          <p:sp>
            <p:nvSpPr>
              <p:cNvPr id="582" name="Freeform: Shape 581">
                <a:extLst>
                  <a:ext uri="{FF2B5EF4-FFF2-40B4-BE49-F238E27FC236}">
                    <a16:creationId xmlns:a16="http://schemas.microsoft.com/office/drawing/2014/main" id="{698FB33D-1754-4994-98A8-3E59D37B2E31}"/>
                  </a:ext>
                </a:extLst>
              </p:cNvPr>
              <p:cNvSpPr/>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583" name="Freeform: Shape 582">
                <a:extLst>
                  <a:ext uri="{FF2B5EF4-FFF2-40B4-BE49-F238E27FC236}">
                    <a16:creationId xmlns:a16="http://schemas.microsoft.com/office/drawing/2014/main" id="{E67A87CD-EF4F-4574-B6F2-F9B2A069B216}"/>
                  </a:ext>
                </a:extLst>
              </p:cNvPr>
              <p:cNvSpPr/>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rtl="0"/>
                <a:endParaRPr lang="en-US"/>
              </a:p>
            </p:txBody>
          </p:sp>
          <p:sp>
            <p:nvSpPr>
              <p:cNvPr id="584" name="Freeform: Shape 583">
                <a:extLst>
                  <a:ext uri="{FF2B5EF4-FFF2-40B4-BE49-F238E27FC236}">
                    <a16:creationId xmlns:a16="http://schemas.microsoft.com/office/drawing/2014/main" id="{D8D2325A-2041-4AB9-8F3E-21B553A6222B}"/>
                  </a:ext>
                </a:extLst>
              </p:cNvPr>
              <p:cNvSpPr/>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585" name="Freeform: Shape 584">
                <a:extLst>
                  <a:ext uri="{FF2B5EF4-FFF2-40B4-BE49-F238E27FC236}">
                    <a16:creationId xmlns:a16="http://schemas.microsoft.com/office/drawing/2014/main" id="{18802D23-713C-4392-A464-5095D1387B05}"/>
                  </a:ext>
                </a:extLst>
              </p:cNvPr>
              <p:cNvSpPr/>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86" name="Freeform: Shape 585">
                <a:extLst>
                  <a:ext uri="{FF2B5EF4-FFF2-40B4-BE49-F238E27FC236}">
                    <a16:creationId xmlns:a16="http://schemas.microsoft.com/office/drawing/2014/main" id="{33FB1CB4-7C87-4EBD-81FA-B92A686719C0}"/>
                  </a:ext>
                </a:extLst>
              </p:cNvPr>
              <p:cNvSpPr/>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87" name="Freeform: Shape 586">
                <a:extLst>
                  <a:ext uri="{FF2B5EF4-FFF2-40B4-BE49-F238E27FC236}">
                    <a16:creationId xmlns:a16="http://schemas.microsoft.com/office/drawing/2014/main" id="{AE402412-D2F8-4A91-B1CF-A000F3275249}"/>
                  </a:ext>
                </a:extLst>
              </p:cNvPr>
              <p:cNvSpPr/>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a:p>
            </p:txBody>
          </p:sp>
          <p:sp>
            <p:nvSpPr>
              <p:cNvPr id="588" name="Freeform: Shape 587">
                <a:extLst>
                  <a:ext uri="{FF2B5EF4-FFF2-40B4-BE49-F238E27FC236}">
                    <a16:creationId xmlns:a16="http://schemas.microsoft.com/office/drawing/2014/main" id="{983DF4CC-86F2-4081-ACEF-B1772CF6E754}"/>
                  </a:ext>
                </a:extLst>
              </p:cNvPr>
              <p:cNvSpPr/>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89" name="Freeform: Shape 588">
                <a:extLst>
                  <a:ext uri="{FF2B5EF4-FFF2-40B4-BE49-F238E27FC236}">
                    <a16:creationId xmlns:a16="http://schemas.microsoft.com/office/drawing/2014/main" id="{9BC0C6E7-6EEB-4342-8E7B-906852735CF1}"/>
                  </a:ext>
                </a:extLst>
              </p:cNvPr>
              <p:cNvSpPr/>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a:p>
            </p:txBody>
          </p:sp>
          <p:sp>
            <p:nvSpPr>
              <p:cNvPr id="590" name="Freeform: Shape 589">
                <a:extLst>
                  <a:ext uri="{FF2B5EF4-FFF2-40B4-BE49-F238E27FC236}">
                    <a16:creationId xmlns:a16="http://schemas.microsoft.com/office/drawing/2014/main" id="{20EC9637-9426-4FAE-8662-2FBD0656A4DD}"/>
                  </a:ext>
                </a:extLst>
              </p:cNvPr>
              <p:cNvSpPr/>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591" name="Freeform: Shape 590">
                <a:extLst>
                  <a:ext uri="{FF2B5EF4-FFF2-40B4-BE49-F238E27FC236}">
                    <a16:creationId xmlns:a16="http://schemas.microsoft.com/office/drawing/2014/main" id="{571B82AB-E889-4481-909D-157C19C3223F}"/>
                  </a:ext>
                </a:extLst>
              </p:cNvPr>
              <p:cNvSpPr/>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92" name="Freeform: Shape 591">
                <a:extLst>
                  <a:ext uri="{FF2B5EF4-FFF2-40B4-BE49-F238E27FC236}">
                    <a16:creationId xmlns:a16="http://schemas.microsoft.com/office/drawing/2014/main" id="{F77C950D-CA6F-46FC-A40C-064DAF041D2B}"/>
                  </a:ext>
                </a:extLst>
              </p:cNvPr>
              <p:cNvSpPr/>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93" name="Freeform: Shape 592">
                <a:extLst>
                  <a:ext uri="{FF2B5EF4-FFF2-40B4-BE49-F238E27FC236}">
                    <a16:creationId xmlns:a16="http://schemas.microsoft.com/office/drawing/2014/main" id="{CA6C6E17-22A7-4EBD-A9BD-A97421EDCCD1}"/>
                  </a:ext>
                </a:extLst>
              </p:cNvPr>
              <p:cNvSpPr/>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594" name="Freeform: Shape 593">
                <a:extLst>
                  <a:ext uri="{FF2B5EF4-FFF2-40B4-BE49-F238E27FC236}">
                    <a16:creationId xmlns:a16="http://schemas.microsoft.com/office/drawing/2014/main" id="{EC9B35D9-1D01-4E8F-BD0E-41AE3DC997C3}"/>
                  </a:ext>
                </a:extLst>
              </p:cNvPr>
              <p:cNvSpPr/>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95" name="Freeform: Shape 594">
                <a:extLst>
                  <a:ext uri="{FF2B5EF4-FFF2-40B4-BE49-F238E27FC236}">
                    <a16:creationId xmlns:a16="http://schemas.microsoft.com/office/drawing/2014/main" id="{FB14347A-35FB-44A6-9D88-5F8911B5B206}"/>
                  </a:ext>
                </a:extLst>
              </p:cNvPr>
              <p:cNvSpPr/>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596" name="Freeform: Shape 595">
                <a:extLst>
                  <a:ext uri="{FF2B5EF4-FFF2-40B4-BE49-F238E27FC236}">
                    <a16:creationId xmlns:a16="http://schemas.microsoft.com/office/drawing/2014/main" id="{BFE78E2F-54BD-42AA-8A80-2A8E65151D7E}"/>
                  </a:ext>
                </a:extLst>
              </p:cNvPr>
              <p:cNvSpPr/>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597" name="Freeform: Shape 596">
                <a:extLst>
                  <a:ext uri="{FF2B5EF4-FFF2-40B4-BE49-F238E27FC236}">
                    <a16:creationId xmlns:a16="http://schemas.microsoft.com/office/drawing/2014/main" id="{84A6C720-3CC2-4B81-80FD-BDFAACAE4F59}"/>
                  </a:ext>
                </a:extLst>
              </p:cNvPr>
              <p:cNvSpPr/>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98" name="Freeform: Shape 597">
                <a:extLst>
                  <a:ext uri="{FF2B5EF4-FFF2-40B4-BE49-F238E27FC236}">
                    <a16:creationId xmlns:a16="http://schemas.microsoft.com/office/drawing/2014/main" id="{40BEA6F8-6438-436C-A6A5-08E52A109B13}"/>
                  </a:ext>
                </a:extLst>
              </p:cNvPr>
              <p:cNvSpPr/>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99" name="Freeform: Shape 598">
                <a:extLst>
                  <a:ext uri="{FF2B5EF4-FFF2-40B4-BE49-F238E27FC236}">
                    <a16:creationId xmlns:a16="http://schemas.microsoft.com/office/drawing/2014/main" id="{A6BC3BF1-0E2A-4B1A-AABF-CFE30B1324B3}"/>
                  </a:ext>
                </a:extLst>
              </p:cNvPr>
              <p:cNvSpPr/>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a:p>
            </p:txBody>
          </p:sp>
          <p:sp>
            <p:nvSpPr>
              <p:cNvPr id="600" name="Freeform: Shape 599">
                <a:extLst>
                  <a:ext uri="{FF2B5EF4-FFF2-40B4-BE49-F238E27FC236}">
                    <a16:creationId xmlns:a16="http://schemas.microsoft.com/office/drawing/2014/main" id="{C92C4250-1495-476D-84ED-897F0DF27695}"/>
                  </a:ext>
                </a:extLst>
              </p:cNvPr>
              <p:cNvSpPr/>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01" name="Freeform: Shape 600">
                <a:extLst>
                  <a:ext uri="{FF2B5EF4-FFF2-40B4-BE49-F238E27FC236}">
                    <a16:creationId xmlns:a16="http://schemas.microsoft.com/office/drawing/2014/main" id="{6D21BCEC-2E72-4BEC-8141-4750091ABEBD}"/>
                  </a:ext>
                </a:extLst>
              </p:cNvPr>
              <p:cNvSpPr/>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a:p>
            </p:txBody>
          </p:sp>
          <p:sp>
            <p:nvSpPr>
              <p:cNvPr id="602" name="Freeform: Shape 601">
                <a:extLst>
                  <a:ext uri="{FF2B5EF4-FFF2-40B4-BE49-F238E27FC236}">
                    <a16:creationId xmlns:a16="http://schemas.microsoft.com/office/drawing/2014/main" id="{53F2F981-8F89-444D-A385-AAD22B4C3368}"/>
                  </a:ext>
                </a:extLst>
              </p:cNvPr>
              <p:cNvSpPr/>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03" name="Freeform: Shape 602">
                <a:extLst>
                  <a:ext uri="{FF2B5EF4-FFF2-40B4-BE49-F238E27FC236}">
                    <a16:creationId xmlns:a16="http://schemas.microsoft.com/office/drawing/2014/main" id="{CF011EE6-029C-4DA5-90E4-CECDC65D3305}"/>
                  </a:ext>
                </a:extLst>
              </p:cNvPr>
              <p:cNvSpPr/>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04" name="Freeform: Shape 603">
                <a:extLst>
                  <a:ext uri="{FF2B5EF4-FFF2-40B4-BE49-F238E27FC236}">
                    <a16:creationId xmlns:a16="http://schemas.microsoft.com/office/drawing/2014/main" id="{193F09B9-ABD8-49E6-8ABE-A0E9DB7FA4AB}"/>
                  </a:ext>
                </a:extLst>
              </p:cNvPr>
              <p:cNvSpPr/>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05" name="Freeform: Shape 604">
                <a:extLst>
                  <a:ext uri="{FF2B5EF4-FFF2-40B4-BE49-F238E27FC236}">
                    <a16:creationId xmlns:a16="http://schemas.microsoft.com/office/drawing/2014/main" id="{2BAADD9B-9767-4178-8284-524309B68CEE}"/>
                  </a:ext>
                </a:extLst>
              </p:cNvPr>
              <p:cNvSpPr/>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606" name="Freeform: Shape 605">
                <a:extLst>
                  <a:ext uri="{FF2B5EF4-FFF2-40B4-BE49-F238E27FC236}">
                    <a16:creationId xmlns:a16="http://schemas.microsoft.com/office/drawing/2014/main" id="{9F34A6FF-2282-4802-A8C9-BAEBA3B04675}"/>
                  </a:ext>
                </a:extLst>
              </p:cNvPr>
              <p:cNvSpPr/>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07" name="Freeform: Shape 606">
                <a:extLst>
                  <a:ext uri="{FF2B5EF4-FFF2-40B4-BE49-F238E27FC236}">
                    <a16:creationId xmlns:a16="http://schemas.microsoft.com/office/drawing/2014/main" id="{A7444222-8F4F-4407-BEF0-E05188B19732}"/>
                  </a:ext>
                </a:extLst>
              </p:cNvPr>
              <p:cNvSpPr/>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608" name="Freeform: Shape 607">
                <a:extLst>
                  <a:ext uri="{FF2B5EF4-FFF2-40B4-BE49-F238E27FC236}">
                    <a16:creationId xmlns:a16="http://schemas.microsoft.com/office/drawing/2014/main" id="{237F723C-ED3E-4D05-A50B-FAFB88F8C501}"/>
                  </a:ext>
                </a:extLst>
              </p:cNvPr>
              <p:cNvSpPr/>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09" name="Freeform: Shape 608">
                <a:extLst>
                  <a:ext uri="{FF2B5EF4-FFF2-40B4-BE49-F238E27FC236}">
                    <a16:creationId xmlns:a16="http://schemas.microsoft.com/office/drawing/2014/main" id="{8187BC04-C74D-4034-8BE7-1E2097AC1731}"/>
                  </a:ext>
                </a:extLst>
              </p:cNvPr>
              <p:cNvSpPr/>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10" name="Freeform: Shape 609">
                <a:extLst>
                  <a:ext uri="{FF2B5EF4-FFF2-40B4-BE49-F238E27FC236}">
                    <a16:creationId xmlns:a16="http://schemas.microsoft.com/office/drawing/2014/main" id="{52C85FA5-B52E-4BA2-BB24-BC7D441E7083}"/>
                  </a:ext>
                </a:extLst>
              </p:cNvPr>
              <p:cNvSpPr/>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11" name="Freeform: Shape 610">
                <a:extLst>
                  <a:ext uri="{FF2B5EF4-FFF2-40B4-BE49-F238E27FC236}">
                    <a16:creationId xmlns:a16="http://schemas.microsoft.com/office/drawing/2014/main" id="{D6B938EC-45EE-4071-9645-A39A1256A323}"/>
                  </a:ext>
                </a:extLst>
              </p:cNvPr>
              <p:cNvSpPr/>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a:p>
            </p:txBody>
          </p:sp>
          <p:sp>
            <p:nvSpPr>
              <p:cNvPr id="612" name="Freeform: Shape 611">
                <a:extLst>
                  <a:ext uri="{FF2B5EF4-FFF2-40B4-BE49-F238E27FC236}">
                    <a16:creationId xmlns:a16="http://schemas.microsoft.com/office/drawing/2014/main" id="{A8FA2146-EAE2-47AB-9943-40DBE7EB9D3F}"/>
                  </a:ext>
                </a:extLst>
              </p:cNvPr>
              <p:cNvSpPr/>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13" name="Freeform: Shape 612">
                <a:extLst>
                  <a:ext uri="{FF2B5EF4-FFF2-40B4-BE49-F238E27FC236}">
                    <a16:creationId xmlns:a16="http://schemas.microsoft.com/office/drawing/2014/main" id="{D650034F-67F9-404A-AD93-D5A4AAEEB8A3}"/>
                  </a:ext>
                </a:extLst>
              </p:cNvPr>
              <p:cNvSpPr/>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a:p>
            </p:txBody>
          </p:sp>
          <p:sp>
            <p:nvSpPr>
              <p:cNvPr id="614" name="Freeform: Shape 613">
                <a:extLst>
                  <a:ext uri="{FF2B5EF4-FFF2-40B4-BE49-F238E27FC236}">
                    <a16:creationId xmlns:a16="http://schemas.microsoft.com/office/drawing/2014/main" id="{87145B53-6622-4C56-8273-4AB145C8899A}"/>
                  </a:ext>
                </a:extLst>
              </p:cNvPr>
              <p:cNvSpPr/>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15" name="Freeform: Shape 614">
                <a:extLst>
                  <a:ext uri="{FF2B5EF4-FFF2-40B4-BE49-F238E27FC236}">
                    <a16:creationId xmlns:a16="http://schemas.microsoft.com/office/drawing/2014/main" id="{EA8019CF-A60B-4822-A4B6-23488AAB24E1}"/>
                  </a:ext>
                </a:extLst>
              </p:cNvPr>
              <p:cNvSpPr/>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16" name="Freeform: Shape 615">
                <a:extLst>
                  <a:ext uri="{FF2B5EF4-FFF2-40B4-BE49-F238E27FC236}">
                    <a16:creationId xmlns:a16="http://schemas.microsoft.com/office/drawing/2014/main" id="{6ED680FA-A8F4-41A5-8835-CD501E21B197}"/>
                  </a:ext>
                </a:extLst>
              </p:cNvPr>
              <p:cNvSpPr/>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17" name="Freeform: Shape 616">
                <a:extLst>
                  <a:ext uri="{FF2B5EF4-FFF2-40B4-BE49-F238E27FC236}">
                    <a16:creationId xmlns:a16="http://schemas.microsoft.com/office/drawing/2014/main" id="{7DD1E3F0-FAF5-48A6-B375-29FCB991A5D8}"/>
                  </a:ext>
                </a:extLst>
              </p:cNvPr>
              <p:cNvSpPr/>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618" name="Freeform: Shape 617">
                <a:extLst>
                  <a:ext uri="{FF2B5EF4-FFF2-40B4-BE49-F238E27FC236}">
                    <a16:creationId xmlns:a16="http://schemas.microsoft.com/office/drawing/2014/main" id="{BD241887-D6DB-4CE9-8FBA-F50C0BFF225A}"/>
                  </a:ext>
                </a:extLst>
              </p:cNvPr>
              <p:cNvSpPr/>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19" name="Freeform: Shape 618">
                <a:extLst>
                  <a:ext uri="{FF2B5EF4-FFF2-40B4-BE49-F238E27FC236}">
                    <a16:creationId xmlns:a16="http://schemas.microsoft.com/office/drawing/2014/main" id="{F31DB01E-4B18-4A95-9F27-804EF1F277F6}"/>
                  </a:ext>
                </a:extLst>
              </p:cNvPr>
              <p:cNvSpPr/>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620" name="Freeform: Shape 619">
                <a:extLst>
                  <a:ext uri="{FF2B5EF4-FFF2-40B4-BE49-F238E27FC236}">
                    <a16:creationId xmlns:a16="http://schemas.microsoft.com/office/drawing/2014/main" id="{028F8710-CBFD-4D93-BB92-81992D87EADC}"/>
                  </a:ext>
                </a:extLst>
              </p:cNvPr>
              <p:cNvSpPr/>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21" name="Freeform: Shape 620">
                <a:extLst>
                  <a:ext uri="{FF2B5EF4-FFF2-40B4-BE49-F238E27FC236}">
                    <a16:creationId xmlns:a16="http://schemas.microsoft.com/office/drawing/2014/main" id="{78BC1D4F-671A-458D-8128-420CA578C1F6}"/>
                  </a:ext>
                </a:extLst>
              </p:cNvPr>
              <p:cNvSpPr/>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a:p>
            </p:txBody>
          </p:sp>
          <p:sp>
            <p:nvSpPr>
              <p:cNvPr id="622" name="Freeform: Shape 621">
                <a:extLst>
                  <a:ext uri="{FF2B5EF4-FFF2-40B4-BE49-F238E27FC236}">
                    <a16:creationId xmlns:a16="http://schemas.microsoft.com/office/drawing/2014/main" id="{6E6AC824-1936-4FFF-ACFE-90DF419E5260}"/>
                  </a:ext>
                </a:extLst>
              </p:cNvPr>
              <p:cNvSpPr/>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623" name="Freeform: Shape 622">
                <a:extLst>
                  <a:ext uri="{FF2B5EF4-FFF2-40B4-BE49-F238E27FC236}">
                    <a16:creationId xmlns:a16="http://schemas.microsoft.com/office/drawing/2014/main" id="{C15D645C-55CF-4BAB-9F87-8A9DABF7C773}"/>
                  </a:ext>
                </a:extLst>
              </p:cNvPr>
              <p:cNvSpPr/>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624" name="Freeform: Shape 623">
                <a:extLst>
                  <a:ext uri="{FF2B5EF4-FFF2-40B4-BE49-F238E27FC236}">
                    <a16:creationId xmlns:a16="http://schemas.microsoft.com/office/drawing/2014/main" id="{7959D8F0-11B0-460A-8540-FAC737514B23}"/>
                  </a:ext>
                </a:extLst>
              </p:cNvPr>
              <p:cNvSpPr/>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625" name="Freeform: Shape 624">
                <a:extLst>
                  <a:ext uri="{FF2B5EF4-FFF2-40B4-BE49-F238E27FC236}">
                    <a16:creationId xmlns:a16="http://schemas.microsoft.com/office/drawing/2014/main" id="{01DE1000-158C-4ECD-B9DE-8CF7281BD806}"/>
                  </a:ext>
                </a:extLst>
              </p:cNvPr>
              <p:cNvSpPr/>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626" name="Freeform: Shape 625">
                <a:extLst>
                  <a:ext uri="{FF2B5EF4-FFF2-40B4-BE49-F238E27FC236}">
                    <a16:creationId xmlns:a16="http://schemas.microsoft.com/office/drawing/2014/main" id="{F07564DF-D233-45F2-94A4-C01A2A098F9C}"/>
                  </a:ext>
                </a:extLst>
              </p:cNvPr>
              <p:cNvSpPr/>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627" name="Freeform: Shape 626">
                <a:extLst>
                  <a:ext uri="{FF2B5EF4-FFF2-40B4-BE49-F238E27FC236}">
                    <a16:creationId xmlns:a16="http://schemas.microsoft.com/office/drawing/2014/main" id="{1F707734-5039-4890-A360-8AB2DFD630E5}"/>
                  </a:ext>
                </a:extLst>
              </p:cNvPr>
              <p:cNvSpPr/>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628" name="Freeform: Shape 627">
                <a:extLst>
                  <a:ext uri="{FF2B5EF4-FFF2-40B4-BE49-F238E27FC236}">
                    <a16:creationId xmlns:a16="http://schemas.microsoft.com/office/drawing/2014/main" id="{43701FE2-84A3-4A4B-A5C7-0FBA87731CFF}"/>
                  </a:ext>
                </a:extLst>
              </p:cNvPr>
              <p:cNvSpPr/>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629" name="Freeform: Shape 628">
                <a:extLst>
                  <a:ext uri="{FF2B5EF4-FFF2-40B4-BE49-F238E27FC236}">
                    <a16:creationId xmlns:a16="http://schemas.microsoft.com/office/drawing/2014/main" id="{8B593795-D2ED-4DB5-B4D3-A4E4828107CB}"/>
                  </a:ext>
                </a:extLst>
              </p:cNvPr>
              <p:cNvSpPr/>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630" name="Freeform: Shape 629">
                <a:extLst>
                  <a:ext uri="{FF2B5EF4-FFF2-40B4-BE49-F238E27FC236}">
                    <a16:creationId xmlns:a16="http://schemas.microsoft.com/office/drawing/2014/main" id="{4C95CB5C-1D4D-4CA7-9071-DE42963BE5C3}"/>
                  </a:ext>
                </a:extLst>
              </p:cNvPr>
              <p:cNvSpPr/>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31" name="Freeform: Shape 630">
                <a:extLst>
                  <a:ext uri="{FF2B5EF4-FFF2-40B4-BE49-F238E27FC236}">
                    <a16:creationId xmlns:a16="http://schemas.microsoft.com/office/drawing/2014/main" id="{17F411FD-AA3D-4393-9B3D-95AA8BC29009}"/>
                  </a:ext>
                </a:extLst>
              </p:cNvPr>
              <p:cNvSpPr/>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32" name="Freeform: Shape 631">
                <a:extLst>
                  <a:ext uri="{FF2B5EF4-FFF2-40B4-BE49-F238E27FC236}">
                    <a16:creationId xmlns:a16="http://schemas.microsoft.com/office/drawing/2014/main" id="{8023700A-4F66-4D7A-820B-EFFAD2408995}"/>
                  </a:ext>
                </a:extLst>
              </p:cNvPr>
              <p:cNvSpPr/>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33" name="Freeform: Shape 632">
                <a:extLst>
                  <a:ext uri="{FF2B5EF4-FFF2-40B4-BE49-F238E27FC236}">
                    <a16:creationId xmlns:a16="http://schemas.microsoft.com/office/drawing/2014/main" id="{E1DD69FB-4BC7-477F-8227-DF9C34CDA92A}"/>
                  </a:ext>
                </a:extLst>
              </p:cNvPr>
              <p:cNvSpPr/>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634" name="Freeform: Shape 633">
                <a:extLst>
                  <a:ext uri="{FF2B5EF4-FFF2-40B4-BE49-F238E27FC236}">
                    <a16:creationId xmlns:a16="http://schemas.microsoft.com/office/drawing/2014/main" id="{6BAF3DAF-F514-4DF3-987A-B83691177736}"/>
                  </a:ext>
                </a:extLst>
              </p:cNvPr>
              <p:cNvSpPr/>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35" name="Freeform: Shape 634">
                <a:extLst>
                  <a:ext uri="{FF2B5EF4-FFF2-40B4-BE49-F238E27FC236}">
                    <a16:creationId xmlns:a16="http://schemas.microsoft.com/office/drawing/2014/main" id="{B4B49AC3-D912-425B-86BD-B68A35E2C979}"/>
                  </a:ext>
                </a:extLst>
              </p:cNvPr>
              <p:cNvSpPr/>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636" name="Freeform: Shape 635">
                <a:extLst>
                  <a:ext uri="{FF2B5EF4-FFF2-40B4-BE49-F238E27FC236}">
                    <a16:creationId xmlns:a16="http://schemas.microsoft.com/office/drawing/2014/main" id="{6159CEB4-0CD6-437E-A0C3-40C630FB492B}"/>
                  </a:ext>
                </a:extLst>
              </p:cNvPr>
              <p:cNvSpPr/>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37" name="Freeform: Shape 636">
                <a:extLst>
                  <a:ext uri="{FF2B5EF4-FFF2-40B4-BE49-F238E27FC236}">
                    <a16:creationId xmlns:a16="http://schemas.microsoft.com/office/drawing/2014/main" id="{07B6777D-8A21-4E33-AEE4-B67D2C705E7A}"/>
                  </a:ext>
                </a:extLst>
              </p:cNvPr>
              <p:cNvSpPr/>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38" name="Freeform: Shape 637">
                <a:extLst>
                  <a:ext uri="{FF2B5EF4-FFF2-40B4-BE49-F238E27FC236}">
                    <a16:creationId xmlns:a16="http://schemas.microsoft.com/office/drawing/2014/main" id="{548831B3-4D45-45B1-A5C5-5EEDB0937CAE}"/>
                  </a:ext>
                </a:extLst>
              </p:cNvPr>
              <p:cNvSpPr/>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39" name="Freeform: Shape 638">
                <a:extLst>
                  <a:ext uri="{FF2B5EF4-FFF2-40B4-BE49-F238E27FC236}">
                    <a16:creationId xmlns:a16="http://schemas.microsoft.com/office/drawing/2014/main" id="{B004EBFF-A6BE-404B-AADD-42ECBED938C8}"/>
                  </a:ext>
                </a:extLst>
              </p:cNvPr>
              <p:cNvSpPr/>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40" name="Freeform: Shape 639">
                <a:extLst>
                  <a:ext uri="{FF2B5EF4-FFF2-40B4-BE49-F238E27FC236}">
                    <a16:creationId xmlns:a16="http://schemas.microsoft.com/office/drawing/2014/main" id="{082A5EA1-7995-48E4-8787-6004CE4B17C2}"/>
                  </a:ext>
                </a:extLst>
              </p:cNvPr>
              <p:cNvSpPr/>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41" name="Freeform: Shape 640">
                <a:extLst>
                  <a:ext uri="{FF2B5EF4-FFF2-40B4-BE49-F238E27FC236}">
                    <a16:creationId xmlns:a16="http://schemas.microsoft.com/office/drawing/2014/main" id="{B4367C08-AA10-4BF8-9D99-8FB8D4D87678}"/>
                  </a:ext>
                </a:extLst>
              </p:cNvPr>
              <p:cNvSpPr/>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42" name="Freeform: Shape 641">
                <a:extLst>
                  <a:ext uri="{FF2B5EF4-FFF2-40B4-BE49-F238E27FC236}">
                    <a16:creationId xmlns:a16="http://schemas.microsoft.com/office/drawing/2014/main" id="{D9CFBF19-AE42-4A25-B5C9-74E4A7E20BB4}"/>
                  </a:ext>
                </a:extLst>
              </p:cNvPr>
              <p:cNvSpPr/>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643" name="Freeform: Shape 642">
                <a:extLst>
                  <a:ext uri="{FF2B5EF4-FFF2-40B4-BE49-F238E27FC236}">
                    <a16:creationId xmlns:a16="http://schemas.microsoft.com/office/drawing/2014/main" id="{20439223-FC30-44EE-84D0-5902D5CB32D3}"/>
                  </a:ext>
                </a:extLst>
              </p:cNvPr>
              <p:cNvSpPr/>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44" name="Freeform: Shape 643">
                <a:extLst>
                  <a:ext uri="{FF2B5EF4-FFF2-40B4-BE49-F238E27FC236}">
                    <a16:creationId xmlns:a16="http://schemas.microsoft.com/office/drawing/2014/main" id="{4715F22A-DF1F-44F4-B188-072C6221F71E}"/>
                  </a:ext>
                </a:extLst>
              </p:cNvPr>
              <p:cNvSpPr/>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45" name="Freeform: Shape 644">
                <a:extLst>
                  <a:ext uri="{FF2B5EF4-FFF2-40B4-BE49-F238E27FC236}">
                    <a16:creationId xmlns:a16="http://schemas.microsoft.com/office/drawing/2014/main" id="{F8C30CA8-5C7F-4E0D-867C-AB17F34E3520}"/>
                  </a:ext>
                </a:extLst>
              </p:cNvPr>
              <p:cNvSpPr/>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46" name="Freeform: Shape 645">
                <a:extLst>
                  <a:ext uri="{FF2B5EF4-FFF2-40B4-BE49-F238E27FC236}">
                    <a16:creationId xmlns:a16="http://schemas.microsoft.com/office/drawing/2014/main" id="{9AF0FA39-6F6A-4C93-B920-7B0D14C004EC}"/>
                  </a:ext>
                </a:extLst>
              </p:cNvPr>
              <p:cNvSpPr/>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47" name="Freeform: Shape 646">
                <a:extLst>
                  <a:ext uri="{FF2B5EF4-FFF2-40B4-BE49-F238E27FC236}">
                    <a16:creationId xmlns:a16="http://schemas.microsoft.com/office/drawing/2014/main" id="{3BC1B30E-0CED-4634-96F4-DE70247E5502}"/>
                  </a:ext>
                </a:extLst>
              </p:cNvPr>
              <p:cNvSpPr/>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48" name="Freeform: Shape 647">
                <a:extLst>
                  <a:ext uri="{FF2B5EF4-FFF2-40B4-BE49-F238E27FC236}">
                    <a16:creationId xmlns:a16="http://schemas.microsoft.com/office/drawing/2014/main" id="{2AFAD481-5691-4D2F-881E-7B1D25E648CC}"/>
                  </a:ext>
                </a:extLst>
              </p:cNvPr>
              <p:cNvSpPr/>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49" name="Freeform: Shape 648">
                <a:extLst>
                  <a:ext uri="{FF2B5EF4-FFF2-40B4-BE49-F238E27FC236}">
                    <a16:creationId xmlns:a16="http://schemas.microsoft.com/office/drawing/2014/main" id="{E47D8C2D-9EC0-4C73-A796-605DD55A766A}"/>
                  </a:ext>
                </a:extLst>
              </p:cNvPr>
              <p:cNvSpPr/>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650" name="Freeform: Shape 649">
                <a:extLst>
                  <a:ext uri="{FF2B5EF4-FFF2-40B4-BE49-F238E27FC236}">
                    <a16:creationId xmlns:a16="http://schemas.microsoft.com/office/drawing/2014/main" id="{D85DCDF9-DBC1-4B6C-852F-65A9581F4DEF}"/>
                  </a:ext>
                </a:extLst>
              </p:cNvPr>
              <p:cNvSpPr/>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51" name="Freeform: Shape 650">
                <a:extLst>
                  <a:ext uri="{FF2B5EF4-FFF2-40B4-BE49-F238E27FC236}">
                    <a16:creationId xmlns:a16="http://schemas.microsoft.com/office/drawing/2014/main" id="{64ECE27B-6AA1-48A0-867E-3809F6DA46C6}"/>
                  </a:ext>
                </a:extLst>
              </p:cNvPr>
              <p:cNvSpPr/>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52" name="Freeform: Shape 651">
                <a:extLst>
                  <a:ext uri="{FF2B5EF4-FFF2-40B4-BE49-F238E27FC236}">
                    <a16:creationId xmlns:a16="http://schemas.microsoft.com/office/drawing/2014/main" id="{986F7C22-0993-45E9-A3BF-692FE46BFA9B}"/>
                  </a:ext>
                </a:extLst>
              </p:cNvPr>
              <p:cNvSpPr/>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53" name="Freeform: Shape 652">
                <a:extLst>
                  <a:ext uri="{FF2B5EF4-FFF2-40B4-BE49-F238E27FC236}">
                    <a16:creationId xmlns:a16="http://schemas.microsoft.com/office/drawing/2014/main" id="{38E3CB5B-4D61-4832-9818-F32F7A462D8F}"/>
                  </a:ext>
                </a:extLst>
              </p:cNvPr>
              <p:cNvSpPr/>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54" name="Freeform: Shape 653">
                <a:extLst>
                  <a:ext uri="{FF2B5EF4-FFF2-40B4-BE49-F238E27FC236}">
                    <a16:creationId xmlns:a16="http://schemas.microsoft.com/office/drawing/2014/main" id="{092D2E33-4036-4E15-A25A-249C13AB273D}"/>
                  </a:ext>
                </a:extLst>
              </p:cNvPr>
              <p:cNvSpPr/>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55" name="Freeform: Shape 654">
                <a:extLst>
                  <a:ext uri="{FF2B5EF4-FFF2-40B4-BE49-F238E27FC236}">
                    <a16:creationId xmlns:a16="http://schemas.microsoft.com/office/drawing/2014/main" id="{87EEB4B3-4E5C-44AA-8CD3-7B65788D5BFB}"/>
                  </a:ext>
                </a:extLst>
              </p:cNvPr>
              <p:cNvSpPr/>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56" name="Freeform: Shape 655">
                <a:extLst>
                  <a:ext uri="{FF2B5EF4-FFF2-40B4-BE49-F238E27FC236}">
                    <a16:creationId xmlns:a16="http://schemas.microsoft.com/office/drawing/2014/main" id="{D2443D76-93A9-4821-94AA-47081C0C384C}"/>
                  </a:ext>
                </a:extLst>
              </p:cNvPr>
              <p:cNvSpPr/>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657" name="Freeform: Shape 656">
                <a:extLst>
                  <a:ext uri="{FF2B5EF4-FFF2-40B4-BE49-F238E27FC236}">
                    <a16:creationId xmlns:a16="http://schemas.microsoft.com/office/drawing/2014/main" id="{9DC27C49-F086-402B-B92C-615FCF9CF92B}"/>
                  </a:ext>
                </a:extLst>
              </p:cNvPr>
              <p:cNvSpPr/>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658" name="Freeform: Shape 657">
                <a:extLst>
                  <a:ext uri="{FF2B5EF4-FFF2-40B4-BE49-F238E27FC236}">
                    <a16:creationId xmlns:a16="http://schemas.microsoft.com/office/drawing/2014/main" id="{4FCA1789-F592-41E1-B2F8-72B77D71B7D8}"/>
                  </a:ext>
                </a:extLst>
              </p:cNvPr>
              <p:cNvSpPr/>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59" name="Freeform: Shape 658">
                <a:extLst>
                  <a:ext uri="{FF2B5EF4-FFF2-40B4-BE49-F238E27FC236}">
                    <a16:creationId xmlns:a16="http://schemas.microsoft.com/office/drawing/2014/main" id="{001CD308-DE8A-4065-9DF8-0606B72D3043}"/>
                  </a:ext>
                </a:extLst>
              </p:cNvPr>
              <p:cNvSpPr/>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60" name="Freeform: Shape 659">
                <a:extLst>
                  <a:ext uri="{FF2B5EF4-FFF2-40B4-BE49-F238E27FC236}">
                    <a16:creationId xmlns:a16="http://schemas.microsoft.com/office/drawing/2014/main" id="{E62EFB24-B809-4AB3-8270-C817E3A0D286}"/>
                  </a:ext>
                </a:extLst>
              </p:cNvPr>
              <p:cNvSpPr/>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61" name="Freeform: Shape 660">
                <a:extLst>
                  <a:ext uri="{FF2B5EF4-FFF2-40B4-BE49-F238E27FC236}">
                    <a16:creationId xmlns:a16="http://schemas.microsoft.com/office/drawing/2014/main" id="{0AC4FF89-8725-409D-A6E8-8FC0713C7E2E}"/>
                  </a:ext>
                </a:extLst>
              </p:cNvPr>
              <p:cNvSpPr/>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662" name="Freeform: Shape 661">
                <a:extLst>
                  <a:ext uri="{FF2B5EF4-FFF2-40B4-BE49-F238E27FC236}">
                    <a16:creationId xmlns:a16="http://schemas.microsoft.com/office/drawing/2014/main" id="{1281F403-8312-487D-A62A-CC9980C0C793}"/>
                  </a:ext>
                </a:extLst>
              </p:cNvPr>
              <p:cNvSpPr/>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63" name="Freeform: Shape 662">
                <a:extLst>
                  <a:ext uri="{FF2B5EF4-FFF2-40B4-BE49-F238E27FC236}">
                    <a16:creationId xmlns:a16="http://schemas.microsoft.com/office/drawing/2014/main" id="{AC552800-50A4-48CD-9091-C2D7E309B244}"/>
                  </a:ext>
                </a:extLst>
              </p:cNvPr>
              <p:cNvSpPr/>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664" name="Freeform: Shape 663">
                <a:extLst>
                  <a:ext uri="{FF2B5EF4-FFF2-40B4-BE49-F238E27FC236}">
                    <a16:creationId xmlns:a16="http://schemas.microsoft.com/office/drawing/2014/main" id="{30F9CDD2-4F2C-415F-BC99-5E3FC4DFF763}"/>
                  </a:ext>
                </a:extLst>
              </p:cNvPr>
              <p:cNvSpPr/>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665" name="Freeform: Shape 664">
                <a:extLst>
                  <a:ext uri="{FF2B5EF4-FFF2-40B4-BE49-F238E27FC236}">
                    <a16:creationId xmlns:a16="http://schemas.microsoft.com/office/drawing/2014/main" id="{BB7B2B7D-C505-4274-8A0D-8651E227CC8A}"/>
                  </a:ext>
                </a:extLst>
              </p:cNvPr>
              <p:cNvSpPr/>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rtl="0"/>
                <a:endParaRPr lang="en-US"/>
              </a:p>
            </p:txBody>
          </p:sp>
          <p:sp>
            <p:nvSpPr>
              <p:cNvPr id="666" name="Freeform: Shape 665">
                <a:extLst>
                  <a:ext uri="{FF2B5EF4-FFF2-40B4-BE49-F238E27FC236}">
                    <a16:creationId xmlns:a16="http://schemas.microsoft.com/office/drawing/2014/main" id="{290A03AB-C619-4188-8DC7-9A3356BA6BA9}"/>
                  </a:ext>
                </a:extLst>
              </p:cNvPr>
              <p:cNvSpPr/>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667" name="Freeform: Shape 666">
                <a:extLst>
                  <a:ext uri="{FF2B5EF4-FFF2-40B4-BE49-F238E27FC236}">
                    <a16:creationId xmlns:a16="http://schemas.microsoft.com/office/drawing/2014/main" id="{3E8F5F64-60EC-482E-90C5-DF3B8662579C}"/>
                  </a:ext>
                </a:extLst>
              </p:cNvPr>
              <p:cNvSpPr/>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rtl="0"/>
                <a:endParaRPr lang="en-US"/>
              </a:p>
            </p:txBody>
          </p:sp>
          <p:sp>
            <p:nvSpPr>
              <p:cNvPr id="668" name="Freeform: Shape 667">
                <a:extLst>
                  <a:ext uri="{FF2B5EF4-FFF2-40B4-BE49-F238E27FC236}">
                    <a16:creationId xmlns:a16="http://schemas.microsoft.com/office/drawing/2014/main" id="{053289D0-A465-41D1-933F-6B6BEE9284B6}"/>
                  </a:ext>
                </a:extLst>
              </p:cNvPr>
              <p:cNvSpPr/>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669" name="Freeform: Shape 668">
                <a:extLst>
                  <a:ext uri="{FF2B5EF4-FFF2-40B4-BE49-F238E27FC236}">
                    <a16:creationId xmlns:a16="http://schemas.microsoft.com/office/drawing/2014/main" id="{6ABE97AE-377F-40BB-B938-4D0636B09FC4}"/>
                  </a:ext>
                </a:extLst>
              </p:cNvPr>
              <p:cNvSpPr/>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70" name="Freeform: Shape 669">
                <a:extLst>
                  <a:ext uri="{FF2B5EF4-FFF2-40B4-BE49-F238E27FC236}">
                    <a16:creationId xmlns:a16="http://schemas.microsoft.com/office/drawing/2014/main" id="{4491EEA1-7ED4-4314-87E9-021E6A9A1FAB}"/>
                  </a:ext>
                </a:extLst>
              </p:cNvPr>
              <p:cNvSpPr/>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71" name="Freeform: Shape 670">
                <a:extLst>
                  <a:ext uri="{FF2B5EF4-FFF2-40B4-BE49-F238E27FC236}">
                    <a16:creationId xmlns:a16="http://schemas.microsoft.com/office/drawing/2014/main" id="{CBB06EE9-53A3-4257-8058-A607ED95E7A5}"/>
                  </a:ext>
                </a:extLst>
              </p:cNvPr>
              <p:cNvSpPr/>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672" name="Freeform: Shape 671">
                <a:extLst>
                  <a:ext uri="{FF2B5EF4-FFF2-40B4-BE49-F238E27FC236}">
                    <a16:creationId xmlns:a16="http://schemas.microsoft.com/office/drawing/2014/main" id="{B55A2626-A652-4CE0-8C56-35F5FE603B41}"/>
                  </a:ext>
                </a:extLst>
              </p:cNvPr>
              <p:cNvSpPr/>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73" name="Freeform: Shape 672">
                <a:extLst>
                  <a:ext uri="{FF2B5EF4-FFF2-40B4-BE49-F238E27FC236}">
                    <a16:creationId xmlns:a16="http://schemas.microsoft.com/office/drawing/2014/main" id="{DAC23461-AD5F-4630-8EB3-FC35869ED935}"/>
                  </a:ext>
                </a:extLst>
              </p:cNvPr>
              <p:cNvSpPr/>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674" name="Freeform: Shape 673">
                <a:extLst>
                  <a:ext uri="{FF2B5EF4-FFF2-40B4-BE49-F238E27FC236}">
                    <a16:creationId xmlns:a16="http://schemas.microsoft.com/office/drawing/2014/main" id="{3353175B-83E8-4999-B313-AC745367A20E}"/>
                  </a:ext>
                </a:extLst>
              </p:cNvPr>
              <p:cNvSpPr/>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675" name="Freeform: Shape 674">
                <a:extLst>
                  <a:ext uri="{FF2B5EF4-FFF2-40B4-BE49-F238E27FC236}">
                    <a16:creationId xmlns:a16="http://schemas.microsoft.com/office/drawing/2014/main" id="{0EE6105B-4621-4574-806A-61666A30F7FE}"/>
                  </a:ext>
                </a:extLst>
              </p:cNvPr>
              <p:cNvSpPr/>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76" name="Freeform: Shape 675">
                <a:extLst>
                  <a:ext uri="{FF2B5EF4-FFF2-40B4-BE49-F238E27FC236}">
                    <a16:creationId xmlns:a16="http://schemas.microsoft.com/office/drawing/2014/main" id="{FA33834A-DE19-42FD-9D6A-F4861235D90D}"/>
                  </a:ext>
                </a:extLst>
              </p:cNvPr>
              <p:cNvSpPr/>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77" name="Freeform: Shape 676">
                <a:extLst>
                  <a:ext uri="{FF2B5EF4-FFF2-40B4-BE49-F238E27FC236}">
                    <a16:creationId xmlns:a16="http://schemas.microsoft.com/office/drawing/2014/main" id="{A8DFCA39-1F90-4AA2-97D3-5AFBFDD04B29}"/>
                  </a:ext>
                </a:extLst>
              </p:cNvPr>
              <p:cNvSpPr/>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678" name="Freeform: Shape 677">
                <a:extLst>
                  <a:ext uri="{FF2B5EF4-FFF2-40B4-BE49-F238E27FC236}">
                    <a16:creationId xmlns:a16="http://schemas.microsoft.com/office/drawing/2014/main" id="{97A8F0CA-A224-48B1-A889-7AA76EBE6130}"/>
                  </a:ext>
                </a:extLst>
              </p:cNvPr>
              <p:cNvSpPr/>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79" name="Freeform: Shape 678">
                <a:extLst>
                  <a:ext uri="{FF2B5EF4-FFF2-40B4-BE49-F238E27FC236}">
                    <a16:creationId xmlns:a16="http://schemas.microsoft.com/office/drawing/2014/main" id="{315B1367-717A-4415-969E-8BE95FF5433E}"/>
                  </a:ext>
                </a:extLst>
              </p:cNvPr>
              <p:cNvSpPr/>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680" name="Freeform: Shape 679">
                <a:extLst>
                  <a:ext uri="{FF2B5EF4-FFF2-40B4-BE49-F238E27FC236}">
                    <a16:creationId xmlns:a16="http://schemas.microsoft.com/office/drawing/2014/main" id="{0D6192E5-24B8-4CDC-AF4C-65AF28E3DF43}"/>
                  </a:ext>
                </a:extLst>
              </p:cNvPr>
              <p:cNvSpPr/>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81" name="Freeform: Shape 680">
                <a:extLst>
                  <a:ext uri="{FF2B5EF4-FFF2-40B4-BE49-F238E27FC236}">
                    <a16:creationId xmlns:a16="http://schemas.microsoft.com/office/drawing/2014/main" id="{01205C66-7123-4D25-8842-9116CB12FDB8}"/>
                  </a:ext>
                </a:extLst>
              </p:cNvPr>
              <p:cNvSpPr/>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82" name="Freeform: Shape 681">
                <a:extLst>
                  <a:ext uri="{FF2B5EF4-FFF2-40B4-BE49-F238E27FC236}">
                    <a16:creationId xmlns:a16="http://schemas.microsoft.com/office/drawing/2014/main" id="{7F92347F-2DC9-4152-BB44-78CF3F099A71}"/>
                  </a:ext>
                </a:extLst>
              </p:cNvPr>
              <p:cNvSpPr/>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83" name="Freeform: Shape 682">
                <a:extLst>
                  <a:ext uri="{FF2B5EF4-FFF2-40B4-BE49-F238E27FC236}">
                    <a16:creationId xmlns:a16="http://schemas.microsoft.com/office/drawing/2014/main" id="{0DDDB410-F5CF-4A4C-986F-9BDF481D7635}"/>
                  </a:ext>
                </a:extLst>
              </p:cNvPr>
              <p:cNvSpPr/>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684" name="Freeform: Shape 683">
                <a:extLst>
                  <a:ext uri="{FF2B5EF4-FFF2-40B4-BE49-F238E27FC236}">
                    <a16:creationId xmlns:a16="http://schemas.microsoft.com/office/drawing/2014/main" id="{430A9E6B-69B6-403F-B95E-46E830FF10B5}"/>
                  </a:ext>
                </a:extLst>
              </p:cNvPr>
              <p:cNvSpPr/>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85" name="Freeform: Shape 684">
                <a:extLst>
                  <a:ext uri="{FF2B5EF4-FFF2-40B4-BE49-F238E27FC236}">
                    <a16:creationId xmlns:a16="http://schemas.microsoft.com/office/drawing/2014/main" id="{5EF8408C-2D3B-4B85-A718-D61C9DABCD0F}"/>
                  </a:ext>
                </a:extLst>
              </p:cNvPr>
              <p:cNvSpPr/>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686" name="Freeform: Shape 685">
                <a:extLst>
                  <a:ext uri="{FF2B5EF4-FFF2-40B4-BE49-F238E27FC236}">
                    <a16:creationId xmlns:a16="http://schemas.microsoft.com/office/drawing/2014/main" id="{53FF8CA4-6039-4F92-80E2-033195598B68}"/>
                  </a:ext>
                </a:extLst>
              </p:cNvPr>
              <p:cNvSpPr/>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87" name="Freeform: Shape 686">
                <a:extLst>
                  <a:ext uri="{FF2B5EF4-FFF2-40B4-BE49-F238E27FC236}">
                    <a16:creationId xmlns:a16="http://schemas.microsoft.com/office/drawing/2014/main" id="{9CD31550-B601-43AF-AACC-1F91C4965DAC}"/>
                  </a:ext>
                </a:extLst>
              </p:cNvPr>
              <p:cNvSpPr/>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88" name="Freeform: Shape 687">
                <a:extLst>
                  <a:ext uri="{FF2B5EF4-FFF2-40B4-BE49-F238E27FC236}">
                    <a16:creationId xmlns:a16="http://schemas.microsoft.com/office/drawing/2014/main" id="{B5C86689-5EB5-4E17-B920-F50F4ED8EA0E}"/>
                  </a:ext>
                </a:extLst>
              </p:cNvPr>
              <p:cNvSpPr/>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89" name="Freeform: Shape 688">
                <a:extLst>
                  <a:ext uri="{FF2B5EF4-FFF2-40B4-BE49-F238E27FC236}">
                    <a16:creationId xmlns:a16="http://schemas.microsoft.com/office/drawing/2014/main" id="{F3D81F06-CE08-4356-831C-44A95272887A}"/>
                  </a:ext>
                </a:extLst>
              </p:cNvPr>
              <p:cNvSpPr/>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690" name="Freeform: Shape 689">
                <a:extLst>
                  <a:ext uri="{FF2B5EF4-FFF2-40B4-BE49-F238E27FC236}">
                    <a16:creationId xmlns:a16="http://schemas.microsoft.com/office/drawing/2014/main" id="{4F769B64-F86E-4A23-B814-B0946E1B9D8A}"/>
                  </a:ext>
                </a:extLst>
              </p:cNvPr>
              <p:cNvSpPr/>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91" name="Freeform: Shape 690">
                <a:extLst>
                  <a:ext uri="{FF2B5EF4-FFF2-40B4-BE49-F238E27FC236}">
                    <a16:creationId xmlns:a16="http://schemas.microsoft.com/office/drawing/2014/main" id="{382C3B1F-D3CB-43C5-BB87-1172D038D402}"/>
                  </a:ext>
                </a:extLst>
              </p:cNvPr>
              <p:cNvSpPr/>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692" name="Freeform: Shape 691">
                <a:extLst>
                  <a:ext uri="{FF2B5EF4-FFF2-40B4-BE49-F238E27FC236}">
                    <a16:creationId xmlns:a16="http://schemas.microsoft.com/office/drawing/2014/main" id="{6B48E3EB-79F5-41E1-84EB-6D9FCF15F035}"/>
                  </a:ext>
                </a:extLst>
              </p:cNvPr>
              <p:cNvSpPr/>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693" name="Freeform: Shape 692">
                <a:extLst>
                  <a:ext uri="{FF2B5EF4-FFF2-40B4-BE49-F238E27FC236}">
                    <a16:creationId xmlns:a16="http://schemas.microsoft.com/office/drawing/2014/main" id="{8EC0C827-68A5-49F1-83D7-6CC0F8059660}"/>
                  </a:ext>
                </a:extLst>
              </p:cNvPr>
              <p:cNvSpPr/>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94" name="Freeform: Shape 693">
                <a:extLst>
                  <a:ext uri="{FF2B5EF4-FFF2-40B4-BE49-F238E27FC236}">
                    <a16:creationId xmlns:a16="http://schemas.microsoft.com/office/drawing/2014/main" id="{14F7C89F-8315-43FB-AA82-3FF6B3234E84}"/>
                  </a:ext>
                </a:extLst>
              </p:cNvPr>
              <p:cNvSpPr/>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95" name="Freeform: Shape 694">
                <a:extLst>
                  <a:ext uri="{FF2B5EF4-FFF2-40B4-BE49-F238E27FC236}">
                    <a16:creationId xmlns:a16="http://schemas.microsoft.com/office/drawing/2014/main" id="{7B8136F8-9F3F-4E98-9D82-2F9C7F514846}"/>
                  </a:ext>
                </a:extLst>
              </p:cNvPr>
              <p:cNvSpPr/>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a:p>
            </p:txBody>
          </p:sp>
          <p:sp>
            <p:nvSpPr>
              <p:cNvPr id="696" name="Freeform: Shape 695">
                <a:extLst>
                  <a:ext uri="{FF2B5EF4-FFF2-40B4-BE49-F238E27FC236}">
                    <a16:creationId xmlns:a16="http://schemas.microsoft.com/office/drawing/2014/main" id="{4BA6D7B7-EAD0-4A32-BDED-F9C91269395C}"/>
                  </a:ext>
                </a:extLst>
              </p:cNvPr>
              <p:cNvSpPr/>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697" name="Freeform: Shape 696">
                <a:extLst>
                  <a:ext uri="{FF2B5EF4-FFF2-40B4-BE49-F238E27FC236}">
                    <a16:creationId xmlns:a16="http://schemas.microsoft.com/office/drawing/2014/main" id="{37FB7933-82C8-40A6-A45E-DC8F8DBDD13C}"/>
                  </a:ext>
                </a:extLst>
              </p:cNvPr>
              <p:cNvSpPr/>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a:p>
            </p:txBody>
          </p:sp>
          <p:sp>
            <p:nvSpPr>
              <p:cNvPr id="698" name="Freeform: Shape 697">
                <a:extLst>
                  <a:ext uri="{FF2B5EF4-FFF2-40B4-BE49-F238E27FC236}">
                    <a16:creationId xmlns:a16="http://schemas.microsoft.com/office/drawing/2014/main" id="{2A2BF75E-8544-4D56-B66C-522BC23699E9}"/>
                  </a:ext>
                </a:extLst>
              </p:cNvPr>
              <p:cNvSpPr/>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grpSp>
        <p:grpSp>
          <p:nvGrpSpPr>
            <p:cNvPr id="360" name="Gráfico 4">
              <a:extLst>
                <a:ext uri="{FF2B5EF4-FFF2-40B4-BE49-F238E27FC236}">
                  <a16:creationId xmlns:a16="http://schemas.microsoft.com/office/drawing/2014/main" id="{90943495-530B-473F-84AE-789332DE83CD}"/>
                </a:ext>
              </a:extLst>
            </p:cNvPr>
            <p:cNvGrpSpPr/>
            <p:nvPr/>
          </p:nvGrpSpPr>
          <p:grpSpPr>
            <a:xfrm>
              <a:off x="10154385" y="4452524"/>
              <a:ext cx="1443404" cy="1443428"/>
              <a:chOff x="5734037" y="3067039"/>
              <a:chExt cx="724483" cy="724489"/>
            </a:xfrm>
            <a:grpFill/>
          </p:grpSpPr>
          <p:sp>
            <p:nvSpPr>
              <p:cNvPr id="361" name="Freeform: Shape 360">
                <a:extLst>
                  <a:ext uri="{FF2B5EF4-FFF2-40B4-BE49-F238E27FC236}">
                    <a16:creationId xmlns:a16="http://schemas.microsoft.com/office/drawing/2014/main" id="{3767B366-349D-42B1-874F-9887F5C790DB}"/>
                  </a:ext>
                </a:extLst>
              </p:cNvPr>
              <p:cNvSpPr/>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a:p>
            </p:txBody>
          </p:sp>
          <p:sp>
            <p:nvSpPr>
              <p:cNvPr id="362" name="Freeform: Shape 361">
                <a:extLst>
                  <a:ext uri="{FF2B5EF4-FFF2-40B4-BE49-F238E27FC236}">
                    <a16:creationId xmlns:a16="http://schemas.microsoft.com/office/drawing/2014/main" id="{A518C71F-07B0-49D7-B246-7C05014438DD}"/>
                  </a:ext>
                </a:extLst>
              </p:cNvPr>
              <p:cNvSpPr/>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363" name="Freeform: Shape 362">
                <a:extLst>
                  <a:ext uri="{FF2B5EF4-FFF2-40B4-BE49-F238E27FC236}">
                    <a16:creationId xmlns:a16="http://schemas.microsoft.com/office/drawing/2014/main" id="{B93A23FA-2C79-4F6C-A56D-E55ABAED6AF2}"/>
                  </a:ext>
                </a:extLst>
              </p:cNvPr>
              <p:cNvSpPr/>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364" name="Freeform: Shape 363">
                <a:extLst>
                  <a:ext uri="{FF2B5EF4-FFF2-40B4-BE49-F238E27FC236}">
                    <a16:creationId xmlns:a16="http://schemas.microsoft.com/office/drawing/2014/main" id="{9332801F-2FF9-43F7-971E-E35865C20FC8}"/>
                  </a:ext>
                </a:extLst>
              </p:cNvPr>
              <p:cNvSpPr/>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365" name="Freeform: Shape 364">
                <a:extLst>
                  <a:ext uri="{FF2B5EF4-FFF2-40B4-BE49-F238E27FC236}">
                    <a16:creationId xmlns:a16="http://schemas.microsoft.com/office/drawing/2014/main" id="{0FCFC289-1442-470D-B219-2E66B10A63BA}"/>
                  </a:ext>
                </a:extLst>
              </p:cNvPr>
              <p:cNvSpPr/>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366" name="Freeform: Shape 365">
                <a:extLst>
                  <a:ext uri="{FF2B5EF4-FFF2-40B4-BE49-F238E27FC236}">
                    <a16:creationId xmlns:a16="http://schemas.microsoft.com/office/drawing/2014/main" id="{4C9D1765-CF81-41C0-ADAD-BAD669EF714C}"/>
                  </a:ext>
                </a:extLst>
              </p:cNvPr>
              <p:cNvSpPr/>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367" name="Freeform: Shape 366">
                <a:extLst>
                  <a:ext uri="{FF2B5EF4-FFF2-40B4-BE49-F238E27FC236}">
                    <a16:creationId xmlns:a16="http://schemas.microsoft.com/office/drawing/2014/main" id="{8967146A-2FAC-4429-B608-58B34589BA82}"/>
                  </a:ext>
                </a:extLst>
              </p:cNvPr>
              <p:cNvSpPr/>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368" name="Freeform: Shape 367">
                <a:extLst>
                  <a:ext uri="{FF2B5EF4-FFF2-40B4-BE49-F238E27FC236}">
                    <a16:creationId xmlns:a16="http://schemas.microsoft.com/office/drawing/2014/main" id="{9B368C27-EEE9-4A70-83B1-A8C77D7FAAB8}"/>
                  </a:ext>
                </a:extLst>
              </p:cNvPr>
              <p:cNvSpPr/>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a:p>
            </p:txBody>
          </p:sp>
          <p:sp>
            <p:nvSpPr>
              <p:cNvPr id="369" name="Freeform: Shape 368">
                <a:extLst>
                  <a:ext uri="{FF2B5EF4-FFF2-40B4-BE49-F238E27FC236}">
                    <a16:creationId xmlns:a16="http://schemas.microsoft.com/office/drawing/2014/main" id="{D5455D43-5B6F-4A74-BD0D-ABF3B69F04AE}"/>
                  </a:ext>
                </a:extLst>
              </p:cNvPr>
              <p:cNvSpPr/>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70" name="Freeform: Shape 369">
                <a:extLst>
                  <a:ext uri="{FF2B5EF4-FFF2-40B4-BE49-F238E27FC236}">
                    <a16:creationId xmlns:a16="http://schemas.microsoft.com/office/drawing/2014/main" id="{063DF015-D7AA-4CD9-856D-C8CB1C8AB26C}"/>
                  </a:ext>
                </a:extLst>
              </p:cNvPr>
              <p:cNvSpPr/>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71" name="Freeform: Shape 370">
                <a:extLst>
                  <a:ext uri="{FF2B5EF4-FFF2-40B4-BE49-F238E27FC236}">
                    <a16:creationId xmlns:a16="http://schemas.microsoft.com/office/drawing/2014/main" id="{C590D895-DFE8-4541-8FBB-534E33A69110}"/>
                  </a:ext>
                </a:extLst>
              </p:cNvPr>
              <p:cNvSpPr/>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72" name="Freeform: Shape 371">
                <a:extLst>
                  <a:ext uri="{FF2B5EF4-FFF2-40B4-BE49-F238E27FC236}">
                    <a16:creationId xmlns:a16="http://schemas.microsoft.com/office/drawing/2014/main" id="{34C73AC7-AD1F-4E9B-8CB7-60F31E16109A}"/>
                  </a:ext>
                </a:extLst>
              </p:cNvPr>
              <p:cNvSpPr/>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73" name="Freeform: Shape 372">
                <a:extLst>
                  <a:ext uri="{FF2B5EF4-FFF2-40B4-BE49-F238E27FC236}">
                    <a16:creationId xmlns:a16="http://schemas.microsoft.com/office/drawing/2014/main" id="{D6745D0F-56A2-44E8-8A42-AB7BB07D5D84}"/>
                  </a:ext>
                </a:extLst>
              </p:cNvPr>
              <p:cNvSpPr/>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374" name="Freeform: Shape 373">
                <a:extLst>
                  <a:ext uri="{FF2B5EF4-FFF2-40B4-BE49-F238E27FC236}">
                    <a16:creationId xmlns:a16="http://schemas.microsoft.com/office/drawing/2014/main" id="{EBBAA542-D4E4-4ECD-BB66-9AC2846C3BD9}"/>
                  </a:ext>
                </a:extLst>
              </p:cNvPr>
              <p:cNvSpPr/>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75" name="Freeform: Shape 374">
                <a:extLst>
                  <a:ext uri="{FF2B5EF4-FFF2-40B4-BE49-F238E27FC236}">
                    <a16:creationId xmlns:a16="http://schemas.microsoft.com/office/drawing/2014/main" id="{4E3A24AB-CB69-47B0-9E13-F89F46EE0B01}"/>
                  </a:ext>
                </a:extLst>
              </p:cNvPr>
              <p:cNvSpPr/>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376" name="Freeform: Shape 375">
                <a:extLst>
                  <a:ext uri="{FF2B5EF4-FFF2-40B4-BE49-F238E27FC236}">
                    <a16:creationId xmlns:a16="http://schemas.microsoft.com/office/drawing/2014/main" id="{88AFCECE-C7AE-4E06-A198-D4472DFB06C4}"/>
                  </a:ext>
                </a:extLst>
              </p:cNvPr>
              <p:cNvSpPr/>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377" name="Freeform: Shape 376">
                <a:extLst>
                  <a:ext uri="{FF2B5EF4-FFF2-40B4-BE49-F238E27FC236}">
                    <a16:creationId xmlns:a16="http://schemas.microsoft.com/office/drawing/2014/main" id="{01E95A89-2D40-47AF-A199-089AEA868A99}"/>
                  </a:ext>
                </a:extLst>
              </p:cNvPr>
              <p:cNvSpPr/>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78" name="Freeform: Shape 377">
                <a:extLst>
                  <a:ext uri="{FF2B5EF4-FFF2-40B4-BE49-F238E27FC236}">
                    <a16:creationId xmlns:a16="http://schemas.microsoft.com/office/drawing/2014/main" id="{BD74ACD6-B40A-4F09-B738-D655F0DA4377}"/>
                  </a:ext>
                </a:extLst>
              </p:cNvPr>
              <p:cNvSpPr/>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79" name="Freeform: Shape 378">
                <a:extLst>
                  <a:ext uri="{FF2B5EF4-FFF2-40B4-BE49-F238E27FC236}">
                    <a16:creationId xmlns:a16="http://schemas.microsoft.com/office/drawing/2014/main" id="{CB1FEBEF-B3F1-446B-BAF0-4AD4E475E51F}"/>
                  </a:ext>
                </a:extLst>
              </p:cNvPr>
              <p:cNvSpPr/>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80" name="Freeform: Shape 379">
                <a:extLst>
                  <a:ext uri="{FF2B5EF4-FFF2-40B4-BE49-F238E27FC236}">
                    <a16:creationId xmlns:a16="http://schemas.microsoft.com/office/drawing/2014/main" id="{E1F02008-0820-4971-B680-2110AF9D03A6}"/>
                  </a:ext>
                </a:extLst>
              </p:cNvPr>
              <p:cNvSpPr/>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381" name="Freeform: Shape 380">
                <a:extLst>
                  <a:ext uri="{FF2B5EF4-FFF2-40B4-BE49-F238E27FC236}">
                    <a16:creationId xmlns:a16="http://schemas.microsoft.com/office/drawing/2014/main" id="{F385992A-B02C-4726-9B86-8207D1916F8F}"/>
                  </a:ext>
                </a:extLst>
              </p:cNvPr>
              <p:cNvSpPr/>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82" name="Freeform: Shape 381">
                <a:extLst>
                  <a:ext uri="{FF2B5EF4-FFF2-40B4-BE49-F238E27FC236}">
                    <a16:creationId xmlns:a16="http://schemas.microsoft.com/office/drawing/2014/main" id="{C85C6F8E-F127-4075-BFCA-CB0816891DEC}"/>
                  </a:ext>
                </a:extLst>
              </p:cNvPr>
              <p:cNvSpPr/>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383" name="Freeform: Shape 382">
                <a:extLst>
                  <a:ext uri="{FF2B5EF4-FFF2-40B4-BE49-F238E27FC236}">
                    <a16:creationId xmlns:a16="http://schemas.microsoft.com/office/drawing/2014/main" id="{60120E0A-4F35-4B90-94AD-8DE8C3C7838E}"/>
                  </a:ext>
                </a:extLst>
              </p:cNvPr>
              <p:cNvSpPr/>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84" name="Freeform: Shape 383">
                <a:extLst>
                  <a:ext uri="{FF2B5EF4-FFF2-40B4-BE49-F238E27FC236}">
                    <a16:creationId xmlns:a16="http://schemas.microsoft.com/office/drawing/2014/main" id="{3AADAEC3-ADF6-4B46-9A21-CD1F1045BFD6}"/>
                  </a:ext>
                </a:extLst>
              </p:cNvPr>
              <p:cNvSpPr/>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85" name="Freeform: Shape 384">
                <a:extLst>
                  <a:ext uri="{FF2B5EF4-FFF2-40B4-BE49-F238E27FC236}">
                    <a16:creationId xmlns:a16="http://schemas.microsoft.com/office/drawing/2014/main" id="{7C859036-3A38-4D3E-8831-C84C4021BE1E}"/>
                  </a:ext>
                </a:extLst>
              </p:cNvPr>
              <p:cNvSpPr/>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86" name="Freeform: Shape 385">
                <a:extLst>
                  <a:ext uri="{FF2B5EF4-FFF2-40B4-BE49-F238E27FC236}">
                    <a16:creationId xmlns:a16="http://schemas.microsoft.com/office/drawing/2014/main" id="{34C8EB36-AAA3-48ED-8E21-4D9E8A918CB4}"/>
                  </a:ext>
                </a:extLst>
              </p:cNvPr>
              <p:cNvSpPr/>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87" name="Freeform: Shape 386">
                <a:extLst>
                  <a:ext uri="{FF2B5EF4-FFF2-40B4-BE49-F238E27FC236}">
                    <a16:creationId xmlns:a16="http://schemas.microsoft.com/office/drawing/2014/main" id="{217C97D9-D45E-47A8-A8C5-E7CC148C0463}"/>
                  </a:ext>
                </a:extLst>
              </p:cNvPr>
              <p:cNvSpPr/>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88" name="Freeform: Shape 387">
                <a:extLst>
                  <a:ext uri="{FF2B5EF4-FFF2-40B4-BE49-F238E27FC236}">
                    <a16:creationId xmlns:a16="http://schemas.microsoft.com/office/drawing/2014/main" id="{E9A24FE8-E08E-42C1-A869-C33C967AB2BF}"/>
                  </a:ext>
                </a:extLst>
              </p:cNvPr>
              <p:cNvSpPr/>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89" name="Freeform: Shape 388">
                <a:extLst>
                  <a:ext uri="{FF2B5EF4-FFF2-40B4-BE49-F238E27FC236}">
                    <a16:creationId xmlns:a16="http://schemas.microsoft.com/office/drawing/2014/main" id="{8CF6829F-6AB3-422B-8F18-A2F07E6FFC2D}"/>
                  </a:ext>
                </a:extLst>
              </p:cNvPr>
              <p:cNvSpPr/>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390" name="Freeform: Shape 389">
                <a:extLst>
                  <a:ext uri="{FF2B5EF4-FFF2-40B4-BE49-F238E27FC236}">
                    <a16:creationId xmlns:a16="http://schemas.microsoft.com/office/drawing/2014/main" id="{64820C3C-C8EA-4CEF-AFE4-96E5B25C17AB}"/>
                  </a:ext>
                </a:extLst>
              </p:cNvPr>
              <p:cNvSpPr/>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91" name="Freeform: Shape 390">
                <a:extLst>
                  <a:ext uri="{FF2B5EF4-FFF2-40B4-BE49-F238E27FC236}">
                    <a16:creationId xmlns:a16="http://schemas.microsoft.com/office/drawing/2014/main" id="{BAF4662A-27C8-4641-9EB6-22CA2C480F8A}"/>
                  </a:ext>
                </a:extLst>
              </p:cNvPr>
              <p:cNvSpPr/>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92" name="Freeform: Shape 391">
                <a:extLst>
                  <a:ext uri="{FF2B5EF4-FFF2-40B4-BE49-F238E27FC236}">
                    <a16:creationId xmlns:a16="http://schemas.microsoft.com/office/drawing/2014/main" id="{B6907F9E-10B9-4807-BAAC-771601498ED9}"/>
                  </a:ext>
                </a:extLst>
              </p:cNvPr>
              <p:cNvSpPr/>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93" name="Freeform: Shape 392">
                <a:extLst>
                  <a:ext uri="{FF2B5EF4-FFF2-40B4-BE49-F238E27FC236}">
                    <a16:creationId xmlns:a16="http://schemas.microsoft.com/office/drawing/2014/main" id="{77B776F8-8311-4F7A-895E-9E972A03D207}"/>
                  </a:ext>
                </a:extLst>
              </p:cNvPr>
              <p:cNvSpPr/>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94" name="Freeform: Shape 393">
                <a:extLst>
                  <a:ext uri="{FF2B5EF4-FFF2-40B4-BE49-F238E27FC236}">
                    <a16:creationId xmlns:a16="http://schemas.microsoft.com/office/drawing/2014/main" id="{01206D24-5EE6-4A96-BF83-C3CD94EE2AC1}"/>
                  </a:ext>
                </a:extLst>
              </p:cNvPr>
              <p:cNvSpPr/>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95" name="Freeform: Shape 394">
                <a:extLst>
                  <a:ext uri="{FF2B5EF4-FFF2-40B4-BE49-F238E27FC236}">
                    <a16:creationId xmlns:a16="http://schemas.microsoft.com/office/drawing/2014/main" id="{B7269D5F-BE63-4DC8-89AC-572C3F2A3F43}"/>
                  </a:ext>
                </a:extLst>
              </p:cNvPr>
              <p:cNvSpPr/>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396" name="Freeform: Shape 395">
                <a:extLst>
                  <a:ext uri="{FF2B5EF4-FFF2-40B4-BE49-F238E27FC236}">
                    <a16:creationId xmlns:a16="http://schemas.microsoft.com/office/drawing/2014/main" id="{53E3042C-5764-4402-B7EA-97BA19001302}"/>
                  </a:ext>
                </a:extLst>
              </p:cNvPr>
              <p:cNvSpPr/>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397" name="Freeform: Shape 396">
                <a:extLst>
                  <a:ext uri="{FF2B5EF4-FFF2-40B4-BE49-F238E27FC236}">
                    <a16:creationId xmlns:a16="http://schemas.microsoft.com/office/drawing/2014/main" id="{C1A32C05-7AD9-4888-AFF6-75DBB66B14EF}"/>
                  </a:ext>
                </a:extLst>
              </p:cNvPr>
              <p:cNvSpPr/>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98" name="Freeform: Shape 397">
                <a:extLst>
                  <a:ext uri="{FF2B5EF4-FFF2-40B4-BE49-F238E27FC236}">
                    <a16:creationId xmlns:a16="http://schemas.microsoft.com/office/drawing/2014/main" id="{AF517339-36E6-4FC3-B917-EA3059F43150}"/>
                  </a:ext>
                </a:extLst>
              </p:cNvPr>
              <p:cNvSpPr/>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399" name="Freeform: Shape 398">
                <a:extLst>
                  <a:ext uri="{FF2B5EF4-FFF2-40B4-BE49-F238E27FC236}">
                    <a16:creationId xmlns:a16="http://schemas.microsoft.com/office/drawing/2014/main" id="{6045D82C-0AA5-4DBC-AFF1-506C87A92BDD}"/>
                  </a:ext>
                </a:extLst>
              </p:cNvPr>
              <p:cNvSpPr/>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00" name="Freeform: Shape 399">
                <a:extLst>
                  <a:ext uri="{FF2B5EF4-FFF2-40B4-BE49-F238E27FC236}">
                    <a16:creationId xmlns:a16="http://schemas.microsoft.com/office/drawing/2014/main" id="{ABE31A09-9D7F-4F1A-93AE-4D3DE594772B}"/>
                  </a:ext>
                </a:extLst>
              </p:cNvPr>
              <p:cNvSpPr/>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01" name="Freeform: Shape 400">
                <a:extLst>
                  <a:ext uri="{FF2B5EF4-FFF2-40B4-BE49-F238E27FC236}">
                    <a16:creationId xmlns:a16="http://schemas.microsoft.com/office/drawing/2014/main" id="{1DEF2B08-C394-459C-B0C8-97DA40CFAE77}"/>
                  </a:ext>
                </a:extLst>
              </p:cNvPr>
              <p:cNvSpPr/>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02" name="Freeform: Shape 401">
                <a:extLst>
                  <a:ext uri="{FF2B5EF4-FFF2-40B4-BE49-F238E27FC236}">
                    <a16:creationId xmlns:a16="http://schemas.microsoft.com/office/drawing/2014/main" id="{E6F53E29-D855-4DD9-B63E-22910E44150F}"/>
                  </a:ext>
                </a:extLst>
              </p:cNvPr>
              <p:cNvSpPr/>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03" name="Freeform: Shape 402">
                <a:extLst>
                  <a:ext uri="{FF2B5EF4-FFF2-40B4-BE49-F238E27FC236}">
                    <a16:creationId xmlns:a16="http://schemas.microsoft.com/office/drawing/2014/main" id="{4B8C47F7-78AE-4B79-ABB1-BDFBB95AB767}"/>
                  </a:ext>
                </a:extLst>
              </p:cNvPr>
              <p:cNvSpPr/>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404" name="Freeform: Shape 403">
                <a:extLst>
                  <a:ext uri="{FF2B5EF4-FFF2-40B4-BE49-F238E27FC236}">
                    <a16:creationId xmlns:a16="http://schemas.microsoft.com/office/drawing/2014/main" id="{207211F0-C0BC-4C61-A239-4474DD8F743A}"/>
                  </a:ext>
                </a:extLst>
              </p:cNvPr>
              <p:cNvSpPr/>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05" name="Freeform: Shape 404">
                <a:extLst>
                  <a:ext uri="{FF2B5EF4-FFF2-40B4-BE49-F238E27FC236}">
                    <a16:creationId xmlns:a16="http://schemas.microsoft.com/office/drawing/2014/main" id="{0F8DEEC3-EAD9-41E2-959C-14AC1FD8835E}"/>
                  </a:ext>
                </a:extLst>
              </p:cNvPr>
              <p:cNvSpPr/>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06" name="Freeform: Shape 405">
                <a:extLst>
                  <a:ext uri="{FF2B5EF4-FFF2-40B4-BE49-F238E27FC236}">
                    <a16:creationId xmlns:a16="http://schemas.microsoft.com/office/drawing/2014/main" id="{3B06FA38-3C5C-4B77-BB78-FB54F051A1BA}"/>
                  </a:ext>
                </a:extLst>
              </p:cNvPr>
              <p:cNvSpPr/>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07" name="Freeform: Shape 406">
                <a:extLst>
                  <a:ext uri="{FF2B5EF4-FFF2-40B4-BE49-F238E27FC236}">
                    <a16:creationId xmlns:a16="http://schemas.microsoft.com/office/drawing/2014/main" id="{6F8F8AA3-3FB1-4D65-BB12-1BD53C3C1A7B}"/>
                  </a:ext>
                </a:extLst>
              </p:cNvPr>
              <p:cNvSpPr/>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08" name="Freeform: Shape 407">
                <a:extLst>
                  <a:ext uri="{FF2B5EF4-FFF2-40B4-BE49-F238E27FC236}">
                    <a16:creationId xmlns:a16="http://schemas.microsoft.com/office/drawing/2014/main" id="{22D55C86-0F60-470A-B024-BB1814B30E5C}"/>
                  </a:ext>
                </a:extLst>
              </p:cNvPr>
              <p:cNvSpPr/>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09" name="Freeform: Shape 408">
                <a:extLst>
                  <a:ext uri="{FF2B5EF4-FFF2-40B4-BE49-F238E27FC236}">
                    <a16:creationId xmlns:a16="http://schemas.microsoft.com/office/drawing/2014/main" id="{9485F692-FDBD-4F85-A2D0-E58DBE87DBF1}"/>
                  </a:ext>
                </a:extLst>
              </p:cNvPr>
              <p:cNvSpPr/>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10" name="Freeform: Shape 409">
                <a:extLst>
                  <a:ext uri="{FF2B5EF4-FFF2-40B4-BE49-F238E27FC236}">
                    <a16:creationId xmlns:a16="http://schemas.microsoft.com/office/drawing/2014/main" id="{6BC0E404-2D06-4DF0-AAF5-79D3AC9253DE}"/>
                  </a:ext>
                </a:extLst>
              </p:cNvPr>
              <p:cNvSpPr/>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11" name="Freeform: Shape 410">
                <a:extLst>
                  <a:ext uri="{FF2B5EF4-FFF2-40B4-BE49-F238E27FC236}">
                    <a16:creationId xmlns:a16="http://schemas.microsoft.com/office/drawing/2014/main" id="{86000D9E-D5C0-4970-A551-9512303F66A3}"/>
                  </a:ext>
                </a:extLst>
              </p:cNvPr>
              <p:cNvSpPr/>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12" name="Freeform: Shape 411">
                <a:extLst>
                  <a:ext uri="{FF2B5EF4-FFF2-40B4-BE49-F238E27FC236}">
                    <a16:creationId xmlns:a16="http://schemas.microsoft.com/office/drawing/2014/main" id="{0B4FDCED-B259-4BAB-9942-E9D1FD35AAC2}"/>
                  </a:ext>
                </a:extLst>
              </p:cNvPr>
              <p:cNvSpPr/>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rtl="0"/>
                <a:endParaRPr lang="en-US"/>
              </a:p>
            </p:txBody>
          </p:sp>
          <p:sp>
            <p:nvSpPr>
              <p:cNvPr id="413" name="Freeform: Shape 412">
                <a:extLst>
                  <a:ext uri="{FF2B5EF4-FFF2-40B4-BE49-F238E27FC236}">
                    <a16:creationId xmlns:a16="http://schemas.microsoft.com/office/drawing/2014/main" id="{93DEA510-2E97-42C0-BE08-BF8E7E75AEAB}"/>
                  </a:ext>
                </a:extLst>
              </p:cNvPr>
              <p:cNvSpPr/>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14" name="Freeform: Shape 413">
                <a:extLst>
                  <a:ext uri="{FF2B5EF4-FFF2-40B4-BE49-F238E27FC236}">
                    <a16:creationId xmlns:a16="http://schemas.microsoft.com/office/drawing/2014/main" id="{3EF277BF-E136-47A2-A932-06F09CDEE2F0}"/>
                  </a:ext>
                </a:extLst>
              </p:cNvPr>
              <p:cNvSpPr/>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rtl="0"/>
                <a:endParaRPr lang="en-US"/>
              </a:p>
            </p:txBody>
          </p:sp>
          <p:sp>
            <p:nvSpPr>
              <p:cNvPr id="415" name="Freeform: Shape 414">
                <a:extLst>
                  <a:ext uri="{FF2B5EF4-FFF2-40B4-BE49-F238E27FC236}">
                    <a16:creationId xmlns:a16="http://schemas.microsoft.com/office/drawing/2014/main" id="{D4EBE082-DB54-487A-A80A-0497060457C8}"/>
                  </a:ext>
                </a:extLst>
              </p:cNvPr>
              <p:cNvSpPr/>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416" name="Freeform: Shape 415">
                <a:extLst>
                  <a:ext uri="{FF2B5EF4-FFF2-40B4-BE49-F238E27FC236}">
                    <a16:creationId xmlns:a16="http://schemas.microsoft.com/office/drawing/2014/main" id="{72594CBA-94C0-4EF0-B605-99C81179AAD0}"/>
                  </a:ext>
                </a:extLst>
              </p:cNvPr>
              <p:cNvSpPr/>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17" name="Freeform: Shape 416">
                <a:extLst>
                  <a:ext uri="{FF2B5EF4-FFF2-40B4-BE49-F238E27FC236}">
                    <a16:creationId xmlns:a16="http://schemas.microsoft.com/office/drawing/2014/main" id="{D42BC895-CD1F-4849-A98F-2DA7665BDDE6}"/>
                  </a:ext>
                </a:extLst>
              </p:cNvPr>
              <p:cNvSpPr/>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18" name="Freeform: Shape 417">
                <a:extLst>
                  <a:ext uri="{FF2B5EF4-FFF2-40B4-BE49-F238E27FC236}">
                    <a16:creationId xmlns:a16="http://schemas.microsoft.com/office/drawing/2014/main" id="{FA5FD881-44F0-4CD2-9904-73FC6A1958A6}"/>
                  </a:ext>
                </a:extLst>
              </p:cNvPr>
              <p:cNvSpPr/>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a:p>
            </p:txBody>
          </p:sp>
          <p:sp>
            <p:nvSpPr>
              <p:cNvPr id="419" name="Freeform: Shape 418">
                <a:extLst>
                  <a:ext uri="{FF2B5EF4-FFF2-40B4-BE49-F238E27FC236}">
                    <a16:creationId xmlns:a16="http://schemas.microsoft.com/office/drawing/2014/main" id="{8F8482F4-97CD-4310-9EA7-4C8E68C67C8A}"/>
                  </a:ext>
                </a:extLst>
              </p:cNvPr>
              <p:cNvSpPr/>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20" name="Freeform: Shape 419">
                <a:extLst>
                  <a:ext uri="{FF2B5EF4-FFF2-40B4-BE49-F238E27FC236}">
                    <a16:creationId xmlns:a16="http://schemas.microsoft.com/office/drawing/2014/main" id="{DC7EB5B6-506C-44CC-8B50-AEB44EA2E0C0}"/>
                  </a:ext>
                </a:extLst>
              </p:cNvPr>
              <p:cNvSpPr/>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a:p>
            </p:txBody>
          </p:sp>
          <p:sp>
            <p:nvSpPr>
              <p:cNvPr id="421" name="Freeform: Shape 420">
                <a:extLst>
                  <a:ext uri="{FF2B5EF4-FFF2-40B4-BE49-F238E27FC236}">
                    <a16:creationId xmlns:a16="http://schemas.microsoft.com/office/drawing/2014/main" id="{9D470525-26E0-44FA-B266-95BEB7D6CD9B}"/>
                  </a:ext>
                </a:extLst>
              </p:cNvPr>
              <p:cNvSpPr/>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22" name="Freeform: Shape 421">
                <a:extLst>
                  <a:ext uri="{FF2B5EF4-FFF2-40B4-BE49-F238E27FC236}">
                    <a16:creationId xmlns:a16="http://schemas.microsoft.com/office/drawing/2014/main" id="{C7440C5E-3529-4A50-9572-12C875BEB25B}"/>
                  </a:ext>
                </a:extLst>
              </p:cNvPr>
              <p:cNvSpPr/>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23" name="Freeform: Shape 422">
                <a:extLst>
                  <a:ext uri="{FF2B5EF4-FFF2-40B4-BE49-F238E27FC236}">
                    <a16:creationId xmlns:a16="http://schemas.microsoft.com/office/drawing/2014/main" id="{B83AEDA5-A019-4339-ADFF-71329F5F7E6D}"/>
                  </a:ext>
                </a:extLst>
              </p:cNvPr>
              <p:cNvSpPr/>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24" name="Freeform: Shape 423">
                <a:extLst>
                  <a:ext uri="{FF2B5EF4-FFF2-40B4-BE49-F238E27FC236}">
                    <a16:creationId xmlns:a16="http://schemas.microsoft.com/office/drawing/2014/main" id="{A949EC9C-34CB-43E7-B976-7D55CBB7838A}"/>
                  </a:ext>
                </a:extLst>
              </p:cNvPr>
              <p:cNvSpPr/>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425" name="Freeform: Shape 424">
                <a:extLst>
                  <a:ext uri="{FF2B5EF4-FFF2-40B4-BE49-F238E27FC236}">
                    <a16:creationId xmlns:a16="http://schemas.microsoft.com/office/drawing/2014/main" id="{E12B4CA3-9CD5-4DDE-90A2-53174314CF0D}"/>
                  </a:ext>
                </a:extLst>
              </p:cNvPr>
              <p:cNvSpPr/>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26" name="Freeform: Shape 425">
                <a:extLst>
                  <a:ext uri="{FF2B5EF4-FFF2-40B4-BE49-F238E27FC236}">
                    <a16:creationId xmlns:a16="http://schemas.microsoft.com/office/drawing/2014/main" id="{9E50CC18-0504-41D3-897A-A25DB4C4CF35}"/>
                  </a:ext>
                </a:extLst>
              </p:cNvPr>
              <p:cNvSpPr/>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427" name="Freeform: Shape 426">
                <a:extLst>
                  <a:ext uri="{FF2B5EF4-FFF2-40B4-BE49-F238E27FC236}">
                    <a16:creationId xmlns:a16="http://schemas.microsoft.com/office/drawing/2014/main" id="{509F8296-93D2-4D02-9894-A4C0B126221B}"/>
                  </a:ext>
                </a:extLst>
              </p:cNvPr>
              <p:cNvSpPr/>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428" name="Freeform: Shape 427">
                <a:extLst>
                  <a:ext uri="{FF2B5EF4-FFF2-40B4-BE49-F238E27FC236}">
                    <a16:creationId xmlns:a16="http://schemas.microsoft.com/office/drawing/2014/main" id="{817AE456-C5E7-4A15-9F84-FFFB4C07B21E}"/>
                  </a:ext>
                </a:extLst>
              </p:cNvPr>
              <p:cNvSpPr/>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29" name="Freeform: Shape 428">
                <a:extLst>
                  <a:ext uri="{FF2B5EF4-FFF2-40B4-BE49-F238E27FC236}">
                    <a16:creationId xmlns:a16="http://schemas.microsoft.com/office/drawing/2014/main" id="{9D202874-BA53-4DFD-97C4-02788E951A56}"/>
                  </a:ext>
                </a:extLst>
              </p:cNvPr>
              <p:cNvSpPr/>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30" name="Freeform: Shape 429">
                <a:extLst>
                  <a:ext uri="{FF2B5EF4-FFF2-40B4-BE49-F238E27FC236}">
                    <a16:creationId xmlns:a16="http://schemas.microsoft.com/office/drawing/2014/main" id="{13617452-46D8-416C-92B3-014E072BB618}"/>
                  </a:ext>
                </a:extLst>
              </p:cNvPr>
              <p:cNvSpPr/>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a:p>
            </p:txBody>
          </p:sp>
          <p:sp>
            <p:nvSpPr>
              <p:cNvPr id="431" name="Freeform: Shape 430">
                <a:extLst>
                  <a:ext uri="{FF2B5EF4-FFF2-40B4-BE49-F238E27FC236}">
                    <a16:creationId xmlns:a16="http://schemas.microsoft.com/office/drawing/2014/main" id="{FB59AAE6-9E24-47E9-861C-1D30A58BC05B}"/>
                  </a:ext>
                </a:extLst>
              </p:cNvPr>
              <p:cNvSpPr/>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32" name="Freeform: Shape 431">
                <a:extLst>
                  <a:ext uri="{FF2B5EF4-FFF2-40B4-BE49-F238E27FC236}">
                    <a16:creationId xmlns:a16="http://schemas.microsoft.com/office/drawing/2014/main" id="{2CB5A477-87A5-4EBA-BB12-51C54D48CCBE}"/>
                  </a:ext>
                </a:extLst>
              </p:cNvPr>
              <p:cNvSpPr/>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a:p>
            </p:txBody>
          </p:sp>
          <p:sp>
            <p:nvSpPr>
              <p:cNvPr id="433" name="Freeform: Shape 432">
                <a:extLst>
                  <a:ext uri="{FF2B5EF4-FFF2-40B4-BE49-F238E27FC236}">
                    <a16:creationId xmlns:a16="http://schemas.microsoft.com/office/drawing/2014/main" id="{C87AEDBA-40A3-4745-A820-BB3F31CEAAE1}"/>
                  </a:ext>
                </a:extLst>
              </p:cNvPr>
              <p:cNvSpPr/>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34" name="Freeform: Shape 433">
                <a:extLst>
                  <a:ext uri="{FF2B5EF4-FFF2-40B4-BE49-F238E27FC236}">
                    <a16:creationId xmlns:a16="http://schemas.microsoft.com/office/drawing/2014/main" id="{07D5F9B1-9C5D-4694-B76A-D88982E41C3C}"/>
                  </a:ext>
                </a:extLst>
              </p:cNvPr>
              <p:cNvSpPr/>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35" name="Freeform: Shape 434">
                <a:extLst>
                  <a:ext uri="{FF2B5EF4-FFF2-40B4-BE49-F238E27FC236}">
                    <a16:creationId xmlns:a16="http://schemas.microsoft.com/office/drawing/2014/main" id="{0A4E22DE-90FA-4D02-9CCE-88D402A6E335}"/>
                  </a:ext>
                </a:extLst>
              </p:cNvPr>
              <p:cNvSpPr/>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36" name="Freeform: Shape 435">
                <a:extLst>
                  <a:ext uri="{FF2B5EF4-FFF2-40B4-BE49-F238E27FC236}">
                    <a16:creationId xmlns:a16="http://schemas.microsoft.com/office/drawing/2014/main" id="{D206CF39-FEB0-45BE-9FE9-889F9F297B21}"/>
                  </a:ext>
                </a:extLst>
              </p:cNvPr>
              <p:cNvSpPr/>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437" name="Freeform: Shape 436">
                <a:extLst>
                  <a:ext uri="{FF2B5EF4-FFF2-40B4-BE49-F238E27FC236}">
                    <a16:creationId xmlns:a16="http://schemas.microsoft.com/office/drawing/2014/main" id="{6E1F2AB5-E290-4F34-81C2-2BFCCE47AD14}"/>
                  </a:ext>
                </a:extLst>
              </p:cNvPr>
              <p:cNvSpPr/>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38" name="Freeform: Shape 437">
                <a:extLst>
                  <a:ext uri="{FF2B5EF4-FFF2-40B4-BE49-F238E27FC236}">
                    <a16:creationId xmlns:a16="http://schemas.microsoft.com/office/drawing/2014/main" id="{227FC8FA-2582-4D44-BCD2-F049E3757AC2}"/>
                  </a:ext>
                </a:extLst>
              </p:cNvPr>
              <p:cNvSpPr/>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439" name="Freeform: Shape 438">
                <a:extLst>
                  <a:ext uri="{FF2B5EF4-FFF2-40B4-BE49-F238E27FC236}">
                    <a16:creationId xmlns:a16="http://schemas.microsoft.com/office/drawing/2014/main" id="{4D65BA1C-ECDB-4E03-A6C2-9DC9F3FEB290}"/>
                  </a:ext>
                </a:extLst>
              </p:cNvPr>
              <p:cNvSpPr/>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40" name="Freeform: Shape 439">
                <a:extLst>
                  <a:ext uri="{FF2B5EF4-FFF2-40B4-BE49-F238E27FC236}">
                    <a16:creationId xmlns:a16="http://schemas.microsoft.com/office/drawing/2014/main" id="{8F55F608-7CDE-426C-A8B2-2CA9A67027AF}"/>
                  </a:ext>
                </a:extLst>
              </p:cNvPr>
              <p:cNvSpPr/>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41" name="Freeform: Shape 440">
                <a:extLst>
                  <a:ext uri="{FF2B5EF4-FFF2-40B4-BE49-F238E27FC236}">
                    <a16:creationId xmlns:a16="http://schemas.microsoft.com/office/drawing/2014/main" id="{7F7DF7E0-7EC3-4872-B1FE-D4983B0454B8}"/>
                  </a:ext>
                </a:extLst>
              </p:cNvPr>
              <p:cNvSpPr/>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42" name="Freeform: Shape 441">
                <a:extLst>
                  <a:ext uri="{FF2B5EF4-FFF2-40B4-BE49-F238E27FC236}">
                    <a16:creationId xmlns:a16="http://schemas.microsoft.com/office/drawing/2014/main" id="{5FA5030D-714F-42A7-B9FE-C7B3EBE30B84}"/>
                  </a:ext>
                </a:extLst>
              </p:cNvPr>
              <p:cNvSpPr/>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a:p>
            </p:txBody>
          </p:sp>
          <p:sp>
            <p:nvSpPr>
              <p:cNvPr id="443" name="Freeform: Shape 442">
                <a:extLst>
                  <a:ext uri="{FF2B5EF4-FFF2-40B4-BE49-F238E27FC236}">
                    <a16:creationId xmlns:a16="http://schemas.microsoft.com/office/drawing/2014/main" id="{D38DC60C-61F8-4C55-8F1B-5789AC7F375A}"/>
                  </a:ext>
                </a:extLst>
              </p:cNvPr>
              <p:cNvSpPr/>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44" name="Freeform: Shape 443">
                <a:extLst>
                  <a:ext uri="{FF2B5EF4-FFF2-40B4-BE49-F238E27FC236}">
                    <a16:creationId xmlns:a16="http://schemas.microsoft.com/office/drawing/2014/main" id="{A0D6DB9E-C876-4FFE-9B78-5C297B103550}"/>
                  </a:ext>
                </a:extLst>
              </p:cNvPr>
              <p:cNvSpPr/>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a:p>
            </p:txBody>
          </p:sp>
          <p:sp>
            <p:nvSpPr>
              <p:cNvPr id="445" name="Freeform: Shape 444">
                <a:extLst>
                  <a:ext uri="{FF2B5EF4-FFF2-40B4-BE49-F238E27FC236}">
                    <a16:creationId xmlns:a16="http://schemas.microsoft.com/office/drawing/2014/main" id="{963CCE38-0824-4596-B5D6-AD666230EE4F}"/>
                  </a:ext>
                </a:extLst>
              </p:cNvPr>
              <p:cNvSpPr/>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46" name="Freeform: Shape 445">
                <a:extLst>
                  <a:ext uri="{FF2B5EF4-FFF2-40B4-BE49-F238E27FC236}">
                    <a16:creationId xmlns:a16="http://schemas.microsoft.com/office/drawing/2014/main" id="{8240163D-0523-4306-BD28-2CCBC8EA8877}"/>
                  </a:ext>
                </a:extLst>
              </p:cNvPr>
              <p:cNvSpPr/>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47" name="Freeform: Shape 446">
                <a:extLst>
                  <a:ext uri="{FF2B5EF4-FFF2-40B4-BE49-F238E27FC236}">
                    <a16:creationId xmlns:a16="http://schemas.microsoft.com/office/drawing/2014/main" id="{0D8C80EF-D175-42AE-9ACE-93E87F7E3AF7}"/>
                  </a:ext>
                </a:extLst>
              </p:cNvPr>
              <p:cNvSpPr/>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48" name="Freeform: Shape 447">
                <a:extLst>
                  <a:ext uri="{FF2B5EF4-FFF2-40B4-BE49-F238E27FC236}">
                    <a16:creationId xmlns:a16="http://schemas.microsoft.com/office/drawing/2014/main" id="{04B80B21-2264-4B32-9D1D-368C05009204}"/>
                  </a:ext>
                </a:extLst>
              </p:cNvPr>
              <p:cNvSpPr/>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449" name="Freeform: Shape 448">
                <a:extLst>
                  <a:ext uri="{FF2B5EF4-FFF2-40B4-BE49-F238E27FC236}">
                    <a16:creationId xmlns:a16="http://schemas.microsoft.com/office/drawing/2014/main" id="{348017FB-C0E9-4D32-B178-AF1AEC303CBA}"/>
                  </a:ext>
                </a:extLst>
              </p:cNvPr>
              <p:cNvSpPr/>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50" name="Freeform: Shape 449">
                <a:extLst>
                  <a:ext uri="{FF2B5EF4-FFF2-40B4-BE49-F238E27FC236}">
                    <a16:creationId xmlns:a16="http://schemas.microsoft.com/office/drawing/2014/main" id="{C0C4E753-60D8-441C-942A-5567B2EB15D9}"/>
                  </a:ext>
                </a:extLst>
              </p:cNvPr>
              <p:cNvSpPr/>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451" name="Freeform: Shape 450">
                <a:extLst>
                  <a:ext uri="{FF2B5EF4-FFF2-40B4-BE49-F238E27FC236}">
                    <a16:creationId xmlns:a16="http://schemas.microsoft.com/office/drawing/2014/main" id="{95F43A48-17EE-4500-B91F-27E19009B63C}"/>
                  </a:ext>
                </a:extLst>
              </p:cNvPr>
              <p:cNvSpPr/>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52" name="Freeform: Shape 451">
                <a:extLst>
                  <a:ext uri="{FF2B5EF4-FFF2-40B4-BE49-F238E27FC236}">
                    <a16:creationId xmlns:a16="http://schemas.microsoft.com/office/drawing/2014/main" id="{F6B85DF5-A81A-4CEE-9962-7B970DD10245}"/>
                  </a:ext>
                </a:extLst>
              </p:cNvPr>
              <p:cNvSpPr/>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rtl="0"/>
                <a:endParaRPr lang="en-US"/>
              </a:p>
            </p:txBody>
          </p:sp>
          <p:sp>
            <p:nvSpPr>
              <p:cNvPr id="453" name="Freeform: Shape 452">
                <a:extLst>
                  <a:ext uri="{FF2B5EF4-FFF2-40B4-BE49-F238E27FC236}">
                    <a16:creationId xmlns:a16="http://schemas.microsoft.com/office/drawing/2014/main" id="{8272B96B-5128-48FB-91F7-34F2102397E2}"/>
                  </a:ext>
                </a:extLst>
              </p:cNvPr>
              <p:cNvSpPr/>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454" name="Freeform: Shape 453">
                <a:extLst>
                  <a:ext uri="{FF2B5EF4-FFF2-40B4-BE49-F238E27FC236}">
                    <a16:creationId xmlns:a16="http://schemas.microsoft.com/office/drawing/2014/main" id="{CB730111-B703-4A46-96FC-7AC471B75BA0}"/>
                  </a:ext>
                </a:extLst>
              </p:cNvPr>
              <p:cNvSpPr/>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55" name="Freeform: Shape 454">
                <a:extLst>
                  <a:ext uri="{FF2B5EF4-FFF2-40B4-BE49-F238E27FC236}">
                    <a16:creationId xmlns:a16="http://schemas.microsoft.com/office/drawing/2014/main" id="{D64DB54B-1B6E-4953-86CD-042D32142CB0}"/>
                  </a:ext>
                </a:extLst>
              </p:cNvPr>
              <p:cNvSpPr/>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56" name="Freeform: Shape 455">
                <a:extLst>
                  <a:ext uri="{FF2B5EF4-FFF2-40B4-BE49-F238E27FC236}">
                    <a16:creationId xmlns:a16="http://schemas.microsoft.com/office/drawing/2014/main" id="{3153178E-DC06-42A7-92DC-9D4E71E20AAA}"/>
                  </a:ext>
                </a:extLst>
              </p:cNvPr>
              <p:cNvSpPr/>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57" name="Freeform: Shape 456">
                <a:extLst>
                  <a:ext uri="{FF2B5EF4-FFF2-40B4-BE49-F238E27FC236}">
                    <a16:creationId xmlns:a16="http://schemas.microsoft.com/office/drawing/2014/main" id="{F71AEE50-A9F3-4971-87D0-7EFC495576ED}"/>
                  </a:ext>
                </a:extLst>
              </p:cNvPr>
              <p:cNvSpPr/>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458" name="Freeform: Shape 457">
                <a:extLst>
                  <a:ext uri="{FF2B5EF4-FFF2-40B4-BE49-F238E27FC236}">
                    <a16:creationId xmlns:a16="http://schemas.microsoft.com/office/drawing/2014/main" id="{3B35532D-70DD-4794-B387-1DB8DBBC0940}"/>
                  </a:ext>
                </a:extLst>
              </p:cNvPr>
              <p:cNvSpPr/>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59" name="Freeform: Shape 458">
                <a:extLst>
                  <a:ext uri="{FF2B5EF4-FFF2-40B4-BE49-F238E27FC236}">
                    <a16:creationId xmlns:a16="http://schemas.microsoft.com/office/drawing/2014/main" id="{8430D504-E0D1-4AEB-92F8-EC840F7537B8}"/>
                  </a:ext>
                </a:extLst>
              </p:cNvPr>
              <p:cNvSpPr/>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460" name="Freeform: Shape 459">
                <a:extLst>
                  <a:ext uri="{FF2B5EF4-FFF2-40B4-BE49-F238E27FC236}">
                    <a16:creationId xmlns:a16="http://schemas.microsoft.com/office/drawing/2014/main" id="{3A9582A3-D6C2-40D7-BC8B-58BA908069E2}"/>
                  </a:ext>
                </a:extLst>
              </p:cNvPr>
              <p:cNvSpPr/>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461" name="Freeform: Shape 460">
                <a:extLst>
                  <a:ext uri="{FF2B5EF4-FFF2-40B4-BE49-F238E27FC236}">
                    <a16:creationId xmlns:a16="http://schemas.microsoft.com/office/drawing/2014/main" id="{E7CEC754-E994-4AF7-9C5E-26ED67CBD6C0}"/>
                  </a:ext>
                </a:extLst>
              </p:cNvPr>
              <p:cNvSpPr/>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62" name="Freeform: Shape 461">
                <a:extLst>
                  <a:ext uri="{FF2B5EF4-FFF2-40B4-BE49-F238E27FC236}">
                    <a16:creationId xmlns:a16="http://schemas.microsoft.com/office/drawing/2014/main" id="{8121DB85-1835-47BD-A8EB-95106708FA04}"/>
                  </a:ext>
                </a:extLst>
              </p:cNvPr>
              <p:cNvSpPr/>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63" name="Freeform: Shape 462">
                <a:extLst>
                  <a:ext uri="{FF2B5EF4-FFF2-40B4-BE49-F238E27FC236}">
                    <a16:creationId xmlns:a16="http://schemas.microsoft.com/office/drawing/2014/main" id="{3342355F-8CE9-48E5-9BA7-4C209B0B509B}"/>
                  </a:ext>
                </a:extLst>
              </p:cNvPr>
              <p:cNvSpPr/>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64" name="Freeform: Shape 463">
                <a:extLst>
                  <a:ext uri="{FF2B5EF4-FFF2-40B4-BE49-F238E27FC236}">
                    <a16:creationId xmlns:a16="http://schemas.microsoft.com/office/drawing/2014/main" id="{895B8BEA-A52F-4B45-9D48-2AC9BFCD73D9}"/>
                  </a:ext>
                </a:extLst>
              </p:cNvPr>
              <p:cNvSpPr/>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465" name="Freeform: Shape 464">
                <a:extLst>
                  <a:ext uri="{FF2B5EF4-FFF2-40B4-BE49-F238E27FC236}">
                    <a16:creationId xmlns:a16="http://schemas.microsoft.com/office/drawing/2014/main" id="{FE34F41F-D3EA-43A3-A050-A5FDB89A8FDB}"/>
                  </a:ext>
                </a:extLst>
              </p:cNvPr>
              <p:cNvSpPr/>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66" name="Freeform: Shape 465">
                <a:extLst>
                  <a:ext uri="{FF2B5EF4-FFF2-40B4-BE49-F238E27FC236}">
                    <a16:creationId xmlns:a16="http://schemas.microsoft.com/office/drawing/2014/main" id="{BE73BF9F-3201-4149-A7DC-BE89246883F3}"/>
                  </a:ext>
                </a:extLst>
              </p:cNvPr>
              <p:cNvSpPr/>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467" name="Freeform: Shape 466">
                <a:extLst>
                  <a:ext uri="{FF2B5EF4-FFF2-40B4-BE49-F238E27FC236}">
                    <a16:creationId xmlns:a16="http://schemas.microsoft.com/office/drawing/2014/main" id="{F9681C18-0EF7-4ABA-A4B5-9A418CC7A3C3}"/>
                  </a:ext>
                </a:extLst>
              </p:cNvPr>
              <p:cNvSpPr/>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68" name="Freeform: Shape 467">
                <a:extLst>
                  <a:ext uri="{FF2B5EF4-FFF2-40B4-BE49-F238E27FC236}">
                    <a16:creationId xmlns:a16="http://schemas.microsoft.com/office/drawing/2014/main" id="{72A33F24-6087-4184-97BD-07E8BECD5FF1}"/>
                  </a:ext>
                </a:extLst>
              </p:cNvPr>
              <p:cNvSpPr/>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69" name="Freeform: Shape 468">
                <a:extLst>
                  <a:ext uri="{FF2B5EF4-FFF2-40B4-BE49-F238E27FC236}">
                    <a16:creationId xmlns:a16="http://schemas.microsoft.com/office/drawing/2014/main" id="{E4A980FF-60D9-4AD2-B1B5-5F3C72BC4A64}"/>
                  </a:ext>
                </a:extLst>
              </p:cNvPr>
              <p:cNvSpPr/>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70" name="Freeform: Shape 469">
                <a:extLst>
                  <a:ext uri="{FF2B5EF4-FFF2-40B4-BE49-F238E27FC236}">
                    <a16:creationId xmlns:a16="http://schemas.microsoft.com/office/drawing/2014/main" id="{44908F31-E2C9-467D-A146-8EB7FD28E472}"/>
                  </a:ext>
                </a:extLst>
              </p:cNvPr>
              <p:cNvSpPr/>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71" name="Freeform: Shape 470">
                <a:extLst>
                  <a:ext uri="{FF2B5EF4-FFF2-40B4-BE49-F238E27FC236}">
                    <a16:creationId xmlns:a16="http://schemas.microsoft.com/office/drawing/2014/main" id="{D9E3E62C-A793-4DEB-9943-5A31C7F41F55}"/>
                  </a:ext>
                </a:extLst>
              </p:cNvPr>
              <p:cNvSpPr/>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72" name="Freeform: Shape 471">
                <a:extLst>
                  <a:ext uri="{FF2B5EF4-FFF2-40B4-BE49-F238E27FC236}">
                    <a16:creationId xmlns:a16="http://schemas.microsoft.com/office/drawing/2014/main" id="{EAE34B18-C56E-4FD6-B9DA-651DE6D259D6}"/>
                  </a:ext>
                </a:extLst>
              </p:cNvPr>
              <p:cNvSpPr/>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73" name="Freeform: Shape 472">
                <a:extLst>
                  <a:ext uri="{FF2B5EF4-FFF2-40B4-BE49-F238E27FC236}">
                    <a16:creationId xmlns:a16="http://schemas.microsoft.com/office/drawing/2014/main" id="{1B538C2B-ED6B-4EA3-BCD6-787419FB5175}"/>
                  </a:ext>
                </a:extLst>
              </p:cNvPr>
              <p:cNvSpPr/>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474" name="Freeform: Shape 473">
                <a:extLst>
                  <a:ext uri="{FF2B5EF4-FFF2-40B4-BE49-F238E27FC236}">
                    <a16:creationId xmlns:a16="http://schemas.microsoft.com/office/drawing/2014/main" id="{CADD4ED1-4541-45B1-8322-58759983DA4B}"/>
                  </a:ext>
                </a:extLst>
              </p:cNvPr>
              <p:cNvSpPr/>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75" name="Freeform: Shape 474">
                <a:extLst>
                  <a:ext uri="{FF2B5EF4-FFF2-40B4-BE49-F238E27FC236}">
                    <a16:creationId xmlns:a16="http://schemas.microsoft.com/office/drawing/2014/main" id="{ECB96BF9-6350-4899-B1B5-717524C6B546}"/>
                  </a:ext>
                </a:extLst>
              </p:cNvPr>
              <p:cNvSpPr/>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76" name="Freeform: Shape 475">
                <a:extLst>
                  <a:ext uri="{FF2B5EF4-FFF2-40B4-BE49-F238E27FC236}">
                    <a16:creationId xmlns:a16="http://schemas.microsoft.com/office/drawing/2014/main" id="{5D5D1DE5-B846-4B59-A7A4-1333855E167F}"/>
                  </a:ext>
                </a:extLst>
              </p:cNvPr>
              <p:cNvSpPr/>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77" name="Freeform: Shape 476">
                <a:extLst>
                  <a:ext uri="{FF2B5EF4-FFF2-40B4-BE49-F238E27FC236}">
                    <a16:creationId xmlns:a16="http://schemas.microsoft.com/office/drawing/2014/main" id="{01741524-7208-425F-B147-3613A97BC78E}"/>
                  </a:ext>
                </a:extLst>
              </p:cNvPr>
              <p:cNvSpPr/>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78" name="Freeform: Shape 477">
                <a:extLst>
                  <a:ext uri="{FF2B5EF4-FFF2-40B4-BE49-F238E27FC236}">
                    <a16:creationId xmlns:a16="http://schemas.microsoft.com/office/drawing/2014/main" id="{6C809104-0EF6-40E1-ACA4-FE4647CC9EE4}"/>
                  </a:ext>
                </a:extLst>
              </p:cNvPr>
              <p:cNvSpPr/>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79" name="Freeform: Shape 478">
                <a:extLst>
                  <a:ext uri="{FF2B5EF4-FFF2-40B4-BE49-F238E27FC236}">
                    <a16:creationId xmlns:a16="http://schemas.microsoft.com/office/drawing/2014/main" id="{74E7EA95-AC9C-4DAD-8E83-DE4F3A5659FE}"/>
                  </a:ext>
                </a:extLst>
              </p:cNvPr>
              <p:cNvSpPr/>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80" name="Freeform: Shape 479">
                <a:extLst>
                  <a:ext uri="{FF2B5EF4-FFF2-40B4-BE49-F238E27FC236}">
                    <a16:creationId xmlns:a16="http://schemas.microsoft.com/office/drawing/2014/main" id="{5B02EC07-9524-484C-AACE-93DBB5D7F868}"/>
                  </a:ext>
                </a:extLst>
              </p:cNvPr>
              <p:cNvSpPr/>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481" name="Freeform: Shape 480">
                <a:extLst>
                  <a:ext uri="{FF2B5EF4-FFF2-40B4-BE49-F238E27FC236}">
                    <a16:creationId xmlns:a16="http://schemas.microsoft.com/office/drawing/2014/main" id="{B5ACAEE3-17E3-4D15-AF69-0E64BFA8C9F1}"/>
                  </a:ext>
                </a:extLst>
              </p:cNvPr>
              <p:cNvSpPr/>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82" name="Freeform: Shape 481">
                <a:extLst>
                  <a:ext uri="{FF2B5EF4-FFF2-40B4-BE49-F238E27FC236}">
                    <a16:creationId xmlns:a16="http://schemas.microsoft.com/office/drawing/2014/main" id="{6422A6F2-5476-464B-9E32-9C3970B0D421}"/>
                  </a:ext>
                </a:extLst>
              </p:cNvPr>
              <p:cNvSpPr/>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83" name="Freeform: Shape 482">
                <a:extLst>
                  <a:ext uri="{FF2B5EF4-FFF2-40B4-BE49-F238E27FC236}">
                    <a16:creationId xmlns:a16="http://schemas.microsoft.com/office/drawing/2014/main" id="{EA675E32-A340-4084-8C57-255312321BBE}"/>
                  </a:ext>
                </a:extLst>
              </p:cNvPr>
              <p:cNvSpPr/>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84" name="Freeform: Shape 483">
                <a:extLst>
                  <a:ext uri="{FF2B5EF4-FFF2-40B4-BE49-F238E27FC236}">
                    <a16:creationId xmlns:a16="http://schemas.microsoft.com/office/drawing/2014/main" id="{9B7A6BD3-755B-4C48-80F9-6DB58F9ED3A8}"/>
                  </a:ext>
                </a:extLst>
              </p:cNvPr>
              <p:cNvSpPr/>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85" name="Freeform: Shape 484">
                <a:extLst>
                  <a:ext uri="{FF2B5EF4-FFF2-40B4-BE49-F238E27FC236}">
                    <a16:creationId xmlns:a16="http://schemas.microsoft.com/office/drawing/2014/main" id="{A8EF64E2-E186-4492-BE53-2C10954081EE}"/>
                  </a:ext>
                </a:extLst>
              </p:cNvPr>
              <p:cNvSpPr/>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86" name="Freeform: Shape 485">
                <a:extLst>
                  <a:ext uri="{FF2B5EF4-FFF2-40B4-BE49-F238E27FC236}">
                    <a16:creationId xmlns:a16="http://schemas.microsoft.com/office/drawing/2014/main" id="{18CE7D28-90A2-4A18-9102-5A524093BC0A}"/>
                  </a:ext>
                </a:extLst>
              </p:cNvPr>
              <p:cNvSpPr/>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487" name="Freeform: Shape 486">
                <a:extLst>
                  <a:ext uri="{FF2B5EF4-FFF2-40B4-BE49-F238E27FC236}">
                    <a16:creationId xmlns:a16="http://schemas.microsoft.com/office/drawing/2014/main" id="{54A39114-85A8-459A-948B-33DCC398A64C}"/>
                  </a:ext>
                </a:extLst>
              </p:cNvPr>
              <p:cNvSpPr/>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rtl="0"/>
                <a:endParaRPr lang="en-US"/>
              </a:p>
            </p:txBody>
          </p:sp>
          <p:sp>
            <p:nvSpPr>
              <p:cNvPr id="488" name="Freeform: Shape 487">
                <a:extLst>
                  <a:ext uri="{FF2B5EF4-FFF2-40B4-BE49-F238E27FC236}">
                    <a16:creationId xmlns:a16="http://schemas.microsoft.com/office/drawing/2014/main" id="{D1743375-E6C1-4A42-BD8D-1D75163EDA2B}"/>
                  </a:ext>
                </a:extLst>
              </p:cNvPr>
              <p:cNvSpPr/>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489" name="Freeform: Shape 488">
                <a:extLst>
                  <a:ext uri="{FF2B5EF4-FFF2-40B4-BE49-F238E27FC236}">
                    <a16:creationId xmlns:a16="http://schemas.microsoft.com/office/drawing/2014/main" id="{BA8E7E64-850A-4F04-86CC-02D9584AD161}"/>
                  </a:ext>
                </a:extLst>
              </p:cNvPr>
              <p:cNvSpPr/>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90" name="Freeform: Shape 489">
                <a:extLst>
                  <a:ext uri="{FF2B5EF4-FFF2-40B4-BE49-F238E27FC236}">
                    <a16:creationId xmlns:a16="http://schemas.microsoft.com/office/drawing/2014/main" id="{621C7CC0-8F0E-421C-B3E6-D109A819C9F6}"/>
                  </a:ext>
                </a:extLst>
              </p:cNvPr>
              <p:cNvSpPr/>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91" name="Freeform: Shape 490">
                <a:extLst>
                  <a:ext uri="{FF2B5EF4-FFF2-40B4-BE49-F238E27FC236}">
                    <a16:creationId xmlns:a16="http://schemas.microsoft.com/office/drawing/2014/main" id="{1762A35A-6031-4748-9ECD-298754020B75}"/>
                  </a:ext>
                </a:extLst>
              </p:cNvPr>
              <p:cNvSpPr/>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92" name="Freeform: Shape 491">
                <a:extLst>
                  <a:ext uri="{FF2B5EF4-FFF2-40B4-BE49-F238E27FC236}">
                    <a16:creationId xmlns:a16="http://schemas.microsoft.com/office/drawing/2014/main" id="{19BBD743-0A49-41A3-A065-2CD2881BE7A1}"/>
                  </a:ext>
                </a:extLst>
              </p:cNvPr>
              <p:cNvSpPr/>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493" name="Freeform: Shape 492">
                <a:extLst>
                  <a:ext uri="{FF2B5EF4-FFF2-40B4-BE49-F238E27FC236}">
                    <a16:creationId xmlns:a16="http://schemas.microsoft.com/office/drawing/2014/main" id="{75541598-7215-42B9-BE64-B63323B27BB3}"/>
                  </a:ext>
                </a:extLst>
              </p:cNvPr>
              <p:cNvSpPr/>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494" name="Freeform: Shape 493">
                <a:extLst>
                  <a:ext uri="{FF2B5EF4-FFF2-40B4-BE49-F238E27FC236}">
                    <a16:creationId xmlns:a16="http://schemas.microsoft.com/office/drawing/2014/main" id="{35343DAF-04C0-44E9-9DF0-757C7A73CE4D}"/>
                  </a:ext>
                </a:extLst>
              </p:cNvPr>
              <p:cNvSpPr/>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95" name="Freeform: Shape 494">
                <a:extLst>
                  <a:ext uri="{FF2B5EF4-FFF2-40B4-BE49-F238E27FC236}">
                    <a16:creationId xmlns:a16="http://schemas.microsoft.com/office/drawing/2014/main" id="{3368FA43-A8FE-42CC-8FAC-DBB4BF7E504F}"/>
                  </a:ext>
                </a:extLst>
              </p:cNvPr>
              <p:cNvSpPr/>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96" name="Freeform: Shape 495">
                <a:extLst>
                  <a:ext uri="{FF2B5EF4-FFF2-40B4-BE49-F238E27FC236}">
                    <a16:creationId xmlns:a16="http://schemas.microsoft.com/office/drawing/2014/main" id="{1533C5AC-78D3-4EC6-8ED9-CC2C2173F796}"/>
                  </a:ext>
                </a:extLst>
              </p:cNvPr>
              <p:cNvSpPr/>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rtl="0"/>
                <a:endParaRPr lang="en-US"/>
              </a:p>
            </p:txBody>
          </p:sp>
          <p:sp>
            <p:nvSpPr>
              <p:cNvPr id="497" name="Freeform: Shape 496">
                <a:extLst>
                  <a:ext uri="{FF2B5EF4-FFF2-40B4-BE49-F238E27FC236}">
                    <a16:creationId xmlns:a16="http://schemas.microsoft.com/office/drawing/2014/main" id="{7884193F-8DB2-4038-A49D-CA1C095B75B4}"/>
                  </a:ext>
                </a:extLst>
              </p:cNvPr>
              <p:cNvSpPr/>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rtl="0"/>
                <a:endParaRPr lang="en-US"/>
              </a:p>
            </p:txBody>
          </p:sp>
          <p:sp>
            <p:nvSpPr>
              <p:cNvPr id="498" name="Freeform: Shape 497">
                <a:extLst>
                  <a:ext uri="{FF2B5EF4-FFF2-40B4-BE49-F238E27FC236}">
                    <a16:creationId xmlns:a16="http://schemas.microsoft.com/office/drawing/2014/main" id="{6CE6A414-403E-40FC-856C-5D136195204E}"/>
                  </a:ext>
                </a:extLst>
              </p:cNvPr>
              <p:cNvSpPr/>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rtl="0"/>
                <a:endParaRPr lang="en-US"/>
              </a:p>
            </p:txBody>
          </p:sp>
          <p:sp>
            <p:nvSpPr>
              <p:cNvPr id="499" name="Freeform: Shape 498">
                <a:extLst>
                  <a:ext uri="{FF2B5EF4-FFF2-40B4-BE49-F238E27FC236}">
                    <a16:creationId xmlns:a16="http://schemas.microsoft.com/office/drawing/2014/main" id="{20EA4B14-C111-4DDF-B294-60142E4ED49E}"/>
                  </a:ext>
                </a:extLst>
              </p:cNvPr>
              <p:cNvSpPr/>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rtl="0"/>
                <a:endParaRPr lang="en-US"/>
              </a:p>
            </p:txBody>
          </p:sp>
          <p:sp>
            <p:nvSpPr>
              <p:cNvPr id="500" name="Freeform: Shape 499">
                <a:extLst>
                  <a:ext uri="{FF2B5EF4-FFF2-40B4-BE49-F238E27FC236}">
                    <a16:creationId xmlns:a16="http://schemas.microsoft.com/office/drawing/2014/main" id="{259B2682-3026-4E80-948A-996CEFB1D48D}"/>
                  </a:ext>
                </a:extLst>
              </p:cNvPr>
              <p:cNvSpPr/>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01" name="Freeform: Shape 500">
                <a:extLst>
                  <a:ext uri="{FF2B5EF4-FFF2-40B4-BE49-F238E27FC236}">
                    <a16:creationId xmlns:a16="http://schemas.microsoft.com/office/drawing/2014/main" id="{AE628C82-864F-492B-9914-8358132A8E3F}"/>
                  </a:ext>
                </a:extLst>
              </p:cNvPr>
              <p:cNvSpPr/>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02" name="Freeform: Shape 501">
                <a:extLst>
                  <a:ext uri="{FF2B5EF4-FFF2-40B4-BE49-F238E27FC236}">
                    <a16:creationId xmlns:a16="http://schemas.microsoft.com/office/drawing/2014/main" id="{739A1A14-BB2D-460D-8C3D-F3F9849B3AC4}"/>
                  </a:ext>
                </a:extLst>
              </p:cNvPr>
              <p:cNvSpPr/>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503" name="Freeform: Shape 502">
                <a:extLst>
                  <a:ext uri="{FF2B5EF4-FFF2-40B4-BE49-F238E27FC236}">
                    <a16:creationId xmlns:a16="http://schemas.microsoft.com/office/drawing/2014/main" id="{B0219A77-162D-47D9-A705-EA8070F3CDFB}"/>
                  </a:ext>
                </a:extLst>
              </p:cNvPr>
              <p:cNvSpPr/>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04" name="Freeform: Shape 503">
                <a:extLst>
                  <a:ext uri="{FF2B5EF4-FFF2-40B4-BE49-F238E27FC236}">
                    <a16:creationId xmlns:a16="http://schemas.microsoft.com/office/drawing/2014/main" id="{6C625662-68C2-4FAB-8E4D-02926529F35C}"/>
                  </a:ext>
                </a:extLst>
              </p:cNvPr>
              <p:cNvSpPr/>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505" name="Freeform: Shape 504">
                <a:extLst>
                  <a:ext uri="{FF2B5EF4-FFF2-40B4-BE49-F238E27FC236}">
                    <a16:creationId xmlns:a16="http://schemas.microsoft.com/office/drawing/2014/main" id="{89FA2038-1054-4206-B04C-16EEE83023D9}"/>
                  </a:ext>
                </a:extLst>
              </p:cNvPr>
              <p:cNvSpPr/>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sp>
            <p:nvSpPr>
              <p:cNvPr id="506" name="Freeform: Shape 505">
                <a:extLst>
                  <a:ext uri="{FF2B5EF4-FFF2-40B4-BE49-F238E27FC236}">
                    <a16:creationId xmlns:a16="http://schemas.microsoft.com/office/drawing/2014/main" id="{EE6F65D4-630A-43E3-8AC3-8C5926C8E74C}"/>
                  </a:ext>
                </a:extLst>
              </p:cNvPr>
              <p:cNvSpPr/>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07" name="Freeform: Shape 506">
                <a:extLst>
                  <a:ext uri="{FF2B5EF4-FFF2-40B4-BE49-F238E27FC236}">
                    <a16:creationId xmlns:a16="http://schemas.microsoft.com/office/drawing/2014/main" id="{A68B1E58-6AFC-466D-AE1B-588E95DE6FB5}"/>
                  </a:ext>
                </a:extLst>
              </p:cNvPr>
              <p:cNvSpPr/>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08" name="Freeform: Shape 507">
                <a:extLst>
                  <a:ext uri="{FF2B5EF4-FFF2-40B4-BE49-F238E27FC236}">
                    <a16:creationId xmlns:a16="http://schemas.microsoft.com/office/drawing/2014/main" id="{2205C1A6-9892-492A-88DC-0D48FDFAAA4A}"/>
                  </a:ext>
                </a:extLst>
              </p:cNvPr>
              <p:cNvSpPr/>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509" name="Freeform: Shape 508">
                <a:extLst>
                  <a:ext uri="{FF2B5EF4-FFF2-40B4-BE49-F238E27FC236}">
                    <a16:creationId xmlns:a16="http://schemas.microsoft.com/office/drawing/2014/main" id="{F73B5FE8-289D-4DA8-99B4-DD0FDC1913F3}"/>
                  </a:ext>
                </a:extLst>
              </p:cNvPr>
              <p:cNvSpPr/>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10" name="Freeform: Shape 509">
                <a:extLst>
                  <a:ext uri="{FF2B5EF4-FFF2-40B4-BE49-F238E27FC236}">
                    <a16:creationId xmlns:a16="http://schemas.microsoft.com/office/drawing/2014/main" id="{DBD29DE7-AA05-49CF-9155-3792A72BAF13}"/>
                  </a:ext>
                </a:extLst>
              </p:cNvPr>
              <p:cNvSpPr/>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511" name="Freeform: Shape 510">
                <a:extLst>
                  <a:ext uri="{FF2B5EF4-FFF2-40B4-BE49-F238E27FC236}">
                    <a16:creationId xmlns:a16="http://schemas.microsoft.com/office/drawing/2014/main" id="{E6DED502-E1B3-427C-B01E-3112BA2EDABD}"/>
                  </a:ext>
                </a:extLst>
              </p:cNvPr>
              <p:cNvSpPr/>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12" name="Freeform: Shape 511">
                <a:extLst>
                  <a:ext uri="{FF2B5EF4-FFF2-40B4-BE49-F238E27FC236}">
                    <a16:creationId xmlns:a16="http://schemas.microsoft.com/office/drawing/2014/main" id="{666641FA-6892-4A5A-A8B5-580D25DE06F9}"/>
                  </a:ext>
                </a:extLst>
              </p:cNvPr>
              <p:cNvSpPr/>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13" name="Freeform: Shape 512">
                <a:extLst>
                  <a:ext uri="{FF2B5EF4-FFF2-40B4-BE49-F238E27FC236}">
                    <a16:creationId xmlns:a16="http://schemas.microsoft.com/office/drawing/2014/main" id="{70E5D5E3-EB6C-4541-B807-6793EAA3075B}"/>
                  </a:ext>
                </a:extLst>
              </p:cNvPr>
              <p:cNvSpPr/>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14" name="Freeform: Shape 513">
                <a:extLst>
                  <a:ext uri="{FF2B5EF4-FFF2-40B4-BE49-F238E27FC236}">
                    <a16:creationId xmlns:a16="http://schemas.microsoft.com/office/drawing/2014/main" id="{E29D10B9-2B19-4CD7-99B7-BF328927ADE0}"/>
                  </a:ext>
                </a:extLst>
              </p:cNvPr>
              <p:cNvSpPr/>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515" name="Freeform: Shape 514">
                <a:extLst>
                  <a:ext uri="{FF2B5EF4-FFF2-40B4-BE49-F238E27FC236}">
                    <a16:creationId xmlns:a16="http://schemas.microsoft.com/office/drawing/2014/main" id="{699C9811-DF5A-4853-8619-FE7F1CF7310B}"/>
                  </a:ext>
                </a:extLst>
              </p:cNvPr>
              <p:cNvSpPr/>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16" name="Freeform: Shape 515">
                <a:extLst>
                  <a:ext uri="{FF2B5EF4-FFF2-40B4-BE49-F238E27FC236}">
                    <a16:creationId xmlns:a16="http://schemas.microsoft.com/office/drawing/2014/main" id="{6ED55D2E-D181-49C8-A39E-ACBF887102AA}"/>
                  </a:ext>
                </a:extLst>
              </p:cNvPr>
              <p:cNvSpPr/>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517" name="Freeform: Shape 516">
                <a:extLst>
                  <a:ext uri="{FF2B5EF4-FFF2-40B4-BE49-F238E27FC236}">
                    <a16:creationId xmlns:a16="http://schemas.microsoft.com/office/drawing/2014/main" id="{BBD1C593-937B-42D1-B18C-5A0F3CD0B2EA}"/>
                  </a:ext>
                </a:extLst>
              </p:cNvPr>
              <p:cNvSpPr/>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18" name="Freeform: Shape 517">
                <a:extLst>
                  <a:ext uri="{FF2B5EF4-FFF2-40B4-BE49-F238E27FC236}">
                    <a16:creationId xmlns:a16="http://schemas.microsoft.com/office/drawing/2014/main" id="{0CF12858-3499-4309-9F6D-248B296069CD}"/>
                  </a:ext>
                </a:extLst>
              </p:cNvPr>
              <p:cNvSpPr/>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19" name="Freeform: Shape 518">
                <a:extLst>
                  <a:ext uri="{FF2B5EF4-FFF2-40B4-BE49-F238E27FC236}">
                    <a16:creationId xmlns:a16="http://schemas.microsoft.com/office/drawing/2014/main" id="{6CD67F99-6BAA-44F6-80AD-3253844A0BEE}"/>
                  </a:ext>
                </a:extLst>
              </p:cNvPr>
              <p:cNvSpPr/>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20" name="Freeform: Shape 519">
                <a:extLst>
                  <a:ext uri="{FF2B5EF4-FFF2-40B4-BE49-F238E27FC236}">
                    <a16:creationId xmlns:a16="http://schemas.microsoft.com/office/drawing/2014/main" id="{18FEEEE2-FBDF-46D4-BDFE-0CB488364A14}"/>
                  </a:ext>
                </a:extLst>
              </p:cNvPr>
              <p:cNvSpPr/>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rtl="0"/>
                <a:endParaRPr lang="en-US"/>
              </a:p>
            </p:txBody>
          </p:sp>
          <p:sp>
            <p:nvSpPr>
              <p:cNvPr id="521" name="Freeform: Shape 520">
                <a:extLst>
                  <a:ext uri="{FF2B5EF4-FFF2-40B4-BE49-F238E27FC236}">
                    <a16:creationId xmlns:a16="http://schemas.microsoft.com/office/drawing/2014/main" id="{707341B3-D13D-4A09-9474-A001C0EF4E41}"/>
                  </a:ext>
                </a:extLst>
              </p:cNvPr>
              <p:cNvSpPr/>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22" name="Freeform: Shape 521">
                <a:extLst>
                  <a:ext uri="{FF2B5EF4-FFF2-40B4-BE49-F238E27FC236}">
                    <a16:creationId xmlns:a16="http://schemas.microsoft.com/office/drawing/2014/main" id="{21E03EE2-D0CE-4063-A766-E0F7D239452C}"/>
                  </a:ext>
                </a:extLst>
              </p:cNvPr>
              <p:cNvSpPr/>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rtl="0"/>
                <a:endParaRPr lang="en-US"/>
              </a:p>
            </p:txBody>
          </p:sp>
          <p:sp>
            <p:nvSpPr>
              <p:cNvPr id="523" name="Freeform: Shape 522">
                <a:extLst>
                  <a:ext uri="{FF2B5EF4-FFF2-40B4-BE49-F238E27FC236}">
                    <a16:creationId xmlns:a16="http://schemas.microsoft.com/office/drawing/2014/main" id="{AA0874C5-7A88-47DC-9AF3-99C8FB4D490C}"/>
                  </a:ext>
                </a:extLst>
              </p:cNvPr>
              <p:cNvSpPr/>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rtl="0"/>
                <a:endParaRPr lang="en-US"/>
              </a:p>
            </p:txBody>
          </p:sp>
          <p:sp>
            <p:nvSpPr>
              <p:cNvPr id="524" name="Freeform: Shape 523">
                <a:extLst>
                  <a:ext uri="{FF2B5EF4-FFF2-40B4-BE49-F238E27FC236}">
                    <a16:creationId xmlns:a16="http://schemas.microsoft.com/office/drawing/2014/main" id="{E06536EC-A81A-4C9F-B7E8-31D991779872}"/>
                  </a:ext>
                </a:extLst>
              </p:cNvPr>
              <p:cNvSpPr/>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25" name="Freeform: Shape 524">
                <a:extLst>
                  <a:ext uri="{FF2B5EF4-FFF2-40B4-BE49-F238E27FC236}">
                    <a16:creationId xmlns:a16="http://schemas.microsoft.com/office/drawing/2014/main" id="{F5A994DE-95C1-4A97-AB1E-72B60EC9E0DA}"/>
                  </a:ext>
                </a:extLst>
              </p:cNvPr>
              <p:cNvSpPr/>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26" name="Freeform: Shape 525">
                <a:extLst>
                  <a:ext uri="{FF2B5EF4-FFF2-40B4-BE49-F238E27FC236}">
                    <a16:creationId xmlns:a16="http://schemas.microsoft.com/office/drawing/2014/main" id="{10D0DB5E-5C38-4402-8EEB-1714923DDE98}"/>
                  </a:ext>
                </a:extLst>
              </p:cNvPr>
              <p:cNvSpPr/>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rtl="0"/>
                <a:endParaRPr lang="en-US"/>
              </a:p>
            </p:txBody>
          </p:sp>
          <p:sp>
            <p:nvSpPr>
              <p:cNvPr id="527" name="Freeform: Shape 526">
                <a:extLst>
                  <a:ext uri="{FF2B5EF4-FFF2-40B4-BE49-F238E27FC236}">
                    <a16:creationId xmlns:a16="http://schemas.microsoft.com/office/drawing/2014/main" id="{5DB170E7-B4F8-45BC-AF43-11938479B124}"/>
                  </a:ext>
                </a:extLst>
              </p:cNvPr>
              <p:cNvSpPr/>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rtl="0"/>
                <a:endParaRPr lang="en-US"/>
              </a:p>
            </p:txBody>
          </p:sp>
          <p:sp>
            <p:nvSpPr>
              <p:cNvPr id="528" name="Freeform: Shape 527">
                <a:extLst>
                  <a:ext uri="{FF2B5EF4-FFF2-40B4-BE49-F238E27FC236}">
                    <a16:creationId xmlns:a16="http://schemas.microsoft.com/office/drawing/2014/main" id="{53CE7624-3869-4A6E-81ED-B9731EE12FC1}"/>
                  </a:ext>
                </a:extLst>
              </p:cNvPr>
              <p:cNvSpPr/>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rtl="0"/>
                <a:endParaRPr lang="en-US"/>
              </a:p>
            </p:txBody>
          </p:sp>
          <p:sp>
            <p:nvSpPr>
              <p:cNvPr id="529" name="Freeform: Shape 528">
                <a:extLst>
                  <a:ext uri="{FF2B5EF4-FFF2-40B4-BE49-F238E27FC236}">
                    <a16:creationId xmlns:a16="http://schemas.microsoft.com/office/drawing/2014/main" id="{5EDBADAA-BE87-4B05-BB6B-69EECA8A9AC8}"/>
                  </a:ext>
                </a:extLst>
              </p:cNvPr>
              <p:cNvSpPr/>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rtl="0"/>
                <a:endParaRPr lang="en-US"/>
              </a:p>
            </p:txBody>
          </p:sp>
        </p:grpSp>
      </p:grpSp>
      <p:pic>
        <p:nvPicPr>
          <p:cNvPr id="4" name="Picture Placeholder 3" descr="Imagen que contiene persona, mujer, sostener, agua&#10;&#10;El contenido generado por IA puede ser incorrecto.">
            <a:extLst>
              <a:ext uri="{FF2B5EF4-FFF2-40B4-BE49-F238E27FC236}">
                <a16:creationId xmlns:a16="http://schemas.microsoft.com/office/drawing/2014/main" id="{FD34EEC1-4864-8068-0FC2-EBF9199FEB13}"/>
              </a:ext>
            </a:extLst>
          </p:cNvPr>
          <p:cNvPicPr>
            <a:picLocks noGrp="1" noChangeAspect="1"/>
          </p:cNvPicPr>
          <p:nvPr>
            <p:ph type="pic" sz="quarter" idx="13"/>
          </p:nvPr>
        </p:nvPicPr>
        <p:blipFill>
          <a:blip r:embed="rId2"/>
          <a:srcRect l="-1947" t="18756" r="5843" b="-182"/>
          <a:stretch>
            <a:fillRect/>
          </a:stretch>
        </p:blipFill>
        <p:spPr>
          <a:xfrm>
            <a:off x="7432443" y="866177"/>
            <a:ext cx="3517469" cy="4388964"/>
          </a:xfrm>
          <a:prstGeom prst="rect">
            <a:avLst/>
          </a:prstGeom>
        </p:spPr>
      </p:pic>
    </p:spTree>
    <p:extLst>
      <p:ext uri="{BB962C8B-B14F-4D97-AF65-F5344CB8AC3E}">
        <p14:creationId xmlns:p14="http://schemas.microsoft.com/office/powerpoint/2010/main" val="15129198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fade">
                                      <p:cBhvr>
                                        <p:cTn id="12" dur="500"/>
                                        <p:tgtEl>
                                          <p:spTgt spid="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Effect transition="in" filter="fade">
                                      <p:cBhvr>
                                        <p:cTn id="17" dur="500"/>
                                        <p:tgtEl>
                                          <p:spTgt spid="1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xEl>
                                              <p:pRg st="2" end="2"/>
                                            </p:txEl>
                                          </p:spTgt>
                                        </p:tgtEl>
                                        <p:attrNameLst>
                                          <p:attrName>style.visibility</p:attrName>
                                        </p:attrNameLst>
                                      </p:cBhvr>
                                      <p:to>
                                        <p:strVal val="visible"/>
                                      </p:to>
                                    </p:set>
                                    <p:animEffect transition="in" filter="fade">
                                      <p:cBhvr>
                                        <p:cTn id="22" dur="500"/>
                                        <p:tgtEl>
                                          <p:spTgt spid="1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xEl>
                                              <p:pRg st="3" end="3"/>
                                            </p:txEl>
                                          </p:spTgt>
                                        </p:tgtEl>
                                        <p:attrNameLst>
                                          <p:attrName>style.visibility</p:attrName>
                                        </p:attrNameLst>
                                      </p:cBhvr>
                                      <p:to>
                                        <p:strVal val="visible"/>
                                      </p:to>
                                    </p:set>
                                    <p:animEffect transition="in" filter="fade">
                                      <p:cBhvr>
                                        <p:cTn id="27" dur="500"/>
                                        <p:tgtEl>
                                          <p:spTgt spid="1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xEl>
                                              <p:pRg st="4" end="4"/>
                                            </p:txEl>
                                          </p:spTgt>
                                        </p:tgtEl>
                                        <p:attrNameLst>
                                          <p:attrName>style.visibility</p:attrName>
                                        </p:attrNameLst>
                                      </p:cBhvr>
                                      <p:to>
                                        <p:strVal val="visible"/>
                                      </p:to>
                                    </p:set>
                                    <p:animEffect transition="in" filter="fade">
                                      <p:cBhvr>
                                        <p:cTn id="32" dur="500"/>
                                        <p:tgtEl>
                                          <p:spTgt spid="1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xEl>
                                              <p:pRg st="5" end="5"/>
                                            </p:txEl>
                                          </p:spTgt>
                                        </p:tgtEl>
                                        <p:attrNameLst>
                                          <p:attrName>style.visibility</p:attrName>
                                        </p:attrNameLst>
                                      </p:cBhvr>
                                      <p:to>
                                        <p:strVal val="visible"/>
                                      </p:to>
                                    </p:set>
                                    <p:animEffect transition="in" filter="fade">
                                      <p:cBhvr>
                                        <p:cTn id="37" dur="500"/>
                                        <p:tgtEl>
                                          <p:spTgt spid="1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1" name="Graphic 185">
            <a:extLst>
              <a:ext uri="{FF2B5EF4-FFF2-40B4-BE49-F238E27FC236}">
                <a16:creationId xmlns:a16="http://schemas.microsoft.com/office/drawing/2014/main" id="{8997F1B7-1EE7-4EA5-A5A4-866F9A810C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22" name="Freeform: Shape 21">
              <a:extLst>
                <a:ext uri="{FF2B5EF4-FFF2-40B4-BE49-F238E27FC236}">
                  <a16:creationId xmlns:a16="http://schemas.microsoft.com/office/drawing/2014/main" id="{B5E13483-2FB6-4753-8402-06FDC349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88F0DF22-F640-4002-B783-DF1C6A9473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9C2787B8-7984-4332-B611-D3D3DE898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5AF3646C-B3D7-4F57-8FD2-CD93CEB392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C65FA7DA-93A0-43A4-834C-0F1BB9806A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28" name="Oval 27">
            <a:extLst>
              <a:ext uri="{FF2B5EF4-FFF2-40B4-BE49-F238E27FC236}">
                <a16:creationId xmlns:a16="http://schemas.microsoft.com/office/drawing/2014/main" id="{104332FF-8349-42A5-B5C8-5EE3825CE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30" name="Rectangle 29">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F98F79A4-A6C7-4101-B1E9-27E05CB7CF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34" name="Freeform: Shape 33">
            <a:extLst>
              <a:ext uri="{FF2B5EF4-FFF2-40B4-BE49-F238E27FC236}">
                <a16:creationId xmlns:a16="http://schemas.microsoft.com/office/drawing/2014/main" id="{F8875E4C-CFFE-4552-ABC7-175C3CB757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9" name="Título 8">
            <a:extLst>
              <a:ext uri="{FF2B5EF4-FFF2-40B4-BE49-F238E27FC236}">
                <a16:creationId xmlns:a16="http://schemas.microsoft.com/office/drawing/2014/main" id="{FDC9CABF-AA63-4FF3-9E6F-A3F7638281B4}"/>
              </a:ext>
            </a:extLst>
          </p:cNvPr>
          <p:cNvSpPr>
            <a:spLocks noGrp="1"/>
          </p:cNvSpPr>
          <p:nvPr>
            <p:ph type="title"/>
          </p:nvPr>
        </p:nvSpPr>
        <p:spPr>
          <a:xfrm>
            <a:off x="3040978" y="978103"/>
            <a:ext cx="4593817" cy="1314996"/>
          </a:xfrm>
        </p:spPr>
        <p:txBody>
          <a:bodyPr vert="horz" lIns="91440" tIns="45720" rIns="91440" bIns="45720" rtlCol="0" anchor="b">
            <a:normAutofit/>
          </a:bodyPr>
          <a:lstStyle/>
          <a:p>
            <a:r>
              <a:rPr lang="en-US" sz="5400"/>
              <a:t>Introduction</a:t>
            </a:r>
          </a:p>
        </p:txBody>
      </p:sp>
      <p:sp>
        <p:nvSpPr>
          <p:cNvPr id="36" name="Freeform: Shape 35">
            <a:extLst>
              <a:ext uri="{FF2B5EF4-FFF2-40B4-BE49-F238E27FC236}">
                <a16:creationId xmlns:a16="http://schemas.microsoft.com/office/drawing/2014/main" id="{79AFCB35-9C04-4524-A0B1-57FF6865D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38" name="Freeform: Shape 37">
            <a:extLst>
              <a:ext uri="{FF2B5EF4-FFF2-40B4-BE49-F238E27FC236}">
                <a16:creationId xmlns:a16="http://schemas.microsoft.com/office/drawing/2014/main" id="{D11AD2AD-0BA0-4DD3-8EEA-84686A0E71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0" name="Marcador de contenido 9">
            <a:extLst>
              <a:ext uri="{FF2B5EF4-FFF2-40B4-BE49-F238E27FC236}">
                <a16:creationId xmlns:a16="http://schemas.microsoft.com/office/drawing/2014/main" id="{6E2F211D-FDCA-4FAB-910C-5744050CF3B3}"/>
              </a:ext>
            </a:extLst>
          </p:cNvPr>
          <p:cNvSpPr>
            <a:spLocks noGrp="1"/>
          </p:cNvSpPr>
          <p:nvPr>
            <p:ph idx="1"/>
          </p:nvPr>
        </p:nvSpPr>
        <p:spPr>
          <a:xfrm>
            <a:off x="481808" y="3103397"/>
            <a:ext cx="6132194" cy="2879897"/>
          </a:xfrm>
        </p:spPr>
        <p:txBody>
          <a:bodyPr vert="horz" lIns="91440" tIns="45720" rIns="91440" bIns="45720" rtlCol="0" anchor="t">
            <a:normAutofit/>
          </a:bodyPr>
          <a:lstStyle/>
          <a:p>
            <a:r>
              <a:rPr lang="en-US" sz="2800"/>
              <a:t>Time management is a key skill for academic and personal success. </a:t>
            </a:r>
            <a:endParaRPr lang="en-US" sz="2800">
              <a:ea typeface="Source Sans Pro"/>
            </a:endParaRPr>
          </a:p>
          <a:p>
            <a:r>
              <a:rPr lang="en-US" sz="2800"/>
              <a:t>This essay seeks to offer strategies for using it effectively and achieving a better balance in our lives.</a:t>
            </a:r>
            <a:endParaRPr lang="en-US" sz="2800">
              <a:ea typeface="Source Sans Pro"/>
            </a:endParaRPr>
          </a:p>
          <a:p>
            <a:pPr indent="-228600">
              <a:buFont typeface="Arial" panose="020B0604020202020204" pitchFamily="34" charset="0"/>
              <a:buChar char="•"/>
            </a:pPr>
            <a:endParaRPr lang="en-US"/>
          </a:p>
        </p:txBody>
      </p:sp>
      <p:sp>
        <p:nvSpPr>
          <p:cNvPr id="40" name="Freeform: Shape 39">
            <a:extLst>
              <a:ext uri="{FF2B5EF4-FFF2-40B4-BE49-F238E27FC236}">
                <a16:creationId xmlns:a16="http://schemas.microsoft.com/office/drawing/2014/main" id="{9E5C5460-229E-46C8-A712-CC3179854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2" name="Freeform: Shape 41">
            <a:extLst>
              <a:ext uri="{FF2B5EF4-FFF2-40B4-BE49-F238E27FC236}">
                <a16:creationId xmlns:a16="http://schemas.microsoft.com/office/drawing/2014/main" id="{53812026-3FC6-44DA-94EF-3B81640494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pic>
        <p:nvPicPr>
          <p:cNvPr id="16" name="Picture Placeholder 15">
            <a:extLst>
              <a:ext uri="{FF2B5EF4-FFF2-40B4-BE49-F238E27FC236}">
                <a16:creationId xmlns:a16="http://schemas.microsoft.com/office/drawing/2014/main" id="{4FC09A43-D342-F829-950E-08D2EF114DCA}"/>
              </a:ext>
            </a:extLst>
          </p:cNvPr>
          <p:cNvPicPr>
            <a:picLocks noGrp="1" noChangeAspect="1"/>
          </p:cNvPicPr>
          <p:nvPr>
            <p:ph type="pic" sz="quarter" idx="13"/>
          </p:nvPr>
        </p:nvPicPr>
        <p:blipFill>
          <a:blip r:embed="rId3"/>
          <a:srcRect l="7078" r="26173" b="2"/>
          <a:stretch>
            <a:fillRect/>
          </a:stretch>
        </p:blipFill>
        <p:spPr>
          <a:xfrm>
            <a:off x="6854073" y="2923953"/>
            <a:ext cx="3454390" cy="3454390"/>
          </a:xfrm>
          <a:custGeom>
            <a:avLst/>
            <a:gdLst/>
            <a:ahLst/>
            <a:cxnLst/>
            <a:rect l="l" t="t" r="r" b="b"/>
            <a:pathLst>
              <a:path w="2452978" h="2452978">
                <a:moveTo>
                  <a:pt x="1226489" y="0"/>
                </a:moveTo>
                <a:cubicBezTo>
                  <a:pt x="1903860" y="0"/>
                  <a:pt x="2452978" y="549118"/>
                  <a:pt x="2452978" y="1226489"/>
                </a:cubicBezTo>
                <a:cubicBezTo>
                  <a:pt x="2452978" y="1903860"/>
                  <a:pt x="1903860" y="2452978"/>
                  <a:pt x="1226489" y="2452978"/>
                </a:cubicBezTo>
                <a:cubicBezTo>
                  <a:pt x="549118" y="2452978"/>
                  <a:pt x="0" y="1903860"/>
                  <a:pt x="0" y="1226489"/>
                </a:cubicBezTo>
                <a:cubicBezTo>
                  <a:pt x="0" y="549118"/>
                  <a:pt x="549118" y="0"/>
                  <a:pt x="1226489" y="0"/>
                </a:cubicBezTo>
                <a:close/>
              </a:path>
            </a:pathLst>
          </a:custGeom>
        </p:spPr>
      </p:pic>
      <p:pic>
        <p:nvPicPr>
          <p:cNvPr id="7" name="Picture Placeholder 6" descr="Imagen que contiene persona, tabla, interior, café&#10;&#10;El contenido generado por IA puede ser incorrecto.">
            <a:extLst>
              <a:ext uri="{FF2B5EF4-FFF2-40B4-BE49-F238E27FC236}">
                <a16:creationId xmlns:a16="http://schemas.microsoft.com/office/drawing/2014/main" id="{789C274F-424A-EA35-E913-AF80A063E1E5}"/>
              </a:ext>
            </a:extLst>
          </p:cNvPr>
          <p:cNvPicPr>
            <a:picLocks noGrp="1" noChangeAspect="1"/>
          </p:cNvPicPr>
          <p:nvPr>
            <p:ph type="pic" sz="quarter" idx="14"/>
          </p:nvPr>
        </p:nvPicPr>
        <p:blipFill>
          <a:blip r:embed="rId4"/>
          <a:srcRect l="14908" r="18342"/>
          <a:stretch>
            <a:fillRect/>
          </a:stretch>
        </p:blipFill>
        <p:spPr>
          <a:xfrm>
            <a:off x="8444193" y="156675"/>
            <a:ext cx="2952748" cy="2952748"/>
          </a:xfrm>
          <a:custGeom>
            <a:avLst/>
            <a:gdLst/>
            <a:ahLst/>
            <a:cxnLst/>
            <a:rect l="l" t="t" r="r" b="b"/>
            <a:pathLst>
              <a:path w="2361890" h="2361890">
                <a:moveTo>
                  <a:pt x="1180945" y="0"/>
                </a:moveTo>
                <a:cubicBezTo>
                  <a:pt x="1833163" y="0"/>
                  <a:pt x="2361890" y="528727"/>
                  <a:pt x="2361890" y="1180945"/>
                </a:cubicBezTo>
                <a:cubicBezTo>
                  <a:pt x="2361890" y="1833163"/>
                  <a:pt x="1833163" y="2361890"/>
                  <a:pt x="1180945" y="2361890"/>
                </a:cubicBezTo>
                <a:cubicBezTo>
                  <a:pt x="528727" y="2361890"/>
                  <a:pt x="0" y="1833163"/>
                  <a:pt x="0" y="1180945"/>
                </a:cubicBezTo>
                <a:cubicBezTo>
                  <a:pt x="0" y="528727"/>
                  <a:pt x="528727" y="0"/>
                  <a:pt x="1180945" y="0"/>
                </a:cubicBezTo>
                <a:close/>
              </a:path>
            </a:pathLst>
          </a:custGeom>
        </p:spPr>
      </p:pic>
      <p:sp>
        <p:nvSpPr>
          <p:cNvPr id="11" name="Marcador de pie de página 10">
            <a:extLst>
              <a:ext uri="{FF2B5EF4-FFF2-40B4-BE49-F238E27FC236}">
                <a16:creationId xmlns:a16="http://schemas.microsoft.com/office/drawing/2014/main" id="{F9800710-ED0A-4D9D-89D7-F2B6DD2005BF}"/>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a:ea typeface="Source Sans Pro SemiBold"/>
              </a:rPr>
              <a:t>Time-management</a:t>
            </a:r>
            <a:endParaRPr lang="en-US" b="1" kern="1200" cap="all" spc="100" baseline="0">
              <a:latin typeface="+mn-lt"/>
              <a:ea typeface="Source Sans Pro SemiBold"/>
              <a:cs typeface="+mn-cs"/>
            </a:endParaRPr>
          </a:p>
        </p:txBody>
      </p:sp>
      <p:grpSp>
        <p:nvGrpSpPr>
          <p:cNvPr id="44" name="Graphic 185">
            <a:extLst>
              <a:ext uri="{FF2B5EF4-FFF2-40B4-BE49-F238E27FC236}">
                <a16:creationId xmlns:a16="http://schemas.microsoft.com/office/drawing/2014/main" id="{0C156BF8-7FF7-440F-BE2B-417DFFE8BF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tx1"/>
          </a:solidFill>
        </p:grpSpPr>
        <p:sp>
          <p:nvSpPr>
            <p:cNvPr id="45" name="Freeform: Shape 44">
              <a:extLst>
                <a:ext uri="{FF2B5EF4-FFF2-40B4-BE49-F238E27FC236}">
                  <a16:creationId xmlns:a16="http://schemas.microsoft.com/office/drawing/2014/main" id="{B7067280-C3E7-4DF6-A345-B9FEF6EF8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A78365A8-666B-4417-9D3C-554E6E6B2C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E71CAAFA-0A31-4308-AB9F-B1C84ABDF9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96AB1D25-144D-4BB4-A45C-60B8A094F4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069F0FB4-779A-48FC-AC33-784F177C92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13" name="Marcador de número de diapositiva 12">
            <a:extLst>
              <a:ext uri="{FF2B5EF4-FFF2-40B4-BE49-F238E27FC236}">
                <a16:creationId xmlns:a16="http://schemas.microsoft.com/office/drawing/2014/main" id="{E8CFC9CC-F955-45C8-80C6-20AC446CB1D7}"/>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5EA792F7-1D9E-4C7E-A103-E8EDFDC2691E}" type="slidenum">
              <a:rPr lang="en-US">
                <a:solidFill>
                  <a:srgbClr val="898989"/>
                </a:solidFill>
              </a:rPr>
              <a:pPr>
                <a:spcAft>
                  <a:spcPts val="600"/>
                </a:spcAft>
              </a:pPr>
              <a:t>3</a:t>
            </a:fld>
            <a:endParaRPr lang="en-US">
              <a:solidFill>
                <a:srgbClr val="898989"/>
              </a:solidFill>
            </a:endParaRPr>
          </a:p>
        </p:txBody>
      </p:sp>
    </p:spTree>
    <p:extLst>
      <p:ext uri="{BB962C8B-B14F-4D97-AF65-F5344CB8AC3E}">
        <p14:creationId xmlns:p14="http://schemas.microsoft.com/office/powerpoint/2010/main" val="214475380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Effect transition="in" filter="fade">
                                      <p:cBhvr>
                                        <p:cTn id="17"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219526B4-0363-4BAB-BC46-80456D5E41E0}"/>
              </a:ext>
            </a:extLst>
          </p:cNvPr>
          <p:cNvSpPr>
            <a:spLocks noGrp="1"/>
          </p:cNvSpPr>
          <p:nvPr>
            <p:ph type="ctrTitle"/>
          </p:nvPr>
        </p:nvSpPr>
        <p:spPr>
          <a:xfrm>
            <a:off x="2042310" y="2595651"/>
            <a:ext cx="5148469" cy="2678534"/>
          </a:xfrm>
        </p:spPr>
        <p:txBody>
          <a:bodyPr rtlCol="0"/>
          <a:lstStyle/>
          <a:p>
            <a:pPr marL="57150">
              <a:spcBef>
                <a:spcPts val="1000"/>
              </a:spcBef>
            </a:pPr>
            <a:r>
              <a:rPr lang="en-US" sz="4000">
                <a:ea typeface="Source Sans Pro"/>
              </a:rPr>
              <a:t>What is </a:t>
            </a:r>
            <a:r>
              <a:rPr lang="en-US" sz="4000" dirty="0">
                <a:ea typeface="Source Sans Pro"/>
              </a:rPr>
              <a:t>Time Management</a:t>
            </a:r>
            <a:r>
              <a:rPr lang="en-US" sz="2400" b="0" dirty="0">
                <a:ea typeface="Source Sans Pro"/>
              </a:rPr>
              <a:t> </a:t>
            </a:r>
            <a:endParaRPr lang="es-ES" dirty="0">
              <a:ea typeface="Source Sans Pro"/>
            </a:endParaRPr>
          </a:p>
          <a:p>
            <a:endParaRPr lang="es" dirty="0">
              <a:ea typeface="Source Sans Pro"/>
            </a:endParaRPr>
          </a:p>
        </p:txBody>
      </p:sp>
      <p:sp>
        <p:nvSpPr>
          <p:cNvPr id="7" name="Subtítulo 6">
            <a:extLst>
              <a:ext uri="{FF2B5EF4-FFF2-40B4-BE49-F238E27FC236}">
                <a16:creationId xmlns:a16="http://schemas.microsoft.com/office/drawing/2014/main" id="{2CD668D4-FECC-44AC-8F6D-808E73AD22D2}"/>
              </a:ext>
            </a:extLst>
          </p:cNvPr>
          <p:cNvSpPr>
            <a:spLocks noGrp="1"/>
          </p:cNvSpPr>
          <p:nvPr>
            <p:ph type="subTitle" idx="1"/>
          </p:nvPr>
        </p:nvSpPr>
        <p:spPr>
          <a:xfrm>
            <a:off x="2358611" y="4618639"/>
            <a:ext cx="4185187" cy="811604"/>
          </a:xfrm>
        </p:spPr>
        <p:txBody>
          <a:bodyPr vert="horz" lIns="91440" tIns="45720" rIns="91440" bIns="45720" rtlCol="0" anchor="t">
            <a:noAutofit/>
          </a:bodyPr>
          <a:lstStyle/>
          <a:p>
            <a:r>
              <a:rPr lang="en-US">
                <a:ea typeface="Source Sans Pro"/>
              </a:rPr>
              <a:t>and why It Matters?</a:t>
            </a:r>
            <a:endParaRPr lang="es-ES"/>
          </a:p>
        </p:txBody>
      </p:sp>
      <p:pic>
        <p:nvPicPr>
          <p:cNvPr id="4" name="Picture Placeholder 3" descr="Imagen que contiene foto, diferente, viendo, tabla&#10;&#10;El contenido generado por IA puede ser incorrecto.">
            <a:extLst>
              <a:ext uri="{FF2B5EF4-FFF2-40B4-BE49-F238E27FC236}">
                <a16:creationId xmlns:a16="http://schemas.microsoft.com/office/drawing/2014/main" id="{FFCBDC3F-5AFE-67B0-73EC-28FB3B0A0A9A}"/>
              </a:ext>
            </a:extLst>
          </p:cNvPr>
          <p:cNvPicPr>
            <a:picLocks noGrp="1" noChangeAspect="1"/>
          </p:cNvPicPr>
          <p:nvPr>
            <p:ph type="pic" sz="quarter" idx="10"/>
          </p:nvPr>
        </p:nvPicPr>
        <p:blipFill>
          <a:blip r:embed="rId3"/>
          <a:srcRect l="6834" r="26651" b="341"/>
          <a:stretch>
            <a:fillRect/>
          </a:stretch>
        </p:blipFill>
        <p:spPr>
          <a:xfrm>
            <a:off x="6536411" y="254456"/>
            <a:ext cx="4193622" cy="4189184"/>
          </a:xfrm>
        </p:spPr>
      </p:pic>
    </p:spTree>
    <p:extLst>
      <p:ext uri="{BB962C8B-B14F-4D97-AF65-F5344CB8AC3E}">
        <p14:creationId xmlns:p14="http://schemas.microsoft.com/office/powerpoint/2010/main" val="71277403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63800DCA-85AA-42A2-B6D7-823BF0551022}"/>
              </a:ext>
            </a:extLst>
          </p:cNvPr>
          <p:cNvSpPr>
            <a:spLocks noGrp="1"/>
          </p:cNvSpPr>
          <p:nvPr>
            <p:ph type="title"/>
          </p:nvPr>
        </p:nvSpPr>
        <p:spPr>
          <a:xfrm>
            <a:off x="2127791" y="791198"/>
            <a:ext cx="6873606" cy="5272043"/>
          </a:xfrm>
        </p:spPr>
        <p:txBody>
          <a:bodyPr rtlCol="0">
            <a:normAutofit/>
          </a:bodyPr>
          <a:lstStyle/>
          <a:p>
            <a:r>
              <a:rPr lang="es" sz="3100" dirty="0">
                <a:ea typeface="+mj-lt"/>
                <a:cs typeface="+mj-lt"/>
              </a:rPr>
              <a:t>Time </a:t>
            </a:r>
            <a:r>
              <a:rPr lang="es" sz="3100" dirty="0" err="1">
                <a:ea typeface="+mj-lt"/>
                <a:cs typeface="+mj-lt"/>
              </a:rPr>
              <a:t>management</a:t>
            </a:r>
            <a:r>
              <a:rPr lang="es" sz="3100" dirty="0">
                <a:ea typeface="+mj-lt"/>
                <a:cs typeface="+mj-lt"/>
              </a:rPr>
              <a:t> </a:t>
            </a:r>
            <a:r>
              <a:rPr lang="es" sz="3100" dirty="0" err="1">
                <a:ea typeface="+mj-lt"/>
                <a:cs typeface="+mj-lt"/>
              </a:rPr>
              <a:t>is</a:t>
            </a:r>
            <a:r>
              <a:rPr lang="es" sz="3100" dirty="0">
                <a:ea typeface="+mj-lt"/>
                <a:cs typeface="+mj-lt"/>
              </a:rPr>
              <a:t> </a:t>
            </a:r>
            <a:r>
              <a:rPr lang="es" sz="3100" dirty="0" err="1">
                <a:ea typeface="+mj-lt"/>
                <a:cs typeface="+mj-lt"/>
              </a:rPr>
              <a:t>about</a:t>
            </a:r>
            <a:r>
              <a:rPr lang="es" sz="3100" dirty="0">
                <a:ea typeface="+mj-lt"/>
                <a:cs typeface="+mj-lt"/>
              </a:rPr>
              <a:t> </a:t>
            </a:r>
            <a:r>
              <a:rPr lang="es" sz="3100" dirty="0" err="1">
                <a:ea typeface="+mj-lt"/>
                <a:cs typeface="+mj-lt"/>
              </a:rPr>
              <a:t>consciously</a:t>
            </a:r>
            <a:r>
              <a:rPr lang="es" sz="3100" dirty="0">
                <a:ea typeface="+mj-lt"/>
                <a:cs typeface="+mj-lt"/>
              </a:rPr>
              <a:t> </a:t>
            </a:r>
            <a:r>
              <a:rPr lang="es" sz="3100" dirty="0" err="1">
                <a:ea typeface="+mj-lt"/>
                <a:cs typeface="+mj-lt"/>
              </a:rPr>
              <a:t>planning</a:t>
            </a:r>
            <a:r>
              <a:rPr lang="es" sz="3100" dirty="0">
                <a:ea typeface="+mj-lt"/>
                <a:cs typeface="+mj-lt"/>
              </a:rPr>
              <a:t> and </a:t>
            </a:r>
            <a:r>
              <a:rPr lang="es" sz="3100" dirty="0" err="1">
                <a:ea typeface="+mj-lt"/>
                <a:cs typeface="+mj-lt"/>
              </a:rPr>
              <a:t>controlling</a:t>
            </a:r>
            <a:r>
              <a:rPr lang="es" sz="3100" dirty="0">
                <a:ea typeface="+mj-lt"/>
                <a:cs typeface="+mj-lt"/>
              </a:rPr>
              <a:t> </a:t>
            </a:r>
            <a:r>
              <a:rPr lang="es" sz="3100" dirty="0" err="1">
                <a:ea typeface="+mj-lt"/>
                <a:cs typeface="+mj-lt"/>
              </a:rPr>
              <a:t>the</a:t>
            </a:r>
            <a:r>
              <a:rPr lang="es" sz="3100" dirty="0">
                <a:ea typeface="+mj-lt"/>
                <a:cs typeface="+mj-lt"/>
              </a:rPr>
              <a:t> time </a:t>
            </a:r>
            <a:r>
              <a:rPr lang="es" sz="3100" dirty="0" err="1">
                <a:ea typeface="+mj-lt"/>
                <a:cs typeface="+mj-lt"/>
              </a:rPr>
              <a:t>spent</a:t>
            </a:r>
            <a:r>
              <a:rPr lang="es" sz="3100" dirty="0">
                <a:ea typeface="+mj-lt"/>
                <a:cs typeface="+mj-lt"/>
              </a:rPr>
              <a:t> </a:t>
            </a:r>
            <a:r>
              <a:rPr lang="es" sz="3100" dirty="0" err="1">
                <a:ea typeface="+mj-lt"/>
                <a:cs typeface="+mj-lt"/>
              </a:rPr>
              <a:t>on</a:t>
            </a:r>
            <a:r>
              <a:rPr lang="es" sz="3100" dirty="0">
                <a:ea typeface="+mj-lt"/>
                <a:cs typeface="+mj-lt"/>
              </a:rPr>
              <a:t> </a:t>
            </a:r>
            <a:r>
              <a:rPr lang="es" sz="3100" dirty="0" err="1">
                <a:ea typeface="+mj-lt"/>
                <a:cs typeface="+mj-lt"/>
              </a:rPr>
              <a:t>each</a:t>
            </a:r>
            <a:r>
              <a:rPr lang="es" sz="3100" dirty="0">
                <a:ea typeface="+mj-lt"/>
                <a:cs typeface="+mj-lt"/>
              </a:rPr>
              <a:t> </a:t>
            </a:r>
            <a:r>
              <a:rPr lang="es" sz="3100" dirty="0" err="1">
                <a:ea typeface="+mj-lt"/>
                <a:cs typeface="+mj-lt"/>
              </a:rPr>
              <a:t>activity</a:t>
            </a:r>
            <a:r>
              <a:rPr lang="es" sz="3100" dirty="0">
                <a:ea typeface="+mj-lt"/>
                <a:cs typeface="+mj-lt"/>
              </a:rPr>
              <a:t> in </a:t>
            </a:r>
            <a:r>
              <a:rPr lang="es" sz="3100" dirty="0" err="1">
                <a:ea typeface="+mj-lt"/>
                <a:cs typeface="+mj-lt"/>
              </a:rPr>
              <a:t>order</a:t>
            </a:r>
            <a:r>
              <a:rPr lang="es" sz="3100" dirty="0">
                <a:ea typeface="+mj-lt"/>
                <a:cs typeface="+mj-lt"/>
              </a:rPr>
              <a:t> </a:t>
            </a:r>
            <a:r>
              <a:rPr lang="es" sz="3100" dirty="0" err="1">
                <a:ea typeface="+mj-lt"/>
                <a:cs typeface="+mj-lt"/>
              </a:rPr>
              <a:t>to</a:t>
            </a:r>
            <a:r>
              <a:rPr lang="es" sz="3100" dirty="0">
                <a:ea typeface="+mj-lt"/>
                <a:cs typeface="+mj-lt"/>
              </a:rPr>
              <a:t> be more </a:t>
            </a:r>
            <a:r>
              <a:rPr lang="es" sz="3100" dirty="0" err="1">
                <a:ea typeface="+mj-lt"/>
                <a:cs typeface="+mj-lt"/>
              </a:rPr>
              <a:t>efficient</a:t>
            </a:r>
            <a:r>
              <a:rPr lang="es" sz="3100" dirty="0">
                <a:ea typeface="+mj-lt"/>
                <a:cs typeface="+mj-lt"/>
              </a:rPr>
              <a:t> and productive. </a:t>
            </a:r>
            <a:r>
              <a:rPr lang="es" sz="3100" dirty="0" err="1">
                <a:ea typeface="+mj-lt"/>
                <a:cs typeface="+mj-lt"/>
              </a:rPr>
              <a:t>It</a:t>
            </a:r>
            <a:r>
              <a:rPr lang="es" sz="3100" dirty="0">
                <a:ea typeface="+mj-lt"/>
                <a:cs typeface="+mj-lt"/>
              </a:rPr>
              <a:t> </a:t>
            </a:r>
            <a:r>
              <a:rPr lang="es" sz="3100" dirty="0" err="1">
                <a:ea typeface="+mj-lt"/>
                <a:cs typeface="+mj-lt"/>
              </a:rPr>
              <a:t>is</a:t>
            </a:r>
            <a:r>
              <a:rPr lang="es" sz="3100" dirty="0">
                <a:ea typeface="+mj-lt"/>
                <a:cs typeface="+mj-lt"/>
              </a:rPr>
              <a:t> </a:t>
            </a:r>
            <a:r>
              <a:rPr lang="es" sz="3100" dirty="0" err="1">
                <a:ea typeface="+mj-lt"/>
                <a:cs typeface="+mj-lt"/>
              </a:rPr>
              <a:t>essential</a:t>
            </a:r>
            <a:r>
              <a:rPr lang="es" sz="3100" dirty="0">
                <a:ea typeface="+mj-lt"/>
                <a:cs typeface="+mj-lt"/>
              </a:rPr>
              <a:t> in </a:t>
            </a:r>
            <a:r>
              <a:rPr lang="es" sz="3100" dirty="0" err="1">
                <a:ea typeface="+mj-lt"/>
                <a:cs typeface="+mj-lt"/>
              </a:rPr>
              <a:t>order</a:t>
            </a:r>
            <a:r>
              <a:rPr lang="es" sz="3100" dirty="0">
                <a:ea typeface="+mj-lt"/>
                <a:cs typeface="+mj-lt"/>
              </a:rPr>
              <a:t> </a:t>
            </a:r>
            <a:r>
              <a:rPr lang="es" sz="3100" dirty="0" err="1">
                <a:ea typeface="+mj-lt"/>
                <a:cs typeface="+mj-lt"/>
              </a:rPr>
              <a:t>to</a:t>
            </a:r>
            <a:r>
              <a:rPr lang="es" sz="3100" dirty="0">
                <a:ea typeface="+mj-lt"/>
                <a:cs typeface="+mj-lt"/>
              </a:rPr>
              <a:t> </a:t>
            </a:r>
            <a:r>
              <a:rPr lang="es" sz="3100" dirty="0" err="1">
                <a:ea typeface="+mj-lt"/>
                <a:cs typeface="+mj-lt"/>
              </a:rPr>
              <a:t>achieve</a:t>
            </a:r>
            <a:r>
              <a:rPr lang="es" sz="3100" dirty="0">
                <a:ea typeface="+mj-lt"/>
                <a:cs typeface="+mj-lt"/>
              </a:rPr>
              <a:t> </a:t>
            </a:r>
            <a:r>
              <a:rPr lang="es" sz="3100" dirty="0" err="1">
                <a:ea typeface="+mj-lt"/>
                <a:cs typeface="+mj-lt"/>
              </a:rPr>
              <a:t>objectives</a:t>
            </a:r>
            <a:r>
              <a:rPr lang="es" sz="3100" dirty="0">
                <a:ea typeface="+mj-lt"/>
                <a:cs typeface="+mj-lt"/>
              </a:rPr>
              <a:t> </a:t>
            </a:r>
            <a:r>
              <a:rPr lang="es" sz="3100" dirty="0" err="1">
                <a:ea typeface="+mj-lt"/>
                <a:cs typeface="+mj-lt"/>
              </a:rPr>
              <a:t>within</a:t>
            </a:r>
            <a:r>
              <a:rPr lang="es" sz="3100" dirty="0">
                <a:ea typeface="+mj-lt"/>
                <a:cs typeface="+mj-lt"/>
              </a:rPr>
              <a:t> </a:t>
            </a:r>
            <a:r>
              <a:rPr lang="es" sz="3100" dirty="0" err="1">
                <a:ea typeface="+mj-lt"/>
                <a:cs typeface="+mj-lt"/>
              </a:rPr>
              <a:t>the</a:t>
            </a:r>
            <a:r>
              <a:rPr lang="es" sz="3100" dirty="0">
                <a:ea typeface="+mj-lt"/>
                <a:cs typeface="+mj-lt"/>
              </a:rPr>
              <a:t> </a:t>
            </a:r>
            <a:r>
              <a:rPr lang="es" sz="3100" dirty="0" err="1">
                <a:ea typeface="+mj-lt"/>
                <a:cs typeface="+mj-lt"/>
              </a:rPr>
              <a:t>established</a:t>
            </a:r>
            <a:r>
              <a:rPr lang="es" sz="3100" dirty="0">
                <a:ea typeface="+mj-lt"/>
                <a:cs typeface="+mj-lt"/>
              </a:rPr>
              <a:t> </a:t>
            </a:r>
            <a:r>
              <a:rPr lang="es" sz="3100" dirty="0" err="1">
                <a:ea typeface="+mj-lt"/>
                <a:cs typeface="+mj-lt"/>
              </a:rPr>
              <a:t>deadlines</a:t>
            </a:r>
            <a:r>
              <a:rPr lang="es" sz="3100" dirty="0">
                <a:ea typeface="+mj-lt"/>
                <a:cs typeface="+mj-lt"/>
              </a:rPr>
              <a:t>. </a:t>
            </a:r>
            <a:endParaRPr lang="es" dirty="0">
              <a:ea typeface="Source Sans Pro"/>
            </a:endParaRPr>
          </a:p>
        </p:txBody>
      </p:sp>
      <p:sp>
        <p:nvSpPr>
          <p:cNvPr id="12" name="Marcador de pie de página 11">
            <a:extLst>
              <a:ext uri="{FF2B5EF4-FFF2-40B4-BE49-F238E27FC236}">
                <a16:creationId xmlns:a16="http://schemas.microsoft.com/office/drawing/2014/main" id="{DAF52864-41D3-4E33-950C-5FCEBC016BE8}"/>
              </a:ext>
            </a:extLst>
          </p:cNvPr>
          <p:cNvSpPr>
            <a:spLocks noGrp="1"/>
          </p:cNvSpPr>
          <p:nvPr>
            <p:ph type="ftr" sz="quarter" idx="11"/>
          </p:nvPr>
        </p:nvSpPr>
        <p:spPr/>
        <p:txBody>
          <a:bodyPr rtlCol="0"/>
          <a:lstStyle/>
          <a:p>
            <a:pPr rtl="0"/>
            <a:r>
              <a:rPr lang="es" dirty="0">
                <a:ea typeface="Source Sans Pro SemiBold"/>
              </a:rPr>
              <a:t>Time-</a:t>
            </a:r>
            <a:r>
              <a:rPr lang="es" dirty="0" err="1">
                <a:ea typeface="Source Sans Pro SemiBold"/>
              </a:rPr>
              <a:t>management</a:t>
            </a:r>
          </a:p>
        </p:txBody>
      </p:sp>
      <p:sp>
        <p:nvSpPr>
          <p:cNvPr id="13" name="Marcador de número de diapositiva 12">
            <a:extLst>
              <a:ext uri="{FF2B5EF4-FFF2-40B4-BE49-F238E27FC236}">
                <a16:creationId xmlns:a16="http://schemas.microsoft.com/office/drawing/2014/main" id="{17C2CBB2-9D96-4F82-BBE0-30D565C23902}"/>
              </a:ext>
            </a:extLst>
          </p:cNvPr>
          <p:cNvSpPr>
            <a:spLocks noGrp="1"/>
          </p:cNvSpPr>
          <p:nvPr>
            <p:ph type="sldNum" sz="quarter" idx="12"/>
          </p:nvPr>
        </p:nvSpPr>
        <p:spPr/>
        <p:txBody>
          <a:bodyPr rtlCol="0"/>
          <a:lstStyle/>
          <a:p>
            <a:pPr rtl="0"/>
            <a:fld id="{5EA792F7-1D9E-4C7E-A103-E8EDFDC2691E}" type="slidenum">
              <a:rPr lang="en-US" smtClean="0">
                <a:solidFill>
                  <a:srgbClr val="898989"/>
                </a:solidFill>
              </a:rPr>
              <a:t>5</a:t>
            </a:fld>
            <a:endParaRPr lang="en-US" dirty="0">
              <a:solidFill>
                <a:srgbClr val="898989"/>
              </a:solidFill>
            </a:endParaRPr>
          </a:p>
        </p:txBody>
      </p:sp>
    </p:spTree>
    <p:extLst>
      <p:ext uri="{BB962C8B-B14F-4D97-AF65-F5344CB8AC3E}">
        <p14:creationId xmlns:p14="http://schemas.microsoft.com/office/powerpoint/2010/main" val="40792683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1E33244-B88D-6A4A-E3F9-F591B8378BD9}"/>
            </a:ext>
          </a:extLst>
        </p:cNvPr>
        <p:cNvGrpSpPr/>
        <p:nvPr/>
      </p:nvGrpSpPr>
      <p:grpSpPr>
        <a:xfrm>
          <a:off x="0" y="0"/>
          <a:ext cx="0" cy="0"/>
          <a:chOff x="0" y="0"/>
          <a:chExt cx="0" cy="0"/>
        </a:xfrm>
      </p:grpSpPr>
      <p:grpSp>
        <p:nvGrpSpPr>
          <p:cNvPr id="14" name="Graphic 185">
            <a:extLst>
              <a:ext uri="{FF2B5EF4-FFF2-40B4-BE49-F238E27FC236}">
                <a16:creationId xmlns:a16="http://schemas.microsoft.com/office/drawing/2014/main" id="{8A351602-3772-4279-B0D3-A523F6F6EA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15" name="Freeform: Shape 14">
              <a:extLst>
                <a:ext uri="{FF2B5EF4-FFF2-40B4-BE49-F238E27FC236}">
                  <a16:creationId xmlns:a16="http://schemas.microsoft.com/office/drawing/2014/main" id="{A5AAAA75-5FFB-4C07-AD4A-3146773E6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1479895E-3847-44BB-8404-28F14219F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0E02F68-8149-4236-8D9F-6B550F78B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956FCAAB-F073-4561-A484-42C7DD10D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6CF8DB94-87A3-43E9-9BBB-301CFF0FB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21" name="Oval 20">
            <a:extLst>
              <a:ext uri="{FF2B5EF4-FFF2-40B4-BE49-F238E27FC236}">
                <a16:creationId xmlns:a16="http://schemas.microsoft.com/office/drawing/2014/main" id="{7D6BF779-0B8C-4CC2-9268-9506AD0C5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23" name="Rectangle 22">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Placeholder 8">
            <a:extLst>
              <a:ext uri="{FF2B5EF4-FFF2-40B4-BE49-F238E27FC236}">
                <a16:creationId xmlns:a16="http://schemas.microsoft.com/office/drawing/2014/main" id="{0130DDE9-5615-FD21-9082-483F97E4FE83}"/>
              </a:ext>
            </a:extLst>
          </p:cNvPr>
          <p:cNvPicPr>
            <a:picLocks noGrp="1" noChangeAspect="1"/>
          </p:cNvPicPr>
          <p:nvPr>
            <p:ph type="pic" sz="quarter" idx="10"/>
          </p:nvPr>
        </p:nvPicPr>
        <p:blipFill>
          <a:blip r:embed="rId3"/>
          <a:srcRect l="299" t="8835" b="32129"/>
          <a:stretch>
            <a:fillRect/>
          </a:stretch>
        </p:blipFill>
        <p:spPr>
          <a:xfrm>
            <a:off x="1291634" y="1148747"/>
            <a:ext cx="4778815" cy="4239250"/>
          </a:xfrm>
          <a:prstGeom prst="rect">
            <a:avLst/>
          </a:prstGeom>
          <a:ln w="28575">
            <a:noFill/>
          </a:ln>
        </p:spPr>
      </p:pic>
      <p:grpSp>
        <p:nvGrpSpPr>
          <p:cNvPr id="25" name="Group 24">
            <a:extLst>
              <a:ext uri="{FF2B5EF4-FFF2-40B4-BE49-F238E27FC236}">
                <a16:creationId xmlns:a16="http://schemas.microsoft.com/office/drawing/2014/main" id="{FC1BD014-5623-4064-BAFE-A5AAAFB3CE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835096" y="657544"/>
            <a:ext cx="4843727" cy="5534144"/>
            <a:chOff x="1674895" y="1345036"/>
            <a:chExt cx="5428610" cy="4210939"/>
          </a:xfrm>
        </p:grpSpPr>
        <p:sp>
          <p:nvSpPr>
            <p:cNvPr id="26" name="Rectangle 25">
              <a:extLst>
                <a:ext uri="{FF2B5EF4-FFF2-40B4-BE49-F238E27FC236}">
                  <a16:creationId xmlns:a16="http://schemas.microsoft.com/office/drawing/2014/main" id="{A27BC42E-B225-42FA-9AB5-F860C44BBD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EECF5D0B-A89A-4902-8D22-AFB1D55AC5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29" name="Rectangle 28">
            <a:extLst>
              <a:ext uri="{FF2B5EF4-FFF2-40B4-BE49-F238E27FC236}">
                <a16:creationId xmlns:a16="http://schemas.microsoft.com/office/drawing/2014/main" id="{7871DA93-90AF-40F3-A1A1-04E1669720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88435" y="401247"/>
            <a:ext cx="4860256" cy="5669873"/>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ítulo 5">
            <a:extLst>
              <a:ext uri="{FF2B5EF4-FFF2-40B4-BE49-F238E27FC236}">
                <a16:creationId xmlns:a16="http://schemas.microsoft.com/office/drawing/2014/main" id="{24FE34B9-6692-638A-5446-C07B0862EBD4}"/>
              </a:ext>
            </a:extLst>
          </p:cNvPr>
          <p:cNvSpPr>
            <a:spLocks noGrp="1"/>
          </p:cNvSpPr>
          <p:nvPr>
            <p:ph type="ctrTitle"/>
          </p:nvPr>
        </p:nvSpPr>
        <p:spPr>
          <a:xfrm>
            <a:off x="6997920" y="657484"/>
            <a:ext cx="4519624" cy="3682465"/>
          </a:xfrm>
        </p:spPr>
        <p:txBody>
          <a:bodyPr vert="horz" lIns="91440" tIns="45720" rIns="91440" bIns="45720" rtlCol="0" anchor="b">
            <a:normAutofit/>
          </a:bodyPr>
          <a:lstStyle/>
          <a:p>
            <a:r>
              <a:rPr lang="en-US" sz="2800" cap="all" dirty="0">
                <a:ea typeface="Source Sans Pro SemiBold"/>
              </a:rPr>
              <a:t>Time Management Strategies in a Digital World</a:t>
            </a:r>
          </a:p>
        </p:txBody>
      </p:sp>
      <p:sp>
        <p:nvSpPr>
          <p:cNvPr id="31" name="Graphic 212">
            <a:extLst>
              <a:ext uri="{FF2B5EF4-FFF2-40B4-BE49-F238E27FC236}">
                <a16:creationId xmlns:a16="http://schemas.microsoft.com/office/drawing/2014/main" id="{4FB204DF-284E-45F6-A017-79A4DF57BC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0051" y="771024"/>
            <a:ext cx="693403" cy="693403"/>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33" name="Graphic 212">
            <a:extLst>
              <a:ext uri="{FF2B5EF4-FFF2-40B4-BE49-F238E27FC236}">
                <a16:creationId xmlns:a16="http://schemas.microsoft.com/office/drawing/2014/main" id="{70616F44-B954-409D-87BC-C69465EDE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0051" y="771024"/>
            <a:ext cx="693403" cy="693403"/>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35" name="Freeform: Shape 34">
            <a:extLst>
              <a:ext uri="{FF2B5EF4-FFF2-40B4-BE49-F238E27FC236}">
                <a16:creationId xmlns:a16="http://schemas.microsoft.com/office/drawing/2014/main" id="{E16C8D8F-10E9-4498-ABDB-0F923F8B68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003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37" name="Freeform: Shape 36">
            <a:extLst>
              <a:ext uri="{FF2B5EF4-FFF2-40B4-BE49-F238E27FC236}">
                <a16:creationId xmlns:a16="http://schemas.microsoft.com/office/drawing/2014/main" id="{1E5A83E3-8A11-4492-BB6E-F5F2240316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76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39" name="Oval 38">
            <a:extLst>
              <a:ext uri="{FF2B5EF4-FFF2-40B4-BE49-F238E27FC236}">
                <a16:creationId xmlns:a16="http://schemas.microsoft.com/office/drawing/2014/main" id="{4D1A5E71-B6B6-486A-8CDC-C7ABD9B90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512" y="4357092"/>
            <a:ext cx="319941" cy="31994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1" name="Oval 40">
            <a:extLst>
              <a:ext uri="{FF2B5EF4-FFF2-40B4-BE49-F238E27FC236}">
                <a16:creationId xmlns:a16="http://schemas.microsoft.com/office/drawing/2014/main" id="{5D981608-D865-4AD7-AC34-A2398EA19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512" y="4357092"/>
            <a:ext cx="319941" cy="319941"/>
          </a:xfrm>
          <a:prstGeom prst="ellipse">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43"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59160" y="5987064"/>
            <a:ext cx="1054466" cy="469689"/>
            <a:chOff x="9841624" y="4115729"/>
            <a:chExt cx="602169" cy="268223"/>
          </a:xfrm>
          <a:solidFill>
            <a:schemeClr val="tx1"/>
          </a:solidFill>
        </p:grpSpPr>
        <p:sp>
          <p:nvSpPr>
            <p:cNvPr id="44" name="Freeform: Shape 43">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34540646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texto 6">
            <a:extLst>
              <a:ext uri="{FF2B5EF4-FFF2-40B4-BE49-F238E27FC236}">
                <a16:creationId xmlns:a16="http://schemas.microsoft.com/office/drawing/2014/main" id="{3BDE0D8D-4274-4437-963B-342C5584A2BF}"/>
              </a:ext>
            </a:extLst>
          </p:cNvPr>
          <p:cNvSpPr>
            <a:spLocks noGrp="1"/>
          </p:cNvSpPr>
          <p:nvPr>
            <p:ph type="body" sz="quarter" idx="14"/>
          </p:nvPr>
        </p:nvSpPr>
        <p:spPr>
          <a:xfrm>
            <a:off x="1533174" y="1713243"/>
            <a:ext cx="8649122" cy="2749311"/>
          </a:xfrm>
        </p:spPr>
        <p:txBody>
          <a:bodyPr vert="horz" lIns="91440" tIns="45720" rIns="91440" bIns="45720" rtlCol="0" anchor="t">
            <a:noAutofit/>
          </a:bodyPr>
          <a:lstStyle/>
          <a:p>
            <a:pPr marL="0" indent="0" algn="ctr">
              <a:buNone/>
            </a:pPr>
            <a:r>
              <a:rPr lang="es" sz="3600" dirty="0" err="1">
                <a:ea typeface="+mn-lt"/>
                <a:cs typeface="+mn-lt"/>
              </a:rPr>
              <a:t>According</a:t>
            </a:r>
            <a:r>
              <a:rPr lang="es" sz="3600" dirty="0">
                <a:ea typeface="+mn-lt"/>
                <a:cs typeface="+mn-lt"/>
              </a:rPr>
              <a:t> </a:t>
            </a:r>
            <a:r>
              <a:rPr lang="es" sz="3600" dirty="0" err="1">
                <a:ea typeface="+mn-lt"/>
                <a:cs typeface="+mn-lt"/>
              </a:rPr>
              <a:t>to</a:t>
            </a:r>
            <a:r>
              <a:rPr lang="es" sz="3600" dirty="0">
                <a:ea typeface="+mn-lt"/>
                <a:cs typeface="+mn-lt"/>
              </a:rPr>
              <a:t> </a:t>
            </a:r>
            <a:r>
              <a:rPr lang="es" sz="3600" dirty="0" err="1">
                <a:ea typeface="+mn-lt"/>
                <a:cs typeface="+mn-lt"/>
              </a:rPr>
              <a:t>psychologist</a:t>
            </a:r>
            <a:r>
              <a:rPr lang="es" sz="3600" dirty="0">
                <a:ea typeface="+mn-lt"/>
                <a:cs typeface="+mn-lt"/>
              </a:rPr>
              <a:t> Miquel Nadal, </a:t>
            </a:r>
            <a:r>
              <a:rPr lang="es" sz="3600" dirty="0" err="1">
                <a:ea typeface="+mn-lt"/>
                <a:cs typeface="+mn-lt"/>
              </a:rPr>
              <a:t>who</a:t>
            </a:r>
            <a:r>
              <a:rPr lang="es" sz="3600" dirty="0">
                <a:ea typeface="+mn-lt"/>
                <a:cs typeface="+mn-lt"/>
              </a:rPr>
              <a:t> </a:t>
            </a:r>
            <a:r>
              <a:rPr lang="es" sz="3600" dirty="0" err="1">
                <a:ea typeface="+mn-lt"/>
                <a:cs typeface="+mn-lt"/>
              </a:rPr>
              <a:t>specialises</a:t>
            </a:r>
            <a:r>
              <a:rPr lang="es" sz="3600" dirty="0">
                <a:ea typeface="+mn-lt"/>
                <a:cs typeface="+mn-lt"/>
              </a:rPr>
              <a:t> in </a:t>
            </a:r>
            <a:r>
              <a:rPr lang="es" sz="3600" dirty="0" err="1">
                <a:ea typeface="+mn-lt"/>
                <a:cs typeface="+mn-lt"/>
              </a:rPr>
              <a:t>neuroscience</a:t>
            </a:r>
            <a:r>
              <a:rPr lang="es" sz="3600" dirty="0">
                <a:ea typeface="+mn-lt"/>
                <a:cs typeface="+mn-lt"/>
              </a:rPr>
              <a:t> and personal </a:t>
            </a:r>
            <a:r>
              <a:rPr lang="es" sz="3600" dirty="0" err="1">
                <a:ea typeface="+mn-lt"/>
                <a:cs typeface="+mn-lt"/>
              </a:rPr>
              <a:t>productivity</a:t>
            </a:r>
            <a:r>
              <a:rPr lang="es" sz="3600" dirty="0">
                <a:ea typeface="+mn-lt"/>
                <a:cs typeface="+mn-lt"/>
              </a:rPr>
              <a:t>, time </a:t>
            </a:r>
            <a:r>
              <a:rPr lang="es" sz="3600" dirty="0" err="1">
                <a:ea typeface="+mn-lt"/>
                <a:cs typeface="+mn-lt"/>
              </a:rPr>
              <a:t>cannot</a:t>
            </a:r>
            <a:r>
              <a:rPr lang="es" sz="3600" dirty="0">
                <a:ea typeface="+mn-lt"/>
                <a:cs typeface="+mn-lt"/>
              </a:rPr>
              <a:t> be </a:t>
            </a:r>
            <a:r>
              <a:rPr lang="es" sz="3600" dirty="0" err="1">
                <a:ea typeface="+mn-lt"/>
                <a:cs typeface="+mn-lt"/>
              </a:rPr>
              <a:t>controlled</a:t>
            </a:r>
            <a:r>
              <a:rPr lang="es" sz="3600" dirty="0">
                <a:ea typeface="+mn-lt"/>
                <a:cs typeface="+mn-lt"/>
              </a:rPr>
              <a:t>, </a:t>
            </a:r>
            <a:r>
              <a:rPr lang="es" sz="3600" dirty="0" err="1">
                <a:ea typeface="+mn-lt"/>
                <a:cs typeface="+mn-lt"/>
              </a:rPr>
              <a:t>but</a:t>
            </a:r>
            <a:r>
              <a:rPr lang="es" sz="3600" dirty="0">
                <a:ea typeface="+mn-lt"/>
                <a:cs typeface="+mn-lt"/>
              </a:rPr>
              <a:t> </a:t>
            </a:r>
            <a:r>
              <a:rPr lang="es" sz="3600" dirty="0" err="1">
                <a:ea typeface="+mn-lt"/>
                <a:cs typeface="+mn-lt"/>
              </a:rPr>
              <a:t>what</a:t>
            </a:r>
            <a:r>
              <a:rPr lang="es" sz="3600" dirty="0">
                <a:ea typeface="+mn-lt"/>
                <a:cs typeface="+mn-lt"/>
              </a:rPr>
              <a:t> </a:t>
            </a:r>
            <a:r>
              <a:rPr lang="es" sz="3600" dirty="0" err="1">
                <a:ea typeface="+mn-lt"/>
                <a:cs typeface="+mn-lt"/>
              </a:rPr>
              <a:t>we</a:t>
            </a:r>
            <a:r>
              <a:rPr lang="es" sz="3600" dirty="0">
                <a:ea typeface="+mn-lt"/>
                <a:cs typeface="+mn-lt"/>
              </a:rPr>
              <a:t> do </a:t>
            </a:r>
            <a:r>
              <a:rPr lang="es" sz="3600" dirty="0" err="1">
                <a:ea typeface="+mn-lt"/>
                <a:cs typeface="+mn-lt"/>
              </a:rPr>
              <a:t>with</a:t>
            </a:r>
            <a:r>
              <a:rPr lang="es" sz="3600" dirty="0">
                <a:ea typeface="+mn-lt"/>
                <a:cs typeface="+mn-lt"/>
              </a:rPr>
              <a:t> </a:t>
            </a:r>
            <a:r>
              <a:rPr lang="es" sz="3600" dirty="0" err="1">
                <a:ea typeface="+mn-lt"/>
                <a:cs typeface="+mn-lt"/>
              </a:rPr>
              <a:t>it</a:t>
            </a:r>
            <a:r>
              <a:rPr lang="es" sz="3600" dirty="0">
                <a:ea typeface="+mn-lt"/>
                <a:cs typeface="+mn-lt"/>
              </a:rPr>
              <a:t> can, and he invites </a:t>
            </a:r>
            <a:r>
              <a:rPr lang="es" sz="3600" dirty="0" err="1">
                <a:ea typeface="+mn-lt"/>
                <a:cs typeface="+mn-lt"/>
              </a:rPr>
              <a:t>us</a:t>
            </a:r>
            <a:r>
              <a:rPr lang="es" sz="3600" dirty="0">
                <a:ea typeface="+mn-lt"/>
                <a:cs typeface="+mn-lt"/>
              </a:rPr>
              <a:t> </a:t>
            </a:r>
            <a:r>
              <a:rPr lang="es" sz="3600" dirty="0" err="1">
                <a:ea typeface="+mn-lt"/>
                <a:cs typeface="+mn-lt"/>
              </a:rPr>
              <a:t>to</a:t>
            </a:r>
            <a:r>
              <a:rPr lang="es" sz="3600" dirty="0">
                <a:ea typeface="+mn-lt"/>
                <a:cs typeface="+mn-lt"/>
              </a:rPr>
              <a:t> </a:t>
            </a:r>
            <a:r>
              <a:rPr lang="es" sz="3600" dirty="0" err="1">
                <a:ea typeface="+mn-lt"/>
                <a:cs typeface="+mn-lt"/>
              </a:rPr>
              <a:t>focus</a:t>
            </a:r>
            <a:r>
              <a:rPr lang="es" sz="3600" dirty="0">
                <a:ea typeface="+mn-lt"/>
                <a:cs typeface="+mn-lt"/>
              </a:rPr>
              <a:t> </a:t>
            </a:r>
            <a:r>
              <a:rPr lang="es" sz="3600" dirty="0" err="1">
                <a:ea typeface="+mn-lt"/>
                <a:cs typeface="+mn-lt"/>
              </a:rPr>
              <a:t>on</a:t>
            </a:r>
            <a:r>
              <a:rPr lang="es" sz="3600" dirty="0">
                <a:ea typeface="+mn-lt"/>
                <a:cs typeface="+mn-lt"/>
              </a:rPr>
              <a:t> </a:t>
            </a:r>
            <a:r>
              <a:rPr lang="es" sz="3600" dirty="0" err="1">
                <a:ea typeface="+mn-lt"/>
                <a:cs typeface="+mn-lt"/>
              </a:rPr>
              <a:t>three</a:t>
            </a:r>
            <a:r>
              <a:rPr lang="es" sz="3600" dirty="0">
                <a:ea typeface="+mn-lt"/>
                <a:cs typeface="+mn-lt"/>
              </a:rPr>
              <a:t> </a:t>
            </a:r>
            <a:r>
              <a:rPr lang="es" sz="3600" dirty="0" err="1">
                <a:ea typeface="+mn-lt"/>
                <a:cs typeface="+mn-lt"/>
              </a:rPr>
              <a:t>key</a:t>
            </a:r>
            <a:r>
              <a:rPr lang="es" sz="3600" dirty="0">
                <a:ea typeface="+mn-lt"/>
                <a:cs typeface="+mn-lt"/>
              </a:rPr>
              <a:t> </a:t>
            </a:r>
            <a:r>
              <a:rPr lang="es" sz="3600" dirty="0" err="1">
                <a:ea typeface="+mn-lt"/>
                <a:cs typeface="+mn-lt"/>
              </a:rPr>
              <a:t>areas</a:t>
            </a:r>
            <a:r>
              <a:rPr lang="es" sz="3600" dirty="0">
                <a:ea typeface="+mn-lt"/>
                <a:cs typeface="+mn-lt"/>
              </a:rPr>
              <a:t> in </a:t>
            </a:r>
            <a:r>
              <a:rPr lang="es" sz="3600" dirty="0" err="1">
                <a:ea typeface="+mn-lt"/>
                <a:cs typeface="+mn-lt"/>
              </a:rPr>
              <a:t>order</a:t>
            </a:r>
            <a:r>
              <a:rPr lang="es" sz="3600" dirty="0">
                <a:ea typeface="+mn-lt"/>
                <a:cs typeface="+mn-lt"/>
              </a:rPr>
              <a:t> </a:t>
            </a:r>
            <a:r>
              <a:rPr lang="es" sz="3600" dirty="0" err="1">
                <a:ea typeface="+mn-lt"/>
                <a:cs typeface="+mn-lt"/>
              </a:rPr>
              <a:t>to</a:t>
            </a:r>
            <a:r>
              <a:rPr lang="es" sz="3600" dirty="0">
                <a:ea typeface="+mn-lt"/>
                <a:cs typeface="+mn-lt"/>
              </a:rPr>
              <a:t> </a:t>
            </a:r>
            <a:r>
              <a:rPr lang="es" sz="3600" dirty="0" err="1">
                <a:ea typeface="+mn-lt"/>
                <a:cs typeface="+mn-lt"/>
              </a:rPr>
              <a:t>achieve</a:t>
            </a:r>
            <a:r>
              <a:rPr lang="es" sz="3600" dirty="0">
                <a:ea typeface="+mn-lt"/>
                <a:cs typeface="+mn-lt"/>
              </a:rPr>
              <a:t> </a:t>
            </a:r>
            <a:r>
              <a:rPr lang="es" sz="3600" dirty="0" err="1">
                <a:ea typeface="+mn-lt"/>
                <a:cs typeface="+mn-lt"/>
              </a:rPr>
              <a:t>this</a:t>
            </a:r>
            <a:r>
              <a:rPr lang="es" sz="3600" dirty="0">
                <a:ea typeface="+mn-lt"/>
                <a:cs typeface="+mn-lt"/>
              </a:rPr>
              <a:t>.</a:t>
            </a:r>
            <a:endParaRPr lang="es-ES" sz="3600" dirty="0" err="1">
              <a:ea typeface="Source Sans Pro"/>
            </a:endParaRPr>
          </a:p>
        </p:txBody>
      </p:sp>
      <p:sp>
        <p:nvSpPr>
          <p:cNvPr id="18" name="Marcador de pie de página 17">
            <a:extLst>
              <a:ext uri="{FF2B5EF4-FFF2-40B4-BE49-F238E27FC236}">
                <a16:creationId xmlns:a16="http://schemas.microsoft.com/office/drawing/2014/main" id="{6AF91435-6F1B-4ED2-98E4-CD88427D6761}"/>
              </a:ext>
            </a:extLst>
          </p:cNvPr>
          <p:cNvSpPr>
            <a:spLocks noGrp="1"/>
          </p:cNvSpPr>
          <p:nvPr>
            <p:ph type="ftr" sz="quarter" idx="11"/>
          </p:nvPr>
        </p:nvSpPr>
        <p:spPr/>
        <p:txBody>
          <a:bodyPr rtlCol="0"/>
          <a:lstStyle/>
          <a:p>
            <a:r>
              <a:rPr lang="en-US" dirty="0">
                <a:ea typeface="Source Sans Pro"/>
              </a:rPr>
              <a:t>Time-management</a:t>
            </a:r>
            <a:endParaRPr lang="es" b="0" dirty="0">
              <a:solidFill>
                <a:srgbClr val="000000"/>
              </a:solidFill>
              <a:ea typeface="Source Sans Pro"/>
            </a:endParaRPr>
          </a:p>
          <a:p>
            <a:endParaRPr lang="es" dirty="0"/>
          </a:p>
        </p:txBody>
      </p:sp>
      <p:sp>
        <p:nvSpPr>
          <p:cNvPr id="19" name="Marcador de número de diapositiva 18">
            <a:extLst>
              <a:ext uri="{FF2B5EF4-FFF2-40B4-BE49-F238E27FC236}">
                <a16:creationId xmlns:a16="http://schemas.microsoft.com/office/drawing/2014/main" id="{0DBFE84D-5FAC-40A1-851D-09383F02EA79}"/>
              </a:ext>
            </a:extLst>
          </p:cNvPr>
          <p:cNvSpPr>
            <a:spLocks noGrp="1"/>
          </p:cNvSpPr>
          <p:nvPr>
            <p:ph type="sldNum" sz="quarter" idx="12"/>
          </p:nvPr>
        </p:nvSpPr>
        <p:spPr/>
        <p:txBody>
          <a:bodyPr rtlCol="0"/>
          <a:lstStyle/>
          <a:p>
            <a:pPr rtl="0"/>
            <a:fld id="{5EA792F7-1D9E-4C7E-A103-E8EDFDC2691E}" type="slidenum">
              <a:rPr lang="en-US" smtClean="0"/>
              <a:pPr rtl="0"/>
              <a:t>7</a:t>
            </a:fld>
            <a:endParaRPr lang="en-US" dirty="0"/>
          </a:p>
        </p:txBody>
      </p:sp>
    </p:spTree>
    <p:extLst>
      <p:ext uri="{BB962C8B-B14F-4D97-AF65-F5344CB8AC3E}">
        <p14:creationId xmlns:p14="http://schemas.microsoft.com/office/powerpoint/2010/main" val="6340338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Marcador de texto 25">
            <a:extLst>
              <a:ext uri="{FF2B5EF4-FFF2-40B4-BE49-F238E27FC236}">
                <a16:creationId xmlns:a16="http://schemas.microsoft.com/office/drawing/2014/main" id="{6838B310-17D9-46A2-8E55-9038ECD95D5F}"/>
              </a:ext>
            </a:extLst>
          </p:cNvPr>
          <p:cNvSpPr>
            <a:spLocks noGrp="1"/>
          </p:cNvSpPr>
          <p:nvPr>
            <p:ph type="body" sz="quarter" idx="18"/>
          </p:nvPr>
        </p:nvSpPr>
        <p:spPr>
          <a:xfrm>
            <a:off x="3565585" y="970315"/>
            <a:ext cx="2286000" cy="365125"/>
          </a:xfrm>
        </p:spPr>
        <p:txBody>
          <a:bodyPr rtlCol="0"/>
          <a:lstStyle/>
          <a:p>
            <a:pPr rtl="0"/>
            <a:r>
              <a:rPr lang="es">
                <a:ea typeface="Source Sans Pro"/>
              </a:rPr>
              <a:t>ATTENTION</a:t>
            </a:r>
            <a:endParaRPr lang="es" dirty="0">
              <a:ea typeface="Source Sans Pro"/>
            </a:endParaRPr>
          </a:p>
        </p:txBody>
      </p:sp>
      <p:sp>
        <p:nvSpPr>
          <p:cNvPr id="27" name="Marcador de texto 26">
            <a:extLst>
              <a:ext uri="{FF2B5EF4-FFF2-40B4-BE49-F238E27FC236}">
                <a16:creationId xmlns:a16="http://schemas.microsoft.com/office/drawing/2014/main" id="{593A8D8A-1C19-4441-B3D1-EF4218B5DA58}"/>
              </a:ext>
            </a:extLst>
          </p:cNvPr>
          <p:cNvSpPr>
            <a:spLocks noGrp="1"/>
          </p:cNvSpPr>
          <p:nvPr>
            <p:ph type="body" sz="quarter" idx="19"/>
          </p:nvPr>
        </p:nvSpPr>
        <p:spPr>
          <a:xfrm>
            <a:off x="3436189" y="1340380"/>
            <a:ext cx="4830792" cy="365125"/>
          </a:xfrm>
        </p:spPr>
        <p:txBody>
          <a:bodyPr rtlCol="0"/>
          <a:lstStyle/>
          <a:p>
            <a:r>
              <a:rPr lang="es">
                <a:ea typeface="+mn-lt"/>
                <a:cs typeface="+mn-lt"/>
              </a:rPr>
              <a:t>Where we project our attention, all the rest goes.</a:t>
            </a:r>
            <a:endParaRPr lang="es-ES"/>
          </a:p>
        </p:txBody>
      </p:sp>
      <p:sp>
        <p:nvSpPr>
          <p:cNvPr id="28" name="Marcador de texto 27">
            <a:extLst>
              <a:ext uri="{FF2B5EF4-FFF2-40B4-BE49-F238E27FC236}">
                <a16:creationId xmlns:a16="http://schemas.microsoft.com/office/drawing/2014/main" id="{A7EA3E4C-275B-4501-B233-C2718BD692C2}"/>
              </a:ext>
            </a:extLst>
          </p:cNvPr>
          <p:cNvSpPr>
            <a:spLocks noGrp="1"/>
          </p:cNvSpPr>
          <p:nvPr>
            <p:ph type="body" sz="quarter" idx="20"/>
          </p:nvPr>
        </p:nvSpPr>
        <p:spPr>
          <a:xfrm>
            <a:off x="3562967" y="4665296"/>
            <a:ext cx="2789207" cy="365125"/>
          </a:xfrm>
        </p:spPr>
        <p:txBody>
          <a:bodyPr rtlCol="0"/>
          <a:lstStyle/>
          <a:p>
            <a:r>
              <a:rPr lang="es">
                <a:ea typeface="Source Sans Pro"/>
              </a:rPr>
              <a:t>MENTAL ENERGY</a:t>
            </a:r>
          </a:p>
        </p:txBody>
      </p:sp>
      <p:sp>
        <p:nvSpPr>
          <p:cNvPr id="29" name="Marcador de texto 28">
            <a:extLst>
              <a:ext uri="{FF2B5EF4-FFF2-40B4-BE49-F238E27FC236}">
                <a16:creationId xmlns:a16="http://schemas.microsoft.com/office/drawing/2014/main" id="{EA47299A-8F7E-4922-883D-2599FB3348A7}"/>
              </a:ext>
            </a:extLst>
          </p:cNvPr>
          <p:cNvSpPr>
            <a:spLocks noGrp="1"/>
          </p:cNvSpPr>
          <p:nvPr>
            <p:ph type="body" sz="quarter" idx="21"/>
          </p:nvPr>
        </p:nvSpPr>
        <p:spPr>
          <a:xfrm>
            <a:off x="3548590" y="5035361"/>
            <a:ext cx="4715773" cy="451388"/>
          </a:xfrm>
        </p:spPr>
        <p:txBody>
          <a:bodyPr rtlCol="0"/>
          <a:lstStyle/>
          <a:p>
            <a:r>
              <a:rPr lang="es">
                <a:ea typeface="+mn-lt"/>
                <a:cs typeface="+mn-lt"/>
              </a:rPr>
              <a:t>The psychic resources at your disposal are essential to decide your next actions.</a:t>
            </a:r>
            <a:endParaRPr lang="es-ES"/>
          </a:p>
        </p:txBody>
      </p:sp>
      <p:sp>
        <p:nvSpPr>
          <p:cNvPr id="30" name="Marcador de texto 29">
            <a:extLst>
              <a:ext uri="{FF2B5EF4-FFF2-40B4-BE49-F238E27FC236}">
                <a16:creationId xmlns:a16="http://schemas.microsoft.com/office/drawing/2014/main" id="{8D88ABA3-2F28-41C0-9970-4B5C0A86C8D9}"/>
              </a:ext>
            </a:extLst>
          </p:cNvPr>
          <p:cNvSpPr>
            <a:spLocks noGrp="1"/>
          </p:cNvSpPr>
          <p:nvPr>
            <p:ph type="body" sz="quarter" idx="22"/>
          </p:nvPr>
        </p:nvSpPr>
        <p:spPr>
          <a:xfrm>
            <a:off x="6550840" y="2709975"/>
            <a:ext cx="2286000" cy="365125"/>
          </a:xfrm>
        </p:spPr>
        <p:txBody>
          <a:bodyPr rtlCol="0"/>
          <a:lstStyle/>
          <a:p>
            <a:pPr rtl="0"/>
            <a:r>
              <a:rPr lang="es"/>
              <a:t>MINDSET</a:t>
            </a:r>
          </a:p>
        </p:txBody>
      </p:sp>
      <p:sp>
        <p:nvSpPr>
          <p:cNvPr id="31" name="Marcador de texto 30">
            <a:extLst>
              <a:ext uri="{FF2B5EF4-FFF2-40B4-BE49-F238E27FC236}">
                <a16:creationId xmlns:a16="http://schemas.microsoft.com/office/drawing/2014/main" id="{80C175CB-E917-4755-A21C-DC9672977869}"/>
              </a:ext>
            </a:extLst>
          </p:cNvPr>
          <p:cNvSpPr>
            <a:spLocks noGrp="1"/>
          </p:cNvSpPr>
          <p:nvPr>
            <p:ph type="body" sz="quarter" idx="23"/>
          </p:nvPr>
        </p:nvSpPr>
        <p:spPr>
          <a:xfrm>
            <a:off x="3675368" y="3065663"/>
            <a:ext cx="4830793" cy="206974"/>
          </a:xfrm>
        </p:spPr>
        <p:txBody>
          <a:bodyPr rtlCol="0"/>
          <a:lstStyle/>
          <a:p>
            <a:r>
              <a:rPr lang="es">
                <a:ea typeface="+mn-lt"/>
                <a:cs typeface="+mn-lt"/>
              </a:rPr>
              <a:t>Your beliefs set the tone for what areas of your life you want to spend time on and thrive in.</a:t>
            </a:r>
            <a:endParaRPr lang="es-ES"/>
          </a:p>
        </p:txBody>
      </p:sp>
      <p:sp>
        <p:nvSpPr>
          <p:cNvPr id="9" name="Marcador de pie de página 8">
            <a:extLst>
              <a:ext uri="{FF2B5EF4-FFF2-40B4-BE49-F238E27FC236}">
                <a16:creationId xmlns:a16="http://schemas.microsoft.com/office/drawing/2014/main" id="{93D51D4B-995C-4B11-99DF-70EFFA5A6459}"/>
              </a:ext>
            </a:extLst>
          </p:cNvPr>
          <p:cNvSpPr>
            <a:spLocks noGrp="1"/>
          </p:cNvSpPr>
          <p:nvPr>
            <p:ph type="ftr" sz="quarter" idx="11"/>
          </p:nvPr>
        </p:nvSpPr>
        <p:spPr>
          <a:xfrm>
            <a:off x="4038600" y="6347472"/>
            <a:ext cx="4114800" cy="365125"/>
          </a:xfrm>
        </p:spPr>
        <p:txBody>
          <a:bodyPr rtlCol="0"/>
          <a:lstStyle/>
          <a:p>
            <a:r>
              <a:rPr lang="en-US" dirty="0">
                <a:ea typeface="Source Sans Pro"/>
              </a:rPr>
              <a:t>Time-management</a:t>
            </a:r>
            <a:endParaRPr lang="es" b="0" dirty="0">
              <a:solidFill>
                <a:srgbClr val="000000"/>
              </a:solidFill>
              <a:ea typeface="Source Sans Pro"/>
            </a:endParaRPr>
          </a:p>
          <a:p>
            <a:endParaRPr lang="es" dirty="0"/>
          </a:p>
        </p:txBody>
      </p:sp>
      <p:sp>
        <p:nvSpPr>
          <p:cNvPr id="12" name="Marcador de número de diapositiva 11">
            <a:extLst>
              <a:ext uri="{FF2B5EF4-FFF2-40B4-BE49-F238E27FC236}">
                <a16:creationId xmlns:a16="http://schemas.microsoft.com/office/drawing/2014/main" id="{2ED516DC-C8A4-4CBA-8798-5509B023FC0D}"/>
              </a:ext>
            </a:extLst>
          </p:cNvPr>
          <p:cNvSpPr>
            <a:spLocks noGrp="1"/>
          </p:cNvSpPr>
          <p:nvPr>
            <p:ph type="sldNum" sz="quarter" idx="12"/>
          </p:nvPr>
        </p:nvSpPr>
        <p:spPr>
          <a:xfrm>
            <a:off x="8610600" y="6347472"/>
            <a:ext cx="2743200" cy="365125"/>
          </a:xfrm>
        </p:spPr>
        <p:txBody>
          <a:bodyPr rtlCol="0"/>
          <a:lstStyle/>
          <a:p>
            <a:pPr rtl="0"/>
            <a:fld id="{5EA792F7-1D9E-4C7E-A103-E8EDFDC2691E}" type="slidenum">
              <a:rPr lang="en-US" smtClean="0"/>
              <a:pPr rtl="0"/>
              <a:t>8</a:t>
            </a:fld>
            <a:endParaRPr lang="en-US" dirty="0"/>
          </a:p>
        </p:txBody>
      </p:sp>
      <p:pic>
        <p:nvPicPr>
          <p:cNvPr id="13" name="Picture Placeholder 12" descr="Persona con lentes mirando de frente&#10;&#10;El contenido generado por IA puede ser incorrecto.">
            <a:extLst>
              <a:ext uri="{FF2B5EF4-FFF2-40B4-BE49-F238E27FC236}">
                <a16:creationId xmlns:a16="http://schemas.microsoft.com/office/drawing/2014/main" id="{1F696D56-53A2-25B9-B6F1-9F33A6199B3C}"/>
              </a:ext>
            </a:extLst>
          </p:cNvPr>
          <p:cNvPicPr>
            <a:picLocks noGrp="1" noChangeAspect="1"/>
          </p:cNvPicPr>
          <p:nvPr>
            <p:ph type="pic" sz="quarter" idx="14"/>
          </p:nvPr>
        </p:nvPicPr>
        <p:blipFill>
          <a:blip r:embed="rId3"/>
          <a:srcRect l="16667" r="16667"/>
          <a:stretch/>
        </p:blipFill>
        <p:spPr>
          <a:xfrm>
            <a:off x="1147779" y="609089"/>
            <a:ext cx="2286000" cy="2286000"/>
          </a:xfrm>
        </p:spPr>
      </p:pic>
      <p:pic>
        <p:nvPicPr>
          <p:cNvPr id="16" name="Picture Placeholder 15" descr="Imagen que contiene persona, interior, viendo, espejo&#10;&#10;El contenido generado por IA puede ser incorrecto.">
            <a:extLst>
              <a:ext uri="{FF2B5EF4-FFF2-40B4-BE49-F238E27FC236}">
                <a16:creationId xmlns:a16="http://schemas.microsoft.com/office/drawing/2014/main" id="{EE5C6841-1167-4F15-68B6-A2495922C586}"/>
              </a:ext>
            </a:extLst>
          </p:cNvPr>
          <p:cNvPicPr>
            <a:picLocks noGrp="1" noChangeAspect="1"/>
          </p:cNvPicPr>
          <p:nvPr>
            <p:ph type="pic" sz="quarter" idx="15"/>
          </p:nvPr>
        </p:nvPicPr>
        <p:blipFill>
          <a:blip r:embed="rId4"/>
          <a:srcRect l="16667" r="16667"/>
          <a:stretch/>
        </p:blipFill>
        <p:spPr>
          <a:xfrm>
            <a:off x="8842644" y="2190598"/>
            <a:ext cx="2286000" cy="2286000"/>
          </a:xfrm>
        </p:spPr>
      </p:pic>
      <p:pic>
        <p:nvPicPr>
          <p:cNvPr id="19" name="Picture Placeholder 18" descr="Imagen que contiene interior, tabla, plato, pastel&#10;&#10;El contenido generado por IA puede ser incorrecto.">
            <a:extLst>
              <a:ext uri="{FF2B5EF4-FFF2-40B4-BE49-F238E27FC236}">
                <a16:creationId xmlns:a16="http://schemas.microsoft.com/office/drawing/2014/main" id="{0BDDC7E8-C6DA-1A1E-9390-6E7D4BA5DB56}"/>
              </a:ext>
            </a:extLst>
          </p:cNvPr>
          <p:cNvPicPr>
            <a:picLocks noGrp="1" noChangeAspect="1"/>
          </p:cNvPicPr>
          <p:nvPr>
            <p:ph type="pic" sz="quarter" idx="16"/>
          </p:nvPr>
        </p:nvPicPr>
        <p:blipFill>
          <a:blip r:embed="rId5"/>
          <a:srcRect t="16667" b="16667"/>
          <a:stretch/>
        </p:blipFill>
        <p:spPr>
          <a:xfrm>
            <a:off x="1153735" y="3800862"/>
            <a:ext cx="2286000" cy="2286000"/>
          </a:xfrm>
        </p:spPr>
      </p:pic>
    </p:spTree>
    <p:extLst>
      <p:ext uri="{BB962C8B-B14F-4D97-AF65-F5344CB8AC3E}">
        <p14:creationId xmlns:p14="http://schemas.microsoft.com/office/powerpoint/2010/main" val="13525709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6">
                                            <p:txEl>
                                              <p:pRg st="0" end="0"/>
                                            </p:txEl>
                                          </p:spTgt>
                                        </p:tgtEl>
                                        <p:attrNameLst>
                                          <p:attrName>style.visibility</p:attrName>
                                        </p:attrNameLst>
                                      </p:cBhvr>
                                      <p:to>
                                        <p:strVal val="visible"/>
                                      </p:to>
                                    </p:set>
                                    <p:animEffect transition="in" filter="fade">
                                      <p:cBhvr>
                                        <p:cTn id="13" dur="500"/>
                                        <p:tgtEl>
                                          <p:spTgt spid="2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7">
                                            <p:txEl>
                                              <p:pRg st="0" end="0"/>
                                            </p:txEl>
                                          </p:spTgt>
                                        </p:tgtEl>
                                        <p:attrNameLst>
                                          <p:attrName>style.visibility</p:attrName>
                                        </p:attrNameLst>
                                      </p:cBhvr>
                                      <p:to>
                                        <p:strVal val="visible"/>
                                      </p:to>
                                    </p:set>
                                    <p:animEffect transition="in" filter="fade">
                                      <p:cBhvr>
                                        <p:cTn id="18" dur="500"/>
                                        <p:tgtEl>
                                          <p:spTgt spid="2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0">
                                            <p:txEl>
                                              <p:pRg st="0" end="0"/>
                                            </p:txEl>
                                          </p:spTgt>
                                        </p:tgtEl>
                                        <p:attrNameLst>
                                          <p:attrName>style.visibility</p:attrName>
                                        </p:attrNameLst>
                                      </p:cBhvr>
                                      <p:to>
                                        <p:strVal val="visible"/>
                                      </p:to>
                                    </p:set>
                                    <p:animEffect transition="in" filter="fade">
                                      <p:cBhvr>
                                        <p:cTn id="29" dur="500"/>
                                        <p:tgtEl>
                                          <p:spTgt spid="30">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1">
                                            <p:txEl>
                                              <p:pRg st="0" end="0"/>
                                            </p:txEl>
                                          </p:spTgt>
                                        </p:tgtEl>
                                        <p:attrNameLst>
                                          <p:attrName>style.visibility</p:attrName>
                                        </p:attrNameLst>
                                      </p:cBhvr>
                                      <p:to>
                                        <p:strVal val="visible"/>
                                      </p:to>
                                    </p:set>
                                    <p:animEffect transition="in" filter="fade">
                                      <p:cBhvr>
                                        <p:cTn id="34" dur="500"/>
                                        <p:tgtEl>
                                          <p:spTgt spid="31">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8">
                                            <p:txEl>
                                              <p:pRg st="0" end="0"/>
                                            </p:txEl>
                                          </p:spTgt>
                                        </p:tgtEl>
                                        <p:attrNameLst>
                                          <p:attrName>style.visibility</p:attrName>
                                        </p:attrNameLst>
                                      </p:cBhvr>
                                      <p:to>
                                        <p:strVal val="visible"/>
                                      </p:to>
                                    </p:set>
                                    <p:animEffect transition="in" filter="fade">
                                      <p:cBhvr>
                                        <p:cTn id="45" dur="500"/>
                                        <p:tgtEl>
                                          <p:spTgt spid="28">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9">
                                            <p:txEl>
                                              <p:pRg st="0" end="0"/>
                                            </p:txEl>
                                          </p:spTgt>
                                        </p:tgtEl>
                                        <p:attrNameLst>
                                          <p:attrName>style.visibility</p:attrName>
                                        </p:attrNameLst>
                                      </p:cBhvr>
                                      <p:to>
                                        <p:strVal val="visible"/>
                                      </p:to>
                                    </p:set>
                                    <p:animEffect transition="in" filter="fade">
                                      <p:cBhvr>
                                        <p:cTn id="50"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bldP spid="27" grpId="0" build="p"/>
      <p:bldP spid="28" grpId="0" build="p"/>
      <p:bldP spid="29" grpId="0" build="p"/>
      <p:bldP spid="30" grpId="0" build="p"/>
      <p:bldP spid="3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D7009-F01D-A2DB-0C52-5931094877BA}"/>
            </a:ext>
          </a:extLst>
        </p:cNvPr>
        <p:cNvGrpSpPr/>
        <p:nvPr/>
      </p:nvGrpSpPr>
      <p:grpSpPr>
        <a:xfrm>
          <a:off x="0" y="0"/>
          <a:ext cx="0" cy="0"/>
          <a:chOff x="0" y="0"/>
          <a:chExt cx="0" cy="0"/>
        </a:xfrm>
      </p:grpSpPr>
      <p:sp>
        <p:nvSpPr>
          <p:cNvPr id="5" name="Título 4">
            <a:extLst>
              <a:ext uri="{FF2B5EF4-FFF2-40B4-BE49-F238E27FC236}">
                <a16:creationId xmlns:a16="http://schemas.microsoft.com/office/drawing/2014/main" id="{46405202-2F66-CF1D-CC63-CE1BE25EF92B}"/>
              </a:ext>
            </a:extLst>
          </p:cNvPr>
          <p:cNvSpPr>
            <a:spLocks noGrp="1"/>
          </p:cNvSpPr>
          <p:nvPr>
            <p:ph type="title"/>
          </p:nvPr>
        </p:nvSpPr>
        <p:spPr>
          <a:xfrm>
            <a:off x="2170923" y="1078745"/>
            <a:ext cx="7175530" cy="5272043"/>
          </a:xfrm>
        </p:spPr>
        <p:txBody>
          <a:bodyPr rtlCol="0">
            <a:normAutofit/>
          </a:bodyPr>
          <a:lstStyle/>
          <a:p>
            <a:r>
              <a:rPr lang="es" sz="3200" err="1">
                <a:ea typeface="+mj-lt"/>
                <a:cs typeface="+mj-lt"/>
              </a:rPr>
              <a:t>His</a:t>
            </a:r>
            <a:r>
              <a:rPr lang="es" sz="3200" dirty="0">
                <a:ea typeface="+mj-lt"/>
                <a:cs typeface="+mj-lt"/>
              </a:rPr>
              <a:t> </a:t>
            </a:r>
            <a:r>
              <a:rPr lang="es" sz="3200" err="1">
                <a:ea typeface="+mj-lt"/>
                <a:cs typeface="+mj-lt"/>
              </a:rPr>
              <a:t>neuroscience-based</a:t>
            </a:r>
            <a:r>
              <a:rPr lang="es" sz="3200" dirty="0">
                <a:ea typeface="+mj-lt"/>
                <a:cs typeface="+mj-lt"/>
              </a:rPr>
              <a:t> </a:t>
            </a:r>
            <a:r>
              <a:rPr lang="es" sz="3200" err="1">
                <a:ea typeface="+mj-lt"/>
                <a:cs typeface="+mj-lt"/>
              </a:rPr>
              <a:t>approach</a:t>
            </a:r>
            <a:r>
              <a:rPr lang="es" sz="3200">
                <a:ea typeface="+mj-lt"/>
                <a:cs typeface="+mj-lt"/>
              </a:rPr>
              <a:t> gives us strategies that help us focus on what matters and combat procrastination by improving performance.</a:t>
            </a:r>
            <a:endParaRPr lang="es-ES" sz="3200">
              <a:ea typeface="Source Sans Pro"/>
            </a:endParaRPr>
          </a:p>
          <a:p>
            <a:endParaRPr lang="es">
              <a:ea typeface="Source Sans Pro"/>
            </a:endParaRPr>
          </a:p>
        </p:txBody>
      </p:sp>
      <p:sp>
        <p:nvSpPr>
          <p:cNvPr id="12" name="Marcador de pie de página 11">
            <a:extLst>
              <a:ext uri="{FF2B5EF4-FFF2-40B4-BE49-F238E27FC236}">
                <a16:creationId xmlns:a16="http://schemas.microsoft.com/office/drawing/2014/main" id="{ADE8F3DB-70F4-6274-AE77-39D4339F241A}"/>
              </a:ext>
            </a:extLst>
          </p:cNvPr>
          <p:cNvSpPr>
            <a:spLocks noGrp="1"/>
          </p:cNvSpPr>
          <p:nvPr>
            <p:ph type="ftr" sz="quarter" idx="11"/>
          </p:nvPr>
        </p:nvSpPr>
        <p:spPr/>
        <p:txBody>
          <a:bodyPr rtlCol="0"/>
          <a:lstStyle/>
          <a:p>
            <a:pPr rtl="0"/>
            <a:r>
              <a:rPr lang="es" dirty="0">
                <a:ea typeface="Source Sans Pro SemiBold"/>
              </a:rPr>
              <a:t>Time-</a:t>
            </a:r>
            <a:r>
              <a:rPr lang="es" dirty="0" err="1">
                <a:ea typeface="Source Sans Pro SemiBold"/>
              </a:rPr>
              <a:t>management</a:t>
            </a:r>
          </a:p>
        </p:txBody>
      </p:sp>
      <p:sp>
        <p:nvSpPr>
          <p:cNvPr id="13" name="Marcador de número de diapositiva 12">
            <a:extLst>
              <a:ext uri="{FF2B5EF4-FFF2-40B4-BE49-F238E27FC236}">
                <a16:creationId xmlns:a16="http://schemas.microsoft.com/office/drawing/2014/main" id="{E31E7409-8EA0-2C3A-9547-CEC4BBAEF685}"/>
              </a:ext>
            </a:extLst>
          </p:cNvPr>
          <p:cNvSpPr>
            <a:spLocks noGrp="1"/>
          </p:cNvSpPr>
          <p:nvPr>
            <p:ph type="sldNum" sz="quarter" idx="12"/>
          </p:nvPr>
        </p:nvSpPr>
        <p:spPr/>
        <p:txBody>
          <a:bodyPr rtlCol="0"/>
          <a:lstStyle/>
          <a:p>
            <a:pPr rtl="0"/>
            <a:fld id="{5EA792F7-1D9E-4C7E-A103-E8EDFDC2691E}" type="slidenum">
              <a:rPr lang="en-US" smtClean="0">
                <a:solidFill>
                  <a:srgbClr val="898989"/>
                </a:solidFill>
              </a:rPr>
              <a:t>9</a:t>
            </a:fld>
            <a:endParaRPr lang="en-US" dirty="0">
              <a:solidFill>
                <a:srgbClr val="898989"/>
              </a:solidFill>
            </a:endParaRPr>
          </a:p>
        </p:txBody>
      </p:sp>
    </p:spTree>
    <p:extLst>
      <p:ext uri="{BB962C8B-B14F-4D97-AF65-F5344CB8AC3E}">
        <p14:creationId xmlns:p14="http://schemas.microsoft.com/office/powerpoint/2010/main" val="172562957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6DC501B-9A38-A020-370E-28C721B72711}"/>
            </a:ext>
          </a:extLst>
        </p:cNvPr>
        <p:cNvGrpSpPr/>
        <p:nvPr/>
      </p:nvGrpSpPr>
      <p:grpSpPr>
        <a:xfrm>
          <a:off x="0" y="0"/>
          <a:ext cx="0" cy="0"/>
          <a:chOff x="0" y="0"/>
          <a:chExt cx="0" cy="0"/>
        </a:xfrm>
      </p:grpSpPr>
      <p:grpSp>
        <p:nvGrpSpPr>
          <p:cNvPr id="53" name="Graphic 185">
            <a:extLst>
              <a:ext uri="{FF2B5EF4-FFF2-40B4-BE49-F238E27FC236}">
                <a16:creationId xmlns:a16="http://schemas.microsoft.com/office/drawing/2014/main" id="{8A351602-3772-4279-B0D3-A523F6F6EA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54" name="Freeform: Shape 53">
              <a:extLst>
                <a:ext uri="{FF2B5EF4-FFF2-40B4-BE49-F238E27FC236}">
                  <a16:creationId xmlns:a16="http://schemas.microsoft.com/office/drawing/2014/main" id="{A5AAAA75-5FFB-4C07-AD4A-3146773E6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1479895E-3847-44BB-8404-28F14219F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50E02F68-8149-4236-8D9F-6B550F78B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956FCAAB-F073-4561-A484-42C7DD10D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6CF8DB94-87A3-43E9-9BBB-301CFF0FB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60" name="Oval 59">
            <a:extLst>
              <a:ext uri="{FF2B5EF4-FFF2-40B4-BE49-F238E27FC236}">
                <a16:creationId xmlns:a16="http://schemas.microsoft.com/office/drawing/2014/main" id="{7D6BF779-0B8C-4CC2-9268-9506AD0C5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62" name="Rectangle 61">
            <a:extLst>
              <a:ext uri="{FF2B5EF4-FFF2-40B4-BE49-F238E27FC236}">
                <a16:creationId xmlns:a16="http://schemas.microsoft.com/office/drawing/2014/main" id="{8B646C36-EEEC-4D52-8E8E-206F4CD8A3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ítulo 5">
            <a:extLst>
              <a:ext uri="{FF2B5EF4-FFF2-40B4-BE49-F238E27FC236}">
                <a16:creationId xmlns:a16="http://schemas.microsoft.com/office/drawing/2014/main" id="{FF05EC7E-5E58-B53A-37A8-E5C3151D270A}"/>
              </a:ext>
            </a:extLst>
          </p:cNvPr>
          <p:cNvSpPr>
            <a:spLocks noGrp="1"/>
          </p:cNvSpPr>
          <p:nvPr>
            <p:ph type="ctrTitle"/>
          </p:nvPr>
        </p:nvSpPr>
        <p:spPr>
          <a:xfrm>
            <a:off x="950289" y="825000"/>
            <a:ext cx="4894428" cy="3570162"/>
          </a:xfrm>
        </p:spPr>
        <p:txBody>
          <a:bodyPr vert="horz" lIns="91440" tIns="45720" rIns="91440" bIns="45720" rtlCol="0" anchor="b">
            <a:normAutofit/>
          </a:bodyPr>
          <a:lstStyle/>
          <a:p>
            <a:r>
              <a:rPr lang="en-US" sz="3300" cap="all" dirty="0">
                <a:ea typeface="Source Sans Pro SemiBold" panose="020B0603030403020204" pitchFamily="34" charset="0"/>
              </a:rPr>
              <a:t>Challenges in Time Management</a:t>
            </a:r>
            <a:endParaRPr lang="es-ES"/>
          </a:p>
        </p:txBody>
      </p:sp>
      <p:grpSp>
        <p:nvGrpSpPr>
          <p:cNvPr id="64" name="Group 63">
            <a:extLst>
              <a:ext uri="{FF2B5EF4-FFF2-40B4-BE49-F238E27FC236}">
                <a16:creationId xmlns:a16="http://schemas.microsoft.com/office/drawing/2014/main" id="{B2EBBF56-923D-48A7-9F8F-86E33CFA3E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81655" y="673020"/>
            <a:ext cx="4833902" cy="5683329"/>
            <a:chOff x="1674895" y="1345036"/>
            <a:chExt cx="5428610" cy="4210939"/>
          </a:xfrm>
        </p:grpSpPr>
        <p:sp>
          <p:nvSpPr>
            <p:cNvPr id="65" name="Rectangle 64">
              <a:extLst>
                <a:ext uri="{FF2B5EF4-FFF2-40B4-BE49-F238E27FC236}">
                  <a16:creationId xmlns:a16="http://schemas.microsoft.com/office/drawing/2014/main" id="{A6D5794E-BC9E-4A8A-BB29-9A32C8F267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216175AF-13E0-4D14-8638-11BBE8359A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68" name="Rectangle 67">
            <a:extLst>
              <a:ext uri="{FF2B5EF4-FFF2-40B4-BE49-F238E27FC236}">
                <a16:creationId xmlns:a16="http://schemas.microsoft.com/office/drawing/2014/main" id="{8258443E-B333-44F4-8D49-1EAB1C1A4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50256" y="596822"/>
            <a:ext cx="4833901" cy="5653877"/>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0"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3427" y="1159624"/>
            <a:ext cx="1054466" cy="469689"/>
            <a:chOff x="9841624" y="4115729"/>
            <a:chExt cx="602169" cy="268223"/>
          </a:xfrm>
          <a:solidFill>
            <a:schemeClr val="tx1"/>
          </a:solidFill>
        </p:grpSpPr>
        <p:sp>
          <p:nvSpPr>
            <p:cNvPr id="71" name="Freeform: Shape 70">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pic>
        <p:nvPicPr>
          <p:cNvPr id="4" name="Picture Placeholder 3">
            <a:extLst>
              <a:ext uri="{FF2B5EF4-FFF2-40B4-BE49-F238E27FC236}">
                <a16:creationId xmlns:a16="http://schemas.microsoft.com/office/drawing/2014/main" id="{9CC3CAA9-F625-CD65-7995-B35C229C4F55}"/>
              </a:ext>
            </a:extLst>
          </p:cNvPr>
          <p:cNvPicPr>
            <a:picLocks noGrp="1" noChangeAspect="1"/>
          </p:cNvPicPr>
          <p:nvPr>
            <p:ph type="pic" sz="quarter" idx="10"/>
          </p:nvPr>
        </p:nvPicPr>
        <p:blipFill>
          <a:blip r:embed="rId3"/>
          <a:srcRect l="16667" r="16667"/>
          <a:stretch/>
        </p:blipFill>
        <p:spPr>
          <a:xfrm>
            <a:off x="6817629" y="1471726"/>
            <a:ext cx="3899155" cy="3904067"/>
          </a:xfrm>
          <a:prstGeom prst="rect">
            <a:avLst/>
          </a:prstGeom>
          <a:ln w="28575">
            <a:noFill/>
          </a:ln>
        </p:spPr>
      </p:pic>
      <p:sp>
        <p:nvSpPr>
          <p:cNvPr id="77" name="Graphic 212">
            <a:extLst>
              <a:ext uri="{FF2B5EF4-FFF2-40B4-BE49-F238E27FC236}">
                <a16:creationId xmlns:a16="http://schemas.microsoft.com/office/drawing/2014/main" id="{4FB204DF-284E-45F6-A017-79A4DF57BC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24285" y="1286612"/>
            <a:ext cx="891445" cy="89144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9" name="Graphic 212">
            <a:extLst>
              <a:ext uri="{FF2B5EF4-FFF2-40B4-BE49-F238E27FC236}">
                <a16:creationId xmlns:a16="http://schemas.microsoft.com/office/drawing/2014/main" id="{EB8560A9-B281-46EB-A304-1E4A5A00D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24285" y="1286612"/>
            <a:ext cx="891445" cy="89144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1" name="Oval 80">
            <a:extLst>
              <a:ext uri="{FF2B5EF4-FFF2-40B4-BE49-F238E27FC236}">
                <a16:creationId xmlns:a16="http://schemas.microsoft.com/office/drawing/2014/main" id="{4D1A5E71-B6B6-486A-8CDC-C7ABD9B90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1256" y="5416520"/>
            <a:ext cx="419129" cy="419129"/>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3" name="Oval 82">
            <a:extLst>
              <a:ext uri="{FF2B5EF4-FFF2-40B4-BE49-F238E27FC236}">
                <a16:creationId xmlns:a16="http://schemas.microsoft.com/office/drawing/2014/main" id="{667882DD-56E8-460E-99D5-86E71982D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1256" y="5416520"/>
            <a:ext cx="419129" cy="419129"/>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5272771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Marcador de texto 11">
            <a:extLst>
              <a:ext uri="{FF2B5EF4-FFF2-40B4-BE49-F238E27FC236}">
                <a16:creationId xmlns:a16="http://schemas.microsoft.com/office/drawing/2014/main" id="{DCD459C0-90F4-4652-913D-1021EB6569B3}"/>
              </a:ext>
            </a:extLst>
          </p:cNvPr>
          <p:cNvSpPr>
            <a:spLocks noGrp="1"/>
          </p:cNvSpPr>
          <p:nvPr>
            <p:ph type="body" sz="quarter" idx="14"/>
          </p:nvPr>
        </p:nvSpPr>
        <p:spPr>
          <a:xfrm>
            <a:off x="254443" y="2022547"/>
            <a:ext cx="3534208" cy="3295650"/>
          </a:xfrm>
        </p:spPr>
        <p:txBody>
          <a:bodyPr vert="horz" lIns="91440" tIns="45720" rIns="91440" bIns="45720" rtlCol="0" anchor="t">
            <a:noAutofit/>
          </a:bodyPr>
          <a:lstStyle/>
          <a:p>
            <a:pPr marL="0" indent="0" algn="ctr">
              <a:buNone/>
            </a:pPr>
            <a:r>
              <a:rPr lang="es" sz="2400" dirty="0">
                <a:ea typeface="+mn-lt"/>
                <a:cs typeface="+mn-lt"/>
              </a:rPr>
              <a:t>In </a:t>
            </a:r>
            <a:r>
              <a:rPr lang="es" sz="2400" err="1">
                <a:ea typeface="+mn-lt"/>
                <a:cs typeface="+mn-lt"/>
              </a:rPr>
              <a:t>the</a:t>
            </a:r>
            <a:r>
              <a:rPr lang="es" sz="2400" dirty="0">
                <a:ea typeface="+mn-lt"/>
                <a:cs typeface="+mn-lt"/>
              </a:rPr>
              <a:t> Digital Age </a:t>
            </a:r>
            <a:r>
              <a:rPr lang="es" sz="2400" err="1">
                <a:ea typeface="+mn-lt"/>
                <a:cs typeface="+mn-lt"/>
              </a:rPr>
              <a:t>we</a:t>
            </a:r>
            <a:r>
              <a:rPr lang="es" sz="2400" dirty="0">
                <a:ea typeface="+mn-lt"/>
                <a:cs typeface="+mn-lt"/>
              </a:rPr>
              <a:t> are living in, </a:t>
            </a:r>
            <a:r>
              <a:rPr lang="es" sz="2400" err="1">
                <a:ea typeface="+mn-lt"/>
                <a:cs typeface="+mn-lt"/>
              </a:rPr>
              <a:t>it</a:t>
            </a:r>
            <a:r>
              <a:rPr lang="es" sz="2400" dirty="0">
                <a:ea typeface="+mn-lt"/>
                <a:cs typeface="+mn-lt"/>
              </a:rPr>
              <a:t> </a:t>
            </a:r>
            <a:r>
              <a:rPr lang="es" sz="2400" err="1">
                <a:ea typeface="+mn-lt"/>
                <a:cs typeface="+mn-lt"/>
              </a:rPr>
              <a:t>is</a:t>
            </a:r>
            <a:r>
              <a:rPr lang="es" sz="2400" dirty="0">
                <a:ea typeface="+mn-lt"/>
                <a:cs typeface="+mn-lt"/>
              </a:rPr>
              <a:t> a </a:t>
            </a:r>
            <a:r>
              <a:rPr lang="es" sz="2400" err="1">
                <a:ea typeface="+mn-lt"/>
                <a:cs typeface="+mn-lt"/>
              </a:rPr>
              <a:t>great</a:t>
            </a:r>
            <a:r>
              <a:rPr lang="es" sz="2400" dirty="0">
                <a:ea typeface="+mn-lt"/>
                <a:cs typeface="+mn-lt"/>
              </a:rPr>
              <a:t> </a:t>
            </a:r>
            <a:r>
              <a:rPr lang="es" sz="2400" err="1">
                <a:ea typeface="+mn-lt"/>
                <a:cs typeface="+mn-lt"/>
              </a:rPr>
              <a:t>challenge</a:t>
            </a:r>
            <a:r>
              <a:rPr lang="es" sz="2400" dirty="0">
                <a:ea typeface="+mn-lt"/>
                <a:cs typeface="+mn-lt"/>
              </a:rPr>
              <a:t> </a:t>
            </a:r>
            <a:r>
              <a:rPr lang="es" sz="2400" err="1">
                <a:ea typeface="+mn-lt"/>
                <a:cs typeface="+mn-lt"/>
              </a:rPr>
              <a:t>to</a:t>
            </a:r>
            <a:r>
              <a:rPr lang="es" sz="2400" dirty="0">
                <a:ea typeface="+mn-lt"/>
                <a:cs typeface="+mn-lt"/>
              </a:rPr>
              <a:t> </a:t>
            </a:r>
            <a:r>
              <a:rPr lang="es" sz="2400" err="1">
                <a:ea typeface="+mn-lt"/>
                <a:cs typeface="+mn-lt"/>
              </a:rPr>
              <a:t>focus</a:t>
            </a:r>
            <a:r>
              <a:rPr lang="es" sz="2400" dirty="0">
                <a:ea typeface="+mn-lt"/>
                <a:cs typeface="+mn-lt"/>
              </a:rPr>
              <a:t> and </a:t>
            </a:r>
            <a:r>
              <a:rPr lang="es" sz="2400" err="1">
                <a:ea typeface="+mn-lt"/>
                <a:cs typeface="+mn-lt"/>
              </a:rPr>
              <a:t>maintain</a:t>
            </a:r>
            <a:r>
              <a:rPr lang="es" sz="2400" dirty="0">
                <a:ea typeface="+mn-lt"/>
                <a:cs typeface="+mn-lt"/>
              </a:rPr>
              <a:t> </a:t>
            </a:r>
            <a:r>
              <a:rPr lang="es" sz="2400" err="1">
                <a:ea typeface="+mn-lt"/>
                <a:cs typeface="+mn-lt"/>
              </a:rPr>
              <a:t>our</a:t>
            </a:r>
            <a:r>
              <a:rPr lang="es" sz="2400" dirty="0">
                <a:ea typeface="+mn-lt"/>
                <a:cs typeface="+mn-lt"/>
              </a:rPr>
              <a:t> </a:t>
            </a:r>
            <a:r>
              <a:rPr lang="es" sz="2400" err="1">
                <a:ea typeface="+mn-lt"/>
                <a:cs typeface="+mn-lt"/>
              </a:rPr>
              <a:t>attention</a:t>
            </a:r>
            <a:r>
              <a:rPr lang="es" sz="2400" dirty="0">
                <a:ea typeface="+mn-lt"/>
                <a:cs typeface="+mn-lt"/>
              </a:rPr>
              <a:t> </a:t>
            </a:r>
            <a:r>
              <a:rPr lang="es" sz="2400" err="1">
                <a:ea typeface="+mn-lt"/>
                <a:cs typeface="+mn-lt"/>
              </a:rPr>
              <a:t>on</a:t>
            </a:r>
            <a:r>
              <a:rPr lang="es" sz="2400" dirty="0">
                <a:ea typeface="+mn-lt"/>
                <a:cs typeface="+mn-lt"/>
              </a:rPr>
              <a:t> </a:t>
            </a:r>
            <a:r>
              <a:rPr lang="es" sz="2400" err="1">
                <a:ea typeface="+mn-lt"/>
                <a:cs typeface="+mn-lt"/>
              </a:rPr>
              <a:t>achieving</a:t>
            </a:r>
            <a:r>
              <a:rPr lang="es" sz="2400" dirty="0">
                <a:ea typeface="+mn-lt"/>
                <a:cs typeface="+mn-lt"/>
              </a:rPr>
              <a:t> </a:t>
            </a:r>
            <a:r>
              <a:rPr lang="es" sz="2400" err="1">
                <a:ea typeface="+mn-lt"/>
                <a:cs typeface="+mn-lt"/>
              </a:rPr>
              <a:t>our</a:t>
            </a:r>
            <a:r>
              <a:rPr lang="es" sz="2400" dirty="0">
                <a:ea typeface="+mn-lt"/>
                <a:cs typeface="+mn-lt"/>
              </a:rPr>
              <a:t> </a:t>
            </a:r>
            <a:r>
              <a:rPr lang="es" sz="2400" err="1">
                <a:ea typeface="+mn-lt"/>
                <a:cs typeface="+mn-lt"/>
              </a:rPr>
              <a:t>goals</a:t>
            </a:r>
            <a:r>
              <a:rPr lang="es" sz="2400" dirty="0">
                <a:ea typeface="+mn-lt"/>
                <a:cs typeface="+mn-lt"/>
              </a:rPr>
              <a:t> </a:t>
            </a:r>
            <a:r>
              <a:rPr lang="es" sz="2400" err="1">
                <a:ea typeface="+mn-lt"/>
                <a:cs typeface="+mn-lt"/>
              </a:rPr>
              <a:t>due</a:t>
            </a:r>
            <a:r>
              <a:rPr lang="es" sz="2400" dirty="0">
                <a:ea typeface="+mn-lt"/>
                <a:cs typeface="+mn-lt"/>
              </a:rPr>
              <a:t> </a:t>
            </a:r>
            <a:r>
              <a:rPr lang="es" sz="2400" err="1">
                <a:ea typeface="+mn-lt"/>
                <a:cs typeface="+mn-lt"/>
              </a:rPr>
              <a:t>to</a:t>
            </a:r>
            <a:r>
              <a:rPr lang="es" sz="2400" dirty="0">
                <a:ea typeface="+mn-lt"/>
                <a:cs typeface="+mn-lt"/>
              </a:rPr>
              <a:t> </a:t>
            </a:r>
            <a:r>
              <a:rPr lang="es" sz="2400" err="1">
                <a:ea typeface="+mn-lt"/>
                <a:cs typeface="+mn-lt"/>
              </a:rPr>
              <a:t>the</a:t>
            </a:r>
            <a:r>
              <a:rPr lang="es" sz="2400" dirty="0">
                <a:ea typeface="+mn-lt"/>
                <a:cs typeface="+mn-lt"/>
              </a:rPr>
              <a:t> </a:t>
            </a:r>
            <a:r>
              <a:rPr lang="es" sz="2400" err="1">
                <a:ea typeface="+mn-lt"/>
                <a:cs typeface="+mn-lt"/>
              </a:rPr>
              <a:t>constant</a:t>
            </a:r>
            <a:r>
              <a:rPr lang="es" sz="2400" dirty="0">
                <a:ea typeface="+mn-lt"/>
                <a:cs typeface="+mn-lt"/>
              </a:rPr>
              <a:t> </a:t>
            </a:r>
            <a:r>
              <a:rPr lang="es" sz="2400" err="1">
                <a:ea typeface="+mn-lt"/>
                <a:cs typeface="+mn-lt"/>
              </a:rPr>
              <a:t>distracting</a:t>
            </a:r>
            <a:r>
              <a:rPr lang="es" sz="2400" dirty="0">
                <a:ea typeface="+mn-lt"/>
                <a:cs typeface="+mn-lt"/>
              </a:rPr>
              <a:t> </a:t>
            </a:r>
            <a:r>
              <a:rPr lang="es" sz="2400" err="1">
                <a:ea typeface="+mn-lt"/>
                <a:cs typeface="+mn-lt"/>
              </a:rPr>
              <a:t>stimuli</a:t>
            </a:r>
            <a:r>
              <a:rPr lang="es" sz="2400" dirty="0">
                <a:ea typeface="+mn-lt"/>
                <a:cs typeface="+mn-lt"/>
              </a:rPr>
              <a:t> </a:t>
            </a:r>
            <a:r>
              <a:rPr lang="es" sz="2400" err="1">
                <a:ea typeface="+mn-lt"/>
                <a:cs typeface="+mn-lt"/>
              </a:rPr>
              <a:t>of</a:t>
            </a:r>
            <a:r>
              <a:rPr lang="es" sz="2400" dirty="0">
                <a:ea typeface="+mn-lt"/>
                <a:cs typeface="+mn-lt"/>
              </a:rPr>
              <a:t> stress and </a:t>
            </a:r>
            <a:r>
              <a:rPr lang="es" sz="2400" err="1">
                <a:ea typeface="+mn-lt"/>
                <a:cs typeface="+mn-lt"/>
              </a:rPr>
              <a:t>technology</a:t>
            </a:r>
            <a:r>
              <a:rPr lang="es" sz="2400" dirty="0">
                <a:ea typeface="+mn-lt"/>
                <a:cs typeface="+mn-lt"/>
              </a:rPr>
              <a:t>.</a:t>
            </a:r>
            <a:endParaRPr lang="es-ES" sz="2400" dirty="0">
              <a:ea typeface="Source Sans Pro"/>
            </a:endParaRPr>
          </a:p>
        </p:txBody>
      </p:sp>
      <p:sp>
        <p:nvSpPr>
          <p:cNvPr id="14" name="Marcador de texto 13">
            <a:extLst>
              <a:ext uri="{FF2B5EF4-FFF2-40B4-BE49-F238E27FC236}">
                <a16:creationId xmlns:a16="http://schemas.microsoft.com/office/drawing/2014/main" id="{3AF5D41D-917B-4A62-A6CF-047CC4C82DC3}"/>
              </a:ext>
            </a:extLst>
          </p:cNvPr>
          <p:cNvSpPr>
            <a:spLocks noGrp="1"/>
          </p:cNvSpPr>
          <p:nvPr>
            <p:ph type="body" sz="quarter" idx="16"/>
          </p:nvPr>
        </p:nvSpPr>
        <p:spPr>
          <a:xfrm>
            <a:off x="4193124" y="1778132"/>
            <a:ext cx="3534208" cy="3295650"/>
          </a:xfrm>
        </p:spPr>
        <p:txBody>
          <a:bodyPr vert="horz" lIns="91440" tIns="45720" rIns="91440" bIns="45720" rtlCol="0" anchor="t">
            <a:normAutofit/>
          </a:bodyPr>
          <a:lstStyle/>
          <a:p>
            <a:pPr marL="0" indent="0" algn="ctr">
              <a:buNone/>
            </a:pPr>
            <a:r>
              <a:rPr lang="es" sz="2400" err="1">
                <a:ea typeface="+mn-lt"/>
                <a:cs typeface="+mn-lt"/>
              </a:rPr>
              <a:t>An</a:t>
            </a:r>
            <a:r>
              <a:rPr lang="es" sz="2400" dirty="0">
                <a:ea typeface="+mn-lt"/>
                <a:cs typeface="+mn-lt"/>
              </a:rPr>
              <a:t> </a:t>
            </a:r>
            <a:r>
              <a:rPr lang="es" sz="2400" err="1">
                <a:ea typeface="+mn-lt"/>
                <a:cs typeface="+mn-lt"/>
              </a:rPr>
              <a:t>article</a:t>
            </a:r>
            <a:r>
              <a:rPr lang="es" sz="2400" dirty="0">
                <a:ea typeface="+mn-lt"/>
                <a:cs typeface="+mn-lt"/>
              </a:rPr>
              <a:t> </a:t>
            </a:r>
            <a:r>
              <a:rPr lang="es" sz="2400" err="1">
                <a:ea typeface="+mn-lt"/>
                <a:cs typeface="+mn-lt"/>
              </a:rPr>
              <a:t>on</a:t>
            </a:r>
            <a:r>
              <a:rPr lang="es" sz="2400" dirty="0">
                <a:ea typeface="+mn-lt"/>
                <a:cs typeface="+mn-lt"/>
              </a:rPr>
              <a:t> </a:t>
            </a:r>
            <a:r>
              <a:rPr lang="es" sz="2400" err="1">
                <a:ea typeface="+mn-lt"/>
                <a:cs typeface="+mn-lt"/>
              </a:rPr>
              <a:t>the</a:t>
            </a:r>
            <a:r>
              <a:rPr lang="es" sz="2400" dirty="0">
                <a:ea typeface="+mn-lt"/>
                <a:cs typeface="+mn-lt"/>
              </a:rPr>
              <a:t> internet </a:t>
            </a:r>
            <a:r>
              <a:rPr lang="es" sz="2400" err="1">
                <a:ea typeface="+mn-lt"/>
                <a:cs typeface="+mn-lt"/>
              </a:rPr>
              <a:t>of</a:t>
            </a:r>
            <a:r>
              <a:rPr lang="es" sz="2400" dirty="0">
                <a:ea typeface="+mn-lt"/>
                <a:cs typeface="+mn-lt"/>
              </a:rPr>
              <a:t> a </a:t>
            </a:r>
            <a:r>
              <a:rPr lang="es" sz="2400" err="1">
                <a:ea typeface="+mn-lt"/>
                <a:cs typeface="+mn-lt"/>
              </a:rPr>
              <a:t>study</a:t>
            </a:r>
            <a:r>
              <a:rPr lang="es" sz="2400" dirty="0">
                <a:ea typeface="+mn-lt"/>
                <a:cs typeface="+mn-lt"/>
              </a:rPr>
              <a:t> done in 2015 shows </a:t>
            </a:r>
            <a:r>
              <a:rPr lang="es" sz="2400" err="1">
                <a:ea typeface="+mn-lt"/>
                <a:cs typeface="+mn-lt"/>
              </a:rPr>
              <a:t>us</a:t>
            </a:r>
            <a:r>
              <a:rPr lang="es" sz="2400" dirty="0">
                <a:ea typeface="+mn-lt"/>
                <a:cs typeface="+mn-lt"/>
              </a:rPr>
              <a:t> </a:t>
            </a:r>
            <a:r>
              <a:rPr lang="es" sz="2400" err="1">
                <a:ea typeface="+mn-lt"/>
                <a:cs typeface="+mn-lt"/>
              </a:rPr>
              <a:t>the</a:t>
            </a:r>
            <a:r>
              <a:rPr lang="es" sz="2400" dirty="0">
                <a:ea typeface="+mn-lt"/>
                <a:cs typeface="+mn-lt"/>
              </a:rPr>
              <a:t> cognitive </a:t>
            </a:r>
            <a:r>
              <a:rPr lang="es" sz="2400" err="1">
                <a:ea typeface="+mn-lt"/>
                <a:cs typeface="+mn-lt"/>
              </a:rPr>
              <a:t>cost</a:t>
            </a:r>
            <a:r>
              <a:rPr lang="es" sz="2400" dirty="0">
                <a:ea typeface="+mn-lt"/>
                <a:cs typeface="+mn-lt"/>
              </a:rPr>
              <a:t> </a:t>
            </a:r>
            <a:r>
              <a:rPr lang="es" sz="2400" err="1">
                <a:ea typeface="+mn-lt"/>
                <a:cs typeface="+mn-lt"/>
              </a:rPr>
              <a:t>of</a:t>
            </a:r>
            <a:r>
              <a:rPr lang="es" sz="2400" dirty="0">
                <a:ea typeface="+mn-lt"/>
                <a:cs typeface="+mn-lt"/>
              </a:rPr>
              <a:t> </a:t>
            </a:r>
            <a:r>
              <a:rPr lang="es" sz="2400" err="1">
                <a:ea typeface="+mn-lt"/>
                <a:cs typeface="+mn-lt"/>
              </a:rPr>
              <a:t>the</a:t>
            </a:r>
            <a:r>
              <a:rPr lang="es" sz="2400" dirty="0">
                <a:ea typeface="+mn-lt"/>
                <a:cs typeface="+mn-lt"/>
              </a:rPr>
              <a:t> </a:t>
            </a:r>
            <a:r>
              <a:rPr lang="es" sz="2400" err="1">
                <a:ea typeface="+mn-lt"/>
                <a:cs typeface="+mn-lt"/>
              </a:rPr>
              <a:t>inadequate</a:t>
            </a:r>
            <a:r>
              <a:rPr lang="es" sz="2400" dirty="0">
                <a:ea typeface="+mn-lt"/>
                <a:cs typeface="+mn-lt"/>
              </a:rPr>
              <a:t> use </a:t>
            </a:r>
            <a:r>
              <a:rPr lang="es" sz="2400" err="1">
                <a:ea typeface="+mn-lt"/>
                <a:cs typeface="+mn-lt"/>
              </a:rPr>
              <a:t>of</a:t>
            </a:r>
            <a:r>
              <a:rPr lang="es" sz="2400" dirty="0">
                <a:ea typeface="+mn-lt"/>
                <a:cs typeface="+mn-lt"/>
              </a:rPr>
              <a:t> </a:t>
            </a:r>
            <a:r>
              <a:rPr lang="es" sz="2400" err="1">
                <a:ea typeface="+mn-lt"/>
                <a:cs typeface="+mn-lt"/>
              </a:rPr>
              <a:t>technology</a:t>
            </a:r>
            <a:r>
              <a:rPr lang="es" sz="2400" dirty="0">
                <a:ea typeface="+mn-lt"/>
                <a:cs typeface="+mn-lt"/>
              </a:rPr>
              <a:t> and </a:t>
            </a:r>
            <a:r>
              <a:rPr lang="es" sz="2400" err="1">
                <a:ea typeface="+mn-lt"/>
                <a:cs typeface="+mn-lt"/>
              </a:rPr>
              <a:t>indicates</a:t>
            </a:r>
            <a:r>
              <a:rPr lang="es" sz="2400" dirty="0">
                <a:ea typeface="+mn-lt"/>
                <a:cs typeface="+mn-lt"/>
              </a:rPr>
              <a:t> </a:t>
            </a:r>
            <a:r>
              <a:rPr lang="es" sz="2400" err="1">
                <a:ea typeface="+mn-lt"/>
                <a:cs typeface="+mn-lt"/>
              </a:rPr>
              <a:t>that</a:t>
            </a:r>
            <a:r>
              <a:rPr lang="es" sz="2400" dirty="0">
                <a:ea typeface="+mn-lt"/>
                <a:cs typeface="+mn-lt"/>
              </a:rPr>
              <a:t> </a:t>
            </a:r>
            <a:r>
              <a:rPr lang="es" sz="2400" err="1">
                <a:ea typeface="+mn-lt"/>
                <a:cs typeface="+mn-lt"/>
              </a:rPr>
              <a:t>the</a:t>
            </a:r>
            <a:r>
              <a:rPr lang="es" sz="2400" dirty="0">
                <a:ea typeface="+mn-lt"/>
                <a:cs typeface="+mn-lt"/>
              </a:rPr>
              <a:t> </a:t>
            </a:r>
            <a:r>
              <a:rPr lang="es" sz="2400" err="1">
                <a:ea typeface="+mn-lt"/>
                <a:cs typeface="+mn-lt"/>
              </a:rPr>
              <a:t>average</a:t>
            </a:r>
            <a:r>
              <a:rPr lang="es" sz="2400" dirty="0">
                <a:ea typeface="+mn-lt"/>
                <a:cs typeface="+mn-lt"/>
              </a:rPr>
              <a:t> </a:t>
            </a:r>
            <a:r>
              <a:rPr lang="es" sz="2400" err="1">
                <a:ea typeface="+mn-lt"/>
                <a:cs typeface="+mn-lt"/>
              </a:rPr>
              <a:t>attention</a:t>
            </a:r>
            <a:r>
              <a:rPr lang="es" sz="2400" dirty="0">
                <a:ea typeface="+mn-lt"/>
                <a:cs typeface="+mn-lt"/>
              </a:rPr>
              <a:t> </a:t>
            </a:r>
            <a:r>
              <a:rPr lang="es" sz="2400" err="1">
                <a:ea typeface="+mn-lt"/>
                <a:cs typeface="+mn-lt"/>
              </a:rPr>
              <a:t>span</a:t>
            </a:r>
            <a:r>
              <a:rPr lang="es" sz="2400" dirty="0">
                <a:ea typeface="+mn-lt"/>
                <a:cs typeface="+mn-lt"/>
              </a:rPr>
              <a:t> </a:t>
            </a:r>
            <a:r>
              <a:rPr lang="es" sz="2400" err="1">
                <a:ea typeface="+mn-lt"/>
                <a:cs typeface="+mn-lt"/>
              </a:rPr>
              <a:t>of</a:t>
            </a:r>
            <a:r>
              <a:rPr lang="es" sz="2400" dirty="0">
                <a:ea typeface="+mn-lt"/>
                <a:cs typeface="+mn-lt"/>
              </a:rPr>
              <a:t> human </a:t>
            </a:r>
            <a:r>
              <a:rPr lang="es" sz="2400" err="1">
                <a:ea typeface="+mn-lt"/>
                <a:cs typeface="+mn-lt"/>
              </a:rPr>
              <a:t>beings</a:t>
            </a:r>
            <a:r>
              <a:rPr lang="es" sz="2400" dirty="0">
                <a:ea typeface="+mn-lt"/>
                <a:cs typeface="+mn-lt"/>
              </a:rPr>
              <a:t> has </a:t>
            </a:r>
            <a:r>
              <a:rPr lang="es" sz="2400" err="1">
                <a:ea typeface="+mn-lt"/>
                <a:cs typeface="+mn-lt"/>
              </a:rPr>
              <a:t>been</a:t>
            </a:r>
            <a:r>
              <a:rPr lang="es" sz="2400" dirty="0">
                <a:ea typeface="+mn-lt"/>
                <a:cs typeface="+mn-lt"/>
              </a:rPr>
              <a:t> </a:t>
            </a:r>
            <a:r>
              <a:rPr lang="es" sz="2400" err="1">
                <a:ea typeface="+mn-lt"/>
                <a:cs typeface="+mn-lt"/>
              </a:rPr>
              <a:t>reduced</a:t>
            </a:r>
            <a:r>
              <a:rPr lang="es" sz="2400" dirty="0">
                <a:ea typeface="+mn-lt"/>
                <a:cs typeface="+mn-lt"/>
              </a:rPr>
              <a:t> </a:t>
            </a:r>
            <a:r>
              <a:rPr lang="es" sz="2400" err="1">
                <a:ea typeface="+mn-lt"/>
                <a:cs typeface="+mn-lt"/>
              </a:rPr>
              <a:t>from</a:t>
            </a:r>
            <a:r>
              <a:rPr lang="es" sz="2400" dirty="0">
                <a:ea typeface="+mn-lt"/>
                <a:cs typeface="+mn-lt"/>
              </a:rPr>
              <a:t> 12 </a:t>
            </a:r>
            <a:r>
              <a:rPr lang="es" sz="2400" err="1">
                <a:ea typeface="+mn-lt"/>
                <a:cs typeface="+mn-lt"/>
              </a:rPr>
              <a:t>to</a:t>
            </a:r>
            <a:r>
              <a:rPr lang="es" sz="2400" dirty="0">
                <a:ea typeface="+mn-lt"/>
                <a:cs typeface="+mn-lt"/>
              </a:rPr>
              <a:t> 8 </a:t>
            </a:r>
            <a:r>
              <a:rPr lang="es" sz="2400" err="1">
                <a:ea typeface="+mn-lt"/>
                <a:cs typeface="+mn-lt"/>
              </a:rPr>
              <a:t>seconds</a:t>
            </a:r>
            <a:r>
              <a:rPr lang="es" dirty="0">
                <a:ea typeface="+mn-lt"/>
                <a:cs typeface="+mn-lt"/>
              </a:rPr>
              <a:t>.</a:t>
            </a:r>
            <a:endParaRPr lang="es-ES" dirty="0">
              <a:ea typeface="+mn-lt"/>
              <a:cs typeface="+mn-lt"/>
            </a:endParaRPr>
          </a:p>
        </p:txBody>
      </p:sp>
      <p:sp>
        <p:nvSpPr>
          <p:cNvPr id="15" name="Marcador de texto 14">
            <a:extLst>
              <a:ext uri="{FF2B5EF4-FFF2-40B4-BE49-F238E27FC236}">
                <a16:creationId xmlns:a16="http://schemas.microsoft.com/office/drawing/2014/main" id="{5174CF1A-9D4F-4A0B-9058-FEAC44C42414}"/>
              </a:ext>
            </a:extLst>
          </p:cNvPr>
          <p:cNvSpPr>
            <a:spLocks noGrp="1"/>
          </p:cNvSpPr>
          <p:nvPr>
            <p:ph type="body" sz="quarter" idx="17"/>
          </p:nvPr>
        </p:nvSpPr>
        <p:spPr>
          <a:xfrm>
            <a:off x="8606258" y="1888352"/>
            <a:ext cx="2872849" cy="777666"/>
          </a:xfrm>
        </p:spPr>
        <p:txBody>
          <a:bodyPr vert="horz" lIns="91440" tIns="45720" rIns="91440" bIns="45720" rtlCol="0" anchor="t">
            <a:normAutofit fontScale="70000" lnSpcReduction="20000"/>
          </a:bodyPr>
          <a:lstStyle/>
          <a:p>
            <a:r>
              <a:rPr lang="es" b="0" dirty="0" err="1">
                <a:ea typeface="+mn-lt"/>
                <a:cs typeface="+mn-lt"/>
              </a:rPr>
              <a:t>That</a:t>
            </a:r>
            <a:r>
              <a:rPr lang="es" b="0" dirty="0">
                <a:ea typeface="+mn-lt"/>
                <a:cs typeface="+mn-lt"/>
              </a:rPr>
              <a:t> </a:t>
            </a:r>
            <a:r>
              <a:rPr lang="es" b="0" dirty="0" err="1">
                <a:ea typeface="+mn-lt"/>
                <a:cs typeface="+mn-lt"/>
              </a:rPr>
              <a:t>is</a:t>
            </a:r>
            <a:r>
              <a:rPr lang="es" b="0" dirty="0">
                <a:ea typeface="+mn-lt"/>
                <a:cs typeface="+mn-lt"/>
              </a:rPr>
              <a:t> </a:t>
            </a:r>
            <a:r>
              <a:rPr lang="es" b="0" dirty="0" err="1">
                <a:ea typeface="+mn-lt"/>
                <a:cs typeface="+mn-lt"/>
              </a:rPr>
              <a:t>one</a:t>
            </a:r>
            <a:r>
              <a:rPr lang="es" b="0" dirty="0">
                <a:ea typeface="+mn-lt"/>
                <a:cs typeface="+mn-lt"/>
              </a:rPr>
              <a:t> </a:t>
            </a:r>
            <a:r>
              <a:rPr lang="es" b="0" dirty="0" err="1">
                <a:ea typeface="+mn-lt"/>
                <a:cs typeface="+mn-lt"/>
              </a:rPr>
              <a:t>second</a:t>
            </a:r>
            <a:r>
              <a:rPr lang="es" b="0" dirty="0">
                <a:ea typeface="+mn-lt"/>
                <a:cs typeface="+mn-lt"/>
              </a:rPr>
              <a:t> </a:t>
            </a:r>
            <a:r>
              <a:rPr lang="es" b="0" dirty="0" err="1">
                <a:ea typeface="+mn-lt"/>
                <a:cs typeface="+mn-lt"/>
              </a:rPr>
              <a:t>less</a:t>
            </a:r>
            <a:r>
              <a:rPr lang="es" b="0" dirty="0">
                <a:ea typeface="+mn-lt"/>
                <a:cs typeface="+mn-lt"/>
              </a:rPr>
              <a:t> </a:t>
            </a:r>
            <a:r>
              <a:rPr lang="es" b="0" dirty="0" err="1">
                <a:ea typeface="+mn-lt"/>
                <a:cs typeface="+mn-lt"/>
              </a:rPr>
              <a:t>than</a:t>
            </a:r>
            <a:r>
              <a:rPr lang="es" b="0" dirty="0">
                <a:ea typeface="+mn-lt"/>
                <a:cs typeface="+mn-lt"/>
              </a:rPr>
              <a:t> </a:t>
            </a:r>
            <a:r>
              <a:rPr lang="es" b="0" dirty="0" err="1">
                <a:ea typeface="+mn-lt"/>
                <a:cs typeface="+mn-lt"/>
              </a:rPr>
              <a:t>the</a:t>
            </a:r>
            <a:r>
              <a:rPr lang="es" b="0" dirty="0">
                <a:ea typeface="+mn-lt"/>
                <a:cs typeface="+mn-lt"/>
              </a:rPr>
              <a:t> </a:t>
            </a:r>
            <a:r>
              <a:rPr lang="es" b="0" dirty="0" err="1">
                <a:ea typeface="+mn-lt"/>
                <a:cs typeface="+mn-lt"/>
              </a:rPr>
              <a:t>attention</a:t>
            </a:r>
            <a:r>
              <a:rPr lang="es" b="0" dirty="0">
                <a:ea typeface="+mn-lt"/>
                <a:cs typeface="+mn-lt"/>
              </a:rPr>
              <a:t> </a:t>
            </a:r>
            <a:r>
              <a:rPr lang="es" b="0" dirty="0" err="1">
                <a:ea typeface="+mn-lt"/>
                <a:cs typeface="+mn-lt"/>
              </a:rPr>
              <a:t>span</a:t>
            </a:r>
            <a:r>
              <a:rPr lang="es" b="0" dirty="0">
                <a:ea typeface="+mn-lt"/>
                <a:cs typeface="+mn-lt"/>
              </a:rPr>
              <a:t> </a:t>
            </a:r>
            <a:r>
              <a:rPr lang="es" b="0" dirty="0" err="1">
                <a:ea typeface="+mn-lt"/>
                <a:cs typeface="+mn-lt"/>
              </a:rPr>
              <a:t>of</a:t>
            </a:r>
            <a:r>
              <a:rPr lang="es" b="0" dirty="0">
                <a:ea typeface="+mn-lt"/>
                <a:cs typeface="+mn-lt"/>
              </a:rPr>
              <a:t> a </a:t>
            </a:r>
            <a:r>
              <a:rPr lang="es" b="0" dirty="0" err="1">
                <a:ea typeface="+mn-lt"/>
                <a:cs typeface="+mn-lt"/>
              </a:rPr>
              <a:t>goldfish</a:t>
            </a:r>
            <a:r>
              <a:rPr lang="es" b="0" dirty="0">
                <a:ea typeface="+mn-lt"/>
                <a:cs typeface="+mn-lt"/>
              </a:rPr>
              <a:t>.</a:t>
            </a:r>
            <a:endParaRPr lang="es-ES" dirty="0" err="1"/>
          </a:p>
        </p:txBody>
      </p:sp>
      <p:sp>
        <p:nvSpPr>
          <p:cNvPr id="22" name="Marcador de pie de página 21">
            <a:extLst>
              <a:ext uri="{FF2B5EF4-FFF2-40B4-BE49-F238E27FC236}">
                <a16:creationId xmlns:a16="http://schemas.microsoft.com/office/drawing/2014/main" id="{6730B1AF-8259-44DD-9954-C66CE901E961}"/>
              </a:ext>
            </a:extLst>
          </p:cNvPr>
          <p:cNvSpPr>
            <a:spLocks noGrp="1"/>
          </p:cNvSpPr>
          <p:nvPr>
            <p:ph type="ftr" sz="quarter" idx="11"/>
          </p:nvPr>
        </p:nvSpPr>
        <p:spPr/>
        <p:txBody>
          <a:bodyPr rtlCol="0"/>
          <a:lstStyle/>
          <a:p>
            <a:r>
              <a:rPr lang="en-US" dirty="0">
                <a:ea typeface="Source Sans Pro"/>
              </a:rPr>
              <a:t>Time-management</a:t>
            </a:r>
            <a:endParaRPr lang="es" b="0" dirty="0">
              <a:solidFill>
                <a:srgbClr val="000000"/>
              </a:solidFill>
              <a:ea typeface="Source Sans Pro"/>
            </a:endParaRPr>
          </a:p>
          <a:p>
            <a:endParaRPr lang="es" dirty="0"/>
          </a:p>
        </p:txBody>
      </p:sp>
      <p:sp>
        <p:nvSpPr>
          <p:cNvPr id="23" name="Marcador de número de diapositiva 22">
            <a:extLst>
              <a:ext uri="{FF2B5EF4-FFF2-40B4-BE49-F238E27FC236}">
                <a16:creationId xmlns:a16="http://schemas.microsoft.com/office/drawing/2014/main" id="{A4406C6E-3D5A-484F-8FE2-08DB71B8C41F}"/>
              </a:ext>
            </a:extLst>
          </p:cNvPr>
          <p:cNvSpPr>
            <a:spLocks noGrp="1"/>
          </p:cNvSpPr>
          <p:nvPr>
            <p:ph type="sldNum" sz="quarter" idx="12"/>
          </p:nvPr>
        </p:nvSpPr>
        <p:spPr/>
        <p:txBody>
          <a:bodyPr rtlCol="0"/>
          <a:lstStyle/>
          <a:p>
            <a:pPr rtl="0"/>
            <a:fld id="{5EA792F7-1D9E-4C7E-A103-E8EDFDC2691E}" type="slidenum">
              <a:rPr lang="en-US" smtClean="0"/>
              <a:pPr rtl="0"/>
              <a:t>11</a:t>
            </a:fld>
            <a:endParaRPr lang="en-US" dirty="0"/>
          </a:p>
        </p:txBody>
      </p:sp>
      <p:pic>
        <p:nvPicPr>
          <p:cNvPr id="18" name="Picture Placeholder 3">
            <a:extLst>
              <a:ext uri="{FF2B5EF4-FFF2-40B4-BE49-F238E27FC236}">
                <a16:creationId xmlns:a16="http://schemas.microsoft.com/office/drawing/2014/main" id="{C324B446-5B23-41D2-2539-2ED6390467BF}"/>
              </a:ext>
            </a:extLst>
          </p:cNvPr>
          <p:cNvPicPr>
            <a:picLocks noChangeAspect="1"/>
          </p:cNvPicPr>
          <p:nvPr/>
        </p:nvPicPr>
        <p:blipFill>
          <a:blip r:embed="rId2"/>
          <a:srcRect l="14204" r="14204"/>
          <a:stretch/>
        </p:blipFill>
        <p:spPr>
          <a:xfrm>
            <a:off x="8657931" y="2880707"/>
            <a:ext cx="2432666" cy="2423200"/>
          </a:xfrm>
          <a:prstGeom prst="rect">
            <a:avLst/>
          </a:prstGeom>
          <a:ln w="28575">
            <a:noFill/>
          </a:ln>
        </p:spPr>
      </p:pic>
    </p:spTree>
    <p:extLst>
      <p:ext uri="{BB962C8B-B14F-4D97-AF65-F5344CB8AC3E}">
        <p14:creationId xmlns:p14="http://schemas.microsoft.com/office/powerpoint/2010/main" val="308779374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xEl>
                                              <p:pRg st="0" end="0"/>
                                            </p:txEl>
                                          </p:spTgt>
                                        </p:tgtEl>
                                        <p:attrNameLst>
                                          <p:attrName>style.visibility</p:attrName>
                                        </p:attrNameLst>
                                      </p:cBhvr>
                                      <p:to>
                                        <p:strVal val="visible"/>
                                      </p:to>
                                    </p:set>
                                    <p:animEffect transition="in" filter="fade">
                                      <p:cBhvr>
                                        <p:cTn id="17" dur="500"/>
                                        <p:tgtEl>
                                          <p:spTgt spid="1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14" grpId="0" build="p"/>
      <p:bldP spid="1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4BD352-B7DE-1FDA-400F-7567841881A3}"/>
            </a:ext>
          </a:extLst>
        </p:cNvPr>
        <p:cNvGrpSpPr/>
        <p:nvPr/>
      </p:nvGrpSpPr>
      <p:grpSpPr>
        <a:xfrm>
          <a:off x="0" y="0"/>
          <a:ext cx="0" cy="0"/>
          <a:chOff x="0" y="0"/>
          <a:chExt cx="0" cy="0"/>
        </a:xfrm>
      </p:grpSpPr>
      <p:grpSp>
        <p:nvGrpSpPr>
          <p:cNvPr id="88" name="Graphic 185">
            <a:extLst>
              <a:ext uri="{FF2B5EF4-FFF2-40B4-BE49-F238E27FC236}">
                <a16:creationId xmlns:a16="http://schemas.microsoft.com/office/drawing/2014/main" id="{8A351602-3772-4279-B0D3-A523F6F6EA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89" name="Freeform: Shape 88">
              <a:extLst>
                <a:ext uri="{FF2B5EF4-FFF2-40B4-BE49-F238E27FC236}">
                  <a16:creationId xmlns:a16="http://schemas.microsoft.com/office/drawing/2014/main" id="{A5AAAA75-5FFB-4C07-AD4A-3146773E6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1479895E-3847-44BB-8404-28F14219F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50E02F68-8149-4236-8D9F-6B550F78B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956FCAAB-F073-4561-A484-42C7DD10D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6CF8DB94-87A3-43E9-9BBB-301CFF0FB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95" name="Oval 94">
            <a:extLst>
              <a:ext uri="{FF2B5EF4-FFF2-40B4-BE49-F238E27FC236}">
                <a16:creationId xmlns:a16="http://schemas.microsoft.com/office/drawing/2014/main" id="{7D6BF779-0B8C-4CC2-9268-9506AD0C5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97" name="Rectangle 96">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4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6" name="Título 5">
            <a:extLst>
              <a:ext uri="{FF2B5EF4-FFF2-40B4-BE49-F238E27FC236}">
                <a16:creationId xmlns:a16="http://schemas.microsoft.com/office/drawing/2014/main" id="{796BFF68-5965-A80F-4809-E392193AC46F}"/>
              </a:ext>
            </a:extLst>
          </p:cNvPr>
          <p:cNvSpPr>
            <a:spLocks noGrp="1"/>
          </p:cNvSpPr>
          <p:nvPr>
            <p:ph type="ctrTitle"/>
          </p:nvPr>
        </p:nvSpPr>
        <p:spPr>
          <a:xfrm>
            <a:off x="6299741" y="1240482"/>
            <a:ext cx="5750993" cy="3845892"/>
          </a:xfrm>
        </p:spPr>
        <p:txBody>
          <a:bodyPr vert="horz" lIns="91440" tIns="45720" rIns="91440" bIns="45720" rtlCol="0" anchor="b">
            <a:normAutofit/>
          </a:bodyPr>
          <a:lstStyle/>
          <a:p>
            <a:pPr marL="57150" algn="l"/>
            <a:r>
              <a:rPr lang="en-US" sz="5100" cap="all" dirty="0">
                <a:ea typeface="Source Sans Pro SemiBold" panose="020B0603030403020204" pitchFamily="34" charset="0"/>
              </a:rPr>
              <a:t>Evidence-Based Solutions.</a:t>
            </a:r>
          </a:p>
          <a:p>
            <a:pPr algn="l"/>
            <a:endParaRPr lang="en-US" sz="5100" cap="all">
              <a:ea typeface="Source Sans Pro SemiBold" panose="020B0603030403020204" pitchFamily="34" charset="0"/>
            </a:endParaRPr>
          </a:p>
        </p:txBody>
      </p:sp>
      <p:pic>
        <p:nvPicPr>
          <p:cNvPr id="4" name="Picture Placeholder 3">
            <a:extLst>
              <a:ext uri="{FF2B5EF4-FFF2-40B4-BE49-F238E27FC236}">
                <a16:creationId xmlns:a16="http://schemas.microsoft.com/office/drawing/2014/main" id="{0B77446D-EA33-2AD9-38E1-5E58ABB84E5D}"/>
              </a:ext>
            </a:extLst>
          </p:cNvPr>
          <p:cNvPicPr>
            <a:picLocks noGrp="1" noChangeAspect="1"/>
          </p:cNvPicPr>
          <p:nvPr>
            <p:ph type="pic" sz="quarter" idx="10"/>
          </p:nvPr>
        </p:nvPicPr>
        <p:blipFill>
          <a:blip r:embed="rId3"/>
          <a:srcRect l="16625" r="16623" b="-2"/>
          <a:stretch>
            <a:fillRect/>
          </a:stretch>
        </p:blipFill>
        <p:spPr>
          <a:xfrm>
            <a:off x="177026" y="777767"/>
            <a:ext cx="5290998" cy="5290998"/>
          </a:xfrm>
          <a:custGeom>
            <a:avLst/>
            <a:gdLst/>
            <a:ahLst/>
            <a:cxnLst/>
            <a:rect l="l" t="t" r="r" b="b"/>
            <a:pathLst>
              <a:path w="5290998" h="5290998">
                <a:moveTo>
                  <a:pt x="2645499" y="0"/>
                </a:moveTo>
                <a:cubicBezTo>
                  <a:pt x="4106568" y="0"/>
                  <a:pt x="5290998" y="1184430"/>
                  <a:pt x="5290998" y="2645499"/>
                </a:cubicBezTo>
                <a:cubicBezTo>
                  <a:pt x="5290998" y="4106568"/>
                  <a:pt x="4106568" y="5290998"/>
                  <a:pt x="2645499" y="5290998"/>
                </a:cubicBezTo>
                <a:cubicBezTo>
                  <a:pt x="1184430" y="5290998"/>
                  <a:pt x="0" y="4106568"/>
                  <a:pt x="0" y="2645499"/>
                </a:cubicBezTo>
                <a:cubicBezTo>
                  <a:pt x="0" y="1184430"/>
                  <a:pt x="1184430" y="0"/>
                  <a:pt x="2645499" y="0"/>
                </a:cubicBezTo>
                <a:close/>
              </a:path>
            </a:pathLst>
          </a:custGeom>
          <a:ln w="25400">
            <a:noFill/>
          </a:ln>
        </p:spPr>
      </p:pic>
      <p:sp>
        <p:nvSpPr>
          <p:cNvPr id="99" name="Graphic 212">
            <a:extLst>
              <a:ext uri="{FF2B5EF4-FFF2-40B4-BE49-F238E27FC236}">
                <a16:creationId xmlns:a16="http://schemas.microsoft.com/office/drawing/2014/main" id="{4D4C00DC-4DC6-4CD2-9E31-F17E6CEBC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58925" y="823301"/>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1" name="Graphic 212">
            <a:extLst>
              <a:ext uri="{FF2B5EF4-FFF2-40B4-BE49-F238E27FC236}">
                <a16:creationId xmlns:a16="http://schemas.microsoft.com/office/drawing/2014/main" id="{A499C65A-9B02-4D7F-BD68-CD38D88055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58925" y="823301"/>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103" name="Graphic 190">
            <a:extLst>
              <a:ext uri="{FF2B5EF4-FFF2-40B4-BE49-F238E27FC236}">
                <a16:creationId xmlns:a16="http://schemas.microsoft.com/office/drawing/2014/main" id="{66FB5A75-BDE2-4F12-A95B-C48788A768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70622" y="1755501"/>
            <a:ext cx="1598829" cy="531293"/>
            <a:chOff x="2504802" y="1755501"/>
            <a:chExt cx="1598829" cy="531293"/>
          </a:xfrm>
          <a:solidFill>
            <a:schemeClr val="tx1"/>
          </a:solidFill>
        </p:grpSpPr>
        <p:sp>
          <p:nvSpPr>
            <p:cNvPr id="104" name="Freeform: Shape 103">
              <a:extLst>
                <a:ext uri="{FF2B5EF4-FFF2-40B4-BE49-F238E27FC236}">
                  <a16:creationId xmlns:a16="http://schemas.microsoft.com/office/drawing/2014/main" id="{DC86CBC8-A814-4C0C-A287-7C549693D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6AA52F4F-14E6-402F-A196-668B9CA9BC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grpSp>
        <p:nvGrpSpPr>
          <p:cNvPr id="107" name="Graphic 4">
            <a:extLst>
              <a:ext uri="{FF2B5EF4-FFF2-40B4-BE49-F238E27FC236}">
                <a16:creationId xmlns:a16="http://schemas.microsoft.com/office/drawing/2014/main" id="{1F4896D7-5AD0-4505-BCCD-82262CFEE2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035286" y="3429061"/>
            <a:ext cx="1861484" cy="1861513"/>
            <a:chOff x="5734037" y="3067039"/>
            <a:chExt cx="724483" cy="724489"/>
          </a:xfrm>
          <a:solidFill>
            <a:schemeClr val="tx1"/>
          </a:solidFill>
        </p:grpSpPr>
        <p:sp>
          <p:nvSpPr>
            <p:cNvPr id="108" name="Freeform: Shape 107">
              <a:extLst>
                <a:ext uri="{FF2B5EF4-FFF2-40B4-BE49-F238E27FC236}">
                  <a16:creationId xmlns:a16="http://schemas.microsoft.com/office/drawing/2014/main" id="{83C04C31-4BBB-4AC5-A222-4E79BDDF6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090890F0-A440-4A5F-89E2-860A604251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F9BA7632-2294-4740-BB61-DFA5017B7B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D025C556-497E-4B62-9131-98448B5A7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C467884A-CD29-4BCE-A1A4-1E629953FC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73A1BC11-A782-4A26-87D0-76C92BAB7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8787142E-1022-4109-9141-85FF9C22EC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763BCB7E-36CC-4105-9CDA-BFB80F3FFC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A6EF2588-350F-4CCE-9BF8-799EC71961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0A696712-7E60-48CD-A6F8-91754B090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0244E95B-2BBF-4335-BEFC-BA135EF949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0D692242-534C-4A58-90D7-43A781D23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BC72B2EF-E5D1-46BF-B7FE-A9D174508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48805B31-6BA4-45FA-8180-436B2EC419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51B376A0-4543-4AE3-8071-5C746BADE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0824AEB4-F797-4131-AD1A-BCB807B086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7399A867-568D-43D3-8F17-6644C8D09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9953DBA6-7A8F-4369-8F18-DC19A21B43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D9167760-8210-45B7-96C9-462EB82D8E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3B578C99-7B91-480A-B8CA-B9FB3AF17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CDF91670-E084-4B4B-9F86-75DD43CBE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8FC99F2F-C73F-444D-B4BB-C02E463AB2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7F3FF604-A6A9-4EDC-868C-696B92122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38D6C5BB-BF17-4FE8-B611-578E8EBE92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A80A8D66-3FA7-4C04-AEDC-D8F94AA43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3DE9B826-6E87-4EF5-AA9D-F55BB3A21D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BBAEEC53-BED0-4ACB-94B4-818158D7EF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30709FE3-3633-4C01-AAD6-75ADD93953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C0D68B00-260E-4EFC-A1FE-8B04EB5A72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360AF8DD-D1D2-43F3-83E5-ECF20A091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87B3F103-7F53-4D5E-B9A2-DE4F0B78D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2BBECD20-3735-4F14-8816-26D648091F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500687DC-38D4-44B7-BA7D-D8A0BA155F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23AFC6B0-2B60-47B1-B854-A02279C706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39963332-7F58-48B9-9BAB-87C986F39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342BD313-0F6E-4DC3-B8A8-861289801F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2253CE00-9D58-4821-B362-2552C433B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7E89086E-98CE-4697-8CE7-B2E7DB2E8C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2CE9357F-710D-4D3B-90C1-CF19E73F2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170ED7F2-AD38-47BC-B6A1-FF7E20AFD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02600E9C-0B0F-45ED-A2CF-DE0240B2B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B07D2066-6599-4BD0-9CD5-7289EB1B81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7BF96C0D-1DEE-47F2-A950-16BC0896F5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FD254ABE-505D-4C6A-9267-BFB78FBB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822BBE38-BC6F-4DDE-BD6D-2B496CE420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1046D1FA-C431-4F16-8BDD-71C614D798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CF387987-DEF1-447C-BC86-281AC0B3D6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9808DF01-2715-4215-81F1-B8C178304A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AED7F897-8A4F-4F3D-BFB1-738BCDCA9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9B51B8B7-D508-44C3-AFC5-820557A94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7FBC6B94-2A13-4303-AE51-334E386DA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27897959-2F8E-4A05-9EA8-5B0329B574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0522AB50-D351-40F4-8A88-E856C1F27F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221AFD52-C13F-4A20-B1DB-13C1A9A3D8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8E789B3B-F514-4E02-8C1A-2F85817AA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9E473BAC-3DA1-4D63-9D6C-2B993665F6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F385DCF4-8F59-4838-B86C-2B3EF0BCE7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3EC5A02E-609A-4C39-A35D-E8D038F7C9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7AB67B18-1821-4367-A7B6-CC2FFF66D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DFCAC56E-4767-4984-9FE7-2C3CA57D01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0A1929ED-CEB2-4C49-B2ED-A206D37935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01D632F9-2F59-4C8D-B1BC-1CB0D15C36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03B9F80B-CAEF-442C-A218-E2B069545B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526A626E-CC14-4106-8AD4-DB3D81CD6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7CD710B8-B5DF-495F-ACEA-CFB9308CB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E550C81D-B0B8-4DB8-A12C-B62944D07F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4EB82E53-B337-43EB-BFF8-1466F10E8B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D1DCEF3A-2B54-4AA2-9BFD-57EA4A2468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9F122967-34EF-4575-8E59-75D77FCD0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D87EBF9D-3949-4CCE-BB87-9784668346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58A1183F-B28F-4BAD-A14B-3940A6E92F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A81851B7-6D8F-454C-BBAA-498426069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99759A7A-483F-4DB0-8677-C6AB61E197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BDD1E55B-DE82-4811-BB33-1468396D2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F4B0251C-DACC-4A24-83BA-3D95F8D19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3647EF9B-D99D-48C1-B61E-19B85F471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EB55DF3C-DDF0-4B01-849E-46A6634655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09149238-5A44-4264-84E6-DD25E7C01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4E6925C1-B440-4C1C-8829-2E6D9EE142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937B5BDB-32A7-4C47-A984-AF2316600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9B5A7D9C-91C9-49A3-8AD5-DB49632FD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C64B015D-AFCF-4AB2-AE58-A069B06DB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A4407931-9375-400F-88AC-C63D4E9E9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554278B7-45C8-46E4-885A-69208D598B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3A806AB0-FBD6-41CD-997C-A76266D375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719E2D6D-6D96-4348-954B-3657A0B0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9794AABE-9C3E-4A8C-820F-0FDF65213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1DBEC39D-5464-46CA-B62B-24826F1F4D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41807973-667B-4780-B3AA-4ADC32DB3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970D793C-C9EE-467B-8385-42B6905A00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94695A53-78EB-4811-8BBC-4707F30169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0576416F-0C2E-4D01-9357-5C73ADF85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A091FE22-8667-4F89-A333-BA9A0917E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CB779008-969D-4FA8-BB6C-3BBBCF919E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CDAF3B96-0DFB-44BA-959D-BF9643FFE2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5F66F5FF-98B2-4453-8175-EB602A6A03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751D9683-9D41-4058-B90B-99146FC2F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0907098D-1005-4522-BA21-F1534CBACF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5BFEF082-7E02-4ED8-B9D1-F0FC47FEC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4429C269-222E-4EFB-97B9-08FA243CE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FC460F7F-5702-4281-850B-59E4182A71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A329057C-293F-4933-9DEA-2463E66D4B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7274CBA8-6253-4229-AC37-1D7126639E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B7ABAAD2-23FD-4AF4-8506-3CDDC5607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27A85620-3B33-477A-949C-3F221DCC21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6247316E-E815-4CE3-9EC0-8DC8391EB4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3D047E26-5A98-4B49-A453-C71D894500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940C95BF-A85B-4251-A817-35A7B4F71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EA4FDA2F-E340-40E6-8678-8F4F9EB3D4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D94A3796-87FD-436D-8309-857F9B4898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8" name="Freeform: Shape 217">
              <a:extLst>
                <a:ext uri="{FF2B5EF4-FFF2-40B4-BE49-F238E27FC236}">
                  <a16:creationId xmlns:a16="http://schemas.microsoft.com/office/drawing/2014/main" id="{2B20BE68-41F5-4E59-87CD-A8654B1238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9" name="Freeform: Shape 218">
              <a:extLst>
                <a:ext uri="{FF2B5EF4-FFF2-40B4-BE49-F238E27FC236}">
                  <a16:creationId xmlns:a16="http://schemas.microsoft.com/office/drawing/2014/main" id="{7FD87938-B42E-45E5-ABB8-936E00A244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0" name="Freeform: Shape 219">
              <a:extLst>
                <a:ext uri="{FF2B5EF4-FFF2-40B4-BE49-F238E27FC236}">
                  <a16:creationId xmlns:a16="http://schemas.microsoft.com/office/drawing/2014/main" id="{EA46A837-6AA3-4099-8055-251ED6D7D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B9D871B1-B4D0-4667-B5FA-21AE12E501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477E102A-1E9D-44C8-9DA0-1B4B61444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42DB4921-ECFC-42CD-B91B-56AB1FE26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3156177C-2880-4AAF-BFC7-C3EA4AD09A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B7C807E0-34AB-4AC3-A674-D7E438C603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93AD80AB-575A-4D50-A561-CE310E06BF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E4C11A99-7E93-4B54-B1CE-D90D45325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25A3E814-2D04-4881-B9E9-81ADDC0C97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073D9FB4-F4AF-4974-A734-C9300D2107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081A1414-A8F5-43F1-BA51-B058EF2C05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E41588DC-3C7F-4695-A42A-B5ABEA8B51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3884DF6D-4C87-4B4A-A918-B3F3C8BE35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CF26F2A0-B8D0-48D4-A9A9-BEB75CFF1F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7A9177E1-A6DC-4200-9D85-31A348E027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7DA218E3-83A8-45E8-B2E3-4B693606C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31E51433-E260-493C-8A94-FCE7FD9BA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3A74FFD3-BE5F-435D-AC22-825B6E049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B3420F88-93EB-4790-A2BD-EFF61E77B0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3875302B-159F-4E81-AD49-154BAA8F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BE9966CE-BC06-4CEB-877D-34D9D1C2E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889924EA-8A9B-4ED5-8CF2-E184EE89D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300C1FB1-E227-40EE-A773-071D080B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14F26B5D-6E35-40E8-90DF-FD65CB33FA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059D8F05-F701-45A6-9377-454642C212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5F57ACF8-D510-4715-B964-20D980558C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51053CDD-687F-481B-86FB-56DA74C55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76B24CA5-1578-43AE-8ED8-CB9F7EA620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A3208550-AB5B-4E2B-914A-270D30163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D4120D7E-20EE-4413-A541-781EA43508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9C0CC66E-BFF1-47FD-8C37-092016FBE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09D9AD44-3983-44A2-9DBA-6C5FF3C47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71915592-B946-43D1-AE24-B72B17FC58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3AC48622-C7DC-416F-B14F-AB0C6A3EF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C122E9A7-0590-453C-AC3A-88265131C0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78246847-0B72-46B3-9243-7A7B92E212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207FF669-6E9C-47DF-A1A0-6676692794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06905CAD-DCDC-4965-969E-3BA793FCA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7E82B7F4-81C1-4A48-A3C9-B9DE741C9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53D306B7-0050-4206-8020-D3F81BC46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BE50823B-85BA-4734-A0E5-99F2D027CC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1F26CEA8-889B-4F33-AE59-91F66E1602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E64E5726-D6A2-4541-9EB4-0D455BFB19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B5A9478C-31E8-4C23-856A-5B4D6936B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D4D55AFD-7163-47DF-8918-6BCF397B5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20C5BF88-D776-4C9B-89BD-85EE0DCE81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0A0347C6-25EE-4289-B805-750B30ABB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4C83C9E0-7820-4EA4-B9AA-AD6E0719F3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7E1B6DEA-553D-4733-9A45-3A28D118B6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BE647149-B885-4A7D-B57E-A9762FF95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3FFCDDD6-EA47-4BA4-914F-B4AD52A7DA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18C5FC42-4A56-48D7-9C6F-EE6973256C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E58746BA-672F-48B8-BA1D-E317498C1F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75C60814-753C-4243-BD88-443E240D6B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174EB8C9-709B-42D9-9948-434CAA5E0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786AB5B1-D0D7-4FE2-9A7D-BF9C01F7D7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718E7606-3FC9-4354-BCF8-A980AE6DFA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5976922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10" name="Graphic 185">
            <a:extLst>
              <a:ext uri="{FF2B5EF4-FFF2-40B4-BE49-F238E27FC236}">
                <a16:creationId xmlns:a16="http://schemas.microsoft.com/office/drawing/2014/main" id="{8A351602-3772-4279-B0D3-A523F6F6EA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22" name="Freeform: Shape 21">
              <a:extLst>
                <a:ext uri="{FF2B5EF4-FFF2-40B4-BE49-F238E27FC236}">
                  <a16:creationId xmlns:a16="http://schemas.microsoft.com/office/drawing/2014/main" id="{A5AAAA75-5FFB-4C07-AD4A-3146773E6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1479895E-3847-44BB-8404-28F14219F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50E02F68-8149-4236-8D9F-6B550F78B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956FCAAB-F073-4561-A484-42C7DD10D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6CF8DB94-87A3-43E9-9BBB-301CFF0FB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211" name="Oval 27">
            <a:extLst>
              <a:ext uri="{FF2B5EF4-FFF2-40B4-BE49-F238E27FC236}">
                <a16:creationId xmlns:a16="http://schemas.microsoft.com/office/drawing/2014/main" id="{7D6BF779-0B8C-4CC2-9268-9506AD0C5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212" name="Rectangle 29">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4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13" name="Graphic 212">
            <a:extLst>
              <a:ext uri="{FF2B5EF4-FFF2-40B4-BE49-F238E27FC236}">
                <a16:creationId xmlns:a16="http://schemas.microsoft.com/office/drawing/2014/main" id="{4D4C00DC-4DC6-4CD2-9E31-F17E6CEBC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58925" y="823301"/>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14" name="Graphic 212">
            <a:extLst>
              <a:ext uri="{FF2B5EF4-FFF2-40B4-BE49-F238E27FC236}">
                <a16:creationId xmlns:a16="http://schemas.microsoft.com/office/drawing/2014/main" id="{A499C65A-9B02-4D7F-BD68-CD38D88055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58925" y="823301"/>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15" name="Graphic 190">
            <a:extLst>
              <a:ext uri="{FF2B5EF4-FFF2-40B4-BE49-F238E27FC236}">
                <a16:creationId xmlns:a16="http://schemas.microsoft.com/office/drawing/2014/main" id="{66FB5A75-BDE2-4F12-A95B-C48788A768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70622" y="1755501"/>
            <a:ext cx="1598829" cy="531293"/>
            <a:chOff x="2504802" y="1755501"/>
            <a:chExt cx="1598829" cy="531293"/>
          </a:xfrm>
          <a:solidFill>
            <a:schemeClr val="tx1"/>
          </a:solidFill>
        </p:grpSpPr>
        <p:sp>
          <p:nvSpPr>
            <p:cNvPr id="37" name="Freeform: Shape 36">
              <a:extLst>
                <a:ext uri="{FF2B5EF4-FFF2-40B4-BE49-F238E27FC236}">
                  <a16:creationId xmlns:a16="http://schemas.microsoft.com/office/drawing/2014/main" id="{DC86CBC8-A814-4C0C-A287-7C549693D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16" name="Freeform: Shape 37">
              <a:extLst>
                <a:ext uri="{FF2B5EF4-FFF2-40B4-BE49-F238E27FC236}">
                  <a16:creationId xmlns:a16="http://schemas.microsoft.com/office/drawing/2014/main" id="{6AA52F4F-14E6-402F-A196-668B9CA9BC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grpSp>
        <p:nvGrpSpPr>
          <p:cNvPr id="217" name="Graphic 4">
            <a:extLst>
              <a:ext uri="{FF2B5EF4-FFF2-40B4-BE49-F238E27FC236}">
                <a16:creationId xmlns:a16="http://schemas.microsoft.com/office/drawing/2014/main" id="{1F4896D7-5AD0-4505-BCCD-82262CFEE2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035286" y="3429061"/>
            <a:ext cx="1861484" cy="1861513"/>
            <a:chOff x="5734037" y="3067039"/>
            <a:chExt cx="724483" cy="724489"/>
          </a:xfrm>
          <a:solidFill>
            <a:schemeClr val="tx1"/>
          </a:solidFill>
        </p:grpSpPr>
        <p:sp>
          <p:nvSpPr>
            <p:cNvPr id="41" name="Freeform: Shape 40">
              <a:extLst>
                <a:ext uri="{FF2B5EF4-FFF2-40B4-BE49-F238E27FC236}">
                  <a16:creationId xmlns:a16="http://schemas.microsoft.com/office/drawing/2014/main" id="{83C04C31-4BBB-4AC5-A222-4E79BDDF6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18" name="Freeform: Shape 41">
              <a:extLst>
                <a:ext uri="{FF2B5EF4-FFF2-40B4-BE49-F238E27FC236}">
                  <a16:creationId xmlns:a16="http://schemas.microsoft.com/office/drawing/2014/main" id="{090890F0-A440-4A5F-89E2-860A604251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F9BA7632-2294-4740-BB61-DFA5017B7B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19" name="Freeform: Shape 43">
              <a:extLst>
                <a:ext uri="{FF2B5EF4-FFF2-40B4-BE49-F238E27FC236}">
                  <a16:creationId xmlns:a16="http://schemas.microsoft.com/office/drawing/2014/main" id="{D025C556-497E-4B62-9131-98448B5A7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C467884A-CD29-4BCE-A1A4-1E629953FC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73A1BC11-A782-4A26-87D0-76C92BAB7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8787142E-1022-4109-9141-85FF9C22EC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763BCB7E-36CC-4105-9CDA-BFB80F3FFC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A6EF2588-350F-4CCE-9BF8-799EC71961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0A696712-7E60-48CD-A6F8-91754B090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0244E95B-2BBF-4335-BEFC-BA135EF949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0D692242-534C-4A58-90D7-43A781D23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BC72B2EF-E5D1-46BF-B7FE-A9D174508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48805B31-6BA4-45FA-8180-436B2EC419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51B376A0-4543-4AE3-8071-5C746BADE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0824AEB4-F797-4131-AD1A-BCB807B086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7399A867-568D-43D3-8F17-6644C8D09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9953DBA6-7A8F-4369-8F18-DC19A21B43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0" name="Freeform: Shape 58">
              <a:extLst>
                <a:ext uri="{FF2B5EF4-FFF2-40B4-BE49-F238E27FC236}">
                  <a16:creationId xmlns:a16="http://schemas.microsoft.com/office/drawing/2014/main" id="{D9167760-8210-45B7-96C9-462EB82D8E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1" name="Freeform: Shape 59">
              <a:extLst>
                <a:ext uri="{FF2B5EF4-FFF2-40B4-BE49-F238E27FC236}">
                  <a16:creationId xmlns:a16="http://schemas.microsoft.com/office/drawing/2014/main" id="{3B578C99-7B91-480A-B8CA-B9FB3AF17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22" name="Freeform: Shape 60">
              <a:extLst>
                <a:ext uri="{FF2B5EF4-FFF2-40B4-BE49-F238E27FC236}">
                  <a16:creationId xmlns:a16="http://schemas.microsoft.com/office/drawing/2014/main" id="{CDF91670-E084-4B4B-9F86-75DD43CBE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3" name="Freeform: Shape 61">
              <a:extLst>
                <a:ext uri="{FF2B5EF4-FFF2-40B4-BE49-F238E27FC236}">
                  <a16:creationId xmlns:a16="http://schemas.microsoft.com/office/drawing/2014/main" id="{8FC99F2F-C73F-444D-B4BB-C02E463AB2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4" name="Freeform: Shape 62">
              <a:extLst>
                <a:ext uri="{FF2B5EF4-FFF2-40B4-BE49-F238E27FC236}">
                  <a16:creationId xmlns:a16="http://schemas.microsoft.com/office/drawing/2014/main" id="{7F3FF604-A6A9-4EDC-868C-696B92122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5" name="Freeform: Shape 63">
              <a:extLst>
                <a:ext uri="{FF2B5EF4-FFF2-40B4-BE49-F238E27FC236}">
                  <a16:creationId xmlns:a16="http://schemas.microsoft.com/office/drawing/2014/main" id="{38D6C5BB-BF17-4FE8-B611-578E8EBE92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6" name="Freeform: Shape 64">
              <a:extLst>
                <a:ext uri="{FF2B5EF4-FFF2-40B4-BE49-F238E27FC236}">
                  <a16:creationId xmlns:a16="http://schemas.microsoft.com/office/drawing/2014/main" id="{A80A8D66-3FA7-4C04-AEDC-D8F94AA43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7" name="Freeform: Shape 65">
              <a:extLst>
                <a:ext uri="{FF2B5EF4-FFF2-40B4-BE49-F238E27FC236}">
                  <a16:creationId xmlns:a16="http://schemas.microsoft.com/office/drawing/2014/main" id="{3DE9B826-6E87-4EF5-AA9D-F55BB3A21D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BBAEEC53-BED0-4ACB-94B4-818158D7EF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30709FE3-3633-4C01-AAD6-75ADD93953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C0D68B00-260E-4EFC-A1FE-8B04EB5A72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360AF8DD-D1D2-43F3-83E5-ECF20A0916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87B3F103-7F53-4D5E-B9A2-DE4F0B78D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2BBECD20-3735-4F14-8816-26D648091F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500687DC-38D4-44B7-BA7D-D8A0BA155F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23AFC6B0-2B60-47B1-B854-A02279C706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39963332-7F58-48B9-9BAB-87C986F39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342BD313-0F6E-4DC3-B8A8-861289801F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253CE00-9D58-4821-B362-2552C433B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7E89086E-98CE-4697-8CE7-B2E7DB2E8C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2CE9357F-710D-4D3B-90C1-CF19E73F2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170ED7F2-AD38-47BC-B6A1-FF7E20AFD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02600E9C-0B0F-45ED-A2CF-DE0240B2B9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B07D2066-6599-4BD0-9CD5-7289EB1B81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7BF96C0D-1DEE-47F2-A950-16BC0896F5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FD254ABE-505D-4C6A-9267-BFB78FBB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822BBE38-BC6F-4DDE-BD6D-2B496CE420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1046D1FA-C431-4F16-8BDD-71C614D798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CF387987-DEF1-447C-BC86-281AC0B3D6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9808DF01-2715-4215-81F1-B8C178304A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AED7F897-8A4F-4F3D-BFB1-738BCDCA9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9B51B8B7-D508-44C3-AFC5-820557A94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7FBC6B94-2A13-4303-AE51-334E386DA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27897959-2F8E-4A05-9EA8-5B0329B574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522AB50-D351-40F4-8A88-E856C1F27F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221AFD52-C13F-4A20-B1DB-13C1A9A3D8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8E789B3B-F514-4E02-8C1A-2F85817AA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9E473BAC-3DA1-4D63-9D6C-2B993665F6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F385DCF4-8F59-4838-B86C-2B3EF0BCE7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3EC5A02E-609A-4C39-A35D-E8D038F7C9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7AB67B18-1821-4367-A7B6-CC2FFF66D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DFCAC56E-4767-4984-9FE7-2C3CA57D01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0A1929ED-CEB2-4C49-B2ED-A206D37935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01D632F9-2F59-4C8D-B1BC-1CB0D15C36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03B9F80B-CAEF-442C-A218-E2B069545B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526A626E-CC14-4106-8AD4-DB3D81CD6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7CD710B8-B5DF-495F-ACEA-CFB9308CB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E550C81D-B0B8-4DB8-A12C-B62944D07F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4EB82E53-B337-43EB-BFF8-1466F10E8B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D1DCEF3A-2B54-4AA2-9BFD-57EA4A2468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9F122967-34EF-4575-8E59-75D77FCD0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D87EBF9D-3949-4CCE-BB87-9784668346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58A1183F-B28F-4BAD-A14B-3940A6E92F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A81851B7-6D8F-454C-BBAA-498426069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99759A7A-483F-4DB0-8677-C6AB61E197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BDD1E55B-DE82-4811-BB33-1468396D2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F4B0251C-DACC-4A24-83BA-3D95F8D19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3647EF9B-D99D-48C1-B61E-19B85F471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EB55DF3C-DDF0-4B01-849E-46A6634655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09149238-5A44-4264-84E6-DD25E7C01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4E6925C1-B440-4C1C-8829-2E6D9EE142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937B5BDB-32A7-4C47-A984-AF2316600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9B5A7D9C-91C9-49A3-8AD5-DB49632FD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C64B015D-AFCF-4AB2-AE58-A069B06DB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A4407931-9375-400F-88AC-C63D4E9E9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554278B7-45C8-46E4-885A-69208D598B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3A806AB0-FBD6-41CD-997C-A76266D375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719E2D6D-6D96-4348-954B-3657A0B06D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9794AABE-9C3E-4A8C-820F-0FDF65213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1DBEC39D-5464-46CA-B62B-24826F1F4D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41807973-667B-4780-B3AA-4ADC32DB3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970D793C-C9EE-467B-8385-42B6905A00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94695A53-78EB-4811-8BBC-4707F30169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0576416F-0C2E-4D01-9357-5C73ADF85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A091FE22-8667-4F89-A333-BA9A0917E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CB779008-969D-4FA8-BB6C-3BBBCF919E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CDAF3B96-0DFB-44BA-959D-BF9643FFE2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5F66F5FF-98B2-4453-8175-EB602A6A03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751D9683-9D41-4058-B90B-99146FC2F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0907098D-1005-4522-BA21-F1534CBACF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5BFEF082-7E02-4ED8-B9D1-F0FC47FEC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4429C269-222E-4EFB-97B9-08FA243CE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FC460F7F-5702-4281-850B-59E4182A71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A329057C-293F-4933-9DEA-2463E66D4B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7274CBA8-6253-4229-AC37-1D7126639E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B7ABAAD2-23FD-4AF4-8506-3CDDC5607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27A85620-3B33-477A-949C-3F221DCC21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6247316E-E815-4CE3-9EC0-8DC8391EB4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3D047E26-5A98-4B49-A453-C71D894500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940C95BF-A85B-4251-A817-35A7B4F713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EA4FDA2F-E340-40E6-8678-8F4F9EB3D4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D94A3796-87FD-436D-8309-857F9B4898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2B20BE68-41F5-4E59-87CD-A8654B1238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7FD87938-B42E-45E5-ABB8-936E00A244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EA46A837-6AA3-4099-8055-251ED6D7D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B9D871B1-B4D0-4667-B5FA-21AE12E501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477E102A-1E9D-44C8-9DA0-1B4B61444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42DB4921-ECFC-42CD-B91B-56AB1FE26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3156177C-2880-4AAF-BFC7-C3EA4AD09A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B7C807E0-34AB-4AC3-A674-D7E438C603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93AD80AB-575A-4D50-A561-CE310E06BF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E4C11A99-7E93-4B54-B1CE-D90D45325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25A3E814-2D04-4881-B9E9-81ADDC0C97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073D9FB4-F4AF-4974-A734-C9300D2107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081A1414-A8F5-43F1-BA51-B058EF2C05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E41588DC-3C7F-4695-A42A-B5ABEA8B51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3884DF6D-4C87-4B4A-A918-B3F3C8BE35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CF26F2A0-B8D0-48D4-A9A9-BEB75CFF1F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7A9177E1-A6DC-4200-9D85-31A348E027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7DA218E3-83A8-45E8-B2E3-4B693606C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31E51433-E260-493C-8A94-FCE7FD9BA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3A74FFD3-BE5F-435D-AC22-825B6E049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B3420F88-93EB-4790-A2BD-EFF61E77B0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3875302B-159F-4E81-AD49-154BAA8F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BE9966CE-BC06-4CEB-877D-34D9D1C2E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889924EA-8A9B-4ED5-8CF2-E184EE89D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300C1FB1-E227-40EE-A773-071D080B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14F26B5D-6E35-40E8-90DF-FD65CB33FA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059D8F05-F701-45A6-9377-454642C212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5F57ACF8-D510-4715-B964-20D980558C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51053CDD-687F-481B-86FB-56DA74C55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76B24CA5-1578-43AE-8ED8-CB9F7EA620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A3208550-AB5B-4E2B-914A-270D30163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D4120D7E-20EE-4413-A541-781EA43508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9C0CC66E-BFF1-47FD-8C37-092016FBE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09D9AD44-3983-44A2-9DBA-6C5FF3C47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71915592-B946-43D1-AE24-B72B17FC58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3AC48622-C7DC-416F-B14F-AB0C6A3EF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C122E9A7-0590-453C-AC3A-88265131C0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78246847-0B72-46B3-9243-7A7B92E212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207FF669-6E9C-47DF-A1A0-6676692794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06905CAD-DCDC-4965-969E-3BA793FCA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7E82B7F4-81C1-4A48-A3C9-B9DE741C9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53D306B7-0050-4206-8020-D3F81BC46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BE50823B-85BA-4734-A0E5-99F2D027CC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1F26CEA8-889B-4F33-AE59-91F66E1602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E64E5726-D6A2-4541-9EB4-0D455BFB19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B5A9478C-31E8-4C23-856A-5B4D6936B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D4D55AFD-7163-47DF-8918-6BCF397B5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20C5BF88-D776-4C9B-89BD-85EE0DCE81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0A0347C6-25EE-4289-B805-750B30ABB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4C83C9E0-7820-4EA4-B9AA-AD6E0719F3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7E1B6DEA-553D-4733-9A45-3A28D118B6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BE647149-B885-4A7D-B57E-A9762FF95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3FFCDDD6-EA47-4BA4-914F-B4AD52A7DA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18C5FC42-4A56-48D7-9C6F-EE6973256C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E58746BA-672F-48B8-BA1D-E317498C1F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75C60814-753C-4243-BD88-443E240D6B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174EB8C9-709B-42D9-9948-434CAA5E0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786AB5B1-D0D7-4FE2-9A7D-BF9C01F7D7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718E7606-3FC9-4354-BCF8-A980AE6DFA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15" name="Marcador de pie de página 14">
            <a:extLst>
              <a:ext uri="{FF2B5EF4-FFF2-40B4-BE49-F238E27FC236}">
                <a16:creationId xmlns:a16="http://schemas.microsoft.com/office/drawing/2014/main" id="{99EFD1B9-8073-489A-B0E1-E7E8DEFD3374}"/>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r>
              <a:rPr lang="en-US" dirty="0">
                <a:ea typeface="Source Sans Pro"/>
              </a:rPr>
              <a:t>Time-management</a:t>
            </a:r>
            <a:endParaRPr lang="en-US" b="0" dirty="0">
              <a:solidFill>
                <a:srgbClr val="000000"/>
              </a:solidFill>
              <a:ea typeface="Source Sans Pro"/>
            </a:endParaRPr>
          </a:p>
          <a:p>
            <a:pPr>
              <a:spcAft>
                <a:spcPts val="600"/>
              </a:spcAft>
            </a:pPr>
            <a:endParaRPr lang="en-US" b="1" kern="1200" cap="all" spc="100" baseline="0">
              <a:latin typeface="+mn-lt"/>
              <a:ea typeface="Source Sans Pro SemiBold" panose="020B0603030403020204" pitchFamily="34" charset="0"/>
            </a:endParaRPr>
          </a:p>
        </p:txBody>
      </p:sp>
      <p:sp>
        <p:nvSpPr>
          <p:cNvPr id="16" name="Marcador de número de diapositiva 15">
            <a:extLst>
              <a:ext uri="{FF2B5EF4-FFF2-40B4-BE49-F238E27FC236}">
                <a16:creationId xmlns:a16="http://schemas.microsoft.com/office/drawing/2014/main" id="{34F73589-7D96-4F49-9646-473516AD9A5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80967E29-1480-472A-9FC5-C4768A52587C}" type="slidenum">
              <a:rPr lang="en-US" smtClean="0"/>
              <a:pPr>
                <a:spcAft>
                  <a:spcPts val="600"/>
                </a:spcAft>
              </a:pPr>
              <a:t>13</a:t>
            </a:fld>
            <a:endParaRPr lang="en-US"/>
          </a:p>
        </p:txBody>
      </p:sp>
      <p:graphicFrame>
        <p:nvGraphicFramePr>
          <p:cNvPr id="8" name="Marcador de contenido 3" descr="Escala de tiempo SmartArt">
            <a:extLst>
              <a:ext uri="{FF2B5EF4-FFF2-40B4-BE49-F238E27FC236}">
                <a16:creationId xmlns:a16="http://schemas.microsoft.com/office/drawing/2014/main" id="{01E34475-3A07-401D-8FA7-0B194C2C14AE}"/>
              </a:ext>
            </a:extLst>
          </p:cNvPr>
          <p:cNvGraphicFramePr>
            <a:graphicFrameLocks/>
          </p:cNvGraphicFramePr>
          <p:nvPr>
            <p:extLst>
              <p:ext uri="{D42A27DB-BD31-4B8C-83A1-F6EECF244321}">
                <p14:modId xmlns:p14="http://schemas.microsoft.com/office/powerpoint/2010/main" val="2972449492"/>
              </p:ext>
            </p:extLst>
          </p:nvPr>
        </p:nvGraphicFramePr>
        <p:xfrm>
          <a:off x="493759" y="1237102"/>
          <a:ext cx="11204480" cy="49695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546" name="Marcador de texto 14">
            <a:extLst>
              <a:ext uri="{FF2B5EF4-FFF2-40B4-BE49-F238E27FC236}">
                <a16:creationId xmlns:a16="http://schemas.microsoft.com/office/drawing/2014/main" id="{A3EB6844-DBA9-1831-3A00-B0323A88C58F}"/>
              </a:ext>
            </a:extLst>
          </p:cNvPr>
          <p:cNvSpPr txBox="1">
            <a:spLocks/>
          </p:cNvSpPr>
          <p:nvPr/>
        </p:nvSpPr>
        <p:spPr>
          <a:xfrm>
            <a:off x="655579" y="2290918"/>
            <a:ext cx="2872849" cy="777666"/>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s" err="1">
                <a:latin typeface="Arial"/>
                <a:ea typeface="+mn-lt"/>
                <a:cs typeface="+mn-lt"/>
              </a:rPr>
              <a:t>Today</a:t>
            </a:r>
            <a:r>
              <a:rPr lang="es" dirty="0">
                <a:latin typeface="Arial"/>
                <a:ea typeface="+mn-lt"/>
                <a:cs typeface="+mn-lt"/>
              </a:rPr>
              <a:t> </a:t>
            </a:r>
            <a:r>
              <a:rPr lang="es" err="1">
                <a:latin typeface="Arial"/>
                <a:ea typeface="+mn-lt"/>
                <a:cs typeface="+mn-lt"/>
              </a:rPr>
              <a:t>there</a:t>
            </a:r>
            <a:r>
              <a:rPr lang="es" dirty="0">
                <a:latin typeface="Arial"/>
                <a:ea typeface="+mn-lt"/>
                <a:cs typeface="+mn-lt"/>
              </a:rPr>
              <a:t> are </a:t>
            </a:r>
            <a:r>
              <a:rPr lang="es" err="1">
                <a:latin typeface="Arial"/>
                <a:ea typeface="+mn-lt"/>
                <a:cs typeface="+mn-lt"/>
              </a:rPr>
              <a:t>useful</a:t>
            </a:r>
            <a:r>
              <a:rPr lang="es" dirty="0">
                <a:latin typeface="Arial"/>
                <a:ea typeface="+mn-lt"/>
                <a:cs typeface="+mn-lt"/>
              </a:rPr>
              <a:t> </a:t>
            </a:r>
            <a:r>
              <a:rPr lang="es" err="1">
                <a:latin typeface="Arial"/>
                <a:ea typeface="+mn-lt"/>
                <a:cs typeface="+mn-lt"/>
              </a:rPr>
              <a:t>tools</a:t>
            </a:r>
            <a:r>
              <a:rPr lang="es" dirty="0">
                <a:latin typeface="Arial"/>
                <a:ea typeface="+mn-lt"/>
                <a:cs typeface="+mn-lt"/>
              </a:rPr>
              <a:t> </a:t>
            </a:r>
            <a:r>
              <a:rPr lang="es" err="1">
                <a:latin typeface="Arial"/>
                <a:ea typeface="+mn-lt"/>
                <a:cs typeface="+mn-lt"/>
              </a:rPr>
              <a:t>for</a:t>
            </a:r>
            <a:r>
              <a:rPr lang="es" dirty="0">
                <a:latin typeface="Arial"/>
                <a:ea typeface="+mn-lt"/>
                <a:cs typeface="+mn-lt"/>
              </a:rPr>
              <a:t> time </a:t>
            </a:r>
            <a:r>
              <a:rPr lang="es" err="1">
                <a:latin typeface="Arial"/>
                <a:ea typeface="+mn-lt"/>
                <a:cs typeface="+mn-lt"/>
              </a:rPr>
              <a:t>management</a:t>
            </a:r>
            <a:r>
              <a:rPr lang="es" dirty="0">
                <a:latin typeface="Arial"/>
                <a:ea typeface="+mn-lt"/>
                <a:cs typeface="+mn-lt"/>
              </a:rPr>
              <a:t>.</a:t>
            </a:r>
            <a:endParaRPr lang="es-ES" dirty="0" err="1">
              <a:latin typeface="Arial"/>
              <a:ea typeface="Source Sans Pro"/>
            </a:endParaRPr>
          </a:p>
        </p:txBody>
      </p:sp>
      <p:sp>
        <p:nvSpPr>
          <p:cNvPr id="5548" name="Marcador de texto 14">
            <a:extLst>
              <a:ext uri="{FF2B5EF4-FFF2-40B4-BE49-F238E27FC236}">
                <a16:creationId xmlns:a16="http://schemas.microsoft.com/office/drawing/2014/main" id="{83A44089-6259-4275-D004-2AC82A33F506}"/>
              </a:ext>
            </a:extLst>
          </p:cNvPr>
          <p:cNvSpPr txBox="1">
            <a:spLocks/>
          </p:cNvSpPr>
          <p:nvPr/>
        </p:nvSpPr>
        <p:spPr>
          <a:xfrm>
            <a:off x="4034257" y="2362805"/>
            <a:ext cx="4856924" cy="61951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 sz="2000" err="1">
                <a:latin typeface="Arial"/>
                <a:ea typeface="+mn-lt"/>
                <a:cs typeface="+mn-lt"/>
              </a:rPr>
              <a:t>One</a:t>
            </a:r>
            <a:r>
              <a:rPr lang="es" sz="2000" dirty="0">
                <a:latin typeface="Arial"/>
                <a:ea typeface="+mn-lt"/>
                <a:cs typeface="+mn-lt"/>
              </a:rPr>
              <a:t> </a:t>
            </a:r>
            <a:r>
              <a:rPr lang="es" sz="2000" err="1">
                <a:latin typeface="Arial"/>
                <a:ea typeface="+mn-lt"/>
                <a:cs typeface="+mn-lt"/>
              </a:rPr>
              <a:t>of</a:t>
            </a:r>
            <a:r>
              <a:rPr lang="es" sz="2000" dirty="0">
                <a:latin typeface="Arial"/>
                <a:ea typeface="+mn-lt"/>
                <a:cs typeface="+mn-lt"/>
              </a:rPr>
              <a:t> </a:t>
            </a:r>
            <a:r>
              <a:rPr lang="es" sz="2000" err="1">
                <a:latin typeface="Arial"/>
                <a:ea typeface="+mn-lt"/>
                <a:cs typeface="+mn-lt"/>
              </a:rPr>
              <a:t>the</a:t>
            </a:r>
            <a:r>
              <a:rPr lang="es" sz="2000" dirty="0">
                <a:latin typeface="Arial"/>
                <a:ea typeface="+mn-lt"/>
                <a:cs typeface="+mn-lt"/>
              </a:rPr>
              <a:t> </a:t>
            </a:r>
            <a:r>
              <a:rPr lang="es" sz="2000" err="1">
                <a:latin typeface="Arial"/>
                <a:ea typeface="+mn-lt"/>
                <a:cs typeface="+mn-lt"/>
              </a:rPr>
              <a:t>most</a:t>
            </a:r>
            <a:r>
              <a:rPr lang="es" sz="2000" dirty="0">
                <a:latin typeface="Arial"/>
                <a:ea typeface="+mn-lt"/>
                <a:cs typeface="+mn-lt"/>
              </a:rPr>
              <a:t> popular </a:t>
            </a:r>
            <a:r>
              <a:rPr lang="es" sz="2000" err="1">
                <a:latin typeface="Arial"/>
                <a:ea typeface="+mn-lt"/>
                <a:cs typeface="+mn-lt"/>
              </a:rPr>
              <a:t>for</a:t>
            </a:r>
            <a:r>
              <a:rPr lang="es" sz="2000" dirty="0">
                <a:latin typeface="Arial"/>
                <a:ea typeface="+mn-lt"/>
                <a:cs typeface="+mn-lt"/>
              </a:rPr>
              <a:t> </a:t>
            </a:r>
            <a:r>
              <a:rPr lang="es" sz="2000" err="1">
                <a:latin typeface="Arial"/>
                <a:ea typeface="+mn-lt"/>
                <a:cs typeface="+mn-lt"/>
              </a:rPr>
              <a:t>it</a:t>
            </a:r>
            <a:r>
              <a:rPr lang="es" sz="2000" dirty="0">
                <a:latin typeface="Arial"/>
                <a:ea typeface="+mn-lt"/>
                <a:cs typeface="+mn-lt"/>
              </a:rPr>
              <a:t> </a:t>
            </a:r>
            <a:r>
              <a:rPr lang="es" sz="2000" err="1">
                <a:latin typeface="Arial"/>
                <a:ea typeface="+mn-lt"/>
                <a:cs typeface="+mn-lt"/>
              </a:rPr>
              <a:t>is</a:t>
            </a:r>
            <a:r>
              <a:rPr lang="es" sz="2000" dirty="0">
                <a:latin typeface="Arial"/>
                <a:ea typeface="+mn-lt"/>
                <a:cs typeface="+mn-lt"/>
              </a:rPr>
              <a:t> </a:t>
            </a:r>
            <a:r>
              <a:rPr lang="es" sz="2000" err="1">
                <a:latin typeface="Arial"/>
                <a:ea typeface="+mn-lt"/>
                <a:cs typeface="+mn-lt"/>
              </a:rPr>
              <a:t>ability</a:t>
            </a:r>
            <a:r>
              <a:rPr lang="es" sz="2000" dirty="0">
                <a:latin typeface="Arial"/>
                <a:ea typeface="+mn-lt"/>
                <a:cs typeface="+mn-lt"/>
              </a:rPr>
              <a:t> </a:t>
            </a:r>
            <a:r>
              <a:rPr lang="es" sz="2000" err="1">
                <a:latin typeface="Arial"/>
                <a:ea typeface="+mn-lt"/>
                <a:cs typeface="+mn-lt"/>
              </a:rPr>
              <a:t>to</a:t>
            </a:r>
            <a:r>
              <a:rPr lang="es" sz="2000" dirty="0">
                <a:latin typeface="Arial"/>
                <a:ea typeface="+mn-lt"/>
                <a:cs typeface="+mn-lt"/>
              </a:rPr>
              <a:t> </a:t>
            </a:r>
            <a:r>
              <a:rPr lang="es" sz="2000" err="1">
                <a:latin typeface="Arial"/>
                <a:ea typeface="+mn-lt"/>
                <a:cs typeface="+mn-lt"/>
              </a:rPr>
              <a:t>prioritise</a:t>
            </a:r>
            <a:r>
              <a:rPr lang="es" sz="2000" dirty="0">
                <a:latin typeface="Arial"/>
                <a:ea typeface="+mn-lt"/>
                <a:cs typeface="+mn-lt"/>
              </a:rPr>
              <a:t> </a:t>
            </a:r>
            <a:r>
              <a:rPr lang="es" sz="2000" err="1">
                <a:latin typeface="Arial"/>
                <a:ea typeface="+mn-lt"/>
                <a:cs typeface="+mn-lt"/>
              </a:rPr>
              <a:t>tasks</a:t>
            </a:r>
            <a:r>
              <a:rPr lang="es" sz="2000" dirty="0">
                <a:latin typeface="Arial"/>
                <a:ea typeface="+mn-lt"/>
                <a:cs typeface="+mn-lt"/>
              </a:rPr>
              <a:t> </a:t>
            </a:r>
            <a:r>
              <a:rPr lang="es" sz="2000" err="1">
                <a:latin typeface="Arial"/>
                <a:ea typeface="+mn-lt"/>
                <a:cs typeface="+mn-lt"/>
              </a:rPr>
              <a:t>according</a:t>
            </a:r>
            <a:r>
              <a:rPr lang="es" sz="2000" dirty="0">
                <a:latin typeface="Arial"/>
                <a:ea typeface="+mn-lt"/>
                <a:cs typeface="+mn-lt"/>
              </a:rPr>
              <a:t> </a:t>
            </a:r>
            <a:r>
              <a:rPr lang="es" sz="2000" err="1">
                <a:latin typeface="Arial"/>
                <a:ea typeface="+mn-lt"/>
                <a:cs typeface="+mn-lt"/>
              </a:rPr>
              <a:t>to</a:t>
            </a:r>
            <a:r>
              <a:rPr lang="es" sz="2000" dirty="0">
                <a:latin typeface="Arial"/>
                <a:ea typeface="+mn-lt"/>
                <a:cs typeface="+mn-lt"/>
              </a:rPr>
              <a:t> </a:t>
            </a:r>
            <a:r>
              <a:rPr lang="es" sz="2000" err="1">
                <a:latin typeface="Arial"/>
                <a:ea typeface="+mn-lt"/>
                <a:cs typeface="+mn-lt"/>
              </a:rPr>
              <a:t>their</a:t>
            </a:r>
            <a:r>
              <a:rPr lang="es" sz="2000" dirty="0">
                <a:latin typeface="Arial"/>
                <a:ea typeface="+mn-lt"/>
                <a:cs typeface="+mn-lt"/>
              </a:rPr>
              <a:t> </a:t>
            </a:r>
            <a:r>
              <a:rPr lang="es" sz="2000" err="1">
                <a:latin typeface="Arial"/>
                <a:ea typeface="+mn-lt"/>
                <a:cs typeface="+mn-lt"/>
              </a:rPr>
              <a:t>urgency</a:t>
            </a:r>
            <a:r>
              <a:rPr lang="es" sz="2000" dirty="0">
                <a:latin typeface="Arial"/>
                <a:ea typeface="+mn-lt"/>
                <a:cs typeface="+mn-lt"/>
              </a:rPr>
              <a:t> and </a:t>
            </a:r>
            <a:r>
              <a:rPr lang="es" sz="2000" err="1">
                <a:latin typeface="Arial"/>
                <a:ea typeface="+mn-lt"/>
                <a:cs typeface="+mn-lt"/>
              </a:rPr>
              <a:t>importance</a:t>
            </a:r>
            <a:r>
              <a:rPr lang="es" sz="2000" dirty="0">
                <a:latin typeface="Arial"/>
                <a:ea typeface="+mn-lt"/>
                <a:cs typeface="+mn-lt"/>
              </a:rPr>
              <a:t>.</a:t>
            </a:r>
            <a:endParaRPr lang="es-ES" sz="2000" dirty="0" err="1">
              <a:latin typeface="Arial"/>
              <a:ea typeface="Source Sans Pro"/>
            </a:endParaRPr>
          </a:p>
        </p:txBody>
      </p:sp>
      <p:sp>
        <p:nvSpPr>
          <p:cNvPr id="5549" name="Marcador de texto 14">
            <a:extLst>
              <a:ext uri="{FF2B5EF4-FFF2-40B4-BE49-F238E27FC236}">
                <a16:creationId xmlns:a16="http://schemas.microsoft.com/office/drawing/2014/main" id="{5E01BFB9-A27A-D369-57BE-F9B5A2088EDA}"/>
              </a:ext>
            </a:extLst>
          </p:cNvPr>
          <p:cNvSpPr txBox="1">
            <a:spLocks/>
          </p:cNvSpPr>
          <p:nvPr/>
        </p:nvSpPr>
        <p:spPr>
          <a:xfrm>
            <a:off x="2797804" y="4505031"/>
            <a:ext cx="2872849" cy="777666"/>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s" sz="2000" err="1">
                <a:ea typeface="Source Sans Pro"/>
              </a:rPr>
              <a:t>The</a:t>
            </a:r>
            <a:r>
              <a:rPr lang="es" sz="2000" dirty="0">
                <a:ea typeface="Source Sans Pro"/>
              </a:rPr>
              <a:t> Eisenhower Matrix</a:t>
            </a:r>
            <a:endParaRPr lang="es-ES"/>
          </a:p>
        </p:txBody>
      </p:sp>
      <p:sp>
        <p:nvSpPr>
          <p:cNvPr id="5550" name="Marcador de texto 14">
            <a:extLst>
              <a:ext uri="{FF2B5EF4-FFF2-40B4-BE49-F238E27FC236}">
                <a16:creationId xmlns:a16="http://schemas.microsoft.com/office/drawing/2014/main" id="{97C2A7AF-732C-9119-E88E-EDD2305E3E73}"/>
              </a:ext>
            </a:extLst>
          </p:cNvPr>
          <p:cNvSpPr txBox="1">
            <a:spLocks/>
          </p:cNvSpPr>
          <p:nvPr/>
        </p:nvSpPr>
        <p:spPr>
          <a:xfrm>
            <a:off x="7441691" y="4361258"/>
            <a:ext cx="1737037" cy="82079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 sz="2000" dirty="0">
                <a:ea typeface="Source Sans Pro"/>
              </a:rPr>
              <a:t>Do</a:t>
            </a:r>
          </a:p>
          <a:p>
            <a:pPr marL="0" indent="0">
              <a:buNone/>
            </a:pPr>
            <a:r>
              <a:rPr lang="es" sz="2000" dirty="0">
                <a:ea typeface="Source Sans Pro"/>
              </a:rPr>
              <a:t>Schedule</a:t>
            </a:r>
          </a:p>
          <a:p>
            <a:pPr marL="0" indent="0">
              <a:buNone/>
            </a:pPr>
            <a:r>
              <a:rPr lang="es" sz="2000" err="1">
                <a:ea typeface="Source Sans Pro"/>
              </a:rPr>
              <a:t>Delegate</a:t>
            </a:r>
            <a:endParaRPr lang="es" sz="2000">
              <a:ea typeface="Source Sans Pro"/>
            </a:endParaRPr>
          </a:p>
          <a:p>
            <a:pPr marL="0" indent="0">
              <a:buNone/>
            </a:pPr>
            <a:r>
              <a:rPr lang="es" sz="2000" err="1">
                <a:ea typeface="Source Sans Pro"/>
              </a:rPr>
              <a:t>Delete</a:t>
            </a:r>
            <a:endParaRPr lang="es" sz="2000">
              <a:ea typeface="Source Sans Pro"/>
            </a:endParaRPr>
          </a:p>
        </p:txBody>
      </p:sp>
      <p:sp>
        <p:nvSpPr>
          <p:cNvPr id="5551" name="Marcador de texto 14">
            <a:extLst>
              <a:ext uri="{FF2B5EF4-FFF2-40B4-BE49-F238E27FC236}">
                <a16:creationId xmlns:a16="http://schemas.microsoft.com/office/drawing/2014/main" id="{98804AC5-513D-AF34-BDE2-D003DA334486}"/>
              </a:ext>
            </a:extLst>
          </p:cNvPr>
          <p:cNvSpPr txBox="1">
            <a:spLocks/>
          </p:cNvSpPr>
          <p:nvPr/>
        </p:nvSpPr>
        <p:spPr>
          <a:xfrm>
            <a:off x="9325125" y="2204653"/>
            <a:ext cx="2872849" cy="777666"/>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 dirty="0">
                <a:latin typeface="Arial"/>
                <a:ea typeface="Source Sans Pro"/>
                <a:cs typeface="Arial"/>
              </a:rPr>
              <a:t>In short, </a:t>
            </a:r>
            <a:r>
              <a:rPr lang="es" err="1">
                <a:latin typeface="Arial"/>
                <a:ea typeface="Source Sans Pro"/>
                <a:cs typeface="Arial"/>
              </a:rPr>
              <a:t>it</a:t>
            </a:r>
            <a:r>
              <a:rPr lang="es" dirty="0">
                <a:latin typeface="Arial"/>
                <a:ea typeface="Source Sans Pro"/>
                <a:cs typeface="Arial"/>
              </a:rPr>
              <a:t> </a:t>
            </a:r>
            <a:r>
              <a:rPr lang="es" err="1">
                <a:latin typeface="Arial"/>
                <a:ea typeface="Source Sans Pro"/>
                <a:cs typeface="Arial"/>
              </a:rPr>
              <a:t>is</a:t>
            </a:r>
            <a:r>
              <a:rPr lang="es" dirty="0">
                <a:latin typeface="Arial"/>
                <a:ea typeface="Source Sans Pro"/>
                <a:cs typeface="Arial"/>
              </a:rPr>
              <a:t> a </a:t>
            </a:r>
            <a:r>
              <a:rPr lang="es" err="1">
                <a:latin typeface="Arial"/>
                <a:ea typeface="Source Sans Pro"/>
                <a:cs typeface="Arial"/>
              </a:rPr>
              <a:t>valuable</a:t>
            </a:r>
            <a:r>
              <a:rPr lang="es" dirty="0">
                <a:latin typeface="Arial"/>
                <a:ea typeface="Source Sans Pro"/>
                <a:cs typeface="Arial"/>
              </a:rPr>
              <a:t> </a:t>
            </a:r>
            <a:r>
              <a:rPr lang="es" err="1">
                <a:latin typeface="Arial"/>
                <a:ea typeface="Source Sans Pro"/>
                <a:cs typeface="Arial"/>
              </a:rPr>
              <a:t>tool</a:t>
            </a:r>
            <a:r>
              <a:rPr lang="es" dirty="0">
                <a:latin typeface="Arial"/>
                <a:ea typeface="Source Sans Pro"/>
                <a:cs typeface="Arial"/>
              </a:rPr>
              <a:t> </a:t>
            </a:r>
            <a:r>
              <a:rPr lang="es" err="1">
                <a:latin typeface="Arial"/>
                <a:ea typeface="Source Sans Pro"/>
                <a:cs typeface="Arial"/>
              </a:rPr>
              <a:t>to</a:t>
            </a:r>
            <a:r>
              <a:rPr lang="es" dirty="0">
                <a:latin typeface="Arial"/>
                <a:ea typeface="Source Sans Pro"/>
                <a:cs typeface="Arial"/>
              </a:rPr>
              <a:t> </a:t>
            </a:r>
            <a:r>
              <a:rPr lang="es" err="1">
                <a:latin typeface="Arial"/>
                <a:ea typeface="Source Sans Pro"/>
                <a:cs typeface="Arial"/>
              </a:rPr>
              <a:t>start</a:t>
            </a:r>
            <a:r>
              <a:rPr lang="es" dirty="0">
                <a:latin typeface="Arial"/>
                <a:ea typeface="Source Sans Pro"/>
                <a:cs typeface="Arial"/>
              </a:rPr>
              <a:t> </a:t>
            </a:r>
            <a:r>
              <a:rPr lang="es" err="1">
                <a:latin typeface="Arial"/>
                <a:ea typeface="Source Sans Pro"/>
                <a:cs typeface="Arial"/>
              </a:rPr>
              <a:t>managing</a:t>
            </a:r>
            <a:r>
              <a:rPr lang="es" dirty="0">
                <a:latin typeface="Arial"/>
                <a:ea typeface="Source Sans Pro"/>
                <a:cs typeface="Arial"/>
              </a:rPr>
              <a:t> time more </a:t>
            </a:r>
            <a:r>
              <a:rPr lang="es" err="1">
                <a:latin typeface="Arial"/>
                <a:ea typeface="Source Sans Pro"/>
                <a:cs typeface="Arial"/>
              </a:rPr>
              <a:t>consciously</a:t>
            </a:r>
            <a:r>
              <a:rPr lang="es" dirty="0">
                <a:latin typeface="Arial"/>
                <a:ea typeface="Source Sans Pro"/>
                <a:cs typeface="Arial"/>
              </a:rPr>
              <a:t>.</a:t>
            </a:r>
          </a:p>
        </p:txBody>
      </p:sp>
    </p:spTree>
    <p:extLst>
      <p:ext uri="{BB962C8B-B14F-4D97-AF65-F5344CB8AC3E}">
        <p14:creationId xmlns:p14="http://schemas.microsoft.com/office/powerpoint/2010/main" val="13031959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46"/>
                                        </p:tgtEl>
                                        <p:attrNameLst>
                                          <p:attrName>style.visibility</p:attrName>
                                        </p:attrNameLst>
                                      </p:cBhvr>
                                      <p:to>
                                        <p:strVal val="visible"/>
                                      </p:to>
                                    </p:set>
                                    <p:animEffect transition="in" filter="fade">
                                      <p:cBhvr>
                                        <p:cTn id="7" dur="500"/>
                                        <p:tgtEl>
                                          <p:spTgt spid="55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49"/>
                                        </p:tgtEl>
                                        <p:attrNameLst>
                                          <p:attrName>style.visibility</p:attrName>
                                        </p:attrNameLst>
                                      </p:cBhvr>
                                      <p:to>
                                        <p:strVal val="visible"/>
                                      </p:to>
                                    </p:set>
                                    <p:animEffect transition="in" filter="fade">
                                      <p:cBhvr>
                                        <p:cTn id="12" dur="500"/>
                                        <p:tgtEl>
                                          <p:spTgt spid="554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548"/>
                                        </p:tgtEl>
                                        <p:attrNameLst>
                                          <p:attrName>style.visibility</p:attrName>
                                        </p:attrNameLst>
                                      </p:cBhvr>
                                      <p:to>
                                        <p:strVal val="visible"/>
                                      </p:to>
                                    </p:set>
                                    <p:animEffect transition="in" filter="fade">
                                      <p:cBhvr>
                                        <p:cTn id="17" dur="500"/>
                                        <p:tgtEl>
                                          <p:spTgt spid="554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550"/>
                                        </p:tgtEl>
                                        <p:attrNameLst>
                                          <p:attrName>style.visibility</p:attrName>
                                        </p:attrNameLst>
                                      </p:cBhvr>
                                      <p:to>
                                        <p:strVal val="visible"/>
                                      </p:to>
                                    </p:set>
                                    <p:animEffect transition="in" filter="fade">
                                      <p:cBhvr>
                                        <p:cTn id="22" dur="500"/>
                                        <p:tgtEl>
                                          <p:spTgt spid="555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551"/>
                                        </p:tgtEl>
                                        <p:attrNameLst>
                                          <p:attrName>style.visibility</p:attrName>
                                        </p:attrNameLst>
                                      </p:cBhvr>
                                      <p:to>
                                        <p:strVal val="visible"/>
                                      </p:to>
                                    </p:set>
                                    <p:animEffect transition="in" filter="fade">
                                      <p:cBhvr>
                                        <p:cTn id="27" dur="500"/>
                                        <p:tgtEl>
                                          <p:spTgt spid="55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46" grpId="0"/>
      <p:bldP spid="5548" grpId="0"/>
      <p:bldP spid="5549" grpId="0"/>
      <p:bldP spid="5550" grpId="0"/>
      <p:bldP spid="5551"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2" name="Graphic 185">
            <a:extLst>
              <a:ext uri="{FF2B5EF4-FFF2-40B4-BE49-F238E27FC236}">
                <a16:creationId xmlns:a16="http://schemas.microsoft.com/office/drawing/2014/main" id="{8997F1B7-1EE7-4EA5-A5A4-866F9A810C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43" name="Freeform: Shape 42">
              <a:extLst>
                <a:ext uri="{FF2B5EF4-FFF2-40B4-BE49-F238E27FC236}">
                  <a16:creationId xmlns:a16="http://schemas.microsoft.com/office/drawing/2014/main" id="{B5E13483-2FB6-4753-8402-06FDC349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88F0DF22-F640-4002-B783-DF1C6A9473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9C2787B8-7984-4332-B611-D3D3DE898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5AF3646C-B3D7-4F57-8FD2-CD93CEB392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C65FA7DA-93A0-43A4-834C-0F1BB9806A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9" name="Oval 48">
            <a:extLst>
              <a:ext uri="{FF2B5EF4-FFF2-40B4-BE49-F238E27FC236}">
                <a16:creationId xmlns:a16="http://schemas.microsoft.com/office/drawing/2014/main" id="{104332FF-8349-42A5-B5C8-5EE3825CE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51" name="Rectangle 50">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Freeform: Shape 52">
            <a:extLst>
              <a:ext uri="{FF2B5EF4-FFF2-40B4-BE49-F238E27FC236}">
                <a16:creationId xmlns:a16="http://schemas.microsoft.com/office/drawing/2014/main" id="{F98F79A4-A6C7-4101-B1E9-27E05CB7CF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7" name="Título 6">
            <a:extLst>
              <a:ext uri="{FF2B5EF4-FFF2-40B4-BE49-F238E27FC236}">
                <a16:creationId xmlns:a16="http://schemas.microsoft.com/office/drawing/2014/main" id="{67938E4F-AA93-4065-8004-A3FE6CB35600}"/>
              </a:ext>
            </a:extLst>
          </p:cNvPr>
          <p:cNvSpPr>
            <a:spLocks noGrp="1"/>
          </p:cNvSpPr>
          <p:nvPr>
            <p:ph type="title"/>
          </p:nvPr>
        </p:nvSpPr>
        <p:spPr>
          <a:xfrm>
            <a:off x="2232251" y="633046"/>
            <a:ext cx="3863749" cy="1314996"/>
          </a:xfrm>
        </p:spPr>
        <p:txBody>
          <a:bodyPr vert="horz" lIns="91440" tIns="45720" rIns="91440" bIns="45720" rtlCol="0" anchor="b">
            <a:normAutofit/>
          </a:bodyPr>
          <a:lstStyle/>
          <a:p>
            <a:r>
              <a:rPr lang="en-US"/>
              <a:t>Conclusion</a:t>
            </a:r>
            <a:r>
              <a:rPr lang="en-US" b="0"/>
              <a:t>.</a:t>
            </a:r>
            <a:endParaRPr lang="en-US"/>
          </a:p>
        </p:txBody>
      </p:sp>
      <p:sp>
        <p:nvSpPr>
          <p:cNvPr id="55" name="Freeform: Shape 54">
            <a:extLst>
              <a:ext uri="{FF2B5EF4-FFF2-40B4-BE49-F238E27FC236}">
                <a16:creationId xmlns:a16="http://schemas.microsoft.com/office/drawing/2014/main" id="{79AFCB35-9C04-4524-A0B1-57FF6865D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57" name="Freeform: Shape 56">
            <a:extLst>
              <a:ext uri="{FF2B5EF4-FFF2-40B4-BE49-F238E27FC236}">
                <a16:creationId xmlns:a16="http://schemas.microsoft.com/office/drawing/2014/main" id="{D11AD2AD-0BA0-4DD3-8EEA-84686A0E71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8" name="Marcador de contenido 7">
            <a:extLst>
              <a:ext uri="{FF2B5EF4-FFF2-40B4-BE49-F238E27FC236}">
                <a16:creationId xmlns:a16="http://schemas.microsoft.com/office/drawing/2014/main" id="{67CFFD4B-A548-43CB-A653-2E0E0DCE6FBA}"/>
              </a:ext>
            </a:extLst>
          </p:cNvPr>
          <p:cNvSpPr>
            <a:spLocks noGrp="1"/>
          </p:cNvSpPr>
          <p:nvPr>
            <p:ph idx="1"/>
          </p:nvPr>
        </p:nvSpPr>
        <p:spPr>
          <a:xfrm>
            <a:off x="492591" y="2499548"/>
            <a:ext cx="5775937" cy="4044463"/>
          </a:xfrm>
        </p:spPr>
        <p:txBody>
          <a:bodyPr vert="horz" lIns="91440" tIns="45720" rIns="91440" bIns="45720" rtlCol="0" anchor="t">
            <a:normAutofit/>
          </a:bodyPr>
          <a:lstStyle/>
          <a:p>
            <a:pPr algn="ctr">
              <a:lnSpc>
                <a:spcPct val="90000"/>
              </a:lnSpc>
            </a:pPr>
            <a:r>
              <a:rPr lang="en-US" sz="2400" dirty="0"/>
              <a:t>Good time management is essential and there are a number of techniques that can help. However, it is important to know that everyone can choose the strategy that best suits their style and needs.</a:t>
            </a:r>
            <a:endParaRPr lang="es-ES" sz="2400">
              <a:ea typeface="Source Sans Pro"/>
            </a:endParaRPr>
          </a:p>
          <a:p>
            <a:pPr indent="-228600" algn="ctr">
              <a:lnSpc>
                <a:spcPct val="90000"/>
              </a:lnSpc>
              <a:buFont typeface="Arial" panose="020B0604020202020204" pitchFamily="34" charset="0"/>
              <a:buChar char="•"/>
            </a:pPr>
            <a:endParaRPr lang="en-US" sz="2400" dirty="0">
              <a:ea typeface="Source Sans Pro"/>
            </a:endParaRPr>
          </a:p>
          <a:p>
            <a:pPr algn="ctr">
              <a:lnSpc>
                <a:spcPct val="90000"/>
              </a:lnSpc>
            </a:pPr>
            <a:r>
              <a:rPr lang="en-US" sz="2400" dirty="0"/>
              <a:t>We do not all work in the same way, so the important thing is to find the method that is most effective and </a:t>
            </a:r>
            <a:r>
              <a:rPr lang="en-US" sz="2400" err="1"/>
              <a:t>favourable</a:t>
            </a:r>
            <a:r>
              <a:rPr lang="en-US" sz="2400" dirty="0"/>
              <a:t> to you.</a:t>
            </a:r>
            <a:endParaRPr lang="en-US" sz="2400" dirty="0">
              <a:ea typeface="Source Sans Pro"/>
            </a:endParaRPr>
          </a:p>
        </p:txBody>
      </p:sp>
      <p:sp>
        <p:nvSpPr>
          <p:cNvPr id="59" name="Freeform: Shape 58">
            <a:extLst>
              <a:ext uri="{FF2B5EF4-FFF2-40B4-BE49-F238E27FC236}">
                <a16:creationId xmlns:a16="http://schemas.microsoft.com/office/drawing/2014/main" id="{59463AC4-F96D-4507-9EE0-A831B79102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pic>
        <p:nvPicPr>
          <p:cNvPr id="29" name="Marcador de posición de imagen 28">
            <a:extLst>
              <a:ext uri="{FF2B5EF4-FFF2-40B4-BE49-F238E27FC236}">
                <a16:creationId xmlns:a16="http://schemas.microsoft.com/office/drawing/2014/main" id="{5CD6D1D0-1F94-4C57-B5B1-E06F64D18675}"/>
              </a:ext>
            </a:extLst>
          </p:cNvPr>
          <p:cNvPicPr>
            <a:picLocks noGrp="1" noChangeAspect="1"/>
          </p:cNvPicPr>
          <p:nvPr>
            <p:ph type="pic" sz="quarter" idx="15"/>
          </p:nvPr>
        </p:nvPicPr>
        <p:blipFill rotWithShape="1">
          <a:blip r:embed="rId3"/>
          <a:srcRect t="16667" b="16667"/>
          <a:stretch>
            <a:fillRect/>
          </a:stretch>
        </p:blipFill>
        <p:spPr>
          <a:xfrm>
            <a:off x="6423487" y="929609"/>
            <a:ext cx="2518114" cy="2518114"/>
          </a:xfrm>
          <a:custGeom>
            <a:avLst/>
            <a:gdLst/>
            <a:ahLst/>
            <a:cxnLst/>
            <a:rect l="l" t="t" r="r" b="b"/>
            <a:pathLst>
              <a:path w="2518114" h="2518114">
                <a:moveTo>
                  <a:pt x="1259057" y="0"/>
                </a:moveTo>
                <a:cubicBezTo>
                  <a:pt x="1954415" y="0"/>
                  <a:pt x="2518114" y="563699"/>
                  <a:pt x="2518114" y="1259057"/>
                </a:cubicBezTo>
                <a:cubicBezTo>
                  <a:pt x="2518114" y="1954415"/>
                  <a:pt x="1954415" y="2518114"/>
                  <a:pt x="1259057" y="2518114"/>
                </a:cubicBezTo>
                <a:cubicBezTo>
                  <a:pt x="563699" y="2518114"/>
                  <a:pt x="0" y="1954415"/>
                  <a:pt x="0" y="1259057"/>
                </a:cubicBezTo>
                <a:cubicBezTo>
                  <a:pt x="0" y="563699"/>
                  <a:pt x="563699" y="0"/>
                  <a:pt x="1259057" y="0"/>
                </a:cubicBezTo>
                <a:close/>
              </a:path>
            </a:pathLst>
          </a:custGeom>
        </p:spPr>
      </p:pic>
      <p:pic>
        <p:nvPicPr>
          <p:cNvPr id="23" name="Marcador de posición de imagen 22">
            <a:extLst>
              <a:ext uri="{FF2B5EF4-FFF2-40B4-BE49-F238E27FC236}">
                <a16:creationId xmlns:a16="http://schemas.microsoft.com/office/drawing/2014/main" id="{6018A654-9464-4116-A6D3-6DE0A8682203}"/>
              </a:ext>
            </a:extLst>
          </p:cNvPr>
          <p:cNvPicPr>
            <a:picLocks noGrp="1" noChangeAspect="1"/>
          </p:cNvPicPr>
          <p:nvPr>
            <p:ph type="pic" sz="quarter" idx="13"/>
          </p:nvPr>
        </p:nvPicPr>
        <p:blipFill rotWithShape="1">
          <a:blip r:embed="rId4"/>
          <a:srcRect l="-3902" t="36482" r="3415" b="-3257"/>
          <a:stretch>
            <a:fillRect/>
          </a:stretch>
        </p:blipFill>
        <p:spPr>
          <a:xfrm>
            <a:off x="9090426" y="86636"/>
            <a:ext cx="2967154" cy="2957593"/>
          </a:xfrm>
          <a:custGeom>
            <a:avLst/>
            <a:gdLst/>
            <a:ahLst/>
            <a:cxnLst/>
            <a:rect l="l" t="t" r="r" b="b"/>
            <a:pathLst>
              <a:path w="2361890" h="2361890">
                <a:moveTo>
                  <a:pt x="1180945" y="0"/>
                </a:moveTo>
                <a:cubicBezTo>
                  <a:pt x="1833163" y="0"/>
                  <a:pt x="2361890" y="528727"/>
                  <a:pt x="2361890" y="1180945"/>
                </a:cubicBezTo>
                <a:cubicBezTo>
                  <a:pt x="2361890" y="1833163"/>
                  <a:pt x="1833163" y="2361890"/>
                  <a:pt x="1180945" y="2361890"/>
                </a:cubicBezTo>
                <a:cubicBezTo>
                  <a:pt x="528727" y="2361890"/>
                  <a:pt x="0" y="1833163"/>
                  <a:pt x="0" y="1180945"/>
                </a:cubicBezTo>
                <a:cubicBezTo>
                  <a:pt x="0" y="528727"/>
                  <a:pt x="528727" y="0"/>
                  <a:pt x="1180945" y="0"/>
                </a:cubicBezTo>
                <a:close/>
              </a:path>
            </a:pathLst>
          </a:custGeom>
        </p:spPr>
      </p:pic>
      <p:sp>
        <p:nvSpPr>
          <p:cNvPr id="61" name="Freeform: Shape 60">
            <a:extLst>
              <a:ext uri="{FF2B5EF4-FFF2-40B4-BE49-F238E27FC236}">
                <a16:creationId xmlns:a16="http://schemas.microsoft.com/office/drawing/2014/main" id="{9E5C5460-229E-46C8-A712-CC3179854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51176" y="4803984"/>
            <a:ext cx="2140824" cy="2054016"/>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63" name="Freeform: Shape 62">
            <a:extLst>
              <a:ext uri="{FF2B5EF4-FFF2-40B4-BE49-F238E27FC236}">
                <a16:creationId xmlns:a16="http://schemas.microsoft.com/office/drawing/2014/main" id="{FC3ABE8C-1C72-4141-BADF-DD6811764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51176" y="4803984"/>
            <a:ext cx="2140824" cy="2054016"/>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65" name="Graphic 185">
            <a:extLst>
              <a:ext uri="{FF2B5EF4-FFF2-40B4-BE49-F238E27FC236}">
                <a16:creationId xmlns:a16="http://schemas.microsoft.com/office/drawing/2014/main" id="{0C156BF8-7FF7-440F-BE2B-417DFFE8BF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9346" y="5987064"/>
            <a:ext cx="1054466" cy="469689"/>
            <a:chOff x="9841624" y="4115729"/>
            <a:chExt cx="602169" cy="268223"/>
          </a:xfrm>
          <a:solidFill>
            <a:schemeClr val="tx1"/>
          </a:solidFill>
        </p:grpSpPr>
        <p:sp>
          <p:nvSpPr>
            <p:cNvPr id="66" name="Freeform: Shape 65">
              <a:extLst>
                <a:ext uri="{FF2B5EF4-FFF2-40B4-BE49-F238E27FC236}">
                  <a16:creationId xmlns:a16="http://schemas.microsoft.com/office/drawing/2014/main" id="{B7067280-C3E7-4DF6-A345-B9FEF6EF8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A78365A8-666B-4417-9D3C-554E6E6B2C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E71CAAFA-0A31-4308-AB9F-B1C84ABDF9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6AB1D25-144D-4BB4-A45C-60B8A094F4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069F0FB4-779A-48FC-AC33-784F177C92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pic>
        <p:nvPicPr>
          <p:cNvPr id="37" name="Marcador de posición de imagen 36">
            <a:extLst>
              <a:ext uri="{FF2B5EF4-FFF2-40B4-BE49-F238E27FC236}">
                <a16:creationId xmlns:a16="http://schemas.microsoft.com/office/drawing/2014/main" id="{D6F640DD-78B0-450A-B72C-095ED4A48581}"/>
              </a:ext>
            </a:extLst>
          </p:cNvPr>
          <p:cNvPicPr>
            <a:picLocks noGrp="1" noChangeAspect="1"/>
          </p:cNvPicPr>
          <p:nvPr>
            <p:ph type="pic" sz="quarter" idx="14"/>
          </p:nvPr>
        </p:nvPicPr>
        <p:blipFill rotWithShape="1">
          <a:blip r:embed="rId5"/>
          <a:srcRect l="16667" r="16667"/>
          <a:stretch>
            <a:fillRect/>
          </a:stretch>
        </p:blipFill>
        <p:spPr>
          <a:xfrm>
            <a:off x="7682545" y="3175909"/>
            <a:ext cx="3454390" cy="3454390"/>
          </a:xfrm>
          <a:custGeom>
            <a:avLst/>
            <a:gdLst/>
            <a:ahLst/>
            <a:cxnLst/>
            <a:rect l="l" t="t" r="r" b="b"/>
            <a:pathLst>
              <a:path w="2452978" h="2452978">
                <a:moveTo>
                  <a:pt x="1226489" y="0"/>
                </a:moveTo>
                <a:cubicBezTo>
                  <a:pt x="1903860" y="0"/>
                  <a:pt x="2452978" y="549118"/>
                  <a:pt x="2452978" y="1226489"/>
                </a:cubicBezTo>
                <a:cubicBezTo>
                  <a:pt x="2452978" y="1903860"/>
                  <a:pt x="1903860" y="2452978"/>
                  <a:pt x="1226489" y="2452978"/>
                </a:cubicBezTo>
                <a:cubicBezTo>
                  <a:pt x="549118" y="2452978"/>
                  <a:pt x="0" y="1903860"/>
                  <a:pt x="0" y="1226489"/>
                </a:cubicBezTo>
                <a:cubicBezTo>
                  <a:pt x="0" y="549118"/>
                  <a:pt x="549118" y="0"/>
                  <a:pt x="1226489" y="0"/>
                </a:cubicBezTo>
                <a:close/>
              </a:path>
            </a:pathLst>
          </a:custGeom>
        </p:spPr>
      </p:pic>
      <p:sp>
        <p:nvSpPr>
          <p:cNvPr id="12" name="Marcador de pie de página 11">
            <a:extLst>
              <a:ext uri="{FF2B5EF4-FFF2-40B4-BE49-F238E27FC236}">
                <a16:creationId xmlns:a16="http://schemas.microsoft.com/office/drawing/2014/main" id="{BD411EB8-9DA8-4CBF-AD9D-D7477785A64C}"/>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r>
              <a:rPr lang="en-US" dirty="0">
                <a:ea typeface="Source Sans Pro"/>
              </a:rPr>
              <a:t>Time-management</a:t>
            </a:r>
            <a:endParaRPr lang="en-US" b="0" dirty="0">
              <a:solidFill>
                <a:srgbClr val="000000"/>
              </a:solidFill>
              <a:ea typeface="Source Sans Pro"/>
            </a:endParaRPr>
          </a:p>
          <a:p>
            <a:pPr>
              <a:spcAft>
                <a:spcPts val="600"/>
              </a:spcAft>
            </a:pPr>
            <a:endParaRPr lang="en-US" b="1" kern="1200" cap="all" spc="100" baseline="0" dirty="0">
              <a:latin typeface="+mn-lt"/>
              <a:ea typeface="Source Sans Pro SemiBold" panose="020B0603030403020204" pitchFamily="34" charset="0"/>
            </a:endParaRPr>
          </a:p>
        </p:txBody>
      </p:sp>
      <p:sp>
        <p:nvSpPr>
          <p:cNvPr id="13" name="Marcador de número de diapositiva 12">
            <a:extLst>
              <a:ext uri="{FF2B5EF4-FFF2-40B4-BE49-F238E27FC236}">
                <a16:creationId xmlns:a16="http://schemas.microsoft.com/office/drawing/2014/main" id="{D3BBC6D0-24F1-4125-B4D0-F714412AE027}"/>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5EA792F7-1D9E-4C7E-A103-E8EDFDC2691E}" type="slidenum">
              <a:rPr lang="en-US">
                <a:solidFill>
                  <a:srgbClr val="898989"/>
                </a:solidFill>
              </a:rPr>
              <a:pPr>
                <a:spcAft>
                  <a:spcPts val="600"/>
                </a:spcAft>
              </a:pPr>
              <a:t>14</a:t>
            </a:fld>
            <a:endParaRPr lang="en-US">
              <a:solidFill>
                <a:srgbClr val="898989"/>
              </a:solidFill>
            </a:endParaRPr>
          </a:p>
        </p:txBody>
      </p:sp>
    </p:spTree>
    <p:extLst>
      <p:ext uri="{BB962C8B-B14F-4D97-AF65-F5344CB8AC3E}">
        <p14:creationId xmlns:p14="http://schemas.microsoft.com/office/powerpoint/2010/main" val="4278038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 name="Graphic 185">
            <a:extLst>
              <a:ext uri="{FF2B5EF4-FFF2-40B4-BE49-F238E27FC236}">
                <a16:creationId xmlns:a16="http://schemas.microsoft.com/office/drawing/2014/main" id="{8A351602-3772-4279-B0D3-A523F6F6EA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9576" y="5987064"/>
            <a:ext cx="1054466" cy="469689"/>
            <a:chOff x="9841624" y="4115729"/>
            <a:chExt cx="602169" cy="268223"/>
          </a:xfrm>
          <a:solidFill>
            <a:schemeClr val="tx1"/>
          </a:solidFill>
        </p:grpSpPr>
        <p:sp>
          <p:nvSpPr>
            <p:cNvPr id="23" name="Freeform: Shape 22">
              <a:extLst>
                <a:ext uri="{FF2B5EF4-FFF2-40B4-BE49-F238E27FC236}">
                  <a16:creationId xmlns:a16="http://schemas.microsoft.com/office/drawing/2014/main" id="{A5AAAA75-5FFB-4C07-AD4A-3146773E6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1479895E-3847-44BB-8404-28F14219F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50E02F68-8149-4236-8D9F-6B550F78B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956FCAAB-F073-4561-A484-42C7DD10D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6CF8DB94-87A3-43E9-9BBB-301CFF0FB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29" name="Oval 28">
            <a:extLst>
              <a:ext uri="{FF2B5EF4-FFF2-40B4-BE49-F238E27FC236}">
                <a16:creationId xmlns:a16="http://schemas.microsoft.com/office/drawing/2014/main" id="{7D6BF779-0B8C-4CC2-9268-9506AD0C5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useBgFill="1">
        <p:nvSpPr>
          <p:cNvPr id="31" name="Rectangle 30">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4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17" name="Marcador de posición de imagen 16" descr="Imagen que contiene Calendario&#10;&#10;El contenido generado por IA puede ser incorrecto.">
            <a:extLst>
              <a:ext uri="{FF2B5EF4-FFF2-40B4-BE49-F238E27FC236}">
                <a16:creationId xmlns:a16="http://schemas.microsoft.com/office/drawing/2014/main" id="{195CF5D9-3F3E-4787-B06E-AB00CBB3FF44}"/>
              </a:ext>
            </a:extLst>
          </p:cNvPr>
          <p:cNvPicPr>
            <a:picLocks noGrp="1" noChangeAspect="1"/>
          </p:cNvPicPr>
          <p:nvPr>
            <p:ph type="pic" sz="quarter" idx="13"/>
          </p:nvPr>
        </p:nvPicPr>
        <p:blipFill rotWithShape="1">
          <a:blip r:embed="rId3"/>
          <a:srcRect t="61" b="15670"/>
          <a:stretch>
            <a:fillRect/>
          </a:stretch>
        </p:blipFill>
        <p:spPr>
          <a:xfrm>
            <a:off x="20" y="10"/>
            <a:ext cx="12191980" cy="6857990"/>
          </a:xfrm>
          <a:prstGeom prst="rect">
            <a:avLst/>
          </a:prstGeom>
        </p:spPr>
      </p:pic>
      <p:sp>
        <p:nvSpPr>
          <p:cNvPr id="33" name="Rectangle 32">
            <a:extLst>
              <a:ext uri="{FF2B5EF4-FFF2-40B4-BE49-F238E27FC236}">
                <a16:creationId xmlns:a16="http://schemas.microsoft.com/office/drawing/2014/main" id="{4E092522-F938-4947-B626-82848FF32A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88045" y="0"/>
            <a:ext cx="7603955" cy="6858000"/>
          </a:xfrm>
          <a:prstGeom prst="rect">
            <a:avLst/>
          </a:prstGeom>
          <a:gradFill>
            <a:gsLst>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5" name="Graphic 190">
            <a:extLst>
              <a:ext uri="{FF2B5EF4-FFF2-40B4-BE49-F238E27FC236}">
                <a16:creationId xmlns:a16="http://schemas.microsoft.com/office/drawing/2014/main" id="{F3F5D407-83EF-4D7F-9DAF-4C3CEB778FD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525182" y="827494"/>
            <a:ext cx="1291642" cy="429215"/>
            <a:chOff x="2504802" y="1755501"/>
            <a:chExt cx="1598829" cy="531293"/>
          </a:xfrm>
          <a:solidFill>
            <a:schemeClr val="tx1"/>
          </a:solidFill>
        </p:grpSpPr>
        <p:sp>
          <p:nvSpPr>
            <p:cNvPr id="36" name="Freeform: Shape 35">
              <a:extLst>
                <a:ext uri="{FF2B5EF4-FFF2-40B4-BE49-F238E27FC236}">
                  <a16:creationId xmlns:a16="http://schemas.microsoft.com/office/drawing/2014/main" id="{CC07906A-A83F-47F2-975A-C1756F4454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0C38730D-4164-41D4-81C0-E9A070EA84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grpSp>
        <p:nvGrpSpPr>
          <p:cNvPr id="39" name="Group 38">
            <a:extLst>
              <a:ext uri="{FF2B5EF4-FFF2-40B4-BE49-F238E27FC236}">
                <a16:creationId xmlns:a16="http://schemas.microsoft.com/office/drawing/2014/main" id="{D2539C73-C848-4608-957A-D6C0169139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624467" y="533549"/>
            <a:ext cx="5356040" cy="5343028"/>
            <a:chOff x="739960" y="1925092"/>
            <a:chExt cx="4376696" cy="4366063"/>
          </a:xfrm>
        </p:grpSpPr>
        <p:sp>
          <p:nvSpPr>
            <p:cNvPr id="40" name="Oval 39">
              <a:extLst>
                <a:ext uri="{FF2B5EF4-FFF2-40B4-BE49-F238E27FC236}">
                  <a16:creationId xmlns:a16="http://schemas.microsoft.com/office/drawing/2014/main" id="{253EEDFE-1D2D-4938-9DF2-97FB4F709D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8562" y="2003061"/>
              <a:ext cx="4288094" cy="4288094"/>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5EA4CF2D-570F-4529-ADDA-B37CF05B61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7929" y="2003061"/>
              <a:ext cx="4288094" cy="4288094"/>
            </a:xfrm>
            <a:prstGeom prst="ellipse">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2" name="Oval 41">
              <a:extLst>
                <a:ext uri="{FF2B5EF4-FFF2-40B4-BE49-F238E27FC236}">
                  <a16:creationId xmlns:a16="http://schemas.microsoft.com/office/drawing/2014/main" id="{CBE92B83-AFA7-40B1-9D3C-502840BADC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960" y="1925092"/>
              <a:ext cx="4288094" cy="4288094"/>
            </a:xfrm>
            <a:prstGeom prst="ellipse">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ítulo 3">
            <a:extLst>
              <a:ext uri="{FF2B5EF4-FFF2-40B4-BE49-F238E27FC236}">
                <a16:creationId xmlns:a16="http://schemas.microsoft.com/office/drawing/2014/main" id="{DEC71233-C059-4A8E-B294-37D3A68E0FA9}"/>
              </a:ext>
            </a:extLst>
          </p:cNvPr>
          <p:cNvSpPr>
            <a:spLocks noGrp="1"/>
          </p:cNvSpPr>
          <p:nvPr>
            <p:ph type="ctrTitle"/>
          </p:nvPr>
        </p:nvSpPr>
        <p:spPr>
          <a:xfrm>
            <a:off x="7293344" y="1251284"/>
            <a:ext cx="3952428" cy="2822713"/>
          </a:xfrm>
        </p:spPr>
        <p:txBody>
          <a:bodyPr vert="horz" lIns="91440" tIns="45720" rIns="91440" bIns="45720" rtlCol="0" anchor="b">
            <a:normAutofit/>
          </a:bodyPr>
          <a:lstStyle/>
          <a:p>
            <a:pPr algn="ctr"/>
            <a:r>
              <a:rPr lang="en-US" sz="4800" cap="all">
                <a:ea typeface="Source Sans Pro SemiBold" panose="020B0603030403020204" pitchFamily="34" charset="0"/>
              </a:rPr>
              <a:t>Thank You</a:t>
            </a:r>
          </a:p>
        </p:txBody>
      </p:sp>
      <p:sp>
        <p:nvSpPr>
          <p:cNvPr id="44" name="Oval 43">
            <a:extLst>
              <a:ext uri="{FF2B5EF4-FFF2-40B4-BE49-F238E27FC236}">
                <a16:creationId xmlns:a16="http://schemas.microsoft.com/office/drawing/2014/main" id="{20046D4B-EE93-4EAF-9717-C56B1E6814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09032" y="5254879"/>
            <a:ext cx="474046" cy="474046"/>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6" name="Oval 45">
            <a:extLst>
              <a:ext uri="{FF2B5EF4-FFF2-40B4-BE49-F238E27FC236}">
                <a16:creationId xmlns:a16="http://schemas.microsoft.com/office/drawing/2014/main" id="{9A3B4D80-4945-4E47-8FA7-BA0541CB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09032" y="5254879"/>
            <a:ext cx="474046" cy="474046"/>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Marcador de pie de página 12">
            <a:extLst>
              <a:ext uri="{FF2B5EF4-FFF2-40B4-BE49-F238E27FC236}">
                <a16:creationId xmlns:a16="http://schemas.microsoft.com/office/drawing/2014/main" id="{3B0C98D2-D0E1-4FBC-8B34-1CD41E1F61FD}"/>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r>
              <a:rPr lang="en-US" dirty="0">
                <a:solidFill>
                  <a:srgbClr val="FFFFFF"/>
                </a:solidFill>
                <a:ea typeface="Source Sans Pro"/>
              </a:rPr>
              <a:t>Time-management</a:t>
            </a:r>
            <a:endParaRPr lang="en-US" b="0" dirty="0">
              <a:solidFill>
                <a:srgbClr val="000000"/>
              </a:solidFill>
              <a:ea typeface="Source Sans Pro"/>
            </a:endParaRPr>
          </a:p>
          <a:p>
            <a:pPr>
              <a:spcAft>
                <a:spcPts val="600"/>
              </a:spcAft>
            </a:pPr>
            <a:endParaRPr lang="en-US" b="1" kern="1200" cap="all" spc="100" baseline="0" dirty="0">
              <a:solidFill>
                <a:srgbClr val="FFFFFF"/>
              </a:solidFill>
              <a:latin typeface="+mn-lt"/>
              <a:ea typeface="Source Sans Pro SemiBold" panose="020B0603030403020204" pitchFamily="34" charset="0"/>
            </a:endParaRPr>
          </a:p>
        </p:txBody>
      </p:sp>
      <p:sp>
        <p:nvSpPr>
          <p:cNvPr id="14" name="Marcador de número de diapositiva 13">
            <a:extLst>
              <a:ext uri="{FF2B5EF4-FFF2-40B4-BE49-F238E27FC236}">
                <a16:creationId xmlns:a16="http://schemas.microsoft.com/office/drawing/2014/main" id="{577696B5-6E42-44CF-8CE1-83B795060106}"/>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F3450C42-9A0B-4425-92C2-70FCF7C45734}" type="slidenum">
              <a:rPr lang="en-US">
                <a:solidFill>
                  <a:srgbClr val="FFFFFF"/>
                </a:solidFill>
              </a:rPr>
              <a:pPr>
                <a:spcAft>
                  <a:spcPts val="600"/>
                </a:spcAft>
              </a:pPr>
              <a:t>15</a:t>
            </a:fld>
            <a:endParaRPr lang="en-US">
              <a:solidFill>
                <a:srgbClr val="FFFFFF"/>
              </a:solidFill>
            </a:endParaRPr>
          </a:p>
        </p:txBody>
      </p:sp>
    </p:spTree>
    <p:extLst>
      <p:ext uri="{BB962C8B-B14F-4D97-AF65-F5344CB8AC3E}">
        <p14:creationId xmlns:p14="http://schemas.microsoft.com/office/powerpoint/2010/main" val="12075730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FunkyShapesDarkVTI">
  <a:themeElements>
    <a:clrScheme name="Custom 4">
      <a:dk1>
        <a:srgbClr val="FFFFFF"/>
      </a:dk1>
      <a:lt1>
        <a:srgbClr val="000000"/>
      </a:lt1>
      <a:dk2>
        <a:srgbClr val="F3FFF8"/>
      </a:dk2>
      <a:lt2>
        <a:srgbClr val="2D2D2D"/>
      </a:lt2>
      <a:accent1>
        <a:srgbClr val="FF80BD"/>
      </a:accent1>
      <a:accent2>
        <a:srgbClr val="1EB9D3"/>
      </a:accent2>
      <a:accent3>
        <a:srgbClr val="21C46B"/>
      </a:accent3>
      <a:accent4>
        <a:srgbClr val="EA9600"/>
      </a:accent4>
      <a:accent5>
        <a:srgbClr val="F43B56"/>
      </a:accent5>
      <a:accent6>
        <a:srgbClr val="4B56E8"/>
      </a:accent6>
      <a:hlink>
        <a:srgbClr val="8F61FF"/>
      </a:hlink>
      <a:folHlink>
        <a:srgbClr val="F900A0"/>
      </a:folHlink>
    </a:clrScheme>
    <a:fontScheme name="Source Sans Pro">
      <a:majorFont>
        <a:latin typeface="Source Sans Pro"/>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unkyShapesDarkVTI" id="{84637DF0-7D2D-4F20-816C-4D6C45F3FAF2}" vid="{0EF594EE-C33F-480F-80E7-D4F74C1C30EB}"/>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DEBDC5-C5D0-48FD-B1D3-DD417E11A82F}">
  <ds:schemaRefs>
    <ds:schemaRef ds:uri="http://schemas.microsoft.com/sharepoint/v3/contenttype/forms"/>
  </ds:schemaRefs>
</ds:datastoreItem>
</file>

<file path=customXml/itemProps2.xml><?xml version="1.0" encoding="utf-8"?>
<ds:datastoreItem xmlns:ds="http://schemas.openxmlformats.org/officeDocument/2006/customXml" ds:itemID="{27ABFFAF-9675-4FEA-B2E7-9332FD2147BF}">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836801BC-ED11-4C13-B570-590AA64A7E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Getting to Know Your Classmate_SL</Template>
  <TotalTime>0</TotalTime>
  <Words>542</Words>
  <Application>Microsoft Office PowerPoint</Application>
  <PresentationFormat>Widescreen</PresentationFormat>
  <Paragraphs>114</Paragraphs>
  <Slides>15</Slides>
  <Notes>12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FunkyShapesDarkVTI</vt:lpstr>
      <vt:lpstr>Time-Management   </vt:lpstr>
      <vt:lpstr>Contents</vt:lpstr>
      <vt:lpstr>Introduction</vt:lpstr>
      <vt:lpstr>What is Time Management  </vt:lpstr>
      <vt:lpstr>Time management is about consciously planning and controlling the time spent on each activity in order to be more efficient and productive. It is essential in order to achieve objectives within the established deadlines. </vt:lpstr>
      <vt:lpstr>Time Management Strategies in a Digital World</vt:lpstr>
      <vt:lpstr>PowerPoint Presentation</vt:lpstr>
      <vt:lpstr>PowerPoint Presentation</vt:lpstr>
      <vt:lpstr>His neuroscience-based approach gives us strategies that help us focus on what matters and combat procrastination by improving performance. </vt:lpstr>
      <vt:lpstr>Challenges in Time Management</vt:lpstr>
      <vt:lpstr>PowerPoint Presentation</vt:lpstr>
      <vt:lpstr>Evidence-Based Solutions. </vt:lpstr>
      <vt:lpstr>PowerPoint Presentation</vt:lpstr>
      <vt:lpstr>Conclusion.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673</cp:revision>
  <dcterms:created xsi:type="dcterms:W3CDTF">2025-06-13T11:19:34Z</dcterms:created>
  <dcterms:modified xsi:type="dcterms:W3CDTF">2025-06-13T19:36:19Z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