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0" r:id="rId3"/>
    <p:sldId id="257" r:id="rId4"/>
    <p:sldId id="271" r:id="rId5"/>
    <p:sldId id="259" r:id="rId6"/>
    <p:sldId id="260" r:id="rId7"/>
    <p:sldId id="267" r:id="rId8"/>
    <p:sldId id="264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E00F3D-D343-4DF5-8CAE-0452E35C690C}" v="72" dt="2026-10-05T11:03:49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nit Kaur" userId="f9133904348630ed" providerId="LiveId" clId="{770CBB5E-98F9-4743-B0CE-5B7961C64C86}"/>
    <pc:docChg chg="undo custSel addSld delSld modSld sldOrd">
      <pc:chgData name="Rajnit Kaur" userId="f9133904348630ed" providerId="LiveId" clId="{770CBB5E-98F9-4743-B0CE-5B7961C64C86}" dt="2026-10-05T11:05:56.623" v="13577" actId="20577"/>
      <pc:docMkLst>
        <pc:docMk/>
      </pc:docMkLst>
      <pc:sldChg chg="addSp delSp modSp new mod setBg modClrScheme delDesignElem chgLayout">
        <pc:chgData name="Rajnit Kaur" userId="f9133904348630ed" providerId="LiveId" clId="{770CBB5E-98F9-4743-B0CE-5B7961C64C86}" dt="2026-10-05T11:04:46.201" v="13565" actId="20577"/>
        <pc:sldMkLst>
          <pc:docMk/>
          <pc:sldMk cId="2610426001" sldId="257"/>
        </pc:sldMkLst>
        <pc:spChg chg="mod">
          <ac:chgData name="Rajnit Kaur" userId="f9133904348630ed" providerId="LiveId" clId="{770CBB5E-98F9-4743-B0CE-5B7961C64C86}" dt="2026-09-29T11:44:19.086" v="13456" actId="14100"/>
          <ac:spMkLst>
            <pc:docMk/>
            <pc:sldMk cId="2610426001" sldId="257"/>
            <ac:spMk id="2" creationId="{2F92ECCA-A676-DCF6-2618-103AB6F08517}"/>
          </ac:spMkLst>
        </pc:spChg>
        <pc:spChg chg="mod">
          <ac:chgData name="Rajnit Kaur" userId="f9133904348630ed" providerId="LiveId" clId="{770CBB5E-98F9-4743-B0CE-5B7961C64C86}" dt="2026-10-05T11:04:46.201" v="13565" actId="20577"/>
          <ac:spMkLst>
            <pc:docMk/>
            <pc:sldMk cId="2610426001" sldId="257"/>
            <ac:spMk id="101" creationId="{E6D6BC86-8DB9-59E1-A67A-06D816099ED9}"/>
          </ac:spMkLst>
        </pc:spChg>
      </pc:sldChg>
      <pc:sldChg chg="addSp delSp modSp new mod setBg modClrScheme setClrOvrMap delDesignElem chgLayout">
        <pc:chgData name="Rajnit Kaur" userId="f9133904348630ed" providerId="LiveId" clId="{770CBB5E-98F9-4743-B0CE-5B7961C64C86}" dt="2026-09-29T11:51:45.476" v="13488" actId="255"/>
        <pc:sldMkLst>
          <pc:docMk/>
          <pc:sldMk cId="380172588" sldId="259"/>
        </pc:sldMkLst>
        <pc:spChg chg="mod">
          <ac:chgData name="Rajnit Kaur" userId="f9133904348630ed" providerId="LiveId" clId="{770CBB5E-98F9-4743-B0CE-5B7961C64C86}" dt="2026-09-28T21:19:31.170" v="11989" actId="26606"/>
          <ac:spMkLst>
            <pc:docMk/>
            <pc:sldMk cId="380172588" sldId="259"/>
            <ac:spMk id="2" creationId="{B07BE63C-9A57-96F2-CFF9-1211AEE813A7}"/>
          </ac:spMkLst>
        </pc:spChg>
        <pc:spChg chg="mod">
          <ac:chgData name="Rajnit Kaur" userId="f9133904348630ed" providerId="LiveId" clId="{770CBB5E-98F9-4743-B0CE-5B7961C64C86}" dt="2026-09-29T11:51:45.476" v="13488" actId="255"/>
          <ac:spMkLst>
            <pc:docMk/>
            <pc:sldMk cId="380172588" sldId="259"/>
            <ac:spMk id="4" creationId="{D67A937D-AE27-FEF0-3A3D-233037A9A1E8}"/>
          </ac:spMkLst>
        </pc:spChg>
        <pc:graphicFrameChg chg="add mod">
          <ac:chgData name="Rajnit Kaur" userId="f9133904348630ed" providerId="LiveId" clId="{770CBB5E-98F9-4743-B0CE-5B7961C64C86}" dt="2026-09-28T21:19:31.170" v="11989" actId="26606"/>
          <ac:graphicFrameMkLst>
            <pc:docMk/>
            <pc:sldMk cId="380172588" sldId="259"/>
            <ac:graphicFrameMk id="12" creationId="{7760443B-EE06-91B4-945F-E9C1DA489424}"/>
          </ac:graphicFrameMkLst>
        </pc:graphicFrameChg>
      </pc:sldChg>
      <pc:sldChg chg="addSp delSp modSp new mod modClrScheme chgLayout">
        <pc:chgData name="Rajnit Kaur" userId="f9133904348630ed" providerId="LiveId" clId="{770CBB5E-98F9-4743-B0CE-5B7961C64C86}" dt="2026-10-05T11:05:38.015" v="13575" actId="20577"/>
        <pc:sldMkLst>
          <pc:docMk/>
          <pc:sldMk cId="1661921967" sldId="260"/>
        </pc:sldMkLst>
        <pc:spChg chg="mod">
          <ac:chgData name="Rajnit Kaur" userId="f9133904348630ed" providerId="LiveId" clId="{770CBB5E-98F9-4743-B0CE-5B7961C64C86}" dt="2026-09-29T11:54:33.816" v="13500" actId="207"/>
          <ac:spMkLst>
            <pc:docMk/>
            <pc:sldMk cId="1661921967" sldId="260"/>
            <ac:spMk id="2" creationId="{0D2C6794-6DED-4B87-D502-828AE33BD283}"/>
          </ac:spMkLst>
        </pc:spChg>
        <pc:spChg chg="mod">
          <ac:chgData name="Rajnit Kaur" userId="f9133904348630ed" providerId="LiveId" clId="{770CBB5E-98F9-4743-B0CE-5B7961C64C86}" dt="2026-10-05T11:05:38.015" v="13575" actId="20577"/>
          <ac:spMkLst>
            <pc:docMk/>
            <pc:sldMk cId="1661921967" sldId="260"/>
            <ac:spMk id="4" creationId="{34C77499-E56F-FFD1-8C42-FE85415B492A}"/>
          </ac:spMkLst>
        </pc:spChg>
        <pc:graphicFrameChg chg="add mod ord modGraphic">
          <ac:chgData name="Rajnit Kaur" userId="f9133904348630ed" providerId="LiveId" clId="{770CBB5E-98F9-4743-B0CE-5B7961C64C86}" dt="2026-09-29T11:54:15.625" v="13497" actId="255"/>
          <ac:graphicFrameMkLst>
            <pc:docMk/>
            <pc:sldMk cId="1661921967" sldId="260"/>
            <ac:graphicFrameMk id="10" creationId="{3D71C086-540E-3CA6-20F2-D45AAA2A3BC4}"/>
          </ac:graphicFrameMkLst>
        </pc:graphicFrameChg>
      </pc:sldChg>
      <pc:sldChg chg="addSp delSp modSp new mod">
        <pc:chgData name="Rajnit Kaur" userId="f9133904348630ed" providerId="LiveId" clId="{770CBB5E-98F9-4743-B0CE-5B7961C64C86}" dt="2026-09-29T10:52:03.023" v="12091" actId="255"/>
        <pc:sldMkLst>
          <pc:docMk/>
          <pc:sldMk cId="2011544131" sldId="264"/>
        </pc:sldMkLst>
        <pc:spChg chg="mod">
          <ac:chgData name="Rajnit Kaur" userId="f9133904348630ed" providerId="LiveId" clId="{770CBB5E-98F9-4743-B0CE-5B7961C64C86}" dt="2026-09-22T12:45:47.560" v="11511" actId="207"/>
          <ac:spMkLst>
            <pc:docMk/>
            <pc:sldMk cId="2011544131" sldId="264"/>
            <ac:spMk id="2" creationId="{FB868CAA-6365-C40A-7238-8DF6A3597207}"/>
          </ac:spMkLst>
        </pc:spChg>
        <pc:spChg chg="mod">
          <ac:chgData name="Rajnit Kaur" userId="f9133904348630ed" providerId="LiveId" clId="{770CBB5E-98F9-4743-B0CE-5B7961C64C86}" dt="2026-09-29T10:52:03.023" v="12091" actId="255"/>
          <ac:spMkLst>
            <pc:docMk/>
            <pc:sldMk cId="2011544131" sldId="264"/>
            <ac:spMk id="3" creationId="{6DEAD5C0-202D-BED1-B25B-635F7322369E}"/>
          </ac:spMkLst>
        </pc:spChg>
        <pc:graphicFrameChg chg="add modGraphic">
          <ac:chgData name="Rajnit Kaur" userId="f9133904348630ed" providerId="LiveId" clId="{770CBB5E-98F9-4743-B0CE-5B7961C64C86}" dt="2026-09-28T21:02:14.350" v="11696" actId="26606"/>
          <ac:graphicFrameMkLst>
            <pc:docMk/>
            <pc:sldMk cId="2011544131" sldId="264"/>
            <ac:graphicFrameMk id="8" creationId="{B6449EAE-4ED0-7DAE-9264-DE489430F676}"/>
          </ac:graphicFrameMkLst>
        </pc:graphicFrameChg>
      </pc:sldChg>
      <pc:sldChg chg="addSp delSp modSp new mod ord setBg delDesignElem">
        <pc:chgData name="Rajnit Kaur" userId="f9133904348630ed" providerId="LiveId" clId="{770CBB5E-98F9-4743-B0CE-5B7961C64C86}" dt="2026-10-05T11:05:56.623" v="13577" actId="20577"/>
        <pc:sldMkLst>
          <pc:docMk/>
          <pc:sldMk cId="242222431" sldId="267"/>
        </pc:sldMkLst>
        <pc:spChg chg="mod">
          <ac:chgData name="Rajnit Kaur" userId="f9133904348630ed" providerId="LiveId" clId="{770CBB5E-98F9-4743-B0CE-5B7961C64C86}" dt="2026-09-28T21:18:10.580" v="11980"/>
          <ac:spMkLst>
            <pc:docMk/>
            <pc:sldMk cId="242222431" sldId="267"/>
            <ac:spMk id="2" creationId="{A7D219E9-E653-F48C-8468-822A206B75D8}"/>
          </ac:spMkLst>
        </pc:spChg>
        <pc:graphicFrameChg chg="add mod modGraphic">
          <ac:chgData name="Rajnit Kaur" userId="f9133904348630ed" providerId="LiveId" clId="{770CBB5E-98F9-4743-B0CE-5B7961C64C86}" dt="2026-10-05T11:05:56.623" v="13577" actId="20577"/>
          <ac:graphicFrameMkLst>
            <pc:docMk/>
            <pc:sldMk cId="242222431" sldId="267"/>
            <ac:graphicFrameMk id="9" creationId="{2A6CC615-488A-9F3A-8098-C86A40DA7034}"/>
          </ac:graphicFrameMkLst>
        </pc:graphicFrameChg>
      </pc:sldChg>
      <pc:sldChg chg="modSp new mod">
        <pc:chgData name="Rajnit Kaur" userId="f9133904348630ed" providerId="LiveId" clId="{770CBB5E-98F9-4743-B0CE-5B7961C64C86}" dt="2026-09-29T11:59:34.018" v="13530" actId="255"/>
        <pc:sldMkLst>
          <pc:docMk/>
          <pc:sldMk cId="2417924592" sldId="268"/>
        </pc:sldMkLst>
        <pc:spChg chg="mod">
          <ac:chgData name="Rajnit Kaur" userId="f9133904348630ed" providerId="LiveId" clId="{770CBB5E-98F9-4743-B0CE-5B7961C64C86}" dt="2026-09-29T11:57:41.041" v="13513" actId="207"/>
          <ac:spMkLst>
            <pc:docMk/>
            <pc:sldMk cId="2417924592" sldId="268"/>
            <ac:spMk id="2" creationId="{8CE99DA9-A149-6F3C-847F-AFB3FDD53E95}"/>
          </ac:spMkLst>
        </pc:spChg>
        <pc:spChg chg="mod">
          <ac:chgData name="Rajnit Kaur" userId="f9133904348630ed" providerId="LiveId" clId="{770CBB5E-98F9-4743-B0CE-5B7961C64C86}" dt="2026-09-29T11:59:34.018" v="13530" actId="255"/>
          <ac:spMkLst>
            <pc:docMk/>
            <pc:sldMk cId="2417924592" sldId="268"/>
            <ac:spMk id="3" creationId="{773F1F11-E8C8-CF28-2273-D4DCB78666FD}"/>
          </ac:spMkLst>
        </pc:spChg>
      </pc:sldChg>
      <pc:sldChg chg="modSp new mod">
        <pc:chgData name="Rajnit Kaur" userId="f9133904348630ed" providerId="LiveId" clId="{770CBB5E-98F9-4743-B0CE-5B7961C64C86}" dt="2026-09-29T11:59:53.471" v="13531" actId="207"/>
        <pc:sldMkLst>
          <pc:docMk/>
          <pc:sldMk cId="2278651695" sldId="269"/>
        </pc:sldMkLst>
        <pc:spChg chg="mod">
          <ac:chgData name="Rajnit Kaur" userId="f9133904348630ed" providerId="LiveId" clId="{770CBB5E-98F9-4743-B0CE-5B7961C64C86}" dt="2026-09-29T11:59:53.471" v="13531" actId="207"/>
          <ac:spMkLst>
            <pc:docMk/>
            <pc:sldMk cId="2278651695" sldId="269"/>
            <ac:spMk id="2" creationId="{330A8B4D-A988-B109-E58F-26B10726DB2A}"/>
          </ac:spMkLst>
        </pc:spChg>
        <pc:spChg chg="mod">
          <ac:chgData name="Rajnit Kaur" userId="f9133904348630ed" providerId="LiveId" clId="{770CBB5E-98F9-4743-B0CE-5B7961C64C86}" dt="2026-09-28T21:18:11.114" v="11983" actId="27636"/>
          <ac:spMkLst>
            <pc:docMk/>
            <pc:sldMk cId="2278651695" sldId="269"/>
            <ac:spMk id="3" creationId="{2B7373A5-891C-6535-F385-983FB785E964}"/>
          </ac:spMkLst>
        </pc:spChg>
      </pc:sldChg>
      <pc:sldChg chg="addSp delSp modSp new mod setBg modClrScheme delDesignElem chgLayout">
        <pc:chgData name="Rajnit Kaur" userId="f9133904348630ed" providerId="LiveId" clId="{770CBB5E-98F9-4743-B0CE-5B7961C64C86}" dt="2026-09-28T21:20:54.351" v="11997" actId="113"/>
        <pc:sldMkLst>
          <pc:docMk/>
          <pc:sldMk cId="1341090083" sldId="270"/>
        </pc:sldMkLst>
        <pc:spChg chg="mod">
          <ac:chgData name="Rajnit Kaur" userId="f9133904348630ed" providerId="LiveId" clId="{770CBB5E-98F9-4743-B0CE-5B7961C64C86}" dt="2026-09-28T21:20:54.351" v="11997" actId="113"/>
          <ac:spMkLst>
            <pc:docMk/>
            <pc:sldMk cId="1341090083" sldId="270"/>
            <ac:spMk id="2" creationId="{151AA110-4713-51CA-9E93-D25155E7E0D9}"/>
          </ac:spMkLst>
        </pc:spChg>
        <pc:spChg chg="mod">
          <ac:chgData name="Rajnit Kaur" userId="f9133904348630ed" providerId="LiveId" clId="{770CBB5E-98F9-4743-B0CE-5B7961C64C86}" dt="2026-09-28T21:20:21.156" v="11992" actId="26606"/>
          <ac:spMkLst>
            <pc:docMk/>
            <pc:sldMk cId="1341090083" sldId="270"/>
            <ac:spMk id="3" creationId="{3B95EEC8-79CC-7048-87C2-75345BF2903E}"/>
          </ac:spMkLst>
        </pc:spChg>
      </pc:sldChg>
      <pc:sldChg chg="modSp new mod modClrScheme chgLayout">
        <pc:chgData name="Rajnit Kaur" userId="f9133904348630ed" providerId="LiveId" clId="{770CBB5E-98F9-4743-B0CE-5B7961C64C86}" dt="2026-10-05T11:05:14.149" v="13570" actId="20577"/>
        <pc:sldMkLst>
          <pc:docMk/>
          <pc:sldMk cId="2801008548" sldId="271"/>
        </pc:sldMkLst>
        <pc:spChg chg="mod">
          <ac:chgData name="Rajnit Kaur" userId="f9133904348630ed" providerId="LiveId" clId="{770CBB5E-98F9-4743-B0CE-5B7961C64C86}" dt="2026-09-29T11:49:22.713" v="13476" actId="14100"/>
          <ac:spMkLst>
            <pc:docMk/>
            <pc:sldMk cId="2801008548" sldId="271"/>
            <ac:spMk id="2" creationId="{12750792-EC64-BB46-566F-CA99B9227E8D}"/>
          </ac:spMkLst>
        </pc:spChg>
        <pc:spChg chg="mod">
          <ac:chgData name="Rajnit Kaur" userId="f9133904348630ed" providerId="LiveId" clId="{770CBB5E-98F9-4743-B0CE-5B7961C64C86}" dt="2026-10-05T11:05:14.149" v="13570" actId="20577"/>
          <ac:spMkLst>
            <pc:docMk/>
            <pc:sldMk cId="2801008548" sldId="271"/>
            <ac:spMk id="3" creationId="{67F14798-A569-51BA-61D4-65463D05C32E}"/>
          </ac:spMkLst>
        </pc:spChg>
      </pc:sldChg>
      <pc:sldChg chg="addSp delSp modSp new mod modClrScheme chgLayout">
        <pc:chgData name="Rajnit Kaur" userId="f9133904348630ed" providerId="LiveId" clId="{770CBB5E-98F9-4743-B0CE-5B7961C64C86}" dt="2026-10-05T11:04:27.452" v="13563" actId="20577"/>
        <pc:sldMkLst>
          <pc:docMk/>
          <pc:sldMk cId="1192070453" sldId="274"/>
        </pc:sldMkLst>
        <pc:spChg chg="add mod">
          <ac:chgData name="Rajnit Kaur" userId="f9133904348630ed" providerId="LiveId" clId="{770CBB5E-98F9-4743-B0CE-5B7961C64C86}" dt="2026-09-29T12:06:44.870" v="13538" actId="113"/>
          <ac:spMkLst>
            <pc:docMk/>
            <pc:sldMk cId="1192070453" sldId="274"/>
            <ac:spMk id="9" creationId="{2B9D50F1-DF42-0AFD-AC6D-B2A7000DCBF9}"/>
          </ac:spMkLst>
        </pc:spChg>
        <pc:graphicFrameChg chg="add mod modGraphic">
          <ac:chgData name="Rajnit Kaur" userId="f9133904348630ed" providerId="LiveId" clId="{770CBB5E-98F9-4743-B0CE-5B7961C64C86}" dt="2026-10-05T11:04:27.452" v="13563" actId="20577"/>
          <ac:graphicFrameMkLst>
            <pc:docMk/>
            <pc:sldMk cId="1192070453" sldId="274"/>
            <ac:graphicFrameMk id="13" creationId="{FCA53973-7339-58FE-339E-D335439C308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2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3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5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3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F96653-0331-4608-8A45-AC0AE03D7CAA}" type="doc">
      <dgm:prSet loTypeId="urn:microsoft.com/office/officeart/2008/layout/LinedList" loCatId="list" qsTypeId="urn:microsoft.com/office/officeart/2005/8/quickstyle/simple1#147" qsCatId="simple" csTypeId="urn:microsoft.com/office/officeart/2005/8/colors/accent1_2#124" csCatId="accent1" phldr="1"/>
      <dgm:spPr/>
      <dgm:t>
        <a:bodyPr/>
        <a:lstStyle/>
        <a:p>
          <a:endParaRPr lang="en-US"/>
        </a:p>
      </dgm:t>
    </dgm:pt>
    <dgm:pt modelId="{139D7EE7-60A0-41CE-B06F-CF72D4EAABF3}">
      <dgm:prSet custT="1"/>
      <dgm:spPr/>
      <dgm:t>
        <a:bodyPr/>
        <a:lstStyle/>
        <a:p>
          <a:r>
            <a:rPr lang="en-US" sz="2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Lecturer name </a:t>
          </a: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Prabjot</a:t>
          </a:r>
          <a:r>
            <a:rPr lang="en-US" sz="4100" b="1" dirty="0"/>
            <a:t> </a:t>
          </a:r>
          <a:r>
            <a:rPr lang="en-US" sz="2000" b="1" dirty="0"/>
            <a:t>S</a:t>
          </a: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ahota</a:t>
          </a:r>
        </a:p>
      </dgm:t>
    </dgm:pt>
    <dgm:pt modelId="{58D897F1-C970-45F2-96B6-AAE51CE8BCA1}" type="parTrans" cxnId="{5965F2DA-597E-4622-921B-D13D58A9BB45}">
      <dgm:prSet/>
      <dgm:spPr/>
      <dgm:t>
        <a:bodyPr/>
        <a:lstStyle/>
        <a:p>
          <a:endParaRPr lang="en-US"/>
        </a:p>
      </dgm:t>
    </dgm:pt>
    <dgm:pt modelId="{9E8E4FC3-1DA4-4852-98C0-B5897AA6AF7C}" type="sibTrans" cxnId="{5965F2DA-597E-4622-921B-D13D58A9BB45}">
      <dgm:prSet/>
      <dgm:spPr/>
      <dgm:t>
        <a:bodyPr/>
        <a:lstStyle/>
        <a:p>
          <a:endParaRPr lang="en-US"/>
        </a:p>
      </dgm:t>
    </dgm:pt>
    <dgm:pt modelId="{F4E86DFC-70C7-4C73-B9E3-2FCDF7DCF464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Early years practitioner case study</a:t>
          </a:r>
        </a:p>
      </dgm:t>
    </dgm:pt>
    <dgm:pt modelId="{A2CA5DFB-8F64-4A8F-A404-A66C3D3CA8F3}" type="parTrans" cxnId="{20F41FF5-0C1F-4F5A-BE3D-38085E61AC43}">
      <dgm:prSet/>
      <dgm:spPr/>
      <dgm:t>
        <a:bodyPr/>
        <a:lstStyle/>
        <a:p>
          <a:endParaRPr lang="en-US"/>
        </a:p>
      </dgm:t>
    </dgm:pt>
    <dgm:pt modelId="{B3F0A6C5-96BE-4E9B-9DCC-AE435FC94C35}" type="sibTrans" cxnId="{20F41FF5-0C1F-4F5A-BE3D-38085E61AC43}">
      <dgm:prSet/>
      <dgm:spPr/>
      <dgm:t>
        <a:bodyPr/>
        <a:lstStyle/>
        <a:p>
          <a:endParaRPr lang="en-US"/>
        </a:p>
      </dgm:t>
    </dgm:pt>
    <dgm:pt modelId="{28E83F57-681C-4774-B95B-B7D7CF8D163D}">
      <dgm:prSet custT="1"/>
      <dgm:spPr/>
      <dgm:t>
        <a:bodyPr/>
        <a:lstStyle/>
        <a:p>
          <a:r>
            <a:rPr lang="en-US" sz="2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Student name </a:t>
          </a: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:Rajnit Kaur</a:t>
          </a:r>
        </a:p>
      </dgm:t>
    </dgm:pt>
    <dgm:pt modelId="{9D7A93EE-3E06-4302-ABD6-CF45200472E9}" type="parTrans" cxnId="{A8A831F6-BF91-467F-842D-B087CBEE658A}">
      <dgm:prSet/>
      <dgm:spPr/>
      <dgm:t>
        <a:bodyPr/>
        <a:lstStyle/>
        <a:p>
          <a:endParaRPr lang="en-US"/>
        </a:p>
      </dgm:t>
    </dgm:pt>
    <dgm:pt modelId="{0C1B6D5C-3E00-402B-AE38-63F3E6A96EB3}" type="sibTrans" cxnId="{A8A831F6-BF91-467F-842D-B087CBEE658A}">
      <dgm:prSet/>
      <dgm:spPr/>
      <dgm:t>
        <a:bodyPr/>
        <a:lstStyle/>
        <a:p>
          <a:endParaRPr lang="en-US"/>
        </a:p>
      </dgm:t>
    </dgm:pt>
    <dgm:pt modelId="{20CCABA2-057F-4B44-AFCD-86CC75C6BDB2}">
      <dgm:prSet custT="1"/>
      <dgm:spPr/>
      <dgm:t>
        <a:bodyPr/>
        <a:lstStyle/>
        <a:p>
          <a:r>
            <a:rPr lang="en-US" sz="2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Student id</a:t>
          </a: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: 2527844</a:t>
          </a:r>
        </a:p>
      </dgm:t>
    </dgm:pt>
    <dgm:pt modelId="{8E31DD92-9072-43CC-8638-B6E6F6E6E7BF}" type="parTrans" cxnId="{9AD0E9D5-AE7D-4438-A4DE-4A9DA4F55ED4}">
      <dgm:prSet/>
      <dgm:spPr/>
      <dgm:t>
        <a:bodyPr/>
        <a:lstStyle/>
        <a:p>
          <a:endParaRPr lang="en-US"/>
        </a:p>
      </dgm:t>
    </dgm:pt>
    <dgm:pt modelId="{A12EF1AE-6A43-4908-AE2B-8A58D85DCB9C}" type="sibTrans" cxnId="{9AD0E9D5-AE7D-4438-A4DE-4A9DA4F55ED4}">
      <dgm:prSet/>
      <dgm:spPr/>
      <dgm:t>
        <a:bodyPr/>
        <a:lstStyle/>
        <a:p>
          <a:endParaRPr lang="en-US"/>
        </a:p>
      </dgm:t>
    </dgm:pt>
    <dgm:pt modelId="{186846FA-4B25-4753-904D-4F61728B9137}" type="pres">
      <dgm:prSet presAssocID="{71F96653-0331-4608-8A45-AC0AE03D7CAA}" presName="vert0" presStyleCnt="0">
        <dgm:presLayoutVars>
          <dgm:dir/>
          <dgm:animOne val="branch"/>
          <dgm:animLvl val="lvl"/>
        </dgm:presLayoutVars>
      </dgm:prSet>
      <dgm:spPr/>
    </dgm:pt>
    <dgm:pt modelId="{80964525-5475-4C94-A604-D0768B904E2C}" type="pres">
      <dgm:prSet presAssocID="{139D7EE7-60A0-41CE-B06F-CF72D4EAABF3}" presName="thickLine" presStyleLbl="alignNode1" presStyleIdx="0" presStyleCnt="4"/>
      <dgm:spPr/>
    </dgm:pt>
    <dgm:pt modelId="{626A0E35-D15D-45F3-94DC-6904C7533094}" type="pres">
      <dgm:prSet presAssocID="{139D7EE7-60A0-41CE-B06F-CF72D4EAABF3}" presName="horz1" presStyleCnt="0"/>
      <dgm:spPr/>
    </dgm:pt>
    <dgm:pt modelId="{AEC04BD8-7C26-4C33-A788-987B550547CD}" type="pres">
      <dgm:prSet presAssocID="{139D7EE7-60A0-41CE-B06F-CF72D4EAABF3}" presName="tx1" presStyleLbl="revTx" presStyleIdx="0" presStyleCnt="4"/>
      <dgm:spPr/>
    </dgm:pt>
    <dgm:pt modelId="{D8645AB5-5E63-44B0-B9F0-B1267B4B9E90}" type="pres">
      <dgm:prSet presAssocID="{139D7EE7-60A0-41CE-B06F-CF72D4EAABF3}" presName="vert1" presStyleCnt="0"/>
      <dgm:spPr/>
    </dgm:pt>
    <dgm:pt modelId="{AC5707C4-99F8-4DC6-9162-E50016F35077}" type="pres">
      <dgm:prSet presAssocID="{F4E86DFC-70C7-4C73-B9E3-2FCDF7DCF464}" presName="thickLine" presStyleLbl="alignNode1" presStyleIdx="1" presStyleCnt="4"/>
      <dgm:spPr/>
    </dgm:pt>
    <dgm:pt modelId="{1A9C6FEE-D626-45A2-8C90-0E8E811BFD37}" type="pres">
      <dgm:prSet presAssocID="{F4E86DFC-70C7-4C73-B9E3-2FCDF7DCF464}" presName="horz1" presStyleCnt="0"/>
      <dgm:spPr/>
    </dgm:pt>
    <dgm:pt modelId="{A1C0D738-124F-46C9-B9BF-3D832C14D87F}" type="pres">
      <dgm:prSet presAssocID="{F4E86DFC-70C7-4C73-B9E3-2FCDF7DCF464}" presName="tx1" presStyleLbl="revTx" presStyleIdx="1" presStyleCnt="4"/>
      <dgm:spPr/>
    </dgm:pt>
    <dgm:pt modelId="{2DA11F6C-B451-4469-82DC-F00A262524DD}" type="pres">
      <dgm:prSet presAssocID="{F4E86DFC-70C7-4C73-B9E3-2FCDF7DCF464}" presName="vert1" presStyleCnt="0"/>
      <dgm:spPr/>
    </dgm:pt>
    <dgm:pt modelId="{8BE80DBA-07A5-4955-B435-FAE83417400D}" type="pres">
      <dgm:prSet presAssocID="{28E83F57-681C-4774-B95B-B7D7CF8D163D}" presName="thickLine" presStyleLbl="alignNode1" presStyleIdx="2" presStyleCnt="4"/>
      <dgm:spPr/>
    </dgm:pt>
    <dgm:pt modelId="{50EED6D0-32EA-40CD-8A41-565AC83DCB66}" type="pres">
      <dgm:prSet presAssocID="{28E83F57-681C-4774-B95B-B7D7CF8D163D}" presName="horz1" presStyleCnt="0"/>
      <dgm:spPr/>
    </dgm:pt>
    <dgm:pt modelId="{0C96AB02-C311-455D-BAF0-0D0109B5C32A}" type="pres">
      <dgm:prSet presAssocID="{28E83F57-681C-4774-B95B-B7D7CF8D163D}" presName="tx1" presStyleLbl="revTx" presStyleIdx="2" presStyleCnt="4"/>
      <dgm:spPr/>
    </dgm:pt>
    <dgm:pt modelId="{E4A5288A-8188-43A6-AEF7-EA6C1623E6D7}" type="pres">
      <dgm:prSet presAssocID="{28E83F57-681C-4774-B95B-B7D7CF8D163D}" presName="vert1" presStyleCnt="0"/>
      <dgm:spPr/>
    </dgm:pt>
    <dgm:pt modelId="{EAEE4BD7-486D-432D-A832-3C2ABC20AD0A}" type="pres">
      <dgm:prSet presAssocID="{20CCABA2-057F-4B44-AFCD-86CC75C6BDB2}" presName="thickLine" presStyleLbl="alignNode1" presStyleIdx="3" presStyleCnt="4"/>
      <dgm:spPr/>
    </dgm:pt>
    <dgm:pt modelId="{B8803703-DFD3-4BE5-AC13-400F9B42F83E}" type="pres">
      <dgm:prSet presAssocID="{20CCABA2-057F-4B44-AFCD-86CC75C6BDB2}" presName="horz1" presStyleCnt="0"/>
      <dgm:spPr/>
    </dgm:pt>
    <dgm:pt modelId="{E9C1CC6A-6796-428B-93BC-024EB9B70DB5}" type="pres">
      <dgm:prSet presAssocID="{20CCABA2-057F-4B44-AFCD-86CC75C6BDB2}" presName="tx1" presStyleLbl="revTx" presStyleIdx="3" presStyleCnt="4"/>
      <dgm:spPr/>
    </dgm:pt>
    <dgm:pt modelId="{C1280E82-AEB8-4F81-BED5-990C8B8966E3}" type="pres">
      <dgm:prSet presAssocID="{20CCABA2-057F-4B44-AFCD-86CC75C6BDB2}" presName="vert1" presStyleCnt="0"/>
      <dgm:spPr/>
    </dgm:pt>
  </dgm:ptLst>
  <dgm:cxnLst>
    <dgm:cxn modelId="{204AF36E-C6A5-40BA-B3D4-9084E4065044}" type="presOf" srcId="{139D7EE7-60A0-41CE-B06F-CF72D4EAABF3}" destId="{AEC04BD8-7C26-4C33-A788-987B550547CD}" srcOrd="0" destOrd="0" presId="urn:microsoft.com/office/officeart/2008/layout/LinedList"/>
    <dgm:cxn modelId="{BA5AB57A-9618-4861-B631-2B9C028D6DD3}" type="presOf" srcId="{28E83F57-681C-4774-B95B-B7D7CF8D163D}" destId="{0C96AB02-C311-455D-BAF0-0D0109B5C32A}" srcOrd="0" destOrd="0" presId="urn:microsoft.com/office/officeart/2008/layout/LinedList"/>
    <dgm:cxn modelId="{5518C6C6-511C-428E-8E59-A8B4C1C10B17}" type="presOf" srcId="{20CCABA2-057F-4B44-AFCD-86CC75C6BDB2}" destId="{E9C1CC6A-6796-428B-93BC-024EB9B70DB5}" srcOrd="0" destOrd="0" presId="urn:microsoft.com/office/officeart/2008/layout/LinedList"/>
    <dgm:cxn modelId="{80885FC8-E982-4EBD-95A4-D2DDE9DCCA86}" type="presOf" srcId="{71F96653-0331-4608-8A45-AC0AE03D7CAA}" destId="{186846FA-4B25-4753-904D-4F61728B9137}" srcOrd="0" destOrd="0" presId="urn:microsoft.com/office/officeart/2008/layout/LinedList"/>
    <dgm:cxn modelId="{9AD0E9D5-AE7D-4438-A4DE-4A9DA4F55ED4}" srcId="{71F96653-0331-4608-8A45-AC0AE03D7CAA}" destId="{20CCABA2-057F-4B44-AFCD-86CC75C6BDB2}" srcOrd="3" destOrd="0" parTransId="{8E31DD92-9072-43CC-8638-B6E6F6E6E7BF}" sibTransId="{A12EF1AE-6A43-4908-AE2B-8A58D85DCB9C}"/>
    <dgm:cxn modelId="{5965F2DA-597E-4622-921B-D13D58A9BB45}" srcId="{71F96653-0331-4608-8A45-AC0AE03D7CAA}" destId="{139D7EE7-60A0-41CE-B06F-CF72D4EAABF3}" srcOrd="0" destOrd="0" parTransId="{58D897F1-C970-45F2-96B6-AAE51CE8BCA1}" sibTransId="{9E8E4FC3-1DA4-4852-98C0-B5897AA6AF7C}"/>
    <dgm:cxn modelId="{7D2FC8EA-329D-443E-8147-3782EA1DE17D}" type="presOf" srcId="{F4E86DFC-70C7-4C73-B9E3-2FCDF7DCF464}" destId="{A1C0D738-124F-46C9-B9BF-3D832C14D87F}" srcOrd="0" destOrd="0" presId="urn:microsoft.com/office/officeart/2008/layout/LinedList"/>
    <dgm:cxn modelId="{20F41FF5-0C1F-4F5A-BE3D-38085E61AC43}" srcId="{71F96653-0331-4608-8A45-AC0AE03D7CAA}" destId="{F4E86DFC-70C7-4C73-B9E3-2FCDF7DCF464}" srcOrd="1" destOrd="0" parTransId="{A2CA5DFB-8F64-4A8F-A404-A66C3D3CA8F3}" sibTransId="{B3F0A6C5-96BE-4E9B-9DCC-AE435FC94C35}"/>
    <dgm:cxn modelId="{A8A831F6-BF91-467F-842D-B087CBEE658A}" srcId="{71F96653-0331-4608-8A45-AC0AE03D7CAA}" destId="{28E83F57-681C-4774-B95B-B7D7CF8D163D}" srcOrd="2" destOrd="0" parTransId="{9D7A93EE-3E06-4302-ABD6-CF45200472E9}" sibTransId="{0C1B6D5C-3E00-402B-AE38-63F3E6A96EB3}"/>
    <dgm:cxn modelId="{76BFF995-8F96-4B17-9A9C-964DA25E7936}" type="presParOf" srcId="{186846FA-4B25-4753-904D-4F61728B9137}" destId="{80964525-5475-4C94-A604-D0768B904E2C}" srcOrd="0" destOrd="0" presId="urn:microsoft.com/office/officeart/2008/layout/LinedList"/>
    <dgm:cxn modelId="{6B672F59-0E6F-4DF5-8734-A66BDF14579A}" type="presParOf" srcId="{186846FA-4B25-4753-904D-4F61728B9137}" destId="{626A0E35-D15D-45F3-94DC-6904C7533094}" srcOrd="1" destOrd="0" presId="urn:microsoft.com/office/officeart/2008/layout/LinedList"/>
    <dgm:cxn modelId="{39970543-4FA6-43F7-9E91-82BAF8EF2178}" type="presParOf" srcId="{626A0E35-D15D-45F3-94DC-6904C7533094}" destId="{AEC04BD8-7C26-4C33-A788-987B550547CD}" srcOrd="0" destOrd="0" presId="urn:microsoft.com/office/officeart/2008/layout/LinedList"/>
    <dgm:cxn modelId="{2531EAA1-FEA1-4ADF-8D26-2F3B3653C0B5}" type="presParOf" srcId="{626A0E35-D15D-45F3-94DC-6904C7533094}" destId="{D8645AB5-5E63-44B0-B9F0-B1267B4B9E90}" srcOrd="1" destOrd="0" presId="urn:microsoft.com/office/officeart/2008/layout/LinedList"/>
    <dgm:cxn modelId="{3303CD6D-40C6-4549-B73B-0ADB507A3E11}" type="presParOf" srcId="{186846FA-4B25-4753-904D-4F61728B9137}" destId="{AC5707C4-99F8-4DC6-9162-E50016F35077}" srcOrd="2" destOrd="0" presId="urn:microsoft.com/office/officeart/2008/layout/LinedList"/>
    <dgm:cxn modelId="{D4C346A4-0624-4603-9BFC-FD7671C7401D}" type="presParOf" srcId="{186846FA-4B25-4753-904D-4F61728B9137}" destId="{1A9C6FEE-D626-45A2-8C90-0E8E811BFD37}" srcOrd="3" destOrd="0" presId="urn:microsoft.com/office/officeart/2008/layout/LinedList"/>
    <dgm:cxn modelId="{6F43D21A-6C72-453B-A4C6-386361994238}" type="presParOf" srcId="{1A9C6FEE-D626-45A2-8C90-0E8E811BFD37}" destId="{A1C0D738-124F-46C9-B9BF-3D832C14D87F}" srcOrd="0" destOrd="0" presId="urn:microsoft.com/office/officeart/2008/layout/LinedList"/>
    <dgm:cxn modelId="{914D1600-778E-499F-9DF8-85A2D27E5732}" type="presParOf" srcId="{1A9C6FEE-D626-45A2-8C90-0E8E811BFD37}" destId="{2DA11F6C-B451-4469-82DC-F00A262524DD}" srcOrd="1" destOrd="0" presId="urn:microsoft.com/office/officeart/2008/layout/LinedList"/>
    <dgm:cxn modelId="{3AA7EB62-BE4C-4C1E-8173-486B10402C23}" type="presParOf" srcId="{186846FA-4B25-4753-904D-4F61728B9137}" destId="{8BE80DBA-07A5-4955-B435-FAE83417400D}" srcOrd="4" destOrd="0" presId="urn:microsoft.com/office/officeart/2008/layout/LinedList"/>
    <dgm:cxn modelId="{C41391A7-F925-449A-A964-C642F60C985D}" type="presParOf" srcId="{186846FA-4B25-4753-904D-4F61728B9137}" destId="{50EED6D0-32EA-40CD-8A41-565AC83DCB66}" srcOrd="5" destOrd="0" presId="urn:microsoft.com/office/officeart/2008/layout/LinedList"/>
    <dgm:cxn modelId="{9696E60B-3B66-4AAC-8777-BD64B4EE0AA8}" type="presParOf" srcId="{50EED6D0-32EA-40CD-8A41-565AC83DCB66}" destId="{0C96AB02-C311-455D-BAF0-0D0109B5C32A}" srcOrd="0" destOrd="0" presId="urn:microsoft.com/office/officeart/2008/layout/LinedList"/>
    <dgm:cxn modelId="{C7263A17-EE49-43DF-BBB0-203122D4D0C8}" type="presParOf" srcId="{50EED6D0-32EA-40CD-8A41-565AC83DCB66}" destId="{E4A5288A-8188-43A6-AEF7-EA6C1623E6D7}" srcOrd="1" destOrd="0" presId="urn:microsoft.com/office/officeart/2008/layout/LinedList"/>
    <dgm:cxn modelId="{8CC06016-E2F2-41C2-9F35-5E334780E4DC}" type="presParOf" srcId="{186846FA-4B25-4753-904D-4F61728B9137}" destId="{EAEE4BD7-486D-432D-A832-3C2ABC20AD0A}" srcOrd="6" destOrd="0" presId="urn:microsoft.com/office/officeart/2008/layout/LinedList"/>
    <dgm:cxn modelId="{F01CC151-C6F5-4195-8D55-62D8CADCEE02}" type="presParOf" srcId="{186846FA-4B25-4753-904D-4F61728B9137}" destId="{B8803703-DFD3-4BE5-AC13-400F9B42F83E}" srcOrd="7" destOrd="0" presId="urn:microsoft.com/office/officeart/2008/layout/LinedList"/>
    <dgm:cxn modelId="{37D3D2F0-F234-46F4-98AD-D393E9A07BEF}" type="presParOf" srcId="{B8803703-DFD3-4BE5-AC13-400F9B42F83E}" destId="{E9C1CC6A-6796-428B-93BC-024EB9B70DB5}" srcOrd="0" destOrd="0" presId="urn:microsoft.com/office/officeart/2008/layout/LinedList"/>
    <dgm:cxn modelId="{CF28A9E0-3134-4865-8451-B3EDD4D1558A}" type="presParOf" srcId="{B8803703-DFD3-4BE5-AC13-400F9B42F83E}" destId="{C1280E82-AEB8-4F81-BED5-990C8B8966E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352D38-8219-4636-8D72-3DBC522EBF52}" type="doc">
      <dgm:prSet loTypeId="urn:microsoft.com/office/officeart/2005/8/layout/default" loCatId="list" qsTypeId="urn:microsoft.com/office/officeart/2005/8/quickstyle/simple1#247" qsCatId="simple" csTypeId="urn:microsoft.com/office/officeart/2005/8/colors/accent1_2#138" csCatId="accent1"/>
      <dgm:spPr/>
      <dgm:t>
        <a:bodyPr/>
        <a:lstStyle/>
        <a:p>
          <a:endParaRPr lang="en-US"/>
        </a:p>
      </dgm:t>
    </dgm:pt>
    <dgm:pt modelId="{544F5B16-C8D3-4666-9864-F77652509AD5}">
      <dgm:prSet/>
      <dgm:spPr/>
      <dgm:t>
        <a:bodyPr/>
        <a:lstStyle/>
        <a:p>
          <a:r>
            <a:rPr lang="en-GB"/>
            <a:t>Secure base</a:t>
          </a:r>
          <a:endParaRPr lang="en-US"/>
        </a:p>
      </dgm:t>
    </dgm:pt>
    <dgm:pt modelId="{06C527BC-E9D3-4502-8E8C-FCC9DC4750CD}" type="parTrans" cxnId="{B472ABBC-BE5B-4530-9C68-293CE02CC51F}">
      <dgm:prSet/>
      <dgm:spPr/>
      <dgm:t>
        <a:bodyPr/>
        <a:lstStyle/>
        <a:p>
          <a:endParaRPr lang="en-US"/>
        </a:p>
      </dgm:t>
    </dgm:pt>
    <dgm:pt modelId="{BAE8FB7A-821D-473A-A856-F2D7966DA35C}" type="sibTrans" cxnId="{B472ABBC-BE5B-4530-9C68-293CE02CC51F}">
      <dgm:prSet/>
      <dgm:spPr/>
      <dgm:t>
        <a:bodyPr/>
        <a:lstStyle/>
        <a:p>
          <a:endParaRPr lang="en-US"/>
        </a:p>
      </dgm:t>
    </dgm:pt>
    <dgm:pt modelId="{55EE577D-B074-443A-8519-1BF807B54E4F}">
      <dgm:prSet/>
      <dgm:spPr/>
      <dgm:t>
        <a:bodyPr/>
        <a:lstStyle/>
        <a:p>
          <a:r>
            <a:rPr lang="en-GB"/>
            <a:t>Separation anxiety</a:t>
          </a:r>
          <a:endParaRPr lang="en-US"/>
        </a:p>
      </dgm:t>
    </dgm:pt>
    <dgm:pt modelId="{890CE51C-F92A-4D77-90D5-8567BACFCB86}" type="parTrans" cxnId="{EAF42564-7A83-4978-8309-A0B71A819148}">
      <dgm:prSet/>
      <dgm:spPr/>
      <dgm:t>
        <a:bodyPr/>
        <a:lstStyle/>
        <a:p>
          <a:endParaRPr lang="en-US"/>
        </a:p>
      </dgm:t>
    </dgm:pt>
    <dgm:pt modelId="{B3B7E842-67FB-44E3-81E8-60DE85DDB8F4}" type="sibTrans" cxnId="{EAF42564-7A83-4978-8309-A0B71A819148}">
      <dgm:prSet/>
      <dgm:spPr/>
      <dgm:t>
        <a:bodyPr/>
        <a:lstStyle/>
        <a:p>
          <a:endParaRPr lang="en-US"/>
        </a:p>
      </dgm:t>
    </dgm:pt>
    <dgm:pt modelId="{DF1D535A-AA73-47E7-B0DE-A7D06ACC2556}">
      <dgm:prSet/>
      <dgm:spPr/>
      <dgm:t>
        <a:bodyPr/>
        <a:lstStyle/>
        <a:p>
          <a:r>
            <a:rPr lang="en-GB"/>
            <a:t>Internal working model</a:t>
          </a:r>
          <a:endParaRPr lang="en-US"/>
        </a:p>
      </dgm:t>
    </dgm:pt>
    <dgm:pt modelId="{31A9F7DC-F180-4A47-B090-2DACB3FA77A4}" type="parTrans" cxnId="{49339574-304C-449A-AE13-ED4814DD9B16}">
      <dgm:prSet/>
      <dgm:spPr/>
      <dgm:t>
        <a:bodyPr/>
        <a:lstStyle/>
        <a:p>
          <a:endParaRPr lang="en-US"/>
        </a:p>
      </dgm:t>
    </dgm:pt>
    <dgm:pt modelId="{65002C24-D555-4164-A3A2-702EC42EEE74}" type="sibTrans" cxnId="{49339574-304C-449A-AE13-ED4814DD9B16}">
      <dgm:prSet/>
      <dgm:spPr/>
      <dgm:t>
        <a:bodyPr/>
        <a:lstStyle/>
        <a:p>
          <a:endParaRPr lang="en-US"/>
        </a:p>
      </dgm:t>
    </dgm:pt>
    <dgm:pt modelId="{9C9EFF5F-6907-4184-AC47-FD10F22244B5}">
      <dgm:prSet/>
      <dgm:spPr/>
      <dgm:t>
        <a:bodyPr/>
        <a:lstStyle/>
        <a:p>
          <a:r>
            <a:rPr lang="en-GB"/>
            <a:t>Critical period</a:t>
          </a:r>
          <a:endParaRPr lang="en-US"/>
        </a:p>
      </dgm:t>
    </dgm:pt>
    <dgm:pt modelId="{FE81A2D9-E18A-4A00-99A5-3BC659D092E6}" type="parTrans" cxnId="{2F6F80BE-F6E4-4B58-A904-B5C6A1B56FBE}">
      <dgm:prSet/>
      <dgm:spPr/>
      <dgm:t>
        <a:bodyPr/>
        <a:lstStyle/>
        <a:p>
          <a:endParaRPr lang="en-US"/>
        </a:p>
      </dgm:t>
    </dgm:pt>
    <dgm:pt modelId="{78F668EF-6F15-48D4-8389-FF1ABBF974FA}" type="sibTrans" cxnId="{2F6F80BE-F6E4-4B58-A904-B5C6A1B56FBE}">
      <dgm:prSet/>
      <dgm:spPr/>
      <dgm:t>
        <a:bodyPr/>
        <a:lstStyle/>
        <a:p>
          <a:endParaRPr lang="en-US"/>
        </a:p>
      </dgm:t>
    </dgm:pt>
    <dgm:pt modelId="{BAA72EB1-F89B-4C1F-AC6B-156912B72BB6}">
      <dgm:prSet/>
      <dgm:spPr/>
      <dgm:t>
        <a:bodyPr/>
        <a:lstStyle/>
        <a:p>
          <a:r>
            <a:rPr lang="en-GB"/>
            <a:t>Relevance to early years</a:t>
          </a:r>
          <a:endParaRPr lang="en-US"/>
        </a:p>
      </dgm:t>
    </dgm:pt>
    <dgm:pt modelId="{423A7424-F562-460E-AA23-3DEE8BF69CF2}" type="parTrans" cxnId="{568E481E-F484-4127-B177-E1B41A3491A2}">
      <dgm:prSet/>
      <dgm:spPr/>
      <dgm:t>
        <a:bodyPr/>
        <a:lstStyle/>
        <a:p>
          <a:endParaRPr lang="en-US"/>
        </a:p>
      </dgm:t>
    </dgm:pt>
    <dgm:pt modelId="{D592A7D3-DAD2-4281-9E68-F53E82AFD87D}" type="sibTrans" cxnId="{568E481E-F484-4127-B177-E1B41A3491A2}">
      <dgm:prSet/>
      <dgm:spPr/>
      <dgm:t>
        <a:bodyPr/>
        <a:lstStyle/>
        <a:p>
          <a:endParaRPr lang="en-US"/>
        </a:p>
      </dgm:t>
    </dgm:pt>
    <dgm:pt modelId="{AF9CDBE0-ADF4-43DF-8CA0-FAC4D2FB5E08}">
      <dgm:prSet/>
      <dgm:spPr/>
      <dgm:t>
        <a:bodyPr/>
        <a:lstStyle/>
        <a:p>
          <a:r>
            <a:rPr lang="en-GB"/>
            <a:t>Every part of this matches shona.she is right in the critical period,and her anxiety shows she is still building that secure base in our setting.</a:t>
          </a:r>
          <a:endParaRPr lang="en-US"/>
        </a:p>
      </dgm:t>
    </dgm:pt>
    <dgm:pt modelId="{E4363BD6-A4EB-432F-A346-8AC89C28059C}" type="parTrans" cxnId="{A28606FC-A70B-45C9-BDDA-99326982FE9E}">
      <dgm:prSet/>
      <dgm:spPr/>
      <dgm:t>
        <a:bodyPr/>
        <a:lstStyle/>
        <a:p>
          <a:endParaRPr lang="en-US"/>
        </a:p>
      </dgm:t>
    </dgm:pt>
    <dgm:pt modelId="{ECE0510A-E8E8-46A0-A65F-9B1D7ABA1D5C}" type="sibTrans" cxnId="{A28606FC-A70B-45C9-BDDA-99326982FE9E}">
      <dgm:prSet/>
      <dgm:spPr/>
      <dgm:t>
        <a:bodyPr/>
        <a:lstStyle/>
        <a:p>
          <a:endParaRPr lang="en-US"/>
        </a:p>
      </dgm:t>
    </dgm:pt>
    <dgm:pt modelId="{E899F7A9-82BE-4F75-9F81-77F83A317F93}" type="pres">
      <dgm:prSet presAssocID="{5C352D38-8219-4636-8D72-3DBC522EBF52}" presName="diagram" presStyleCnt="0">
        <dgm:presLayoutVars>
          <dgm:dir/>
          <dgm:resizeHandles val="exact"/>
        </dgm:presLayoutVars>
      </dgm:prSet>
      <dgm:spPr/>
    </dgm:pt>
    <dgm:pt modelId="{D976CE02-CA79-47FB-80CA-136866E9A0D5}" type="pres">
      <dgm:prSet presAssocID="{544F5B16-C8D3-4666-9864-F77652509AD5}" presName="node" presStyleLbl="node1" presStyleIdx="0" presStyleCnt="6">
        <dgm:presLayoutVars>
          <dgm:bulletEnabled val="1"/>
        </dgm:presLayoutVars>
      </dgm:prSet>
      <dgm:spPr/>
    </dgm:pt>
    <dgm:pt modelId="{C5BE0373-5FCF-432C-A32F-A357658DBD18}" type="pres">
      <dgm:prSet presAssocID="{BAE8FB7A-821D-473A-A856-F2D7966DA35C}" presName="sibTrans" presStyleCnt="0"/>
      <dgm:spPr/>
    </dgm:pt>
    <dgm:pt modelId="{E09CB250-6C8B-458E-A757-B647F51B5804}" type="pres">
      <dgm:prSet presAssocID="{55EE577D-B074-443A-8519-1BF807B54E4F}" presName="node" presStyleLbl="node1" presStyleIdx="1" presStyleCnt="6">
        <dgm:presLayoutVars>
          <dgm:bulletEnabled val="1"/>
        </dgm:presLayoutVars>
      </dgm:prSet>
      <dgm:spPr/>
    </dgm:pt>
    <dgm:pt modelId="{2D77B364-9A85-4C3D-A73B-25F83B045EC1}" type="pres">
      <dgm:prSet presAssocID="{B3B7E842-67FB-44E3-81E8-60DE85DDB8F4}" presName="sibTrans" presStyleCnt="0"/>
      <dgm:spPr/>
    </dgm:pt>
    <dgm:pt modelId="{18C8B898-C4BD-4714-B571-938BF76700EE}" type="pres">
      <dgm:prSet presAssocID="{DF1D535A-AA73-47E7-B0DE-A7D06ACC2556}" presName="node" presStyleLbl="node1" presStyleIdx="2" presStyleCnt="6">
        <dgm:presLayoutVars>
          <dgm:bulletEnabled val="1"/>
        </dgm:presLayoutVars>
      </dgm:prSet>
      <dgm:spPr/>
    </dgm:pt>
    <dgm:pt modelId="{88477C23-4480-4779-9C69-A19E008713DA}" type="pres">
      <dgm:prSet presAssocID="{65002C24-D555-4164-A3A2-702EC42EEE74}" presName="sibTrans" presStyleCnt="0"/>
      <dgm:spPr/>
    </dgm:pt>
    <dgm:pt modelId="{25F43A33-F0C0-4049-AF14-B5C9F29E2AD3}" type="pres">
      <dgm:prSet presAssocID="{9C9EFF5F-6907-4184-AC47-FD10F22244B5}" presName="node" presStyleLbl="node1" presStyleIdx="3" presStyleCnt="6">
        <dgm:presLayoutVars>
          <dgm:bulletEnabled val="1"/>
        </dgm:presLayoutVars>
      </dgm:prSet>
      <dgm:spPr/>
    </dgm:pt>
    <dgm:pt modelId="{6FE010F1-674C-48E3-9307-8DB236B36E81}" type="pres">
      <dgm:prSet presAssocID="{78F668EF-6F15-48D4-8389-FF1ABBF974FA}" presName="sibTrans" presStyleCnt="0"/>
      <dgm:spPr/>
    </dgm:pt>
    <dgm:pt modelId="{10BB1ED7-6C4F-4E1B-9CEF-367AA41FECC1}" type="pres">
      <dgm:prSet presAssocID="{BAA72EB1-F89B-4C1F-AC6B-156912B72BB6}" presName="node" presStyleLbl="node1" presStyleIdx="4" presStyleCnt="6">
        <dgm:presLayoutVars>
          <dgm:bulletEnabled val="1"/>
        </dgm:presLayoutVars>
      </dgm:prSet>
      <dgm:spPr/>
    </dgm:pt>
    <dgm:pt modelId="{62E7DC9D-D98B-4A11-BB26-2C1E0E171896}" type="pres">
      <dgm:prSet presAssocID="{D592A7D3-DAD2-4281-9E68-F53E82AFD87D}" presName="sibTrans" presStyleCnt="0"/>
      <dgm:spPr/>
    </dgm:pt>
    <dgm:pt modelId="{8569B41A-DC9F-4D87-BE81-E6C87EFEA77A}" type="pres">
      <dgm:prSet presAssocID="{AF9CDBE0-ADF4-43DF-8CA0-FAC4D2FB5E08}" presName="node" presStyleLbl="node1" presStyleIdx="5" presStyleCnt="6">
        <dgm:presLayoutVars>
          <dgm:bulletEnabled val="1"/>
        </dgm:presLayoutVars>
      </dgm:prSet>
      <dgm:spPr/>
    </dgm:pt>
  </dgm:ptLst>
  <dgm:cxnLst>
    <dgm:cxn modelId="{568E481E-F484-4127-B177-E1B41A3491A2}" srcId="{5C352D38-8219-4636-8D72-3DBC522EBF52}" destId="{BAA72EB1-F89B-4C1F-AC6B-156912B72BB6}" srcOrd="4" destOrd="0" parTransId="{423A7424-F562-460E-AA23-3DEE8BF69CF2}" sibTransId="{D592A7D3-DAD2-4281-9E68-F53E82AFD87D}"/>
    <dgm:cxn modelId="{EAF42564-7A83-4978-8309-A0B71A819148}" srcId="{5C352D38-8219-4636-8D72-3DBC522EBF52}" destId="{55EE577D-B074-443A-8519-1BF807B54E4F}" srcOrd="1" destOrd="0" parTransId="{890CE51C-F92A-4D77-90D5-8567BACFCB86}" sibTransId="{B3B7E842-67FB-44E3-81E8-60DE85DDB8F4}"/>
    <dgm:cxn modelId="{1D59E566-2C9A-49CF-82A9-51FA911AE789}" type="presOf" srcId="{BAA72EB1-F89B-4C1F-AC6B-156912B72BB6}" destId="{10BB1ED7-6C4F-4E1B-9CEF-367AA41FECC1}" srcOrd="0" destOrd="0" presId="urn:microsoft.com/office/officeart/2005/8/layout/default"/>
    <dgm:cxn modelId="{69B6984B-2B6F-4C41-A65C-DEDD7BC2CAEB}" type="presOf" srcId="{544F5B16-C8D3-4666-9864-F77652509AD5}" destId="{D976CE02-CA79-47FB-80CA-136866E9A0D5}" srcOrd="0" destOrd="0" presId="urn:microsoft.com/office/officeart/2005/8/layout/default"/>
    <dgm:cxn modelId="{49339574-304C-449A-AE13-ED4814DD9B16}" srcId="{5C352D38-8219-4636-8D72-3DBC522EBF52}" destId="{DF1D535A-AA73-47E7-B0DE-A7D06ACC2556}" srcOrd="2" destOrd="0" parTransId="{31A9F7DC-F180-4A47-B090-2DACB3FA77A4}" sibTransId="{65002C24-D555-4164-A3A2-702EC42EEE74}"/>
    <dgm:cxn modelId="{5813C892-6742-4649-8F9A-11198B6026F1}" type="presOf" srcId="{DF1D535A-AA73-47E7-B0DE-A7D06ACC2556}" destId="{18C8B898-C4BD-4714-B571-938BF76700EE}" srcOrd="0" destOrd="0" presId="urn:microsoft.com/office/officeart/2005/8/layout/default"/>
    <dgm:cxn modelId="{5CA56EB0-D018-4A99-998D-238F2F974A48}" type="presOf" srcId="{55EE577D-B074-443A-8519-1BF807B54E4F}" destId="{E09CB250-6C8B-458E-A757-B647F51B5804}" srcOrd="0" destOrd="0" presId="urn:microsoft.com/office/officeart/2005/8/layout/default"/>
    <dgm:cxn modelId="{D8BDC2B3-B9F6-4BB9-B67C-DE5B322F5245}" type="presOf" srcId="{9C9EFF5F-6907-4184-AC47-FD10F22244B5}" destId="{25F43A33-F0C0-4049-AF14-B5C9F29E2AD3}" srcOrd="0" destOrd="0" presId="urn:microsoft.com/office/officeart/2005/8/layout/default"/>
    <dgm:cxn modelId="{B472ABBC-BE5B-4530-9C68-293CE02CC51F}" srcId="{5C352D38-8219-4636-8D72-3DBC522EBF52}" destId="{544F5B16-C8D3-4666-9864-F77652509AD5}" srcOrd="0" destOrd="0" parTransId="{06C527BC-E9D3-4502-8E8C-FCC9DC4750CD}" sibTransId="{BAE8FB7A-821D-473A-A856-F2D7966DA35C}"/>
    <dgm:cxn modelId="{2F6F80BE-F6E4-4B58-A904-B5C6A1B56FBE}" srcId="{5C352D38-8219-4636-8D72-3DBC522EBF52}" destId="{9C9EFF5F-6907-4184-AC47-FD10F22244B5}" srcOrd="3" destOrd="0" parTransId="{FE81A2D9-E18A-4A00-99A5-3BC659D092E6}" sibTransId="{78F668EF-6F15-48D4-8389-FF1ABBF974FA}"/>
    <dgm:cxn modelId="{ECB146C3-211B-4E2A-B976-43258530DD65}" type="presOf" srcId="{AF9CDBE0-ADF4-43DF-8CA0-FAC4D2FB5E08}" destId="{8569B41A-DC9F-4D87-BE81-E6C87EFEA77A}" srcOrd="0" destOrd="0" presId="urn:microsoft.com/office/officeart/2005/8/layout/default"/>
    <dgm:cxn modelId="{A28606FC-A70B-45C9-BDDA-99326982FE9E}" srcId="{5C352D38-8219-4636-8D72-3DBC522EBF52}" destId="{AF9CDBE0-ADF4-43DF-8CA0-FAC4D2FB5E08}" srcOrd="5" destOrd="0" parTransId="{E4363BD6-A4EB-432F-A346-8AC89C28059C}" sibTransId="{ECE0510A-E8E8-46A0-A65F-9B1D7ABA1D5C}"/>
    <dgm:cxn modelId="{43A036FF-92C2-46C1-BC97-4AC9FB7F47E1}" type="presOf" srcId="{5C352D38-8219-4636-8D72-3DBC522EBF52}" destId="{E899F7A9-82BE-4F75-9F81-77F83A317F93}" srcOrd="0" destOrd="0" presId="urn:microsoft.com/office/officeart/2005/8/layout/default"/>
    <dgm:cxn modelId="{AA4B93FC-7D34-46AD-B0C7-26B44234F589}" type="presParOf" srcId="{E899F7A9-82BE-4F75-9F81-77F83A317F93}" destId="{D976CE02-CA79-47FB-80CA-136866E9A0D5}" srcOrd="0" destOrd="0" presId="urn:microsoft.com/office/officeart/2005/8/layout/default"/>
    <dgm:cxn modelId="{9023546A-644A-4C9A-A891-3AB1978C396F}" type="presParOf" srcId="{E899F7A9-82BE-4F75-9F81-77F83A317F93}" destId="{C5BE0373-5FCF-432C-A32F-A357658DBD18}" srcOrd="1" destOrd="0" presId="urn:microsoft.com/office/officeart/2005/8/layout/default"/>
    <dgm:cxn modelId="{10BB7FBC-8317-4B59-8C92-1EEA64F546A0}" type="presParOf" srcId="{E899F7A9-82BE-4F75-9F81-77F83A317F93}" destId="{E09CB250-6C8B-458E-A757-B647F51B5804}" srcOrd="2" destOrd="0" presId="urn:microsoft.com/office/officeart/2005/8/layout/default"/>
    <dgm:cxn modelId="{1DE13B6F-A16D-422B-A8E4-EE9CF9CF1019}" type="presParOf" srcId="{E899F7A9-82BE-4F75-9F81-77F83A317F93}" destId="{2D77B364-9A85-4C3D-A73B-25F83B045EC1}" srcOrd="3" destOrd="0" presId="urn:microsoft.com/office/officeart/2005/8/layout/default"/>
    <dgm:cxn modelId="{601FB627-9629-4A00-8EB8-E85F25321767}" type="presParOf" srcId="{E899F7A9-82BE-4F75-9F81-77F83A317F93}" destId="{18C8B898-C4BD-4714-B571-938BF76700EE}" srcOrd="4" destOrd="0" presId="urn:microsoft.com/office/officeart/2005/8/layout/default"/>
    <dgm:cxn modelId="{659CB245-C604-4A8C-8EC0-AC74A8E2BD06}" type="presParOf" srcId="{E899F7A9-82BE-4F75-9F81-77F83A317F93}" destId="{88477C23-4480-4779-9C69-A19E008713DA}" srcOrd="5" destOrd="0" presId="urn:microsoft.com/office/officeart/2005/8/layout/default"/>
    <dgm:cxn modelId="{E2D823A1-0F79-43D8-ACF8-DCF439A1035D}" type="presParOf" srcId="{E899F7A9-82BE-4F75-9F81-77F83A317F93}" destId="{25F43A33-F0C0-4049-AF14-B5C9F29E2AD3}" srcOrd="6" destOrd="0" presId="urn:microsoft.com/office/officeart/2005/8/layout/default"/>
    <dgm:cxn modelId="{77EE7206-FB19-4695-8E65-42CDAE59147B}" type="presParOf" srcId="{E899F7A9-82BE-4F75-9F81-77F83A317F93}" destId="{6FE010F1-674C-48E3-9307-8DB236B36E81}" srcOrd="7" destOrd="0" presId="urn:microsoft.com/office/officeart/2005/8/layout/default"/>
    <dgm:cxn modelId="{67209678-F942-4DB8-84E7-90FCCBE17605}" type="presParOf" srcId="{E899F7A9-82BE-4F75-9F81-77F83A317F93}" destId="{10BB1ED7-6C4F-4E1B-9CEF-367AA41FECC1}" srcOrd="8" destOrd="0" presId="urn:microsoft.com/office/officeart/2005/8/layout/default"/>
    <dgm:cxn modelId="{7E690688-8D9E-4518-B83C-7ECFA07C6A83}" type="presParOf" srcId="{E899F7A9-82BE-4F75-9F81-77F83A317F93}" destId="{62E7DC9D-D98B-4A11-BB26-2C1E0E171896}" srcOrd="9" destOrd="0" presId="urn:microsoft.com/office/officeart/2005/8/layout/default"/>
    <dgm:cxn modelId="{2C966ECA-7A68-4BAD-9A95-4372774BD7D8}" type="presParOf" srcId="{E899F7A9-82BE-4F75-9F81-77F83A317F93}" destId="{8569B41A-DC9F-4D87-BE81-E6C87EFEA77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F58A2A-8613-408B-9DB0-E58C50624D57}" type="doc">
      <dgm:prSet loTypeId="urn:microsoft.com/office/officeart/2008/layout/LinedList" loCatId="list" qsTypeId="urn:microsoft.com/office/officeart/2005/8/quickstyle/simple1#75" qsCatId="simple" csTypeId="urn:microsoft.com/office/officeart/2005/8/colors/accent1_2#59" csCatId="accent1" phldr="1"/>
      <dgm:spPr/>
      <dgm:t>
        <a:bodyPr/>
        <a:lstStyle/>
        <a:p>
          <a:endParaRPr lang="en-US"/>
        </a:p>
      </dgm:t>
    </dgm:pt>
    <dgm:pt modelId="{29EE72A0-DAC5-4F95-80DD-B3E0F8187F1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Anxious when carers leave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F0DC78-5D1A-4516-8F4F-7B697A1C821F}" type="parTrans" cxnId="{10419F18-D142-4AF9-85AE-23D2C0F64913}">
      <dgm:prSet/>
      <dgm:spPr/>
      <dgm:t>
        <a:bodyPr/>
        <a:lstStyle/>
        <a:p>
          <a:endParaRPr lang="en-US"/>
        </a:p>
      </dgm:t>
    </dgm:pt>
    <dgm:pt modelId="{195FBC70-28E3-4BEA-BD92-C6E333DA62D7}" type="sibTrans" cxnId="{10419F18-D142-4AF9-85AE-23D2C0F64913}">
      <dgm:prSet/>
      <dgm:spPr/>
      <dgm:t>
        <a:bodyPr/>
        <a:lstStyle/>
        <a:p>
          <a:endParaRPr lang="en-US"/>
        </a:p>
      </dgm:t>
    </dgm:pt>
    <dgm:pt modelId="{9C8C9D22-52A0-4332-BCF8-C8D855E54791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Limited verbal communication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D40603-6404-4308-9A1F-8BD662ED769B}" type="parTrans" cxnId="{216575A8-02B7-452B-B6ED-FEC0EBBA8740}">
      <dgm:prSet/>
      <dgm:spPr/>
      <dgm:t>
        <a:bodyPr/>
        <a:lstStyle/>
        <a:p>
          <a:endParaRPr lang="en-US"/>
        </a:p>
      </dgm:t>
    </dgm:pt>
    <dgm:pt modelId="{A53283E5-54BA-4A74-A2CC-CFFA3FA98A74}" type="sibTrans" cxnId="{216575A8-02B7-452B-B6ED-FEC0EBBA8740}">
      <dgm:prSet/>
      <dgm:spPr/>
      <dgm:t>
        <a:bodyPr/>
        <a:lstStyle/>
        <a:p>
          <a:endParaRPr lang="en-US"/>
        </a:p>
      </dgm:t>
    </dgm:pt>
    <dgm:pt modelId="{3AB163CF-E8C2-4910-ABCC-ED9021258A46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Difficulty joining group play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51F968-1E7E-47A2-92B5-84D6A3C1B7B8}" type="parTrans" cxnId="{8E76717E-FECE-4D79-B473-7113E92D2D7E}">
      <dgm:prSet/>
      <dgm:spPr/>
      <dgm:t>
        <a:bodyPr/>
        <a:lstStyle/>
        <a:p>
          <a:endParaRPr lang="en-US"/>
        </a:p>
      </dgm:t>
    </dgm:pt>
    <dgm:pt modelId="{BF1AAA43-1ECD-4F7C-8820-6F5C05553D27}" type="sibTrans" cxnId="{8E76717E-FECE-4D79-B473-7113E92D2D7E}">
      <dgm:prSet/>
      <dgm:spPr/>
      <dgm:t>
        <a:bodyPr/>
        <a:lstStyle/>
        <a:p>
          <a:endParaRPr lang="en-US"/>
        </a:p>
      </dgm:t>
    </dgm:pt>
    <dgm:pt modelId="{5DD3350D-2C99-4AF6-A5FB-DE9C4DB78A29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Quiet and watches others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0C3C78-C24A-4D38-8515-FE5C514E2B4F}" type="parTrans" cxnId="{F5C8D743-30BD-4164-86CF-53FEB08FBE57}">
      <dgm:prSet/>
      <dgm:spPr/>
      <dgm:t>
        <a:bodyPr/>
        <a:lstStyle/>
        <a:p>
          <a:endParaRPr lang="en-US"/>
        </a:p>
      </dgm:t>
    </dgm:pt>
    <dgm:pt modelId="{2A48D5F3-205E-4177-92E1-CF3282F572FC}" type="sibTrans" cxnId="{F5C8D743-30BD-4164-86CF-53FEB08FBE57}">
      <dgm:prSet/>
      <dgm:spPr/>
      <dgm:t>
        <a:bodyPr/>
        <a:lstStyle/>
        <a:p>
          <a:endParaRPr lang="en-US"/>
        </a:p>
      </dgm:t>
    </dgm:pt>
    <dgm:pt modelId="{E8FCC536-B596-4220-ACF0-C65BC60FFBBB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Shona quietness is not low ability ,its protection .when she feels safe ,she will speak more 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.when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she trusts us ,she will play more.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D5472C-3887-43B5-9866-327A357C753E}" type="parTrans" cxnId="{517D5B03-0EA9-4553-A312-14B73E02A205}">
      <dgm:prSet/>
      <dgm:spPr/>
      <dgm:t>
        <a:bodyPr/>
        <a:lstStyle/>
        <a:p>
          <a:endParaRPr lang="en-US"/>
        </a:p>
      </dgm:t>
    </dgm:pt>
    <dgm:pt modelId="{9E80F82C-F7AA-4913-979F-D0FFBC7B0F10}" type="sibTrans" cxnId="{517D5B03-0EA9-4553-A312-14B73E02A205}">
      <dgm:prSet/>
      <dgm:spPr/>
      <dgm:t>
        <a:bodyPr/>
        <a:lstStyle/>
        <a:p>
          <a:endParaRPr lang="en-US"/>
        </a:p>
      </dgm:t>
    </dgm:pt>
    <dgm:pt modelId="{0B072F2E-393C-456F-93D5-B6C5BA375176}" type="pres">
      <dgm:prSet presAssocID="{C1F58A2A-8613-408B-9DB0-E58C50624D57}" presName="vert0" presStyleCnt="0">
        <dgm:presLayoutVars>
          <dgm:dir/>
          <dgm:animOne val="branch"/>
          <dgm:animLvl val="lvl"/>
        </dgm:presLayoutVars>
      </dgm:prSet>
      <dgm:spPr/>
    </dgm:pt>
    <dgm:pt modelId="{CA0E4111-5D00-4697-87F9-2B2C0206E20E}" type="pres">
      <dgm:prSet presAssocID="{29EE72A0-DAC5-4F95-80DD-B3E0F8187F15}" presName="thickLine" presStyleLbl="alignNode1" presStyleIdx="0" presStyleCnt="5"/>
      <dgm:spPr/>
    </dgm:pt>
    <dgm:pt modelId="{BC0E51E8-81A0-43E5-931A-AA44FDB1FC14}" type="pres">
      <dgm:prSet presAssocID="{29EE72A0-DAC5-4F95-80DD-B3E0F8187F15}" presName="horz1" presStyleCnt="0"/>
      <dgm:spPr/>
    </dgm:pt>
    <dgm:pt modelId="{A1740139-EC97-4122-8A41-89DB306B5392}" type="pres">
      <dgm:prSet presAssocID="{29EE72A0-DAC5-4F95-80DD-B3E0F8187F15}" presName="tx1" presStyleLbl="revTx" presStyleIdx="0" presStyleCnt="5"/>
      <dgm:spPr/>
    </dgm:pt>
    <dgm:pt modelId="{54CF56B6-A132-45A3-9EDC-C3300090742D}" type="pres">
      <dgm:prSet presAssocID="{29EE72A0-DAC5-4F95-80DD-B3E0F8187F15}" presName="vert1" presStyleCnt="0"/>
      <dgm:spPr/>
    </dgm:pt>
    <dgm:pt modelId="{26989255-C454-4293-A4A9-3EC10939F675}" type="pres">
      <dgm:prSet presAssocID="{9C8C9D22-52A0-4332-BCF8-C8D855E54791}" presName="thickLine" presStyleLbl="alignNode1" presStyleIdx="1" presStyleCnt="5"/>
      <dgm:spPr/>
    </dgm:pt>
    <dgm:pt modelId="{5A8ED596-91AB-4232-9735-793A70A386A0}" type="pres">
      <dgm:prSet presAssocID="{9C8C9D22-52A0-4332-BCF8-C8D855E54791}" presName="horz1" presStyleCnt="0"/>
      <dgm:spPr/>
    </dgm:pt>
    <dgm:pt modelId="{ED2507BF-339A-4C83-8722-868C52851562}" type="pres">
      <dgm:prSet presAssocID="{9C8C9D22-52A0-4332-BCF8-C8D855E54791}" presName="tx1" presStyleLbl="revTx" presStyleIdx="1" presStyleCnt="5"/>
      <dgm:spPr/>
    </dgm:pt>
    <dgm:pt modelId="{A84CA35E-5BD9-44CA-9C4C-1515A0912CD4}" type="pres">
      <dgm:prSet presAssocID="{9C8C9D22-52A0-4332-BCF8-C8D855E54791}" presName="vert1" presStyleCnt="0"/>
      <dgm:spPr/>
    </dgm:pt>
    <dgm:pt modelId="{653D379D-E2BF-45F3-94CE-5AB935ABBAC8}" type="pres">
      <dgm:prSet presAssocID="{3AB163CF-E8C2-4910-ABCC-ED9021258A46}" presName="thickLine" presStyleLbl="alignNode1" presStyleIdx="2" presStyleCnt="5"/>
      <dgm:spPr/>
    </dgm:pt>
    <dgm:pt modelId="{B60F1F90-972A-4310-BC93-B0BE07F03B5B}" type="pres">
      <dgm:prSet presAssocID="{3AB163CF-E8C2-4910-ABCC-ED9021258A46}" presName="horz1" presStyleCnt="0"/>
      <dgm:spPr/>
    </dgm:pt>
    <dgm:pt modelId="{5DEB1573-EC44-40EC-B701-48888ABAF356}" type="pres">
      <dgm:prSet presAssocID="{3AB163CF-E8C2-4910-ABCC-ED9021258A46}" presName="tx1" presStyleLbl="revTx" presStyleIdx="2" presStyleCnt="5"/>
      <dgm:spPr/>
    </dgm:pt>
    <dgm:pt modelId="{08E8D240-275C-4C2C-BD01-EAC533C9635F}" type="pres">
      <dgm:prSet presAssocID="{3AB163CF-E8C2-4910-ABCC-ED9021258A46}" presName="vert1" presStyleCnt="0"/>
      <dgm:spPr/>
    </dgm:pt>
    <dgm:pt modelId="{CC145AB0-F87F-4EF9-994C-D6C3BD44ED04}" type="pres">
      <dgm:prSet presAssocID="{5DD3350D-2C99-4AF6-A5FB-DE9C4DB78A29}" presName="thickLine" presStyleLbl="alignNode1" presStyleIdx="3" presStyleCnt="5"/>
      <dgm:spPr/>
    </dgm:pt>
    <dgm:pt modelId="{4892B3B9-0460-45E1-BA47-3E8B4BFD80E2}" type="pres">
      <dgm:prSet presAssocID="{5DD3350D-2C99-4AF6-A5FB-DE9C4DB78A29}" presName="horz1" presStyleCnt="0"/>
      <dgm:spPr/>
    </dgm:pt>
    <dgm:pt modelId="{AA241EE0-4EB0-4951-862F-3899873B233A}" type="pres">
      <dgm:prSet presAssocID="{5DD3350D-2C99-4AF6-A5FB-DE9C4DB78A29}" presName="tx1" presStyleLbl="revTx" presStyleIdx="3" presStyleCnt="5"/>
      <dgm:spPr/>
    </dgm:pt>
    <dgm:pt modelId="{7854AC2C-7E80-4FE5-B816-97B87DA252A1}" type="pres">
      <dgm:prSet presAssocID="{5DD3350D-2C99-4AF6-A5FB-DE9C4DB78A29}" presName="vert1" presStyleCnt="0"/>
      <dgm:spPr/>
    </dgm:pt>
    <dgm:pt modelId="{1304869D-B3FF-470F-8819-CCC228305D16}" type="pres">
      <dgm:prSet presAssocID="{E8FCC536-B596-4220-ACF0-C65BC60FFBBB}" presName="thickLine" presStyleLbl="alignNode1" presStyleIdx="4" presStyleCnt="5"/>
      <dgm:spPr/>
    </dgm:pt>
    <dgm:pt modelId="{AD443ABD-16A7-4F52-9B70-123C1A438E48}" type="pres">
      <dgm:prSet presAssocID="{E8FCC536-B596-4220-ACF0-C65BC60FFBBB}" presName="horz1" presStyleCnt="0"/>
      <dgm:spPr/>
    </dgm:pt>
    <dgm:pt modelId="{30F1F238-92C4-4A6B-A2DC-9E345F5D145D}" type="pres">
      <dgm:prSet presAssocID="{E8FCC536-B596-4220-ACF0-C65BC60FFBBB}" presName="tx1" presStyleLbl="revTx" presStyleIdx="4" presStyleCnt="5"/>
      <dgm:spPr/>
    </dgm:pt>
    <dgm:pt modelId="{5F4124AD-EDF3-400F-BD26-6E3883E519EF}" type="pres">
      <dgm:prSet presAssocID="{E8FCC536-B596-4220-ACF0-C65BC60FFBBB}" presName="vert1" presStyleCnt="0"/>
      <dgm:spPr/>
    </dgm:pt>
  </dgm:ptLst>
  <dgm:cxnLst>
    <dgm:cxn modelId="{517D5B03-0EA9-4553-A312-14B73E02A205}" srcId="{C1F58A2A-8613-408B-9DB0-E58C50624D57}" destId="{E8FCC536-B596-4220-ACF0-C65BC60FFBBB}" srcOrd="4" destOrd="0" parTransId="{13D5472C-3887-43B5-9866-327A357C753E}" sibTransId="{9E80F82C-F7AA-4913-979F-D0FFBC7B0F10}"/>
    <dgm:cxn modelId="{10419F18-D142-4AF9-85AE-23D2C0F64913}" srcId="{C1F58A2A-8613-408B-9DB0-E58C50624D57}" destId="{29EE72A0-DAC5-4F95-80DD-B3E0F8187F15}" srcOrd="0" destOrd="0" parTransId="{1DF0DC78-5D1A-4516-8F4F-7B697A1C821F}" sibTransId="{195FBC70-28E3-4BEA-BD92-C6E333DA62D7}"/>
    <dgm:cxn modelId="{C96ED41C-2A93-49DD-9F79-774C7BBD31CA}" type="presOf" srcId="{3AB163CF-E8C2-4910-ABCC-ED9021258A46}" destId="{5DEB1573-EC44-40EC-B701-48888ABAF356}" srcOrd="0" destOrd="0" presId="urn:microsoft.com/office/officeart/2008/layout/LinedList"/>
    <dgm:cxn modelId="{F5C8D743-30BD-4164-86CF-53FEB08FBE57}" srcId="{C1F58A2A-8613-408B-9DB0-E58C50624D57}" destId="{5DD3350D-2C99-4AF6-A5FB-DE9C4DB78A29}" srcOrd="3" destOrd="0" parTransId="{9C0C3C78-C24A-4D38-8515-FE5C514E2B4F}" sibTransId="{2A48D5F3-205E-4177-92E1-CF3282F572FC}"/>
    <dgm:cxn modelId="{CFB91646-93F9-4449-A4B4-616C3BA00C30}" type="presOf" srcId="{5DD3350D-2C99-4AF6-A5FB-DE9C4DB78A29}" destId="{AA241EE0-4EB0-4951-862F-3899873B233A}" srcOrd="0" destOrd="0" presId="urn:microsoft.com/office/officeart/2008/layout/LinedList"/>
    <dgm:cxn modelId="{8E76717E-FECE-4D79-B473-7113E92D2D7E}" srcId="{C1F58A2A-8613-408B-9DB0-E58C50624D57}" destId="{3AB163CF-E8C2-4910-ABCC-ED9021258A46}" srcOrd="2" destOrd="0" parTransId="{4E51F968-1E7E-47A2-92B5-84D6A3C1B7B8}" sibTransId="{BF1AAA43-1ECD-4F7C-8820-6F5C05553D27}"/>
    <dgm:cxn modelId="{17595699-7CE7-45DB-A4AD-888C3F95A06B}" type="presOf" srcId="{29EE72A0-DAC5-4F95-80DD-B3E0F8187F15}" destId="{A1740139-EC97-4122-8A41-89DB306B5392}" srcOrd="0" destOrd="0" presId="urn:microsoft.com/office/officeart/2008/layout/LinedList"/>
    <dgm:cxn modelId="{216575A8-02B7-452B-B6ED-FEC0EBBA8740}" srcId="{C1F58A2A-8613-408B-9DB0-E58C50624D57}" destId="{9C8C9D22-52A0-4332-BCF8-C8D855E54791}" srcOrd="1" destOrd="0" parTransId="{ADD40603-6404-4308-9A1F-8BD662ED769B}" sibTransId="{A53283E5-54BA-4A74-A2CC-CFFA3FA98A74}"/>
    <dgm:cxn modelId="{517B87C2-E762-4A28-B5EA-17D3693AB398}" type="presOf" srcId="{9C8C9D22-52A0-4332-BCF8-C8D855E54791}" destId="{ED2507BF-339A-4C83-8722-868C52851562}" srcOrd="0" destOrd="0" presId="urn:microsoft.com/office/officeart/2008/layout/LinedList"/>
    <dgm:cxn modelId="{7F27EECE-A468-47D9-9279-80DE8B60E4D1}" type="presOf" srcId="{E8FCC536-B596-4220-ACF0-C65BC60FFBBB}" destId="{30F1F238-92C4-4A6B-A2DC-9E345F5D145D}" srcOrd="0" destOrd="0" presId="urn:microsoft.com/office/officeart/2008/layout/LinedList"/>
    <dgm:cxn modelId="{AA5E35D5-C897-4437-AD3B-8836B7163E5B}" type="presOf" srcId="{C1F58A2A-8613-408B-9DB0-E58C50624D57}" destId="{0B072F2E-393C-456F-93D5-B6C5BA375176}" srcOrd="0" destOrd="0" presId="urn:microsoft.com/office/officeart/2008/layout/LinedList"/>
    <dgm:cxn modelId="{5A2AA986-094E-41FA-8DB2-CBA3E833E59F}" type="presParOf" srcId="{0B072F2E-393C-456F-93D5-B6C5BA375176}" destId="{CA0E4111-5D00-4697-87F9-2B2C0206E20E}" srcOrd="0" destOrd="0" presId="urn:microsoft.com/office/officeart/2008/layout/LinedList"/>
    <dgm:cxn modelId="{6DF111FD-A70D-4996-BDDC-09423CA3E336}" type="presParOf" srcId="{0B072F2E-393C-456F-93D5-B6C5BA375176}" destId="{BC0E51E8-81A0-43E5-931A-AA44FDB1FC14}" srcOrd="1" destOrd="0" presId="urn:microsoft.com/office/officeart/2008/layout/LinedList"/>
    <dgm:cxn modelId="{A0EBD432-E527-45B0-8293-2B0680CCD77F}" type="presParOf" srcId="{BC0E51E8-81A0-43E5-931A-AA44FDB1FC14}" destId="{A1740139-EC97-4122-8A41-89DB306B5392}" srcOrd="0" destOrd="0" presId="urn:microsoft.com/office/officeart/2008/layout/LinedList"/>
    <dgm:cxn modelId="{6FCFA514-A73D-4E33-AD29-3EC25417670D}" type="presParOf" srcId="{BC0E51E8-81A0-43E5-931A-AA44FDB1FC14}" destId="{54CF56B6-A132-45A3-9EDC-C3300090742D}" srcOrd="1" destOrd="0" presId="urn:microsoft.com/office/officeart/2008/layout/LinedList"/>
    <dgm:cxn modelId="{89FC21B9-3320-449F-83AB-DA59CA2539AF}" type="presParOf" srcId="{0B072F2E-393C-456F-93D5-B6C5BA375176}" destId="{26989255-C454-4293-A4A9-3EC10939F675}" srcOrd="2" destOrd="0" presId="urn:microsoft.com/office/officeart/2008/layout/LinedList"/>
    <dgm:cxn modelId="{FC2FE0A1-099E-4A47-9C6F-92CBCB1C6624}" type="presParOf" srcId="{0B072F2E-393C-456F-93D5-B6C5BA375176}" destId="{5A8ED596-91AB-4232-9735-793A70A386A0}" srcOrd="3" destOrd="0" presId="urn:microsoft.com/office/officeart/2008/layout/LinedList"/>
    <dgm:cxn modelId="{5517B8FB-E345-4163-A035-9045E00F9BCE}" type="presParOf" srcId="{5A8ED596-91AB-4232-9735-793A70A386A0}" destId="{ED2507BF-339A-4C83-8722-868C52851562}" srcOrd="0" destOrd="0" presId="urn:microsoft.com/office/officeart/2008/layout/LinedList"/>
    <dgm:cxn modelId="{3E631A9F-AEB0-4D34-AB94-CF9A4E89CFE8}" type="presParOf" srcId="{5A8ED596-91AB-4232-9735-793A70A386A0}" destId="{A84CA35E-5BD9-44CA-9C4C-1515A0912CD4}" srcOrd="1" destOrd="0" presId="urn:microsoft.com/office/officeart/2008/layout/LinedList"/>
    <dgm:cxn modelId="{9F3C4E9F-5B74-4295-B529-ABAE1C08F337}" type="presParOf" srcId="{0B072F2E-393C-456F-93D5-B6C5BA375176}" destId="{653D379D-E2BF-45F3-94CE-5AB935ABBAC8}" srcOrd="4" destOrd="0" presId="urn:microsoft.com/office/officeart/2008/layout/LinedList"/>
    <dgm:cxn modelId="{F4987B5E-6FB5-4CC4-BA16-A3F34769BA63}" type="presParOf" srcId="{0B072F2E-393C-456F-93D5-B6C5BA375176}" destId="{B60F1F90-972A-4310-BC93-B0BE07F03B5B}" srcOrd="5" destOrd="0" presId="urn:microsoft.com/office/officeart/2008/layout/LinedList"/>
    <dgm:cxn modelId="{0A08972B-80BB-4689-B217-537F0D7E7231}" type="presParOf" srcId="{B60F1F90-972A-4310-BC93-B0BE07F03B5B}" destId="{5DEB1573-EC44-40EC-B701-48888ABAF356}" srcOrd="0" destOrd="0" presId="urn:microsoft.com/office/officeart/2008/layout/LinedList"/>
    <dgm:cxn modelId="{3F5DE141-109B-4A5C-BB93-DEEC70317014}" type="presParOf" srcId="{B60F1F90-972A-4310-BC93-B0BE07F03B5B}" destId="{08E8D240-275C-4C2C-BD01-EAC533C9635F}" srcOrd="1" destOrd="0" presId="urn:microsoft.com/office/officeart/2008/layout/LinedList"/>
    <dgm:cxn modelId="{3DD65999-5D33-4475-B329-9B13B27A6B79}" type="presParOf" srcId="{0B072F2E-393C-456F-93D5-B6C5BA375176}" destId="{CC145AB0-F87F-4EF9-994C-D6C3BD44ED04}" srcOrd="6" destOrd="0" presId="urn:microsoft.com/office/officeart/2008/layout/LinedList"/>
    <dgm:cxn modelId="{67A24DBD-1252-4E94-A08F-3B49322E1367}" type="presParOf" srcId="{0B072F2E-393C-456F-93D5-B6C5BA375176}" destId="{4892B3B9-0460-45E1-BA47-3E8B4BFD80E2}" srcOrd="7" destOrd="0" presId="urn:microsoft.com/office/officeart/2008/layout/LinedList"/>
    <dgm:cxn modelId="{02AE3C1D-D6D0-43FD-8989-41C91E7C5CA7}" type="presParOf" srcId="{4892B3B9-0460-45E1-BA47-3E8B4BFD80E2}" destId="{AA241EE0-4EB0-4951-862F-3899873B233A}" srcOrd="0" destOrd="0" presId="urn:microsoft.com/office/officeart/2008/layout/LinedList"/>
    <dgm:cxn modelId="{A910BC78-3F23-4932-9BF9-7F26BD02703C}" type="presParOf" srcId="{4892B3B9-0460-45E1-BA47-3E8B4BFD80E2}" destId="{7854AC2C-7E80-4FE5-B816-97B87DA252A1}" srcOrd="1" destOrd="0" presId="urn:microsoft.com/office/officeart/2008/layout/LinedList"/>
    <dgm:cxn modelId="{E0332621-7D7B-4683-B9D5-A17D5288DE1C}" type="presParOf" srcId="{0B072F2E-393C-456F-93D5-B6C5BA375176}" destId="{1304869D-B3FF-470F-8819-CCC228305D16}" srcOrd="8" destOrd="0" presId="urn:microsoft.com/office/officeart/2008/layout/LinedList"/>
    <dgm:cxn modelId="{BDE33463-8E7C-49CB-AD40-951666896C96}" type="presParOf" srcId="{0B072F2E-393C-456F-93D5-B6C5BA375176}" destId="{AD443ABD-16A7-4F52-9B70-123C1A438E48}" srcOrd="9" destOrd="0" presId="urn:microsoft.com/office/officeart/2008/layout/LinedList"/>
    <dgm:cxn modelId="{F5ADD1DF-AF9E-46F6-9432-E0CEFD02928C}" type="presParOf" srcId="{AD443ABD-16A7-4F52-9B70-123C1A438E48}" destId="{30F1F238-92C4-4A6B-A2DC-9E345F5D145D}" srcOrd="0" destOrd="0" presId="urn:microsoft.com/office/officeart/2008/layout/LinedList"/>
    <dgm:cxn modelId="{180F54A6-0CC6-48FA-ABD0-B14FA2800C8A}" type="presParOf" srcId="{AD443ABD-16A7-4F52-9B70-123C1A438E48}" destId="{5F4124AD-EDF3-400F-BD26-6E3883E519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32C2C6B-8F05-44B6-B450-835B162F0DBA}" type="doc">
      <dgm:prSet loTypeId="urn:microsoft.com/office/officeart/2008/layout/LinedList" loCatId="list" qsTypeId="urn:microsoft.com/office/officeart/2005/8/quickstyle/simple1#41" qsCatId="simple" csTypeId="urn:microsoft.com/office/officeart/2005/8/colors/accent1_2#34" csCatId="accent1" phldr="1"/>
      <dgm:spPr/>
      <dgm:t>
        <a:bodyPr/>
        <a:lstStyle/>
        <a:p>
          <a:endParaRPr lang="en-US"/>
        </a:p>
      </dgm:t>
    </dgm:pt>
    <dgm:pt modelId="{82B02BF6-CCAC-4F89-8CF9-FD2E2046E204}">
      <dgm:prSet custT="1"/>
      <dgm:spPr/>
      <dgm:t>
        <a:bodyPr/>
        <a:lstStyle/>
        <a:p>
          <a:r>
            <a:rPr lang="en-GB" sz="19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Nature</a:t>
          </a:r>
          <a:r>
            <a:rPr lang="en-GB" sz="19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9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Separation anxiety is biologically normal ,survival instinct (Bowlby,1969).All children feel it. At 3year  age , attachment bonds are  especially  strong. </a:t>
          </a: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Individual temperament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:some children are naturally more cautions and sensitive ;biological traits shape how they respond to new situations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 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Thaper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et al.,2025)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183117-8BC1-46F7-AC19-12EDAA2BF1A1}" type="parTrans" cxnId="{51B34D27-E6BD-494B-94FB-36AADE86B1DE}">
      <dgm:prSet/>
      <dgm:spPr/>
      <dgm:t>
        <a:bodyPr/>
        <a:lstStyle/>
        <a:p>
          <a:endParaRPr lang="en-US"/>
        </a:p>
      </dgm:t>
    </dgm:pt>
    <dgm:pt modelId="{EC7C7836-1C09-4571-A95B-E06B3DA7415B}" type="sibTrans" cxnId="{51B34D27-E6BD-494B-94FB-36AADE86B1DE}">
      <dgm:prSet/>
      <dgm:spPr/>
      <dgm:t>
        <a:bodyPr/>
        <a:lstStyle/>
        <a:p>
          <a:endParaRPr lang="en-US"/>
        </a:p>
      </dgm:t>
    </dgm:pt>
    <dgm:pt modelId="{2F5E5D62-572F-402B-919D-696F2458FF0C}">
      <dgm:prSet custT="1"/>
      <dgm:spPr/>
      <dgm:t>
        <a:bodyPr/>
        <a:lstStyle/>
        <a:p>
          <a:r>
            <a:rPr lang="en-GB" sz="18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Nurture</a:t>
          </a:r>
          <a:r>
            <a: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 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New nursery unfamiliar people /routines  uncertainty. Past care experiences shape she cope .warm ,consistent support can change insecure patterns over time(Rutter,2021)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543BE0-B8DD-4831-AA7D-CCAB16D7D15A}" type="parTrans" cxnId="{8BA687C1-7019-465D-8FA1-BB08168FA47C}">
      <dgm:prSet/>
      <dgm:spPr/>
      <dgm:t>
        <a:bodyPr/>
        <a:lstStyle/>
        <a:p>
          <a:endParaRPr lang="en-US"/>
        </a:p>
      </dgm:t>
    </dgm:pt>
    <dgm:pt modelId="{390D7BF1-5163-4350-A500-3E9428E4980A}" type="sibTrans" cxnId="{8BA687C1-7019-465D-8FA1-BB08168FA47C}">
      <dgm:prSet/>
      <dgm:spPr/>
      <dgm:t>
        <a:bodyPr/>
        <a:lstStyle/>
        <a:p>
          <a:endParaRPr lang="en-US"/>
        </a:p>
      </dgm:t>
    </dgm:pt>
    <dgm:pt modelId="{24CC933C-5BE6-4172-B791-BE5BF2607A5C}">
      <dgm:prSet custT="1"/>
      <dgm:spPr/>
      <dgm:t>
        <a:bodyPr/>
        <a:lstStyle/>
        <a:p>
          <a:r>
            <a:rPr lang="en-GB" sz="18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Our power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:We cannot change her past ,but we can provide reliable ,loving care now .Every day of steady support builds her security</a:t>
          </a:r>
          <a:r>
            <a:rPr lang="en-GB" sz="27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9BF4BE-263E-4350-B3EE-FA21D23BFEB4}" type="parTrans" cxnId="{F9EE0093-2745-4A46-B184-AE0066F2A390}">
      <dgm:prSet/>
      <dgm:spPr/>
      <dgm:t>
        <a:bodyPr/>
        <a:lstStyle/>
        <a:p>
          <a:endParaRPr lang="en-US"/>
        </a:p>
      </dgm:t>
    </dgm:pt>
    <dgm:pt modelId="{313CC8A2-71D0-4433-B5FA-E28A8E91F181}" type="sibTrans" cxnId="{F9EE0093-2745-4A46-B184-AE0066F2A390}">
      <dgm:prSet/>
      <dgm:spPr/>
      <dgm:t>
        <a:bodyPr/>
        <a:lstStyle/>
        <a:p>
          <a:endParaRPr lang="en-US"/>
        </a:p>
      </dgm:t>
    </dgm:pt>
    <dgm:pt modelId="{A9D08452-7281-4F06-8E51-883E75276169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Biology gives her the need 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for  connection,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our care gives her the experience of it .we make the biggest difference</a:t>
          </a:r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4D0D5F-E5CC-4163-A33C-CA520CB8EACF}" type="parTrans" cxnId="{FF78520F-8F2D-4AFE-9233-42AF39918BC3}">
      <dgm:prSet/>
      <dgm:spPr/>
      <dgm:t>
        <a:bodyPr/>
        <a:lstStyle/>
        <a:p>
          <a:endParaRPr lang="en-US"/>
        </a:p>
      </dgm:t>
    </dgm:pt>
    <dgm:pt modelId="{47BF8AD2-E0BF-45BF-8E9F-55F0079BD7A8}" type="sibTrans" cxnId="{FF78520F-8F2D-4AFE-9233-42AF39918BC3}">
      <dgm:prSet/>
      <dgm:spPr/>
      <dgm:t>
        <a:bodyPr/>
        <a:lstStyle/>
        <a:p>
          <a:endParaRPr lang="en-US"/>
        </a:p>
      </dgm:t>
    </dgm:pt>
    <dgm:pt modelId="{A79E8A59-1FC5-4992-B083-0B080160E2F0}" type="pres">
      <dgm:prSet presAssocID="{D32C2C6B-8F05-44B6-B450-835B162F0DBA}" presName="vert0" presStyleCnt="0">
        <dgm:presLayoutVars>
          <dgm:dir/>
          <dgm:animOne val="branch"/>
          <dgm:animLvl val="lvl"/>
        </dgm:presLayoutVars>
      </dgm:prSet>
      <dgm:spPr/>
    </dgm:pt>
    <dgm:pt modelId="{DC0EFC8E-EE47-45DA-81C7-0529A68A0B97}" type="pres">
      <dgm:prSet presAssocID="{82B02BF6-CCAC-4F89-8CF9-FD2E2046E204}" presName="thickLine" presStyleLbl="alignNode1" presStyleIdx="0" presStyleCnt="4"/>
      <dgm:spPr/>
    </dgm:pt>
    <dgm:pt modelId="{FCE97DF3-F397-4C17-889E-45F5F544EFDD}" type="pres">
      <dgm:prSet presAssocID="{82B02BF6-CCAC-4F89-8CF9-FD2E2046E204}" presName="horz1" presStyleCnt="0"/>
      <dgm:spPr/>
    </dgm:pt>
    <dgm:pt modelId="{6044BA00-A58D-4DA6-92AC-6EEC202FCDF1}" type="pres">
      <dgm:prSet presAssocID="{82B02BF6-CCAC-4F89-8CF9-FD2E2046E204}" presName="tx1" presStyleLbl="revTx" presStyleIdx="0" presStyleCnt="4"/>
      <dgm:spPr/>
    </dgm:pt>
    <dgm:pt modelId="{41576693-7D39-4EB9-B484-FACD15BAD852}" type="pres">
      <dgm:prSet presAssocID="{82B02BF6-CCAC-4F89-8CF9-FD2E2046E204}" presName="vert1" presStyleCnt="0"/>
      <dgm:spPr/>
    </dgm:pt>
    <dgm:pt modelId="{4FE8B286-36C5-49C3-B02B-C27E8CC50FC6}" type="pres">
      <dgm:prSet presAssocID="{2F5E5D62-572F-402B-919D-696F2458FF0C}" presName="thickLine" presStyleLbl="alignNode1" presStyleIdx="1" presStyleCnt="4"/>
      <dgm:spPr/>
    </dgm:pt>
    <dgm:pt modelId="{6CAC4CBF-1F50-4DD0-9627-9CE1028EC1FB}" type="pres">
      <dgm:prSet presAssocID="{2F5E5D62-572F-402B-919D-696F2458FF0C}" presName="horz1" presStyleCnt="0"/>
      <dgm:spPr/>
    </dgm:pt>
    <dgm:pt modelId="{E6A2D00F-D8B1-41DC-AA74-B97FD4D4F505}" type="pres">
      <dgm:prSet presAssocID="{2F5E5D62-572F-402B-919D-696F2458FF0C}" presName="tx1" presStyleLbl="revTx" presStyleIdx="1" presStyleCnt="4"/>
      <dgm:spPr/>
    </dgm:pt>
    <dgm:pt modelId="{47F196F4-84A7-401A-A3DE-A766DE0BC0CC}" type="pres">
      <dgm:prSet presAssocID="{2F5E5D62-572F-402B-919D-696F2458FF0C}" presName="vert1" presStyleCnt="0"/>
      <dgm:spPr/>
    </dgm:pt>
    <dgm:pt modelId="{65289BC6-ED82-4191-BB39-99C6E8E5A154}" type="pres">
      <dgm:prSet presAssocID="{24CC933C-5BE6-4172-B791-BE5BF2607A5C}" presName="thickLine" presStyleLbl="alignNode1" presStyleIdx="2" presStyleCnt="4"/>
      <dgm:spPr/>
    </dgm:pt>
    <dgm:pt modelId="{A4A3B14C-10AC-4B6B-972A-05419D0991A6}" type="pres">
      <dgm:prSet presAssocID="{24CC933C-5BE6-4172-B791-BE5BF2607A5C}" presName="horz1" presStyleCnt="0"/>
      <dgm:spPr/>
    </dgm:pt>
    <dgm:pt modelId="{9B6E75BE-2AFF-4619-A286-78F200BEB7DD}" type="pres">
      <dgm:prSet presAssocID="{24CC933C-5BE6-4172-B791-BE5BF2607A5C}" presName="tx1" presStyleLbl="revTx" presStyleIdx="2" presStyleCnt="4"/>
      <dgm:spPr/>
    </dgm:pt>
    <dgm:pt modelId="{835DDCA4-B11E-4380-AD89-8DD32145EAF9}" type="pres">
      <dgm:prSet presAssocID="{24CC933C-5BE6-4172-B791-BE5BF2607A5C}" presName="vert1" presStyleCnt="0"/>
      <dgm:spPr/>
    </dgm:pt>
    <dgm:pt modelId="{CF89B136-A231-4D77-A536-72AE995FD0A0}" type="pres">
      <dgm:prSet presAssocID="{A9D08452-7281-4F06-8E51-883E75276169}" presName="thickLine" presStyleLbl="alignNode1" presStyleIdx="3" presStyleCnt="4"/>
      <dgm:spPr/>
    </dgm:pt>
    <dgm:pt modelId="{5D416CAB-06AE-42B5-8158-56D8199399D9}" type="pres">
      <dgm:prSet presAssocID="{A9D08452-7281-4F06-8E51-883E75276169}" presName="horz1" presStyleCnt="0"/>
      <dgm:spPr/>
    </dgm:pt>
    <dgm:pt modelId="{213C1368-0659-4F80-9CF0-9CC316DDA4DF}" type="pres">
      <dgm:prSet presAssocID="{A9D08452-7281-4F06-8E51-883E75276169}" presName="tx1" presStyleLbl="revTx" presStyleIdx="3" presStyleCnt="4"/>
      <dgm:spPr/>
    </dgm:pt>
    <dgm:pt modelId="{12E51859-EF7E-4451-9C22-1832570087C3}" type="pres">
      <dgm:prSet presAssocID="{A9D08452-7281-4F06-8E51-883E75276169}" presName="vert1" presStyleCnt="0"/>
      <dgm:spPr/>
    </dgm:pt>
  </dgm:ptLst>
  <dgm:cxnLst>
    <dgm:cxn modelId="{45A3E40D-65CE-4118-B3CE-E375BDAA4331}" type="presOf" srcId="{2F5E5D62-572F-402B-919D-696F2458FF0C}" destId="{E6A2D00F-D8B1-41DC-AA74-B97FD4D4F505}" srcOrd="0" destOrd="0" presId="urn:microsoft.com/office/officeart/2008/layout/LinedList"/>
    <dgm:cxn modelId="{FF78520F-8F2D-4AFE-9233-42AF39918BC3}" srcId="{D32C2C6B-8F05-44B6-B450-835B162F0DBA}" destId="{A9D08452-7281-4F06-8E51-883E75276169}" srcOrd="3" destOrd="0" parTransId="{E44D0D5F-E5CC-4163-A33C-CA520CB8EACF}" sibTransId="{47BF8AD2-E0BF-45BF-8E9F-55F0079BD7A8}"/>
    <dgm:cxn modelId="{51B34D27-E6BD-494B-94FB-36AADE86B1DE}" srcId="{D32C2C6B-8F05-44B6-B450-835B162F0DBA}" destId="{82B02BF6-CCAC-4F89-8CF9-FD2E2046E204}" srcOrd="0" destOrd="0" parTransId="{19183117-8BC1-46F7-AC19-12EDAA2BF1A1}" sibTransId="{EC7C7836-1C09-4571-A95B-E06B3DA7415B}"/>
    <dgm:cxn modelId="{56BB9739-0DE1-43B6-AE0F-DF66089ED122}" type="presOf" srcId="{82B02BF6-CCAC-4F89-8CF9-FD2E2046E204}" destId="{6044BA00-A58D-4DA6-92AC-6EEC202FCDF1}" srcOrd="0" destOrd="0" presId="urn:microsoft.com/office/officeart/2008/layout/LinedList"/>
    <dgm:cxn modelId="{64B7A467-860B-46E7-A872-8810755B2702}" type="presOf" srcId="{A9D08452-7281-4F06-8E51-883E75276169}" destId="{213C1368-0659-4F80-9CF0-9CC316DDA4DF}" srcOrd="0" destOrd="0" presId="urn:microsoft.com/office/officeart/2008/layout/LinedList"/>
    <dgm:cxn modelId="{F9EE0093-2745-4A46-B184-AE0066F2A390}" srcId="{D32C2C6B-8F05-44B6-B450-835B162F0DBA}" destId="{24CC933C-5BE6-4172-B791-BE5BF2607A5C}" srcOrd="2" destOrd="0" parTransId="{359BF4BE-263E-4350-B3EE-FA21D23BFEB4}" sibTransId="{313CC8A2-71D0-4433-B5FA-E28A8E91F181}"/>
    <dgm:cxn modelId="{8BA687C1-7019-465D-8FA1-BB08168FA47C}" srcId="{D32C2C6B-8F05-44B6-B450-835B162F0DBA}" destId="{2F5E5D62-572F-402B-919D-696F2458FF0C}" srcOrd="1" destOrd="0" parTransId="{FD543BE0-B8DD-4831-AA7D-CCAB16D7D15A}" sibTransId="{390D7BF1-5163-4350-A500-3E9428E4980A}"/>
    <dgm:cxn modelId="{5BDB4CE3-B419-4A6E-B2DD-D8DA8E624DD4}" type="presOf" srcId="{24CC933C-5BE6-4172-B791-BE5BF2607A5C}" destId="{9B6E75BE-2AFF-4619-A286-78F200BEB7DD}" srcOrd="0" destOrd="0" presId="urn:microsoft.com/office/officeart/2008/layout/LinedList"/>
    <dgm:cxn modelId="{3AAB94FA-C761-433D-8531-3CFD024335C5}" type="presOf" srcId="{D32C2C6B-8F05-44B6-B450-835B162F0DBA}" destId="{A79E8A59-1FC5-4992-B083-0B080160E2F0}" srcOrd="0" destOrd="0" presId="urn:microsoft.com/office/officeart/2008/layout/LinedList"/>
    <dgm:cxn modelId="{1F32B202-D22B-4634-A255-1C5AEADBC06D}" type="presParOf" srcId="{A79E8A59-1FC5-4992-B083-0B080160E2F0}" destId="{DC0EFC8E-EE47-45DA-81C7-0529A68A0B97}" srcOrd="0" destOrd="0" presId="urn:microsoft.com/office/officeart/2008/layout/LinedList"/>
    <dgm:cxn modelId="{20E3F8AE-D378-4732-9988-8C72F14EB175}" type="presParOf" srcId="{A79E8A59-1FC5-4992-B083-0B080160E2F0}" destId="{FCE97DF3-F397-4C17-889E-45F5F544EFDD}" srcOrd="1" destOrd="0" presId="urn:microsoft.com/office/officeart/2008/layout/LinedList"/>
    <dgm:cxn modelId="{E7108606-158D-4C05-ACB4-E1AE0F7AABC5}" type="presParOf" srcId="{FCE97DF3-F397-4C17-889E-45F5F544EFDD}" destId="{6044BA00-A58D-4DA6-92AC-6EEC202FCDF1}" srcOrd="0" destOrd="0" presId="urn:microsoft.com/office/officeart/2008/layout/LinedList"/>
    <dgm:cxn modelId="{69609AA4-90D5-4B95-A796-92127E0A222E}" type="presParOf" srcId="{FCE97DF3-F397-4C17-889E-45F5F544EFDD}" destId="{41576693-7D39-4EB9-B484-FACD15BAD852}" srcOrd="1" destOrd="0" presId="urn:microsoft.com/office/officeart/2008/layout/LinedList"/>
    <dgm:cxn modelId="{AF93511D-9577-4A81-84DE-876F021B8A01}" type="presParOf" srcId="{A79E8A59-1FC5-4992-B083-0B080160E2F0}" destId="{4FE8B286-36C5-49C3-B02B-C27E8CC50FC6}" srcOrd="2" destOrd="0" presId="urn:microsoft.com/office/officeart/2008/layout/LinedList"/>
    <dgm:cxn modelId="{3847CC50-F380-4815-80B1-C0DDE0074AE0}" type="presParOf" srcId="{A79E8A59-1FC5-4992-B083-0B080160E2F0}" destId="{6CAC4CBF-1F50-4DD0-9627-9CE1028EC1FB}" srcOrd="3" destOrd="0" presId="urn:microsoft.com/office/officeart/2008/layout/LinedList"/>
    <dgm:cxn modelId="{E4CBBB32-B7A0-4712-9E7A-6C6CB557DF29}" type="presParOf" srcId="{6CAC4CBF-1F50-4DD0-9627-9CE1028EC1FB}" destId="{E6A2D00F-D8B1-41DC-AA74-B97FD4D4F505}" srcOrd="0" destOrd="0" presId="urn:microsoft.com/office/officeart/2008/layout/LinedList"/>
    <dgm:cxn modelId="{5A9BDBBE-F52F-4D1F-B075-6E432DB4C164}" type="presParOf" srcId="{6CAC4CBF-1F50-4DD0-9627-9CE1028EC1FB}" destId="{47F196F4-84A7-401A-A3DE-A766DE0BC0CC}" srcOrd="1" destOrd="0" presId="urn:microsoft.com/office/officeart/2008/layout/LinedList"/>
    <dgm:cxn modelId="{059CD4A5-D4B1-49FE-B20B-5370178CB7F7}" type="presParOf" srcId="{A79E8A59-1FC5-4992-B083-0B080160E2F0}" destId="{65289BC6-ED82-4191-BB39-99C6E8E5A154}" srcOrd="4" destOrd="0" presId="urn:microsoft.com/office/officeart/2008/layout/LinedList"/>
    <dgm:cxn modelId="{9C3539B5-223B-4E1D-84A7-3CC6FC90DA5F}" type="presParOf" srcId="{A79E8A59-1FC5-4992-B083-0B080160E2F0}" destId="{A4A3B14C-10AC-4B6B-972A-05419D0991A6}" srcOrd="5" destOrd="0" presId="urn:microsoft.com/office/officeart/2008/layout/LinedList"/>
    <dgm:cxn modelId="{C3AA040E-38AA-4D81-B2DE-0032314D925B}" type="presParOf" srcId="{A4A3B14C-10AC-4B6B-972A-05419D0991A6}" destId="{9B6E75BE-2AFF-4619-A286-78F200BEB7DD}" srcOrd="0" destOrd="0" presId="urn:microsoft.com/office/officeart/2008/layout/LinedList"/>
    <dgm:cxn modelId="{47531130-F275-42C5-8AE2-6C1278DD3771}" type="presParOf" srcId="{A4A3B14C-10AC-4B6B-972A-05419D0991A6}" destId="{835DDCA4-B11E-4380-AD89-8DD32145EAF9}" srcOrd="1" destOrd="0" presId="urn:microsoft.com/office/officeart/2008/layout/LinedList"/>
    <dgm:cxn modelId="{AB3A1E6B-87EF-4B26-A13C-981D60FD7A59}" type="presParOf" srcId="{A79E8A59-1FC5-4992-B083-0B080160E2F0}" destId="{CF89B136-A231-4D77-A536-72AE995FD0A0}" srcOrd="6" destOrd="0" presId="urn:microsoft.com/office/officeart/2008/layout/LinedList"/>
    <dgm:cxn modelId="{15184AD4-B7A1-46F5-BF66-CD111614A9C5}" type="presParOf" srcId="{A79E8A59-1FC5-4992-B083-0B080160E2F0}" destId="{5D416CAB-06AE-42B5-8158-56D8199399D9}" srcOrd="7" destOrd="0" presId="urn:microsoft.com/office/officeart/2008/layout/LinedList"/>
    <dgm:cxn modelId="{9911C80A-D08F-4577-8F96-A058493BFFEC}" type="presParOf" srcId="{5D416CAB-06AE-42B5-8158-56D8199399D9}" destId="{213C1368-0659-4F80-9CF0-9CC316DDA4DF}" srcOrd="0" destOrd="0" presId="urn:microsoft.com/office/officeart/2008/layout/LinedList"/>
    <dgm:cxn modelId="{13AAE8C7-2BFC-48C2-9EBE-33B9DC637106}" type="presParOf" srcId="{5D416CAB-06AE-42B5-8158-56D8199399D9}" destId="{12E51859-EF7E-4451-9C22-1832570087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07C3FE-BBE3-42D6-B0D6-2FBE5A7F8F80}" type="doc">
      <dgm:prSet loTypeId="urn:microsoft.com/office/officeart/2005/8/layout/vList2" loCatId="list" qsTypeId="urn:microsoft.com/office/officeart/2005/8/quickstyle/simple1#33" qsCatId="simple" csTypeId="urn:microsoft.com/office/officeart/2005/8/colors/accent1_2#31" csCatId="accent1" phldr="1"/>
      <dgm:spPr/>
      <dgm:t>
        <a:bodyPr/>
        <a:lstStyle/>
        <a:p>
          <a:endParaRPr lang="en-US"/>
        </a:p>
      </dgm:t>
    </dgm:pt>
    <dgm:pt modelId="{7EF74869-1A28-44BF-8520-ADBFD4E10D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Same key person everyday ,slow ,warm handover at drop-off.one to one activities first .comfort corner with familiar items. Art  therapy to express feelings.</a:t>
          </a:r>
          <a:endParaRPr lang="en-US"/>
        </a:p>
      </dgm:t>
    </dgm:pt>
    <dgm:pt modelId="{1CF8C89B-91A9-4B8E-95DE-670E0200B093}" type="parTrans" cxnId="{6DFDCB0B-FA04-47CB-AE76-4D2CFA5BA733}">
      <dgm:prSet/>
      <dgm:spPr/>
      <dgm:t>
        <a:bodyPr/>
        <a:lstStyle/>
        <a:p>
          <a:endParaRPr lang="en-US"/>
        </a:p>
      </dgm:t>
    </dgm:pt>
    <dgm:pt modelId="{3D9248F9-86BF-4718-9D9D-367B82765935}" type="sibTrans" cxnId="{6DFDCB0B-FA04-47CB-AE76-4D2CFA5BA733}">
      <dgm:prSet/>
      <dgm:spPr/>
      <dgm:t>
        <a:bodyPr/>
        <a:lstStyle/>
        <a:p>
          <a:endParaRPr lang="en-US"/>
        </a:p>
      </dgm:t>
    </dgm:pt>
    <dgm:pt modelId="{180DE52C-9D12-4074-8BD9-48385491B2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Start with parallel play besides staff. Small groups before large ones .Praise  every small try .Shared activities ,singing ,stories ,simple game.</a:t>
          </a:r>
          <a:endParaRPr lang="en-US"/>
        </a:p>
      </dgm:t>
    </dgm:pt>
    <dgm:pt modelId="{E0BE0F54-035F-4815-94B4-C27742B2D66A}" type="parTrans" cxnId="{5B540945-44B8-4144-8391-621E2C5C9EB9}">
      <dgm:prSet/>
      <dgm:spPr/>
      <dgm:t>
        <a:bodyPr/>
        <a:lstStyle/>
        <a:p>
          <a:endParaRPr lang="en-US"/>
        </a:p>
      </dgm:t>
    </dgm:pt>
    <dgm:pt modelId="{80EAF69C-7933-48C7-A418-427686DDC4FA}" type="sibTrans" cxnId="{5B540945-44B8-4144-8391-621E2C5C9EB9}">
      <dgm:prSet/>
      <dgm:spPr/>
      <dgm:t>
        <a:bodyPr/>
        <a:lstStyle/>
        <a:p>
          <a:endParaRPr lang="en-US"/>
        </a:p>
      </dgm:t>
    </dgm:pt>
    <dgm:pt modelId="{05C5639C-F36C-4FDF-B98F-E46495D1FD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Visual cards/pictures to communicate .Sensory toys ,short fun activities ,Repeat familiar stories/routines.</a:t>
          </a:r>
          <a:endParaRPr lang="en-US"/>
        </a:p>
      </dgm:t>
    </dgm:pt>
    <dgm:pt modelId="{EB1F86A5-AC73-4EC6-9632-CD1F8EC9BF5C}" type="parTrans" cxnId="{49F0E5A9-E23C-46ED-AC88-A3F250937C41}">
      <dgm:prSet/>
      <dgm:spPr/>
      <dgm:t>
        <a:bodyPr/>
        <a:lstStyle/>
        <a:p>
          <a:endParaRPr lang="en-US"/>
        </a:p>
      </dgm:t>
    </dgm:pt>
    <dgm:pt modelId="{704296D5-F9EF-4FF4-B2BF-8E92C7F4D58E}" type="sibTrans" cxnId="{49F0E5A9-E23C-46ED-AC88-A3F250937C41}">
      <dgm:prSet/>
      <dgm:spPr/>
      <dgm:t>
        <a:bodyPr/>
        <a:lstStyle/>
        <a:p>
          <a:endParaRPr lang="en-US"/>
        </a:p>
      </dgm:t>
    </dgm:pt>
    <dgm:pt modelId="{73346F1E-27AC-481C-8CBE-42768FB39B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Gentle movement ,outdoor walks ,water play .Quiet rest spaces .Healthy snacks and regular meals . Share home routines with nursery.</a:t>
          </a:r>
          <a:endParaRPr lang="en-US"/>
        </a:p>
      </dgm:t>
    </dgm:pt>
    <dgm:pt modelId="{3F35594D-16E2-4A5C-A650-CA571FDDE46C}" type="parTrans" cxnId="{7ACF0596-D8BA-438C-8449-0B947CCCC408}">
      <dgm:prSet/>
      <dgm:spPr/>
      <dgm:t>
        <a:bodyPr/>
        <a:lstStyle/>
        <a:p>
          <a:endParaRPr lang="en-US"/>
        </a:p>
      </dgm:t>
    </dgm:pt>
    <dgm:pt modelId="{77D7E489-7AC0-47BB-AC12-438DCFEE7F1B}" type="sibTrans" cxnId="{7ACF0596-D8BA-438C-8449-0B947CCCC408}">
      <dgm:prSet/>
      <dgm:spPr/>
      <dgm:t>
        <a:bodyPr/>
        <a:lstStyle/>
        <a:p>
          <a:endParaRPr lang="en-US"/>
        </a:p>
      </dgm:t>
    </dgm:pt>
    <dgm:pt modelId="{14D42453-7E0B-4CB1-BEA3-1F82DC0F29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Builds trust and security :Shona will gradually feel brave enough to talk , play and join in (department for education,2021)</a:t>
          </a:r>
          <a:endParaRPr lang="en-US"/>
        </a:p>
      </dgm:t>
    </dgm:pt>
    <dgm:pt modelId="{BC400D29-7298-4DA5-8ED7-BD827EC1C071}" type="parTrans" cxnId="{B6EDB883-FF0E-4CE8-BA7C-117025289E28}">
      <dgm:prSet/>
      <dgm:spPr/>
      <dgm:t>
        <a:bodyPr/>
        <a:lstStyle/>
        <a:p>
          <a:endParaRPr lang="en-US"/>
        </a:p>
      </dgm:t>
    </dgm:pt>
    <dgm:pt modelId="{A0F20167-92E5-458A-B24E-0FC1782852BC}" type="sibTrans" cxnId="{B6EDB883-FF0E-4CE8-BA7C-117025289E28}">
      <dgm:prSet/>
      <dgm:spPr/>
      <dgm:t>
        <a:bodyPr/>
        <a:lstStyle/>
        <a:p>
          <a:endParaRPr lang="en-US"/>
        </a:p>
      </dgm:t>
    </dgm:pt>
    <dgm:pt modelId="{A86CA5DE-5F8A-483B-88E6-A1231A53A6BB}" type="pres">
      <dgm:prSet presAssocID="{EE07C3FE-BBE3-42D6-B0D6-2FBE5A7F8F80}" presName="linear" presStyleCnt="0">
        <dgm:presLayoutVars>
          <dgm:animLvl val="lvl"/>
          <dgm:resizeHandles val="exact"/>
        </dgm:presLayoutVars>
      </dgm:prSet>
      <dgm:spPr/>
    </dgm:pt>
    <dgm:pt modelId="{14BC3459-4840-454F-8A3E-DF3D0A89D584}" type="pres">
      <dgm:prSet presAssocID="{7EF74869-1A28-44BF-8520-ADBFD4E10DB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BD3BB2B-1C14-4387-9AB7-B60535D6FD12}" type="pres">
      <dgm:prSet presAssocID="{3D9248F9-86BF-4718-9D9D-367B82765935}" presName="spacer" presStyleCnt="0"/>
      <dgm:spPr/>
    </dgm:pt>
    <dgm:pt modelId="{7934ADBF-7C49-4E70-BA2E-20DE63B8560D}" type="pres">
      <dgm:prSet presAssocID="{180DE52C-9D12-4074-8BD9-48385491B21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08006C5-13BA-4BED-962A-D222DAFC0EB7}" type="pres">
      <dgm:prSet presAssocID="{80EAF69C-7933-48C7-A418-427686DDC4FA}" presName="spacer" presStyleCnt="0"/>
      <dgm:spPr/>
    </dgm:pt>
    <dgm:pt modelId="{E2B476C6-C00F-4491-A72F-F1DDE098B2B0}" type="pres">
      <dgm:prSet presAssocID="{05C5639C-F36C-4FDF-B98F-E46495D1FDF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05B5EFE-C36D-4AB2-AFB0-7B6759827B59}" type="pres">
      <dgm:prSet presAssocID="{704296D5-F9EF-4FF4-B2BF-8E92C7F4D58E}" presName="spacer" presStyleCnt="0"/>
      <dgm:spPr/>
    </dgm:pt>
    <dgm:pt modelId="{6F6F6D02-80A9-4027-9432-B7AFFA6909DD}" type="pres">
      <dgm:prSet presAssocID="{73346F1E-27AC-481C-8CBE-42768FB39BC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6D094C4-DABF-49A1-B479-8F799B414544}" type="pres">
      <dgm:prSet presAssocID="{77D7E489-7AC0-47BB-AC12-438DCFEE7F1B}" presName="spacer" presStyleCnt="0"/>
      <dgm:spPr/>
    </dgm:pt>
    <dgm:pt modelId="{93E50ED9-1B41-4D4A-87B7-556DE55CCFC6}" type="pres">
      <dgm:prSet presAssocID="{14D42453-7E0B-4CB1-BEA3-1F82DC0F29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DFDCB0B-FA04-47CB-AE76-4D2CFA5BA733}" srcId="{EE07C3FE-BBE3-42D6-B0D6-2FBE5A7F8F80}" destId="{7EF74869-1A28-44BF-8520-ADBFD4E10DB8}" srcOrd="0" destOrd="0" parTransId="{1CF8C89B-91A9-4B8E-95DE-670E0200B093}" sibTransId="{3D9248F9-86BF-4718-9D9D-367B82765935}"/>
    <dgm:cxn modelId="{BC376D1D-21EA-479D-A6D6-78C4FC0CE659}" type="presOf" srcId="{73346F1E-27AC-481C-8CBE-42768FB39BC2}" destId="{6F6F6D02-80A9-4027-9432-B7AFFA6909DD}" srcOrd="0" destOrd="0" presId="urn:microsoft.com/office/officeart/2005/8/layout/vList2"/>
    <dgm:cxn modelId="{5B540945-44B8-4144-8391-621E2C5C9EB9}" srcId="{EE07C3FE-BBE3-42D6-B0D6-2FBE5A7F8F80}" destId="{180DE52C-9D12-4074-8BD9-48385491B21E}" srcOrd="1" destOrd="0" parTransId="{E0BE0F54-035F-4815-94B4-C27742B2D66A}" sibTransId="{80EAF69C-7933-48C7-A418-427686DDC4FA}"/>
    <dgm:cxn modelId="{F7C54E46-11AA-4232-82D0-B4985933CB8E}" type="presOf" srcId="{14D42453-7E0B-4CB1-BEA3-1F82DC0F29B7}" destId="{93E50ED9-1B41-4D4A-87B7-556DE55CCFC6}" srcOrd="0" destOrd="0" presId="urn:microsoft.com/office/officeart/2005/8/layout/vList2"/>
    <dgm:cxn modelId="{F77EE77E-BD2A-414A-9AA5-0F7A48904BBA}" type="presOf" srcId="{180DE52C-9D12-4074-8BD9-48385491B21E}" destId="{7934ADBF-7C49-4E70-BA2E-20DE63B8560D}" srcOrd="0" destOrd="0" presId="urn:microsoft.com/office/officeart/2005/8/layout/vList2"/>
    <dgm:cxn modelId="{B6EDB883-FF0E-4CE8-BA7C-117025289E28}" srcId="{EE07C3FE-BBE3-42D6-B0D6-2FBE5A7F8F80}" destId="{14D42453-7E0B-4CB1-BEA3-1F82DC0F29B7}" srcOrd="4" destOrd="0" parTransId="{BC400D29-7298-4DA5-8ED7-BD827EC1C071}" sibTransId="{A0F20167-92E5-458A-B24E-0FC1782852BC}"/>
    <dgm:cxn modelId="{7ACF0596-D8BA-438C-8449-0B947CCCC408}" srcId="{EE07C3FE-BBE3-42D6-B0D6-2FBE5A7F8F80}" destId="{73346F1E-27AC-481C-8CBE-42768FB39BC2}" srcOrd="3" destOrd="0" parTransId="{3F35594D-16E2-4A5C-A650-CA571FDDE46C}" sibTransId="{77D7E489-7AC0-47BB-AC12-438DCFEE7F1B}"/>
    <dgm:cxn modelId="{5396CCA8-E143-4A79-A6EF-73FB562A1B7E}" type="presOf" srcId="{EE07C3FE-BBE3-42D6-B0D6-2FBE5A7F8F80}" destId="{A86CA5DE-5F8A-483B-88E6-A1231A53A6BB}" srcOrd="0" destOrd="0" presId="urn:microsoft.com/office/officeart/2005/8/layout/vList2"/>
    <dgm:cxn modelId="{49F0E5A9-E23C-46ED-AC88-A3F250937C41}" srcId="{EE07C3FE-BBE3-42D6-B0D6-2FBE5A7F8F80}" destId="{05C5639C-F36C-4FDF-B98F-E46495D1FDF8}" srcOrd="2" destOrd="0" parTransId="{EB1F86A5-AC73-4EC6-9632-CD1F8EC9BF5C}" sibTransId="{704296D5-F9EF-4FF4-B2BF-8E92C7F4D58E}"/>
    <dgm:cxn modelId="{2D5E3FBA-1115-4750-8459-8BEE70623D6E}" type="presOf" srcId="{05C5639C-F36C-4FDF-B98F-E46495D1FDF8}" destId="{E2B476C6-C00F-4491-A72F-F1DDE098B2B0}" srcOrd="0" destOrd="0" presId="urn:microsoft.com/office/officeart/2005/8/layout/vList2"/>
    <dgm:cxn modelId="{310C9EFD-BC21-4809-B588-74CD8601A026}" type="presOf" srcId="{7EF74869-1A28-44BF-8520-ADBFD4E10DB8}" destId="{14BC3459-4840-454F-8A3E-DF3D0A89D584}" srcOrd="0" destOrd="0" presId="urn:microsoft.com/office/officeart/2005/8/layout/vList2"/>
    <dgm:cxn modelId="{7E2C77AD-7F6C-4AAC-9ADD-126E4C581798}" type="presParOf" srcId="{A86CA5DE-5F8A-483B-88E6-A1231A53A6BB}" destId="{14BC3459-4840-454F-8A3E-DF3D0A89D584}" srcOrd="0" destOrd="0" presId="urn:microsoft.com/office/officeart/2005/8/layout/vList2"/>
    <dgm:cxn modelId="{CE2A742E-4789-47F0-9F0C-139A4AA4B256}" type="presParOf" srcId="{A86CA5DE-5F8A-483B-88E6-A1231A53A6BB}" destId="{9BD3BB2B-1C14-4387-9AB7-B60535D6FD12}" srcOrd="1" destOrd="0" presId="urn:microsoft.com/office/officeart/2005/8/layout/vList2"/>
    <dgm:cxn modelId="{5A609BAB-DB11-41C6-948C-ABA18BD2F465}" type="presParOf" srcId="{A86CA5DE-5F8A-483B-88E6-A1231A53A6BB}" destId="{7934ADBF-7C49-4E70-BA2E-20DE63B8560D}" srcOrd="2" destOrd="0" presId="urn:microsoft.com/office/officeart/2005/8/layout/vList2"/>
    <dgm:cxn modelId="{0F539368-67C9-4142-8548-8D691E3AAA92}" type="presParOf" srcId="{A86CA5DE-5F8A-483B-88E6-A1231A53A6BB}" destId="{A08006C5-13BA-4BED-962A-D222DAFC0EB7}" srcOrd="3" destOrd="0" presId="urn:microsoft.com/office/officeart/2005/8/layout/vList2"/>
    <dgm:cxn modelId="{B8765735-4492-416C-B98B-57AE6AF04FD0}" type="presParOf" srcId="{A86CA5DE-5F8A-483B-88E6-A1231A53A6BB}" destId="{E2B476C6-C00F-4491-A72F-F1DDE098B2B0}" srcOrd="4" destOrd="0" presId="urn:microsoft.com/office/officeart/2005/8/layout/vList2"/>
    <dgm:cxn modelId="{73A7DD60-BAF1-4692-B0EB-5B1E19CD32AD}" type="presParOf" srcId="{A86CA5DE-5F8A-483B-88E6-A1231A53A6BB}" destId="{405B5EFE-C36D-4AB2-AFB0-7B6759827B59}" srcOrd="5" destOrd="0" presId="urn:microsoft.com/office/officeart/2005/8/layout/vList2"/>
    <dgm:cxn modelId="{9D388A93-8DF5-4AD3-99D0-783345742AF6}" type="presParOf" srcId="{A86CA5DE-5F8A-483B-88E6-A1231A53A6BB}" destId="{6F6F6D02-80A9-4027-9432-B7AFFA6909DD}" srcOrd="6" destOrd="0" presId="urn:microsoft.com/office/officeart/2005/8/layout/vList2"/>
    <dgm:cxn modelId="{78485041-2882-4A62-AF31-78C9DDAB1C9D}" type="presParOf" srcId="{A86CA5DE-5F8A-483B-88E6-A1231A53A6BB}" destId="{76D094C4-DABF-49A1-B479-8F799B414544}" srcOrd="7" destOrd="0" presId="urn:microsoft.com/office/officeart/2005/8/layout/vList2"/>
    <dgm:cxn modelId="{92BCBE54-2A47-46C8-B06C-511CA5340929}" type="presParOf" srcId="{A86CA5DE-5F8A-483B-88E6-A1231A53A6BB}" destId="{93E50ED9-1B41-4D4A-87B7-556DE55CCFC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964525-5475-4C94-A604-D0768B904E2C}">
      <dsp:nvSpPr>
        <dsp:cNvPr id="0" name=""/>
        <dsp:cNvSpPr/>
      </dsp:nvSpPr>
      <dsp:spPr>
        <a:xfrm>
          <a:off x="0" y="0"/>
          <a:ext cx="768849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04BD8-7C26-4C33-A788-987B550547CD}">
      <dsp:nvSpPr>
        <dsp:cNvPr id="0" name=""/>
        <dsp:cNvSpPr/>
      </dsp:nvSpPr>
      <dsp:spPr>
        <a:xfrm>
          <a:off x="0" y="0"/>
          <a:ext cx="7688495" cy="1511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Lecturer name </a:t>
          </a: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Prabjot</a:t>
          </a:r>
          <a:r>
            <a:rPr lang="en-US" sz="4100" b="1" kern="1200" dirty="0"/>
            <a:t> </a:t>
          </a:r>
          <a:r>
            <a:rPr lang="en-US" sz="2000" b="1" kern="1200" dirty="0"/>
            <a:t>S</a:t>
          </a: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ahota</a:t>
          </a:r>
        </a:p>
      </dsp:txBody>
      <dsp:txXfrm>
        <a:off x="0" y="0"/>
        <a:ext cx="7688495" cy="1511959"/>
      </dsp:txXfrm>
    </dsp:sp>
    <dsp:sp modelId="{AC5707C4-99F8-4DC6-9162-E50016F35077}">
      <dsp:nvSpPr>
        <dsp:cNvPr id="0" name=""/>
        <dsp:cNvSpPr/>
      </dsp:nvSpPr>
      <dsp:spPr>
        <a:xfrm>
          <a:off x="0" y="1511959"/>
          <a:ext cx="768849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0D738-124F-46C9-B9BF-3D832C14D87F}">
      <dsp:nvSpPr>
        <dsp:cNvPr id="0" name=""/>
        <dsp:cNvSpPr/>
      </dsp:nvSpPr>
      <dsp:spPr>
        <a:xfrm>
          <a:off x="0" y="1511959"/>
          <a:ext cx="7688495" cy="1511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Early years practitioner case study</a:t>
          </a:r>
        </a:p>
      </dsp:txBody>
      <dsp:txXfrm>
        <a:off x="0" y="1511959"/>
        <a:ext cx="7688495" cy="1511959"/>
      </dsp:txXfrm>
    </dsp:sp>
    <dsp:sp modelId="{8BE80DBA-07A5-4955-B435-FAE83417400D}">
      <dsp:nvSpPr>
        <dsp:cNvPr id="0" name=""/>
        <dsp:cNvSpPr/>
      </dsp:nvSpPr>
      <dsp:spPr>
        <a:xfrm>
          <a:off x="0" y="3023918"/>
          <a:ext cx="768849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6AB02-C311-455D-BAF0-0D0109B5C32A}">
      <dsp:nvSpPr>
        <dsp:cNvPr id="0" name=""/>
        <dsp:cNvSpPr/>
      </dsp:nvSpPr>
      <dsp:spPr>
        <a:xfrm>
          <a:off x="0" y="3023918"/>
          <a:ext cx="7688495" cy="1511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Student name </a:t>
          </a: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:Rajnit Kaur</a:t>
          </a:r>
        </a:p>
      </dsp:txBody>
      <dsp:txXfrm>
        <a:off x="0" y="3023918"/>
        <a:ext cx="7688495" cy="1511959"/>
      </dsp:txXfrm>
    </dsp:sp>
    <dsp:sp modelId="{EAEE4BD7-486D-432D-A832-3C2ABC20AD0A}">
      <dsp:nvSpPr>
        <dsp:cNvPr id="0" name=""/>
        <dsp:cNvSpPr/>
      </dsp:nvSpPr>
      <dsp:spPr>
        <a:xfrm>
          <a:off x="0" y="4535877"/>
          <a:ext cx="768849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1CC6A-6796-428B-93BC-024EB9B70DB5}">
      <dsp:nvSpPr>
        <dsp:cNvPr id="0" name=""/>
        <dsp:cNvSpPr/>
      </dsp:nvSpPr>
      <dsp:spPr>
        <a:xfrm>
          <a:off x="0" y="4535877"/>
          <a:ext cx="7688495" cy="1511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Student id</a:t>
          </a: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: 2527844</a:t>
          </a:r>
        </a:p>
      </dsp:txBody>
      <dsp:txXfrm>
        <a:off x="0" y="4535877"/>
        <a:ext cx="7688495" cy="15119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6CE02-CA79-47FB-80CA-136866E9A0D5}">
      <dsp:nvSpPr>
        <dsp:cNvPr id="0" name=""/>
        <dsp:cNvSpPr/>
      </dsp:nvSpPr>
      <dsp:spPr>
        <a:xfrm>
          <a:off x="222983" y="2011"/>
          <a:ext cx="2368782" cy="1421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Secure base</a:t>
          </a:r>
          <a:endParaRPr lang="en-US" sz="1400" kern="1200"/>
        </a:p>
      </dsp:txBody>
      <dsp:txXfrm>
        <a:off x="222983" y="2011"/>
        <a:ext cx="2368782" cy="1421269"/>
      </dsp:txXfrm>
    </dsp:sp>
    <dsp:sp modelId="{E09CB250-6C8B-458E-A757-B647F51B5804}">
      <dsp:nvSpPr>
        <dsp:cNvPr id="0" name=""/>
        <dsp:cNvSpPr/>
      </dsp:nvSpPr>
      <dsp:spPr>
        <a:xfrm>
          <a:off x="2828643" y="2011"/>
          <a:ext cx="2368782" cy="1421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Separation anxiety</a:t>
          </a:r>
          <a:endParaRPr lang="en-US" sz="1400" kern="1200"/>
        </a:p>
      </dsp:txBody>
      <dsp:txXfrm>
        <a:off x="2828643" y="2011"/>
        <a:ext cx="2368782" cy="1421269"/>
      </dsp:txXfrm>
    </dsp:sp>
    <dsp:sp modelId="{18C8B898-C4BD-4714-B571-938BF76700EE}">
      <dsp:nvSpPr>
        <dsp:cNvPr id="0" name=""/>
        <dsp:cNvSpPr/>
      </dsp:nvSpPr>
      <dsp:spPr>
        <a:xfrm>
          <a:off x="222983" y="1660159"/>
          <a:ext cx="2368782" cy="1421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Internal working model</a:t>
          </a:r>
          <a:endParaRPr lang="en-US" sz="1400" kern="1200"/>
        </a:p>
      </dsp:txBody>
      <dsp:txXfrm>
        <a:off x="222983" y="1660159"/>
        <a:ext cx="2368782" cy="1421269"/>
      </dsp:txXfrm>
    </dsp:sp>
    <dsp:sp modelId="{25F43A33-F0C0-4049-AF14-B5C9F29E2AD3}">
      <dsp:nvSpPr>
        <dsp:cNvPr id="0" name=""/>
        <dsp:cNvSpPr/>
      </dsp:nvSpPr>
      <dsp:spPr>
        <a:xfrm>
          <a:off x="2828643" y="1660159"/>
          <a:ext cx="2368782" cy="1421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Critical period</a:t>
          </a:r>
          <a:endParaRPr lang="en-US" sz="1400" kern="1200"/>
        </a:p>
      </dsp:txBody>
      <dsp:txXfrm>
        <a:off x="2828643" y="1660159"/>
        <a:ext cx="2368782" cy="1421269"/>
      </dsp:txXfrm>
    </dsp:sp>
    <dsp:sp modelId="{10BB1ED7-6C4F-4E1B-9CEF-367AA41FECC1}">
      <dsp:nvSpPr>
        <dsp:cNvPr id="0" name=""/>
        <dsp:cNvSpPr/>
      </dsp:nvSpPr>
      <dsp:spPr>
        <a:xfrm>
          <a:off x="222983" y="3318306"/>
          <a:ext cx="2368782" cy="1421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Relevance to early years</a:t>
          </a:r>
          <a:endParaRPr lang="en-US" sz="1400" kern="1200"/>
        </a:p>
      </dsp:txBody>
      <dsp:txXfrm>
        <a:off x="222983" y="3318306"/>
        <a:ext cx="2368782" cy="1421269"/>
      </dsp:txXfrm>
    </dsp:sp>
    <dsp:sp modelId="{8569B41A-DC9F-4D87-BE81-E6C87EFEA77A}">
      <dsp:nvSpPr>
        <dsp:cNvPr id="0" name=""/>
        <dsp:cNvSpPr/>
      </dsp:nvSpPr>
      <dsp:spPr>
        <a:xfrm>
          <a:off x="2828643" y="3318306"/>
          <a:ext cx="2368782" cy="1421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Every part of this matches shona.she is right in the critical period,and her anxiety shows she is still building that secure base in our setting.</a:t>
          </a:r>
          <a:endParaRPr lang="en-US" sz="1400" kern="1200"/>
        </a:p>
      </dsp:txBody>
      <dsp:txXfrm>
        <a:off x="2828643" y="3318306"/>
        <a:ext cx="2368782" cy="14212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E4111-5D00-4697-87F9-2B2C0206E20E}">
      <dsp:nvSpPr>
        <dsp:cNvPr id="0" name=""/>
        <dsp:cNvSpPr/>
      </dsp:nvSpPr>
      <dsp:spPr>
        <a:xfrm>
          <a:off x="0" y="578"/>
          <a:ext cx="52611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40139-EC97-4122-8A41-89DB306B5392}">
      <dsp:nvSpPr>
        <dsp:cNvPr id="0" name=""/>
        <dsp:cNvSpPr/>
      </dsp:nvSpPr>
      <dsp:spPr>
        <a:xfrm>
          <a:off x="0" y="578"/>
          <a:ext cx="5261184" cy="948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Anxious when carers leave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8"/>
        <a:ext cx="5261184" cy="948086"/>
      </dsp:txXfrm>
    </dsp:sp>
    <dsp:sp modelId="{26989255-C454-4293-A4A9-3EC10939F675}">
      <dsp:nvSpPr>
        <dsp:cNvPr id="0" name=""/>
        <dsp:cNvSpPr/>
      </dsp:nvSpPr>
      <dsp:spPr>
        <a:xfrm>
          <a:off x="0" y="948664"/>
          <a:ext cx="52611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507BF-339A-4C83-8722-868C52851562}">
      <dsp:nvSpPr>
        <dsp:cNvPr id="0" name=""/>
        <dsp:cNvSpPr/>
      </dsp:nvSpPr>
      <dsp:spPr>
        <a:xfrm>
          <a:off x="0" y="948664"/>
          <a:ext cx="5261184" cy="948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Limited verbal communication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48664"/>
        <a:ext cx="5261184" cy="948086"/>
      </dsp:txXfrm>
    </dsp:sp>
    <dsp:sp modelId="{653D379D-E2BF-45F3-94CE-5AB935ABBAC8}">
      <dsp:nvSpPr>
        <dsp:cNvPr id="0" name=""/>
        <dsp:cNvSpPr/>
      </dsp:nvSpPr>
      <dsp:spPr>
        <a:xfrm>
          <a:off x="0" y="1896750"/>
          <a:ext cx="52611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B1573-EC44-40EC-B701-48888ABAF356}">
      <dsp:nvSpPr>
        <dsp:cNvPr id="0" name=""/>
        <dsp:cNvSpPr/>
      </dsp:nvSpPr>
      <dsp:spPr>
        <a:xfrm>
          <a:off x="0" y="1896750"/>
          <a:ext cx="5261184" cy="948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Difficulty joining group play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96750"/>
        <a:ext cx="5261184" cy="948086"/>
      </dsp:txXfrm>
    </dsp:sp>
    <dsp:sp modelId="{CC145AB0-F87F-4EF9-994C-D6C3BD44ED04}">
      <dsp:nvSpPr>
        <dsp:cNvPr id="0" name=""/>
        <dsp:cNvSpPr/>
      </dsp:nvSpPr>
      <dsp:spPr>
        <a:xfrm>
          <a:off x="0" y="2844837"/>
          <a:ext cx="52611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1EE0-4EB0-4951-862F-3899873B233A}">
      <dsp:nvSpPr>
        <dsp:cNvPr id="0" name=""/>
        <dsp:cNvSpPr/>
      </dsp:nvSpPr>
      <dsp:spPr>
        <a:xfrm>
          <a:off x="0" y="2844837"/>
          <a:ext cx="5261184" cy="948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Quiet and watches others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844837"/>
        <a:ext cx="5261184" cy="948086"/>
      </dsp:txXfrm>
    </dsp:sp>
    <dsp:sp modelId="{1304869D-B3FF-470F-8819-CCC228305D16}">
      <dsp:nvSpPr>
        <dsp:cNvPr id="0" name=""/>
        <dsp:cNvSpPr/>
      </dsp:nvSpPr>
      <dsp:spPr>
        <a:xfrm>
          <a:off x="0" y="3792923"/>
          <a:ext cx="526118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1F238-92C4-4A6B-A2DC-9E345F5D145D}">
      <dsp:nvSpPr>
        <dsp:cNvPr id="0" name=""/>
        <dsp:cNvSpPr/>
      </dsp:nvSpPr>
      <dsp:spPr>
        <a:xfrm>
          <a:off x="0" y="3792923"/>
          <a:ext cx="5261184" cy="948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Shona quietness is not low ability ,its protection .when she feels safe ,she will speak more 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.when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she trusts us ,she will play more.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92923"/>
        <a:ext cx="5261184" cy="9480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0EFC8E-EE47-45DA-81C7-0529A68A0B97}">
      <dsp:nvSpPr>
        <dsp:cNvPr id="0" name=""/>
        <dsp:cNvSpPr/>
      </dsp:nvSpPr>
      <dsp:spPr>
        <a:xfrm>
          <a:off x="0" y="0"/>
          <a:ext cx="108362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4BA00-A58D-4DA6-92AC-6EEC202FCDF1}">
      <dsp:nvSpPr>
        <dsp:cNvPr id="0" name=""/>
        <dsp:cNvSpPr/>
      </dsp:nvSpPr>
      <dsp:spPr>
        <a:xfrm>
          <a:off x="0" y="0"/>
          <a:ext cx="10836275" cy="1272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Nature</a:t>
          </a: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Separation anxiety is biologically normal ,survival instinct (Bowlby,1969).All children feel it. At 3year  age , attachment bonds are  especially  strong. </a:t>
          </a: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Individual temperament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:some children are naturally more cautions and sensitive ;biological traits shape how they respond to new situations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 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Thaper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et al.,2025)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10836275" cy="1272381"/>
      </dsp:txXfrm>
    </dsp:sp>
    <dsp:sp modelId="{4FE8B286-36C5-49C3-B02B-C27E8CC50FC6}">
      <dsp:nvSpPr>
        <dsp:cNvPr id="0" name=""/>
        <dsp:cNvSpPr/>
      </dsp:nvSpPr>
      <dsp:spPr>
        <a:xfrm>
          <a:off x="0" y="1272381"/>
          <a:ext cx="108362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2D00F-D8B1-41DC-AA74-B97FD4D4F505}">
      <dsp:nvSpPr>
        <dsp:cNvPr id="0" name=""/>
        <dsp:cNvSpPr/>
      </dsp:nvSpPr>
      <dsp:spPr>
        <a:xfrm>
          <a:off x="0" y="1272381"/>
          <a:ext cx="10836275" cy="1272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Nurture</a:t>
          </a:r>
          <a:r>
            <a:rPr lang="en-GB" sz="1800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 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New nursery unfamiliar people /routines  uncertainty. Past care experiences shape she cope .warm ,consistent support can change insecure patterns over time(Rutter,2021)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72381"/>
        <a:ext cx="10836275" cy="1272381"/>
      </dsp:txXfrm>
    </dsp:sp>
    <dsp:sp modelId="{65289BC6-ED82-4191-BB39-99C6E8E5A154}">
      <dsp:nvSpPr>
        <dsp:cNvPr id="0" name=""/>
        <dsp:cNvSpPr/>
      </dsp:nvSpPr>
      <dsp:spPr>
        <a:xfrm>
          <a:off x="0" y="2544762"/>
          <a:ext cx="108362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E75BE-2AFF-4619-A286-78F200BEB7DD}">
      <dsp:nvSpPr>
        <dsp:cNvPr id="0" name=""/>
        <dsp:cNvSpPr/>
      </dsp:nvSpPr>
      <dsp:spPr>
        <a:xfrm>
          <a:off x="0" y="2544762"/>
          <a:ext cx="10836275" cy="1272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rPr>
            <a:t>Our power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:We cannot change her past ,but we can provide reliable ,loving care now .Every day of steady support builds her security</a:t>
          </a:r>
          <a:r>
            <a:rPr lang="en-GB" sz="27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44762"/>
        <a:ext cx="10836275" cy="1272381"/>
      </dsp:txXfrm>
    </dsp:sp>
    <dsp:sp modelId="{CF89B136-A231-4D77-A536-72AE995FD0A0}">
      <dsp:nvSpPr>
        <dsp:cNvPr id="0" name=""/>
        <dsp:cNvSpPr/>
      </dsp:nvSpPr>
      <dsp:spPr>
        <a:xfrm>
          <a:off x="0" y="3817143"/>
          <a:ext cx="108362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3C1368-0659-4F80-9CF0-9CC316DDA4DF}">
      <dsp:nvSpPr>
        <dsp:cNvPr id="0" name=""/>
        <dsp:cNvSpPr/>
      </dsp:nvSpPr>
      <dsp:spPr>
        <a:xfrm>
          <a:off x="0" y="3817143"/>
          <a:ext cx="10836275" cy="1272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Biology gives her the need 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for  connection,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our care gives her the experience of it .we make the biggest difference</a:t>
          </a: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17143"/>
        <a:ext cx="10836275" cy="12723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C3459-4840-454F-8A3E-DF3D0A89D584}">
      <dsp:nvSpPr>
        <dsp:cNvPr id="0" name=""/>
        <dsp:cNvSpPr/>
      </dsp:nvSpPr>
      <dsp:spPr>
        <a:xfrm>
          <a:off x="0" y="188199"/>
          <a:ext cx="8461248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Same key person everyday ,slow ,warm handover at drop-off.one to one activities first .comfort corner with familiar items. Art  therapy to express feelings.</a:t>
          </a:r>
          <a:endParaRPr lang="en-US" sz="1700" kern="1200"/>
        </a:p>
      </dsp:txBody>
      <dsp:txXfrm>
        <a:off x="36896" y="225095"/>
        <a:ext cx="8387456" cy="682028"/>
      </dsp:txXfrm>
    </dsp:sp>
    <dsp:sp modelId="{7934ADBF-7C49-4E70-BA2E-20DE63B8560D}">
      <dsp:nvSpPr>
        <dsp:cNvPr id="0" name=""/>
        <dsp:cNvSpPr/>
      </dsp:nvSpPr>
      <dsp:spPr>
        <a:xfrm>
          <a:off x="0" y="992979"/>
          <a:ext cx="8461248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Start with parallel play besides staff. Small groups before large ones .Praise  every small try .Shared activities ,singing ,stories ,simple game.</a:t>
          </a:r>
          <a:endParaRPr lang="en-US" sz="1700" kern="1200"/>
        </a:p>
      </dsp:txBody>
      <dsp:txXfrm>
        <a:off x="36896" y="1029875"/>
        <a:ext cx="8387456" cy="682028"/>
      </dsp:txXfrm>
    </dsp:sp>
    <dsp:sp modelId="{E2B476C6-C00F-4491-A72F-F1DDE098B2B0}">
      <dsp:nvSpPr>
        <dsp:cNvPr id="0" name=""/>
        <dsp:cNvSpPr/>
      </dsp:nvSpPr>
      <dsp:spPr>
        <a:xfrm>
          <a:off x="0" y="1797759"/>
          <a:ext cx="8461248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Visual cards/pictures to communicate .Sensory toys ,short fun activities ,Repeat familiar stories/routines.</a:t>
          </a:r>
          <a:endParaRPr lang="en-US" sz="1700" kern="1200"/>
        </a:p>
      </dsp:txBody>
      <dsp:txXfrm>
        <a:off x="36896" y="1834655"/>
        <a:ext cx="8387456" cy="682028"/>
      </dsp:txXfrm>
    </dsp:sp>
    <dsp:sp modelId="{6F6F6D02-80A9-4027-9432-B7AFFA6909DD}">
      <dsp:nvSpPr>
        <dsp:cNvPr id="0" name=""/>
        <dsp:cNvSpPr/>
      </dsp:nvSpPr>
      <dsp:spPr>
        <a:xfrm>
          <a:off x="0" y="2602539"/>
          <a:ext cx="8461248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Gentle movement ,outdoor walks ,water play .Quiet rest spaces .Healthy snacks and regular meals . Share home routines with nursery.</a:t>
          </a:r>
          <a:endParaRPr lang="en-US" sz="1700" kern="1200"/>
        </a:p>
      </dsp:txBody>
      <dsp:txXfrm>
        <a:off x="36896" y="2639435"/>
        <a:ext cx="8387456" cy="682028"/>
      </dsp:txXfrm>
    </dsp:sp>
    <dsp:sp modelId="{93E50ED9-1B41-4D4A-87B7-556DE55CCFC6}">
      <dsp:nvSpPr>
        <dsp:cNvPr id="0" name=""/>
        <dsp:cNvSpPr/>
      </dsp:nvSpPr>
      <dsp:spPr>
        <a:xfrm>
          <a:off x="0" y="3407319"/>
          <a:ext cx="8461248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Builds trust and security :Shona will gradually feel brave enough to talk , play and join in (department for education,2021)</a:t>
          </a:r>
          <a:endParaRPr lang="en-US" sz="1700" kern="1200"/>
        </a:p>
      </dsp:txBody>
      <dsp:txXfrm>
        <a:off x="36896" y="3444215"/>
        <a:ext cx="8387456" cy="682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7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742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00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52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403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030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44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4508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090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983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638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441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4706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7827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0720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9037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85499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508415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071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7190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9692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340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182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609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8778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2035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5617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261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A5DC7-AC38-58C4-3B9F-B0AE0C486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343F3-DEA1-F4A7-773C-704211DA31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F2EB5-BC7F-C268-DE07-7949D76E40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5AA53-CFDD-1272-66AD-C86CBF4F6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229D11-4D8B-1A48-2964-1AF0229FB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AB7243-59D4-BF5C-3963-A2EF2FC28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603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64DFE7-56F8-4EE5-B1B0-E130E30DB01B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907E9DF-440B-4CFD-BEBF-6FB55E75F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383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/><Relationship Id="rId2" Type="http://schemas.openxmlformats.org/officeDocument/2006/relationships/hyperlink" Target="https://doi.org/10.2307/11273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mental-health-and-behaviour-in-schools--2" TargetMode="External"/><Relationship Id="rId5" Type="http://schemas.openxmlformats.org/officeDocument/2006/relationships/hyperlink" Target="https://doi.org/10.1080/13698030601074476" TargetMode="External"/><Relationship Id="rId4" Type="http://schemas.openxmlformats.org/officeDocument/2006/relationships/hyperlink" Target="https://www.wiley.com/en-us/shop/general-introductory-medical-science/rutter%27s-child-and-adolescent-psychiatry-and-psychology-7th-edition-p-97811199060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B9D50F1-DF42-0AFD-AC6D-B2A7000DC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/>
          <a:p>
            <a:r>
              <a:rPr lang="en-US" dirty="0"/>
              <a:t>   </a:t>
            </a:r>
            <a:r>
              <a:rPr lang="en-US" b="1" dirty="0"/>
              <a:t>MOODLE  TITLE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                   </a:t>
            </a:r>
            <a:r>
              <a:rPr lang="en-US" b="1" dirty="0">
                <a:solidFill>
                  <a:schemeClr val="accent1"/>
                </a:solidFill>
              </a:rPr>
              <a:t>Psychology in Health and Social Care</a:t>
            </a:r>
            <a:br>
              <a:rPr lang="en-US" dirty="0">
                <a:solidFill>
                  <a:schemeClr val="accent1"/>
                </a:solidFill>
              </a:rPr>
            </a:br>
            <a:br>
              <a:rPr lang="en-US" dirty="0"/>
            </a:br>
            <a:r>
              <a:rPr lang="en-US" dirty="0"/>
              <a:t>                                               LCHS4010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CA53973-7339-58FE-339E-D335439C308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60122492"/>
              </p:ext>
            </p:extLst>
          </p:nvPr>
        </p:nvGraphicFramePr>
        <p:xfrm>
          <a:off x="3972674" y="266700"/>
          <a:ext cx="7688495" cy="6047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070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AA110-4713-51CA-9E93-D25155E7E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221" y="1638299"/>
            <a:ext cx="3314700" cy="3873268"/>
          </a:xfrm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5EEC8-79CC-7048-87C2-75345BF2903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/>
              <a:t>Introductuon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Overview of Shona’s situation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Explanation of chosen theory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Application to Shona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Nature and nurture influences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Support strategies/ interventions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Critical evaluation of usefulness and limitations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41090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2ECCA-A676-DCF6-2618-103AB6F08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2898813" cy="3873268"/>
          </a:xfrm>
        </p:spPr>
        <p:txBody>
          <a:bodyPr anchor="t">
            <a:normAutofit/>
          </a:bodyPr>
          <a:lstStyle/>
          <a:p>
            <a:r>
              <a:rPr lang="en-GB" b="1" dirty="0"/>
              <a:t>                                                        </a:t>
            </a:r>
            <a:r>
              <a:rPr lang="en-GB" b="1" dirty="0">
                <a:solidFill>
                  <a:schemeClr val="accent1"/>
                </a:solidFill>
              </a:rPr>
              <a:t>Introduction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     Meet Shona and Theory</a:t>
            </a:r>
          </a:p>
        </p:txBody>
      </p:sp>
      <p:sp>
        <p:nvSpPr>
          <p:cNvPr id="101" name="Content Placeholder 2">
            <a:extLst>
              <a:ext uri="{FF2B5EF4-FFF2-40B4-BE49-F238E27FC236}">
                <a16:creationId xmlns:a16="http://schemas.microsoft.com/office/drawing/2014/main" id="{E6D6BC86-8DB9-59E1-A67A-06D816099ED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41648" y="896112"/>
            <a:ext cx="7315200" cy="5111495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is Shona ?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3years old ,new to nursery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Shows anxiety when separated from carers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Limited verbal communication.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Finds group play difficult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Goal :support her emotional , social ,cognitive and physical wellbeing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9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1900" b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</a:t>
            </a:r>
            <a:r>
              <a:rPr lang="en-GB" sz="19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Theory</a:t>
            </a:r>
            <a:r>
              <a:rPr lang="en-GB" sz="1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Deep ,lasting emotional bond forms between child and main caregiver 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Provides a secure base :child feels safe to explore &amp; learn(Bowlby,1969)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Early attachment shapes lifelong relationships and confidence and ability to communicate</a:t>
            </a: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Relevance : Without feeling safe children cannot relax ,speak freely and join in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Shona’s behaviour tells us she does not yet feel secure in this new setting .Bowlby helps us understand safety comes first before learning ,speaking or playing. </a:t>
            </a:r>
          </a:p>
          <a:p>
            <a:pPr>
              <a:lnSpc>
                <a:spcPct val="110000"/>
              </a:lnSpc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610426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50792-EC64-BB46-566F-CA99B9227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084832"/>
            <a:ext cx="3310394" cy="2192751"/>
          </a:xfrm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Overview of Shona’s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14798-A569-51BA-61D4-65463D05C32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You are a practitioner in an early years  nursery setting. You are supporting Shona a 3 year old child who has recently joined the nursery.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Current situation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Recently started at new nursery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Has limited verbal communication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Finds it difficult to join in group play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Role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Understand Shona’s developmental needs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Create a support plan to help her progress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 her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Emotional wellbeing ,social development ,cognitive growth,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Physical health and confidence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1008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E63C-9A57-96F2-CFF9-1211AEE81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 anchor="t">
            <a:normAutofit/>
          </a:bodyPr>
          <a:lstStyle/>
          <a:p>
            <a:r>
              <a:rPr lang="en-GB" b="1"/>
              <a:t>Key concepts Explained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A937D-AE27-FEF0-3A3D-233037A9A1E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Trusted adult safe home to return  to, child feels  to explore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Natural fear when attachment figure leaves ;peaks 1-3 years(Bowlby,1969)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experiences build beliefs : am I safe ? will people come back?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Frist 3 to 5 years: foundation , consistent care now shapes future.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Secure attachment ,better language ,confidence ,friendships &amp; resilience(Ainsworth&amp;Bell,1970)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760443B-EE06-91B4-945F-E9C1DA489424}"/>
              </a:ext>
            </a:extLst>
          </p:cNvPr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3220437318"/>
              </p:ext>
            </p:extLst>
          </p:nvPr>
        </p:nvGraphicFramePr>
        <p:xfrm>
          <a:off x="182880" y="1645920"/>
          <a:ext cx="5420409" cy="474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72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C6794-6DED-4B87-D502-828AE33BD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 anchor="t">
            <a:normAutofit/>
          </a:bodyPr>
          <a:lstStyle/>
          <a:p>
            <a:r>
              <a:rPr lang="en-GB" sz="2300" b="1" dirty="0"/>
              <a:t>                                             </a:t>
            </a:r>
            <a:r>
              <a:rPr lang="en-GB" sz="2300" b="1" dirty="0">
                <a:solidFill>
                  <a:schemeClr val="accent1"/>
                </a:solidFill>
              </a:rPr>
              <a:t>Apply theory to Shona</a:t>
            </a:r>
            <a:br>
              <a:rPr lang="en-GB" sz="2300" dirty="0"/>
            </a:br>
            <a:br>
              <a:rPr lang="en-GB" sz="2300" b="1" dirty="0"/>
            </a:br>
            <a:r>
              <a:rPr lang="en-GB" sz="2300" b="1" dirty="0" err="1">
                <a:solidFill>
                  <a:schemeClr val="accent1"/>
                </a:solidFill>
              </a:rPr>
              <a:t>Shona</a:t>
            </a:r>
            <a:r>
              <a:rPr lang="en-GB" sz="2300" b="1" dirty="0">
                <a:solidFill>
                  <a:schemeClr val="accent1"/>
                </a:solidFill>
              </a:rPr>
              <a:t> ‘s Behaviour                                                   Explanation using </a:t>
            </a:r>
            <a:r>
              <a:rPr lang="en-GB" sz="2300" b="1" dirty="0" err="1">
                <a:solidFill>
                  <a:schemeClr val="accent1"/>
                </a:solidFill>
              </a:rPr>
              <a:t>bowlby</a:t>
            </a:r>
            <a:endParaRPr lang="en-GB" sz="2300" b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77499-E56F-FFD1-8C42-FE85415B492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 secure base built yet –unsure carer will return-separation anxiety(Bowlby,1969;Ainsworth &amp;bell,1970)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Mind focused on safety: less energy/ confidence to speak(Gerhardt,2004)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Unsure of environment : holds back, secure children feel brave to join in(Ainsworth,1978)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Waiting to feel safe enough to participate ,not refusing ,just cautions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D71C086-540E-3CA6-20F2-D45AAA2A3BC4}"/>
              </a:ext>
            </a:extLst>
          </p:cNvPr>
          <p:cNvGraphicFramePr>
            <a:graphicFrameLocks noGrp="1"/>
          </p:cNvGraphicFramePr>
          <p:nvPr>
            <p:ph sz="quarter" idx="16"/>
            <p:extLst>
              <p:ext uri="{D42A27DB-BD31-4B8C-83A1-F6EECF244321}">
                <p14:modId xmlns:p14="http://schemas.microsoft.com/office/powerpoint/2010/main" val="882040422"/>
              </p:ext>
            </p:extLst>
          </p:nvPr>
        </p:nvGraphicFramePr>
        <p:xfrm>
          <a:off x="6248400" y="1645920"/>
          <a:ext cx="5261184" cy="474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1921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19E9-E653-F48C-8468-822A206B7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                       Influence on </a:t>
            </a:r>
            <a:r>
              <a:rPr lang="en-GB" b="1" dirty="0" err="1">
                <a:solidFill>
                  <a:schemeClr val="accent1"/>
                </a:solidFill>
              </a:rPr>
              <a:t>shona</a:t>
            </a:r>
            <a:endParaRPr lang="en-GB" b="1" dirty="0">
              <a:solidFill>
                <a:schemeClr val="accent1"/>
              </a:solidFill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2A6CC615-488A-9F3A-8098-C86A40DA7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5149347"/>
              </p:ext>
            </p:extLst>
          </p:nvPr>
        </p:nvGraphicFramePr>
        <p:xfrm>
          <a:off x="182563" y="1182688"/>
          <a:ext cx="10836275" cy="5089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222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68CAA-6365-C40A-7238-8DF6A3597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" y="365125"/>
            <a:ext cx="11649456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support plan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Area                                                                      what to do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AD5C0-202D-BED1-B25B-635F732236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152" y="1825625"/>
            <a:ext cx="3584448" cy="435133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Emotional  </a:t>
            </a:r>
            <a:r>
              <a:rPr lang="en-GB" sz="2200" b="1" dirty="0"/>
              <a:t>                                         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Social  </a:t>
            </a:r>
          </a:p>
          <a:p>
            <a:pPr marL="0" indent="0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Why this works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B6449EAE-4ED0-7DAE-9264-DE489430F67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69636437"/>
              </p:ext>
            </p:extLst>
          </p:nvPr>
        </p:nvGraphicFramePr>
        <p:xfrm>
          <a:off x="3657600" y="1825625"/>
          <a:ext cx="846124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1544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99DA9-A149-6F3C-847F-AFB3FDD53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                            </a:t>
            </a:r>
            <a:r>
              <a:rPr lang="en-GB" sz="2800" b="1" dirty="0">
                <a:solidFill>
                  <a:schemeClr val="accent1"/>
                </a:solidFill>
              </a:rPr>
              <a:t>Critical evaluation of usefulness and limitations</a:t>
            </a:r>
            <a:br>
              <a:rPr lang="en-GB" sz="2800" dirty="0"/>
            </a:br>
            <a:br>
              <a:rPr lang="en-GB" sz="2800" b="1" dirty="0">
                <a:solidFill>
                  <a:schemeClr val="tx2"/>
                </a:solidFill>
              </a:rPr>
            </a:br>
            <a:r>
              <a:rPr lang="en-GB" sz="2800" b="1" dirty="0">
                <a:solidFill>
                  <a:schemeClr val="tx2"/>
                </a:solidFill>
              </a:rPr>
              <a:t>     </a:t>
            </a:r>
            <a:r>
              <a:rPr lang="en-GB" sz="2800" b="1" dirty="0">
                <a:solidFill>
                  <a:schemeClr val="accent1"/>
                </a:solidFill>
              </a:rPr>
              <a:t>Strengths  </a:t>
            </a:r>
            <a:r>
              <a:rPr lang="en-GB" sz="2800" b="1" dirty="0">
                <a:solidFill>
                  <a:schemeClr val="tx2"/>
                </a:solidFill>
              </a:rPr>
              <a:t>                                                                       </a:t>
            </a:r>
            <a:r>
              <a:rPr lang="en-GB" sz="2800" b="1" dirty="0">
                <a:solidFill>
                  <a:schemeClr val="accent1"/>
                </a:solidFill>
              </a:rPr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F1F11-E8C8-CF28-2273-D4DCB7866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2" y="1825625"/>
            <a:ext cx="1184148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Strong research evidence used worldwide in early years         Focuses mainly on mother/main carer less on wider 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(UKHSA,2024)                                                                             family or cultural styles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Clearly explains anxiety , quietness &amp; withdrawal                     Developed in western contexts ,may not fit all cultural         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child rearing approaches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Gives simple actionable steps we use daily                              Does not fully account for personality ,temperament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or communication differences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Person-centred ,sees behaviour as communication                 Labels can stick attachment is changeable ,not 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Not bad                                                                                     permanent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Recognises early support changes lifelong outcomes             Focuses less on cognitive/language development se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separately from emotional needs</a:t>
            </a: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Bowlby is not perfect ,but gives us a kind ,clear way to see 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shona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.Her anxiety is not a problem to fix ;it is a message “</a:t>
            </a:r>
            <a:r>
              <a:rPr lang="en-GB" sz="6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need you to be steady for me”</a:t>
            </a: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7924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A8B4D-A988-B109-E58F-26B10726D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6904"/>
          </a:xfrm>
        </p:spPr>
        <p:txBody>
          <a:bodyPr/>
          <a:lstStyle/>
          <a:p>
            <a:r>
              <a:rPr lang="en-GB" dirty="0"/>
              <a:t>                          </a:t>
            </a:r>
            <a:r>
              <a:rPr lang="en-GB" b="1" dirty="0">
                <a:solidFill>
                  <a:schemeClr val="accent1"/>
                </a:solidFill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373A5-891C-6535-F385-983FB785E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3971"/>
            <a:ext cx="12192000" cy="58320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/>
              <a:t>Holmes, J. (2014) </a:t>
            </a:r>
            <a:r>
              <a:rPr lang="en-GB" sz="1800" i="1" dirty="0"/>
              <a:t>John Bowlby and attachment theory</a:t>
            </a:r>
            <a:r>
              <a:rPr lang="en-GB" sz="1800" dirty="0"/>
              <a:t>. 2nd </a:t>
            </a:r>
            <a:r>
              <a:rPr lang="en-GB" sz="1800" dirty="0" err="1"/>
              <a:t>edn</a:t>
            </a:r>
            <a:r>
              <a:rPr lang="en-GB" sz="1800" dirty="0"/>
              <a:t>. London: Routledge.</a:t>
            </a:r>
          </a:p>
          <a:p>
            <a:r>
              <a:rPr lang="en-GB" sz="1800" dirty="0"/>
              <a:t>Ainsworth, M.D.S. and Bell, S.M. (1970) ‘Attachment, exploration, and separation: Illustrated by the </a:t>
            </a:r>
            <a:r>
              <a:rPr lang="en-GB" sz="1800" dirty="0" err="1"/>
              <a:t>behavior</a:t>
            </a:r>
            <a:r>
              <a:rPr lang="en-GB" sz="1800" dirty="0"/>
              <a:t> of one-year-olds in a strange situation’, </a:t>
            </a:r>
            <a:r>
              <a:rPr lang="en-GB" sz="1800" i="1" dirty="0"/>
              <a:t>Child Development, 41</a:t>
            </a:r>
            <a:r>
              <a:rPr lang="en-GB" sz="1800" dirty="0"/>
              <a:t>(1), pp. 49–67. Available at:  </a:t>
            </a:r>
            <a:r>
              <a:rPr lang="en-GB" sz="1800" dirty="0">
                <a:hlinkClick r:id="rId2"/>
              </a:rPr>
              <a:t>https://doi.org/10.2307/1127388</a:t>
            </a:r>
            <a:r>
              <a:rPr lang="en-GB" sz="1800" dirty="0"/>
              <a:t>  (Accessed22september2026)</a:t>
            </a:r>
          </a:p>
          <a:p>
            <a:r>
              <a:rPr lang="en-GB" sz="1800" dirty="0"/>
              <a:t>Department for Education (2021) </a:t>
            </a:r>
            <a:r>
              <a:rPr lang="en-GB" sz="1800" i="1" dirty="0"/>
              <a:t>Statutory framework for the Early Years Foundation Stage: setting the standards for learning, development and care for children from birth to five</a:t>
            </a:r>
            <a:r>
              <a:rPr lang="en-GB" sz="1800" dirty="0"/>
              <a:t>. Available at: </a:t>
            </a:r>
            <a:r>
              <a:rPr lang="en-GB" sz="1800" dirty="0">
                <a:hlinkClick r:id="rId3"/>
              </a:rPr>
              <a:t>https://www.gov.uk/government/publications/early-years-foundation-stage-framework--2</a:t>
            </a:r>
            <a:r>
              <a:rPr lang="en-GB" sz="1800" dirty="0"/>
              <a:t> (Accessed: 22 September 2026).</a:t>
            </a:r>
          </a:p>
          <a:p>
            <a:r>
              <a:rPr lang="en-GB" sz="1800" dirty="0"/>
              <a:t>Thapar, A., Pine, D.S., Cortese, S., Creswell, C., Ford, T.J., Leckman, J.F. and </a:t>
            </a:r>
            <a:r>
              <a:rPr lang="en-GB" sz="1800" dirty="0" err="1"/>
              <a:t>Stringaris</a:t>
            </a:r>
            <a:r>
              <a:rPr lang="en-GB" sz="1800" dirty="0"/>
              <a:t>, A. (eds.) (2025) </a:t>
            </a:r>
            <a:r>
              <a:rPr lang="en-GB" sz="1800" i="1" dirty="0"/>
              <a:t>Rutter’s child and adolescent psychiatry and psychology</a:t>
            </a:r>
            <a:r>
              <a:rPr lang="en-GB" sz="1800" dirty="0"/>
              <a:t>. 7th </a:t>
            </a:r>
            <a:r>
              <a:rPr lang="en-GB" sz="1800" dirty="0" err="1"/>
              <a:t>edn</a:t>
            </a:r>
            <a:r>
              <a:rPr lang="en-GB" sz="1800" dirty="0"/>
              <a:t>. Wiley-Blackwell. Available at: </a:t>
            </a:r>
            <a:r>
              <a:rPr lang="en-GB" sz="1800" dirty="0">
                <a:hlinkClick r:id="rId4"/>
              </a:rPr>
              <a:t>Wiley book page</a:t>
            </a:r>
            <a:r>
              <a:rPr lang="en-GB" sz="1800" dirty="0"/>
              <a:t> (Accessed: 22 September 2026).</a:t>
            </a:r>
          </a:p>
          <a:p>
            <a:r>
              <a:rPr lang="en-GB" sz="1800" dirty="0"/>
              <a:t>Gerhardt, S. (2006) ‘Why love matters: How affection shapes a baby’s brain’, </a:t>
            </a:r>
            <a:r>
              <a:rPr lang="en-GB" sz="1800" i="1" dirty="0"/>
              <a:t>Infant Observation, 9</a:t>
            </a:r>
            <a:r>
              <a:rPr lang="en-GB" sz="1800" dirty="0"/>
              <a:t>(3), pp. 305–309. Available at: </a:t>
            </a:r>
            <a:r>
              <a:rPr lang="en-GB" sz="1800" dirty="0">
                <a:hlinkClick r:id="rId5"/>
              </a:rPr>
              <a:t>https://doi.org/10.1080/13698030601074476</a:t>
            </a:r>
            <a:r>
              <a:rPr lang="en-GB" sz="1800" dirty="0"/>
              <a:t>  (Accessed: 22 September 2026).</a:t>
            </a:r>
          </a:p>
          <a:p>
            <a:r>
              <a:rPr lang="en-GB" sz="1800" dirty="0"/>
              <a:t>GOV.UK (2024) </a:t>
            </a:r>
            <a:r>
              <a:rPr lang="en-GB" sz="1800" i="1" dirty="0"/>
              <a:t>Supporting emotional wellbeing in schools</a:t>
            </a:r>
            <a:r>
              <a:rPr lang="en-GB" sz="1800" dirty="0"/>
              <a:t>. Available at: </a:t>
            </a:r>
            <a:r>
              <a:rPr lang="en-GB" sz="1800" dirty="0">
                <a:hlinkClick r:id="rId6"/>
              </a:rPr>
              <a:t>https://www.gov.uk/government/publications/mental-health-and-behaviour-in-schools--2</a:t>
            </a:r>
            <a:r>
              <a:rPr lang="en-GB" sz="1800" dirty="0"/>
              <a:t> (Accessed: 22 September 2026).</a:t>
            </a:r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651695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5220</TotalTime>
  <Words>1256</Words>
  <Application>Microsoft Office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Neue Haas Grotesk Text Pro</vt:lpstr>
      <vt:lpstr>Wingdings</vt:lpstr>
      <vt:lpstr>Dune</vt:lpstr>
      <vt:lpstr>   MOODLE  TITLE                      Psychology in Health and Social Care                                                 LCHS4010</vt:lpstr>
      <vt:lpstr>CONTENTS</vt:lpstr>
      <vt:lpstr>                                                        Introduction       Meet Shona and Theory</vt:lpstr>
      <vt:lpstr>Overview of Shona’s situation</vt:lpstr>
      <vt:lpstr>Key concepts Explained</vt:lpstr>
      <vt:lpstr>                                             Apply theory to Shona  Shona ‘s Behaviour                                                   Explanation using bowlby</vt:lpstr>
      <vt:lpstr>                       Influence on shona</vt:lpstr>
      <vt:lpstr>                                           Practical support plan     Area                                                                      what to do                                    </vt:lpstr>
      <vt:lpstr>                            Critical evaluation of usefulness and limitations       Strengths                                                                         Limitations</vt:lpstr>
      <vt:lpstr>                          References.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Rajnit Kaur (2527844)</dc:creator>
  <cp:lastModifiedBy>Rajnit Kaur (2527844)</cp:lastModifiedBy>
  <cp:revision>2</cp:revision>
  <dcterms:created xsi:type="dcterms:W3CDTF">2026-09-15T14:08:29Z</dcterms:created>
  <dcterms:modified xsi:type="dcterms:W3CDTF">2026-10-05T11:05:57Z</dcterms:modified>
</cp:coreProperties>
</file>