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82" r:id="rId5"/>
    <p:sldId id="297" r:id="rId6"/>
    <p:sldId id="295" r:id="rId7"/>
    <p:sldId id="298" r:id="rId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46" autoAdjust="0"/>
  </p:normalViewPr>
  <p:slideViewPr>
    <p:cSldViewPr>
      <p:cViewPr varScale="1">
        <p:scale>
          <a:sx n="65" d="100"/>
          <a:sy n="65" d="100"/>
        </p:scale>
        <p:origin x="15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31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830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Professional Knowledge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DProf Module DSAW7103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Residential One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42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Aim</a:t>
            </a:r>
          </a:p>
          <a:p>
            <a:pPr lvl="1"/>
            <a:r>
              <a:rPr lang="en-GB" dirty="0" smtClean="0"/>
              <a:t>Review the knowledge you use daily</a:t>
            </a:r>
          </a:p>
          <a:p>
            <a:r>
              <a:rPr lang="en-GB" dirty="0" smtClean="0"/>
              <a:t>Objective</a:t>
            </a:r>
          </a:p>
          <a:p>
            <a:pPr lvl="1"/>
            <a:r>
              <a:rPr lang="en-GB" dirty="0" smtClean="0"/>
              <a:t>Help ensure your knowledge is reflected in your CV and job description </a:t>
            </a:r>
          </a:p>
          <a:p>
            <a:r>
              <a:rPr lang="en-GB" dirty="0" smtClean="0"/>
              <a:t>Link to Assessment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/>
              <a:t>portfolio containing ‘Comprehensive and detailed </a:t>
            </a:r>
            <a:r>
              <a:rPr lang="en-GB" dirty="0" smtClean="0"/>
              <a:t>CV. </a:t>
            </a:r>
            <a:r>
              <a:rPr lang="en-GB" dirty="0"/>
              <a:t>Job description identifying the range of activities and responsibilities’ </a:t>
            </a:r>
          </a:p>
        </p:txBody>
      </p:sp>
    </p:spTree>
    <p:extLst>
      <p:ext uri="{BB962C8B-B14F-4D97-AF65-F5344CB8AC3E}">
        <p14:creationId xmlns:p14="http://schemas.microsoft.com/office/powerpoint/2010/main" val="2112496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knowledge do you use?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Individually, identify the knowledge you use in your daily working day.</a:t>
            </a:r>
          </a:p>
          <a:p>
            <a:r>
              <a:rPr lang="en-GB" dirty="0" smtClean="0"/>
              <a:t>Discuss and compare</a:t>
            </a:r>
          </a:p>
        </p:txBody>
      </p:sp>
    </p:spTree>
    <p:extLst>
      <p:ext uri="{BB962C8B-B14F-4D97-AF65-F5344CB8AC3E}">
        <p14:creationId xmlns:p14="http://schemas.microsoft.com/office/powerpoint/2010/main" val="1780242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may wish to consider…..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headings………….</a:t>
            </a:r>
          </a:p>
          <a:p>
            <a:r>
              <a:rPr lang="en-GB" dirty="0" smtClean="0"/>
              <a:t>Job knowledge</a:t>
            </a:r>
          </a:p>
          <a:p>
            <a:r>
              <a:rPr lang="en-GB" dirty="0" smtClean="0"/>
              <a:t>Legal knowledge</a:t>
            </a:r>
          </a:p>
          <a:p>
            <a:r>
              <a:rPr lang="en-GB" dirty="0" smtClean="0"/>
              <a:t>People knowledge</a:t>
            </a:r>
          </a:p>
          <a:p>
            <a:r>
              <a:rPr lang="en-GB" dirty="0" smtClean="0"/>
              <a:t>System knowledge</a:t>
            </a:r>
          </a:p>
          <a:p>
            <a:pPr marL="0" indent="0">
              <a:buNone/>
            </a:pPr>
            <a:r>
              <a:rPr lang="en-GB" dirty="0"/>
              <a:t>a</a:t>
            </a:r>
            <a:r>
              <a:rPr lang="en-GB" dirty="0" smtClean="0"/>
              <a:t>nd so forth………….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0099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428</TotalTime>
  <Words>98</Words>
  <Application>Microsoft Office PowerPoint</Application>
  <PresentationFormat>On-screen Show (4:3)</PresentationFormat>
  <Paragraphs>22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Professional Knowledge</vt:lpstr>
      <vt:lpstr>Aims and Objectives</vt:lpstr>
      <vt:lpstr>What knowledge do you use?</vt:lpstr>
      <vt:lpstr>You may wish to consider…..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Nick Samuel</cp:lastModifiedBy>
  <cp:revision>24</cp:revision>
  <cp:lastPrinted>2017-03-13T14:31:20Z</cp:lastPrinted>
  <dcterms:created xsi:type="dcterms:W3CDTF">2015-04-14T15:21:28Z</dcterms:created>
  <dcterms:modified xsi:type="dcterms:W3CDTF">2017-03-14T08:50:41Z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