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8" r:id="rId6"/>
    <p:sldId id="259" r:id="rId7"/>
    <p:sldId id="260" r:id="rId8"/>
    <p:sldId id="268" r:id="rId9"/>
    <p:sldId id="269" r:id="rId10"/>
    <p:sldId id="271" r:id="rId11"/>
    <p:sldId id="272" r:id="rId12"/>
    <p:sldId id="270" r:id="rId13"/>
    <p:sldId id="265" r:id="rId14"/>
    <p:sldId id="267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CC"/>
    <a:srgbClr val="EBCBEA"/>
    <a:srgbClr val="404040"/>
    <a:srgbClr val="7030A0"/>
    <a:srgbClr val="00B0F0"/>
    <a:srgbClr val="0070C0"/>
    <a:srgbClr val="37CB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EC2859-D0C3-4392-8FFE-B491E9DE32A9}" v="184" dt="2025-11-20T21:43:05.7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028" autoAdjust="0"/>
  </p:normalViewPr>
  <p:slideViewPr>
    <p:cSldViewPr snapToGrid="0" showGuides="1">
      <p:cViewPr>
        <p:scale>
          <a:sx n="57" d="100"/>
          <a:sy n="57" d="100"/>
        </p:scale>
        <p:origin x="1016" y="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4" d="100"/>
        <a:sy n="114" d="100"/>
      </p:scale>
      <p:origin x="0" y="-1476"/>
    </p:cViewPr>
  </p:sorterViewPr>
  <p:notesViewPr>
    <p:cSldViewPr snapToGrid="0" showGuides="1">
      <p:cViewPr>
        <p:scale>
          <a:sx n="100" d="100"/>
          <a:sy n="100" d="100"/>
        </p:scale>
        <p:origin x="355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a Andrea Latorre Restrepo (2231782)" userId="663b7c98-2e8f-4b69-adf5-c4a5e4da168f" providerId="ADAL" clId="{5609C87F-4C36-4C9C-A060-22BC94910C8F}"/>
    <pc:docChg chg="undo redo custSel addSld delSld modSld sldOrd modMainMaster">
      <pc:chgData name="Paula Andrea Latorre Restrepo (2231782)" userId="663b7c98-2e8f-4b69-adf5-c4a5e4da168f" providerId="ADAL" clId="{5609C87F-4C36-4C9C-A060-22BC94910C8F}" dt="2025-11-20T21:49:15.086" v="5456" actId="113"/>
      <pc:docMkLst>
        <pc:docMk/>
      </pc:docMkLst>
      <pc:sldChg chg="addSp delSp modSp mod setBg modClrScheme chgLayout">
        <pc:chgData name="Paula Andrea Latorre Restrepo (2231782)" userId="663b7c98-2e8f-4b69-adf5-c4a5e4da168f" providerId="ADAL" clId="{5609C87F-4C36-4C9C-A060-22BC94910C8F}" dt="2025-11-17T13:21:28.937" v="250"/>
        <pc:sldMkLst>
          <pc:docMk/>
          <pc:sldMk cId="904545255" sldId="258"/>
        </pc:sldMkLst>
        <pc:spChg chg="mod">
          <ac:chgData name="Paula Andrea Latorre Restrepo (2231782)" userId="663b7c98-2e8f-4b69-adf5-c4a5e4da168f" providerId="ADAL" clId="{5609C87F-4C36-4C9C-A060-22BC94910C8F}" dt="2025-11-17T13:11:30.806" v="207" actId="26606"/>
          <ac:spMkLst>
            <pc:docMk/>
            <pc:sldMk cId="904545255" sldId="258"/>
            <ac:spMk id="4" creationId="{828341D9-3B78-467A-9828-B85D230F5398}"/>
          </ac:spMkLst>
        </pc:spChg>
        <pc:spChg chg="mod">
          <ac:chgData name="Paula Andrea Latorre Restrepo (2231782)" userId="663b7c98-2e8f-4b69-adf5-c4a5e4da168f" providerId="ADAL" clId="{5609C87F-4C36-4C9C-A060-22BC94910C8F}" dt="2025-11-17T13:11:30.806" v="207" actId="26606"/>
          <ac:spMkLst>
            <pc:docMk/>
            <pc:sldMk cId="904545255" sldId="258"/>
            <ac:spMk id="9" creationId="{E68E31FD-BE74-4CB3-A5A5-652148351F11}"/>
          </ac:spMkLst>
        </pc:spChg>
        <pc:spChg chg="mod ord">
          <ac:chgData name="Paula Andrea Latorre Restrepo (2231782)" userId="663b7c98-2e8f-4b69-adf5-c4a5e4da168f" providerId="ADAL" clId="{5609C87F-4C36-4C9C-A060-22BC94910C8F}" dt="2025-11-17T13:18:31.669" v="213" actId="20577"/>
          <ac:spMkLst>
            <pc:docMk/>
            <pc:sldMk cId="904545255" sldId="258"/>
            <ac:spMk id="10" creationId="{939EAE20-443B-4528-BBD6-32BD19163C1F}"/>
          </ac:spMkLst>
        </pc:spChg>
        <pc:picChg chg="mod">
          <ac:chgData name="Paula Andrea Latorre Restrepo (2231782)" userId="663b7c98-2e8f-4b69-adf5-c4a5e4da168f" providerId="ADAL" clId="{5609C87F-4C36-4C9C-A060-22BC94910C8F}" dt="2025-11-17T13:11:30.806" v="207" actId="26606"/>
          <ac:picMkLst>
            <pc:docMk/>
            <pc:sldMk cId="904545255" sldId="258"/>
            <ac:picMk id="23" creationId="{D4E7378D-0752-482D-BA2B-045B98982FED}"/>
          </ac:picMkLst>
        </pc:picChg>
      </pc:sldChg>
      <pc:sldChg chg="addSp delSp modSp mod modClrScheme chgLayout">
        <pc:chgData name="Paula Andrea Latorre Restrepo (2231782)" userId="663b7c98-2e8f-4b69-adf5-c4a5e4da168f" providerId="ADAL" clId="{5609C87F-4C36-4C9C-A060-22BC94910C8F}" dt="2025-11-20T21:27:51.192" v="5353" actId="1076"/>
        <pc:sldMkLst>
          <pc:docMk/>
          <pc:sldMk cId="1404152034" sldId="259"/>
        </pc:sldMkLst>
        <pc:spChg chg="mod">
          <ac:chgData name="Paula Andrea Latorre Restrepo (2231782)" userId="663b7c98-2e8f-4b69-adf5-c4a5e4da168f" providerId="ADAL" clId="{5609C87F-4C36-4C9C-A060-22BC94910C8F}" dt="2025-11-17T13:31:31.514" v="398" actId="26606"/>
          <ac:spMkLst>
            <pc:docMk/>
            <pc:sldMk cId="1404152034" sldId="259"/>
            <ac:spMk id="5" creationId="{C2BA88AF-DB8A-4271-84BF-A8EFA98F9D37}"/>
          </ac:spMkLst>
        </pc:spChg>
        <pc:spChg chg="mod">
          <ac:chgData name="Paula Andrea Latorre Restrepo (2231782)" userId="663b7c98-2e8f-4b69-adf5-c4a5e4da168f" providerId="ADAL" clId="{5609C87F-4C36-4C9C-A060-22BC94910C8F}" dt="2025-11-17T13:31:31.514" v="398" actId="26606"/>
          <ac:spMkLst>
            <pc:docMk/>
            <pc:sldMk cId="1404152034" sldId="259"/>
            <ac:spMk id="7" creationId="{B0607DA8-6843-427B-8234-C58238E1E53D}"/>
          </ac:spMkLst>
        </pc:spChg>
        <pc:spChg chg="mod ord">
          <ac:chgData name="Paula Andrea Latorre Restrepo (2231782)" userId="663b7c98-2e8f-4b69-adf5-c4a5e4da168f" providerId="ADAL" clId="{5609C87F-4C36-4C9C-A060-22BC94910C8F}" dt="2025-11-20T21:27:51.192" v="5353" actId="1076"/>
          <ac:spMkLst>
            <pc:docMk/>
            <pc:sldMk cId="1404152034" sldId="259"/>
            <ac:spMk id="8" creationId="{59A41760-72CD-4C84-9570-EE30C5126442}"/>
          </ac:spMkLst>
        </pc:spChg>
        <pc:picChg chg="mod ord">
          <ac:chgData name="Paula Andrea Latorre Restrepo (2231782)" userId="663b7c98-2e8f-4b69-adf5-c4a5e4da168f" providerId="ADAL" clId="{5609C87F-4C36-4C9C-A060-22BC94910C8F}" dt="2025-11-17T13:31:31.514" v="398" actId="26606"/>
          <ac:picMkLst>
            <pc:docMk/>
            <pc:sldMk cId="1404152034" sldId="259"/>
            <ac:picMk id="20" creationId="{BDA6BE98-197A-42D4-8B34-1D190FC6DD07}"/>
          </ac:picMkLst>
        </pc:picChg>
      </pc:sldChg>
      <pc:sldChg chg="addSp delSp modSp mod ord modClrScheme chgLayout">
        <pc:chgData name="Paula Andrea Latorre Restrepo (2231782)" userId="663b7c98-2e8f-4b69-adf5-c4a5e4da168f" providerId="ADAL" clId="{5609C87F-4C36-4C9C-A060-22BC94910C8F}" dt="2025-11-20T21:31:47.890" v="5404" actId="26606"/>
        <pc:sldMkLst>
          <pc:docMk/>
          <pc:sldMk cId="2166963429" sldId="260"/>
        </pc:sldMkLst>
        <pc:spChg chg="mod">
          <ac:chgData name="Paula Andrea Latorre Restrepo (2231782)" userId="663b7c98-2e8f-4b69-adf5-c4a5e4da168f" providerId="ADAL" clId="{5609C87F-4C36-4C9C-A060-22BC94910C8F}" dt="2025-11-20T21:31:47.890" v="5404" actId="26606"/>
          <ac:spMkLst>
            <pc:docMk/>
            <pc:sldMk cId="2166963429" sldId="260"/>
            <ac:spMk id="4" creationId="{402C0A42-6D1B-4B6E-959B-1609A38258E9}"/>
          </ac:spMkLst>
        </pc:spChg>
        <pc:spChg chg="mod ord">
          <ac:chgData name="Paula Andrea Latorre Restrepo (2231782)" userId="663b7c98-2e8f-4b69-adf5-c4a5e4da168f" providerId="ADAL" clId="{5609C87F-4C36-4C9C-A060-22BC94910C8F}" dt="2025-11-20T21:31:47.890" v="5404" actId="26606"/>
          <ac:spMkLst>
            <pc:docMk/>
            <pc:sldMk cId="2166963429" sldId="260"/>
            <ac:spMk id="5" creationId="{BDE42C9A-B4DC-4A46-A073-8421E387B2B7}"/>
          </ac:spMkLst>
        </pc:spChg>
        <pc:spChg chg="mod ord">
          <ac:chgData name="Paula Andrea Latorre Restrepo (2231782)" userId="663b7c98-2e8f-4b69-adf5-c4a5e4da168f" providerId="ADAL" clId="{5609C87F-4C36-4C9C-A060-22BC94910C8F}" dt="2025-11-20T21:31:47.890" v="5404" actId="26606"/>
          <ac:spMkLst>
            <pc:docMk/>
            <pc:sldMk cId="2166963429" sldId="260"/>
            <ac:spMk id="8" creationId="{D2888EF7-DDB5-41D0-A1B0-B012ABC94D85}"/>
          </ac:spMkLst>
        </pc:spChg>
        <pc:spChg chg="add del mod">
          <ac:chgData name="Paula Andrea Latorre Restrepo (2231782)" userId="663b7c98-2e8f-4b69-adf5-c4a5e4da168f" providerId="ADAL" clId="{5609C87F-4C36-4C9C-A060-22BC94910C8F}" dt="2025-11-20T21:31:47.890" v="5404" actId="26606"/>
          <ac:spMkLst>
            <pc:docMk/>
            <pc:sldMk cId="2166963429" sldId="260"/>
            <ac:spMk id="20" creationId="{BDA844A8-F530-FE46-49CE-787ADE7DC40B}"/>
          </ac:spMkLst>
        </pc:spChg>
        <pc:spChg chg="add del mod">
          <ac:chgData name="Paula Andrea Latorre Restrepo (2231782)" userId="663b7c98-2e8f-4b69-adf5-c4a5e4da168f" providerId="ADAL" clId="{5609C87F-4C36-4C9C-A060-22BC94910C8F}" dt="2025-11-20T21:29:05.107" v="5372" actId="26606"/>
          <ac:spMkLst>
            <pc:docMk/>
            <pc:sldMk cId="2166963429" sldId="260"/>
            <ac:spMk id="23" creationId="{C26B58D9-DAB1-574B-A21D-FB2963AD8030}"/>
          </ac:spMkLst>
        </pc:spChg>
        <pc:picChg chg="mod ord">
          <ac:chgData name="Paula Andrea Latorre Restrepo (2231782)" userId="663b7c98-2e8f-4b69-adf5-c4a5e4da168f" providerId="ADAL" clId="{5609C87F-4C36-4C9C-A060-22BC94910C8F}" dt="2025-11-20T21:31:47.890" v="5404" actId="26606"/>
          <ac:picMkLst>
            <pc:docMk/>
            <pc:sldMk cId="2166963429" sldId="260"/>
            <ac:picMk id="18" creationId="{86E11806-F302-4002-BC05-308E87F6B5B7}"/>
          </ac:picMkLst>
        </pc:picChg>
      </pc:sldChg>
      <pc:sldChg chg="addSp delSp modSp mod modClrScheme chgLayout">
        <pc:chgData name="Paula Andrea Latorre Restrepo (2231782)" userId="663b7c98-2e8f-4b69-adf5-c4a5e4da168f" providerId="ADAL" clId="{5609C87F-4C36-4C9C-A060-22BC94910C8F}" dt="2025-11-18T12:00:34.185" v="3443" actId="21"/>
        <pc:sldMkLst>
          <pc:docMk/>
          <pc:sldMk cId="1044043446" sldId="265"/>
        </pc:sldMkLst>
        <pc:spChg chg="mod">
          <ac:chgData name="Paula Andrea Latorre Restrepo (2231782)" userId="663b7c98-2e8f-4b69-adf5-c4a5e4da168f" providerId="ADAL" clId="{5609C87F-4C36-4C9C-A060-22BC94910C8F}" dt="2025-11-18T11:59:53.434" v="3441" actId="26606"/>
          <ac:spMkLst>
            <pc:docMk/>
            <pc:sldMk cId="1044043446" sldId="265"/>
            <ac:spMk id="6" creationId="{9DD519AC-7392-4C53-9E3F-08F1208BC2CB}"/>
          </ac:spMkLst>
        </pc:spChg>
        <pc:spChg chg="add mod">
          <ac:chgData name="Paula Andrea Latorre Restrepo (2231782)" userId="663b7c98-2e8f-4b69-adf5-c4a5e4da168f" providerId="ADAL" clId="{5609C87F-4C36-4C9C-A060-22BC94910C8F}" dt="2025-11-18T11:59:53.434" v="3441" actId="26606"/>
          <ac:spMkLst>
            <pc:docMk/>
            <pc:sldMk cId="1044043446" sldId="265"/>
            <ac:spMk id="11" creationId="{078D547E-7FD2-2895-161A-0366ECF7FA96}"/>
          </ac:spMkLst>
        </pc:spChg>
        <pc:picChg chg="mod ord">
          <ac:chgData name="Paula Andrea Latorre Restrepo (2231782)" userId="663b7c98-2e8f-4b69-adf5-c4a5e4da168f" providerId="ADAL" clId="{5609C87F-4C36-4C9C-A060-22BC94910C8F}" dt="2025-11-18T11:59:53.434" v="3441" actId="26606"/>
          <ac:picMkLst>
            <pc:docMk/>
            <pc:sldMk cId="1044043446" sldId="265"/>
            <ac:picMk id="5" creationId="{A02A293F-91B7-40E6-B378-A5EED474FFBA}"/>
          </ac:picMkLst>
        </pc:picChg>
      </pc:sldChg>
      <pc:sldChg chg="addSp delSp modSp mod ord">
        <pc:chgData name="Paula Andrea Latorre Restrepo (2231782)" userId="663b7c98-2e8f-4b69-adf5-c4a5e4da168f" providerId="ADAL" clId="{5609C87F-4C36-4C9C-A060-22BC94910C8F}" dt="2025-11-20T21:48:53.349" v="5455" actId="1076"/>
        <pc:sldMkLst>
          <pc:docMk/>
          <pc:sldMk cId="59582380" sldId="267"/>
        </pc:sldMkLst>
        <pc:spChg chg="mod">
          <ac:chgData name="Paula Andrea Latorre Restrepo (2231782)" userId="663b7c98-2e8f-4b69-adf5-c4a5e4da168f" providerId="ADAL" clId="{5609C87F-4C36-4C9C-A060-22BC94910C8F}" dt="2025-11-18T11:29:37.884" v="2725" actId="20577"/>
          <ac:spMkLst>
            <pc:docMk/>
            <pc:sldMk cId="59582380" sldId="267"/>
            <ac:spMk id="4" creationId="{E98DCA46-603B-4178-8707-30E192CE6B8D}"/>
          </ac:spMkLst>
        </pc:spChg>
        <pc:spChg chg="add mod">
          <ac:chgData name="Paula Andrea Latorre Restrepo (2231782)" userId="663b7c98-2e8f-4b69-adf5-c4a5e4da168f" providerId="ADAL" clId="{5609C87F-4C36-4C9C-A060-22BC94910C8F}" dt="2025-11-20T21:48:53.349" v="5455" actId="1076"/>
          <ac:spMkLst>
            <pc:docMk/>
            <pc:sldMk cId="59582380" sldId="267"/>
            <ac:spMk id="5" creationId="{4047F91F-66CA-0D9B-E24C-9FD76E52B37A}"/>
          </ac:spMkLst>
        </pc:spChg>
      </pc:sldChg>
      <pc:sldChg chg="addSp delSp modSp new mod setBg modClrScheme chgLayout">
        <pc:chgData name="Paula Andrea Latorre Restrepo (2231782)" userId="663b7c98-2e8f-4b69-adf5-c4a5e4da168f" providerId="ADAL" clId="{5609C87F-4C36-4C9C-A060-22BC94910C8F}" dt="2025-11-20T21:32:36.552" v="5409" actId="1076"/>
        <pc:sldMkLst>
          <pc:docMk/>
          <pc:sldMk cId="2203694324" sldId="268"/>
        </pc:sldMkLst>
        <pc:spChg chg="mod ord">
          <ac:chgData name="Paula Andrea Latorre Restrepo (2231782)" userId="663b7c98-2e8f-4b69-adf5-c4a5e4da168f" providerId="ADAL" clId="{5609C87F-4C36-4C9C-A060-22BC94910C8F}" dt="2025-11-17T15:28:37.617" v="1043" actId="700"/>
          <ac:spMkLst>
            <pc:docMk/>
            <pc:sldMk cId="2203694324" sldId="268"/>
            <ac:spMk id="3" creationId="{937AC6BF-59BB-BA4E-1DC4-7FC0FCACEB8F}"/>
          </ac:spMkLst>
        </pc:spChg>
        <pc:spChg chg="add mod ord">
          <ac:chgData name="Paula Andrea Latorre Restrepo (2231782)" userId="663b7c98-2e8f-4b69-adf5-c4a5e4da168f" providerId="ADAL" clId="{5609C87F-4C36-4C9C-A060-22BC94910C8F}" dt="2025-11-18T12:04:00.759" v="3464" actId="115"/>
          <ac:spMkLst>
            <pc:docMk/>
            <pc:sldMk cId="2203694324" sldId="268"/>
            <ac:spMk id="10" creationId="{30C66183-E400-495C-E9E2-1A0F9E56337C}"/>
          </ac:spMkLst>
        </pc:spChg>
        <pc:spChg chg="add del mod ord">
          <ac:chgData name="Paula Andrea Latorre Restrepo (2231782)" userId="663b7c98-2e8f-4b69-adf5-c4a5e4da168f" providerId="ADAL" clId="{5609C87F-4C36-4C9C-A060-22BC94910C8F}" dt="2025-11-20T21:32:36.552" v="5409" actId="1076"/>
          <ac:spMkLst>
            <pc:docMk/>
            <pc:sldMk cId="2203694324" sldId="268"/>
            <ac:spMk id="11" creationId="{DF76A67F-BB93-859A-0B1F-642E3F1AE1D7}"/>
          </ac:spMkLst>
        </pc:spChg>
        <pc:spChg chg="add mod ord">
          <ac:chgData name="Paula Andrea Latorre Restrepo (2231782)" userId="663b7c98-2e8f-4b69-adf5-c4a5e4da168f" providerId="ADAL" clId="{5609C87F-4C36-4C9C-A060-22BC94910C8F}" dt="2025-11-18T12:04:06.257" v="3465" actId="115"/>
          <ac:spMkLst>
            <pc:docMk/>
            <pc:sldMk cId="2203694324" sldId="268"/>
            <ac:spMk id="13" creationId="{E2A14CDA-F984-F2A4-D50D-82F0675D52DF}"/>
          </ac:spMkLst>
        </pc:spChg>
        <pc:spChg chg="add del mod ord">
          <ac:chgData name="Paula Andrea Latorre Restrepo (2231782)" userId="663b7c98-2e8f-4b69-adf5-c4a5e4da168f" providerId="ADAL" clId="{5609C87F-4C36-4C9C-A060-22BC94910C8F}" dt="2025-11-18T10:18:36.912" v="1883" actId="403"/>
          <ac:spMkLst>
            <pc:docMk/>
            <pc:sldMk cId="2203694324" sldId="268"/>
            <ac:spMk id="14" creationId="{8915A6BD-AEF7-0082-A36D-2BD21578B2C5}"/>
          </ac:spMkLst>
        </pc:spChg>
        <pc:cxnChg chg="add mod">
          <ac:chgData name="Paula Andrea Latorre Restrepo (2231782)" userId="663b7c98-2e8f-4b69-adf5-c4a5e4da168f" providerId="ADAL" clId="{5609C87F-4C36-4C9C-A060-22BC94910C8F}" dt="2025-11-20T21:32:08.632" v="5406" actId="14100"/>
          <ac:cxnSpMkLst>
            <pc:docMk/>
            <pc:sldMk cId="2203694324" sldId="268"/>
            <ac:cxnSpMk id="7" creationId="{04BAE3A0-5958-6A30-2E8F-53F67FA6162A}"/>
          </ac:cxnSpMkLst>
        </pc:cxnChg>
      </pc:sldChg>
      <pc:sldChg chg="addSp delSp modSp new mod modClrScheme chgLayout">
        <pc:chgData name="Paula Andrea Latorre Restrepo (2231782)" userId="663b7c98-2e8f-4b69-adf5-c4a5e4da168f" providerId="ADAL" clId="{5609C87F-4C36-4C9C-A060-22BC94910C8F}" dt="2025-11-18T12:09:13.867" v="3474" actId="113"/>
        <pc:sldMkLst>
          <pc:docMk/>
          <pc:sldMk cId="4063954573" sldId="269"/>
        </pc:sldMkLst>
        <pc:spChg chg="mod ord">
          <ac:chgData name="Paula Andrea Latorre Restrepo (2231782)" userId="663b7c98-2e8f-4b69-adf5-c4a5e4da168f" providerId="ADAL" clId="{5609C87F-4C36-4C9C-A060-22BC94910C8F}" dt="2025-11-18T10:38:17.960" v="1895" actId="700"/>
          <ac:spMkLst>
            <pc:docMk/>
            <pc:sldMk cId="4063954573" sldId="269"/>
            <ac:spMk id="5" creationId="{DC047628-96C3-B880-D529-E6A37C9D16EC}"/>
          </ac:spMkLst>
        </pc:spChg>
        <pc:spChg chg="add mod ord">
          <ac:chgData name="Paula Andrea Latorre Restrepo (2231782)" userId="663b7c98-2e8f-4b69-adf5-c4a5e4da168f" providerId="ADAL" clId="{5609C87F-4C36-4C9C-A060-22BC94910C8F}" dt="2025-11-18T10:40:06.926" v="1969" actId="20577"/>
          <ac:spMkLst>
            <pc:docMk/>
            <pc:sldMk cId="4063954573" sldId="269"/>
            <ac:spMk id="12" creationId="{C3C37DFE-CB99-C2BA-1268-BDC6AC533FEB}"/>
          </ac:spMkLst>
        </pc:spChg>
        <pc:spChg chg="add mod ord">
          <ac:chgData name="Paula Andrea Latorre Restrepo (2231782)" userId="663b7c98-2e8f-4b69-adf5-c4a5e4da168f" providerId="ADAL" clId="{5609C87F-4C36-4C9C-A060-22BC94910C8F}" dt="2025-11-18T11:08:38.685" v="2648" actId="20577"/>
          <ac:spMkLst>
            <pc:docMk/>
            <pc:sldMk cId="4063954573" sldId="269"/>
            <ac:spMk id="13" creationId="{14A413C8-1690-F680-AA59-545E885813FD}"/>
          </ac:spMkLst>
        </pc:spChg>
        <pc:spChg chg="add mod ord">
          <ac:chgData name="Paula Andrea Latorre Restrepo (2231782)" userId="663b7c98-2e8f-4b69-adf5-c4a5e4da168f" providerId="ADAL" clId="{5609C87F-4C36-4C9C-A060-22BC94910C8F}" dt="2025-11-18T12:09:13.867" v="3474" actId="113"/>
          <ac:spMkLst>
            <pc:docMk/>
            <pc:sldMk cId="4063954573" sldId="269"/>
            <ac:spMk id="14" creationId="{2A0D585B-60A3-422C-7B29-023B5F27CEE2}"/>
          </ac:spMkLst>
        </pc:spChg>
      </pc:sldChg>
      <pc:sldChg chg="addSp delSp modSp new mod modClrScheme chgLayout">
        <pc:chgData name="Paula Andrea Latorre Restrepo (2231782)" userId="663b7c98-2e8f-4b69-adf5-c4a5e4da168f" providerId="ADAL" clId="{5609C87F-4C36-4C9C-A060-22BC94910C8F}" dt="2025-11-20T21:36:30.031" v="5424" actId="21"/>
        <pc:sldMkLst>
          <pc:docMk/>
          <pc:sldMk cId="3994000982" sldId="270"/>
        </pc:sldMkLst>
        <pc:spChg chg="mod">
          <ac:chgData name="Paula Andrea Latorre Restrepo (2231782)" userId="663b7c98-2e8f-4b69-adf5-c4a5e4da168f" providerId="ADAL" clId="{5609C87F-4C36-4C9C-A060-22BC94910C8F}" dt="2025-11-18T11:50:29.745" v="3421" actId="26606"/>
          <ac:spMkLst>
            <pc:docMk/>
            <pc:sldMk cId="3994000982" sldId="270"/>
            <ac:spMk id="3" creationId="{E030EFB9-53F2-EC7C-4044-2A80DCD1DBDA}"/>
          </ac:spMkLst>
        </pc:spChg>
        <pc:spChg chg="add mod">
          <ac:chgData name="Paula Andrea Latorre Restrepo (2231782)" userId="663b7c98-2e8f-4b69-adf5-c4a5e4da168f" providerId="ADAL" clId="{5609C87F-4C36-4C9C-A060-22BC94910C8F}" dt="2025-11-18T11:50:36.460" v="3433" actId="5793"/>
          <ac:spMkLst>
            <pc:docMk/>
            <pc:sldMk cId="3994000982" sldId="270"/>
            <ac:spMk id="8" creationId="{BDB2B65F-B7AA-F9D7-7E8D-C4EDA7B97523}"/>
          </ac:spMkLst>
        </pc:spChg>
        <pc:spChg chg="add mod">
          <ac:chgData name="Paula Andrea Latorre Restrepo (2231782)" userId="663b7c98-2e8f-4b69-adf5-c4a5e4da168f" providerId="ADAL" clId="{5609C87F-4C36-4C9C-A060-22BC94910C8F}" dt="2025-11-20T21:36:17.956" v="5423" actId="255"/>
          <ac:spMkLst>
            <pc:docMk/>
            <pc:sldMk cId="3994000982" sldId="270"/>
            <ac:spMk id="10" creationId="{3B367DCD-D470-D779-4DFD-2651E51649B3}"/>
          </ac:spMkLst>
        </pc:spChg>
        <pc:spChg chg="add del mod">
          <ac:chgData name="Paula Andrea Latorre Restrepo (2231782)" userId="663b7c98-2e8f-4b69-adf5-c4a5e4da168f" providerId="ADAL" clId="{5609C87F-4C36-4C9C-A060-22BC94910C8F}" dt="2025-11-20T21:36:30.031" v="5424" actId="21"/>
          <ac:spMkLst>
            <pc:docMk/>
            <pc:sldMk cId="3994000982" sldId="270"/>
            <ac:spMk id="12" creationId="{D0FA8FEC-B0F2-9C86-E7AC-B650A3F1D68E}"/>
          </ac:spMkLst>
        </pc:spChg>
        <pc:picChg chg="add mod">
          <ac:chgData name="Paula Andrea Latorre Restrepo (2231782)" userId="663b7c98-2e8f-4b69-adf5-c4a5e4da168f" providerId="ADAL" clId="{5609C87F-4C36-4C9C-A060-22BC94910C8F}" dt="2025-11-18T11:57:08.627" v="3434" actId="931"/>
          <ac:picMkLst>
            <pc:docMk/>
            <pc:sldMk cId="3994000982" sldId="270"/>
            <ac:picMk id="5" creationId="{1E62E13B-36CE-1C7D-9879-BD600D10D2EA}"/>
          </ac:picMkLst>
        </pc:picChg>
      </pc:sldChg>
      <pc:sldChg chg="addSp delSp modSp new mod">
        <pc:chgData name="Paula Andrea Latorre Restrepo (2231782)" userId="663b7c98-2e8f-4b69-adf5-c4a5e4da168f" providerId="ADAL" clId="{5609C87F-4C36-4C9C-A060-22BC94910C8F}" dt="2025-11-20T21:49:15.086" v="5456" actId="113"/>
        <pc:sldMkLst>
          <pc:docMk/>
          <pc:sldMk cId="400317768" sldId="271"/>
        </pc:sldMkLst>
        <pc:spChg chg="mod">
          <ac:chgData name="Paula Andrea Latorre Restrepo (2231782)" userId="663b7c98-2e8f-4b69-adf5-c4a5e4da168f" providerId="ADAL" clId="{5609C87F-4C36-4C9C-A060-22BC94910C8F}" dt="2025-11-20T21:01:45.712" v="4609" actId="26606"/>
          <ac:spMkLst>
            <pc:docMk/>
            <pc:sldMk cId="400317768" sldId="271"/>
            <ac:spMk id="2" creationId="{B5C8B24A-FAF3-EEE5-4A25-F9AB8AB9C567}"/>
          </ac:spMkLst>
        </pc:spChg>
        <pc:spChg chg="mod">
          <ac:chgData name="Paula Andrea Latorre Restrepo (2231782)" userId="663b7c98-2e8f-4b69-adf5-c4a5e4da168f" providerId="ADAL" clId="{5609C87F-4C36-4C9C-A060-22BC94910C8F}" dt="2025-11-20T21:01:45.712" v="4609" actId="26606"/>
          <ac:spMkLst>
            <pc:docMk/>
            <pc:sldMk cId="400317768" sldId="271"/>
            <ac:spMk id="3" creationId="{142D1E9B-832C-FD1A-0E81-E807EBE9A145}"/>
          </ac:spMkLst>
        </pc:spChg>
        <pc:spChg chg="add del mod">
          <ac:chgData name="Paula Andrea Latorre Restrepo (2231782)" userId="663b7c98-2e8f-4b69-adf5-c4a5e4da168f" providerId="ADAL" clId="{5609C87F-4C36-4C9C-A060-22BC94910C8F}" dt="2025-11-20T21:49:15.086" v="5456" actId="113"/>
          <ac:spMkLst>
            <pc:docMk/>
            <pc:sldMk cId="400317768" sldId="271"/>
            <ac:spMk id="4" creationId="{255EC811-B91A-676E-F646-557009AECD36}"/>
          </ac:spMkLst>
        </pc:spChg>
        <pc:spChg chg="mod">
          <ac:chgData name="Paula Andrea Latorre Restrepo (2231782)" userId="663b7c98-2e8f-4b69-adf5-c4a5e4da168f" providerId="ADAL" clId="{5609C87F-4C36-4C9C-A060-22BC94910C8F}" dt="2025-11-20T21:01:45.712" v="4609" actId="26606"/>
          <ac:spMkLst>
            <pc:docMk/>
            <pc:sldMk cId="400317768" sldId="271"/>
            <ac:spMk id="5" creationId="{878F8247-A33F-3671-E2A1-9688F8CFD808}"/>
          </ac:spMkLst>
        </pc:spChg>
        <pc:spChg chg="add">
          <ac:chgData name="Paula Andrea Latorre Restrepo (2231782)" userId="663b7c98-2e8f-4b69-adf5-c4a5e4da168f" providerId="ADAL" clId="{5609C87F-4C36-4C9C-A060-22BC94910C8F}" dt="2025-11-20T20:00:05.888" v="4229"/>
          <ac:spMkLst>
            <pc:docMk/>
            <pc:sldMk cId="400317768" sldId="271"/>
            <ac:spMk id="6" creationId="{9ECAF2E4-CC3E-D637-2F42-3D9020B067AB}"/>
          </ac:spMkLst>
        </pc:spChg>
        <pc:graphicFrameChg chg="add del mod modGraphic">
          <ac:chgData name="Paula Andrea Latorre Restrepo (2231782)" userId="663b7c98-2e8f-4b69-adf5-c4a5e4da168f" providerId="ADAL" clId="{5609C87F-4C36-4C9C-A060-22BC94910C8F}" dt="2025-11-20T21:01:45.712" v="4609" actId="26606"/>
          <ac:graphicFrameMkLst>
            <pc:docMk/>
            <pc:sldMk cId="400317768" sldId="271"/>
            <ac:graphicFrameMk id="7" creationId="{9D2EF798-7276-D9DD-9A84-00E46302AA02}"/>
          </ac:graphicFrameMkLst>
        </pc:graphicFrameChg>
      </pc:sldChg>
      <pc:sldChg chg="addSp delSp modSp new mod modClrScheme chgLayout">
        <pc:chgData name="Paula Andrea Latorre Restrepo (2231782)" userId="663b7c98-2e8f-4b69-adf5-c4a5e4da168f" providerId="ADAL" clId="{5609C87F-4C36-4C9C-A060-22BC94910C8F}" dt="2025-11-20T21:34:19.601" v="5416" actId="1076"/>
        <pc:sldMkLst>
          <pc:docMk/>
          <pc:sldMk cId="2397344472" sldId="272"/>
        </pc:sldMkLst>
        <pc:spChg chg="del">
          <ac:chgData name="Paula Andrea Latorre Restrepo (2231782)" userId="663b7c98-2e8f-4b69-adf5-c4a5e4da168f" providerId="ADAL" clId="{5609C87F-4C36-4C9C-A060-22BC94910C8F}" dt="2025-11-20T21:02:17.865" v="4610" actId="26606"/>
          <ac:spMkLst>
            <pc:docMk/>
            <pc:sldMk cId="2397344472" sldId="272"/>
            <ac:spMk id="2" creationId="{C2D6FE66-C82D-FF56-1CB0-A06F43F6A1F6}"/>
          </ac:spMkLst>
        </pc:spChg>
        <pc:spChg chg="mod">
          <ac:chgData name="Paula Andrea Latorre Restrepo (2231782)" userId="663b7c98-2e8f-4b69-adf5-c4a5e4da168f" providerId="ADAL" clId="{5609C87F-4C36-4C9C-A060-22BC94910C8F}" dt="2025-11-20T21:02:17.865" v="4610" actId="26606"/>
          <ac:spMkLst>
            <pc:docMk/>
            <pc:sldMk cId="2397344472" sldId="272"/>
            <ac:spMk id="3" creationId="{931D0255-852D-3DAC-AEB6-11E45812D2AD}"/>
          </ac:spMkLst>
        </pc:spChg>
        <pc:spChg chg="del">
          <ac:chgData name="Paula Andrea Latorre Restrepo (2231782)" userId="663b7c98-2e8f-4b69-adf5-c4a5e4da168f" providerId="ADAL" clId="{5609C87F-4C36-4C9C-A060-22BC94910C8F}" dt="2025-11-20T21:02:17.865" v="4610" actId="26606"/>
          <ac:spMkLst>
            <pc:docMk/>
            <pc:sldMk cId="2397344472" sldId="272"/>
            <ac:spMk id="4" creationId="{E1CBBC33-0904-7A13-5E17-80CBBC13C964}"/>
          </ac:spMkLst>
        </pc:spChg>
        <pc:spChg chg="del">
          <ac:chgData name="Paula Andrea Latorre Restrepo (2231782)" userId="663b7c98-2e8f-4b69-adf5-c4a5e4da168f" providerId="ADAL" clId="{5609C87F-4C36-4C9C-A060-22BC94910C8F}" dt="2025-11-20T21:02:17.865" v="4610" actId="26606"/>
          <ac:spMkLst>
            <pc:docMk/>
            <pc:sldMk cId="2397344472" sldId="272"/>
            <ac:spMk id="5" creationId="{596CF837-C594-6409-28A4-7263171F22E8}"/>
          </ac:spMkLst>
        </pc:spChg>
        <pc:spChg chg="add mod">
          <ac:chgData name="Paula Andrea Latorre Restrepo (2231782)" userId="663b7c98-2e8f-4b69-adf5-c4a5e4da168f" providerId="ADAL" clId="{5609C87F-4C36-4C9C-A060-22BC94910C8F}" dt="2025-11-20T21:05:20.735" v="4635" actId="20577"/>
          <ac:spMkLst>
            <pc:docMk/>
            <pc:sldMk cId="2397344472" sldId="272"/>
            <ac:spMk id="10" creationId="{C9BDAEDA-B4DF-5131-B221-B54A852102CF}"/>
          </ac:spMkLst>
        </pc:spChg>
        <pc:spChg chg="add mod">
          <ac:chgData name="Paula Andrea Latorre Restrepo (2231782)" userId="663b7c98-2e8f-4b69-adf5-c4a5e4da168f" providerId="ADAL" clId="{5609C87F-4C36-4C9C-A060-22BC94910C8F}" dt="2025-11-20T21:34:19.601" v="5416" actId="1076"/>
          <ac:spMkLst>
            <pc:docMk/>
            <pc:sldMk cId="2397344472" sldId="272"/>
            <ac:spMk id="12" creationId="{A2EED171-DD91-2131-9543-2258B21DF532}"/>
          </ac:spMkLst>
        </pc:spChg>
        <pc:spChg chg="add del mod">
          <ac:chgData name="Paula Andrea Latorre Restrepo (2231782)" userId="663b7c98-2e8f-4b69-adf5-c4a5e4da168f" providerId="ADAL" clId="{5609C87F-4C36-4C9C-A060-22BC94910C8F}" dt="2025-11-20T21:03:38.418" v="4614" actId="21"/>
          <ac:spMkLst>
            <pc:docMk/>
            <pc:sldMk cId="2397344472" sldId="272"/>
            <ac:spMk id="14" creationId="{90BFA96F-3BB3-10DC-5CFA-95B4A6E271E1}"/>
          </ac:spMkLst>
        </pc:spChg>
        <pc:spChg chg="add del mod">
          <ac:chgData name="Paula Andrea Latorre Restrepo (2231782)" userId="663b7c98-2e8f-4b69-adf5-c4a5e4da168f" providerId="ADAL" clId="{5609C87F-4C36-4C9C-A060-22BC94910C8F}" dt="2025-11-20T21:03:15.744" v="4611" actId="931"/>
          <ac:spMkLst>
            <pc:docMk/>
            <pc:sldMk cId="2397344472" sldId="272"/>
            <ac:spMk id="16" creationId="{46902D3A-A25A-F467-1C93-DBA9E9A32080}"/>
          </ac:spMkLst>
        </pc:spChg>
        <pc:picChg chg="add mod">
          <ac:chgData name="Paula Andrea Latorre Restrepo (2231782)" userId="663b7c98-2e8f-4b69-adf5-c4a5e4da168f" providerId="ADAL" clId="{5609C87F-4C36-4C9C-A060-22BC94910C8F}" dt="2025-11-20T21:03:17.766" v="4613" actId="962"/>
          <ac:picMkLst>
            <pc:docMk/>
            <pc:sldMk cId="2397344472" sldId="272"/>
            <ac:picMk id="7" creationId="{C8170CFD-6F04-DF80-B22C-C9CE0FFE7535}"/>
          </ac:picMkLst>
        </pc:picChg>
      </pc:sldChg>
      <pc:sldMasterChg chg="setBg modSldLayout">
        <pc:chgData name="Paula Andrea Latorre Restrepo (2231782)" userId="663b7c98-2e8f-4b69-adf5-c4a5e4da168f" providerId="ADAL" clId="{5609C87F-4C36-4C9C-A060-22BC94910C8F}" dt="2025-11-17T13:21:28.937" v="250"/>
        <pc:sldMasterMkLst>
          <pc:docMk/>
          <pc:sldMasterMk cId="2053652769" sldId="2147483648"/>
        </pc:sldMasterMkLst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89945533" sldId="2147483649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901847650" sldId="2147483650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4278063850" sldId="2147483651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1941749301" sldId="2147483660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234058956" sldId="2147483661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3219051630" sldId="2147483662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348435979" sldId="2147483663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2436514738" sldId="2147483664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3875061161" sldId="2147483665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3128970281" sldId="2147483666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2961775311" sldId="2147483667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2931533724" sldId="2147483668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1273661461" sldId="2147483669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3155278557" sldId="2147483670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1821192149" sldId="2147483671"/>
          </pc:sldLayoutMkLst>
        </pc:sldLayoutChg>
        <pc:sldLayoutChg chg="setBg">
          <pc:chgData name="Paula Andrea Latorre Restrepo (2231782)" userId="663b7c98-2e8f-4b69-adf5-c4a5e4da168f" providerId="ADAL" clId="{5609C87F-4C36-4C9C-A060-22BC94910C8F}" dt="2025-11-17T13:21:28.937" v="250"/>
          <pc:sldLayoutMkLst>
            <pc:docMk/>
            <pc:sldMasterMk cId="2053652769" sldId="2147483648"/>
            <pc:sldLayoutMk cId="1695175903" sldId="2147483672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AFA8042-29A1-4486-A765-75526984061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D8449A-A734-4B2E-9806-61303F24B60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72E477D-E179-49B5-A64B-1447178ADB96}" type="datetime1">
              <a:rPr lang="en-GB" smtClean="0"/>
              <a:t>20/11/2025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605C2A-990C-4531-8CBF-BC3BEC0AF34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7358FE-F7D5-4C85-B0FD-2394F7F8774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5BAE485-B3C6-4830-BBC8-C6E008BDD69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16289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5166A-7CBF-424F-B7C1-63F52D1E23FD}" type="datetime1">
              <a:rPr lang="en-GB" smtClean="0"/>
              <a:pPr/>
              <a:t>20/11/2025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85ACE04-E13C-4837-B6DD-B388E7CAA05E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50441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85ACE04-E13C-4837-B6DD-B388E7CAA05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9232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85ACE04-E13C-4837-B6DD-B388E7CAA05E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24250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85ACE04-E13C-4837-B6DD-B388E7CAA05E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01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85ACE04-E13C-4837-B6DD-B388E7CAA05E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8334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85ACE04-E13C-4837-B6DD-B388E7CAA05E}" type="slidenum">
              <a:rPr lang="en-GB" noProof="0" smtClean="0"/>
              <a:t>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471944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85ACE04-E13C-4837-B6DD-B388E7CAA05E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505367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85ACE04-E13C-4837-B6DD-B388E7CAA05E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776606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85ACE04-E13C-4837-B6DD-B388E7CAA05E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1979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385ACE04-E13C-4837-B6DD-B388E7CAA05E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660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582E5-8FA2-4056-805F-EF36F706689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86300" y="2726872"/>
            <a:ext cx="7233557" cy="832077"/>
          </a:xfrm>
        </p:spPr>
        <p:txBody>
          <a:bodyPr rtlCol="0" anchor="b">
            <a:normAutofit/>
          </a:bodyPr>
          <a:lstStyle>
            <a:lvl1pPr algn="l">
              <a:defRPr sz="4800" b="1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085D6F-874B-44F8-B241-51EF13CA9C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6300" y="3569380"/>
            <a:ext cx="7233557" cy="365125"/>
          </a:xfrm>
        </p:spPr>
        <p:txBody>
          <a:bodyPr lIns="0" rtlCol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0F7A4A72-5568-43E1-8821-000E20A4E789}" type="datetime1">
              <a:rPr lang="en-GB" noProof="0" smtClean="0"/>
              <a:t>20/11/2025</a:t>
            </a:fld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4827813" y="4082142"/>
            <a:ext cx="148862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ECBCF8A4-C2B4-4945-8D79-C9D46B7FBECB}"/>
              </a:ext>
            </a:extLst>
          </p:cNvPr>
          <p:cNvGrpSpPr/>
          <p:nvPr userDrawn="1"/>
        </p:nvGrpSpPr>
        <p:grpSpPr>
          <a:xfrm>
            <a:off x="4793474" y="2475187"/>
            <a:ext cx="748798" cy="134113"/>
            <a:chOff x="4827813" y="2534636"/>
            <a:chExt cx="996651" cy="178504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79C2256-8A0F-4625-86F0-FB439F3EAD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53CF488-6D31-4B63-A3C6-C4D838C23FCE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32985B6-7260-445A-A580-6993E0DEBFD9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BC682E1-4E5D-4006-81EA-550DD98166E4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0C7F772-E2DA-4B13-AC2E-28A0EE6D84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424363" cy="6858000"/>
          </a:xfrm>
          <a:solidFill>
            <a:schemeClr val="bg2"/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7953C80-71A5-4AA2-AEAD-21948D1AA6DC}"/>
              </a:ext>
            </a:extLst>
          </p:cNvPr>
          <p:cNvSpPr/>
          <p:nvPr userDrawn="1"/>
        </p:nvSpPr>
        <p:spPr>
          <a:xfrm>
            <a:off x="8621485" y="4408714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C4582D1-F710-4E2F-9868-CB89116D5932}"/>
              </a:ext>
            </a:extLst>
          </p:cNvPr>
          <p:cNvSpPr/>
          <p:nvPr userDrawn="1"/>
        </p:nvSpPr>
        <p:spPr>
          <a:xfrm>
            <a:off x="8303078" y="4184310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994553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16441-0F1F-453B-BACF-543CEDE2A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8430" y="1046163"/>
            <a:ext cx="5445369" cy="1114784"/>
          </a:xfrm>
        </p:spPr>
        <p:txBody>
          <a:bodyPr lIns="0" tIns="0" rIns="0" bIns="0" rtlCol="0" anchor="b">
            <a:noAutofit/>
          </a:bodyPr>
          <a:lstStyle>
            <a:lvl1pPr>
              <a:defRPr sz="3200" b="1" cap="all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C9302-80D9-4A88-8591-DE2D4BA1F91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908430" y="2506662"/>
            <a:ext cx="5445370" cy="3454523"/>
          </a:xfrm>
        </p:spPr>
        <p:txBody>
          <a:bodyPr lIns="0" tIns="0" rIns="0" bIns="0" rtlCol="0">
            <a:noAutofit/>
          </a:bodyPr>
          <a:lstStyle>
            <a:lvl1pPr>
              <a:lnSpc>
                <a:spcPct val="100000"/>
              </a:lnSpc>
              <a:buClr>
                <a:schemeClr val="accent1"/>
              </a:buClr>
              <a:defRPr sz="1800"/>
            </a:lvl1pPr>
            <a:lvl2pPr>
              <a:lnSpc>
                <a:spcPct val="100000"/>
              </a:lnSpc>
              <a:buClr>
                <a:schemeClr val="accent1"/>
              </a:buClr>
              <a:defRPr sz="1600"/>
            </a:lvl2pPr>
            <a:lvl3pPr>
              <a:lnSpc>
                <a:spcPct val="100000"/>
              </a:lnSpc>
              <a:buClr>
                <a:schemeClr val="accent1"/>
              </a:buClr>
              <a:defRPr sz="1400"/>
            </a:lvl3pPr>
            <a:lvl4pPr>
              <a:lnSpc>
                <a:spcPct val="100000"/>
              </a:lnSpc>
              <a:buClr>
                <a:schemeClr val="accent1"/>
              </a:buClr>
              <a:defRPr sz="1200"/>
            </a:lvl4pPr>
            <a:lvl5pPr>
              <a:lnSpc>
                <a:spcPct val="100000"/>
              </a:lnSpc>
              <a:buClr>
                <a:schemeClr val="accent1"/>
              </a:buClr>
              <a:defRPr sz="1200"/>
            </a:lvl5pPr>
          </a:lstStyle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Content Placeholder 16">
            <a:extLst>
              <a:ext uri="{FF2B5EF4-FFF2-40B4-BE49-F238E27FC236}">
                <a16:creationId xmlns:a16="http://schemas.microsoft.com/office/drawing/2014/main" id="{6AEAE6ED-58FA-4039-939A-E4032520CB3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 rtlCol="0">
            <a:noAutofit/>
          </a:bodyPr>
          <a:lstStyle>
            <a:lvl1pPr marL="0" indent="0">
              <a:buNone/>
              <a:defRPr sz="140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 dirty="0"/>
              <a:t>Your company name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502AABE-45EB-48A5-AD25-47BD8B79DF6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9045" y="0"/>
            <a:ext cx="5210175" cy="5961063"/>
          </a:xfrm>
          <a:solidFill>
            <a:schemeClr val="bg1">
              <a:lumMod val="85000"/>
            </a:schemeClr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5679220" y="2286312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CF1D2ED-7B25-4251-BF07-47FBAA534810}"/>
              </a:ext>
            </a:extLst>
          </p:cNvPr>
          <p:cNvGrpSpPr/>
          <p:nvPr userDrawn="1"/>
        </p:nvGrpSpPr>
        <p:grpSpPr>
          <a:xfrm>
            <a:off x="11079786" y="421045"/>
            <a:ext cx="748798" cy="13411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725921A-0ED5-431E-899C-28A6920B5029}"/>
              </a:ext>
            </a:extLst>
          </p:cNvPr>
          <p:cNvSpPr/>
          <p:nvPr userDrawn="1"/>
        </p:nvSpPr>
        <p:spPr>
          <a:xfrm>
            <a:off x="10039330" y="896815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E8B169A-8A2F-4425-A9A1-1B828428B434}"/>
              </a:ext>
            </a:extLst>
          </p:cNvPr>
          <p:cNvSpPr/>
          <p:nvPr userDrawn="1"/>
        </p:nvSpPr>
        <p:spPr>
          <a:xfrm>
            <a:off x="9720923" y="672411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7508020" y="2286312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184765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Three Ph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16441-0F1F-453B-BACF-543CEDE2A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1046163"/>
            <a:ext cx="5445369" cy="1114784"/>
          </a:xfrm>
        </p:spPr>
        <p:txBody>
          <a:bodyPr lIns="0" tIns="0" rIns="0" bIns="0" rtlCol="0" anchor="b">
            <a:noAutofit/>
          </a:bodyPr>
          <a:lstStyle>
            <a:lvl1pPr>
              <a:defRPr sz="3200" b="1" cap="all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C9302-80D9-4A88-8591-DE2D4BA1F91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63416" y="2506662"/>
            <a:ext cx="5445370" cy="3454523"/>
          </a:xfrm>
        </p:spPr>
        <p:txBody>
          <a:bodyPr lIns="0" tIns="0" rIns="0" bIns="0" rtlCol="0">
            <a:noAutofit/>
          </a:bodyPr>
          <a:lstStyle>
            <a:lvl1pPr>
              <a:lnSpc>
                <a:spcPct val="100000"/>
              </a:lnSpc>
              <a:defRPr sz="18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400"/>
            </a:lvl3pPr>
            <a:lvl4pPr>
              <a:lnSpc>
                <a:spcPct val="100000"/>
              </a:lnSpc>
              <a:defRPr sz="1200"/>
            </a:lvl4pPr>
            <a:lvl5pPr>
              <a:lnSpc>
                <a:spcPct val="100000"/>
              </a:lnSpc>
              <a:defRPr sz="1200"/>
            </a:lvl5pPr>
          </a:lstStyle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Content Placeholder 16">
            <a:extLst>
              <a:ext uri="{FF2B5EF4-FFF2-40B4-BE49-F238E27FC236}">
                <a16:creationId xmlns:a16="http://schemas.microsoft.com/office/drawing/2014/main" id="{6AEAE6ED-58FA-4039-939A-E4032520CB3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 rtlCol="0">
            <a:noAutofit/>
          </a:bodyPr>
          <a:lstStyle>
            <a:lvl1pPr marL="0" indent="0">
              <a:buNone/>
              <a:defRPr sz="1400" b="1" cap="all" baseline="0">
                <a:solidFill>
                  <a:schemeClr val="accent3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 dirty="0"/>
              <a:t>Your company name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502AABE-45EB-48A5-AD25-47BD8B79DF6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919755" y="1"/>
            <a:ext cx="3430408" cy="4091942"/>
          </a:xfrm>
          <a:solidFill>
            <a:schemeClr val="bg1">
              <a:lumMod val="85000"/>
            </a:schemeClr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-24055" y="2286312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CF1D2ED-7B25-4251-BF07-47FBAA534810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725921A-0ED5-431E-899C-28A6920B5029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E8B169A-8A2F-4425-A9A1-1B828428B434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1804745" y="2286312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icture Placeholder 9">
            <a:extLst>
              <a:ext uri="{FF2B5EF4-FFF2-40B4-BE49-F238E27FC236}">
                <a16:creationId xmlns:a16="http://schemas.microsoft.com/office/drawing/2014/main" id="{63A2A33D-4D91-454D-A35B-6DA97069EC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2186" y="555157"/>
            <a:ext cx="2649814" cy="4298197"/>
          </a:xfrm>
          <a:solidFill>
            <a:schemeClr val="bg1">
              <a:lumMod val="85000"/>
            </a:schemeClr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7EC67FB7-777C-473E-95B8-585AA8E6640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919754" y="4289110"/>
            <a:ext cx="3430407" cy="1672075"/>
          </a:xfrm>
          <a:solidFill>
            <a:schemeClr val="bg1">
              <a:lumMod val="85000"/>
            </a:schemeClr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4058956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3794663"/>
            <a:ext cx="10515600" cy="823232"/>
          </a:xfr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IN" sz="3600" b="1" cap="all" baseline="0"/>
            </a:lvl1pPr>
          </a:lstStyle>
          <a:p>
            <a:pPr lvl="0" rtl="0"/>
            <a:r>
              <a:rPr lang="en-GB" noProof="0" dirty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BFC94-FFEC-4290-AC27-760323F21BA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1850" y="4839691"/>
            <a:ext cx="10515600" cy="1305379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n-US" sz="1800" b="0" cap="none" baseline="0" dirty="0" smtClean="0"/>
            </a:lvl1pPr>
          </a:lstStyle>
          <a:p>
            <a:pPr marL="228600" lvl="0" indent="-228600" rtl="0"/>
            <a:r>
              <a:rPr lang="en-GB" noProof="0" dirty="0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389277-B3D3-4AEE-8BE0-0559A73969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13018"/>
          </a:xfrm>
          <a:solidFill>
            <a:schemeClr val="bg1">
              <a:lumMod val="8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5351690" y="3748188"/>
            <a:ext cx="1488621" cy="0"/>
          </a:xfrm>
          <a:prstGeom prst="line">
            <a:avLst/>
          </a:prstGeom>
          <a:ln w="139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B34A1799-63F2-4B23-A188-7BAB23FB821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 rtlCol="0">
            <a:noAutofit/>
          </a:bodyPr>
          <a:lstStyle>
            <a:lvl1pPr marL="0" indent="0">
              <a:buNone/>
              <a:defRPr sz="140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 dirty="0"/>
              <a:t>Your company name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5844635-8274-49B1-BBEC-354A0872E526}"/>
              </a:ext>
            </a:extLst>
          </p:cNvPr>
          <p:cNvGrpSpPr/>
          <p:nvPr userDrawn="1"/>
        </p:nvGrpSpPr>
        <p:grpSpPr>
          <a:xfrm>
            <a:off x="5721601" y="4594679"/>
            <a:ext cx="748798" cy="134113"/>
            <a:chOff x="4827813" y="2534636"/>
            <a:chExt cx="996651" cy="178504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9754643C-5B30-4FC2-BFAC-4FD007AC9EC7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FDDB55-6BA5-4489-9E37-4A76254A5CD7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DA023CF8-2471-40A5-B2EF-E9BF4DF2C0E1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F9B0428F-5D1A-4CD3-BDA2-9CA7F5141455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4278063850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&amp;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7E7-A574-47D2-9624-D12F475605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3416" y="246186"/>
            <a:ext cx="3206261" cy="1037492"/>
          </a:xfrm>
        </p:spPr>
        <p:txBody>
          <a:bodyPr lIns="0" tIns="0" rIns="0" bIns="0" rtlCol="0" anchor="b">
            <a:noAutofit/>
          </a:bodyPr>
          <a:lstStyle>
            <a:lvl1pPr>
              <a:defRPr sz="3200" b="1" cap="all" baseline="0"/>
            </a:lvl1pPr>
          </a:lstStyle>
          <a:p>
            <a:pPr rtl="0"/>
            <a:r>
              <a:rPr lang="en-GB" noProof="0" dirty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2D9B6D-CE43-4FB1-87C0-D3565E73024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80986" y="2426274"/>
            <a:ext cx="3008434" cy="601087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9D73CD-EB11-4ED6-80CF-B68320D57E91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080986" y="3097702"/>
            <a:ext cx="3008434" cy="3091961"/>
          </a:xfrm>
        </p:spPr>
        <p:txBody>
          <a:bodyPr lIns="0" tIns="0" rIns="0" bIns="0" rtlCol="0">
            <a:no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1" name="Content Placeholder 16">
            <a:extLst>
              <a:ext uri="{FF2B5EF4-FFF2-40B4-BE49-F238E27FC236}">
                <a16:creationId xmlns:a16="http://schemas.microsoft.com/office/drawing/2014/main" id="{57889B18-CC7E-47A7-B83B-45D7871D298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 rtlCol="0">
            <a:noAutofit/>
          </a:bodyPr>
          <a:lstStyle>
            <a:lvl1pPr marL="0" indent="0">
              <a:buNone/>
              <a:defRPr sz="1400" b="1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 dirty="0"/>
              <a:t>Your company name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6A27954-3A0E-430B-AD48-05A3F3278D70}"/>
              </a:ext>
            </a:extLst>
          </p:cNvPr>
          <p:cNvGrpSpPr/>
          <p:nvPr userDrawn="1"/>
        </p:nvGrpSpPr>
        <p:grpSpPr>
          <a:xfrm>
            <a:off x="-24056" y="1452564"/>
            <a:ext cx="3385227" cy="134113"/>
            <a:chOff x="-24055" y="1452565"/>
            <a:chExt cx="2374534" cy="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9C089FD-3BC7-434F-810A-04F78AFC84D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24055" y="1452565"/>
              <a:ext cx="1717831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F7AC837-D78F-424C-9FDC-C3A445A5E0B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804745" y="1452565"/>
              <a:ext cx="545734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3639489" y="421045"/>
            <a:ext cx="0" cy="5768619"/>
          </a:xfrm>
          <a:prstGeom prst="line">
            <a:avLst/>
          </a:prstGeom>
          <a:ln w="635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A09F60F9-61AE-4464-B369-1CF86DB708DA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7870582" y="2426274"/>
            <a:ext cx="3008434" cy="601087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Master text styles</a:t>
            </a: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124CEF01-2C7C-4568-8A45-5F5A058ECFC1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7870582" y="3097702"/>
            <a:ext cx="3008434" cy="3091961"/>
          </a:xfrm>
        </p:spPr>
        <p:txBody>
          <a:bodyPr lIns="0" tIns="0" rIns="0" bIns="0" rtlCol="0">
            <a:no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</a:lstStyle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AF86618-E012-4E70-91E3-A72E71C63E6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080986" y="1676296"/>
            <a:ext cx="587932" cy="587932"/>
          </a:xfrm>
          <a:noFill/>
        </p:spPr>
        <p:txBody>
          <a:bodyPr rtlCol="0" anchor="ctr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Icon Here</a:t>
            </a:r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4FF378B9-734E-4C43-836C-CB80566DDB15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7868008" y="1676296"/>
            <a:ext cx="587932" cy="587932"/>
          </a:xfrm>
          <a:noFill/>
        </p:spPr>
        <p:txBody>
          <a:bodyPr rtlCol="0" anchor="ctr">
            <a:no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Icon Here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3F366940-FB5E-4B76-8829-80C14F137B3A}"/>
              </a:ext>
            </a:extLst>
          </p:cNvPr>
          <p:cNvSpPr/>
          <p:nvPr userDrawn="1"/>
        </p:nvSpPr>
        <p:spPr>
          <a:xfrm>
            <a:off x="10251393" y="555158"/>
            <a:ext cx="3298372" cy="3298372"/>
          </a:xfrm>
          <a:prstGeom prst="ellipse">
            <a:avLst/>
          </a:prstGeom>
          <a:noFill/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5486FFB-46EF-4E74-BFFF-7ED054DB0D9C}"/>
              </a:ext>
            </a:extLst>
          </p:cNvPr>
          <p:cNvSpPr/>
          <p:nvPr userDrawn="1"/>
        </p:nvSpPr>
        <p:spPr>
          <a:xfrm>
            <a:off x="9932986" y="330754"/>
            <a:ext cx="1268186" cy="1268186"/>
          </a:xfrm>
          <a:prstGeom prst="ellipse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6F2CCF2-293A-49CA-B2A9-134BB5DEF98E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4080985" y="480157"/>
            <a:ext cx="6944563" cy="823912"/>
          </a:xfrm>
        </p:spPr>
        <p:txBody>
          <a:bodyPr lIns="0" tIns="0" rIns="0" bIns="0" rtlCol="0" anchor="ctr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Master text styles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D35CCD2-B73F-944C-B572-7FBFC7DE22E4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D8F78D8-558F-3540-A5F4-B1AD8942B341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3F8F621A-F298-2B48-B7E0-8D9BEE8AA763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C17A3A3B-82AE-0A46-AE32-9B111F975BDB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F206CE3-6B94-C340-8BA3-A2A4E407E499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219051630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Vertical Purp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389277-B3D3-4AEE-8BE0-0559A73969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16488" y="0"/>
            <a:ext cx="6875511" cy="6858000"/>
          </a:xfrm>
          <a:solidFill>
            <a:schemeClr val="bg1">
              <a:lumMod val="85000"/>
            </a:schemeClr>
          </a:solidFill>
        </p:spPr>
        <p:txBody>
          <a:bodyPr rtlCol="0"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36DA47-61AF-4CF1-8DF3-3721934D13E3}"/>
              </a:ext>
            </a:extLst>
          </p:cNvPr>
          <p:cNvSpPr/>
          <p:nvPr userDrawn="1"/>
        </p:nvSpPr>
        <p:spPr>
          <a:xfrm>
            <a:off x="0" y="0"/>
            <a:ext cx="5316488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56FD760-FBDC-4410-A039-469F7931D3A3}"/>
              </a:ext>
            </a:extLst>
          </p:cNvPr>
          <p:cNvSpPr/>
          <p:nvPr userDrawn="1"/>
        </p:nvSpPr>
        <p:spPr>
          <a:xfrm>
            <a:off x="831850" y="1723292"/>
            <a:ext cx="5307246" cy="37455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651" y="1087907"/>
            <a:ext cx="4468698" cy="1444275"/>
          </a:xfrm>
        </p:spPr>
        <p:txBody>
          <a:bodyPr vert="horz" lIns="91440" tIns="792000" rIns="91440" bIns="45720" rtlCol="0" anchor="t">
            <a:noAutofit/>
          </a:bodyPr>
          <a:lstStyle>
            <a:lvl1pPr algn="l">
              <a:defRPr lang="en-IN" sz="36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 dirty="0"/>
              <a:t>TITLE HERE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BFC94-FFEC-4290-AC27-760323F21BA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68711" y="2552611"/>
            <a:ext cx="4097778" cy="1992819"/>
          </a:xfrm>
        </p:spPr>
        <p:txBody>
          <a:bodyPr vert="horz" lIns="91440" tIns="45720" rIns="91440" bIns="45720" rtlCol="0"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sz="1800" b="0" cap="none" baseline="0" dirty="0" smtClean="0">
                <a:solidFill>
                  <a:schemeClr val="bg1"/>
                </a:solidFill>
              </a:defRPr>
            </a:lvl1pPr>
          </a:lstStyle>
          <a:p>
            <a:pPr marL="228600" lvl="0" indent="-228600" rtl="0"/>
            <a:r>
              <a:rPr lang="en-GB" noProof="0" dirty="0"/>
              <a:t>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454991" y="1620451"/>
            <a:ext cx="148862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B34A1799-63F2-4B23-A188-7BAB23FB821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63416" y="6462713"/>
            <a:ext cx="2262187" cy="249237"/>
          </a:xfrm>
        </p:spPr>
        <p:txBody>
          <a:bodyPr rtlCol="0">
            <a:noAutofit/>
          </a:bodyPr>
          <a:lstStyle>
            <a:lvl1pPr marL="0" indent="0">
              <a:buNone/>
              <a:defRPr sz="14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 dirty="0"/>
              <a:t>Your company name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F2EA84-5150-479B-86D5-F4BAE1263488}"/>
              </a:ext>
            </a:extLst>
          </p:cNvPr>
          <p:cNvGrpSpPr/>
          <p:nvPr userDrawn="1"/>
        </p:nvGrpSpPr>
        <p:grpSpPr>
          <a:xfrm flipH="1">
            <a:off x="1130928" y="4803540"/>
            <a:ext cx="3616779" cy="3522776"/>
            <a:chOff x="2555621" y="3917613"/>
            <a:chExt cx="3616779" cy="3522776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0699C4B-8D8E-47E2-A0C5-D71C25ABAC72}"/>
                </a:ext>
              </a:extLst>
            </p:cNvPr>
            <p:cNvSpPr/>
            <p:nvPr userDrawn="1"/>
          </p:nvSpPr>
          <p:spPr>
            <a:xfrm>
              <a:off x="2874028" y="4142017"/>
              <a:ext cx="3298372" cy="3298372"/>
            </a:xfrm>
            <a:prstGeom prst="ellipse">
              <a:avLst/>
            </a:prstGeom>
            <a:noFill/>
            <a:ln w="31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2F607AB9-31A7-4B79-9AFE-0DFDB792E20C}"/>
                </a:ext>
              </a:extLst>
            </p:cNvPr>
            <p:cNvSpPr/>
            <p:nvPr userDrawn="1"/>
          </p:nvSpPr>
          <p:spPr>
            <a:xfrm>
              <a:off x="2555621" y="3917613"/>
              <a:ext cx="1268186" cy="1268186"/>
            </a:xfrm>
            <a:prstGeom prst="ellipse">
              <a:avLst/>
            </a:prstGeom>
            <a:noFill/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941749301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CABAC-B403-4354-A27F-4C38B08C1D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712885" y="2704121"/>
            <a:ext cx="6556248" cy="750278"/>
          </a:xfrm>
        </p:spPr>
        <p:txBody>
          <a:bodyPr rtlCol="0"/>
          <a:lstStyle>
            <a:lvl1pPr>
              <a:defRPr lang="en-US" sz="4800" b="1" kern="1200" cap="all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r>
              <a:rPr lang="en-GB" noProof="0" dirty="0"/>
              <a:t>Thank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1F6530BF-DDAD-40CB-8B6B-D2DD592EFA13}" type="datetime1">
              <a:rPr lang="en-GB" noProof="0" smtClean="0"/>
              <a:t>20/11/2025</a:t>
            </a:fld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4827813" y="3760408"/>
            <a:ext cx="148862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0C7F772-E2DA-4B13-AC2E-28A0EE6D846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424363" cy="6858000"/>
          </a:xfrm>
          <a:solidFill>
            <a:schemeClr val="bg2"/>
          </a:solidFill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7953C80-71A5-4AA2-AEAD-21948D1AA6DC}"/>
              </a:ext>
            </a:extLst>
          </p:cNvPr>
          <p:cNvSpPr/>
          <p:nvPr userDrawn="1"/>
        </p:nvSpPr>
        <p:spPr>
          <a:xfrm>
            <a:off x="8621485" y="4408714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C4582D1-F710-4E2F-9868-CB89116D5932}"/>
              </a:ext>
            </a:extLst>
          </p:cNvPr>
          <p:cNvSpPr/>
          <p:nvPr userDrawn="1"/>
        </p:nvSpPr>
        <p:spPr>
          <a:xfrm>
            <a:off x="8303078" y="4184310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pic>
        <p:nvPicPr>
          <p:cNvPr id="23" name="Graphic 22" descr="Envelope">
            <a:extLst>
              <a:ext uri="{FF2B5EF4-FFF2-40B4-BE49-F238E27FC236}">
                <a16:creationId xmlns:a16="http://schemas.microsoft.com/office/drawing/2014/main" id="{3C32C7E5-809C-4E12-8962-1B868951E67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34803" y="4029040"/>
            <a:ext cx="469232" cy="469232"/>
          </a:xfrm>
          <a:prstGeom prst="rect">
            <a:avLst/>
          </a:prstGeom>
        </p:spPr>
      </p:pic>
      <p:sp>
        <p:nvSpPr>
          <p:cNvPr id="34" name="Subtitle 2">
            <a:extLst>
              <a:ext uri="{FF2B5EF4-FFF2-40B4-BE49-F238E27FC236}">
                <a16:creationId xmlns:a16="http://schemas.microsoft.com/office/drawing/2014/main" id="{31AD270F-1692-4526-B979-6B5945A20D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809" y="4126311"/>
            <a:ext cx="3640478" cy="433938"/>
          </a:xfrm>
        </p:spPr>
        <p:txBody>
          <a:bodyPr rtlCol="0">
            <a:normAutofit/>
          </a:bodyPr>
          <a:lstStyle>
            <a:lvl1pPr marL="0" indent="0" algn="l">
              <a:buNone/>
              <a:defRPr sz="1800" b="0" cap="none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39" name="Content Placeholder 38">
            <a:extLst>
              <a:ext uri="{FF2B5EF4-FFF2-40B4-BE49-F238E27FC236}">
                <a16:creationId xmlns:a16="http://schemas.microsoft.com/office/drawing/2014/main" id="{382940E6-7963-411F-B35A-57121171A98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408614" y="4836222"/>
            <a:ext cx="3638674" cy="45393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b="0" cap="none" baseline="0" dirty="0" smtClean="0"/>
            </a:lvl1pPr>
            <a:lvl2pPr>
              <a:defRPr lang="en-US" sz="2000" dirty="0" smtClean="0"/>
            </a:lvl2pPr>
            <a:lvl3pPr>
              <a:defRPr lang="en-US" sz="1800" dirty="0" smtClean="0"/>
            </a:lvl3pPr>
            <a:lvl4pPr>
              <a:defRPr lang="en-US" sz="1600" dirty="0" smtClean="0"/>
            </a:lvl4pPr>
            <a:lvl5pPr>
              <a:defRPr lang="en-IN" sz="1600" dirty="0"/>
            </a:lvl5pPr>
          </a:lstStyle>
          <a:p>
            <a:pPr marL="228600" lvl="0" indent="-228600" rtl="0"/>
            <a:r>
              <a:rPr lang="en-GB" noProof="0" dirty="0"/>
              <a:t>Edit Master text styles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F8FC2D7-B114-3444-8684-995FC4D6D459}"/>
              </a:ext>
            </a:extLst>
          </p:cNvPr>
          <p:cNvGrpSpPr/>
          <p:nvPr userDrawn="1"/>
        </p:nvGrpSpPr>
        <p:grpSpPr>
          <a:xfrm>
            <a:off x="4793474" y="2475187"/>
            <a:ext cx="748798" cy="134113"/>
            <a:chOff x="4827813" y="2534636"/>
            <a:chExt cx="996651" cy="178504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CEE45073-ED8E-0544-85FA-9AF5A478417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B8BAF06E-A8A8-484C-8F6C-E42EDC46BBCB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586EB62D-13C7-6E43-9D98-B706D2B9ADDF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35CF3453-ED5A-024D-8815-C08EFA13D1A6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pic>
        <p:nvPicPr>
          <p:cNvPr id="3" name="Graphic 2" descr="Link">
            <a:extLst>
              <a:ext uri="{FF2B5EF4-FFF2-40B4-BE49-F238E27FC236}">
                <a16:creationId xmlns:a16="http://schemas.microsoft.com/office/drawing/2014/main" id="{16E3F5A0-978F-8D46-BBFB-19A7F7883D93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87152" y="4809677"/>
            <a:ext cx="542081" cy="542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3597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582E5-8FA2-4056-805F-EF36F706689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86300" y="2726872"/>
            <a:ext cx="7233557" cy="832077"/>
          </a:xfrm>
        </p:spPr>
        <p:txBody>
          <a:bodyPr rtlCol="0" anchor="b">
            <a:normAutofit/>
          </a:bodyPr>
          <a:lstStyle>
            <a:lvl1pPr algn="l">
              <a:defRPr sz="4800" b="1" cap="all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 dirty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085D6F-874B-44F8-B241-51EF13CA9C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6300" y="3569380"/>
            <a:ext cx="7233557" cy="365125"/>
          </a:xfrm>
        </p:spPr>
        <p:txBody>
          <a:bodyPr lIns="0" rtlCol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E5D2F-535D-4D7C-9BE1-84BFEC7A654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2A01307D-01DA-4CFB-BC7D-43FA9F7005F4}" type="datetime1">
              <a:rPr lang="en-GB" noProof="0" smtClean="0"/>
              <a:t>20/11/2025</a:t>
            </a:fld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4363625-95D4-4DF0-A1AA-D060728EC426}"/>
              </a:ext>
            </a:extLst>
          </p:cNvPr>
          <p:cNvCxnSpPr>
            <a:cxnSpLocks/>
          </p:cNvCxnSpPr>
          <p:nvPr userDrawn="1"/>
        </p:nvCxnSpPr>
        <p:spPr>
          <a:xfrm>
            <a:off x="4827813" y="4082142"/>
            <a:ext cx="148862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ECBCF8A4-C2B4-4945-8D79-C9D46B7FBECB}"/>
              </a:ext>
            </a:extLst>
          </p:cNvPr>
          <p:cNvGrpSpPr/>
          <p:nvPr userDrawn="1"/>
        </p:nvGrpSpPr>
        <p:grpSpPr>
          <a:xfrm>
            <a:off x="4793474" y="2475187"/>
            <a:ext cx="748798" cy="134113"/>
            <a:chOff x="4827813" y="2534636"/>
            <a:chExt cx="996651" cy="178504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79C2256-8A0F-4625-86F0-FB439F3EAD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253CF488-6D31-4B63-A3C6-C4D838C23FCE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32985B6-7260-445A-A580-6993E0DEBFD9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BC682E1-4E5D-4006-81EA-550DD98166E4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47953C80-71A5-4AA2-AEAD-21948D1AA6DC}"/>
              </a:ext>
            </a:extLst>
          </p:cNvPr>
          <p:cNvSpPr/>
          <p:nvPr userDrawn="1"/>
        </p:nvSpPr>
        <p:spPr>
          <a:xfrm>
            <a:off x="8621485" y="4408714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C4582D1-F710-4E2F-9868-CB89116D5932}"/>
              </a:ext>
            </a:extLst>
          </p:cNvPr>
          <p:cNvSpPr/>
          <p:nvPr userDrawn="1"/>
        </p:nvSpPr>
        <p:spPr>
          <a:xfrm>
            <a:off x="8303078" y="4184310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F8A1A8-E078-4836-ABD1-CD4E75BBF58F}"/>
              </a:ext>
            </a:extLst>
          </p:cNvPr>
          <p:cNvSpPr/>
          <p:nvPr userDrawn="1"/>
        </p:nvSpPr>
        <p:spPr>
          <a:xfrm>
            <a:off x="0" y="0"/>
            <a:ext cx="4424363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6177531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C89B828-B338-413C-B008-0A8566F48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888A4FD-81F4-4588-9E6D-70E57577D8BF}"/>
              </a:ext>
            </a:extLst>
          </p:cNvPr>
          <p:cNvCxnSpPr>
            <a:cxnSpLocks/>
          </p:cNvCxnSpPr>
          <p:nvPr userDrawn="1"/>
        </p:nvCxnSpPr>
        <p:spPr>
          <a:xfrm>
            <a:off x="5679220" y="2286312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CF1D2ED-7B25-4251-BF07-47FBAA534810}"/>
              </a:ext>
            </a:extLst>
          </p:cNvPr>
          <p:cNvGrpSpPr/>
          <p:nvPr userDrawn="1"/>
        </p:nvGrpSpPr>
        <p:grpSpPr>
          <a:xfrm>
            <a:off x="11079786" y="421045"/>
            <a:ext cx="748798" cy="134113"/>
            <a:chOff x="4827813" y="2534636"/>
            <a:chExt cx="996651" cy="178504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397537E-DF51-4990-9447-2DAE98ABC683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E99CAB5-81F4-4EA8-8B36-4A70C59861FD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6AADF9A-A507-4453-8CE3-3F78BB303FA4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33AA69F-C4B8-479C-9F0F-69C184D0611F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725921A-0ED5-431E-899C-28A6920B5029}"/>
              </a:ext>
            </a:extLst>
          </p:cNvPr>
          <p:cNvSpPr/>
          <p:nvPr userDrawn="1"/>
        </p:nvSpPr>
        <p:spPr>
          <a:xfrm>
            <a:off x="10039330" y="896815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E8B169A-8A2F-4425-A9A1-1B828428B434}"/>
              </a:ext>
            </a:extLst>
          </p:cNvPr>
          <p:cNvSpPr/>
          <p:nvPr userDrawn="1"/>
        </p:nvSpPr>
        <p:spPr>
          <a:xfrm>
            <a:off x="9720923" y="672411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3B45974-F6C7-40D3-9399-E05FA19C565E}"/>
              </a:ext>
            </a:extLst>
          </p:cNvPr>
          <p:cNvCxnSpPr>
            <a:cxnSpLocks/>
          </p:cNvCxnSpPr>
          <p:nvPr userDrawn="1"/>
        </p:nvCxnSpPr>
        <p:spPr>
          <a:xfrm>
            <a:off x="7508020" y="2286312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9A55704E-D515-4774-90C6-5F887DDAE55E}"/>
              </a:ext>
            </a:extLst>
          </p:cNvPr>
          <p:cNvSpPr/>
          <p:nvPr userDrawn="1"/>
        </p:nvSpPr>
        <p:spPr>
          <a:xfrm>
            <a:off x="469044" y="1"/>
            <a:ext cx="5210176" cy="59610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4878778-0299-471F-A4C9-D0C1E82ED8D2}"/>
              </a:ext>
            </a:extLst>
          </p:cNvPr>
          <p:cNvCxnSpPr>
            <a:cxnSpLocks/>
          </p:cNvCxnSpPr>
          <p:nvPr userDrawn="1"/>
        </p:nvCxnSpPr>
        <p:spPr>
          <a:xfrm>
            <a:off x="1001746" y="1290512"/>
            <a:ext cx="1488621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E39D1C78-6110-4052-8455-7E7893F7F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466" y="1276857"/>
            <a:ext cx="4097778" cy="1255325"/>
          </a:xfrm>
        </p:spPr>
        <p:txBody>
          <a:bodyPr rtlCol="0"/>
          <a:lstStyle>
            <a:lvl1pPr>
              <a:defRPr lang="en-US" sz="3600" b="1" kern="1200" cap="all" baseline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3405997-7AE2-4C6E-8A7D-735F58A49D1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15467" y="2620651"/>
            <a:ext cx="4097778" cy="1933681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b="0" cap="none" baseline="0">
                <a:solidFill>
                  <a:schemeClr val="bg1"/>
                </a:solidFill>
              </a:defRPr>
            </a:lvl1pPr>
          </a:lstStyle>
          <a:p>
            <a:pPr lvl="0" rtl="0">
              <a:lnSpc>
                <a:spcPct val="100000"/>
              </a:lnSpc>
              <a:buNone/>
            </a:pPr>
            <a:r>
              <a:rPr lang="en-GB" noProof="0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153372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BE814D66-F00F-0D44-AD03-889FEE787EB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63416" y="1825625"/>
            <a:ext cx="1146516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F9B990C-5D9C-4A90-AC73-5889BC9F75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en-GB" noProof="0" dirty="0"/>
              <a:t>CLICK TO EDIT MASTER TITLE STYLE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4C85E5F-5B5E-48CC-8469-0263621D91FF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E4E300-6C8E-4262-BE1D-587C7B70E7ED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2897028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lIns="0" tIns="0" rIns="0" bIns="0" rtlCol="0" anchor="b">
            <a:noAutofit/>
          </a:bodyPr>
          <a:lstStyle>
            <a:lvl1pPr>
              <a:defRPr sz="3200" b="1" cap="all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6E22FA8C-3243-4716-A6BD-F37D6058FB43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347381" y="1825625"/>
            <a:ext cx="5481203" cy="4351338"/>
          </a:xfrm>
        </p:spPr>
        <p:txBody>
          <a:bodyPr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ABE3FD8-339C-4F75-876F-8347ADE67E94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63416" y="1825625"/>
            <a:ext cx="5481203" cy="4351338"/>
          </a:xfrm>
        </p:spPr>
        <p:txBody>
          <a:bodyPr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72FB389-5EA4-4084-B7A2-A4D0A43561F6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7783FE1-0115-4345-89B2-C073569FB8EE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66146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lIns="0" tIns="0" rIns="0" bIns="0" rtlCol="0" anchor="b">
            <a:noAutofit/>
          </a:bodyPr>
          <a:lstStyle>
            <a:lvl1pPr>
              <a:defRPr sz="3200" b="1" cap="all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27" name="Text Placeholder 4">
            <a:extLst>
              <a:ext uri="{FF2B5EF4-FFF2-40B4-BE49-F238E27FC236}">
                <a16:creationId xmlns:a16="http://schemas.microsoft.com/office/drawing/2014/main" id="{9F73353B-C50B-4A8A-87CF-657C1EB8940F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47380" y="1681163"/>
            <a:ext cx="5481203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Master text styles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5EFF7F5E-3221-4390-9B17-D1944365BF12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347379" y="2586215"/>
            <a:ext cx="5481203" cy="3603448"/>
          </a:xfrm>
        </p:spPr>
        <p:txBody>
          <a:bodyPr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9506B516-77C1-431B-A8A5-68FA5D4B6D7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63416" y="1681163"/>
            <a:ext cx="548120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 dirty="0"/>
              <a:t>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860F1452-CAB9-4154-ADCC-9245E71D0D2C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63416" y="2586215"/>
            <a:ext cx="5481202" cy="3603448"/>
          </a:xfrm>
        </p:spPr>
        <p:txBody>
          <a:bodyPr rtlCol="0"/>
          <a:lstStyle/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12892DF4-5A8A-4E92-A425-210ABE570F58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99AE2680-A46C-4B06-9ED9-53E617C1F174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5278557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44E22-137C-4913-A29E-04F82EA8786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3794663"/>
            <a:ext cx="10515600" cy="823232"/>
          </a:xfr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IN" sz="3600" b="1" cap="all" baseline="0"/>
            </a:lvl1pPr>
          </a:lstStyle>
          <a:p>
            <a:pPr lvl="0" rtl="0"/>
            <a:r>
              <a:rPr lang="en-GB" noProof="0" dirty="0"/>
              <a:t>TITLE HERE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139FA-A83B-432B-9C7C-26634F46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93E40EC-FFAE-4BC0-932E-60CC9A1785C0}"/>
              </a:ext>
            </a:extLst>
          </p:cNvPr>
          <p:cNvCxnSpPr>
            <a:cxnSpLocks/>
          </p:cNvCxnSpPr>
          <p:nvPr userDrawn="1"/>
        </p:nvCxnSpPr>
        <p:spPr>
          <a:xfrm>
            <a:off x="5351690" y="3748188"/>
            <a:ext cx="1488621" cy="0"/>
          </a:xfrm>
          <a:prstGeom prst="line">
            <a:avLst/>
          </a:prstGeom>
          <a:ln w="139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5844635-8274-49B1-BBEC-354A0872E526}"/>
              </a:ext>
            </a:extLst>
          </p:cNvPr>
          <p:cNvGrpSpPr/>
          <p:nvPr userDrawn="1"/>
        </p:nvGrpSpPr>
        <p:grpSpPr>
          <a:xfrm>
            <a:off x="5721601" y="4594679"/>
            <a:ext cx="748798" cy="134113"/>
            <a:chOff x="4827813" y="2534636"/>
            <a:chExt cx="996651" cy="178504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9754643C-5B30-4FC2-BFAC-4FD007AC9EC7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FDDB55-6BA5-4489-9E37-4A76254A5CD7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DA023CF8-2471-40A5-B2EF-E9BF4DF2C0E1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F9B0428F-5D1A-4CD3-BDA2-9CA7F5141455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86E0573A-023B-4D1C-8224-56A5D0DDF379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4839679"/>
            <a:ext cx="10507662" cy="1305379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b="0" cap="none" baseline="0"/>
            </a:lvl1pPr>
          </a:lstStyle>
          <a:p>
            <a:pPr marL="228600" lvl="0" indent="-228600" algn="ctr" rtl="0">
              <a:lnSpc>
                <a:spcPct val="100000"/>
              </a:lnSpc>
            </a:pPr>
            <a:r>
              <a:rPr lang="en-GB" noProof="0" dirty="0"/>
              <a:t>Edit Master text styles</a:t>
            </a:r>
          </a:p>
        </p:txBody>
      </p:sp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12087456-C0E8-4AA6-81E8-996CEC037E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1"/>
            <a:ext cx="12192000" cy="3713017"/>
          </a:xfrm>
          <a:solidFill>
            <a:schemeClr val="bg1">
              <a:lumMod val="85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000" dirty="0"/>
            </a:lvl1pPr>
          </a:lstStyle>
          <a:p>
            <a:pPr marL="0" lvl="0" indent="0" algn="ctr" rtl="0">
              <a:buNone/>
            </a:pPr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21192149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7E7-A574-47D2-9624-D12F475605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3416" y="246186"/>
            <a:ext cx="3206261" cy="1037492"/>
          </a:xfrm>
        </p:spPr>
        <p:txBody>
          <a:bodyPr lIns="0" tIns="0" rIns="0" bIns="0" rtlCol="0" anchor="b">
            <a:noAutofit/>
          </a:bodyPr>
          <a:lstStyle>
            <a:lvl1pPr>
              <a:defRPr sz="3200" b="1" cap="all" baseline="0"/>
            </a:lvl1pPr>
          </a:lstStyle>
          <a:p>
            <a:pPr rtl="0"/>
            <a:r>
              <a:rPr lang="en-GB" noProof="0" dirty="0"/>
              <a:t>Title here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6A27954-3A0E-430B-AD48-05A3F3278D70}"/>
              </a:ext>
            </a:extLst>
          </p:cNvPr>
          <p:cNvGrpSpPr/>
          <p:nvPr userDrawn="1"/>
        </p:nvGrpSpPr>
        <p:grpSpPr>
          <a:xfrm>
            <a:off x="-24056" y="1452564"/>
            <a:ext cx="3385227" cy="134113"/>
            <a:chOff x="-24055" y="1452565"/>
            <a:chExt cx="2374534" cy="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9C089FD-3BC7-434F-810A-04F78AFC84D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-24055" y="1452565"/>
              <a:ext cx="1717831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F7AC837-D78F-424C-9FDC-C3A445A5E0B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804745" y="1452565"/>
              <a:ext cx="545734" cy="0"/>
            </a:xfrm>
            <a:prstGeom prst="line">
              <a:avLst/>
            </a:prstGeom>
            <a:ln w="5715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Oval 24">
            <a:extLst>
              <a:ext uri="{FF2B5EF4-FFF2-40B4-BE49-F238E27FC236}">
                <a16:creationId xmlns:a16="http://schemas.microsoft.com/office/drawing/2014/main" id="{3F366940-FB5E-4B76-8829-80C14F137B3A}"/>
              </a:ext>
            </a:extLst>
          </p:cNvPr>
          <p:cNvSpPr/>
          <p:nvPr userDrawn="1"/>
        </p:nvSpPr>
        <p:spPr>
          <a:xfrm>
            <a:off x="10251393" y="555158"/>
            <a:ext cx="3298372" cy="3298372"/>
          </a:xfrm>
          <a:prstGeom prst="ellipse">
            <a:avLst/>
          </a:prstGeom>
          <a:noFill/>
          <a:ln w="31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5486FFB-46EF-4E74-BFFF-7ED054DB0D9C}"/>
              </a:ext>
            </a:extLst>
          </p:cNvPr>
          <p:cNvSpPr/>
          <p:nvPr userDrawn="1"/>
        </p:nvSpPr>
        <p:spPr>
          <a:xfrm>
            <a:off x="9932986" y="330754"/>
            <a:ext cx="1268186" cy="1268186"/>
          </a:xfrm>
          <a:prstGeom prst="ellipse">
            <a:avLst/>
          </a:prstGeom>
          <a:noFill/>
          <a:ln w="317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D35CCD2-B73F-944C-B572-7FBFC7DE22E4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D8F78D8-558F-3540-A5F4-B1AD8942B341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3F8F621A-F298-2B48-B7E0-8D9BEE8AA763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C17A3A3B-82AE-0A46-AE32-9B111F975BDB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F206CE3-6B94-C340-8BA3-A2A4E407E499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1B247C0B-04BA-4D5C-A41D-AEA60217241B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363416" y="2057400"/>
            <a:ext cx="3206261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 dirty="0"/>
              <a:t>Edit Master text styles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194C619D-34F6-4A29-857A-D7600721872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888084" y="246187"/>
            <a:ext cx="7467304" cy="5614864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 dirty="0"/>
              <a:t>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95175903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37E7-A574-47D2-9624-D12F47560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lIns="0" tIns="0" rIns="0" bIns="0" rtlCol="0" anchor="b">
            <a:noAutofit/>
          </a:bodyPr>
          <a:lstStyle>
            <a:lvl1pPr>
              <a:defRPr sz="3200" b="1" cap="all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C089FD-3BC7-434F-810A-04F78AFC84D2}"/>
              </a:ext>
            </a:extLst>
          </p:cNvPr>
          <p:cNvCxnSpPr>
            <a:cxnSpLocks/>
          </p:cNvCxnSpPr>
          <p:nvPr userDrawn="1"/>
        </p:nvCxnSpPr>
        <p:spPr>
          <a:xfrm>
            <a:off x="-24055" y="1452565"/>
            <a:ext cx="1717831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F7AC837-D78F-424C-9FDC-C3A445A5E0B6}"/>
              </a:ext>
            </a:extLst>
          </p:cNvPr>
          <p:cNvCxnSpPr>
            <a:cxnSpLocks/>
          </p:cNvCxnSpPr>
          <p:nvPr userDrawn="1"/>
        </p:nvCxnSpPr>
        <p:spPr>
          <a:xfrm>
            <a:off x="1804745" y="1452565"/>
            <a:ext cx="545734" cy="0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831C4EF-58CF-4AEC-9F81-CB38D946A457}"/>
              </a:ext>
            </a:extLst>
          </p:cNvPr>
          <p:cNvCxnSpPr>
            <a:cxnSpLocks/>
          </p:cNvCxnSpPr>
          <p:nvPr userDrawn="1"/>
        </p:nvCxnSpPr>
        <p:spPr>
          <a:xfrm flipV="1">
            <a:off x="2454442" y="1429119"/>
            <a:ext cx="9737558" cy="15383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C7CCE55-AF4E-4245-BFBC-DEC36E1D4A4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13A9D50-C6EA-F04C-BB84-891959D759F9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790B908-BCFE-FA4B-B5E3-36C62E088DE9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96D4A9D-D054-044B-8920-BE06A68ED267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43643B7-9DFD-8C46-881C-69B3D67CA91A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  <p:sp>
        <p:nvSpPr>
          <p:cNvPr id="13" name="Oval 12">
            <a:extLst>
              <a:ext uri="{FF2B5EF4-FFF2-40B4-BE49-F238E27FC236}">
                <a16:creationId xmlns:a16="http://schemas.microsoft.com/office/drawing/2014/main" id="{82D9D565-739D-4898-97BD-79EB8C7F91EC}"/>
              </a:ext>
            </a:extLst>
          </p:cNvPr>
          <p:cNvSpPr/>
          <p:nvPr userDrawn="1"/>
        </p:nvSpPr>
        <p:spPr>
          <a:xfrm>
            <a:off x="4608159" y="4718683"/>
            <a:ext cx="3298372" cy="3298372"/>
          </a:xfrm>
          <a:prstGeom prst="ellipse">
            <a:avLst/>
          </a:prstGeom>
          <a:noFill/>
          <a:ln w="317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20FADA3-E777-489C-976D-0B0C4FD31310}"/>
              </a:ext>
            </a:extLst>
          </p:cNvPr>
          <p:cNvSpPr/>
          <p:nvPr userDrawn="1"/>
        </p:nvSpPr>
        <p:spPr>
          <a:xfrm>
            <a:off x="4289752" y="4494279"/>
            <a:ext cx="1268186" cy="1268186"/>
          </a:xfrm>
          <a:prstGeom prst="ellipse">
            <a:avLst/>
          </a:prstGeom>
          <a:noFill/>
          <a:ln w="317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36514738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9564622-96D9-48C4-BB60-87F3F7C8E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DCE8039-0D05-4A75-878A-907B8D44B9E7}"/>
              </a:ext>
            </a:extLst>
          </p:cNvPr>
          <p:cNvGrpSpPr/>
          <p:nvPr userDrawn="1"/>
        </p:nvGrpSpPr>
        <p:grpSpPr>
          <a:xfrm>
            <a:off x="363416" y="421045"/>
            <a:ext cx="748798" cy="134113"/>
            <a:chOff x="4827813" y="2534636"/>
            <a:chExt cx="996651" cy="178504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C1402252-45E8-45B3-BA5E-DFA33A45474E}"/>
                </a:ext>
              </a:extLst>
            </p:cNvPr>
            <p:cNvSpPr/>
            <p:nvPr/>
          </p:nvSpPr>
          <p:spPr>
            <a:xfrm>
              <a:off x="4827813" y="2534636"/>
              <a:ext cx="178504" cy="1785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300C883-1ACE-4AF3-9875-792A769588D5}"/>
                </a:ext>
              </a:extLst>
            </p:cNvPr>
            <p:cNvSpPr/>
            <p:nvPr/>
          </p:nvSpPr>
          <p:spPr>
            <a:xfrm>
              <a:off x="5092508" y="2534636"/>
              <a:ext cx="178504" cy="178504"/>
            </a:xfrm>
            <a:prstGeom prst="ellipse">
              <a:avLst/>
            </a:prstGeom>
            <a:solidFill>
              <a:schemeClr val="accent4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E75483D7-E612-43D2-9B0E-C69356C160DA}"/>
                </a:ext>
              </a:extLst>
            </p:cNvPr>
            <p:cNvSpPr/>
            <p:nvPr/>
          </p:nvSpPr>
          <p:spPr>
            <a:xfrm>
              <a:off x="5369234" y="2534636"/>
              <a:ext cx="178504" cy="178504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279C5F2-4C7F-4470-A44F-E8AD69AC9FA0}"/>
                </a:ext>
              </a:extLst>
            </p:cNvPr>
            <p:cNvSpPr/>
            <p:nvPr/>
          </p:nvSpPr>
          <p:spPr>
            <a:xfrm>
              <a:off x="5645960" y="2534636"/>
              <a:ext cx="178504" cy="178504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875061161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0D79E1-5F46-41CA-85E7-44C2A6C62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365125"/>
            <a:ext cx="11465168" cy="918553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B0B511-05FD-459E-AC79-A87540961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3416" y="1825625"/>
            <a:ext cx="1146516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2B635-1E22-483C-94B9-F587908DE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B98321-594C-4030-A2B0-3492F77EE0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85384" y="6463207"/>
            <a:ext cx="2743200" cy="2582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3"/>
                </a:solidFill>
              </a:defRPr>
            </a:lvl1pPr>
          </a:lstStyle>
          <a:p>
            <a:pPr rtl="0"/>
            <a:fld id="{48BB047D-A6CD-43AB-96F0-683C726B586B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53652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1" r:id="rId3"/>
    <p:sldLayoutId id="2147483651" r:id="rId4"/>
    <p:sldLayoutId id="2147483662" r:id="rId5"/>
    <p:sldLayoutId id="2147483660" r:id="rId6"/>
    <p:sldLayoutId id="2147483663" r:id="rId7"/>
    <p:sldLayoutId id="2147483667" r:id="rId8"/>
    <p:sldLayoutId id="2147483668" r:id="rId9"/>
    <p:sldLayoutId id="2147483666" r:id="rId10"/>
    <p:sldLayoutId id="2147483669" r:id="rId11"/>
    <p:sldLayoutId id="2147483670" r:id="rId12"/>
    <p:sldLayoutId id="2147483671" r:id="rId13"/>
    <p:sldLayoutId id="2147483672" r:id="rId14"/>
    <p:sldLayoutId id="2147483664" r:id="rId15"/>
    <p:sldLayoutId id="2147483665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theanimationguys.com/portfolio/environmentally-sustainable-healthcare-animation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www.ucf.edu/news/your-mental-health-matters-take-advantage-of-ucfs-resources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midiancare.com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engagebritain.org/challenge/health-care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angmoi.vn/kinh-nghiem-mua-bao-hiem-suc-khoe-dai-ichi-life-viet-nam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359CD-8DFF-4AF2-B957-630ED2A60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794663"/>
            <a:ext cx="10515600" cy="823232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2500" dirty="0"/>
              <a:t>The integration of health, wellbeing and sustainable development in health and social care sector </a:t>
            </a:r>
          </a:p>
        </p:txBody>
      </p:sp>
      <p:sp>
        <p:nvSpPr>
          <p:cNvPr id="45" name="Slide Number Placeholder 2">
            <a:extLst>
              <a:ext uri="{FF2B5EF4-FFF2-40B4-BE49-F238E27FC236}">
                <a16:creationId xmlns:a16="http://schemas.microsoft.com/office/drawing/2014/main" id="{8447233C-4D2D-5D59-7E4A-95CFDB762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48BB047D-A6CD-43AB-96F0-683C726B586B}" type="slidenum">
              <a:rPr lang="en-GB" noProof="0" smtClean="0"/>
              <a:pPr rtl="0">
                <a:spcAft>
                  <a:spcPts val="600"/>
                </a:spcAft>
              </a:pPr>
              <a:t>1</a:t>
            </a:fld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F7D53-1D50-48D8-B3B4-B9632324B2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4839679"/>
            <a:ext cx="10507662" cy="1305379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How impact deliverance of services</a:t>
            </a:r>
          </a:p>
          <a:p>
            <a:pPr rtl="0"/>
            <a:endParaRPr lang="en-GB" dirty="0"/>
          </a:p>
        </p:txBody>
      </p:sp>
      <p:pic>
        <p:nvPicPr>
          <p:cNvPr id="36" name="Picture Placeholder 35">
            <a:extLst>
              <a:ext uri="{FF2B5EF4-FFF2-40B4-BE49-F238E27FC236}">
                <a16:creationId xmlns:a16="http://schemas.microsoft.com/office/drawing/2014/main" id="{F7CD9EDC-C949-4D72-B04B-A61A034595A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0613" b="15245"/>
          <a:stretch>
            <a:fillRect/>
          </a:stretch>
        </p:blipFill>
        <p:spPr>
          <a:xfrm>
            <a:off x="20" y="1"/>
            <a:ext cx="12191980" cy="3713017"/>
          </a:xfrm>
          <a:noFill/>
        </p:spPr>
      </p:pic>
    </p:spTree>
    <p:extLst>
      <p:ext uri="{BB962C8B-B14F-4D97-AF65-F5344CB8AC3E}">
        <p14:creationId xmlns:p14="http://schemas.microsoft.com/office/powerpoint/2010/main" val="2064406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E68E31FD-BE74-4CB3-A5A5-652148351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presentation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8341D9-3B78-467A-9828-B85D230F5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48BB047D-A6CD-43AB-96F0-683C726B586B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39EAE20-443B-4528-BBD6-32BD19163C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7381" y="1825625"/>
            <a:ext cx="5481203" cy="4351338"/>
          </a:xfrm>
        </p:spPr>
        <p:txBody>
          <a:bodyPr rtlCol="0">
            <a:normAutofit/>
          </a:bodyPr>
          <a:lstStyle/>
          <a:p>
            <a:pPr marL="0" indent="0" rtl="0">
              <a:buNone/>
            </a:pPr>
            <a:endParaRPr lang="en-GB" sz="2400" b="1" dirty="0"/>
          </a:p>
          <a:p>
            <a:pPr rtl="0"/>
            <a:r>
              <a:rPr lang="en-GB" sz="2400" b="1" dirty="0"/>
              <a:t>NAME: </a:t>
            </a:r>
            <a:r>
              <a:rPr lang="en-GB" sz="2400" dirty="0"/>
              <a:t>Paula Latorre </a:t>
            </a:r>
          </a:p>
          <a:p>
            <a:pPr rtl="0"/>
            <a:r>
              <a:rPr lang="en-GB" sz="2400" b="1" dirty="0"/>
              <a:t>STUDENT NUMBER: </a:t>
            </a:r>
            <a:r>
              <a:rPr lang="en-GB" sz="2400" dirty="0"/>
              <a:t>2231782</a:t>
            </a:r>
          </a:p>
          <a:p>
            <a:pPr rtl="0"/>
            <a:r>
              <a:rPr lang="en-GB" sz="2400" b="1" dirty="0"/>
              <a:t>LECTURER’S NAME: </a:t>
            </a:r>
            <a:r>
              <a:rPr lang="en-GB" sz="2400" dirty="0"/>
              <a:t>Shepherd Ziko</a:t>
            </a:r>
          </a:p>
          <a:p>
            <a:pPr rtl="0"/>
            <a:r>
              <a:rPr lang="en-GB" sz="2400" b="1" dirty="0"/>
              <a:t>MODULE CODE: </a:t>
            </a:r>
            <a:r>
              <a:rPr lang="en-GB" sz="2400" dirty="0"/>
              <a:t>BMHP6030</a:t>
            </a:r>
            <a:endParaRPr lang="en-GB" sz="2400" b="1" dirty="0"/>
          </a:p>
          <a:p>
            <a:pPr rtl="0"/>
            <a:r>
              <a:rPr lang="en-GB" sz="2400" b="1" dirty="0"/>
              <a:t>TITLE: </a:t>
            </a:r>
            <a:r>
              <a:rPr lang="en-GB" sz="2400" dirty="0"/>
              <a:t>Health, wellbeing and sustainable.</a:t>
            </a:r>
            <a:endParaRPr lang="en-GB" sz="2400" b="1" dirty="0"/>
          </a:p>
        </p:txBody>
      </p:sp>
      <p:pic>
        <p:nvPicPr>
          <p:cNvPr id="23" name="Picture Placeholder 22">
            <a:extLst>
              <a:ext uri="{FF2B5EF4-FFF2-40B4-BE49-F238E27FC236}">
                <a16:creationId xmlns:a16="http://schemas.microsoft.com/office/drawing/2014/main" id="{D4E7378D-0752-482D-BA2B-045B98982FE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353" r="12564" b="-1"/>
          <a:stretch>
            <a:fillRect/>
          </a:stretch>
        </p:blipFill>
        <p:spPr>
          <a:xfrm>
            <a:off x="363416" y="1825625"/>
            <a:ext cx="5481203" cy="4351338"/>
          </a:xfrm>
          <a:noFill/>
        </p:spPr>
      </p:pic>
    </p:spTree>
    <p:extLst>
      <p:ext uri="{BB962C8B-B14F-4D97-AF65-F5344CB8AC3E}">
        <p14:creationId xmlns:p14="http://schemas.microsoft.com/office/powerpoint/2010/main" val="904545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0607DA8-6843-427B-8234-C58238E1E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OVERVIEW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BA88AF-DB8A-4271-84BF-A8EFA98F9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48BB047D-A6CD-43AB-96F0-683C726B586B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 dirty="0"/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BDA6BE98-197A-42D4-8B34-1D190FC6DD0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0953" r="2761" b="1"/>
          <a:stretch>
            <a:fillRect/>
          </a:stretch>
        </p:blipFill>
        <p:spPr>
          <a:xfrm>
            <a:off x="6347381" y="1825625"/>
            <a:ext cx="5481203" cy="4351338"/>
          </a:xfrm>
          <a:noFill/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9A41760-72CD-4C84-9570-EE30C51264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6015" y="1595367"/>
            <a:ext cx="5481203" cy="4886967"/>
          </a:xfrm>
        </p:spPr>
        <p:txBody>
          <a:bodyPr rtlCol="0">
            <a:normAutofit/>
          </a:bodyPr>
          <a:lstStyle/>
          <a:p>
            <a:pPr marL="342900" indent="-342900" rtl="0">
              <a:buFont typeface="+mj-lt"/>
              <a:buAutoNum type="arabicPeriod"/>
            </a:pPr>
            <a:r>
              <a:rPr lang="en-GB" b="1" dirty="0"/>
              <a:t>KEY POINTS: </a:t>
            </a:r>
          </a:p>
          <a:p>
            <a:pPr lvl="1"/>
            <a:r>
              <a:rPr lang="en-GB" sz="1800" b="1" dirty="0"/>
              <a:t>Health </a:t>
            </a:r>
          </a:p>
          <a:p>
            <a:pPr lvl="1"/>
            <a:r>
              <a:rPr lang="en-GB" sz="1800" b="1" dirty="0"/>
              <a:t>Wellbeing</a:t>
            </a:r>
          </a:p>
          <a:p>
            <a:pPr lvl="1"/>
            <a:r>
              <a:rPr lang="en-GB" sz="1800" b="1" dirty="0"/>
              <a:t> Sustainable development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RELEVANCE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INTEGRATION OF HEALTH AND WELLBEING APPROACHES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THEORETICAL PERSPECTIVES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POLICY AND GOVERNANCE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SERVICE DELIVERY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PUBLIC HEALTH INITIATIVES 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EQUITY AND ACCESS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CONCLUSION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REFERENCES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04152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02C0A42-6D1B-4B6E-959B-1609A3825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16" y="246186"/>
            <a:ext cx="11465168" cy="1037492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INTRODUCCTION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2888EF7-DDB5-41D0-A1B0-B012ABC94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48BB047D-A6CD-43AB-96F0-683C726B586B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E42C9A-B4DC-4A46-A073-8421E387B2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7383" y="1825624"/>
            <a:ext cx="5481203" cy="5032375"/>
          </a:xfrm>
        </p:spPr>
        <p:txBody>
          <a:bodyPr rtlCol="0">
            <a:normAutofit/>
          </a:bodyPr>
          <a:lstStyle/>
          <a:p>
            <a:pPr marL="0" indent="0" rtl="0">
              <a:buNone/>
            </a:pPr>
            <a:r>
              <a:rPr lang="en-GB" sz="2400" b="1" u="sng"/>
              <a:t>KEY POINTS</a:t>
            </a:r>
          </a:p>
          <a:p>
            <a:pPr marL="514350" indent="-285750"/>
            <a:r>
              <a:rPr lang="en-GB" sz="2000" b="1"/>
              <a:t>Health:  </a:t>
            </a:r>
            <a:r>
              <a:rPr lang="en-GB" sz="2000"/>
              <a:t>is the condition of being free of illness or injury, defined by the World Health Organisation </a:t>
            </a:r>
            <a:r>
              <a:rPr lang="en-GB" b="1" i="1"/>
              <a:t>(WHO, 2023)</a:t>
            </a:r>
            <a:endParaRPr lang="en-GB"/>
          </a:p>
          <a:p>
            <a:pPr marL="514350" indent="-285750"/>
            <a:r>
              <a:rPr lang="en-GB" sz="2000" b="1"/>
              <a:t>Wellbeing: </a:t>
            </a:r>
            <a:r>
              <a:rPr lang="en-GB" sz="2000"/>
              <a:t>Refers to the experience of health, happiness, and prosperity, which includes mental, physical, and social health. It’s the state of feeling comfortable, healthy, or happy </a:t>
            </a:r>
            <a:r>
              <a:rPr lang="en-GB" b="1" i="1"/>
              <a:t>(Dodge et al., 2012)</a:t>
            </a:r>
          </a:p>
          <a:p>
            <a:pPr marL="514350" indent="-285750"/>
            <a:r>
              <a:rPr lang="en-GB" sz="2000" b="1"/>
              <a:t> Sustainable Development</a:t>
            </a:r>
            <a:r>
              <a:rPr lang="en-GB" sz="2000" b="1" i="1"/>
              <a:t>: </a:t>
            </a:r>
            <a:r>
              <a:rPr lang="en-GB" sz="2000"/>
              <a:t>Emphasises social, economic and environmental sustainability in order to satisfy present requirements without compromising future needs </a:t>
            </a:r>
            <a:r>
              <a:rPr lang="en-GB" b="1" i="1"/>
              <a:t>(Brundtland Commission, 1987)</a:t>
            </a:r>
          </a:p>
          <a:p>
            <a:pPr marL="514350" indent="-285750"/>
            <a:endParaRPr lang="en-GB" b="1" i="1"/>
          </a:p>
          <a:p>
            <a:pPr marL="514350" indent="-285750"/>
            <a:endParaRPr lang="en-GB" i="1" dirty="0"/>
          </a:p>
        </p:txBody>
      </p:sp>
      <p:pic>
        <p:nvPicPr>
          <p:cNvPr id="18" name="Picture Placeholder 17" descr="A close-up of a couple of doctors&#10;&#10;AI-generated content may be incorrect.">
            <a:extLst>
              <a:ext uri="{FF2B5EF4-FFF2-40B4-BE49-F238E27FC236}">
                <a16:creationId xmlns:a16="http://schemas.microsoft.com/office/drawing/2014/main" id="{86E11806-F302-4002-BC05-308E87F6B5B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622" r="38771"/>
          <a:stretch>
            <a:fillRect/>
          </a:stretch>
        </p:blipFill>
        <p:spPr>
          <a:xfrm>
            <a:off x="363416" y="1825625"/>
            <a:ext cx="5481203" cy="4351338"/>
          </a:xfrm>
          <a:noFill/>
        </p:spPr>
      </p:pic>
    </p:spTree>
    <p:extLst>
      <p:ext uri="{BB962C8B-B14F-4D97-AF65-F5344CB8AC3E}">
        <p14:creationId xmlns:p14="http://schemas.microsoft.com/office/powerpoint/2010/main" val="2166963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CC">
            <a:alpha val="6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0C66183-E400-495C-E9E2-1A0F9E5633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8848" y="247232"/>
            <a:ext cx="5387867" cy="601087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Relevance</a:t>
            </a:r>
            <a:r>
              <a:rPr lang="en-GB" sz="3200" u="sng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F76A67F-BB93-859A-0B1F-642E3F1AE1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8848" y="1663991"/>
            <a:ext cx="5387867" cy="534814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Healthcare systems globally are integrating health, well-being, and sustainability to create </a:t>
            </a:r>
            <a:r>
              <a:rPr lang="en-GB" sz="2000" b="1" i="1" dirty="0"/>
              <a:t>(Solar and Irwin, 2010): </a:t>
            </a:r>
            <a:endParaRPr lang="en-GB" sz="2400" b="1" i="1" dirty="0"/>
          </a:p>
          <a:p>
            <a:r>
              <a:rPr lang="en-GB" sz="2400" dirty="0"/>
              <a:t>Preventive models of care over reactive models.</a:t>
            </a:r>
          </a:p>
          <a:p>
            <a:r>
              <a:rPr lang="en-GB" sz="2400" dirty="0"/>
              <a:t> Community-driven health promotion.</a:t>
            </a:r>
          </a:p>
          <a:p>
            <a:r>
              <a:rPr lang="en-GB" sz="2400" dirty="0"/>
              <a:t>Policy frameworks linking health with environment, economy, and social systems.</a:t>
            </a:r>
          </a:p>
          <a:p>
            <a:pPr marL="0" indent="0">
              <a:buNone/>
            </a:pPr>
            <a:r>
              <a:rPr lang="en-GB" sz="2400" dirty="0"/>
              <a:t>WHO’s SDGs encourage governments to design sustainable, resilient, and inclusive health systems.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37AC6BF-59BB-BA4E-1DC4-7FC0FCACE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8BB047D-A6CD-43AB-96F0-683C726B586B}" type="slidenum">
              <a:rPr lang="en-GB" noProof="0" smtClean="0"/>
              <a:pPr rtl="0"/>
              <a:t>5</a:t>
            </a:fld>
            <a:endParaRPr lang="en-GB" noProof="0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E2A14CDA-F984-F2A4-D50D-82F0675D52DF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6737684" y="247231"/>
            <a:ext cx="5166289" cy="82358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Integration of health and wellbeing approaches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8915A6BD-AEF7-0082-A36D-2BD21578B2C5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5999356" y="1262625"/>
            <a:ext cx="5904617" cy="6409414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The integration of a health and well-being strategy improves patient outcomes, reduces costs, promotes equity, and supports sustainable systems.</a:t>
            </a:r>
          </a:p>
          <a:p>
            <a:pPr marL="0" indent="0">
              <a:buNone/>
            </a:pPr>
            <a:r>
              <a:rPr lang="en-GB" sz="2000" b="1" dirty="0"/>
              <a:t>Holistic health approaches: </a:t>
            </a:r>
            <a:r>
              <a:rPr lang="en-GB" sz="2000" dirty="0"/>
              <a:t>Increased focus on biopsychosocial approaches that integrate </a:t>
            </a:r>
            <a:r>
              <a:rPr lang="en-GB" sz="1800" b="1" i="1" dirty="0"/>
              <a:t>( Engel, 1977)</a:t>
            </a:r>
            <a:r>
              <a:rPr lang="en-GB" sz="2000" dirty="0"/>
              <a:t>:</a:t>
            </a:r>
          </a:p>
          <a:p>
            <a:pPr lvl="1"/>
            <a:r>
              <a:rPr lang="en-GB" sz="2000" dirty="0"/>
              <a:t>Biological (Diseases, genetics) </a:t>
            </a:r>
          </a:p>
          <a:p>
            <a:pPr lvl="1"/>
            <a:r>
              <a:rPr lang="en-GB" sz="2000" dirty="0"/>
              <a:t>Psychological (Mental, health, behaviour)</a:t>
            </a:r>
          </a:p>
          <a:p>
            <a:pPr lvl="1"/>
            <a:r>
              <a:rPr lang="en-GB" sz="2000" dirty="0"/>
              <a:t>Social factors (Housing, employment, inequality)</a:t>
            </a:r>
          </a:p>
          <a:p>
            <a:pPr marL="0" indent="0">
              <a:buNone/>
            </a:pPr>
            <a:r>
              <a:rPr lang="en-GB" sz="2000" b="1" dirty="0"/>
              <a:t>Sustainable development framework: </a:t>
            </a:r>
            <a:r>
              <a:rPr lang="en-GB" sz="2000" dirty="0"/>
              <a:t>For instance, the WHO's Health in All Policies initiative supports governments in evaluating the health implications of decisions in sectors including transport, housing, and education </a:t>
            </a:r>
            <a:r>
              <a:rPr lang="en-GB" sz="1800" b="1" i="1" dirty="0"/>
              <a:t>(WHO, 2014).</a:t>
            </a:r>
          </a:p>
          <a:p>
            <a:pPr marL="0" indent="0">
              <a:buNone/>
            </a:pPr>
            <a:r>
              <a:rPr lang="en-GB" sz="1800" b="1" dirty="0"/>
              <a:t>Advantage:</a:t>
            </a:r>
          </a:p>
          <a:p>
            <a:r>
              <a:rPr lang="en-GB" sz="2000" dirty="0"/>
              <a:t>Better coordination and continuity of care</a:t>
            </a:r>
          </a:p>
          <a:p>
            <a:r>
              <a:rPr lang="en-GB" sz="2000" dirty="0"/>
              <a:t>improved patient satisfaction and involvement</a:t>
            </a:r>
          </a:p>
          <a:p>
            <a:r>
              <a:rPr lang="en-GB" sz="2000" dirty="0"/>
              <a:t>effective distribution of resources</a:t>
            </a:r>
          </a:p>
          <a:p>
            <a:endParaRPr lang="en-GB" sz="200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BAE3A0-5958-6A30-2E8F-53F67FA6162A}"/>
              </a:ext>
            </a:extLst>
          </p:cNvPr>
          <p:cNvCxnSpPr>
            <a:cxnSpLocks/>
          </p:cNvCxnSpPr>
          <p:nvPr/>
        </p:nvCxnSpPr>
        <p:spPr>
          <a:xfrm>
            <a:off x="109164" y="1105384"/>
            <a:ext cx="11794809" cy="0"/>
          </a:xfrm>
          <a:prstGeom prst="line">
            <a:avLst/>
          </a:prstGeom>
          <a:ln/>
          <a:effectLst>
            <a:reflection blurRad="6350" stA="52000" endA="300" endPos="35000" dir="5400000" sy="-100000" algn="bl" rotWithShape="0"/>
          </a:effectLst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3694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C3C37DFE-CB99-C2BA-1268-BDC6AC533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perspective                   policy and governance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047628-96C3-B880-D529-E6A37C9D1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8BB047D-A6CD-43AB-96F0-683C726B586B}" type="slidenum">
              <a:rPr lang="en-GB" noProof="0" smtClean="0"/>
              <a:pPr rtl="0">
                <a:spcAft>
                  <a:spcPts val="600"/>
                </a:spcAft>
              </a:pPr>
              <a:t>6</a:t>
            </a:fld>
            <a:endParaRPr lang="en-GB" noProof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2A0D585B-60A3-422C-7B29-023B5F27CE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7381" y="1539186"/>
            <a:ext cx="5481203" cy="531881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Polices supporting holistic health include</a:t>
            </a:r>
            <a:r>
              <a:rPr lang="en-GB" sz="2000" dirty="0"/>
              <a:t>:</a:t>
            </a:r>
          </a:p>
          <a:p>
            <a:r>
              <a:rPr lang="en-GB" sz="2000" dirty="0"/>
              <a:t>Preventive care frameworks (vaccinations, screening programs)</a:t>
            </a:r>
          </a:p>
          <a:p>
            <a:r>
              <a:rPr lang="en-GB" sz="2000" dirty="0"/>
              <a:t>More mental health programs to ensure that mental health is treated the same as physical health</a:t>
            </a:r>
          </a:p>
          <a:p>
            <a:r>
              <a:rPr lang="en-GB" sz="2000" dirty="0"/>
              <a:t>Integrated care Systems promoting collaboration between health and social care sectors</a:t>
            </a:r>
            <a:r>
              <a:rPr lang="en-GB" sz="2000" b="1" dirty="0"/>
              <a:t> ( NHS England, 2022)</a:t>
            </a:r>
          </a:p>
          <a:p>
            <a:pPr marL="0" indent="0">
              <a:buNone/>
            </a:pPr>
            <a:r>
              <a:rPr lang="en-GB" sz="2000" b="1" dirty="0"/>
              <a:t>Challenges:</a:t>
            </a:r>
          </a:p>
          <a:p>
            <a:r>
              <a:rPr lang="en-GB" sz="2000" dirty="0"/>
              <a:t>Funding limitations: preventive care is often underfunded despite long-term benefits</a:t>
            </a:r>
          </a:p>
          <a:p>
            <a:r>
              <a:rPr lang="en-GB" sz="2000" dirty="0"/>
              <a:t>Regulatory fragmentation preventing effective strategies</a:t>
            </a:r>
          </a:p>
          <a:p>
            <a:r>
              <a:rPr lang="en-GB" sz="2000" dirty="0"/>
              <a:t>Balancing short-term cost with long-term sustainability </a:t>
            </a:r>
          </a:p>
          <a:p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4A413C8-1690-F680-AA59-545E885813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539186"/>
            <a:ext cx="5481203" cy="53188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They are based on models that emphasise interconnection, equity, and long-term resilience, helping to design an efficient system that balances healthcare and sustainability.</a:t>
            </a:r>
          </a:p>
          <a:p>
            <a:pPr marL="0" indent="0">
              <a:buNone/>
            </a:pPr>
            <a:r>
              <a:rPr lang="en-GB" sz="2000" b="1" dirty="0"/>
              <a:t>MODELS:</a:t>
            </a:r>
          </a:p>
          <a:p>
            <a:r>
              <a:rPr lang="en-GB" sz="2000" b="1" dirty="0"/>
              <a:t> Biopsychosocial Model: </a:t>
            </a:r>
            <a:r>
              <a:rPr lang="en-GB" sz="2000" dirty="0"/>
              <a:t>Analyses physical, psychological and social factors to explain health outcomes.</a:t>
            </a:r>
          </a:p>
          <a:p>
            <a:r>
              <a:rPr lang="en-GB" sz="2000" dirty="0"/>
              <a:t>The </a:t>
            </a:r>
            <a:r>
              <a:rPr lang="en-GB" sz="2000" b="1" dirty="0"/>
              <a:t>Social Determinants of Health framework </a:t>
            </a:r>
            <a:r>
              <a:rPr lang="en-GB" sz="2000" dirty="0"/>
              <a:t>emphasises the impact of income, education, housing and environment on health outcomes.</a:t>
            </a:r>
          </a:p>
          <a:p>
            <a:r>
              <a:rPr lang="en-GB" sz="2000" b="1" dirty="0"/>
              <a:t>Wellbeing Theory (Maslow): </a:t>
            </a:r>
            <a:r>
              <a:rPr lang="en-GB" sz="2000" dirty="0"/>
              <a:t>Maslow explained that wellbeing increases along the hierarchy of needs, culminating in self-actualisation. This illustrates that true wellbeing comes from addressing basic requirements and having a great experience. 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4063954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B24A-FAF3-EEE5-4A25-F9AB8AB9C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 DELIVERY                                  PUBLIC HEALTH INITIATIVES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2D1E9B-832C-FD1A-0E81-E807EBE9A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8BB047D-A6CD-43AB-96F0-683C726B586B}" type="slidenum">
              <a:rPr lang="en-GB" noProof="0" smtClean="0"/>
              <a:pPr rtl="0"/>
              <a:t>7</a:t>
            </a:fld>
            <a:endParaRPr lang="en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5EC811-B91A-676E-F646-557009AECD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7381" y="1639228"/>
            <a:ext cx="5481203" cy="50733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Public health efforts play a crucial role play role by promoting:</a:t>
            </a:r>
          </a:p>
          <a:p>
            <a:pPr marL="0" indent="0">
              <a:buNone/>
            </a:pPr>
            <a:r>
              <a:rPr lang="en-GB" sz="2000" b="1" dirty="0"/>
              <a:t>Healthy lifestyles and Environments </a:t>
            </a:r>
            <a:r>
              <a:rPr lang="en-GB" i="1" dirty="0"/>
              <a:t>(</a:t>
            </a:r>
            <a:r>
              <a:rPr lang="en-GB" b="1" i="1" dirty="0"/>
              <a:t>Public Health England, 2019</a:t>
            </a:r>
            <a:r>
              <a:rPr lang="en-GB" i="1" dirty="0"/>
              <a:t>)</a:t>
            </a:r>
            <a:r>
              <a:rPr lang="en-GB" b="1" i="1" dirty="0"/>
              <a:t>:</a:t>
            </a:r>
            <a:endParaRPr lang="en-GB" sz="2000" b="1" i="1" dirty="0"/>
          </a:p>
          <a:p>
            <a:r>
              <a:rPr lang="en-GB" sz="2000" dirty="0"/>
              <a:t>Smoking cessation campaigns.</a:t>
            </a:r>
          </a:p>
          <a:p>
            <a:r>
              <a:rPr lang="en-GB" sz="2000" dirty="0"/>
              <a:t>Obesity prevention programmes.</a:t>
            </a:r>
          </a:p>
          <a:p>
            <a:r>
              <a:rPr lang="en-GB" sz="2000" dirty="0"/>
              <a:t>Clean air policies and active transport (cycling, walking).</a:t>
            </a:r>
          </a:p>
          <a:p>
            <a:pPr marL="0" indent="0">
              <a:buNone/>
            </a:pPr>
            <a:r>
              <a:rPr lang="en-GB" sz="2000" b="1" dirty="0"/>
              <a:t>Impact on Societal Wellbeing:</a:t>
            </a:r>
          </a:p>
          <a:p>
            <a:r>
              <a:rPr lang="en-GB" sz="2000" dirty="0"/>
              <a:t>Community health programs improve health literacy.</a:t>
            </a:r>
          </a:p>
          <a:p>
            <a:r>
              <a:rPr lang="en-GB" sz="2000" dirty="0"/>
              <a:t>Behavioural changes reduce long-term healthcare costs.</a:t>
            </a:r>
          </a:p>
          <a:p>
            <a:r>
              <a:rPr lang="en-GB" sz="2000" dirty="0"/>
              <a:t>Critical issue: Effectiveness varies by socioeconomic group — some campaigns widen inequality if not targeted.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78F8247-A33F-3671-E2A1-9688F8CFD8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0753" y="1639229"/>
            <a:ext cx="5481203" cy="52187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/>
              <a:t>Integrating care models, focusing on preventive, and incorporating sustainability concepts into daily practice can help health and social care integrate health, wellbeing, and sustainable development. Integration examples:</a:t>
            </a:r>
          </a:p>
          <a:p>
            <a:r>
              <a:rPr lang="en-GB" sz="2400" b="1"/>
              <a:t>Wellness programs </a:t>
            </a:r>
            <a:r>
              <a:rPr lang="en-GB" sz="2400"/>
              <a:t>combining physical activity, nutrition and mental health support.</a:t>
            </a:r>
          </a:p>
          <a:p>
            <a:r>
              <a:rPr lang="en-GB" sz="2400" b="1"/>
              <a:t>Telehealth </a:t>
            </a:r>
            <a:r>
              <a:rPr lang="en-GB" sz="2400"/>
              <a:t>expanding access to care and monitoring </a:t>
            </a:r>
            <a:r>
              <a:rPr lang="en-GB" sz="2200" b="1" i="1"/>
              <a:t>(Greenhalgh et al., 2020).</a:t>
            </a:r>
          </a:p>
          <a:p>
            <a:r>
              <a:rPr lang="en-GB" sz="2400" b="1"/>
              <a:t>Community health initiatives </a:t>
            </a:r>
            <a:r>
              <a:rPr lang="en-GB" sz="2400"/>
              <a:t>focus on local needs, empowerment and prevention. </a:t>
            </a:r>
            <a:endParaRPr lang="en-GB" sz="2400" b="1"/>
          </a:p>
          <a:p>
            <a:pPr marL="0" indent="0">
              <a:buNone/>
            </a:pPr>
            <a:r>
              <a:rPr lang="en-GB" sz="2400" b="1"/>
              <a:t>CASE EXAMPLES</a:t>
            </a:r>
          </a:p>
          <a:p>
            <a:pPr marL="0" indent="0">
              <a:buNone/>
            </a:pPr>
            <a:r>
              <a:rPr lang="en-GB" sz="2400"/>
              <a:t>Hospital adopting Holistic Care Model, such as: </a:t>
            </a:r>
          </a:p>
          <a:p>
            <a:r>
              <a:rPr lang="en-GB" sz="2400"/>
              <a:t>Multidisciplinary teams (psychologists, physiotherapists, social workers).</a:t>
            </a:r>
          </a:p>
          <a:p>
            <a:r>
              <a:rPr lang="en-GB" sz="2400"/>
              <a:t> Patient-centred discharge planning lowers readmissions.</a:t>
            </a:r>
          </a:p>
          <a:p>
            <a:r>
              <a:rPr lang="en-GB" sz="2400"/>
              <a:t>Integrative therapy (mindfulness, physiotherapy, counselling) alongside medical treatment.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317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9BDAEDA-B4DF-5131-B221-B54A85210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8430" y="1046163"/>
            <a:ext cx="5445369" cy="1114784"/>
          </a:xfrm>
        </p:spPr>
        <p:txBody>
          <a:bodyPr/>
          <a:lstStyle/>
          <a:p>
            <a:r>
              <a:rPr lang="en-US" dirty="0"/>
              <a:t>EQUITY AND ACCESS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A2EED171-DD91-2131-9543-2258B21DF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8068" y="2357314"/>
            <a:ext cx="6134887" cy="3454523"/>
          </a:xfrm>
        </p:spPr>
        <p:txBody>
          <a:bodyPr/>
          <a:lstStyle/>
          <a:p>
            <a:r>
              <a:rPr lang="en-US" sz="2000" b="1" dirty="0"/>
              <a:t>Persistent disparities </a:t>
            </a:r>
            <a:r>
              <a:rPr lang="en-US" sz="2000" dirty="0"/>
              <a:t>in health care access and quality among disadvantaged groups such as:  Ethnic minorities, people with disabilities, rural  vs urban population and socioeconomic groups </a:t>
            </a:r>
            <a:r>
              <a:rPr lang="en-US" b="1" i="1" dirty="0"/>
              <a:t>(Marmot, 2020).</a:t>
            </a:r>
            <a:endParaRPr lang="en-US" sz="2000" b="1" i="1" dirty="0"/>
          </a:p>
          <a:p>
            <a:r>
              <a:rPr lang="en-US" sz="2000" b="1" dirty="0"/>
              <a:t>Initiatives addressing inequalities: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1800" dirty="0"/>
              <a:t>Universal healthcare coverage models (e.g., NHS)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1800" dirty="0"/>
              <a:t>Targeted programs for vulnerable populations (e.g., maternal health in low-income areas)   </a:t>
            </a:r>
          </a:p>
          <a:p>
            <a:r>
              <a:rPr lang="en-US" sz="2000" b="1" dirty="0"/>
              <a:t>Integration support </a:t>
            </a:r>
            <a:r>
              <a:rPr lang="en-US" sz="2000" dirty="0"/>
              <a:t>equity by addressing social determinants and improving access.</a:t>
            </a:r>
            <a:endParaRPr lang="en-US" sz="20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31D0255-852D-3DAC-AEB6-11E45812D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8BB047D-A6CD-43AB-96F0-683C726B586B}" type="slidenum">
              <a:rPr lang="en-GB" noProof="0" smtClean="0"/>
              <a:pPr rtl="0">
                <a:spcAft>
                  <a:spcPts val="600"/>
                </a:spcAft>
              </a:pPr>
              <a:t>8</a:t>
            </a:fld>
            <a:endParaRPr lang="en-GB" noProof="0"/>
          </a:p>
        </p:txBody>
      </p:sp>
      <p:pic>
        <p:nvPicPr>
          <p:cNvPr id="7" name="Picture Placeholder 6" descr="Stethoscope and a stethoscope next to a heart and paper cut out of paper family&#10;&#10;AI-generated content may be incorrect.">
            <a:extLst>
              <a:ext uri="{FF2B5EF4-FFF2-40B4-BE49-F238E27FC236}">
                <a16:creationId xmlns:a16="http://schemas.microsoft.com/office/drawing/2014/main" id="{C8170CFD-6F04-DF80-B22C-C9CE0FFE753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866" r="20866"/>
          <a:stretch>
            <a:fillRect/>
          </a:stretch>
        </p:blipFill>
        <p:spPr>
          <a:xfrm>
            <a:off x="468313" y="0"/>
            <a:ext cx="5210175" cy="5961063"/>
          </a:xfrm>
        </p:spPr>
      </p:pic>
    </p:spTree>
    <p:extLst>
      <p:ext uri="{BB962C8B-B14F-4D97-AF65-F5344CB8AC3E}">
        <p14:creationId xmlns:p14="http://schemas.microsoft.com/office/powerpoint/2010/main" val="2397344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DB2B65F-B7AA-F9D7-7E8D-C4EDA7B97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8430" y="1046163"/>
            <a:ext cx="5445369" cy="1114784"/>
          </a:xfrm>
        </p:spPr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B367DCD-D470-D779-4DFD-2651E5164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8430" y="2506662"/>
            <a:ext cx="5445370" cy="3454523"/>
          </a:xfrm>
        </p:spPr>
        <p:txBody>
          <a:bodyPr/>
          <a:lstStyle/>
          <a:p>
            <a:pPr marL="0" indent="0">
              <a:buNone/>
            </a:pPr>
            <a:r>
              <a:rPr lang="en-GB" sz="2200" dirty="0"/>
              <a:t>Integrating health, wellbeing, and sustainable development enhances quality, equity, and long-term resilience of health and social care services. However, successful implementation requires coordinated policy action, adequate funding, cross-sector collaboration, and an unwavering commitment to addressing social determinants of health.</a:t>
            </a:r>
            <a:endParaRPr lang="en-US" sz="22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0EFB9-53F2-EC7C-4044-2A80DCD1D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8BB047D-A6CD-43AB-96F0-683C726B586B}" type="slidenum">
              <a:rPr lang="en-GB" noProof="0" smtClean="0"/>
              <a:pPr rtl="0">
                <a:spcAft>
                  <a:spcPts val="600"/>
                </a:spcAft>
              </a:pPr>
              <a:t>9</a:t>
            </a:fld>
            <a:endParaRPr lang="en-GB" noProof="0"/>
          </a:p>
        </p:txBody>
      </p:sp>
      <p:pic>
        <p:nvPicPr>
          <p:cNvPr id="5" name="Picture Placeholder 4" descr="Medical scrubs sugar cookies">
            <a:extLst>
              <a:ext uri="{FF2B5EF4-FFF2-40B4-BE49-F238E27FC236}">
                <a16:creationId xmlns:a16="http://schemas.microsoft.com/office/drawing/2014/main" id="{1E62E13B-36CE-1C7D-9879-BD600D10D2E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t="11819" b="11819"/>
          <a:stretch>
            <a:fillRect/>
          </a:stretch>
        </p:blipFill>
        <p:spPr>
          <a:xfrm>
            <a:off x="468313" y="0"/>
            <a:ext cx="5210175" cy="5961063"/>
          </a:xfrm>
        </p:spPr>
      </p:pic>
    </p:spTree>
    <p:extLst>
      <p:ext uri="{BB962C8B-B14F-4D97-AF65-F5344CB8AC3E}">
        <p14:creationId xmlns:p14="http://schemas.microsoft.com/office/powerpoint/2010/main" val="3994000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DD519AC-7392-4C53-9E3F-08F1208BC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794663"/>
            <a:ext cx="10515600" cy="823232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Thank you</a:t>
            </a:r>
          </a:p>
        </p:txBody>
      </p:sp>
      <p:sp>
        <p:nvSpPr>
          <p:cNvPr id="11" name="Slide Number Placeholder 2">
            <a:extLst>
              <a:ext uri="{FF2B5EF4-FFF2-40B4-BE49-F238E27FC236}">
                <a16:creationId xmlns:a16="http://schemas.microsoft.com/office/drawing/2014/main" id="{078D547E-7FD2-2895-161A-0366ECF7F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5384" y="6463207"/>
            <a:ext cx="2743200" cy="24938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48BB047D-A6CD-43AB-96F0-683C726B586B}" type="slidenum">
              <a:rPr lang="en-GB" noProof="0" smtClean="0"/>
              <a:pPr rtl="0">
                <a:spcAft>
                  <a:spcPts val="600"/>
                </a:spcAft>
              </a:pPr>
              <a:t>10</a:t>
            </a:fld>
            <a:endParaRPr lang="en-GB" noProof="0"/>
          </a:p>
        </p:txBody>
      </p:sp>
      <p:pic>
        <p:nvPicPr>
          <p:cNvPr id="5" name="Picture Placeholder 4" descr="Hand holding gift">
            <a:extLst>
              <a:ext uri="{FF2B5EF4-FFF2-40B4-BE49-F238E27FC236}">
                <a16:creationId xmlns:a16="http://schemas.microsoft.com/office/drawing/2014/main" id="{A02A293F-91B7-40E6-B378-A5EED474FFB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27187" b="27187"/>
          <a:stretch/>
        </p:blipFill>
        <p:spPr>
          <a:xfrm>
            <a:off x="168" y="1"/>
            <a:ext cx="12191664" cy="3713017"/>
          </a:xfrm>
          <a:noFill/>
        </p:spPr>
      </p:pic>
    </p:spTree>
    <p:extLst>
      <p:ext uri="{BB962C8B-B14F-4D97-AF65-F5344CB8AC3E}">
        <p14:creationId xmlns:p14="http://schemas.microsoft.com/office/powerpoint/2010/main" val="1044043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REFERENCES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14914FD-1129-41D2-815F-A7DEDF0D8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8BB047D-A6CD-43AB-96F0-683C726B586B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47F91F-66CA-0D9B-E24C-9FD76E52B37A}"/>
              </a:ext>
            </a:extLst>
          </p:cNvPr>
          <p:cNvSpPr txBox="1"/>
          <p:nvPr/>
        </p:nvSpPr>
        <p:spPr>
          <a:xfrm>
            <a:off x="204439" y="1728439"/>
            <a:ext cx="11987561" cy="5470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900" dirty="0"/>
              <a:t>Brundtland Commission (1987) Our Common Future. Oxford: Oxford University Press.</a:t>
            </a:r>
          </a:p>
          <a:p>
            <a:pPr>
              <a:lnSpc>
                <a:spcPct val="150000"/>
              </a:lnSpc>
            </a:pPr>
            <a:r>
              <a:rPr lang="en-GB" sz="1900" dirty="0"/>
              <a:t>Dodge, R., Daly, A., Huyton, J. and Sanders, L. (2012) ‘The challenge of defining wellbeing’, International Journal of Wellbeing, 2(3), pp. 222–235.</a:t>
            </a:r>
          </a:p>
          <a:p>
            <a:pPr>
              <a:lnSpc>
                <a:spcPct val="150000"/>
              </a:lnSpc>
            </a:pPr>
            <a:r>
              <a:rPr lang="en-GB" sz="1900" dirty="0"/>
              <a:t>World Health Organization (WHO) (2023) Constitution of the World Health Organization. Geneva: WHO.</a:t>
            </a:r>
          </a:p>
          <a:p>
            <a:pPr>
              <a:lnSpc>
                <a:spcPct val="150000"/>
              </a:lnSpc>
            </a:pPr>
            <a:r>
              <a:rPr lang="en-GB" sz="1900" dirty="0"/>
              <a:t>Solar, O. and Irwin, A. (2010) A Conceptual Framework for Action on the Social Determinants of Health. Geneva: WHO.</a:t>
            </a:r>
          </a:p>
          <a:p>
            <a:pPr>
              <a:lnSpc>
                <a:spcPct val="150000"/>
              </a:lnSpc>
            </a:pPr>
            <a:r>
              <a:rPr lang="en-GB" sz="1900" dirty="0"/>
              <a:t>Engel, G. (1977) ‘The need for a new medical model: a challenge for biomedicine’, Science, 196(4286), pp. 129–136.</a:t>
            </a:r>
          </a:p>
          <a:p>
            <a:pPr>
              <a:lnSpc>
                <a:spcPct val="150000"/>
              </a:lnSpc>
            </a:pPr>
            <a:r>
              <a:rPr lang="en-GB" sz="1900" dirty="0"/>
              <a:t>World Health Organization (WHO) (2014) </a:t>
            </a:r>
            <a:r>
              <a:rPr lang="en-GB" sz="1900" i="1" dirty="0"/>
              <a:t>Health in All Policies: Framework for Country Action</a:t>
            </a:r>
            <a:r>
              <a:rPr lang="en-GB" sz="1900" dirty="0"/>
              <a:t>. Geneva: WHO.</a:t>
            </a:r>
          </a:p>
          <a:p>
            <a:pPr>
              <a:lnSpc>
                <a:spcPct val="150000"/>
              </a:lnSpc>
            </a:pPr>
            <a:r>
              <a:rPr lang="en-GB" sz="1900" dirty="0"/>
              <a:t>NHS England (2022) What Are Integrated Care Systems? London: NHS England</a:t>
            </a:r>
          </a:p>
          <a:p>
            <a:pPr>
              <a:lnSpc>
                <a:spcPct val="150000"/>
              </a:lnSpc>
            </a:pPr>
            <a:r>
              <a:rPr lang="en-GB" sz="1900" dirty="0"/>
              <a:t>Public Health England (2019) Health Matters: Prevention Works. London: PHE.</a:t>
            </a:r>
          </a:p>
          <a:p>
            <a:pPr>
              <a:lnSpc>
                <a:spcPct val="150000"/>
              </a:lnSpc>
            </a:pPr>
            <a:r>
              <a:rPr lang="en-GB" sz="1900" dirty="0"/>
              <a:t>Greenhalgh, T., </a:t>
            </a:r>
            <a:r>
              <a:rPr lang="en-GB" sz="1900" dirty="0" err="1"/>
              <a:t>Wherton</a:t>
            </a:r>
            <a:r>
              <a:rPr lang="en-GB" sz="1900" dirty="0"/>
              <a:t>, J., Shaw, S. and Morrison, C. (2020) ‘Video consultations for COVID-19’, BMJ, 368, m998.</a:t>
            </a:r>
          </a:p>
          <a:p>
            <a:pPr>
              <a:lnSpc>
                <a:spcPct val="150000"/>
              </a:lnSpc>
            </a:pPr>
            <a:r>
              <a:rPr lang="en-GB" sz="1900" dirty="0"/>
              <a:t>Marmot, M. (2020) Health Equity in England: The Marmot Review 10 Years On. London: Institute of Health Equity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7030A0"/>
      </a:accent1>
      <a:accent2>
        <a:srgbClr val="404040"/>
      </a:accent2>
      <a:accent3>
        <a:srgbClr val="7F7F7F"/>
      </a:accent3>
      <a:accent4>
        <a:srgbClr val="C7A2E3"/>
      </a:accent4>
      <a:accent5>
        <a:srgbClr val="48A1FA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6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4309592_TF33468121" id="{27FFD01E-B92E-4051-9EA9-2D4D2897CA6C}" vid="{E39DCB8F-7B80-496A-8A3F-10A37AB555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9" ma:contentTypeDescription="Create a new document." ma:contentTypeScope="" ma:versionID="7af10fd0d76a4aefc68b12b7d3343df9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957baa25dc8fa9b0a6f4a262675385c0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25D6E03E-A901-4C29-8E2F-EFDDC5088B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D46D58D-B27D-4B23-AEA1-AE974AB6221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0CE401-796E-4493-905E-4DDA5AF62AB4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04c7059f-bde8-4ce9-bb0f-e52888740953"/>
    <ds:schemaRef ds:uri="d8e79d84-78fb-44a9-92e9-d04bdd8f0359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Coastal presentation</Template>
  <TotalTime>856</TotalTime>
  <Words>1123</Words>
  <Application>Microsoft Office PowerPoint</Application>
  <PresentationFormat>Widescreen</PresentationFormat>
  <Paragraphs>118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Wingdings</vt:lpstr>
      <vt:lpstr>Office Theme</vt:lpstr>
      <vt:lpstr>The integration of health, wellbeing and sustainable development in health and social care sector </vt:lpstr>
      <vt:lpstr>presentation</vt:lpstr>
      <vt:lpstr>OVERVIEW</vt:lpstr>
      <vt:lpstr>INTRODUCCTION</vt:lpstr>
      <vt:lpstr>PowerPoint Presentation</vt:lpstr>
      <vt:lpstr>Theoretical perspective                   policy and governance </vt:lpstr>
      <vt:lpstr>SERVICE DELIVERY                                  PUBLIC HEALTH INITIATIVES</vt:lpstr>
      <vt:lpstr>EQUITY AND ACCESS</vt:lpstr>
      <vt:lpstr>Conclusion 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Paula Andrea Latorre Restrepo (2231782)</dc:creator>
  <cp:lastModifiedBy>Paula Andrea Latorre Restrepo (2231782)</cp:lastModifiedBy>
  <cp:revision>1</cp:revision>
  <dcterms:created xsi:type="dcterms:W3CDTF">2025-11-17T12:43:31Z</dcterms:created>
  <dcterms:modified xsi:type="dcterms:W3CDTF">2025-11-20T21:49:23Z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