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ags/tag1.xml" ContentType="application/vnd.openxmlformats-officedocument.presentationml.tags+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36" r:id="rId1"/>
  </p:sldMasterIdLst>
  <p:notesMasterIdLst>
    <p:notesMasterId r:id="rId3"/>
  </p:notesMasterIdLst>
  <p:sldIdLst>
    <p:sldId id="269"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A9A3F593-B348-164F-B1F6-47197EEEEE40}">
          <p14:sldIdLst>
            <p14:sldId id="269"/>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4EAEEB7-9B7F-0F40-AC0C-97EF9005454A}" v="46" dt="2025-01-14T13:51:52.7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741"/>
    <p:restoredTop sz="94678"/>
  </p:normalViewPr>
  <p:slideViewPr>
    <p:cSldViewPr snapToGrid="0">
      <p:cViewPr>
        <p:scale>
          <a:sx n="135" d="100"/>
          <a:sy n="135" d="100"/>
        </p:scale>
        <p:origin x="-128" y="-4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shley Pugh (2209787)" userId="23046f73-210d-4829-b31c-edffa45a54c6" providerId="ADAL" clId="{14EAEEB7-9B7F-0F40-AC0C-97EF9005454A}"/>
    <pc:docChg chg="undo redo custSel addSld delSld modSld modMainMaster addSection delSection modSection">
      <pc:chgData name="Ashley Pugh (2209787)" userId="23046f73-210d-4829-b31c-edffa45a54c6" providerId="ADAL" clId="{14EAEEB7-9B7F-0F40-AC0C-97EF9005454A}" dt="2025-01-14T13:52:17.512" v="878" actId="1076"/>
      <pc:docMkLst>
        <pc:docMk/>
      </pc:docMkLst>
      <pc:sldChg chg="addSp delSp modSp add del mod delDesignElem modNotesTx">
        <pc:chgData name="Ashley Pugh (2209787)" userId="23046f73-210d-4829-b31c-edffa45a54c6" providerId="ADAL" clId="{14EAEEB7-9B7F-0F40-AC0C-97EF9005454A}" dt="2025-01-13T02:28:52.926" v="782" actId="2696"/>
        <pc:sldMkLst>
          <pc:docMk/>
          <pc:sldMk cId="782240786" sldId="256"/>
        </pc:sldMkLst>
        <pc:spChg chg="add mod">
          <ac:chgData name="Ashley Pugh (2209787)" userId="23046f73-210d-4829-b31c-edffa45a54c6" providerId="ADAL" clId="{14EAEEB7-9B7F-0F40-AC0C-97EF9005454A}" dt="2025-01-13T00:56:33.926" v="589" actId="2711"/>
          <ac:spMkLst>
            <pc:docMk/>
            <pc:sldMk cId="782240786" sldId="256"/>
            <ac:spMk id="6" creationId="{F90ACF9C-5E64-5E81-117D-AB3B3870E8BB}"/>
          </ac:spMkLst>
        </pc:spChg>
        <pc:spChg chg="del">
          <ac:chgData name="Ashley Pugh (2209787)" userId="23046f73-210d-4829-b31c-edffa45a54c6" providerId="ADAL" clId="{14EAEEB7-9B7F-0F40-AC0C-97EF9005454A}" dt="2025-01-13T00:48:24.233" v="488"/>
          <ac:spMkLst>
            <pc:docMk/>
            <pc:sldMk cId="782240786" sldId="256"/>
            <ac:spMk id="7" creationId="{9EB54D17-3792-403D-9127-495845021D2B}"/>
          </ac:spMkLst>
        </pc:spChg>
        <pc:spChg chg="del">
          <ac:chgData name="Ashley Pugh (2209787)" userId="23046f73-210d-4829-b31c-edffa45a54c6" providerId="ADAL" clId="{14EAEEB7-9B7F-0F40-AC0C-97EF9005454A}" dt="2025-01-13T00:48:24.233" v="488"/>
          <ac:spMkLst>
            <pc:docMk/>
            <pc:sldMk cId="782240786" sldId="256"/>
            <ac:spMk id="9" creationId="{42D289C9-2D91-4EB6-8AB1-4A6B9ADDE191}"/>
          </ac:spMkLst>
        </pc:spChg>
        <pc:spChg chg="del">
          <ac:chgData name="Ashley Pugh (2209787)" userId="23046f73-210d-4829-b31c-edffa45a54c6" providerId="ADAL" clId="{14EAEEB7-9B7F-0F40-AC0C-97EF9005454A}" dt="2025-01-13T00:48:24.233" v="488"/>
          <ac:spMkLst>
            <pc:docMk/>
            <pc:sldMk cId="782240786" sldId="256"/>
            <ac:spMk id="42" creationId="{0578D0A2-E445-42AA-B46D-18B97DD45783}"/>
          </ac:spMkLst>
        </pc:spChg>
        <pc:spChg chg="add mod">
          <ac:chgData name="Ashley Pugh (2209787)" userId="23046f73-210d-4829-b31c-edffa45a54c6" providerId="ADAL" clId="{14EAEEB7-9B7F-0F40-AC0C-97EF9005454A}" dt="2025-01-13T00:56:49.207" v="592" actId="1076"/>
          <ac:spMkLst>
            <pc:docMk/>
            <pc:sldMk cId="782240786" sldId="256"/>
            <ac:spMk id="43" creationId="{4B4E9DA4-2F57-8D65-D537-FE9704E9E7EC}"/>
          </ac:spMkLst>
        </pc:spChg>
        <pc:spChg chg="add mod">
          <ac:chgData name="Ashley Pugh (2209787)" userId="23046f73-210d-4829-b31c-edffa45a54c6" providerId="ADAL" clId="{14EAEEB7-9B7F-0F40-AC0C-97EF9005454A}" dt="2025-01-13T00:56:55.876" v="593" actId="1076"/>
          <ac:spMkLst>
            <pc:docMk/>
            <pc:sldMk cId="782240786" sldId="256"/>
            <ac:spMk id="44" creationId="{2D19E7E2-79A6-C2BC-96C7-2712B1AD5528}"/>
          </ac:spMkLst>
        </pc:spChg>
        <pc:spChg chg="add mod">
          <ac:chgData name="Ashley Pugh (2209787)" userId="23046f73-210d-4829-b31c-edffa45a54c6" providerId="ADAL" clId="{14EAEEB7-9B7F-0F40-AC0C-97EF9005454A}" dt="2025-01-13T00:50:24.413" v="504" actId="13822"/>
          <ac:spMkLst>
            <pc:docMk/>
            <pc:sldMk cId="782240786" sldId="256"/>
            <ac:spMk id="45" creationId="{110A754B-FB85-71ED-D589-7F2066521A77}"/>
          </ac:spMkLst>
        </pc:spChg>
        <pc:spChg chg="add mod">
          <ac:chgData name="Ashley Pugh (2209787)" userId="23046f73-210d-4829-b31c-edffa45a54c6" providerId="ADAL" clId="{14EAEEB7-9B7F-0F40-AC0C-97EF9005454A}" dt="2025-01-13T00:56:59.788" v="594" actId="1076"/>
          <ac:spMkLst>
            <pc:docMk/>
            <pc:sldMk cId="782240786" sldId="256"/>
            <ac:spMk id="46" creationId="{5F793BBD-FBC0-F838-889A-451F678F33B9}"/>
          </ac:spMkLst>
        </pc:spChg>
        <pc:picChg chg="add mod">
          <ac:chgData name="Ashley Pugh (2209787)" userId="23046f73-210d-4829-b31c-edffa45a54c6" providerId="ADAL" clId="{14EAEEB7-9B7F-0F40-AC0C-97EF9005454A}" dt="2025-01-13T00:56:44.840" v="591" actId="1076"/>
          <ac:picMkLst>
            <pc:docMk/>
            <pc:sldMk cId="782240786" sldId="256"/>
            <ac:picMk id="40" creationId="{0736D140-77D7-83EC-0BF2-584A3FAB1D7F}"/>
          </ac:picMkLst>
        </pc:picChg>
        <pc:picChg chg="mod">
          <ac:chgData name="Ashley Pugh (2209787)" userId="23046f73-210d-4829-b31c-edffa45a54c6" providerId="ADAL" clId="{14EAEEB7-9B7F-0F40-AC0C-97EF9005454A}" dt="2025-01-13T00:48:39.977" v="489" actId="16037"/>
          <ac:picMkLst>
            <pc:docMk/>
            <pc:sldMk cId="782240786" sldId="256"/>
            <ac:picMk id="41" creationId="{B07543F6-03BD-E655-5A86-ECBAA8EDC055}"/>
          </ac:picMkLst>
        </pc:picChg>
      </pc:sldChg>
      <pc:sldChg chg="addSp delSp modSp add del mod setBg">
        <pc:chgData name="Ashley Pugh (2209787)" userId="23046f73-210d-4829-b31c-edffa45a54c6" providerId="ADAL" clId="{14EAEEB7-9B7F-0F40-AC0C-97EF9005454A}" dt="2025-01-14T13:52:17.512" v="878" actId="1076"/>
        <pc:sldMkLst>
          <pc:docMk/>
          <pc:sldMk cId="3479191762" sldId="269"/>
        </pc:sldMkLst>
        <pc:spChg chg="add mod">
          <ac:chgData name="Ashley Pugh (2209787)" userId="23046f73-210d-4829-b31c-edffa45a54c6" providerId="ADAL" clId="{14EAEEB7-9B7F-0F40-AC0C-97EF9005454A}" dt="2025-01-13T17:55:21.481" v="855" actId="1076"/>
          <ac:spMkLst>
            <pc:docMk/>
            <pc:sldMk cId="3479191762" sldId="269"/>
            <ac:spMk id="3" creationId="{43C96A4A-F76F-4AC2-6F09-ADD5A2010184}"/>
          </ac:spMkLst>
        </pc:spChg>
        <pc:spChg chg="add mod">
          <ac:chgData name="Ashley Pugh (2209787)" userId="23046f73-210d-4829-b31c-edffa45a54c6" providerId="ADAL" clId="{14EAEEB7-9B7F-0F40-AC0C-97EF9005454A}" dt="2025-01-14T13:52:17.512" v="878" actId="1076"/>
          <ac:spMkLst>
            <pc:docMk/>
            <pc:sldMk cId="3479191762" sldId="269"/>
            <ac:spMk id="4" creationId="{301F4003-DBAF-E549-8CFD-16C744B6731E}"/>
          </ac:spMkLst>
        </pc:spChg>
        <pc:spChg chg="mod">
          <ac:chgData name="Ashley Pugh (2209787)" userId="23046f73-210d-4829-b31c-edffa45a54c6" providerId="ADAL" clId="{14EAEEB7-9B7F-0F40-AC0C-97EF9005454A}" dt="2025-01-13T02:31:22.640" v="799" actId="1076"/>
          <ac:spMkLst>
            <pc:docMk/>
            <pc:sldMk cId="3479191762" sldId="269"/>
            <ac:spMk id="5" creationId="{9390CBF2-3EB1-475D-92E8-F7FE340C731F}"/>
          </ac:spMkLst>
        </pc:spChg>
        <pc:spChg chg="mod">
          <ac:chgData name="Ashley Pugh (2209787)" userId="23046f73-210d-4829-b31c-edffa45a54c6" providerId="ADAL" clId="{14EAEEB7-9B7F-0F40-AC0C-97EF9005454A}" dt="2025-01-13T02:32:13.107" v="806" actId="1076"/>
          <ac:spMkLst>
            <pc:docMk/>
            <pc:sldMk cId="3479191762" sldId="269"/>
            <ac:spMk id="8" creationId="{79EDD0AE-FBC7-4A57-6C9B-8B026F19B444}"/>
          </ac:spMkLst>
        </pc:spChg>
        <pc:spChg chg="mod">
          <ac:chgData name="Ashley Pugh (2209787)" userId="23046f73-210d-4829-b31c-edffa45a54c6" providerId="ADAL" clId="{14EAEEB7-9B7F-0F40-AC0C-97EF9005454A}" dt="2025-01-13T02:26:28.716" v="764" actId="207"/>
          <ac:spMkLst>
            <pc:docMk/>
            <pc:sldMk cId="3479191762" sldId="269"/>
            <ac:spMk id="9" creationId="{2CD12FD0-A06E-4868-8043-EDEB4A3E08BB}"/>
          </ac:spMkLst>
        </pc:spChg>
        <pc:spChg chg="mod">
          <ac:chgData name="Ashley Pugh (2209787)" userId="23046f73-210d-4829-b31c-edffa45a54c6" providerId="ADAL" clId="{14EAEEB7-9B7F-0F40-AC0C-97EF9005454A}" dt="2025-01-13T02:32:46.160" v="815" actId="14100"/>
          <ac:spMkLst>
            <pc:docMk/>
            <pc:sldMk cId="3479191762" sldId="269"/>
            <ac:spMk id="12" creationId="{E5002147-A24B-4ED1-8B90-866E1D9DEE7F}"/>
          </ac:spMkLst>
        </pc:spChg>
        <pc:spChg chg="mod">
          <ac:chgData name="Ashley Pugh (2209787)" userId="23046f73-210d-4829-b31c-edffa45a54c6" providerId="ADAL" clId="{14EAEEB7-9B7F-0F40-AC0C-97EF9005454A}" dt="2025-01-13T02:32:40.588" v="813" actId="208"/>
          <ac:spMkLst>
            <pc:docMk/>
            <pc:sldMk cId="3479191762" sldId="269"/>
            <ac:spMk id="56" creationId="{FA9DFB3F-121B-310D-C85A-19FC23718791}"/>
          </ac:spMkLst>
        </pc:spChg>
        <pc:spChg chg="mod">
          <ac:chgData name="Ashley Pugh (2209787)" userId="23046f73-210d-4829-b31c-edffa45a54c6" providerId="ADAL" clId="{14EAEEB7-9B7F-0F40-AC0C-97EF9005454A}" dt="2025-01-13T01:05:26.873" v="597" actId="27636"/>
          <ac:spMkLst>
            <pc:docMk/>
            <pc:sldMk cId="3479191762" sldId="269"/>
            <ac:spMk id="61" creationId="{8ECC40AA-2813-4E18-97C7-038D950EAB46}"/>
          </ac:spMkLst>
        </pc:spChg>
        <pc:spChg chg="mod">
          <ac:chgData name="Ashley Pugh (2209787)" userId="23046f73-210d-4829-b31c-edffa45a54c6" providerId="ADAL" clId="{14EAEEB7-9B7F-0F40-AC0C-97EF9005454A}" dt="2025-01-13T01:05:26.870" v="596" actId="27636"/>
          <ac:spMkLst>
            <pc:docMk/>
            <pc:sldMk cId="3479191762" sldId="269"/>
            <ac:spMk id="62" creationId="{AA2DA99F-9450-4CC4-9509-A7A89442C3A1}"/>
          </ac:spMkLst>
        </pc:spChg>
        <pc:spChg chg="mod">
          <ac:chgData name="Ashley Pugh (2209787)" userId="23046f73-210d-4829-b31c-edffa45a54c6" providerId="ADAL" clId="{14EAEEB7-9B7F-0F40-AC0C-97EF9005454A}" dt="2025-01-13T15:50:58.044" v="823" actId="1076"/>
          <ac:spMkLst>
            <pc:docMk/>
            <pc:sldMk cId="3479191762" sldId="269"/>
            <ac:spMk id="68" creationId="{D0D3D45C-0FEA-438B-8CE2-B6F8A2B54DE2}"/>
          </ac:spMkLst>
        </pc:spChg>
        <pc:spChg chg="mod">
          <ac:chgData name="Ashley Pugh (2209787)" userId="23046f73-210d-4829-b31c-edffa45a54c6" providerId="ADAL" clId="{14EAEEB7-9B7F-0F40-AC0C-97EF9005454A}" dt="2025-01-13T21:46:20.823" v="860" actId="1076"/>
          <ac:spMkLst>
            <pc:docMk/>
            <pc:sldMk cId="3479191762" sldId="269"/>
            <ac:spMk id="76" creationId="{E2C26071-022B-7872-9837-74BABB746C44}"/>
          </ac:spMkLst>
        </pc:spChg>
        <pc:spChg chg="mod">
          <ac:chgData name="Ashley Pugh (2209787)" userId="23046f73-210d-4829-b31c-edffa45a54c6" providerId="ADAL" clId="{14EAEEB7-9B7F-0F40-AC0C-97EF9005454A}" dt="2025-01-13T21:46:40.940" v="864" actId="1076"/>
          <ac:spMkLst>
            <pc:docMk/>
            <pc:sldMk cId="3479191762" sldId="269"/>
            <ac:spMk id="78" creationId="{863A5C94-705F-55BA-5E8D-2A6D7E678C41}"/>
          </ac:spMkLst>
        </pc:spChg>
        <pc:spChg chg="mod">
          <ac:chgData name="Ashley Pugh (2209787)" userId="23046f73-210d-4829-b31c-edffa45a54c6" providerId="ADAL" clId="{14EAEEB7-9B7F-0F40-AC0C-97EF9005454A}" dt="2025-01-14T13:51:59.324" v="872" actId="1076"/>
          <ac:spMkLst>
            <pc:docMk/>
            <pc:sldMk cId="3479191762" sldId="269"/>
            <ac:spMk id="85" creationId="{112CE1CD-31D1-B73F-6CC5-BF0842EFCE84}"/>
          </ac:spMkLst>
        </pc:spChg>
        <pc:spChg chg="mod">
          <ac:chgData name="Ashley Pugh (2209787)" userId="23046f73-210d-4829-b31c-edffa45a54c6" providerId="ADAL" clId="{14EAEEB7-9B7F-0F40-AC0C-97EF9005454A}" dt="2025-01-13T02:32:25.705" v="809" actId="1076"/>
          <ac:spMkLst>
            <pc:docMk/>
            <pc:sldMk cId="3479191762" sldId="269"/>
            <ac:spMk id="86" creationId="{9F89A8EA-E315-F145-DE4A-7B0CEE3B9562}"/>
          </ac:spMkLst>
        </pc:spChg>
        <pc:spChg chg="mod">
          <ac:chgData name="Ashley Pugh (2209787)" userId="23046f73-210d-4829-b31c-edffa45a54c6" providerId="ADAL" clId="{14EAEEB7-9B7F-0F40-AC0C-97EF9005454A}" dt="2025-01-13T02:32:33.608" v="811" actId="14100"/>
          <ac:spMkLst>
            <pc:docMk/>
            <pc:sldMk cId="3479191762" sldId="269"/>
            <ac:spMk id="88" creationId="{97ED6FCE-534D-CE32-2CCF-46682B25B803}"/>
          </ac:spMkLst>
        </pc:spChg>
        <pc:grpChg chg="mod">
          <ac:chgData name="Ashley Pugh (2209787)" userId="23046f73-210d-4829-b31c-edffa45a54c6" providerId="ADAL" clId="{14EAEEB7-9B7F-0F40-AC0C-97EF9005454A}" dt="2025-01-13T02:28:08.484" v="775" actId="1076"/>
          <ac:grpSpMkLst>
            <pc:docMk/>
            <pc:sldMk cId="3479191762" sldId="269"/>
            <ac:grpSpMk id="2" creationId="{4E834333-022F-7FCC-8070-0D4CC7606F06}"/>
          </ac:grpSpMkLst>
        </pc:grpChg>
        <pc:grpChg chg="mod">
          <ac:chgData name="Ashley Pugh (2209787)" userId="23046f73-210d-4829-b31c-edffa45a54c6" providerId="ADAL" clId="{14EAEEB7-9B7F-0F40-AC0C-97EF9005454A}" dt="2025-01-13T02:01:37.426" v="652" actId="1076"/>
          <ac:grpSpMkLst>
            <pc:docMk/>
            <pc:sldMk cId="3479191762" sldId="269"/>
            <ac:grpSpMk id="41" creationId="{EE1F8B2B-BE1D-50F7-BE58-EDACB59FDAB4}"/>
          </ac:grpSpMkLst>
        </pc:grpChg>
        <pc:picChg chg="mod">
          <ac:chgData name="Ashley Pugh (2209787)" userId="23046f73-210d-4829-b31c-edffa45a54c6" providerId="ADAL" clId="{14EAEEB7-9B7F-0F40-AC0C-97EF9005454A}" dt="2025-01-13T02:29:50.595" v="789" actId="1036"/>
          <ac:picMkLst>
            <pc:docMk/>
            <pc:sldMk cId="3479191762" sldId="269"/>
            <ac:picMk id="82" creationId="{7BD02250-ED03-CC9E-ED4D-755BB85D8A70}"/>
          </ac:picMkLst>
        </pc:picChg>
        <pc:picChg chg="mod">
          <ac:chgData name="Ashley Pugh (2209787)" userId="23046f73-210d-4829-b31c-edffa45a54c6" providerId="ADAL" clId="{14EAEEB7-9B7F-0F40-AC0C-97EF9005454A}" dt="2025-01-13T02:32:20.525" v="808" actId="1076"/>
          <ac:picMkLst>
            <pc:docMk/>
            <pc:sldMk cId="3479191762" sldId="269"/>
            <ac:picMk id="1026" creationId="{39020C94-9D11-1990-73CE-74C92355709F}"/>
          </ac:picMkLst>
        </pc:picChg>
        <pc:cxnChg chg="mod">
          <ac:chgData name="Ashley Pugh (2209787)" userId="23046f73-210d-4829-b31c-edffa45a54c6" providerId="ADAL" clId="{14EAEEB7-9B7F-0F40-AC0C-97EF9005454A}" dt="2025-01-13T02:29:20.922" v="788" actId="692"/>
          <ac:cxnSpMkLst>
            <pc:docMk/>
            <pc:sldMk cId="3479191762" sldId="269"/>
            <ac:cxnSpMk id="7" creationId="{9CE1C840-C6F4-4B4D-A7A5-9FD82F9F53F9}"/>
          </ac:cxnSpMkLst>
        </pc:cxnChg>
        <pc:cxnChg chg="mod">
          <ac:chgData name="Ashley Pugh (2209787)" userId="23046f73-210d-4829-b31c-edffa45a54c6" providerId="ADAL" clId="{14EAEEB7-9B7F-0F40-AC0C-97EF9005454A}" dt="2025-01-13T01:59:55.056" v="641" actId="692"/>
          <ac:cxnSpMkLst>
            <pc:docMk/>
            <pc:sldMk cId="3479191762" sldId="269"/>
            <ac:cxnSpMk id="15" creationId="{3E4B398E-BD94-40C1-9834-37453FCF28A3}"/>
          </ac:cxnSpMkLst>
        </pc:cxnChg>
        <pc:cxnChg chg="mod">
          <ac:chgData name="Ashley Pugh (2209787)" userId="23046f73-210d-4829-b31c-edffa45a54c6" providerId="ADAL" clId="{14EAEEB7-9B7F-0F40-AC0C-97EF9005454A}" dt="2025-01-13T01:59:46.526" v="640" actId="692"/>
          <ac:cxnSpMkLst>
            <pc:docMk/>
            <pc:sldMk cId="3479191762" sldId="269"/>
            <ac:cxnSpMk id="16" creationId="{CAE53745-319E-4899-A013-96053B58ECF8}"/>
          </ac:cxnSpMkLst>
        </pc:cxnChg>
        <pc:cxnChg chg="mod">
          <ac:chgData name="Ashley Pugh (2209787)" userId="23046f73-210d-4829-b31c-edffa45a54c6" providerId="ADAL" clId="{14EAEEB7-9B7F-0F40-AC0C-97EF9005454A}" dt="2025-01-13T02:04:07.798" v="676" actId="14100"/>
          <ac:cxnSpMkLst>
            <pc:docMk/>
            <pc:sldMk cId="3479191762" sldId="269"/>
            <ac:cxnSpMk id="37" creationId="{563A94A2-B5E3-6AC7-D3BF-CB586FA784CC}"/>
          </ac:cxnSpMkLst>
        </pc:cxnChg>
        <pc:cxnChg chg="mod">
          <ac:chgData name="Ashley Pugh (2209787)" userId="23046f73-210d-4829-b31c-edffa45a54c6" providerId="ADAL" clId="{14EAEEB7-9B7F-0F40-AC0C-97EF9005454A}" dt="2025-01-13T02:04:07.557" v="675" actId="14100"/>
          <ac:cxnSpMkLst>
            <pc:docMk/>
            <pc:sldMk cId="3479191762" sldId="269"/>
            <ac:cxnSpMk id="40" creationId="{8A07449A-3D93-72FC-C03F-67074449142C}"/>
          </ac:cxnSpMkLst>
        </pc:cxnChg>
        <pc:cxnChg chg="del">
          <ac:chgData name="Ashley Pugh (2209787)" userId="23046f73-210d-4829-b31c-edffa45a54c6" providerId="ADAL" clId="{14EAEEB7-9B7F-0F40-AC0C-97EF9005454A}" dt="2025-01-13T02:00:23.466" v="645" actId="478"/>
          <ac:cxnSpMkLst>
            <pc:docMk/>
            <pc:sldMk cId="3479191762" sldId="269"/>
            <ac:cxnSpMk id="67" creationId="{5518C7D2-D44A-4085-A493-989C0893E289}"/>
          </ac:cxnSpMkLst>
        </pc:cxnChg>
        <pc:cxnChg chg="mod">
          <ac:chgData name="Ashley Pugh (2209787)" userId="23046f73-210d-4829-b31c-edffa45a54c6" providerId="ADAL" clId="{14EAEEB7-9B7F-0F40-AC0C-97EF9005454A}" dt="2025-01-13T02:01:57.213" v="655" actId="14100"/>
          <ac:cxnSpMkLst>
            <pc:docMk/>
            <pc:sldMk cId="3479191762" sldId="269"/>
            <ac:cxnSpMk id="71" creationId="{1A50AD7C-490E-728C-7756-00EF70C0359C}"/>
          </ac:cxnSpMkLst>
        </pc:cxnChg>
        <pc:cxnChg chg="mod">
          <ac:chgData name="Ashley Pugh (2209787)" userId="23046f73-210d-4829-b31c-edffa45a54c6" providerId="ADAL" clId="{14EAEEB7-9B7F-0F40-AC0C-97EF9005454A}" dt="2025-01-13T02:01:50.702" v="654" actId="14100"/>
          <ac:cxnSpMkLst>
            <pc:docMk/>
            <pc:sldMk cId="3479191762" sldId="269"/>
            <ac:cxnSpMk id="72" creationId="{0C2829B4-534D-015E-997B-C6CCF1B61A58}"/>
          </ac:cxnSpMkLst>
        </pc:cxnChg>
        <pc:cxnChg chg="mod">
          <ac:chgData name="Ashley Pugh (2209787)" userId="23046f73-210d-4829-b31c-edffa45a54c6" providerId="ADAL" clId="{14EAEEB7-9B7F-0F40-AC0C-97EF9005454A}" dt="2025-01-13T21:46:45.198" v="865" actId="1076"/>
          <ac:cxnSpMkLst>
            <pc:docMk/>
            <pc:sldMk cId="3479191762" sldId="269"/>
            <ac:cxnSpMk id="79" creationId="{4619DE63-062E-52CE-7E40-C1CE652B89BE}"/>
          </ac:cxnSpMkLst>
        </pc:cxnChg>
        <pc:cxnChg chg="mod">
          <ac:chgData name="Ashley Pugh (2209787)" userId="23046f73-210d-4829-b31c-edffa45a54c6" providerId="ADAL" clId="{14EAEEB7-9B7F-0F40-AC0C-97EF9005454A}" dt="2025-01-13T21:46:25.831" v="861" actId="1076"/>
          <ac:cxnSpMkLst>
            <pc:docMk/>
            <pc:sldMk cId="3479191762" sldId="269"/>
            <ac:cxnSpMk id="80" creationId="{072AA125-6A92-7DD6-8C02-0E67076D9310}"/>
          </ac:cxnSpMkLst>
        </pc:cxnChg>
      </pc:sldChg>
      <pc:sldChg chg="add del setBg">
        <pc:chgData name="Ashley Pugh (2209787)" userId="23046f73-210d-4829-b31c-edffa45a54c6" providerId="ADAL" clId="{14EAEEB7-9B7F-0F40-AC0C-97EF9005454A}" dt="2025-01-13T02:28:49.683" v="781" actId="2696"/>
        <pc:sldMkLst>
          <pc:docMk/>
          <pc:sldMk cId="2278964647" sldId="270"/>
        </pc:sldMkLst>
      </pc:sldChg>
      <pc:sldChg chg="modSp add del mod">
        <pc:chgData name="Ashley Pugh (2209787)" userId="23046f73-210d-4829-b31c-edffa45a54c6" providerId="ADAL" clId="{14EAEEB7-9B7F-0F40-AC0C-97EF9005454A}" dt="2025-01-13T02:04:54.028" v="692" actId="2696"/>
        <pc:sldMkLst>
          <pc:docMk/>
          <pc:sldMk cId="2633798948" sldId="270"/>
        </pc:sldMkLst>
        <pc:spChg chg="mod">
          <ac:chgData name="Ashley Pugh (2209787)" userId="23046f73-210d-4829-b31c-edffa45a54c6" providerId="ADAL" clId="{14EAEEB7-9B7F-0F40-AC0C-97EF9005454A}" dt="2025-01-13T02:04:31.824" v="691" actId="27636"/>
          <ac:spMkLst>
            <pc:docMk/>
            <pc:sldMk cId="2633798948" sldId="270"/>
            <ac:spMk id="8" creationId="{79EDD0AE-FBC7-4A57-6C9B-8B026F19B444}"/>
          </ac:spMkLst>
        </pc:spChg>
      </pc:sldChg>
      <pc:sldMasterChg chg="addSldLayout delSldLayout">
        <pc:chgData name="Ashley Pugh (2209787)" userId="23046f73-210d-4829-b31c-edffa45a54c6" providerId="ADAL" clId="{14EAEEB7-9B7F-0F40-AC0C-97EF9005454A}" dt="2025-01-13T02:04:58.105" v="696" actId="2696"/>
        <pc:sldMasterMkLst>
          <pc:docMk/>
          <pc:sldMasterMk cId="3396121730" sldId="2147483713"/>
        </pc:sldMasterMkLst>
        <pc:sldLayoutChg chg="add del">
          <pc:chgData name="Ashley Pugh (2209787)" userId="23046f73-210d-4829-b31c-edffa45a54c6" providerId="ADAL" clId="{14EAEEB7-9B7F-0F40-AC0C-97EF9005454A}" dt="2025-01-13T02:04:58.105" v="696" actId="2696"/>
          <pc:sldLayoutMkLst>
            <pc:docMk/>
            <pc:sldMasterMk cId="3396121730" sldId="2147483713"/>
            <pc:sldLayoutMk cId="474091527" sldId="2147483725"/>
          </pc:sldLayoutMkLst>
        </pc:sldLayoutChg>
        <pc:sldLayoutChg chg="del">
          <pc:chgData name="Ashley Pugh (2209787)" userId="23046f73-210d-4829-b31c-edffa45a54c6" providerId="ADAL" clId="{14EAEEB7-9B7F-0F40-AC0C-97EF9005454A}" dt="2025-01-13T01:05:40.219" v="600" actId="2696"/>
          <pc:sldLayoutMkLst>
            <pc:docMk/>
            <pc:sldMasterMk cId="3396121730" sldId="2147483713"/>
            <pc:sldLayoutMk cId="3524612814" sldId="2147483725"/>
          </pc:sldLayoutMkLst>
        </pc:sldLayoutChg>
      </pc:sldMasterChg>
      <pc:sldMasterChg chg="setBg modSldLayout">
        <pc:chgData name="Ashley Pugh (2209787)" userId="23046f73-210d-4829-b31c-edffa45a54c6" providerId="ADAL" clId="{14EAEEB7-9B7F-0F40-AC0C-97EF9005454A}" dt="2025-01-13T15:50:41.035" v="822"/>
        <pc:sldMasterMkLst>
          <pc:docMk/>
          <pc:sldMasterMk cId="1219416929" sldId="2147483836"/>
        </pc:sldMasterMkLst>
        <pc:sldLayoutChg chg="setBg">
          <pc:chgData name="Ashley Pugh (2209787)" userId="23046f73-210d-4829-b31c-edffa45a54c6" providerId="ADAL" clId="{14EAEEB7-9B7F-0F40-AC0C-97EF9005454A}" dt="2025-01-13T15:50:41.035" v="822"/>
          <pc:sldLayoutMkLst>
            <pc:docMk/>
            <pc:sldMasterMk cId="1219416929" sldId="2147483836"/>
            <pc:sldLayoutMk cId="1840016073" sldId="2147483837"/>
          </pc:sldLayoutMkLst>
        </pc:sldLayoutChg>
        <pc:sldLayoutChg chg="setBg">
          <pc:chgData name="Ashley Pugh (2209787)" userId="23046f73-210d-4829-b31c-edffa45a54c6" providerId="ADAL" clId="{14EAEEB7-9B7F-0F40-AC0C-97EF9005454A}" dt="2025-01-13T15:50:41.035" v="822"/>
          <pc:sldLayoutMkLst>
            <pc:docMk/>
            <pc:sldMasterMk cId="1219416929" sldId="2147483836"/>
            <pc:sldLayoutMk cId="74481900" sldId="2147483838"/>
          </pc:sldLayoutMkLst>
        </pc:sldLayoutChg>
        <pc:sldLayoutChg chg="setBg">
          <pc:chgData name="Ashley Pugh (2209787)" userId="23046f73-210d-4829-b31c-edffa45a54c6" providerId="ADAL" clId="{14EAEEB7-9B7F-0F40-AC0C-97EF9005454A}" dt="2025-01-13T15:50:41.035" v="822"/>
          <pc:sldLayoutMkLst>
            <pc:docMk/>
            <pc:sldMasterMk cId="1219416929" sldId="2147483836"/>
            <pc:sldLayoutMk cId="135916623" sldId="2147483839"/>
          </pc:sldLayoutMkLst>
        </pc:sldLayoutChg>
        <pc:sldLayoutChg chg="setBg">
          <pc:chgData name="Ashley Pugh (2209787)" userId="23046f73-210d-4829-b31c-edffa45a54c6" providerId="ADAL" clId="{14EAEEB7-9B7F-0F40-AC0C-97EF9005454A}" dt="2025-01-13T15:50:41.035" v="822"/>
          <pc:sldLayoutMkLst>
            <pc:docMk/>
            <pc:sldMasterMk cId="1219416929" sldId="2147483836"/>
            <pc:sldLayoutMk cId="31847607" sldId="2147483840"/>
          </pc:sldLayoutMkLst>
        </pc:sldLayoutChg>
        <pc:sldLayoutChg chg="setBg">
          <pc:chgData name="Ashley Pugh (2209787)" userId="23046f73-210d-4829-b31c-edffa45a54c6" providerId="ADAL" clId="{14EAEEB7-9B7F-0F40-AC0C-97EF9005454A}" dt="2025-01-13T15:50:41.035" v="822"/>
          <pc:sldLayoutMkLst>
            <pc:docMk/>
            <pc:sldMasterMk cId="1219416929" sldId="2147483836"/>
            <pc:sldLayoutMk cId="2528238932" sldId="2147483841"/>
          </pc:sldLayoutMkLst>
        </pc:sldLayoutChg>
        <pc:sldLayoutChg chg="setBg">
          <pc:chgData name="Ashley Pugh (2209787)" userId="23046f73-210d-4829-b31c-edffa45a54c6" providerId="ADAL" clId="{14EAEEB7-9B7F-0F40-AC0C-97EF9005454A}" dt="2025-01-13T15:50:41.035" v="822"/>
          <pc:sldLayoutMkLst>
            <pc:docMk/>
            <pc:sldMasterMk cId="1219416929" sldId="2147483836"/>
            <pc:sldLayoutMk cId="2379226526" sldId="2147483842"/>
          </pc:sldLayoutMkLst>
        </pc:sldLayoutChg>
        <pc:sldLayoutChg chg="setBg">
          <pc:chgData name="Ashley Pugh (2209787)" userId="23046f73-210d-4829-b31c-edffa45a54c6" providerId="ADAL" clId="{14EAEEB7-9B7F-0F40-AC0C-97EF9005454A}" dt="2025-01-13T15:50:41.035" v="822"/>
          <pc:sldLayoutMkLst>
            <pc:docMk/>
            <pc:sldMasterMk cId="1219416929" sldId="2147483836"/>
            <pc:sldLayoutMk cId="430814816" sldId="2147483843"/>
          </pc:sldLayoutMkLst>
        </pc:sldLayoutChg>
        <pc:sldLayoutChg chg="setBg">
          <pc:chgData name="Ashley Pugh (2209787)" userId="23046f73-210d-4829-b31c-edffa45a54c6" providerId="ADAL" clId="{14EAEEB7-9B7F-0F40-AC0C-97EF9005454A}" dt="2025-01-13T15:50:41.035" v="822"/>
          <pc:sldLayoutMkLst>
            <pc:docMk/>
            <pc:sldMasterMk cId="1219416929" sldId="2147483836"/>
            <pc:sldLayoutMk cId="1607492908" sldId="2147483844"/>
          </pc:sldLayoutMkLst>
        </pc:sldLayoutChg>
        <pc:sldLayoutChg chg="setBg">
          <pc:chgData name="Ashley Pugh (2209787)" userId="23046f73-210d-4829-b31c-edffa45a54c6" providerId="ADAL" clId="{14EAEEB7-9B7F-0F40-AC0C-97EF9005454A}" dt="2025-01-13T15:50:41.035" v="822"/>
          <pc:sldLayoutMkLst>
            <pc:docMk/>
            <pc:sldMasterMk cId="1219416929" sldId="2147483836"/>
            <pc:sldLayoutMk cId="872702569" sldId="2147483845"/>
          </pc:sldLayoutMkLst>
        </pc:sldLayoutChg>
        <pc:sldLayoutChg chg="setBg">
          <pc:chgData name="Ashley Pugh (2209787)" userId="23046f73-210d-4829-b31c-edffa45a54c6" providerId="ADAL" clId="{14EAEEB7-9B7F-0F40-AC0C-97EF9005454A}" dt="2025-01-13T15:50:41.035" v="822"/>
          <pc:sldLayoutMkLst>
            <pc:docMk/>
            <pc:sldMasterMk cId="1219416929" sldId="2147483836"/>
            <pc:sldLayoutMk cId="3954307439" sldId="2147483846"/>
          </pc:sldLayoutMkLst>
        </pc:sldLayoutChg>
        <pc:sldLayoutChg chg="setBg">
          <pc:chgData name="Ashley Pugh (2209787)" userId="23046f73-210d-4829-b31c-edffa45a54c6" providerId="ADAL" clId="{14EAEEB7-9B7F-0F40-AC0C-97EF9005454A}" dt="2025-01-13T15:50:41.035" v="822"/>
          <pc:sldLayoutMkLst>
            <pc:docMk/>
            <pc:sldMasterMk cId="1219416929" sldId="2147483836"/>
            <pc:sldLayoutMk cId="2107229292" sldId="2147483847"/>
          </pc:sldLayoutMkLst>
        </pc:sldLayoutChg>
        <pc:sldLayoutChg chg="setBg">
          <pc:chgData name="Ashley Pugh (2209787)" userId="23046f73-210d-4829-b31c-edffa45a54c6" providerId="ADAL" clId="{14EAEEB7-9B7F-0F40-AC0C-97EF9005454A}" dt="2025-01-13T15:50:41.035" v="822"/>
          <pc:sldLayoutMkLst>
            <pc:docMk/>
            <pc:sldMasterMk cId="1219416929" sldId="2147483836"/>
            <pc:sldLayoutMk cId="1526194614" sldId="2147483848"/>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99B6B5-D8C6-0447-A2CE-E70413F3147C}" type="datetimeFigureOut">
              <a:rPr lang="en-US" smtClean="0"/>
              <a:t>1/14/25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70C7307-D995-3246-99B1-5780EABF13F6}" type="slidenum">
              <a:rPr lang="en-US" smtClean="0"/>
              <a:t>‹#›</a:t>
            </a:fld>
            <a:endParaRPr lang="en-US"/>
          </a:p>
        </p:txBody>
      </p:sp>
    </p:spTree>
    <p:extLst>
      <p:ext uri="{BB962C8B-B14F-4D97-AF65-F5344CB8AC3E}">
        <p14:creationId xmlns:p14="http://schemas.microsoft.com/office/powerpoint/2010/main" val="29457620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ags" Target="../tags/tag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C485584D-7D79-4248-9986-4CA35242F944}" type="datetimeFigureOut">
              <a:rPr lang="en-US" smtClean="0"/>
              <a:t>1/14/25</a:t>
            </a:fld>
            <a:endParaRPr lang="en-US"/>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19590046-DA73-4BBF-84B5-C08E6F75191A}" type="slidenum">
              <a:rPr lang="en-US" smtClean="0"/>
              <a:t>‹#›</a:t>
            </a:fld>
            <a:endParaRPr lang="en-US"/>
          </a:p>
        </p:txBody>
      </p:sp>
    </p:spTree>
    <p:extLst>
      <p:ext uri="{BB962C8B-B14F-4D97-AF65-F5344CB8AC3E}">
        <p14:creationId xmlns:p14="http://schemas.microsoft.com/office/powerpoint/2010/main" val="18400160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GB"/>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485584D-7D79-4248-9986-4CA35242F944}" type="datetimeFigureOut">
              <a:rPr lang="en-US" smtClean="0"/>
              <a:t>1/14/25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558300" y="5956137"/>
            <a:ext cx="1052508" cy="365125"/>
          </a:xfrm>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744819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GB"/>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C485584D-7D79-4248-9986-4CA35242F944}" type="datetimeFigureOut">
              <a:rPr lang="en-US" smtClean="0"/>
              <a:t>1/14/25</a:t>
            </a:fld>
            <a:endParaRPr lang="en-US"/>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19590046-DA73-4BBF-84B5-C08E6F75191A}" type="slidenum">
              <a:rPr lang="en-US" smtClean="0"/>
              <a:t>‹#›</a:t>
            </a:fld>
            <a:endParaRPr lang="en-US"/>
          </a:p>
        </p:txBody>
      </p:sp>
    </p:spTree>
    <p:extLst>
      <p:ext uri="{BB962C8B-B14F-4D97-AF65-F5344CB8AC3E}">
        <p14:creationId xmlns:p14="http://schemas.microsoft.com/office/powerpoint/2010/main" val="1359166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GB"/>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485584D-7D79-4248-9986-4CA35242F944}" type="datetimeFigureOut">
              <a:rPr lang="en-US" smtClean="0"/>
              <a:t>1/14/25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18476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GB"/>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485584D-7D79-4248-9986-4CA35242F944}" type="datetimeFigureOut">
              <a:rPr lang="en-US" smtClean="0"/>
              <a:t>1/14/25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5282389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C485584D-7D79-4248-9986-4CA35242F944}" type="datetimeFigureOut">
              <a:rPr lang="en-US" smtClean="0"/>
              <a:t>1/14/25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9590046-DA73-4BBF-84B5-C08E6F75191A}" type="slidenum">
              <a:rPr lang="en-US" smtClean="0"/>
              <a:t>‹#›</a:t>
            </a:fld>
            <a:endParaRPr lang="en-US"/>
          </a:p>
        </p:txBody>
      </p:sp>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GB"/>
              <a:t>Click to edit Master title style</a:t>
            </a:r>
            <a:endParaRPr lang="en-US" dirty="0"/>
          </a:p>
        </p:txBody>
      </p:sp>
    </p:spTree>
    <p:extLst>
      <p:ext uri="{BB962C8B-B14F-4D97-AF65-F5344CB8AC3E}">
        <p14:creationId xmlns:p14="http://schemas.microsoft.com/office/powerpoint/2010/main" val="23792265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485584D-7D79-4248-9986-4CA35242F944}" type="datetimeFigureOut">
              <a:rPr lang="en-US" smtClean="0"/>
              <a:t>1/14/25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4308148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GB"/>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C485584D-7D79-4248-9986-4CA35242F944}" type="datetimeFigureOut">
              <a:rPr lang="en-US" smtClean="0"/>
              <a:t>1/14/25</a:t>
            </a:fld>
            <a:endParaRPr lang="en-US"/>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19590046-DA73-4BBF-84B5-C08E6F75191A}" type="slidenum">
              <a:rPr lang="en-US" smtClean="0"/>
              <a:t>‹#›</a:t>
            </a:fld>
            <a:endParaRPr lang="en-US"/>
          </a:p>
        </p:txBody>
      </p:sp>
    </p:spTree>
    <p:extLst>
      <p:ext uri="{BB962C8B-B14F-4D97-AF65-F5344CB8AC3E}">
        <p14:creationId xmlns:p14="http://schemas.microsoft.com/office/powerpoint/2010/main" val="16074929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485584D-7D79-4248-9986-4CA35242F944}" type="datetimeFigureOut">
              <a:rPr lang="en-US" smtClean="0"/>
              <a:t>1/14/25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8727025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485584D-7D79-4248-9986-4CA35242F944}" type="datetimeFigureOut">
              <a:rPr lang="en-US" smtClean="0"/>
              <a:t>1/14/25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9543074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C485584D-7D79-4248-9986-4CA35242F944}" type="datetimeFigureOut">
              <a:rPr lang="en-US" smtClean="0"/>
              <a:t>1/14/25</a:t>
            </a:fld>
            <a:endParaRPr lang="en-US"/>
          </a:p>
        </p:txBody>
      </p:sp>
      <p:sp>
        <p:nvSpPr>
          <p:cNvPr id="5" name="Footer Placeholder 4"/>
          <p:cNvSpPr>
            <a:spLocks noGrp="1"/>
          </p:cNvSpPr>
          <p:nvPr>
            <p:ph type="ftr" sz="quarter" idx="11"/>
          </p:nvPr>
        </p:nvSpPr>
        <p:spPr>
          <a:xfrm>
            <a:off x="774923" y="5951811"/>
            <a:ext cx="7896279" cy="365125"/>
          </a:xfrm>
        </p:spPr>
        <p:txBody>
          <a:bodyPr/>
          <a:lstStyle/>
          <a:p>
            <a:endParaRPr lang="en-US"/>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19590046-DA73-4BBF-84B5-C08E6F75191A}" type="slidenum">
              <a:rPr lang="en-US" smtClean="0"/>
              <a:t>‹#›</a:t>
            </a:fld>
            <a:endParaRPr lang="en-US"/>
          </a:p>
        </p:txBody>
      </p:sp>
    </p:spTree>
    <p:extLst>
      <p:ext uri="{BB962C8B-B14F-4D97-AF65-F5344CB8AC3E}">
        <p14:creationId xmlns:p14="http://schemas.microsoft.com/office/powerpoint/2010/main" val="21072292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Option 2 - 8 wide">
    <p:spTree>
      <p:nvGrpSpPr>
        <p:cNvPr id="1" name=""/>
        <p:cNvGrpSpPr/>
        <p:nvPr/>
      </p:nvGrpSpPr>
      <p:grpSpPr>
        <a:xfrm>
          <a:off x="0" y="0"/>
          <a:ext cx="0" cy="0"/>
          <a:chOff x="0" y="0"/>
          <a:chExt cx="0" cy="0"/>
        </a:xfrm>
      </p:grpSpPr>
    </p:spTree>
    <p:custDataLst>
      <p:tags r:id="rId1"/>
    </p:custDataLst>
    <p:extLst>
      <p:ext uri="{BB962C8B-B14F-4D97-AF65-F5344CB8AC3E}">
        <p14:creationId xmlns:p14="http://schemas.microsoft.com/office/powerpoint/2010/main" val="1526194614"/>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C485584D-7D79-4248-9986-4CA35242F944}" type="datetimeFigureOut">
              <a:rPr lang="en-US" smtClean="0"/>
              <a:t>1/14/25</a:t>
            </a:fld>
            <a:endParaRPr lang="en-US"/>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19590046-DA73-4BBF-84B5-C08E6F75191A}" type="slidenum">
              <a:rPr lang="en-US" smtClean="0"/>
              <a:t>‹#›</a:t>
            </a:fld>
            <a:endParaRPr lang="en-US"/>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219416929"/>
      </p:ext>
    </p:extLst>
  </p:cSld>
  <p:clrMap bg1="lt1" tx1="dk1" bg2="lt2" tx2="dk2" accent1="accent1" accent2="accent2" accent3="accent3" accent4="accent4" accent5="accent5" accent6="accent6" hlink="hlink" folHlink="folHlink"/>
  <p:sldLayoutIdLst>
    <p:sldLayoutId id="2147483837" r:id="rId1"/>
    <p:sldLayoutId id="2147483838" r:id="rId2"/>
    <p:sldLayoutId id="2147483839" r:id="rId3"/>
    <p:sldLayoutId id="2147483840" r:id="rId4"/>
    <p:sldLayoutId id="2147483841" r:id="rId5"/>
    <p:sldLayoutId id="2147483842" r:id="rId6"/>
    <p:sldLayoutId id="2147483843" r:id="rId7"/>
    <p:sldLayoutId id="2147483844" r:id="rId8"/>
    <p:sldLayoutId id="2147483845" r:id="rId9"/>
    <p:sldLayoutId id="2147483846" r:id="rId10"/>
    <p:sldLayoutId id="2147483847" r:id="rId11"/>
    <p:sldLayoutId id="2147483848" r:id="rId12"/>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CD12FD0-A06E-4868-8043-EDEB4A3E08BB}"/>
              </a:ext>
            </a:extLst>
          </p:cNvPr>
          <p:cNvSpPr>
            <a:spLocks/>
          </p:cNvSpPr>
          <p:nvPr/>
        </p:nvSpPr>
        <p:spPr>
          <a:xfrm>
            <a:off x="3894789" y="994480"/>
            <a:ext cx="4414892" cy="5110418"/>
          </a:xfrm>
          <a:prstGeom prst="rect">
            <a:avLst/>
          </a:prstGeom>
          <a:solidFill>
            <a:srgbClr val="0070C0"/>
          </a:solidFill>
          <a:ln/>
        </p:spPr>
        <p:style>
          <a:lnRef idx="3">
            <a:schemeClr val="lt1"/>
          </a:lnRef>
          <a:fillRef idx="1">
            <a:schemeClr val="accent4"/>
          </a:fillRef>
          <a:effectRef idx="1">
            <a:schemeClr val="accent4"/>
          </a:effectRef>
          <a:fontRef idx="minor">
            <a:schemeClr val="lt1"/>
          </a:fontRef>
        </p:style>
        <p:txBody>
          <a:bodyPr rot="0" spcFirstLastPara="0" vertOverflow="overflow" horzOverflow="overflow" vert="horz" wrap="square" lIns="40304" tIns="40304" rIns="40304" bIns="40304" numCol="1" spcCol="0" rtlCol="0" fromWordArt="0" anchor="t" anchorCtr="0" forceAA="0" compatLnSpc="1">
            <a:prstTxWarp prst="textNoShape">
              <a:avLst/>
            </a:prstTxWarp>
            <a:normAutofit/>
          </a:bodyPr>
          <a:lstStyle/>
          <a:p>
            <a:pPr defTabSz="396717">
              <a:defRPr/>
            </a:pPr>
            <a:endParaRPr lang="en-GB" sz="800" kern="0" dirty="0">
              <a:solidFill>
                <a:srgbClr val="3F3F3F"/>
              </a:solidFill>
              <a:latin typeface="Franklin Gothic Medium" panose="020B0603020102020204" pitchFamily="34" charset="0"/>
            </a:endParaRPr>
          </a:p>
        </p:txBody>
      </p:sp>
      <p:sp>
        <p:nvSpPr>
          <p:cNvPr id="5" name="TextBox 4">
            <a:extLst>
              <a:ext uri="{FF2B5EF4-FFF2-40B4-BE49-F238E27FC236}">
                <a16:creationId xmlns:a16="http://schemas.microsoft.com/office/drawing/2014/main" id="{9390CBF2-3EB1-475D-92E8-F7FE340C731F}"/>
              </a:ext>
            </a:extLst>
          </p:cNvPr>
          <p:cNvSpPr txBox="1"/>
          <p:nvPr/>
        </p:nvSpPr>
        <p:spPr>
          <a:xfrm>
            <a:off x="4220545" y="667901"/>
            <a:ext cx="5222658" cy="577652"/>
          </a:xfrm>
          <a:prstGeom prst="rect">
            <a:avLst/>
          </a:prstGeom>
          <a:noFill/>
          <a:ln w="19050" cap="sq">
            <a:noFill/>
            <a:miter lim="800000"/>
          </a:ln>
        </p:spPr>
        <p:txBody>
          <a:bodyPr wrap="square" lIns="0" tIns="0" rIns="0" bIns="0" rtlCol="0" anchor="t" anchorCtr="0">
            <a:noAutofit/>
          </a:bodyPr>
          <a:lstStyle/>
          <a:p>
            <a:pPr defTabSz="396717"/>
            <a:r>
              <a:rPr lang="en-GB" sz="2039" b="1" dirty="0">
                <a:solidFill>
                  <a:srgbClr val="000000"/>
                </a:solidFill>
                <a:latin typeface="Adelle Sans Devanagari" panose="02000503000000020004" pitchFamily="2" charset="-78"/>
                <a:ea typeface="Verdana" panose="020B0604030504040204" pitchFamily="34" charset="0"/>
                <a:cs typeface="Adelle Sans Devanagari" panose="02000503000000020004" pitchFamily="2" charset="-78"/>
              </a:rPr>
              <a:t>Autism Spectrum Disorder (ASD)</a:t>
            </a:r>
            <a:endParaRPr lang="en-GB" sz="2039" i="1" dirty="0">
              <a:solidFill>
                <a:srgbClr val="FFFFFF">
                  <a:lumMod val="50000"/>
                </a:srgbClr>
              </a:solidFill>
              <a:latin typeface="Adelle Sans Devanagari" panose="02000503000000020004" pitchFamily="2" charset="-78"/>
              <a:ea typeface="Verdana" panose="020B0604030504040204" pitchFamily="34" charset="0"/>
              <a:cs typeface="Adelle Sans Devanagari" panose="02000503000000020004" pitchFamily="2" charset="-78"/>
            </a:endParaRPr>
          </a:p>
        </p:txBody>
      </p:sp>
      <p:cxnSp>
        <p:nvCxnSpPr>
          <p:cNvPr id="7" name="Straight Connector 6">
            <a:extLst>
              <a:ext uri="{FF2B5EF4-FFF2-40B4-BE49-F238E27FC236}">
                <a16:creationId xmlns:a16="http://schemas.microsoft.com/office/drawing/2014/main" id="{9CE1C840-C6F4-4B4D-A7A5-9FD82F9F53F9}"/>
              </a:ext>
            </a:extLst>
          </p:cNvPr>
          <p:cNvCxnSpPr>
            <a:cxnSpLocks/>
          </p:cNvCxnSpPr>
          <p:nvPr/>
        </p:nvCxnSpPr>
        <p:spPr>
          <a:xfrm>
            <a:off x="1431043" y="986398"/>
            <a:ext cx="9329915" cy="0"/>
          </a:xfrm>
          <a:prstGeom prst="line">
            <a:avLst/>
          </a:prstGeom>
          <a:noFill/>
          <a:ln w="38100" cap="flat" cmpd="sng" algn="ctr">
            <a:solidFill>
              <a:srgbClr val="000000"/>
            </a:solidFill>
            <a:prstDash val="solid"/>
            <a:miter lim="800000"/>
            <a:headEnd type="none" w="lg" len="med"/>
            <a:tailEnd type="none" w="lg" len="med"/>
          </a:ln>
          <a:effectLst/>
        </p:spPr>
      </p:cxnSp>
      <p:grpSp>
        <p:nvGrpSpPr>
          <p:cNvPr id="17" name="Group 16">
            <a:extLst>
              <a:ext uri="{FF2B5EF4-FFF2-40B4-BE49-F238E27FC236}">
                <a16:creationId xmlns:a16="http://schemas.microsoft.com/office/drawing/2014/main" id="{62A5CD74-3A6F-48A7-8E40-993206A80610}"/>
              </a:ext>
            </a:extLst>
          </p:cNvPr>
          <p:cNvGrpSpPr/>
          <p:nvPr/>
        </p:nvGrpSpPr>
        <p:grpSpPr>
          <a:xfrm>
            <a:off x="1431042" y="1112613"/>
            <a:ext cx="2234577" cy="1001161"/>
            <a:chOff x="808037" y="4911725"/>
            <a:chExt cx="9864726" cy="4419707"/>
          </a:xfrm>
        </p:grpSpPr>
        <p:sp>
          <p:nvSpPr>
            <p:cNvPr id="12" name="Rectangle 11">
              <a:extLst>
                <a:ext uri="{FF2B5EF4-FFF2-40B4-BE49-F238E27FC236}">
                  <a16:creationId xmlns:a16="http://schemas.microsoft.com/office/drawing/2014/main" id="{E5002147-A24B-4ED1-8B90-866E1D9DEE7F}"/>
                </a:ext>
              </a:extLst>
            </p:cNvPr>
            <p:cNvSpPr/>
            <p:nvPr/>
          </p:nvSpPr>
          <p:spPr>
            <a:xfrm>
              <a:off x="808037" y="5966470"/>
              <a:ext cx="9864726" cy="3364962"/>
            </a:xfrm>
            <a:prstGeom prst="rect">
              <a:avLst/>
            </a:prstGeom>
            <a:noFill/>
            <a:ln w="19050" cap="sq" cmpd="sng" algn="ctr">
              <a:solidFill>
                <a:schemeClr val="accent1">
                  <a:lumMod val="75000"/>
                </a:schemeClr>
              </a:solidFill>
              <a:prstDash val="solid"/>
              <a:miter lim="800000"/>
            </a:ln>
            <a:effectLst/>
          </p:spPr>
          <p:txBody>
            <a:bodyPr rot="0" spcFirstLastPara="0" vertOverflow="overflow" horzOverflow="overflow" vert="horz" wrap="square" lIns="40304" tIns="40304" rIns="40304" bIns="40304" numCol="1" spcCol="0" rtlCol="0" fromWordArt="0" anchor="t" anchorCtr="0" forceAA="0" compatLnSpc="1">
              <a:prstTxWarp prst="textNoShape">
                <a:avLst/>
              </a:prstTxWarp>
              <a:normAutofit fontScale="77500" lnSpcReduction="20000"/>
            </a:bodyPr>
            <a:lstStyle/>
            <a:p>
              <a:pPr marL="91395" indent="-91395" defTabSz="396717">
                <a:buFont typeface="Arial" panose="020B0604020202020204" pitchFamily="34" charset="0"/>
                <a:buChar char="•"/>
                <a:defRPr/>
              </a:pPr>
              <a:r>
                <a:rPr lang="en-GB" sz="815" kern="0" dirty="0">
                  <a:solidFill>
                    <a:srgbClr val="000000"/>
                  </a:solidFill>
                  <a:latin typeface="Avenir Book" panose="02000503020000020003" pitchFamily="2" charset="0"/>
                </a:rPr>
                <a:t>The process of identifying and diagnosing autism spectrum disorder proves to be an </a:t>
              </a:r>
              <a:r>
                <a:rPr lang="en-GB" sz="815" kern="0" dirty="0">
                  <a:solidFill>
                    <a:schemeClr val="bg2">
                      <a:lumMod val="10000"/>
                    </a:schemeClr>
                  </a:solidFill>
                  <a:latin typeface="Avenir Book" panose="02000503020000020003" pitchFamily="2" charset="0"/>
                </a:rPr>
                <a:t>ever-changing and unfolding </a:t>
              </a:r>
              <a:r>
                <a:rPr lang="en-GB" sz="815" kern="0" dirty="0">
                  <a:solidFill>
                    <a:srgbClr val="000000"/>
                  </a:solidFill>
                  <a:latin typeface="Avenir Book" panose="02000503020000020003" pitchFamily="2" charset="0"/>
                </a:rPr>
                <a:t>phenomenon facing constant adaptation and modification of diagnostic tools, frameworks and guidance (Siller, et al. 2021).</a:t>
              </a:r>
            </a:p>
            <a:p>
              <a:pPr marL="91395" indent="-91395" defTabSz="396717">
                <a:buFont typeface="Arial" panose="020B0604020202020204" pitchFamily="34" charset="0"/>
                <a:buChar char="•"/>
                <a:defRPr/>
              </a:pPr>
              <a:r>
                <a:rPr lang="en-GB" sz="815" kern="0" dirty="0">
                  <a:solidFill>
                    <a:srgbClr val="000000"/>
                  </a:solidFill>
                  <a:latin typeface="Avenir Book" panose="02000503020000020003" pitchFamily="2" charset="0"/>
                </a:rPr>
                <a:t> Autism spectrum disorder (ASD) has diverse manifestations, with a spectrum of traits and nuances that require different types of support, guidance, earlier intervention and diagnostic processes (Romano, et al. 2022).</a:t>
              </a:r>
            </a:p>
            <a:p>
              <a:pPr marL="91395" indent="-91395" defTabSz="396717">
                <a:buFont typeface="Arial" panose="020B0604020202020204" pitchFamily="34" charset="0"/>
                <a:buChar char="•"/>
                <a:defRPr/>
              </a:pPr>
              <a:endParaRPr lang="en-GB" sz="815" kern="0" dirty="0">
                <a:solidFill>
                  <a:srgbClr val="000000"/>
                </a:solidFill>
                <a:latin typeface="Franklin Gothic Medium" panose="020B0603020102020204" pitchFamily="34" charset="0"/>
              </a:endParaRPr>
            </a:p>
          </p:txBody>
        </p:sp>
        <p:grpSp>
          <p:nvGrpSpPr>
            <p:cNvPr id="13" name="Group 12">
              <a:extLst>
                <a:ext uri="{FF2B5EF4-FFF2-40B4-BE49-F238E27FC236}">
                  <a16:creationId xmlns:a16="http://schemas.microsoft.com/office/drawing/2014/main" id="{B7F36BE1-004E-41C6-8EA4-9C78D053BCD5}"/>
                </a:ext>
              </a:extLst>
            </p:cNvPr>
            <p:cNvGrpSpPr>
              <a:grpSpLocks/>
            </p:cNvGrpSpPr>
            <p:nvPr/>
          </p:nvGrpSpPr>
          <p:grpSpPr>
            <a:xfrm>
              <a:off x="808037" y="4911725"/>
              <a:ext cx="9864726" cy="1054735"/>
              <a:chOff x="1127683" y="14928900"/>
              <a:chExt cx="15262790" cy="993351"/>
            </a:xfrm>
          </p:grpSpPr>
          <p:sp>
            <p:nvSpPr>
              <p:cNvPr id="14" name="Rectangle 13">
                <a:extLst>
                  <a:ext uri="{FF2B5EF4-FFF2-40B4-BE49-F238E27FC236}">
                    <a16:creationId xmlns:a16="http://schemas.microsoft.com/office/drawing/2014/main" id="{F56AF009-D0C0-405B-BBAD-F733D6F46D19}"/>
                  </a:ext>
                </a:extLst>
              </p:cNvPr>
              <p:cNvSpPr/>
              <p:nvPr/>
            </p:nvSpPr>
            <p:spPr>
              <a:xfrm>
                <a:off x="1127683" y="14928900"/>
                <a:ext cx="15262790" cy="993351"/>
              </a:xfrm>
              <a:prstGeom prst="rect">
                <a:avLst/>
              </a:prstGeom>
              <a:noFill/>
              <a:ln w="19050" cap="sq" cmpd="sng" algn="ctr">
                <a:noFill/>
                <a:prstDash val="solid"/>
                <a:miter lim="800000"/>
              </a:ln>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defTabSz="396717">
                  <a:defRPr/>
                </a:pPr>
                <a:r>
                  <a:rPr lang="en-GB" sz="1359" b="1" kern="0" dirty="0">
                    <a:solidFill>
                      <a:srgbClr val="000000"/>
                    </a:solidFill>
                    <a:latin typeface="Franklin Gothic Medium" panose="020B0603020102020204" pitchFamily="34" charset="0"/>
                  </a:rPr>
                  <a:t>What is ASD?</a:t>
                </a:r>
              </a:p>
            </p:txBody>
          </p:sp>
          <p:cxnSp>
            <p:nvCxnSpPr>
              <p:cNvPr id="15" name="Straight Connector 14">
                <a:extLst>
                  <a:ext uri="{FF2B5EF4-FFF2-40B4-BE49-F238E27FC236}">
                    <a16:creationId xmlns:a16="http://schemas.microsoft.com/office/drawing/2014/main" id="{3E4B398E-BD94-40C1-9834-37453FCF28A3}"/>
                  </a:ext>
                </a:extLst>
              </p:cNvPr>
              <p:cNvCxnSpPr>
                <a:cxnSpLocks/>
              </p:cNvCxnSpPr>
              <p:nvPr/>
            </p:nvCxnSpPr>
            <p:spPr>
              <a:xfrm>
                <a:off x="1127683" y="14928900"/>
                <a:ext cx="15262789" cy="0"/>
              </a:xfrm>
              <a:prstGeom prst="line">
                <a:avLst/>
              </a:prstGeom>
              <a:noFill/>
              <a:ln w="19050" cap="flat" cmpd="sng" algn="ctr">
                <a:solidFill>
                  <a:srgbClr val="000000"/>
                </a:solidFill>
                <a:prstDash val="solid"/>
                <a:miter lim="800000"/>
                <a:headEnd type="none" w="lg" len="med"/>
                <a:tailEnd type="none" w="lg" len="med"/>
              </a:ln>
              <a:effectLst/>
            </p:spPr>
          </p:cxnSp>
          <p:cxnSp>
            <p:nvCxnSpPr>
              <p:cNvPr id="16" name="Straight Connector 15">
                <a:extLst>
                  <a:ext uri="{FF2B5EF4-FFF2-40B4-BE49-F238E27FC236}">
                    <a16:creationId xmlns:a16="http://schemas.microsoft.com/office/drawing/2014/main" id="{CAE53745-319E-4899-A013-96053B58ECF8}"/>
                  </a:ext>
                </a:extLst>
              </p:cNvPr>
              <p:cNvCxnSpPr>
                <a:cxnSpLocks/>
              </p:cNvCxnSpPr>
              <p:nvPr/>
            </p:nvCxnSpPr>
            <p:spPr>
              <a:xfrm>
                <a:off x="1127683" y="15922251"/>
                <a:ext cx="15262789" cy="0"/>
              </a:xfrm>
              <a:prstGeom prst="line">
                <a:avLst/>
              </a:prstGeom>
              <a:noFill/>
              <a:ln w="19050" cap="flat" cmpd="sng" algn="ctr">
                <a:solidFill>
                  <a:srgbClr val="000000"/>
                </a:solidFill>
                <a:prstDash val="solid"/>
                <a:miter lim="800000"/>
                <a:headEnd type="none" w="lg" len="med"/>
                <a:tailEnd type="none" w="lg" len="med"/>
              </a:ln>
              <a:effectLst/>
            </p:spPr>
          </p:cxnSp>
        </p:grpSp>
      </p:grpSp>
      <p:cxnSp>
        <p:nvCxnSpPr>
          <p:cNvPr id="55" name="Straight Connector 54">
            <a:extLst>
              <a:ext uri="{FF2B5EF4-FFF2-40B4-BE49-F238E27FC236}">
                <a16:creationId xmlns:a16="http://schemas.microsoft.com/office/drawing/2014/main" id="{16486D59-CF93-4375-9F45-EC1C2AFA6FE2}"/>
              </a:ext>
            </a:extLst>
          </p:cNvPr>
          <p:cNvCxnSpPr>
            <a:cxnSpLocks/>
          </p:cNvCxnSpPr>
          <p:nvPr/>
        </p:nvCxnSpPr>
        <p:spPr>
          <a:xfrm>
            <a:off x="1431043" y="6234448"/>
            <a:ext cx="9329915" cy="0"/>
          </a:xfrm>
          <a:prstGeom prst="line">
            <a:avLst/>
          </a:prstGeom>
          <a:noFill/>
          <a:ln w="38100" cap="flat" cmpd="sng" algn="ctr">
            <a:solidFill>
              <a:srgbClr val="000000"/>
            </a:solidFill>
            <a:prstDash val="solid"/>
            <a:miter lim="800000"/>
            <a:headEnd type="none" w="lg" len="med"/>
            <a:tailEnd type="none" w="lg" len="med"/>
          </a:ln>
          <a:effectLst/>
        </p:spPr>
      </p:cxnSp>
      <p:sp>
        <p:nvSpPr>
          <p:cNvPr id="68" name="TextBox 67">
            <a:extLst>
              <a:ext uri="{FF2B5EF4-FFF2-40B4-BE49-F238E27FC236}">
                <a16:creationId xmlns:a16="http://schemas.microsoft.com/office/drawing/2014/main" id="{D0D3D45C-0FEA-438B-8CE2-B6F8A2B54DE2}"/>
              </a:ext>
            </a:extLst>
          </p:cNvPr>
          <p:cNvSpPr txBox="1"/>
          <p:nvPr/>
        </p:nvSpPr>
        <p:spPr>
          <a:xfrm>
            <a:off x="6682639" y="4569313"/>
            <a:ext cx="1471751" cy="272278"/>
          </a:xfrm>
          <a:prstGeom prst="rect">
            <a:avLst/>
          </a:prstGeom>
          <a:noFill/>
          <a:ln w="19050" cap="sq">
            <a:noFill/>
            <a:miter lim="800000"/>
          </a:ln>
        </p:spPr>
        <p:txBody>
          <a:bodyPr wrap="square" anchor="t">
            <a:normAutofit/>
          </a:bodyPr>
          <a:lstStyle/>
          <a:p>
            <a:pPr defTabSz="396717">
              <a:defRPr/>
            </a:pPr>
            <a:r>
              <a:rPr lang="en-GB" sz="815" kern="0" dirty="0">
                <a:solidFill>
                  <a:srgbClr val="3F3F3F"/>
                </a:solidFill>
                <a:latin typeface="Franklin Gothic Medium" panose="020B0603020102020204" pitchFamily="34" charset="0"/>
              </a:rPr>
              <a:t> (Shutterstock, no date.)</a:t>
            </a:r>
          </a:p>
        </p:txBody>
      </p:sp>
      <p:grpSp>
        <p:nvGrpSpPr>
          <p:cNvPr id="2" name="Group 1">
            <a:extLst>
              <a:ext uri="{FF2B5EF4-FFF2-40B4-BE49-F238E27FC236}">
                <a16:creationId xmlns:a16="http://schemas.microsoft.com/office/drawing/2014/main" id="{4E834333-022F-7FCC-8070-0D4CC7606F06}"/>
              </a:ext>
            </a:extLst>
          </p:cNvPr>
          <p:cNvGrpSpPr/>
          <p:nvPr/>
        </p:nvGrpSpPr>
        <p:grpSpPr>
          <a:xfrm>
            <a:off x="8416241" y="1111908"/>
            <a:ext cx="3184823" cy="1149504"/>
            <a:chOff x="519907" y="6808188"/>
            <a:chExt cx="14059665" cy="5074580"/>
          </a:xfrm>
        </p:grpSpPr>
        <p:sp>
          <p:nvSpPr>
            <p:cNvPr id="8" name="Rectangle 7">
              <a:extLst>
                <a:ext uri="{FF2B5EF4-FFF2-40B4-BE49-F238E27FC236}">
                  <a16:creationId xmlns:a16="http://schemas.microsoft.com/office/drawing/2014/main" id="{79EDD0AE-FBC7-4A57-6C9B-8B026F19B444}"/>
                </a:ext>
              </a:extLst>
            </p:cNvPr>
            <p:cNvSpPr/>
            <p:nvPr/>
          </p:nvSpPr>
          <p:spPr>
            <a:xfrm>
              <a:off x="1151219" y="8325436"/>
              <a:ext cx="13428353" cy="3557332"/>
            </a:xfrm>
            <a:prstGeom prst="rect">
              <a:avLst/>
            </a:prstGeom>
            <a:noFill/>
            <a:ln w="19050" cap="sq" cmpd="sng" algn="ctr">
              <a:solidFill>
                <a:schemeClr val="accent1">
                  <a:lumMod val="75000"/>
                </a:schemeClr>
              </a:solidFill>
              <a:prstDash val="solid"/>
              <a:miter lim="800000"/>
            </a:ln>
            <a:effectLst/>
          </p:spPr>
          <p:txBody>
            <a:bodyPr rot="0" spcFirstLastPara="0" vertOverflow="overflow" horzOverflow="overflow" vert="horz" wrap="square" lIns="40304" tIns="40304" rIns="40304" bIns="40304" numCol="1" spcCol="0" rtlCol="0" fromWordArt="0" anchor="t" anchorCtr="0" forceAA="0" compatLnSpc="1">
              <a:prstTxWarp prst="textNoShape">
                <a:avLst/>
              </a:prstTxWarp>
              <a:normAutofit fontScale="77500" lnSpcReduction="20000"/>
            </a:bodyPr>
            <a:lstStyle/>
            <a:p>
              <a:pPr defTabSz="396717">
                <a:defRPr/>
              </a:pPr>
              <a:r>
                <a:rPr lang="en-GB" sz="815" kern="100" dirty="0">
                  <a:latin typeface="Avenir Book" panose="02000503020000020003" pitchFamily="2" charset="0"/>
                  <a:ea typeface="Aptos" panose="020B0004020202020204" pitchFamily="34" charset="0"/>
                  <a:cs typeface="Calibri" panose="020F0502020204030204" pitchFamily="34" charset="0"/>
                </a:rPr>
                <a:t>To overcome these barriers, strategies can be implemented to facilitate a learning environment that ultimately is inclusive and accessible for learners with ASD (Brodie, 2015). To create an inclusive and sustainable environment for learners with ASD does not singularly mean to adapt to ASD behaviours, but to transform their educational experience and understanding towards their struggles, symptoms and triggers to facilitate a nurturing and attentive environment for ASD learners to thrive and progress within (Cobbe, 2021). An essential support strategy for learners with ASD is to actively maintain a structured environment and stable, predictable routines for familiarity and manageability (Cobbe, 2021). </a:t>
              </a:r>
            </a:p>
            <a:p>
              <a:pPr defTabSz="396717">
                <a:defRPr/>
              </a:pPr>
              <a:endParaRPr lang="en-GB" sz="815" kern="0" dirty="0">
                <a:solidFill>
                  <a:srgbClr val="000000"/>
                </a:solidFill>
                <a:latin typeface="Franklin Gothic Medium" panose="020B0603020102020204" pitchFamily="34" charset="0"/>
              </a:endParaRPr>
            </a:p>
          </p:txBody>
        </p:sp>
        <p:grpSp>
          <p:nvGrpSpPr>
            <p:cNvPr id="10" name="Group 9">
              <a:extLst>
                <a:ext uri="{FF2B5EF4-FFF2-40B4-BE49-F238E27FC236}">
                  <a16:creationId xmlns:a16="http://schemas.microsoft.com/office/drawing/2014/main" id="{A5E4981B-BA1B-B147-5909-A65DB2164DD4}"/>
                </a:ext>
              </a:extLst>
            </p:cNvPr>
            <p:cNvGrpSpPr>
              <a:grpSpLocks/>
            </p:cNvGrpSpPr>
            <p:nvPr/>
          </p:nvGrpSpPr>
          <p:grpSpPr>
            <a:xfrm>
              <a:off x="519907" y="6808188"/>
              <a:ext cx="10152852" cy="1140175"/>
              <a:chOff x="681886" y="16714999"/>
              <a:chExt cx="15708582" cy="1073819"/>
            </a:xfrm>
          </p:grpSpPr>
          <p:sp>
            <p:nvSpPr>
              <p:cNvPr id="11" name="Rectangle 10">
                <a:extLst>
                  <a:ext uri="{FF2B5EF4-FFF2-40B4-BE49-F238E27FC236}">
                    <a16:creationId xmlns:a16="http://schemas.microsoft.com/office/drawing/2014/main" id="{A572E53D-8F82-0C66-ECA4-AA394C73E147}"/>
                  </a:ext>
                </a:extLst>
              </p:cNvPr>
              <p:cNvSpPr/>
              <p:nvPr/>
            </p:nvSpPr>
            <p:spPr>
              <a:xfrm>
                <a:off x="1127678" y="16714999"/>
                <a:ext cx="15262790" cy="993351"/>
              </a:xfrm>
              <a:prstGeom prst="rect">
                <a:avLst/>
              </a:prstGeom>
              <a:noFill/>
              <a:ln w="19050" cap="sq" cmpd="sng" algn="ctr">
                <a:noFill/>
                <a:prstDash val="solid"/>
                <a:miter lim="800000"/>
              </a:ln>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defTabSz="396717">
                  <a:defRPr/>
                </a:pPr>
                <a:r>
                  <a:rPr lang="en-GB" sz="1359" b="1" kern="0" dirty="0">
                    <a:solidFill>
                      <a:srgbClr val="000000"/>
                    </a:solidFill>
                    <a:latin typeface="Franklin Gothic Medium" panose="020B0603020102020204" pitchFamily="34" charset="0"/>
                  </a:rPr>
                  <a:t>Strategies:</a:t>
                </a:r>
              </a:p>
            </p:txBody>
          </p:sp>
          <p:cxnSp>
            <p:nvCxnSpPr>
              <p:cNvPr id="37" name="Straight Connector 36">
                <a:extLst>
                  <a:ext uri="{FF2B5EF4-FFF2-40B4-BE49-F238E27FC236}">
                    <a16:creationId xmlns:a16="http://schemas.microsoft.com/office/drawing/2014/main" id="{563A94A2-B5E3-6AC7-D3BF-CB586FA784CC}"/>
                  </a:ext>
                </a:extLst>
              </p:cNvPr>
              <p:cNvCxnSpPr>
                <a:cxnSpLocks/>
              </p:cNvCxnSpPr>
              <p:nvPr/>
            </p:nvCxnSpPr>
            <p:spPr>
              <a:xfrm>
                <a:off x="681886" y="16752474"/>
                <a:ext cx="15262789" cy="0"/>
              </a:xfrm>
              <a:prstGeom prst="line">
                <a:avLst/>
              </a:prstGeom>
              <a:noFill/>
              <a:ln w="19050" cap="flat" cmpd="sng" algn="ctr">
                <a:solidFill>
                  <a:srgbClr val="000000"/>
                </a:solidFill>
                <a:prstDash val="solid"/>
                <a:miter lim="800000"/>
                <a:headEnd type="none" w="lg" len="med"/>
                <a:tailEnd type="none" w="lg" len="med"/>
              </a:ln>
              <a:effectLst/>
            </p:spPr>
          </p:cxnSp>
          <p:cxnSp>
            <p:nvCxnSpPr>
              <p:cNvPr id="40" name="Straight Connector 39">
                <a:extLst>
                  <a:ext uri="{FF2B5EF4-FFF2-40B4-BE49-F238E27FC236}">
                    <a16:creationId xmlns:a16="http://schemas.microsoft.com/office/drawing/2014/main" id="{8A07449A-3D93-72FC-C03F-67074449142C}"/>
                  </a:ext>
                </a:extLst>
              </p:cNvPr>
              <p:cNvCxnSpPr>
                <a:cxnSpLocks/>
              </p:cNvCxnSpPr>
              <p:nvPr/>
            </p:nvCxnSpPr>
            <p:spPr>
              <a:xfrm>
                <a:off x="880128" y="17788818"/>
                <a:ext cx="15262788" cy="0"/>
              </a:xfrm>
              <a:prstGeom prst="line">
                <a:avLst/>
              </a:prstGeom>
              <a:noFill/>
              <a:ln w="19050" cap="flat" cmpd="sng" algn="ctr">
                <a:solidFill>
                  <a:srgbClr val="000000"/>
                </a:solidFill>
                <a:prstDash val="solid"/>
                <a:miter lim="800000"/>
                <a:headEnd type="none" w="lg" len="med"/>
                <a:tailEnd type="none" w="lg" len="med"/>
              </a:ln>
              <a:effectLst/>
            </p:spPr>
          </p:cxnSp>
        </p:grpSp>
      </p:grpSp>
      <p:grpSp>
        <p:nvGrpSpPr>
          <p:cNvPr id="41" name="Group 40">
            <a:extLst>
              <a:ext uri="{FF2B5EF4-FFF2-40B4-BE49-F238E27FC236}">
                <a16:creationId xmlns:a16="http://schemas.microsoft.com/office/drawing/2014/main" id="{EE1F8B2B-BE1D-50F7-BE58-EDACB59FDAB4}"/>
              </a:ext>
            </a:extLst>
          </p:cNvPr>
          <p:cNvGrpSpPr/>
          <p:nvPr/>
        </p:nvGrpSpPr>
        <p:grpSpPr>
          <a:xfrm>
            <a:off x="132843" y="2146162"/>
            <a:ext cx="3655386" cy="1844115"/>
            <a:chOff x="459570" y="4911726"/>
            <a:chExt cx="16137009" cy="8141000"/>
          </a:xfrm>
        </p:grpSpPr>
        <p:sp>
          <p:nvSpPr>
            <p:cNvPr id="56" name="Rectangle 55">
              <a:extLst>
                <a:ext uri="{FF2B5EF4-FFF2-40B4-BE49-F238E27FC236}">
                  <a16:creationId xmlns:a16="http://schemas.microsoft.com/office/drawing/2014/main" id="{FA9DFB3F-121B-310D-C85A-19FC23718791}"/>
                </a:ext>
              </a:extLst>
            </p:cNvPr>
            <p:cNvSpPr/>
            <p:nvPr/>
          </p:nvSpPr>
          <p:spPr>
            <a:xfrm>
              <a:off x="459570" y="6414790"/>
              <a:ext cx="9864724" cy="6637936"/>
            </a:xfrm>
            <a:prstGeom prst="rect">
              <a:avLst/>
            </a:prstGeom>
            <a:noFill/>
            <a:ln w="19050" cap="sq" cmpd="sng" algn="ctr">
              <a:solidFill>
                <a:schemeClr val="accent1">
                  <a:lumMod val="75000"/>
                </a:schemeClr>
              </a:solidFill>
              <a:prstDash val="solid"/>
              <a:miter lim="800000"/>
            </a:ln>
            <a:effectLst/>
          </p:spPr>
          <p:txBody>
            <a:bodyPr rot="0" spcFirstLastPara="0" vertOverflow="overflow" horzOverflow="overflow" vert="horz" wrap="square" lIns="40304" tIns="40304" rIns="40304" bIns="40304" numCol="1" spcCol="0" rtlCol="0" fromWordArt="0" anchor="t" anchorCtr="0" forceAA="0" compatLnSpc="1">
              <a:prstTxWarp prst="textNoShape">
                <a:avLst/>
              </a:prstTxWarp>
              <a:normAutofit fontScale="92500"/>
            </a:bodyPr>
            <a:lstStyle/>
            <a:p>
              <a:pPr defTabSz="396717">
                <a:defRPr/>
              </a:pPr>
              <a:r>
                <a:rPr lang="en-GB" sz="680" kern="0" dirty="0">
                  <a:solidFill>
                    <a:srgbClr val="000000"/>
                  </a:solidFill>
                  <a:latin typeface="Avenir Book" panose="02000503020000020003" pitchFamily="2" charset="0"/>
                </a:rPr>
                <a:t>ASD can present symptoms can be noticed and distinguishable from as early as the first 12-18 months of a child’s life and will remain prevalent throughout an individual’s educational and life journey (</a:t>
              </a:r>
              <a:r>
                <a:rPr lang="en-GB" sz="680" kern="0" dirty="0" err="1">
                  <a:solidFill>
                    <a:srgbClr val="000000"/>
                  </a:solidFill>
                  <a:latin typeface="Avenir Book" panose="02000503020000020003" pitchFamily="2" charset="0"/>
                </a:rPr>
                <a:t>Mutluer</a:t>
              </a:r>
              <a:r>
                <a:rPr lang="en-GB" sz="680" kern="0" dirty="0">
                  <a:solidFill>
                    <a:srgbClr val="000000"/>
                  </a:solidFill>
                  <a:latin typeface="Avenir Book" panose="02000503020000020003" pitchFamily="2" charset="0"/>
                </a:rPr>
                <a:t>, et al. 2022). </a:t>
              </a:r>
            </a:p>
            <a:p>
              <a:pPr defTabSz="396717">
                <a:defRPr/>
              </a:pPr>
              <a:endParaRPr lang="en-GB" sz="680" kern="0" dirty="0">
                <a:solidFill>
                  <a:srgbClr val="000000"/>
                </a:solidFill>
                <a:latin typeface="Avenir Book" panose="02000503020000020003" pitchFamily="2" charset="0"/>
              </a:endParaRPr>
            </a:p>
            <a:p>
              <a:pPr defTabSz="396717">
                <a:defRPr/>
              </a:pPr>
              <a:r>
                <a:rPr lang="en-GB" sz="680" kern="0" dirty="0">
                  <a:solidFill>
                    <a:srgbClr val="000000"/>
                  </a:solidFill>
                  <a:latin typeface="Avenir Book" panose="02000503020000020003" pitchFamily="2" charset="0"/>
                </a:rPr>
                <a:t>The recognition of these key early signs of diagnosing ASD can be established through the means of observational assessments, conducted first hand by practitioners within the early year provision (</a:t>
              </a:r>
              <a:r>
                <a:rPr lang="en-GB" sz="680" kern="0" dirty="0" err="1">
                  <a:solidFill>
                    <a:srgbClr val="000000"/>
                  </a:solidFill>
                  <a:latin typeface="Avenir Book" panose="02000503020000020003" pitchFamily="2" charset="0"/>
                </a:rPr>
                <a:t>Zwaigenbaum</a:t>
              </a:r>
              <a:r>
                <a:rPr lang="en-GB" sz="680" kern="0" dirty="0">
                  <a:solidFill>
                    <a:srgbClr val="000000"/>
                  </a:solidFill>
                  <a:latin typeface="Avenir Book" panose="02000503020000020003" pitchFamily="2" charset="0"/>
                </a:rPr>
                <a:t>, et al. 2021). This methodology of identifying and diagnosing ASD using observational assessments is fundamental into gaining that important insight and developing and instigating intervention at the point of discovery, to facilitate a learning environment that can nurture an inclusive practice and accommodate ASD (</a:t>
              </a:r>
              <a:r>
                <a:rPr lang="en-GB" sz="680" kern="0" dirty="0" err="1">
                  <a:solidFill>
                    <a:srgbClr val="000000"/>
                  </a:solidFill>
                  <a:latin typeface="Avenir Book" panose="02000503020000020003" pitchFamily="2" charset="0"/>
                </a:rPr>
                <a:t>Bertamini</a:t>
              </a:r>
              <a:r>
                <a:rPr lang="en-GB" sz="680" kern="0" dirty="0">
                  <a:solidFill>
                    <a:srgbClr val="000000"/>
                  </a:solidFill>
                  <a:latin typeface="Avenir Book" panose="02000503020000020003" pitchFamily="2" charset="0"/>
                </a:rPr>
                <a:t>, et al. 2021). </a:t>
              </a:r>
            </a:p>
            <a:p>
              <a:pPr defTabSz="396717">
                <a:defRPr/>
              </a:pPr>
              <a:endParaRPr lang="en-GB" sz="815" kern="0" dirty="0">
                <a:solidFill>
                  <a:srgbClr val="000000"/>
                </a:solidFill>
                <a:latin typeface="Franklin Gothic Medium" panose="020B0603020102020204" pitchFamily="34" charset="0"/>
              </a:endParaRPr>
            </a:p>
          </p:txBody>
        </p:sp>
        <p:grpSp>
          <p:nvGrpSpPr>
            <p:cNvPr id="69" name="Group 68">
              <a:extLst>
                <a:ext uri="{FF2B5EF4-FFF2-40B4-BE49-F238E27FC236}">
                  <a16:creationId xmlns:a16="http://schemas.microsoft.com/office/drawing/2014/main" id="{0003EEFF-AE01-71A5-E5DD-990E1168AA63}"/>
                </a:ext>
              </a:extLst>
            </p:cNvPr>
            <p:cNvGrpSpPr>
              <a:grpSpLocks/>
            </p:cNvGrpSpPr>
            <p:nvPr/>
          </p:nvGrpSpPr>
          <p:grpSpPr>
            <a:xfrm>
              <a:off x="806821" y="4911726"/>
              <a:ext cx="15789758" cy="1189617"/>
              <a:chOff x="1125800" y="14928900"/>
              <a:chExt cx="24430053" cy="1120383"/>
            </a:xfrm>
          </p:grpSpPr>
          <p:sp>
            <p:nvSpPr>
              <p:cNvPr id="70" name="Rectangle 69">
                <a:extLst>
                  <a:ext uri="{FF2B5EF4-FFF2-40B4-BE49-F238E27FC236}">
                    <a16:creationId xmlns:a16="http://schemas.microsoft.com/office/drawing/2014/main" id="{B3997A78-8B79-97C8-B379-B0E9CA8C9A89}"/>
                  </a:ext>
                </a:extLst>
              </p:cNvPr>
              <p:cNvSpPr/>
              <p:nvPr/>
            </p:nvSpPr>
            <p:spPr>
              <a:xfrm>
                <a:off x="1127683" y="14928900"/>
                <a:ext cx="15262790" cy="993351"/>
              </a:xfrm>
              <a:prstGeom prst="rect">
                <a:avLst/>
              </a:prstGeom>
              <a:noFill/>
              <a:ln w="19050" cap="sq" cmpd="sng" algn="ctr">
                <a:noFill/>
                <a:prstDash val="solid"/>
                <a:miter lim="800000"/>
              </a:ln>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defTabSz="396717">
                  <a:defRPr/>
                </a:pPr>
                <a:r>
                  <a:rPr lang="en-GB" sz="1359" b="1" kern="0" dirty="0">
                    <a:solidFill>
                      <a:srgbClr val="000000"/>
                    </a:solidFill>
                    <a:latin typeface="Franklin Gothic Medium" panose="020B0603020102020204" pitchFamily="34" charset="0"/>
                  </a:rPr>
                  <a:t>Early Recognition is key</a:t>
                </a:r>
              </a:p>
            </p:txBody>
          </p:sp>
          <p:cxnSp>
            <p:nvCxnSpPr>
              <p:cNvPr id="71" name="Straight Connector 70">
                <a:extLst>
                  <a:ext uri="{FF2B5EF4-FFF2-40B4-BE49-F238E27FC236}">
                    <a16:creationId xmlns:a16="http://schemas.microsoft.com/office/drawing/2014/main" id="{1A50AD7C-490E-728C-7756-00EF70C0359C}"/>
                  </a:ext>
                </a:extLst>
              </p:cNvPr>
              <p:cNvCxnSpPr>
                <a:cxnSpLocks/>
              </p:cNvCxnSpPr>
              <p:nvPr/>
            </p:nvCxnSpPr>
            <p:spPr>
              <a:xfrm>
                <a:off x="1127685" y="14928900"/>
                <a:ext cx="24428168" cy="0"/>
              </a:xfrm>
              <a:prstGeom prst="line">
                <a:avLst/>
              </a:prstGeom>
              <a:noFill/>
              <a:ln w="19050" cap="flat" cmpd="sng" algn="ctr">
                <a:solidFill>
                  <a:srgbClr val="000000"/>
                </a:solidFill>
                <a:prstDash val="solid"/>
                <a:miter lim="800000"/>
                <a:headEnd type="none" w="lg" len="med"/>
                <a:tailEnd type="none" w="lg" len="med"/>
              </a:ln>
              <a:effectLst/>
            </p:spPr>
          </p:cxnSp>
          <p:cxnSp>
            <p:nvCxnSpPr>
              <p:cNvPr id="72" name="Straight Connector 71">
                <a:extLst>
                  <a:ext uri="{FF2B5EF4-FFF2-40B4-BE49-F238E27FC236}">
                    <a16:creationId xmlns:a16="http://schemas.microsoft.com/office/drawing/2014/main" id="{0C2829B4-534D-015E-997B-C6CCF1B61A58}"/>
                  </a:ext>
                </a:extLst>
              </p:cNvPr>
              <p:cNvCxnSpPr>
                <a:cxnSpLocks/>
              </p:cNvCxnSpPr>
              <p:nvPr/>
            </p:nvCxnSpPr>
            <p:spPr>
              <a:xfrm>
                <a:off x="1125800" y="16049283"/>
                <a:ext cx="24430053" cy="0"/>
              </a:xfrm>
              <a:prstGeom prst="line">
                <a:avLst/>
              </a:prstGeom>
              <a:noFill/>
              <a:ln w="19050" cap="flat" cmpd="sng" algn="ctr">
                <a:solidFill>
                  <a:srgbClr val="000000"/>
                </a:solidFill>
                <a:prstDash val="solid"/>
                <a:miter lim="800000"/>
                <a:headEnd type="none" w="lg" len="med"/>
                <a:tailEnd type="none" w="lg" len="med"/>
              </a:ln>
              <a:effectLst/>
            </p:spPr>
          </p:cxnSp>
        </p:grpSp>
      </p:grpSp>
      <p:grpSp>
        <p:nvGrpSpPr>
          <p:cNvPr id="75" name="Group 74">
            <a:extLst>
              <a:ext uri="{FF2B5EF4-FFF2-40B4-BE49-F238E27FC236}">
                <a16:creationId xmlns:a16="http://schemas.microsoft.com/office/drawing/2014/main" id="{4145EAE3-14DD-82BC-7977-C66B4D4CA72F}"/>
              </a:ext>
            </a:extLst>
          </p:cNvPr>
          <p:cNvGrpSpPr/>
          <p:nvPr/>
        </p:nvGrpSpPr>
        <p:grpSpPr>
          <a:xfrm>
            <a:off x="132843" y="4164490"/>
            <a:ext cx="2287857" cy="1986608"/>
            <a:chOff x="-4921752" y="5537819"/>
            <a:chExt cx="10099935" cy="8770045"/>
          </a:xfrm>
        </p:grpSpPr>
        <p:sp>
          <p:nvSpPr>
            <p:cNvPr id="76" name="Rectangle 75">
              <a:extLst>
                <a:ext uri="{FF2B5EF4-FFF2-40B4-BE49-F238E27FC236}">
                  <a16:creationId xmlns:a16="http://schemas.microsoft.com/office/drawing/2014/main" id="{E2C26071-022B-7872-9837-74BABB746C44}"/>
                </a:ext>
              </a:extLst>
            </p:cNvPr>
            <p:cNvSpPr/>
            <p:nvPr/>
          </p:nvSpPr>
          <p:spPr>
            <a:xfrm>
              <a:off x="-4921752" y="6986495"/>
              <a:ext cx="9864726" cy="7321369"/>
            </a:xfrm>
            <a:prstGeom prst="rect">
              <a:avLst/>
            </a:prstGeom>
            <a:noFill/>
            <a:ln w="19050" cap="sq" cmpd="sng" algn="ctr">
              <a:solidFill>
                <a:schemeClr val="accent1">
                  <a:lumMod val="75000"/>
                </a:schemeClr>
              </a:solidFill>
              <a:prstDash val="solid"/>
              <a:miter lim="800000"/>
            </a:ln>
            <a:effectLst/>
          </p:spPr>
          <p:txBody>
            <a:bodyPr rot="0" spcFirstLastPara="0" vertOverflow="overflow" horzOverflow="overflow" vert="horz" wrap="square" lIns="40304" tIns="40304" rIns="40304" bIns="40304" numCol="1" spcCol="0" rtlCol="0" fromWordArt="0" anchor="t" anchorCtr="0" forceAA="0" compatLnSpc="1">
              <a:prstTxWarp prst="textNoShape">
                <a:avLst/>
              </a:prstTxWarp>
              <a:normAutofit fontScale="70000" lnSpcReduction="20000"/>
            </a:bodyPr>
            <a:lstStyle/>
            <a:p>
              <a:pPr defTabSz="396717">
                <a:defRPr/>
              </a:pPr>
              <a:r>
                <a:rPr lang="en-GB" sz="906" kern="100" dirty="0">
                  <a:latin typeface="Avenir Book" panose="02000503020000020003" pitchFamily="2" charset="0"/>
                  <a:ea typeface="Aptos" panose="020B0004020202020204" pitchFamily="34" charset="0"/>
                  <a:cs typeface="Times New Roman" panose="02020603050405020304" pitchFamily="18" charset="0"/>
                </a:rPr>
                <a:t>It is common for individuals with ASD to face barriers and limitations with the ability to effectively communicate, with some being unable to communicate concurrently (Mamas, </a:t>
              </a:r>
              <a:r>
                <a:rPr lang="en-GB" sz="906" i="1" kern="100" dirty="0">
                  <a:latin typeface="Avenir Book" panose="02000503020000020003" pitchFamily="2" charset="0"/>
                  <a:ea typeface="Aptos" panose="020B0004020202020204" pitchFamily="34" charset="0"/>
                  <a:cs typeface="Times New Roman" panose="02020603050405020304" pitchFamily="18" charset="0"/>
                </a:rPr>
                <a:t>et al. </a:t>
              </a:r>
              <a:r>
                <a:rPr lang="en-GB" sz="906" kern="100" dirty="0">
                  <a:latin typeface="Avenir Book" panose="02000503020000020003" pitchFamily="2" charset="0"/>
                  <a:ea typeface="Aptos" panose="020B0004020202020204" pitchFamily="34" charset="0"/>
                  <a:cs typeface="Times New Roman" panose="02020603050405020304" pitchFamily="18" charset="0"/>
                </a:rPr>
                <a:t>2021). This limitation in social ability can be a catalyst to understanding social and emotional cues (</a:t>
              </a:r>
              <a:r>
                <a:rPr lang="en-GB" sz="906" kern="100" dirty="0" err="1">
                  <a:latin typeface="Avenir Book" panose="02000503020000020003" pitchFamily="2" charset="0"/>
                  <a:ea typeface="Aptos" panose="020B0004020202020204" pitchFamily="34" charset="0"/>
                  <a:cs typeface="Times New Roman" panose="02020603050405020304" pitchFamily="18" charset="0"/>
                </a:rPr>
                <a:t>Balaz</a:t>
              </a:r>
              <a:r>
                <a:rPr lang="en-GB" sz="906" kern="100" dirty="0">
                  <a:latin typeface="Avenir Book" panose="02000503020000020003" pitchFamily="2" charset="0"/>
                  <a:ea typeface="Aptos" panose="020B0004020202020204" pitchFamily="34" charset="0"/>
                  <a:cs typeface="Times New Roman" panose="02020603050405020304" pitchFamily="18" charset="0"/>
                </a:rPr>
                <a:t>, </a:t>
              </a:r>
              <a:r>
                <a:rPr lang="en-GB" sz="906" i="1" kern="100" dirty="0">
                  <a:latin typeface="Avenir Book" panose="02000503020000020003" pitchFamily="2" charset="0"/>
                  <a:ea typeface="Aptos" panose="020B0004020202020204" pitchFamily="34" charset="0"/>
                  <a:cs typeface="Times New Roman" panose="02020603050405020304" pitchFamily="18" charset="0"/>
                </a:rPr>
                <a:t>et al. </a:t>
              </a:r>
              <a:r>
                <a:rPr lang="en-GB" sz="906" kern="100" dirty="0">
                  <a:latin typeface="Avenir Book" panose="02000503020000020003" pitchFamily="2" charset="0"/>
                  <a:ea typeface="Aptos" panose="020B0004020202020204" pitchFamily="34" charset="0"/>
                  <a:cs typeface="Times New Roman" panose="02020603050405020304" pitchFamily="18" charset="0"/>
                </a:rPr>
                <a:t> 2022). The inability to fully understand these day-to-day social concepts and maintain reciprocated conversation can lead to a sense of exclusion and discouragement as these opportunities to develop life-long social skills will be void, ultimately halting substantial social and holistic progress (Parsons, </a:t>
              </a:r>
              <a:r>
                <a:rPr lang="en-GB" sz="906" i="1" kern="100" dirty="0">
                  <a:latin typeface="Avenir Book" panose="02000503020000020003" pitchFamily="2" charset="0"/>
                  <a:ea typeface="Aptos" panose="020B0004020202020204" pitchFamily="34" charset="0"/>
                  <a:cs typeface="Times New Roman" panose="02020603050405020304" pitchFamily="18" charset="0"/>
                </a:rPr>
                <a:t>et al. </a:t>
              </a:r>
              <a:r>
                <a:rPr lang="en-GB" sz="906" kern="100" dirty="0">
                  <a:latin typeface="Avenir Book" panose="02000503020000020003" pitchFamily="2" charset="0"/>
                  <a:ea typeface="Aptos" panose="020B0004020202020204" pitchFamily="34" charset="0"/>
                  <a:cs typeface="Times New Roman" panose="02020603050405020304" pitchFamily="18" charset="0"/>
                </a:rPr>
                <a:t>2022).</a:t>
              </a:r>
            </a:p>
            <a:p>
              <a:pPr defTabSz="396717">
                <a:defRPr/>
              </a:pPr>
              <a:endParaRPr lang="en-GB" sz="906" kern="100" dirty="0">
                <a:latin typeface="Avenir Book" panose="02000503020000020003" pitchFamily="2" charset="0"/>
                <a:ea typeface="Aptos" panose="020B0004020202020204" pitchFamily="34" charset="0"/>
                <a:cs typeface="Times New Roman" panose="02020603050405020304" pitchFamily="18" charset="0"/>
              </a:endParaRPr>
            </a:p>
            <a:p>
              <a:pPr defTabSz="396717">
                <a:defRPr/>
              </a:pPr>
              <a:r>
                <a:rPr lang="en-GB" sz="906" kern="100" dirty="0">
                  <a:latin typeface="Avenir Book" panose="02000503020000020003" pitchFamily="2" charset="0"/>
                  <a:ea typeface="Aptos" panose="020B0004020202020204" pitchFamily="34" charset="0"/>
                  <a:cs typeface="Times New Roman" panose="02020603050405020304" pitchFamily="18" charset="0"/>
                </a:rPr>
                <a:t>ASD individuals thrive on a routine that is known and accustomed to them, as soon as there is a deviance in this comfort, it conjures a negative emotional reaction and barrier to the individuals learning (</a:t>
              </a:r>
              <a:r>
                <a:rPr lang="en-GB" sz="906" kern="100" dirty="0" err="1">
                  <a:latin typeface="Avenir Book" panose="02000503020000020003" pitchFamily="2" charset="0"/>
                  <a:ea typeface="Aptos" panose="020B0004020202020204" pitchFamily="34" charset="0"/>
                  <a:cs typeface="Times New Roman" panose="02020603050405020304" pitchFamily="18" charset="0"/>
                </a:rPr>
                <a:t>Bivarchi</a:t>
              </a:r>
              <a:r>
                <a:rPr lang="en-GB" sz="906" kern="100" dirty="0">
                  <a:latin typeface="Avenir Book" panose="02000503020000020003" pitchFamily="2" charset="0"/>
                  <a:ea typeface="Aptos" panose="020B0004020202020204" pitchFamily="34" charset="0"/>
                  <a:cs typeface="Times New Roman" panose="02020603050405020304" pitchFamily="18" charset="0"/>
                </a:rPr>
                <a:t>, </a:t>
              </a:r>
              <a:r>
                <a:rPr lang="en-GB" sz="906" i="1" kern="100" dirty="0">
                  <a:latin typeface="Avenir Book" panose="02000503020000020003" pitchFamily="2" charset="0"/>
                  <a:ea typeface="Aptos" panose="020B0004020202020204" pitchFamily="34" charset="0"/>
                  <a:cs typeface="Times New Roman" panose="02020603050405020304" pitchFamily="18" charset="0"/>
                </a:rPr>
                <a:t>et al. </a:t>
              </a:r>
              <a:r>
                <a:rPr lang="en-GB" sz="906" kern="100" dirty="0">
                  <a:latin typeface="Avenir Book" panose="02000503020000020003" pitchFamily="2" charset="0"/>
                  <a:ea typeface="Aptos" panose="020B0004020202020204" pitchFamily="34" charset="0"/>
                  <a:cs typeface="Times New Roman" panose="02020603050405020304" pitchFamily="18" charset="0"/>
                </a:rPr>
                <a:t>2021). A loss of predictability can arouse anxious behaviours and a complete disregard for any activities or stimulus (</a:t>
              </a:r>
              <a:r>
                <a:rPr lang="en-GB" sz="906" kern="100" dirty="0" err="1">
                  <a:latin typeface="Avenir Book" panose="02000503020000020003" pitchFamily="2" charset="0"/>
                  <a:ea typeface="Aptos" panose="020B0004020202020204" pitchFamily="34" charset="0"/>
                  <a:cs typeface="Times New Roman" panose="02020603050405020304" pitchFamily="18" charset="0"/>
                </a:rPr>
                <a:t>Keehn</a:t>
              </a:r>
              <a:r>
                <a:rPr lang="en-GB" sz="906" kern="100" dirty="0">
                  <a:latin typeface="Avenir Book" panose="02000503020000020003" pitchFamily="2" charset="0"/>
                  <a:ea typeface="Aptos" panose="020B0004020202020204" pitchFamily="34" charset="0"/>
                  <a:cs typeface="Times New Roman" panose="02020603050405020304" pitchFamily="18" charset="0"/>
                </a:rPr>
                <a:t>, 2021). Routine and understanding their environment coincide, any disruption can cause a loss of productivity and engagement within the provision’s curriculum and developmental goals (</a:t>
              </a:r>
              <a:r>
                <a:rPr lang="en-GB" sz="906" kern="100" dirty="0" err="1">
                  <a:latin typeface="Avenir Book" panose="02000503020000020003" pitchFamily="2" charset="0"/>
                  <a:ea typeface="Aptos" panose="020B0004020202020204" pitchFamily="34" charset="0"/>
                  <a:cs typeface="Times New Roman" panose="02020603050405020304" pitchFamily="18" charset="0"/>
                </a:rPr>
                <a:t>Alhuzumi</a:t>
              </a:r>
              <a:r>
                <a:rPr lang="en-GB" sz="906" kern="100" dirty="0">
                  <a:latin typeface="Avenir Book" panose="02000503020000020003" pitchFamily="2" charset="0"/>
                  <a:ea typeface="Aptos" panose="020B0004020202020204" pitchFamily="34" charset="0"/>
                  <a:cs typeface="Times New Roman" panose="02020603050405020304" pitchFamily="18" charset="0"/>
                </a:rPr>
                <a:t>, 2021).</a:t>
              </a:r>
            </a:p>
            <a:p>
              <a:pPr defTabSz="396717">
                <a:defRPr/>
              </a:pPr>
              <a:endParaRPr lang="en-GB" sz="1155" kern="100" dirty="0">
                <a:latin typeface="Franklin Gothic Medium" panose="020B0603020102020204" pitchFamily="34" charset="0"/>
                <a:ea typeface="Aptos" panose="020B0004020202020204" pitchFamily="34" charset="0"/>
                <a:cs typeface="Times New Roman" panose="02020603050405020304" pitchFamily="18" charset="0"/>
              </a:endParaRPr>
            </a:p>
            <a:p>
              <a:pPr defTabSz="396717">
                <a:defRPr/>
              </a:pPr>
              <a:endParaRPr lang="en-GB" sz="815" kern="0" dirty="0">
                <a:solidFill>
                  <a:srgbClr val="000000"/>
                </a:solidFill>
                <a:latin typeface="Franklin Gothic Medium" panose="020B0603020102020204" pitchFamily="34" charset="0"/>
              </a:endParaRPr>
            </a:p>
          </p:txBody>
        </p:sp>
        <p:grpSp>
          <p:nvGrpSpPr>
            <p:cNvPr id="77" name="Group 76">
              <a:extLst>
                <a:ext uri="{FF2B5EF4-FFF2-40B4-BE49-F238E27FC236}">
                  <a16:creationId xmlns:a16="http://schemas.microsoft.com/office/drawing/2014/main" id="{A5A95D61-4BC1-4855-BC82-D1C75B5C9056}"/>
                </a:ext>
              </a:extLst>
            </p:cNvPr>
            <p:cNvGrpSpPr>
              <a:grpSpLocks/>
            </p:cNvGrpSpPr>
            <p:nvPr/>
          </p:nvGrpSpPr>
          <p:grpSpPr>
            <a:xfrm>
              <a:off x="-4921752" y="5537819"/>
              <a:ext cx="10099935" cy="1162717"/>
              <a:chOff x="-7737496" y="15518561"/>
              <a:chExt cx="15626707" cy="1095049"/>
            </a:xfrm>
          </p:grpSpPr>
          <p:sp>
            <p:nvSpPr>
              <p:cNvPr id="78" name="Rectangle 77">
                <a:extLst>
                  <a:ext uri="{FF2B5EF4-FFF2-40B4-BE49-F238E27FC236}">
                    <a16:creationId xmlns:a16="http://schemas.microsoft.com/office/drawing/2014/main" id="{863A5C94-705F-55BA-5E8D-2A6D7E678C41}"/>
                  </a:ext>
                </a:extLst>
              </p:cNvPr>
              <p:cNvSpPr/>
              <p:nvPr/>
            </p:nvSpPr>
            <p:spPr>
              <a:xfrm>
                <a:off x="-7373579" y="15620261"/>
                <a:ext cx="15262790" cy="993349"/>
              </a:xfrm>
              <a:prstGeom prst="rect">
                <a:avLst/>
              </a:prstGeom>
              <a:noFill/>
              <a:ln w="19050" cap="sq" cmpd="sng" algn="ctr">
                <a:noFill/>
                <a:prstDash val="solid"/>
                <a:miter lim="800000"/>
              </a:ln>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defTabSz="396717">
                  <a:defRPr/>
                </a:pPr>
                <a:r>
                  <a:rPr lang="en-GB" sz="1359" b="1" kern="0" dirty="0">
                    <a:solidFill>
                      <a:srgbClr val="000000"/>
                    </a:solidFill>
                    <a:latin typeface="Franklin Gothic Medium" panose="020B0603020102020204" pitchFamily="34" charset="0"/>
                  </a:rPr>
                  <a:t>Barriers:</a:t>
                </a:r>
              </a:p>
            </p:txBody>
          </p:sp>
          <p:cxnSp>
            <p:nvCxnSpPr>
              <p:cNvPr id="79" name="Straight Connector 78">
                <a:extLst>
                  <a:ext uri="{FF2B5EF4-FFF2-40B4-BE49-F238E27FC236}">
                    <a16:creationId xmlns:a16="http://schemas.microsoft.com/office/drawing/2014/main" id="{4619DE63-062E-52CE-7E40-C1CE652B89BE}"/>
                  </a:ext>
                </a:extLst>
              </p:cNvPr>
              <p:cNvCxnSpPr>
                <a:cxnSpLocks/>
              </p:cNvCxnSpPr>
              <p:nvPr/>
            </p:nvCxnSpPr>
            <p:spPr>
              <a:xfrm>
                <a:off x="-7737496" y="15518561"/>
                <a:ext cx="15262789" cy="0"/>
              </a:xfrm>
              <a:prstGeom prst="line">
                <a:avLst/>
              </a:prstGeom>
              <a:noFill/>
              <a:ln w="19050" cap="flat" cmpd="sng" algn="ctr">
                <a:solidFill>
                  <a:srgbClr val="000000"/>
                </a:solidFill>
                <a:prstDash val="solid"/>
                <a:miter lim="800000"/>
                <a:headEnd type="none" w="lg" len="med"/>
                <a:tailEnd type="none" w="lg" len="med"/>
              </a:ln>
              <a:effectLst/>
            </p:spPr>
          </p:cxnSp>
          <p:cxnSp>
            <p:nvCxnSpPr>
              <p:cNvPr id="80" name="Straight Connector 79">
                <a:extLst>
                  <a:ext uri="{FF2B5EF4-FFF2-40B4-BE49-F238E27FC236}">
                    <a16:creationId xmlns:a16="http://schemas.microsoft.com/office/drawing/2014/main" id="{072AA125-6A92-7DD6-8C02-0E67076D9310}"/>
                  </a:ext>
                </a:extLst>
              </p:cNvPr>
              <p:cNvCxnSpPr>
                <a:cxnSpLocks/>
              </p:cNvCxnSpPr>
              <p:nvPr/>
            </p:nvCxnSpPr>
            <p:spPr>
              <a:xfrm>
                <a:off x="-7737496" y="16527077"/>
                <a:ext cx="15262790" cy="0"/>
              </a:xfrm>
              <a:prstGeom prst="line">
                <a:avLst/>
              </a:prstGeom>
              <a:noFill/>
              <a:ln w="19050" cap="flat" cmpd="sng" algn="ctr">
                <a:solidFill>
                  <a:srgbClr val="000000"/>
                </a:solidFill>
                <a:prstDash val="solid"/>
                <a:miter lim="800000"/>
                <a:headEnd type="none" w="lg" len="med"/>
                <a:tailEnd type="none" w="lg" len="med"/>
              </a:ln>
              <a:effectLst/>
            </p:spPr>
          </p:cxnSp>
        </p:grpSp>
      </p:grpSp>
      <p:pic>
        <p:nvPicPr>
          <p:cNvPr id="82" name="Picture 81" descr="A child holding a puzzle piece&#10;&#10;Description automatically generated">
            <a:extLst>
              <a:ext uri="{FF2B5EF4-FFF2-40B4-BE49-F238E27FC236}">
                <a16:creationId xmlns:a16="http://schemas.microsoft.com/office/drawing/2014/main" id="{7BD02250-ED03-CC9E-ED4D-755BB85D8A7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66775" y="2155890"/>
            <a:ext cx="3658445" cy="2420012"/>
          </a:xfrm>
          <a:prstGeom prst="rect">
            <a:avLst/>
          </a:prstGeom>
        </p:spPr>
      </p:pic>
      <p:sp>
        <p:nvSpPr>
          <p:cNvPr id="85" name="Rectangle 84">
            <a:extLst>
              <a:ext uri="{FF2B5EF4-FFF2-40B4-BE49-F238E27FC236}">
                <a16:creationId xmlns:a16="http://schemas.microsoft.com/office/drawing/2014/main" id="{112CE1CD-31D1-B73F-6CC5-BF0842EFCE84}"/>
              </a:ext>
            </a:extLst>
          </p:cNvPr>
          <p:cNvSpPr/>
          <p:nvPr/>
        </p:nvSpPr>
        <p:spPr>
          <a:xfrm>
            <a:off x="2423734" y="2473311"/>
            <a:ext cx="1369498" cy="1106720"/>
          </a:xfrm>
          <a:prstGeom prst="rect">
            <a:avLst/>
          </a:prstGeom>
          <a:noFill/>
          <a:ln>
            <a:solidFill>
              <a:schemeClr val="tx1"/>
            </a:solidFill>
          </a:ln>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40304" tIns="40304" rIns="40304" bIns="40304" numCol="1" spcCol="0" rtlCol="0" fromWordArt="0" anchor="t" anchorCtr="0" forceAA="0" compatLnSpc="1">
            <a:prstTxWarp prst="textNoShape">
              <a:avLst/>
            </a:prstTxWarp>
            <a:normAutofit lnSpcReduction="10000"/>
          </a:bodyPr>
          <a:lstStyle/>
          <a:p>
            <a:pPr marL="171450" indent="-171450">
              <a:buFont typeface="Arial" panose="020B0604020202020204" pitchFamily="34" charset="0"/>
              <a:buChar char="•"/>
            </a:pPr>
            <a:r>
              <a:rPr lang="en-GB" sz="566" kern="100" dirty="0">
                <a:solidFill>
                  <a:srgbClr val="000000"/>
                </a:solidFill>
                <a:latin typeface="Aptos" panose="020B0004020202020204" pitchFamily="34" charset="0"/>
                <a:ea typeface="Aptos" panose="020B0004020202020204" pitchFamily="34" charset="0"/>
                <a:cs typeface="Times New Roman" panose="02020603050405020304" pitchFamily="18" charset="0"/>
              </a:rPr>
              <a:t>Observing children in recurring environments like school provisions, allow for the most organic understanding of how ASD symptoms may manifest within varied contexts and activities of the provision (Kaufman, 2022). This observational assessment will provide practitioners, multiagencies and parents a more cohesive, holistic understanding and a referral if concluded there is a suspicion of ASD (Kaufman, 2022).  </a:t>
            </a:r>
          </a:p>
          <a:p>
            <a:pPr marL="171450" indent="-171450">
              <a:buFont typeface="Arial" panose="020B0604020202020204" pitchFamily="34" charset="0"/>
              <a:buChar char="•"/>
            </a:pPr>
            <a:endParaRPr lang="en-GB" sz="566" kern="100" dirty="0">
              <a:latin typeface="Aptos" panose="020B0004020202020204" pitchFamily="34" charset="0"/>
              <a:ea typeface="Aptos" panose="020B0004020202020204" pitchFamily="34" charset="0"/>
              <a:cs typeface="Times New Roman" panose="02020603050405020304" pitchFamily="18" charset="0"/>
            </a:endParaRPr>
          </a:p>
          <a:p>
            <a:pPr defTabSz="396717">
              <a:defRPr/>
            </a:pPr>
            <a:endParaRPr lang="en-GB" sz="1155" kern="100" dirty="0">
              <a:latin typeface="Franklin Gothic Medium" panose="020B0603020102020204" pitchFamily="34" charset="0"/>
              <a:ea typeface="Aptos" panose="020B0004020202020204" pitchFamily="34" charset="0"/>
              <a:cs typeface="Times New Roman" panose="02020603050405020304" pitchFamily="18" charset="0"/>
            </a:endParaRPr>
          </a:p>
          <a:p>
            <a:pPr defTabSz="396717">
              <a:defRPr/>
            </a:pPr>
            <a:endParaRPr lang="en-GB" sz="815" kern="0" dirty="0">
              <a:solidFill>
                <a:srgbClr val="000000"/>
              </a:solidFill>
              <a:latin typeface="Franklin Gothic Medium" panose="020B0603020102020204" pitchFamily="34" charset="0"/>
            </a:endParaRPr>
          </a:p>
        </p:txBody>
      </p:sp>
      <p:sp>
        <p:nvSpPr>
          <p:cNvPr id="86" name="Rectangle 85">
            <a:extLst>
              <a:ext uri="{FF2B5EF4-FFF2-40B4-BE49-F238E27FC236}">
                <a16:creationId xmlns:a16="http://schemas.microsoft.com/office/drawing/2014/main" id="{9F89A8EA-E315-F145-DE4A-7B0CEE3B9562}"/>
              </a:ext>
            </a:extLst>
          </p:cNvPr>
          <p:cNvSpPr/>
          <p:nvPr/>
        </p:nvSpPr>
        <p:spPr>
          <a:xfrm>
            <a:off x="8521321" y="3844761"/>
            <a:ext cx="3117668" cy="911090"/>
          </a:xfrm>
          <a:prstGeom prst="rect">
            <a:avLst/>
          </a:prstGeom>
          <a:noFill/>
          <a:ln w="19050" cap="sq" cmpd="sng" algn="ctr">
            <a:solidFill>
              <a:schemeClr val="accent1">
                <a:lumMod val="75000"/>
              </a:schemeClr>
            </a:solidFill>
            <a:prstDash val="solid"/>
            <a:miter lim="800000"/>
          </a:ln>
          <a:effectLst/>
        </p:spPr>
        <p:txBody>
          <a:bodyPr rot="0" spcFirstLastPara="0" vertOverflow="overflow" horzOverflow="overflow" vert="horz" wrap="square" lIns="40304" tIns="40304" rIns="40304" bIns="40304" numCol="1" spcCol="0" rtlCol="0" fromWordArt="0" anchor="t" anchorCtr="0" forceAA="0" compatLnSpc="1">
            <a:prstTxWarp prst="textNoShape">
              <a:avLst/>
            </a:prstTxWarp>
            <a:normAutofit fontScale="25000" lnSpcReduction="20000"/>
          </a:bodyPr>
          <a:lstStyle/>
          <a:p>
            <a:pPr defTabSz="396717">
              <a:defRPr/>
            </a:pPr>
            <a:r>
              <a:rPr lang="en-GB" sz="2400" kern="100" dirty="0">
                <a:latin typeface="Avenir Book" panose="02000503020000020003" pitchFamily="2" charset="0"/>
                <a:ea typeface="Aptos" panose="020B0004020202020204" pitchFamily="34" charset="0"/>
                <a:cs typeface="Calibri" panose="020F0502020204030204" pitchFamily="34" charset="0"/>
              </a:rPr>
              <a:t>Hallet (2021) suggests although it may be structurally impossible to 100% achieve and create a routine that fully compensates predictability, it is imperative for educational provisions to establish a clear routine. Maintaining a structured routine and provision can be supported using visual cues) - including visual timetables decorated and sustained with pictures so it fosters inclusivity and understanding of daily procedures- allowing comfort, predictability and a sense of belonging and understanding (Lucas, </a:t>
            </a:r>
            <a:r>
              <a:rPr lang="en-GB" sz="2400" i="1" kern="100" dirty="0">
                <a:latin typeface="Avenir Book" panose="02000503020000020003" pitchFamily="2" charset="0"/>
                <a:ea typeface="Aptos" panose="020B0004020202020204" pitchFamily="34" charset="0"/>
                <a:cs typeface="Calibri" panose="020F0502020204030204" pitchFamily="34" charset="0"/>
              </a:rPr>
              <a:t>et al.</a:t>
            </a:r>
            <a:r>
              <a:rPr lang="en-GB" sz="2400" kern="100" dirty="0">
                <a:latin typeface="Avenir Book" panose="02000503020000020003" pitchFamily="2" charset="0"/>
                <a:ea typeface="Aptos" panose="020B0004020202020204" pitchFamily="34" charset="0"/>
                <a:cs typeface="Calibri" panose="020F0502020204030204" pitchFamily="34" charset="0"/>
              </a:rPr>
              <a:t> 2024). These strategies will allow ASD learners to process and adapt to transitions of activities, contributing to less frustration, sensory overload allowing for a smoother, progressive educational experience (Afrin, 2021). Provisions can support ASD learners through presented sensory overload and not being able to emotionally regulate (Clément, </a:t>
            </a:r>
            <a:r>
              <a:rPr lang="en-GB" sz="2400" i="1" kern="100" dirty="0">
                <a:latin typeface="Avenir Book" panose="02000503020000020003" pitchFamily="2" charset="0"/>
                <a:ea typeface="Aptos" panose="020B0004020202020204" pitchFamily="34" charset="0"/>
                <a:cs typeface="Calibri" panose="020F0502020204030204" pitchFamily="34" charset="0"/>
              </a:rPr>
              <a:t>et al.</a:t>
            </a:r>
            <a:r>
              <a:rPr lang="en-GB" sz="2400" kern="100" dirty="0">
                <a:latin typeface="Avenir Book" panose="02000503020000020003" pitchFamily="2" charset="0"/>
                <a:ea typeface="Aptos" panose="020B0004020202020204" pitchFamily="34" charset="0"/>
                <a:cs typeface="Calibri" panose="020F0502020204030204" pitchFamily="34" charset="0"/>
              </a:rPr>
              <a:t> 2022).</a:t>
            </a:r>
          </a:p>
          <a:p>
            <a:pPr defTabSz="396717">
              <a:defRPr/>
            </a:pPr>
            <a:endParaRPr lang="en-GB" sz="815" kern="0" dirty="0">
              <a:solidFill>
                <a:srgbClr val="000000"/>
              </a:solidFill>
              <a:latin typeface="Franklin Gothic Medium" panose="020B0603020102020204" pitchFamily="34" charset="0"/>
            </a:endParaRPr>
          </a:p>
        </p:txBody>
      </p:sp>
      <p:sp>
        <p:nvSpPr>
          <p:cNvPr id="88" name="Rectangle 87">
            <a:extLst>
              <a:ext uri="{FF2B5EF4-FFF2-40B4-BE49-F238E27FC236}">
                <a16:creationId xmlns:a16="http://schemas.microsoft.com/office/drawing/2014/main" id="{97ED6FCE-534D-CE32-2CCF-46682B25B803}"/>
              </a:ext>
            </a:extLst>
          </p:cNvPr>
          <p:cNvSpPr/>
          <p:nvPr/>
        </p:nvSpPr>
        <p:spPr>
          <a:xfrm>
            <a:off x="8660087" y="4874119"/>
            <a:ext cx="2940977" cy="976544"/>
          </a:xfrm>
          <a:prstGeom prst="rect">
            <a:avLst/>
          </a:prstGeom>
          <a:noFill/>
          <a:ln w="19050" cap="sq" cmpd="sng" algn="ctr">
            <a:solidFill>
              <a:schemeClr val="accent1">
                <a:lumMod val="75000"/>
              </a:schemeClr>
            </a:solidFill>
            <a:prstDash val="solid"/>
            <a:miter lim="800000"/>
          </a:ln>
          <a:effectLst/>
        </p:spPr>
        <p:txBody>
          <a:bodyPr rot="0" spcFirstLastPara="0" vertOverflow="overflow" horzOverflow="overflow" vert="horz" wrap="square" lIns="40304" tIns="40304" rIns="40304" bIns="40304" numCol="1" spcCol="0" rtlCol="0" fromWordArt="0" anchor="t" anchorCtr="0" forceAA="0" compatLnSpc="1">
            <a:prstTxWarp prst="textNoShape">
              <a:avLst/>
            </a:prstTxWarp>
            <a:normAutofit fontScale="25000" lnSpcReduction="20000"/>
          </a:bodyPr>
          <a:lstStyle/>
          <a:p>
            <a:pPr defTabSz="396717">
              <a:defRPr/>
            </a:pPr>
            <a:r>
              <a:rPr lang="en-GB" sz="2514" kern="100" dirty="0">
                <a:latin typeface="Avenir Book" panose="02000503020000020003" pitchFamily="2" charset="0"/>
                <a:ea typeface="Aptos" panose="020B0004020202020204" pitchFamily="34" charset="0"/>
                <a:cs typeface="Calibri" panose="020F0502020204030204" pitchFamily="34" charset="0"/>
              </a:rPr>
              <a:t> A key support strategy is to provide these individuals with a safe space to be able to decompress and regulate their emotions, within a quiet allocated place (Clément, </a:t>
            </a:r>
            <a:r>
              <a:rPr lang="en-GB" sz="2514" i="1" kern="100" dirty="0">
                <a:latin typeface="Avenir Book" panose="02000503020000020003" pitchFamily="2" charset="0"/>
                <a:ea typeface="Aptos" panose="020B0004020202020204" pitchFamily="34" charset="0"/>
                <a:cs typeface="Calibri" panose="020F0502020204030204" pitchFamily="34" charset="0"/>
              </a:rPr>
              <a:t>et al.</a:t>
            </a:r>
            <a:r>
              <a:rPr lang="en-GB" sz="2514" kern="100" dirty="0">
                <a:latin typeface="Avenir Book" panose="02000503020000020003" pitchFamily="2" charset="0"/>
                <a:ea typeface="Aptos" panose="020B0004020202020204" pitchFamily="34" charset="0"/>
                <a:cs typeface="Calibri" panose="020F0502020204030204" pitchFamily="34" charset="0"/>
              </a:rPr>
              <a:t> 2022).  The provision can offer a sensory room that includes ambient lighting, low/no noise, noise cancelling equipment and sensory accommodating toys (Unwin, </a:t>
            </a:r>
            <a:r>
              <a:rPr lang="en-GB" sz="2514" i="1" kern="100" dirty="0">
                <a:latin typeface="Avenir Book" panose="02000503020000020003" pitchFamily="2" charset="0"/>
                <a:ea typeface="Aptos" panose="020B0004020202020204" pitchFamily="34" charset="0"/>
                <a:cs typeface="Calibri" panose="020F0502020204030204" pitchFamily="34" charset="0"/>
              </a:rPr>
              <a:t>et al.</a:t>
            </a:r>
            <a:r>
              <a:rPr lang="en-GB" sz="2514" kern="100" dirty="0">
                <a:latin typeface="Avenir Book" panose="02000503020000020003" pitchFamily="2" charset="0"/>
                <a:ea typeface="Aptos" panose="020B0004020202020204" pitchFamily="34" charset="0"/>
                <a:cs typeface="Calibri" panose="020F0502020204030204" pitchFamily="34" charset="0"/>
              </a:rPr>
              <a:t> 2022). The sensory space can introduce emotional regulation techniques, practitioners can utilise emotive cards to begin helping ASD learners visualise and understand the emotions that feel unknown and confusing for their comprehension (Unwin, </a:t>
            </a:r>
            <a:r>
              <a:rPr lang="en-GB" sz="2514" i="1" kern="100" dirty="0">
                <a:latin typeface="Avenir Book" panose="02000503020000020003" pitchFamily="2" charset="0"/>
                <a:ea typeface="Aptos" panose="020B0004020202020204" pitchFamily="34" charset="0"/>
                <a:cs typeface="Calibri" panose="020F0502020204030204" pitchFamily="34" charset="0"/>
              </a:rPr>
              <a:t>et al.</a:t>
            </a:r>
            <a:r>
              <a:rPr lang="en-GB" sz="2514" kern="100" dirty="0">
                <a:latin typeface="Avenir Book" panose="02000503020000020003" pitchFamily="2" charset="0"/>
                <a:ea typeface="Aptos" panose="020B0004020202020204" pitchFamily="34" charset="0"/>
                <a:cs typeface="Calibri" panose="020F0502020204030204" pitchFamily="34" charset="0"/>
              </a:rPr>
              <a:t> 2022). By providing a space for when a child with ASD overstimulated, mid sensory overload and emotionally unregulated, the child can decompress safely and demonstrate progressive emotional regulation and control which will positively affect their emotional development and how they integrate within education (Tamblyn, </a:t>
            </a:r>
            <a:r>
              <a:rPr lang="en-GB" sz="2514" i="1" kern="100" dirty="0">
                <a:latin typeface="Avenir Book" panose="02000503020000020003" pitchFamily="2" charset="0"/>
                <a:ea typeface="Aptos" panose="020B0004020202020204" pitchFamily="34" charset="0"/>
                <a:cs typeface="Calibri" panose="020F0502020204030204" pitchFamily="34" charset="0"/>
              </a:rPr>
              <a:t>et al.</a:t>
            </a:r>
            <a:r>
              <a:rPr lang="en-GB" sz="2514" kern="100" dirty="0">
                <a:latin typeface="Avenir Book" panose="02000503020000020003" pitchFamily="2" charset="0"/>
                <a:ea typeface="Aptos" panose="020B0004020202020204" pitchFamily="34" charset="0"/>
                <a:cs typeface="Calibri" panose="020F0502020204030204" pitchFamily="34" charset="0"/>
              </a:rPr>
              <a:t> 2023).</a:t>
            </a:r>
          </a:p>
          <a:p>
            <a:pPr defTabSz="396717">
              <a:defRPr/>
            </a:pPr>
            <a:endParaRPr lang="en-GB" sz="815" kern="0" dirty="0">
              <a:solidFill>
                <a:srgbClr val="000000"/>
              </a:solidFill>
              <a:latin typeface="Franklin Gothic Medium" panose="020B0603020102020204" pitchFamily="34" charset="0"/>
            </a:endParaRPr>
          </a:p>
        </p:txBody>
      </p:sp>
      <p:pic>
        <p:nvPicPr>
          <p:cNvPr id="1026" name="Picture 2" descr="Sensory Room - Westwards Nursery">
            <a:extLst>
              <a:ext uri="{FF2B5EF4-FFF2-40B4-BE49-F238E27FC236}">
                <a16:creationId xmlns:a16="http://schemas.microsoft.com/office/drawing/2014/main" id="{39020C94-9D11-1990-73CE-74C92355709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60087" y="2383210"/>
            <a:ext cx="2949576" cy="134328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3C96A4A-F76F-4AC2-6F09-ADD5A2010184}"/>
              </a:ext>
            </a:extLst>
          </p:cNvPr>
          <p:cNvSpPr txBox="1"/>
          <p:nvPr/>
        </p:nvSpPr>
        <p:spPr>
          <a:xfrm>
            <a:off x="8553353" y="2350500"/>
            <a:ext cx="1471751" cy="272278"/>
          </a:xfrm>
          <a:prstGeom prst="rect">
            <a:avLst/>
          </a:prstGeom>
          <a:noFill/>
          <a:ln w="19050" cap="sq">
            <a:noFill/>
            <a:miter lim="800000"/>
          </a:ln>
        </p:spPr>
        <p:txBody>
          <a:bodyPr wrap="square" anchor="t">
            <a:normAutofit/>
          </a:bodyPr>
          <a:lstStyle/>
          <a:p>
            <a:pPr defTabSz="396717">
              <a:defRPr/>
            </a:pPr>
            <a:r>
              <a:rPr lang="en-GB" sz="815" kern="0" dirty="0">
                <a:solidFill>
                  <a:srgbClr val="3F3F3F"/>
                </a:solidFill>
                <a:latin typeface="Franklin Gothic Medium" panose="020B0603020102020204" pitchFamily="34" charset="0"/>
              </a:rPr>
              <a:t> (Westland Nursery, no date.)</a:t>
            </a:r>
          </a:p>
        </p:txBody>
      </p:sp>
      <p:sp>
        <p:nvSpPr>
          <p:cNvPr id="4" name="Rectangle 3">
            <a:extLst>
              <a:ext uri="{FF2B5EF4-FFF2-40B4-BE49-F238E27FC236}">
                <a16:creationId xmlns:a16="http://schemas.microsoft.com/office/drawing/2014/main" id="{301F4003-DBAF-E549-8CFD-16C744B6731E}"/>
              </a:ext>
            </a:extLst>
          </p:cNvPr>
          <p:cNvSpPr/>
          <p:nvPr/>
        </p:nvSpPr>
        <p:spPr>
          <a:xfrm>
            <a:off x="2446354" y="3663381"/>
            <a:ext cx="1369498" cy="933120"/>
          </a:xfrm>
          <a:prstGeom prst="rect">
            <a:avLst/>
          </a:prstGeom>
          <a:noFill/>
          <a:ln>
            <a:solidFill>
              <a:schemeClr val="tx1"/>
            </a:solidFill>
          </a:ln>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40304" tIns="40304" rIns="40304" bIns="40304" numCol="1" spcCol="0" rtlCol="0" fromWordArt="0" anchor="t" anchorCtr="0" forceAA="0" compatLnSpc="1">
            <a:prstTxWarp prst="textNoShape">
              <a:avLst/>
            </a:prstTxWarp>
            <a:normAutofit fontScale="25000" lnSpcReduction="20000"/>
          </a:bodyPr>
          <a:lstStyle/>
          <a:p>
            <a:pPr marL="171450" indent="-171450">
              <a:buFont typeface="Arial" panose="020B0604020202020204" pitchFamily="34" charset="0"/>
              <a:buChar char="•"/>
            </a:pPr>
            <a:r>
              <a:rPr lang="en-GB" sz="18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rPr>
              <a:t>However, naturally this form of ASD assessment requires an informed and extensive knowledge regarding the triggers of ASD behaviours with the experience to articulate normal behaviours from behaviour associated with ASD (Palmer, </a:t>
            </a:r>
            <a:r>
              <a:rPr lang="en-GB" sz="1800" i="1"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rPr>
              <a:t>et al. </a:t>
            </a:r>
            <a:r>
              <a:rPr lang="en-GB" sz="18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rPr>
              <a:t>2021).  Also, practitioner need to ensure any subjectivity or bias is completely eradicated, to create an accurate and factual representation of the individual being assessed, allowing for the most suitable intervention to be structured (Palmer, </a:t>
            </a:r>
            <a:r>
              <a:rPr lang="en-GB" sz="1800" i="1"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rPr>
              <a:t>et al. </a:t>
            </a:r>
            <a:r>
              <a:rPr lang="en-GB" sz="18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rPr>
              <a:t>2021).</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171450" indent="-171450">
              <a:buFont typeface="Arial" panose="020B0604020202020204" pitchFamily="34" charset="0"/>
              <a:buChar char="•"/>
            </a:pPr>
            <a:endParaRPr lang="en-GB" sz="566" kern="100" dirty="0">
              <a:latin typeface="Aptos" panose="020B0004020202020204" pitchFamily="34" charset="0"/>
              <a:ea typeface="Aptos" panose="020B0004020202020204" pitchFamily="34" charset="0"/>
              <a:cs typeface="Times New Roman" panose="02020603050405020304" pitchFamily="18" charset="0"/>
            </a:endParaRPr>
          </a:p>
          <a:p>
            <a:pPr defTabSz="396717">
              <a:defRPr/>
            </a:pPr>
            <a:endParaRPr lang="en-GB" sz="1155" kern="100" dirty="0">
              <a:latin typeface="Franklin Gothic Medium" panose="020B0603020102020204" pitchFamily="34" charset="0"/>
              <a:ea typeface="Aptos" panose="020B0004020202020204" pitchFamily="34" charset="0"/>
              <a:cs typeface="Times New Roman" panose="02020603050405020304" pitchFamily="18" charset="0"/>
            </a:endParaRPr>
          </a:p>
          <a:p>
            <a:pPr defTabSz="396717">
              <a:defRPr/>
            </a:pPr>
            <a:endParaRPr lang="en-GB" sz="815" kern="0" dirty="0">
              <a:solidFill>
                <a:srgbClr val="000000"/>
              </a:solidFill>
              <a:latin typeface="Franklin Gothic Medium" panose="020B0603020102020204" pitchFamily="34" charset="0"/>
            </a:endParaRPr>
          </a:p>
        </p:txBody>
      </p:sp>
    </p:spTree>
    <p:extLst>
      <p:ext uri="{BB962C8B-B14F-4D97-AF65-F5344CB8AC3E}">
        <p14:creationId xmlns:p14="http://schemas.microsoft.com/office/powerpoint/2010/main" val="347919176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1A3260"/>
      </a:accent1>
      <a:accent2>
        <a:srgbClr val="4590B8"/>
      </a:accent2>
      <a:accent3>
        <a:srgbClr val="45CBE8"/>
      </a:accent3>
      <a:accent4>
        <a:srgbClr val="969FA7"/>
      </a:accent4>
      <a:accent5>
        <a:srgbClr val="A2C777"/>
      </a:accent5>
      <a:accent6>
        <a:srgbClr val="42955F"/>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66F1C100-1D2B-4BEA-AD01-C4F230B3B96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Dividend</Template>
  <TotalTime>4219</TotalTime>
  <Words>1010</Words>
  <Application>Microsoft Macintosh PowerPoint</Application>
  <PresentationFormat>Widescreen</PresentationFormat>
  <Paragraphs>22</Paragraphs>
  <Slides>1</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vt:i4>
      </vt:variant>
    </vt:vector>
  </HeadingPairs>
  <TitlesOfParts>
    <vt:vector size="9" baseType="lpstr">
      <vt:lpstr>Adelle Sans Devanagari</vt:lpstr>
      <vt:lpstr>Aptos</vt:lpstr>
      <vt:lpstr>Arial</vt:lpstr>
      <vt:lpstr>Avenir Book</vt:lpstr>
      <vt:lpstr>Franklin Gothic Medium</vt:lpstr>
      <vt:lpstr>Gill Sans MT</vt:lpstr>
      <vt:lpstr>Wingdings 2</vt:lpstr>
      <vt:lpstr>Dividend</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Ashley Pugh (2209787)</dc:creator>
  <cp:keywords/>
  <dc:description/>
  <cp:lastModifiedBy>Ashley Pugh (2209787)</cp:lastModifiedBy>
  <cp:revision>1</cp:revision>
  <dcterms:created xsi:type="dcterms:W3CDTF">2025-01-10T15:51:59Z</dcterms:created>
  <dcterms:modified xsi:type="dcterms:W3CDTF">2025-01-14T13:52:23Z</dcterms:modified>
  <cp:category/>
</cp:coreProperties>
</file>