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96" r:id="rId4"/>
    <p:sldId id="297" r:id="rId5"/>
    <p:sldId id="298" r:id="rId6"/>
    <p:sldId id="299" r:id="rId7"/>
    <p:sldId id="300"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87" r:id="rId28"/>
    <p:sldId id="277" r:id="rId29"/>
    <p:sldId id="278" r:id="rId30"/>
    <p:sldId id="279" r:id="rId31"/>
    <p:sldId id="280" r:id="rId32"/>
    <p:sldId id="281" r:id="rId33"/>
    <p:sldId id="282" r:id="rId34"/>
    <p:sldId id="283" r:id="rId35"/>
    <p:sldId id="284" r:id="rId36"/>
    <p:sldId id="285" r:id="rId37"/>
    <p:sldId id="286" r:id="rId38"/>
    <p:sldId id="288" r:id="rId39"/>
    <p:sldId id="289" r:id="rId40"/>
    <p:sldId id="290" r:id="rId41"/>
    <p:sldId id="294" r:id="rId42"/>
    <p:sldId id="292" r:id="rId43"/>
    <p:sldId id="293" r:id="rId44"/>
    <p:sldId id="295"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8D7183-7643-8806-26E9-C8008FB77A70}" v="1116" dt="2025-11-23T21:18:03.242"/>
    <p1510:client id="{9BC2A620-F703-F641-48D5-B03AD0AC63F8}" v="77" dt="2025-11-23T22:27:02.161"/>
    <p1510:client id="{ADF7DFAE-786F-364D-75A3-AB70B583B195}" v="325" dt="2025-11-23T23:04:39.734"/>
    <p1510:client id="{E2DABC58-84E8-23F5-C82C-6322D8702F0B}" v="37" dt="2025-11-23T21:22:55.6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128D7183-7643-8806-26E9-C8008FB77A70}"/>
    <pc:docChg chg="addSld modSld addMainMaster delMainMaster">
      <pc:chgData name="Rebecca Francis-Davies" userId="S::r.francis-davies@uwtsd.ac.uk::caf69e2c-2198-47a4-8268-c57958bd4ca9" providerId="AD" clId="Web-{128D7183-7643-8806-26E9-C8008FB77A70}" dt="2025-11-23T21:17:59.523" v="1098" actId="20577"/>
      <pc:docMkLst>
        <pc:docMk/>
      </pc:docMkLst>
      <pc:sldChg chg="addSp modSp mod setBg modClrScheme setClrOvrMap chgLayout">
        <pc:chgData name="Rebecca Francis-Davies" userId="S::r.francis-davies@uwtsd.ac.uk::caf69e2c-2198-47a4-8268-c57958bd4ca9" providerId="AD" clId="Web-{128D7183-7643-8806-26E9-C8008FB77A70}" dt="2025-11-23T20:39:57.323" v="16"/>
        <pc:sldMkLst>
          <pc:docMk/>
          <pc:sldMk cId="109857222" sldId="256"/>
        </pc:sldMkLst>
        <pc:spChg chg="mod">
          <ac:chgData name="Rebecca Francis-Davies" userId="S::r.francis-davies@uwtsd.ac.uk::caf69e2c-2198-47a4-8268-c57958bd4ca9" providerId="AD" clId="Web-{128D7183-7643-8806-26E9-C8008FB77A70}" dt="2025-11-23T20:39:57.323" v="16"/>
          <ac:spMkLst>
            <pc:docMk/>
            <pc:sldMk cId="109857222" sldId="256"/>
            <ac:spMk id="2" creationId="{00000000-0000-0000-0000-000000000000}"/>
          </ac:spMkLst>
        </pc:spChg>
        <pc:spChg chg="mod">
          <ac:chgData name="Rebecca Francis-Davies" userId="S::r.francis-davies@uwtsd.ac.uk::caf69e2c-2198-47a4-8268-c57958bd4ca9" providerId="AD" clId="Web-{128D7183-7643-8806-26E9-C8008FB77A70}" dt="2025-11-23T20:39:57.323" v="16"/>
          <ac:spMkLst>
            <pc:docMk/>
            <pc:sldMk cId="109857222" sldId="256"/>
            <ac:spMk id="3" creationId="{00000000-0000-0000-0000-000000000000}"/>
          </ac:spMkLst>
        </pc:spChg>
        <pc:spChg chg="add">
          <ac:chgData name="Rebecca Francis-Davies" userId="S::r.francis-davies@uwtsd.ac.uk::caf69e2c-2198-47a4-8268-c57958bd4ca9" providerId="AD" clId="Web-{128D7183-7643-8806-26E9-C8008FB77A70}" dt="2025-11-23T20:39:57.323" v="16"/>
          <ac:spMkLst>
            <pc:docMk/>
            <pc:sldMk cId="109857222" sldId="256"/>
            <ac:spMk id="9" creationId="{8BEC44CD-E290-4D60-A056-5BA05B182AC3}"/>
          </ac:spMkLst>
        </pc:spChg>
        <pc:spChg chg="add">
          <ac:chgData name="Rebecca Francis-Davies" userId="S::r.francis-davies@uwtsd.ac.uk::caf69e2c-2198-47a4-8268-c57958bd4ca9" providerId="AD" clId="Web-{128D7183-7643-8806-26E9-C8008FB77A70}" dt="2025-11-23T20:39:57.323" v="16"/>
          <ac:spMkLst>
            <pc:docMk/>
            <pc:sldMk cId="109857222" sldId="256"/>
            <ac:spMk id="11" creationId="{B2C335F7-F61C-4EB4-80F2-4B1438FE66BB}"/>
          </ac:spMkLst>
        </pc:spChg>
        <pc:spChg chg="add">
          <ac:chgData name="Rebecca Francis-Davies" userId="S::r.francis-davies@uwtsd.ac.uk::caf69e2c-2198-47a4-8268-c57958bd4ca9" providerId="AD" clId="Web-{128D7183-7643-8806-26E9-C8008FB77A70}" dt="2025-11-23T20:39:57.323" v="16"/>
          <ac:spMkLst>
            <pc:docMk/>
            <pc:sldMk cId="109857222" sldId="256"/>
            <ac:spMk id="13" creationId="{F1189494-2B67-46D2-93D6-A122A09BF6B2}"/>
          </ac:spMkLst>
        </pc:spChg>
        <pc:picChg chg="add">
          <ac:chgData name="Rebecca Francis-Davies" userId="S::r.francis-davies@uwtsd.ac.uk::caf69e2c-2198-47a4-8268-c57958bd4ca9" providerId="AD" clId="Web-{128D7183-7643-8806-26E9-C8008FB77A70}" dt="2025-11-23T20:39:57.323" v="16"/>
          <ac:picMkLst>
            <pc:docMk/>
            <pc:sldMk cId="109857222" sldId="256"/>
            <ac:picMk id="4" creationId="{AC36C02D-0704-4BE8-22D6-3B2C15946212}"/>
          </ac:picMkLst>
        </pc:picChg>
      </pc:sldChg>
      <pc:sldChg chg="addSp delSp modSp new mod setBg">
        <pc:chgData name="Rebecca Francis-Davies" userId="S::r.francis-davies@uwtsd.ac.uk::caf69e2c-2198-47a4-8268-c57958bd4ca9" providerId="AD" clId="Web-{128D7183-7643-8806-26E9-C8008FB77A70}" dt="2025-11-23T20:42:11.218" v="117"/>
        <pc:sldMkLst>
          <pc:docMk/>
          <pc:sldMk cId="1853411818" sldId="257"/>
        </pc:sldMkLst>
        <pc:spChg chg="mod">
          <ac:chgData name="Rebecca Francis-Davies" userId="S::r.francis-davies@uwtsd.ac.uk::caf69e2c-2198-47a4-8268-c57958bd4ca9" providerId="AD" clId="Web-{128D7183-7643-8806-26E9-C8008FB77A70}" dt="2025-11-23T20:42:11.218" v="117"/>
          <ac:spMkLst>
            <pc:docMk/>
            <pc:sldMk cId="1853411818" sldId="257"/>
            <ac:spMk id="2" creationId="{E5740253-B135-D67E-A02B-76A9AAA087C9}"/>
          </ac:spMkLst>
        </pc:spChg>
        <pc:spChg chg="del mod">
          <ac:chgData name="Rebecca Francis-Davies" userId="S::r.francis-davies@uwtsd.ac.uk::caf69e2c-2198-47a4-8268-c57958bd4ca9" providerId="AD" clId="Web-{128D7183-7643-8806-26E9-C8008FB77A70}" dt="2025-11-23T20:42:11.218" v="117"/>
          <ac:spMkLst>
            <pc:docMk/>
            <pc:sldMk cId="1853411818" sldId="257"/>
            <ac:spMk id="3" creationId="{18AE1C02-EA6D-B9FC-A312-501B143AFC2E}"/>
          </ac:spMkLst>
        </pc:spChg>
        <pc:spChg chg="add">
          <ac:chgData name="Rebecca Francis-Davies" userId="S::r.francis-davies@uwtsd.ac.uk::caf69e2c-2198-47a4-8268-c57958bd4ca9" providerId="AD" clId="Web-{128D7183-7643-8806-26E9-C8008FB77A70}" dt="2025-11-23T20:42:11.218" v="117"/>
          <ac:spMkLst>
            <pc:docMk/>
            <pc:sldMk cId="1853411818" sldId="257"/>
            <ac:spMk id="9" creationId="{817D949E-564D-4503-A64E-D22FA3232C29}"/>
          </ac:spMkLst>
        </pc:spChg>
        <pc:spChg chg="add">
          <ac:chgData name="Rebecca Francis-Davies" userId="S::r.francis-davies@uwtsd.ac.uk::caf69e2c-2198-47a4-8268-c57958bd4ca9" providerId="AD" clId="Web-{128D7183-7643-8806-26E9-C8008FB77A70}" dt="2025-11-23T20:42:11.218" v="117"/>
          <ac:spMkLst>
            <pc:docMk/>
            <pc:sldMk cId="1853411818" sldId="257"/>
            <ac:spMk id="11" creationId="{2C8EEB27-9249-8B3A-C8C2-18F9DC480810}"/>
          </ac:spMkLst>
        </pc:spChg>
        <pc:spChg chg="add">
          <ac:chgData name="Rebecca Francis-Davies" userId="S::r.francis-davies@uwtsd.ac.uk::caf69e2c-2198-47a4-8268-c57958bd4ca9" providerId="AD" clId="Web-{128D7183-7643-8806-26E9-C8008FB77A70}" dt="2025-11-23T20:42:11.218" v="117"/>
          <ac:spMkLst>
            <pc:docMk/>
            <pc:sldMk cId="1853411818" sldId="257"/>
            <ac:spMk id="13" creationId="{18482CAC-96FF-EBE5-E97D-0BE2B8A51E3F}"/>
          </ac:spMkLst>
        </pc:spChg>
        <pc:graphicFrameChg chg="add">
          <ac:chgData name="Rebecca Francis-Davies" userId="S::r.francis-davies@uwtsd.ac.uk::caf69e2c-2198-47a4-8268-c57958bd4ca9" providerId="AD" clId="Web-{128D7183-7643-8806-26E9-C8008FB77A70}" dt="2025-11-23T20:42:11.218" v="117"/>
          <ac:graphicFrameMkLst>
            <pc:docMk/>
            <pc:sldMk cId="1853411818" sldId="257"/>
            <ac:graphicFrameMk id="5" creationId="{84F5E8EB-EAEC-0211-0CD0-B65212040004}"/>
          </ac:graphicFrameMkLst>
        </pc:graphicFrameChg>
      </pc:sldChg>
      <pc:sldChg chg="addSp delSp modSp new mod setBg">
        <pc:chgData name="Rebecca Francis-Davies" userId="S::r.francis-davies@uwtsd.ac.uk::caf69e2c-2198-47a4-8268-c57958bd4ca9" providerId="AD" clId="Web-{128D7183-7643-8806-26E9-C8008FB77A70}" dt="2025-11-23T20:45:50.832" v="216"/>
        <pc:sldMkLst>
          <pc:docMk/>
          <pc:sldMk cId="1333627261" sldId="258"/>
        </pc:sldMkLst>
        <pc:spChg chg="mod">
          <ac:chgData name="Rebecca Francis-Davies" userId="S::r.francis-davies@uwtsd.ac.uk::caf69e2c-2198-47a4-8268-c57958bd4ca9" providerId="AD" clId="Web-{128D7183-7643-8806-26E9-C8008FB77A70}" dt="2025-11-23T20:45:50.832" v="216"/>
          <ac:spMkLst>
            <pc:docMk/>
            <pc:sldMk cId="1333627261" sldId="258"/>
            <ac:spMk id="2" creationId="{1D097C8F-E13E-5704-05CC-C37293D34E5D}"/>
          </ac:spMkLst>
        </pc:spChg>
        <pc:spChg chg="del mod">
          <ac:chgData name="Rebecca Francis-Davies" userId="S::r.francis-davies@uwtsd.ac.uk::caf69e2c-2198-47a4-8268-c57958bd4ca9" providerId="AD" clId="Web-{128D7183-7643-8806-26E9-C8008FB77A70}" dt="2025-11-23T20:45:50.832" v="216"/>
          <ac:spMkLst>
            <pc:docMk/>
            <pc:sldMk cId="1333627261" sldId="258"/>
            <ac:spMk id="3" creationId="{52A8CEFC-4C2B-7915-224D-5C749EC475E1}"/>
          </ac:spMkLst>
        </pc:spChg>
        <pc:spChg chg="add">
          <ac:chgData name="Rebecca Francis-Davies" userId="S::r.francis-davies@uwtsd.ac.uk::caf69e2c-2198-47a4-8268-c57958bd4ca9" providerId="AD" clId="Web-{128D7183-7643-8806-26E9-C8008FB77A70}" dt="2025-11-23T20:45:50.832" v="216"/>
          <ac:spMkLst>
            <pc:docMk/>
            <pc:sldMk cId="1333627261" sldId="258"/>
            <ac:spMk id="9" creationId="{04213918-F1EB-4BCE-BE23-F5E9851EE05C}"/>
          </ac:spMkLst>
        </pc:spChg>
        <pc:spChg chg="add">
          <ac:chgData name="Rebecca Francis-Davies" userId="S::r.francis-davies@uwtsd.ac.uk::caf69e2c-2198-47a4-8268-c57958bd4ca9" providerId="AD" clId="Web-{128D7183-7643-8806-26E9-C8008FB77A70}" dt="2025-11-23T20:45:50.832" v="216"/>
          <ac:spMkLst>
            <pc:docMk/>
            <pc:sldMk cId="1333627261" sldId="258"/>
            <ac:spMk id="11" creationId="{2062E862-C7F7-4CA1-B929-D0B75F5E9FB9}"/>
          </ac:spMkLst>
        </pc:spChg>
        <pc:graphicFrameChg chg="add">
          <ac:chgData name="Rebecca Francis-Davies" userId="S::r.francis-davies@uwtsd.ac.uk::caf69e2c-2198-47a4-8268-c57958bd4ca9" providerId="AD" clId="Web-{128D7183-7643-8806-26E9-C8008FB77A70}" dt="2025-11-23T20:45:50.832" v="216"/>
          <ac:graphicFrameMkLst>
            <pc:docMk/>
            <pc:sldMk cId="1333627261" sldId="258"/>
            <ac:graphicFrameMk id="5" creationId="{386C9E57-11C6-2C0C-AED4-8D0018F6A3D0}"/>
          </ac:graphicFrameMkLst>
        </pc:graphicFrameChg>
      </pc:sldChg>
      <pc:sldChg chg="addSp delSp modSp new mod setBg">
        <pc:chgData name="Rebecca Francis-Davies" userId="S::r.francis-davies@uwtsd.ac.uk::caf69e2c-2198-47a4-8268-c57958bd4ca9" providerId="AD" clId="Web-{128D7183-7643-8806-26E9-C8008FB77A70}" dt="2025-11-23T20:49:40.499" v="414"/>
        <pc:sldMkLst>
          <pc:docMk/>
          <pc:sldMk cId="1871184412" sldId="259"/>
        </pc:sldMkLst>
        <pc:spChg chg="mod">
          <ac:chgData name="Rebecca Francis-Davies" userId="S::r.francis-davies@uwtsd.ac.uk::caf69e2c-2198-47a4-8268-c57958bd4ca9" providerId="AD" clId="Web-{128D7183-7643-8806-26E9-C8008FB77A70}" dt="2025-11-23T20:49:40.499" v="414"/>
          <ac:spMkLst>
            <pc:docMk/>
            <pc:sldMk cId="1871184412" sldId="259"/>
            <ac:spMk id="2" creationId="{8C7627E6-D9BA-CBC5-27C4-E52E68F45C97}"/>
          </ac:spMkLst>
        </pc:spChg>
        <pc:spChg chg="del mod">
          <ac:chgData name="Rebecca Francis-Davies" userId="S::r.francis-davies@uwtsd.ac.uk::caf69e2c-2198-47a4-8268-c57958bd4ca9" providerId="AD" clId="Web-{128D7183-7643-8806-26E9-C8008FB77A70}" dt="2025-11-23T20:49:40.499" v="414"/>
          <ac:spMkLst>
            <pc:docMk/>
            <pc:sldMk cId="1871184412" sldId="259"/>
            <ac:spMk id="3" creationId="{363E355D-D6CD-A085-A9EA-1BE1086E0C60}"/>
          </ac:spMkLst>
        </pc:spChg>
        <pc:spChg chg="add">
          <ac:chgData name="Rebecca Francis-Davies" userId="S::r.francis-davies@uwtsd.ac.uk::caf69e2c-2198-47a4-8268-c57958bd4ca9" providerId="AD" clId="Web-{128D7183-7643-8806-26E9-C8008FB77A70}" dt="2025-11-23T20:49:40.499" v="414"/>
          <ac:spMkLst>
            <pc:docMk/>
            <pc:sldMk cId="1871184412" sldId="259"/>
            <ac:spMk id="9" creationId="{F420BC5C-C418-4843-B04B-6918968D0982}"/>
          </ac:spMkLst>
        </pc:spChg>
        <pc:spChg chg="add">
          <ac:chgData name="Rebecca Francis-Davies" userId="S::r.francis-davies@uwtsd.ac.uk::caf69e2c-2198-47a4-8268-c57958bd4ca9" providerId="AD" clId="Web-{128D7183-7643-8806-26E9-C8008FB77A70}" dt="2025-11-23T20:49:40.499" v="414"/>
          <ac:spMkLst>
            <pc:docMk/>
            <pc:sldMk cId="1871184412" sldId="259"/>
            <ac:spMk id="11" creationId="{04E511C3-750B-AA87-AE51-0FA2069EA0B9}"/>
          </ac:spMkLst>
        </pc:spChg>
        <pc:graphicFrameChg chg="add">
          <ac:chgData name="Rebecca Francis-Davies" userId="S::r.francis-davies@uwtsd.ac.uk::caf69e2c-2198-47a4-8268-c57958bd4ca9" providerId="AD" clId="Web-{128D7183-7643-8806-26E9-C8008FB77A70}" dt="2025-11-23T20:49:40.499" v="414"/>
          <ac:graphicFrameMkLst>
            <pc:docMk/>
            <pc:sldMk cId="1871184412" sldId="259"/>
            <ac:graphicFrameMk id="5" creationId="{8884CF8E-5AB4-09F3-6AA5-44B768207D15}"/>
          </ac:graphicFrameMkLst>
        </pc:graphicFrameChg>
      </pc:sldChg>
      <pc:sldChg chg="addSp delSp modSp new mod setBg">
        <pc:chgData name="Rebecca Francis-Davies" userId="S::r.francis-davies@uwtsd.ac.uk::caf69e2c-2198-47a4-8268-c57958bd4ca9" providerId="AD" clId="Web-{128D7183-7643-8806-26E9-C8008FB77A70}" dt="2025-11-23T20:51:40.819" v="532"/>
        <pc:sldMkLst>
          <pc:docMk/>
          <pc:sldMk cId="3940460428" sldId="260"/>
        </pc:sldMkLst>
        <pc:spChg chg="mod">
          <ac:chgData name="Rebecca Francis-Davies" userId="S::r.francis-davies@uwtsd.ac.uk::caf69e2c-2198-47a4-8268-c57958bd4ca9" providerId="AD" clId="Web-{128D7183-7643-8806-26E9-C8008FB77A70}" dt="2025-11-23T20:51:40.819" v="532"/>
          <ac:spMkLst>
            <pc:docMk/>
            <pc:sldMk cId="3940460428" sldId="260"/>
            <ac:spMk id="2" creationId="{54899EFF-14CA-DD15-E515-374DC5657264}"/>
          </ac:spMkLst>
        </pc:spChg>
        <pc:spChg chg="del mod">
          <ac:chgData name="Rebecca Francis-Davies" userId="S::r.francis-davies@uwtsd.ac.uk::caf69e2c-2198-47a4-8268-c57958bd4ca9" providerId="AD" clId="Web-{128D7183-7643-8806-26E9-C8008FB77A70}" dt="2025-11-23T20:51:40.819" v="532"/>
          <ac:spMkLst>
            <pc:docMk/>
            <pc:sldMk cId="3940460428" sldId="260"/>
            <ac:spMk id="3" creationId="{CA810BD2-D06D-88FF-297E-E45F99B87C26}"/>
          </ac:spMkLst>
        </pc:spChg>
        <pc:spChg chg="add">
          <ac:chgData name="Rebecca Francis-Davies" userId="S::r.francis-davies@uwtsd.ac.uk::caf69e2c-2198-47a4-8268-c57958bd4ca9" providerId="AD" clId="Web-{128D7183-7643-8806-26E9-C8008FB77A70}" dt="2025-11-23T20:51:40.819" v="532"/>
          <ac:spMkLst>
            <pc:docMk/>
            <pc:sldMk cId="3940460428" sldId="260"/>
            <ac:spMk id="9" creationId="{817D949E-564D-4503-A64E-D22FA3232C29}"/>
          </ac:spMkLst>
        </pc:spChg>
        <pc:spChg chg="add">
          <ac:chgData name="Rebecca Francis-Davies" userId="S::r.francis-davies@uwtsd.ac.uk::caf69e2c-2198-47a4-8268-c57958bd4ca9" providerId="AD" clId="Web-{128D7183-7643-8806-26E9-C8008FB77A70}" dt="2025-11-23T20:51:40.819" v="532"/>
          <ac:spMkLst>
            <pc:docMk/>
            <pc:sldMk cId="3940460428" sldId="260"/>
            <ac:spMk id="11" creationId="{2C8EEB27-9249-8B3A-C8C2-18F9DC480810}"/>
          </ac:spMkLst>
        </pc:spChg>
        <pc:spChg chg="add">
          <ac:chgData name="Rebecca Francis-Davies" userId="S::r.francis-davies@uwtsd.ac.uk::caf69e2c-2198-47a4-8268-c57958bd4ca9" providerId="AD" clId="Web-{128D7183-7643-8806-26E9-C8008FB77A70}" dt="2025-11-23T20:51:40.819" v="532"/>
          <ac:spMkLst>
            <pc:docMk/>
            <pc:sldMk cId="3940460428" sldId="260"/>
            <ac:spMk id="13" creationId="{18482CAC-96FF-EBE5-E97D-0BE2B8A51E3F}"/>
          </ac:spMkLst>
        </pc:spChg>
        <pc:graphicFrameChg chg="add">
          <ac:chgData name="Rebecca Francis-Davies" userId="S::r.francis-davies@uwtsd.ac.uk::caf69e2c-2198-47a4-8268-c57958bd4ca9" providerId="AD" clId="Web-{128D7183-7643-8806-26E9-C8008FB77A70}" dt="2025-11-23T20:51:40.819" v="532"/>
          <ac:graphicFrameMkLst>
            <pc:docMk/>
            <pc:sldMk cId="3940460428" sldId="260"/>
            <ac:graphicFrameMk id="5" creationId="{109F6C90-EA1B-138E-EEEA-9CEE7DE0294B}"/>
          </ac:graphicFrameMkLst>
        </pc:graphicFrameChg>
      </pc:sldChg>
      <pc:sldChg chg="addSp delSp modSp new mod setBg setClrOvrMap">
        <pc:chgData name="Rebecca Francis-Davies" userId="S::r.francis-davies@uwtsd.ac.uk::caf69e2c-2198-47a4-8268-c57958bd4ca9" providerId="AD" clId="Web-{128D7183-7643-8806-26E9-C8008FB77A70}" dt="2025-11-23T20:52:46.277" v="552"/>
        <pc:sldMkLst>
          <pc:docMk/>
          <pc:sldMk cId="3413888027" sldId="261"/>
        </pc:sldMkLst>
        <pc:spChg chg="mod">
          <ac:chgData name="Rebecca Francis-Davies" userId="S::r.francis-davies@uwtsd.ac.uk::caf69e2c-2198-47a4-8268-c57958bd4ca9" providerId="AD" clId="Web-{128D7183-7643-8806-26E9-C8008FB77A70}" dt="2025-11-23T20:52:46.277" v="552"/>
          <ac:spMkLst>
            <pc:docMk/>
            <pc:sldMk cId="3413888027" sldId="261"/>
            <ac:spMk id="2" creationId="{6138891E-A82C-3F28-6C2B-BBEEECF79284}"/>
          </ac:spMkLst>
        </pc:spChg>
        <pc:spChg chg="del">
          <ac:chgData name="Rebecca Francis-Davies" userId="S::r.francis-davies@uwtsd.ac.uk::caf69e2c-2198-47a4-8268-c57958bd4ca9" providerId="AD" clId="Web-{128D7183-7643-8806-26E9-C8008FB77A70}" dt="2025-11-23T20:52:46.277" v="552"/>
          <ac:spMkLst>
            <pc:docMk/>
            <pc:sldMk cId="3413888027" sldId="261"/>
            <ac:spMk id="3" creationId="{41E0A84C-3A02-3BF6-32B7-0AA7AA64D33F}"/>
          </ac:spMkLst>
        </pc:spChg>
        <pc:spChg chg="add">
          <ac:chgData name="Rebecca Francis-Davies" userId="S::r.francis-davies@uwtsd.ac.uk::caf69e2c-2198-47a4-8268-c57958bd4ca9" providerId="AD" clId="Web-{128D7183-7643-8806-26E9-C8008FB77A70}" dt="2025-11-23T20:52:46.277" v="552"/>
          <ac:spMkLst>
            <pc:docMk/>
            <pc:sldMk cId="3413888027" sldId="261"/>
            <ac:spMk id="9" creationId="{774A975B-A886-5202-0489-6965514A0D14}"/>
          </ac:spMkLst>
        </pc:spChg>
        <pc:spChg chg="add">
          <ac:chgData name="Rebecca Francis-Davies" userId="S::r.francis-davies@uwtsd.ac.uk::caf69e2c-2198-47a4-8268-c57958bd4ca9" providerId="AD" clId="Web-{128D7183-7643-8806-26E9-C8008FB77A70}" dt="2025-11-23T20:52:46.277" v="552"/>
          <ac:spMkLst>
            <pc:docMk/>
            <pc:sldMk cId="3413888027" sldId="261"/>
            <ac:spMk id="11" creationId="{EA67E988-5919-57BB-C7DE-D3EAD38A3045}"/>
          </ac:spMkLst>
        </pc:spChg>
        <pc:spChg chg="add">
          <ac:chgData name="Rebecca Francis-Davies" userId="S::r.francis-davies@uwtsd.ac.uk::caf69e2c-2198-47a4-8268-c57958bd4ca9" providerId="AD" clId="Web-{128D7183-7643-8806-26E9-C8008FB77A70}" dt="2025-11-23T20:52:46.277" v="552"/>
          <ac:spMkLst>
            <pc:docMk/>
            <pc:sldMk cId="3413888027" sldId="261"/>
            <ac:spMk id="13" creationId="{E20BB609-EF92-42DB-836C-0699A590B5CF}"/>
          </ac:spMkLst>
        </pc:spChg>
        <pc:spChg chg="add">
          <ac:chgData name="Rebecca Francis-Davies" userId="S::r.francis-davies@uwtsd.ac.uk::caf69e2c-2198-47a4-8268-c57958bd4ca9" providerId="AD" clId="Web-{128D7183-7643-8806-26E9-C8008FB77A70}" dt="2025-11-23T20:52:46.277" v="552"/>
          <ac:spMkLst>
            <pc:docMk/>
            <pc:sldMk cId="3413888027" sldId="261"/>
            <ac:spMk id="15" creationId="{637992A9-1E8C-4E57-B4F4-EE2D38E504A2}"/>
          </ac:spMkLst>
        </pc:spChg>
        <pc:spChg chg="add">
          <ac:chgData name="Rebecca Francis-Davies" userId="S::r.francis-davies@uwtsd.ac.uk::caf69e2c-2198-47a4-8268-c57958bd4ca9" providerId="AD" clId="Web-{128D7183-7643-8806-26E9-C8008FB77A70}" dt="2025-11-23T20:52:46.277" v="552"/>
          <ac:spMkLst>
            <pc:docMk/>
            <pc:sldMk cId="3413888027" sldId="261"/>
            <ac:spMk id="17" creationId="{B2C335F7-F61C-4EB4-80F2-4B1438FE66BB}"/>
          </ac:spMkLst>
        </pc:spChg>
        <pc:picChg chg="add">
          <ac:chgData name="Rebecca Francis-Davies" userId="S::r.francis-davies@uwtsd.ac.uk::caf69e2c-2198-47a4-8268-c57958bd4ca9" providerId="AD" clId="Web-{128D7183-7643-8806-26E9-C8008FB77A70}" dt="2025-11-23T20:52:46.277" v="552"/>
          <ac:picMkLst>
            <pc:docMk/>
            <pc:sldMk cId="3413888027" sldId="261"/>
            <ac:picMk id="5" creationId="{8FEB5AC3-C83E-FD76-C909-313A42194F9F}"/>
          </ac:picMkLst>
        </pc:picChg>
      </pc:sldChg>
      <pc:sldChg chg="addSp delSp modSp new mod setBg">
        <pc:chgData name="Rebecca Francis-Davies" userId="S::r.francis-davies@uwtsd.ac.uk::caf69e2c-2198-47a4-8268-c57958bd4ca9" providerId="AD" clId="Web-{128D7183-7643-8806-26E9-C8008FB77A70}" dt="2025-11-23T20:54:22.205" v="637"/>
        <pc:sldMkLst>
          <pc:docMk/>
          <pc:sldMk cId="4258721044" sldId="262"/>
        </pc:sldMkLst>
        <pc:spChg chg="mod">
          <ac:chgData name="Rebecca Francis-Davies" userId="S::r.francis-davies@uwtsd.ac.uk::caf69e2c-2198-47a4-8268-c57958bd4ca9" providerId="AD" clId="Web-{128D7183-7643-8806-26E9-C8008FB77A70}" dt="2025-11-23T20:54:22.205" v="637"/>
          <ac:spMkLst>
            <pc:docMk/>
            <pc:sldMk cId="4258721044" sldId="262"/>
            <ac:spMk id="2" creationId="{73840A4E-C659-7432-F294-A8F0487369CE}"/>
          </ac:spMkLst>
        </pc:spChg>
        <pc:spChg chg="del mod">
          <ac:chgData name="Rebecca Francis-Davies" userId="S::r.francis-davies@uwtsd.ac.uk::caf69e2c-2198-47a4-8268-c57958bd4ca9" providerId="AD" clId="Web-{128D7183-7643-8806-26E9-C8008FB77A70}" dt="2025-11-23T20:54:22.205" v="637"/>
          <ac:spMkLst>
            <pc:docMk/>
            <pc:sldMk cId="4258721044" sldId="262"/>
            <ac:spMk id="3" creationId="{2DB1716D-C9C4-45D1-4F8B-2685617DF7D3}"/>
          </ac:spMkLst>
        </pc:spChg>
        <pc:spChg chg="add">
          <ac:chgData name="Rebecca Francis-Davies" userId="S::r.francis-davies@uwtsd.ac.uk::caf69e2c-2198-47a4-8268-c57958bd4ca9" providerId="AD" clId="Web-{128D7183-7643-8806-26E9-C8008FB77A70}" dt="2025-11-23T20:54:22.205" v="637"/>
          <ac:spMkLst>
            <pc:docMk/>
            <pc:sldMk cId="4258721044" sldId="262"/>
            <ac:spMk id="9" creationId="{817D949E-564D-4503-A64E-D22FA3232C29}"/>
          </ac:spMkLst>
        </pc:spChg>
        <pc:spChg chg="add">
          <ac:chgData name="Rebecca Francis-Davies" userId="S::r.francis-davies@uwtsd.ac.uk::caf69e2c-2198-47a4-8268-c57958bd4ca9" providerId="AD" clId="Web-{128D7183-7643-8806-26E9-C8008FB77A70}" dt="2025-11-23T20:54:22.205" v="637"/>
          <ac:spMkLst>
            <pc:docMk/>
            <pc:sldMk cId="4258721044" sldId="262"/>
            <ac:spMk id="11" creationId="{2C8EEB27-9249-8B3A-C8C2-18F9DC480810}"/>
          </ac:spMkLst>
        </pc:spChg>
        <pc:spChg chg="add">
          <ac:chgData name="Rebecca Francis-Davies" userId="S::r.francis-davies@uwtsd.ac.uk::caf69e2c-2198-47a4-8268-c57958bd4ca9" providerId="AD" clId="Web-{128D7183-7643-8806-26E9-C8008FB77A70}" dt="2025-11-23T20:54:22.205" v="637"/>
          <ac:spMkLst>
            <pc:docMk/>
            <pc:sldMk cId="4258721044" sldId="262"/>
            <ac:spMk id="13" creationId="{18482CAC-96FF-EBE5-E97D-0BE2B8A51E3F}"/>
          </ac:spMkLst>
        </pc:spChg>
        <pc:graphicFrameChg chg="add">
          <ac:chgData name="Rebecca Francis-Davies" userId="S::r.francis-davies@uwtsd.ac.uk::caf69e2c-2198-47a4-8268-c57958bd4ca9" providerId="AD" clId="Web-{128D7183-7643-8806-26E9-C8008FB77A70}" dt="2025-11-23T20:54:22.205" v="637"/>
          <ac:graphicFrameMkLst>
            <pc:docMk/>
            <pc:sldMk cId="4258721044" sldId="262"/>
            <ac:graphicFrameMk id="5" creationId="{8E8AFFFE-DFD1-AC0C-099C-CE05BBB91857}"/>
          </ac:graphicFrameMkLst>
        </pc:graphicFrameChg>
      </pc:sldChg>
      <pc:sldChg chg="addSp modSp new mod setBg">
        <pc:chgData name="Rebecca Francis-Davies" userId="S::r.francis-davies@uwtsd.ac.uk::caf69e2c-2198-47a4-8268-c57958bd4ca9" providerId="AD" clId="Web-{128D7183-7643-8806-26E9-C8008FB77A70}" dt="2025-11-23T20:57:31.150" v="769" actId="1076"/>
        <pc:sldMkLst>
          <pc:docMk/>
          <pc:sldMk cId="1239088100" sldId="263"/>
        </pc:sldMkLst>
        <pc:spChg chg="mod">
          <ac:chgData name="Rebecca Francis-Davies" userId="S::r.francis-davies@uwtsd.ac.uk::caf69e2c-2198-47a4-8268-c57958bd4ca9" providerId="AD" clId="Web-{128D7183-7643-8806-26E9-C8008FB77A70}" dt="2025-11-23T20:57:14.587" v="767"/>
          <ac:spMkLst>
            <pc:docMk/>
            <pc:sldMk cId="1239088100" sldId="263"/>
            <ac:spMk id="2" creationId="{D6D2706F-CF02-1575-3B2E-C78228C2AD3B}"/>
          </ac:spMkLst>
        </pc:spChg>
        <pc:spChg chg="mod">
          <ac:chgData name="Rebecca Francis-Davies" userId="S::r.francis-davies@uwtsd.ac.uk::caf69e2c-2198-47a4-8268-c57958bd4ca9" providerId="AD" clId="Web-{128D7183-7643-8806-26E9-C8008FB77A70}" dt="2025-11-23T20:57:26.494" v="768" actId="20577"/>
          <ac:spMkLst>
            <pc:docMk/>
            <pc:sldMk cId="1239088100" sldId="263"/>
            <ac:spMk id="3" creationId="{230ED7B1-AFC9-3924-F41D-245BD30A9099}"/>
          </ac:spMkLst>
        </pc:spChg>
        <pc:spChg chg="add">
          <ac:chgData name="Rebecca Francis-Davies" userId="S::r.francis-davies@uwtsd.ac.uk::caf69e2c-2198-47a4-8268-c57958bd4ca9" providerId="AD" clId="Web-{128D7183-7643-8806-26E9-C8008FB77A70}" dt="2025-11-23T20:57:14.587" v="767"/>
          <ac:spMkLst>
            <pc:docMk/>
            <pc:sldMk cId="1239088100" sldId="263"/>
            <ac:spMk id="10" creationId="{4065D9BE-A58D-6E8A-D4A2-5056F3C5E9CA}"/>
          </ac:spMkLst>
        </pc:spChg>
        <pc:spChg chg="add">
          <ac:chgData name="Rebecca Francis-Davies" userId="S::r.francis-davies@uwtsd.ac.uk::caf69e2c-2198-47a4-8268-c57958bd4ca9" providerId="AD" clId="Web-{128D7183-7643-8806-26E9-C8008FB77A70}" dt="2025-11-23T20:57:14.587" v="767"/>
          <ac:spMkLst>
            <pc:docMk/>
            <pc:sldMk cId="1239088100" sldId="263"/>
            <ac:spMk id="12" creationId="{A745E793-BC99-8991-71CD-53FFBB6A8F69}"/>
          </ac:spMkLst>
        </pc:spChg>
        <pc:picChg chg="add mod">
          <ac:chgData name="Rebecca Francis-Davies" userId="S::r.francis-davies@uwtsd.ac.uk::caf69e2c-2198-47a4-8268-c57958bd4ca9" providerId="AD" clId="Web-{128D7183-7643-8806-26E9-C8008FB77A70}" dt="2025-11-23T20:57:31.150" v="769" actId="1076"/>
          <ac:picMkLst>
            <pc:docMk/>
            <pc:sldMk cId="1239088100" sldId="263"/>
            <ac:picMk id="7" creationId="{098DAEA4-1C41-D498-1203-4C0CCB2EE6FE}"/>
          </ac:picMkLst>
        </pc:picChg>
      </pc:sldChg>
      <pc:sldChg chg="addSp modSp new mod setBg">
        <pc:chgData name="Rebecca Francis-Davies" userId="S::r.francis-davies@uwtsd.ac.uk::caf69e2c-2198-47a4-8268-c57958bd4ca9" providerId="AD" clId="Web-{128D7183-7643-8806-26E9-C8008FB77A70}" dt="2025-11-23T20:58:56.168" v="800"/>
        <pc:sldMkLst>
          <pc:docMk/>
          <pc:sldMk cId="3096061162" sldId="264"/>
        </pc:sldMkLst>
        <pc:spChg chg="mod">
          <ac:chgData name="Rebecca Francis-Davies" userId="S::r.francis-davies@uwtsd.ac.uk::caf69e2c-2198-47a4-8268-c57958bd4ca9" providerId="AD" clId="Web-{128D7183-7643-8806-26E9-C8008FB77A70}" dt="2025-11-23T20:58:56.168" v="800"/>
          <ac:spMkLst>
            <pc:docMk/>
            <pc:sldMk cId="3096061162" sldId="264"/>
            <ac:spMk id="2" creationId="{1E3FBD53-9ECF-256C-7EBC-E4D5DC5AD3C0}"/>
          </ac:spMkLst>
        </pc:spChg>
        <pc:spChg chg="mod">
          <ac:chgData name="Rebecca Francis-Davies" userId="S::r.francis-davies@uwtsd.ac.uk::caf69e2c-2198-47a4-8268-c57958bd4ca9" providerId="AD" clId="Web-{128D7183-7643-8806-26E9-C8008FB77A70}" dt="2025-11-23T20:58:56.168" v="800"/>
          <ac:spMkLst>
            <pc:docMk/>
            <pc:sldMk cId="3096061162" sldId="264"/>
            <ac:spMk id="3" creationId="{D014CE88-E0DE-4385-4268-DEC0EF70C101}"/>
          </ac:spMkLst>
        </pc:spChg>
        <pc:spChg chg="add">
          <ac:chgData name="Rebecca Francis-Davies" userId="S::r.francis-davies@uwtsd.ac.uk::caf69e2c-2198-47a4-8268-c57958bd4ca9" providerId="AD" clId="Web-{128D7183-7643-8806-26E9-C8008FB77A70}" dt="2025-11-23T20:58:56.168" v="800"/>
          <ac:spMkLst>
            <pc:docMk/>
            <pc:sldMk cId="3096061162" sldId="264"/>
            <ac:spMk id="10" creationId="{4065D9BE-A58D-6E8A-D4A2-5056F3C5E9CA}"/>
          </ac:spMkLst>
        </pc:spChg>
        <pc:spChg chg="add">
          <ac:chgData name="Rebecca Francis-Davies" userId="S::r.francis-davies@uwtsd.ac.uk::caf69e2c-2198-47a4-8268-c57958bd4ca9" providerId="AD" clId="Web-{128D7183-7643-8806-26E9-C8008FB77A70}" dt="2025-11-23T20:58:56.168" v="800"/>
          <ac:spMkLst>
            <pc:docMk/>
            <pc:sldMk cId="3096061162" sldId="264"/>
            <ac:spMk id="12" creationId="{A745E793-BC99-8991-71CD-53FFBB6A8F69}"/>
          </ac:spMkLst>
        </pc:spChg>
        <pc:picChg chg="add">
          <ac:chgData name="Rebecca Francis-Davies" userId="S::r.francis-davies@uwtsd.ac.uk::caf69e2c-2198-47a4-8268-c57958bd4ca9" providerId="AD" clId="Web-{128D7183-7643-8806-26E9-C8008FB77A70}" dt="2025-11-23T20:58:56.168" v="800"/>
          <ac:picMkLst>
            <pc:docMk/>
            <pc:sldMk cId="3096061162" sldId="264"/>
            <ac:picMk id="7" creationId="{95CCF252-04AB-36BE-89F4-77FFB9C7133E}"/>
          </ac:picMkLst>
        </pc:picChg>
      </pc:sldChg>
      <pc:sldChg chg="addSp delSp modSp new mod setBg">
        <pc:chgData name="Rebecca Francis-Davies" userId="S::r.francis-davies@uwtsd.ac.uk::caf69e2c-2198-47a4-8268-c57958bd4ca9" providerId="AD" clId="Web-{128D7183-7643-8806-26E9-C8008FB77A70}" dt="2025-11-23T20:59:51.966" v="816"/>
        <pc:sldMkLst>
          <pc:docMk/>
          <pc:sldMk cId="2733498954" sldId="265"/>
        </pc:sldMkLst>
        <pc:spChg chg="mod">
          <ac:chgData name="Rebecca Francis-Davies" userId="S::r.francis-davies@uwtsd.ac.uk::caf69e2c-2198-47a4-8268-c57958bd4ca9" providerId="AD" clId="Web-{128D7183-7643-8806-26E9-C8008FB77A70}" dt="2025-11-23T20:59:51.966" v="816"/>
          <ac:spMkLst>
            <pc:docMk/>
            <pc:sldMk cId="2733498954" sldId="265"/>
            <ac:spMk id="2" creationId="{0ACDE8E1-60FC-7149-7533-DFE093053871}"/>
          </ac:spMkLst>
        </pc:spChg>
        <pc:spChg chg="add del mod">
          <ac:chgData name="Rebecca Francis-Davies" userId="S::r.francis-davies@uwtsd.ac.uk::caf69e2c-2198-47a4-8268-c57958bd4ca9" providerId="AD" clId="Web-{128D7183-7643-8806-26E9-C8008FB77A70}" dt="2025-11-23T20:59:51.966" v="816"/>
          <ac:spMkLst>
            <pc:docMk/>
            <pc:sldMk cId="2733498954" sldId="265"/>
            <ac:spMk id="3" creationId="{88A08EEB-D234-AD85-85BD-66417D2AE4F4}"/>
          </ac:spMkLst>
        </pc:spChg>
        <pc:spChg chg="add del">
          <ac:chgData name="Rebecca Francis-Davies" userId="S::r.francis-davies@uwtsd.ac.uk::caf69e2c-2198-47a4-8268-c57958bd4ca9" providerId="AD" clId="Web-{128D7183-7643-8806-26E9-C8008FB77A70}" dt="2025-11-23T20:59:46.060" v="811"/>
          <ac:spMkLst>
            <pc:docMk/>
            <pc:sldMk cId="2733498954" sldId="265"/>
            <ac:spMk id="9" creationId="{817D949E-564D-4503-A64E-D22FA3232C29}"/>
          </ac:spMkLst>
        </pc:spChg>
        <pc:spChg chg="add del">
          <ac:chgData name="Rebecca Francis-Davies" userId="S::r.francis-davies@uwtsd.ac.uk::caf69e2c-2198-47a4-8268-c57958bd4ca9" providerId="AD" clId="Web-{128D7183-7643-8806-26E9-C8008FB77A70}" dt="2025-11-23T20:59:46.060" v="811"/>
          <ac:spMkLst>
            <pc:docMk/>
            <pc:sldMk cId="2733498954" sldId="265"/>
            <ac:spMk id="11" creationId="{92BE0106-0C20-465B-A1BE-0BAC2737B1AD}"/>
          </ac:spMkLst>
        </pc:spChg>
        <pc:spChg chg="add del">
          <ac:chgData name="Rebecca Francis-Davies" userId="S::r.francis-davies@uwtsd.ac.uk::caf69e2c-2198-47a4-8268-c57958bd4ca9" providerId="AD" clId="Web-{128D7183-7643-8806-26E9-C8008FB77A70}" dt="2025-11-23T20:59:46.060" v="811"/>
          <ac:spMkLst>
            <pc:docMk/>
            <pc:sldMk cId="2733498954" sldId="265"/>
            <ac:spMk id="13" creationId="{851808AB-2943-464C-A710-F2A18D869334}"/>
          </ac:spMkLst>
        </pc:spChg>
        <pc:spChg chg="add del">
          <ac:chgData name="Rebecca Francis-Davies" userId="S::r.francis-davies@uwtsd.ac.uk::caf69e2c-2198-47a4-8268-c57958bd4ca9" providerId="AD" clId="Web-{128D7183-7643-8806-26E9-C8008FB77A70}" dt="2025-11-23T20:59:49.497" v="813"/>
          <ac:spMkLst>
            <pc:docMk/>
            <pc:sldMk cId="2733498954" sldId="265"/>
            <ac:spMk id="15" creationId="{817D949E-564D-4503-A64E-D22FA3232C29}"/>
          </ac:spMkLst>
        </pc:spChg>
        <pc:spChg chg="add del">
          <ac:chgData name="Rebecca Francis-Davies" userId="S::r.francis-davies@uwtsd.ac.uk::caf69e2c-2198-47a4-8268-c57958bd4ca9" providerId="AD" clId="Web-{128D7183-7643-8806-26E9-C8008FB77A70}" dt="2025-11-23T20:59:49.497" v="813"/>
          <ac:spMkLst>
            <pc:docMk/>
            <pc:sldMk cId="2733498954" sldId="265"/>
            <ac:spMk id="16" creationId="{92BE0106-0C20-465B-A1BE-0BAC2737B1AD}"/>
          </ac:spMkLst>
        </pc:spChg>
        <pc:spChg chg="add del">
          <ac:chgData name="Rebecca Francis-Davies" userId="S::r.francis-davies@uwtsd.ac.uk::caf69e2c-2198-47a4-8268-c57958bd4ca9" providerId="AD" clId="Web-{128D7183-7643-8806-26E9-C8008FB77A70}" dt="2025-11-23T20:59:49.497" v="813"/>
          <ac:spMkLst>
            <pc:docMk/>
            <pc:sldMk cId="2733498954" sldId="265"/>
            <ac:spMk id="17" creationId="{851808AB-2943-464C-A710-F2A18D869334}"/>
          </ac:spMkLst>
        </pc:spChg>
        <pc:spChg chg="add del">
          <ac:chgData name="Rebecca Francis-Davies" userId="S::r.francis-davies@uwtsd.ac.uk::caf69e2c-2198-47a4-8268-c57958bd4ca9" providerId="AD" clId="Web-{128D7183-7643-8806-26E9-C8008FB77A70}" dt="2025-11-23T20:59:51.935" v="815"/>
          <ac:spMkLst>
            <pc:docMk/>
            <pc:sldMk cId="2733498954" sldId="265"/>
            <ac:spMk id="20" creationId="{04213918-F1EB-4BCE-BE23-F5E9851EE05C}"/>
          </ac:spMkLst>
        </pc:spChg>
        <pc:spChg chg="add del">
          <ac:chgData name="Rebecca Francis-Davies" userId="S::r.francis-davies@uwtsd.ac.uk::caf69e2c-2198-47a4-8268-c57958bd4ca9" providerId="AD" clId="Web-{128D7183-7643-8806-26E9-C8008FB77A70}" dt="2025-11-23T20:59:51.935" v="815"/>
          <ac:spMkLst>
            <pc:docMk/>
            <pc:sldMk cId="2733498954" sldId="265"/>
            <ac:spMk id="21" creationId="{2062E862-C7F7-4CA1-B929-D0B75F5E9FB9}"/>
          </ac:spMkLst>
        </pc:spChg>
        <pc:spChg chg="add">
          <ac:chgData name="Rebecca Francis-Davies" userId="S::r.francis-davies@uwtsd.ac.uk::caf69e2c-2198-47a4-8268-c57958bd4ca9" providerId="AD" clId="Web-{128D7183-7643-8806-26E9-C8008FB77A70}" dt="2025-11-23T20:59:51.966" v="816"/>
          <ac:spMkLst>
            <pc:docMk/>
            <pc:sldMk cId="2733498954" sldId="265"/>
            <ac:spMk id="24" creationId="{817D949E-564D-4503-A64E-D22FA3232C29}"/>
          </ac:spMkLst>
        </pc:spChg>
        <pc:spChg chg="add">
          <ac:chgData name="Rebecca Francis-Davies" userId="S::r.francis-davies@uwtsd.ac.uk::caf69e2c-2198-47a4-8268-c57958bd4ca9" providerId="AD" clId="Web-{128D7183-7643-8806-26E9-C8008FB77A70}" dt="2025-11-23T20:59:51.966" v="816"/>
          <ac:spMkLst>
            <pc:docMk/>
            <pc:sldMk cId="2733498954" sldId="265"/>
            <ac:spMk id="25" creationId="{92BE0106-0C20-465B-A1BE-0BAC2737B1AD}"/>
          </ac:spMkLst>
        </pc:spChg>
        <pc:spChg chg="add">
          <ac:chgData name="Rebecca Francis-Davies" userId="S::r.francis-davies@uwtsd.ac.uk::caf69e2c-2198-47a4-8268-c57958bd4ca9" providerId="AD" clId="Web-{128D7183-7643-8806-26E9-C8008FB77A70}" dt="2025-11-23T20:59:51.966" v="816"/>
          <ac:spMkLst>
            <pc:docMk/>
            <pc:sldMk cId="2733498954" sldId="265"/>
            <ac:spMk id="26" creationId="{851808AB-2943-464C-A710-F2A18D869334}"/>
          </ac:spMkLst>
        </pc:spChg>
        <pc:graphicFrameChg chg="add del">
          <ac:chgData name="Rebecca Francis-Davies" userId="S::r.francis-davies@uwtsd.ac.uk::caf69e2c-2198-47a4-8268-c57958bd4ca9" providerId="AD" clId="Web-{128D7183-7643-8806-26E9-C8008FB77A70}" dt="2025-11-23T20:59:46.060" v="811"/>
          <ac:graphicFrameMkLst>
            <pc:docMk/>
            <pc:sldMk cId="2733498954" sldId="265"/>
            <ac:graphicFrameMk id="5" creationId="{168C7C09-251F-4973-69FD-69FD608373C7}"/>
          </ac:graphicFrameMkLst>
        </pc:graphicFrameChg>
        <pc:graphicFrameChg chg="add del">
          <ac:chgData name="Rebecca Francis-Davies" userId="S::r.francis-davies@uwtsd.ac.uk::caf69e2c-2198-47a4-8268-c57958bd4ca9" providerId="AD" clId="Web-{128D7183-7643-8806-26E9-C8008FB77A70}" dt="2025-11-23T20:59:49.497" v="813"/>
          <ac:graphicFrameMkLst>
            <pc:docMk/>
            <pc:sldMk cId="2733498954" sldId="265"/>
            <ac:graphicFrameMk id="18" creationId="{AD0525A3-6479-F07C-D9C7-A911C90B0682}"/>
          </ac:graphicFrameMkLst>
        </pc:graphicFrameChg>
        <pc:graphicFrameChg chg="add del">
          <ac:chgData name="Rebecca Francis-Davies" userId="S::r.francis-davies@uwtsd.ac.uk::caf69e2c-2198-47a4-8268-c57958bd4ca9" providerId="AD" clId="Web-{128D7183-7643-8806-26E9-C8008FB77A70}" dt="2025-11-23T20:59:51.935" v="815"/>
          <ac:graphicFrameMkLst>
            <pc:docMk/>
            <pc:sldMk cId="2733498954" sldId="265"/>
            <ac:graphicFrameMk id="22" creationId="{5F157904-CE09-336A-87C8-AF05E81E6676}"/>
          </ac:graphicFrameMkLst>
        </pc:graphicFrameChg>
        <pc:graphicFrameChg chg="add">
          <ac:chgData name="Rebecca Francis-Davies" userId="S::r.francis-davies@uwtsd.ac.uk::caf69e2c-2198-47a4-8268-c57958bd4ca9" providerId="AD" clId="Web-{128D7183-7643-8806-26E9-C8008FB77A70}" dt="2025-11-23T20:59:51.966" v="816"/>
          <ac:graphicFrameMkLst>
            <pc:docMk/>
            <pc:sldMk cId="2733498954" sldId="265"/>
            <ac:graphicFrameMk id="27" creationId="{168C7C09-251F-4973-69FD-69FD608373C7}"/>
          </ac:graphicFrameMkLst>
        </pc:graphicFrameChg>
      </pc:sldChg>
      <pc:sldChg chg="addSp delSp modSp new mod setBg setClrOvrMap">
        <pc:chgData name="Rebecca Francis-Davies" userId="S::r.francis-davies@uwtsd.ac.uk::caf69e2c-2198-47a4-8268-c57958bd4ca9" providerId="AD" clId="Web-{128D7183-7643-8806-26E9-C8008FB77A70}" dt="2025-11-23T21:00:25.983" v="848"/>
        <pc:sldMkLst>
          <pc:docMk/>
          <pc:sldMk cId="1905722868" sldId="266"/>
        </pc:sldMkLst>
        <pc:spChg chg="mod">
          <ac:chgData name="Rebecca Francis-Davies" userId="S::r.francis-davies@uwtsd.ac.uk::caf69e2c-2198-47a4-8268-c57958bd4ca9" providerId="AD" clId="Web-{128D7183-7643-8806-26E9-C8008FB77A70}" dt="2025-11-23T21:00:25.983" v="848"/>
          <ac:spMkLst>
            <pc:docMk/>
            <pc:sldMk cId="1905722868" sldId="266"/>
            <ac:spMk id="2" creationId="{0B8C5AA9-A551-B718-35CA-7EA3748407D4}"/>
          </ac:spMkLst>
        </pc:spChg>
        <pc:spChg chg="del">
          <ac:chgData name="Rebecca Francis-Davies" userId="S::r.francis-davies@uwtsd.ac.uk::caf69e2c-2198-47a4-8268-c57958bd4ca9" providerId="AD" clId="Web-{128D7183-7643-8806-26E9-C8008FB77A70}" dt="2025-11-23T21:00:25.983" v="848"/>
          <ac:spMkLst>
            <pc:docMk/>
            <pc:sldMk cId="1905722868" sldId="266"/>
            <ac:spMk id="3" creationId="{A2E95926-B830-4594-F009-03FEF05605D5}"/>
          </ac:spMkLst>
        </pc:spChg>
        <pc:spChg chg="add">
          <ac:chgData name="Rebecca Francis-Davies" userId="S::r.francis-davies@uwtsd.ac.uk::caf69e2c-2198-47a4-8268-c57958bd4ca9" providerId="AD" clId="Web-{128D7183-7643-8806-26E9-C8008FB77A70}" dt="2025-11-23T21:00:25.983" v="848"/>
          <ac:spMkLst>
            <pc:docMk/>
            <pc:sldMk cId="1905722868" sldId="266"/>
            <ac:spMk id="9" creationId="{774A975B-A886-5202-0489-6965514A0D14}"/>
          </ac:spMkLst>
        </pc:spChg>
        <pc:spChg chg="add">
          <ac:chgData name="Rebecca Francis-Davies" userId="S::r.francis-davies@uwtsd.ac.uk::caf69e2c-2198-47a4-8268-c57958bd4ca9" providerId="AD" clId="Web-{128D7183-7643-8806-26E9-C8008FB77A70}" dt="2025-11-23T21:00:25.983" v="848"/>
          <ac:spMkLst>
            <pc:docMk/>
            <pc:sldMk cId="1905722868" sldId="266"/>
            <ac:spMk id="11" creationId="{EA67E988-5919-57BB-C7DE-D3EAD38A3045}"/>
          </ac:spMkLst>
        </pc:spChg>
        <pc:spChg chg="add">
          <ac:chgData name="Rebecca Francis-Davies" userId="S::r.francis-davies@uwtsd.ac.uk::caf69e2c-2198-47a4-8268-c57958bd4ca9" providerId="AD" clId="Web-{128D7183-7643-8806-26E9-C8008FB77A70}" dt="2025-11-23T21:00:25.983" v="848"/>
          <ac:spMkLst>
            <pc:docMk/>
            <pc:sldMk cId="1905722868" sldId="266"/>
            <ac:spMk id="13" creationId="{E20BB609-EF92-42DB-836C-0699A590B5CF}"/>
          </ac:spMkLst>
        </pc:spChg>
        <pc:spChg chg="add">
          <ac:chgData name="Rebecca Francis-Davies" userId="S::r.francis-davies@uwtsd.ac.uk::caf69e2c-2198-47a4-8268-c57958bd4ca9" providerId="AD" clId="Web-{128D7183-7643-8806-26E9-C8008FB77A70}" dt="2025-11-23T21:00:25.983" v="848"/>
          <ac:spMkLst>
            <pc:docMk/>
            <pc:sldMk cId="1905722868" sldId="266"/>
            <ac:spMk id="15" creationId="{ECF0998E-D577-43EA-A7B8-E3EC67F75955}"/>
          </ac:spMkLst>
        </pc:spChg>
        <pc:spChg chg="add">
          <ac:chgData name="Rebecca Francis-Davies" userId="S::r.francis-davies@uwtsd.ac.uk::caf69e2c-2198-47a4-8268-c57958bd4ca9" providerId="AD" clId="Web-{128D7183-7643-8806-26E9-C8008FB77A70}" dt="2025-11-23T21:00:25.983" v="848"/>
          <ac:spMkLst>
            <pc:docMk/>
            <pc:sldMk cId="1905722868" sldId="266"/>
            <ac:spMk id="17" creationId="{B2C335F7-F61C-4EB4-80F2-4B1438FE66BB}"/>
          </ac:spMkLst>
        </pc:spChg>
        <pc:spChg chg="add">
          <ac:chgData name="Rebecca Francis-Davies" userId="S::r.francis-davies@uwtsd.ac.uk::caf69e2c-2198-47a4-8268-c57958bd4ca9" providerId="AD" clId="Web-{128D7183-7643-8806-26E9-C8008FB77A70}" dt="2025-11-23T21:00:25.983" v="848"/>
          <ac:spMkLst>
            <pc:docMk/>
            <pc:sldMk cId="1905722868" sldId="266"/>
            <ac:spMk id="19" creationId="{E7DC364D-882B-4786-89FB-1703C1A5CFF0}"/>
          </ac:spMkLst>
        </pc:spChg>
        <pc:spChg chg="add">
          <ac:chgData name="Rebecca Francis-Davies" userId="S::r.francis-davies@uwtsd.ac.uk::caf69e2c-2198-47a4-8268-c57958bd4ca9" providerId="AD" clId="Web-{128D7183-7643-8806-26E9-C8008FB77A70}" dt="2025-11-23T21:00:25.983" v="848"/>
          <ac:spMkLst>
            <pc:docMk/>
            <pc:sldMk cId="1905722868" sldId="266"/>
            <ac:spMk id="21" creationId="{F1189494-2B67-46D2-93D6-A122A09BF6B2}"/>
          </ac:spMkLst>
        </pc:spChg>
        <pc:picChg chg="add">
          <ac:chgData name="Rebecca Francis-Davies" userId="S::r.francis-davies@uwtsd.ac.uk::caf69e2c-2198-47a4-8268-c57958bd4ca9" providerId="AD" clId="Web-{128D7183-7643-8806-26E9-C8008FB77A70}" dt="2025-11-23T21:00:25.983" v="848"/>
          <ac:picMkLst>
            <pc:docMk/>
            <pc:sldMk cId="1905722868" sldId="266"/>
            <ac:picMk id="5" creationId="{F998C158-14D1-AFAD-1CAA-C590954BFA1D}"/>
          </ac:picMkLst>
        </pc:picChg>
      </pc:sldChg>
      <pc:sldChg chg="addSp delSp modSp new mod setBg">
        <pc:chgData name="Rebecca Francis-Davies" userId="S::r.francis-davies@uwtsd.ac.uk::caf69e2c-2198-47a4-8268-c57958bd4ca9" providerId="AD" clId="Web-{128D7183-7643-8806-26E9-C8008FB77A70}" dt="2025-11-23T21:02:33.532" v="895"/>
        <pc:sldMkLst>
          <pc:docMk/>
          <pc:sldMk cId="2631829701" sldId="267"/>
        </pc:sldMkLst>
        <pc:spChg chg="mod">
          <ac:chgData name="Rebecca Francis-Davies" userId="S::r.francis-davies@uwtsd.ac.uk::caf69e2c-2198-47a4-8268-c57958bd4ca9" providerId="AD" clId="Web-{128D7183-7643-8806-26E9-C8008FB77A70}" dt="2025-11-23T21:02:33.532" v="895"/>
          <ac:spMkLst>
            <pc:docMk/>
            <pc:sldMk cId="2631829701" sldId="267"/>
            <ac:spMk id="2" creationId="{BD014661-5144-9EED-B577-F327817805E2}"/>
          </ac:spMkLst>
        </pc:spChg>
        <pc:spChg chg="del mod">
          <ac:chgData name="Rebecca Francis-Davies" userId="S::r.francis-davies@uwtsd.ac.uk::caf69e2c-2198-47a4-8268-c57958bd4ca9" providerId="AD" clId="Web-{128D7183-7643-8806-26E9-C8008FB77A70}" dt="2025-11-23T21:01:57.625" v="870"/>
          <ac:spMkLst>
            <pc:docMk/>
            <pc:sldMk cId="2631829701" sldId="267"/>
            <ac:spMk id="3" creationId="{EF305CDE-34A6-6C01-C0EF-AA0CFE6BD94E}"/>
          </ac:spMkLst>
        </pc:spChg>
        <pc:spChg chg="add del">
          <ac:chgData name="Rebecca Francis-Davies" userId="S::r.francis-davies@uwtsd.ac.uk::caf69e2c-2198-47a4-8268-c57958bd4ca9" providerId="AD" clId="Web-{128D7183-7643-8806-26E9-C8008FB77A70}" dt="2025-11-23T21:02:33.532" v="895"/>
          <ac:spMkLst>
            <pc:docMk/>
            <pc:sldMk cId="2631829701" sldId="267"/>
            <ac:spMk id="9" creationId="{817D949E-564D-4503-A64E-D22FA3232C29}"/>
          </ac:spMkLst>
        </pc:spChg>
        <pc:spChg chg="add del">
          <ac:chgData name="Rebecca Francis-Davies" userId="S::r.francis-davies@uwtsd.ac.uk::caf69e2c-2198-47a4-8268-c57958bd4ca9" providerId="AD" clId="Web-{128D7183-7643-8806-26E9-C8008FB77A70}" dt="2025-11-23T21:02:33.532" v="895"/>
          <ac:spMkLst>
            <pc:docMk/>
            <pc:sldMk cId="2631829701" sldId="267"/>
            <ac:spMk id="11" creationId="{92BE0106-0C20-465B-A1BE-0BAC2737B1AD}"/>
          </ac:spMkLst>
        </pc:spChg>
        <pc:spChg chg="add del">
          <ac:chgData name="Rebecca Francis-Davies" userId="S::r.francis-davies@uwtsd.ac.uk::caf69e2c-2198-47a4-8268-c57958bd4ca9" providerId="AD" clId="Web-{128D7183-7643-8806-26E9-C8008FB77A70}" dt="2025-11-23T21:02:33.532" v="895"/>
          <ac:spMkLst>
            <pc:docMk/>
            <pc:sldMk cId="2631829701" sldId="267"/>
            <ac:spMk id="13" creationId="{851808AB-2943-464C-A710-F2A18D869334}"/>
          </ac:spMkLst>
        </pc:spChg>
        <pc:spChg chg="add">
          <ac:chgData name="Rebecca Francis-Davies" userId="S::r.francis-davies@uwtsd.ac.uk::caf69e2c-2198-47a4-8268-c57958bd4ca9" providerId="AD" clId="Web-{128D7183-7643-8806-26E9-C8008FB77A70}" dt="2025-11-23T21:02:33.532" v="895"/>
          <ac:spMkLst>
            <pc:docMk/>
            <pc:sldMk cId="2631829701" sldId="267"/>
            <ac:spMk id="18" creationId="{817D949E-564D-4503-A64E-D22FA3232C29}"/>
          </ac:spMkLst>
        </pc:spChg>
        <pc:spChg chg="add">
          <ac:chgData name="Rebecca Francis-Davies" userId="S::r.francis-davies@uwtsd.ac.uk::caf69e2c-2198-47a4-8268-c57958bd4ca9" providerId="AD" clId="Web-{128D7183-7643-8806-26E9-C8008FB77A70}" dt="2025-11-23T21:02:33.532" v="895"/>
          <ac:spMkLst>
            <pc:docMk/>
            <pc:sldMk cId="2631829701" sldId="267"/>
            <ac:spMk id="20" creationId="{2C8EEB27-9249-8B3A-C8C2-18F9DC480810}"/>
          </ac:spMkLst>
        </pc:spChg>
        <pc:spChg chg="add">
          <ac:chgData name="Rebecca Francis-Davies" userId="S::r.francis-davies@uwtsd.ac.uk::caf69e2c-2198-47a4-8268-c57958bd4ca9" providerId="AD" clId="Web-{128D7183-7643-8806-26E9-C8008FB77A70}" dt="2025-11-23T21:02:33.532" v="895"/>
          <ac:spMkLst>
            <pc:docMk/>
            <pc:sldMk cId="2631829701" sldId="267"/>
            <ac:spMk id="22" creationId="{18482CAC-96FF-EBE5-E97D-0BE2B8A51E3F}"/>
          </ac:spMkLst>
        </pc:spChg>
        <pc:graphicFrameChg chg="add mod modGraphic">
          <ac:chgData name="Rebecca Francis-Davies" userId="S::r.francis-davies@uwtsd.ac.uk::caf69e2c-2198-47a4-8268-c57958bd4ca9" providerId="AD" clId="Web-{128D7183-7643-8806-26E9-C8008FB77A70}" dt="2025-11-23T21:02:33.532" v="895"/>
          <ac:graphicFrameMkLst>
            <pc:docMk/>
            <pc:sldMk cId="2631829701" sldId="267"/>
            <ac:graphicFrameMk id="5" creationId="{F1D84D55-98CC-0DE3-26C9-6DBB389BA27C}"/>
          </ac:graphicFrameMkLst>
        </pc:graphicFrameChg>
      </pc:sldChg>
      <pc:sldChg chg="addSp delSp modSp new mod setBg">
        <pc:chgData name="Rebecca Francis-Davies" userId="S::r.francis-davies@uwtsd.ac.uk::caf69e2c-2198-47a4-8268-c57958bd4ca9" providerId="AD" clId="Web-{128D7183-7643-8806-26E9-C8008FB77A70}" dt="2025-11-23T21:02:42.110" v="896"/>
        <pc:sldMkLst>
          <pc:docMk/>
          <pc:sldMk cId="1900520577" sldId="268"/>
        </pc:sldMkLst>
        <pc:spChg chg="mod">
          <ac:chgData name="Rebecca Francis-Davies" userId="S::r.francis-davies@uwtsd.ac.uk::caf69e2c-2198-47a4-8268-c57958bd4ca9" providerId="AD" clId="Web-{128D7183-7643-8806-26E9-C8008FB77A70}" dt="2025-11-23T21:02:42.110" v="896"/>
          <ac:spMkLst>
            <pc:docMk/>
            <pc:sldMk cId="1900520577" sldId="268"/>
            <ac:spMk id="2" creationId="{196EC00F-6CAA-C23B-38B9-807183320FD0}"/>
          </ac:spMkLst>
        </pc:spChg>
        <pc:spChg chg="del mod">
          <ac:chgData name="Rebecca Francis-Davies" userId="S::r.francis-davies@uwtsd.ac.uk::caf69e2c-2198-47a4-8268-c57958bd4ca9" providerId="AD" clId="Web-{128D7183-7643-8806-26E9-C8008FB77A70}" dt="2025-11-23T21:02:42.110" v="896"/>
          <ac:spMkLst>
            <pc:docMk/>
            <pc:sldMk cId="1900520577" sldId="268"/>
            <ac:spMk id="3" creationId="{A34B28BA-7807-3660-B762-CBFEEF0B3A19}"/>
          </ac:spMkLst>
        </pc:spChg>
        <pc:spChg chg="add">
          <ac:chgData name="Rebecca Francis-Davies" userId="S::r.francis-davies@uwtsd.ac.uk::caf69e2c-2198-47a4-8268-c57958bd4ca9" providerId="AD" clId="Web-{128D7183-7643-8806-26E9-C8008FB77A70}" dt="2025-11-23T21:02:42.110" v="896"/>
          <ac:spMkLst>
            <pc:docMk/>
            <pc:sldMk cId="1900520577" sldId="268"/>
            <ac:spMk id="9" creationId="{817D949E-564D-4503-A64E-D22FA3232C29}"/>
          </ac:spMkLst>
        </pc:spChg>
        <pc:spChg chg="add">
          <ac:chgData name="Rebecca Francis-Davies" userId="S::r.francis-davies@uwtsd.ac.uk::caf69e2c-2198-47a4-8268-c57958bd4ca9" providerId="AD" clId="Web-{128D7183-7643-8806-26E9-C8008FB77A70}" dt="2025-11-23T21:02:42.110" v="896"/>
          <ac:spMkLst>
            <pc:docMk/>
            <pc:sldMk cId="1900520577" sldId="268"/>
            <ac:spMk id="11" creationId="{2C8EEB27-9249-8B3A-C8C2-18F9DC480810}"/>
          </ac:spMkLst>
        </pc:spChg>
        <pc:spChg chg="add">
          <ac:chgData name="Rebecca Francis-Davies" userId="S::r.francis-davies@uwtsd.ac.uk::caf69e2c-2198-47a4-8268-c57958bd4ca9" providerId="AD" clId="Web-{128D7183-7643-8806-26E9-C8008FB77A70}" dt="2025-11-23T21:02:42.110" v="896"/>
          <ac:spMkLst>
            <pc:docMk/>
            <pc:sldMk cId="1900520577" sldId="268"/>
            <ac:spMk id="13" creationId="{18482CAC-96FF-EBE5-E97D-0BE2B8A51E3F}"/>
          </ac:spMkLst>
        </pc:spChg>
        <pc:graphicFrameChg chg="add">
          <ac:chgData name="Rebecca Francis-Davies" userId="S::r.francis-davies@uwtsd.ac.uk::caf69e2c-2198-47a4-8268-c57958bd4ca9" providerId="AD" clId="Web-{128D7183-7643-8806-26E9-C8008FB77A70}" dt="2025-11-23T21:02:42.110" v="896"/>
          <ac:graphicFrameMkLst>
            <pc:docMk/>
            <pc:sldMk cId="1900520577" sldId="268"/>
            <ac:graphicFrameMk id="5" creationId="{9FB3ED07-18FF-C759-79B4-377225BB6AC6}"/>
          </ac:graphicFrameMkLst>
        </pc:graphicFrameChg>
      </pc:sldChg>
      <pc:sldChg chg="addSp delSp modSp new mod setBg">
        <pc:chgData name="Rebecca Francis-Davies" userId="S::r.francis-davies@uwtsd.ac.uk::caf69e2c-2198-47a4-8268-c57958bd4ca9" providerId="AD" clId="Web-{128D7183-7643-8806-26E9-C8008FB77A70}" dt="2025-11-23T21:03:50.830" v="926"/>
        <pc:sldMkLst>
          <pc:docMk/>
          <pc:sldMk cId="269070264" sldId="269"/>
        </pc:sldMkLst>
        <pc:spChg chg="mod">
          <ac:chgData name="Rebecca Francis-Davies" userId="S::r.francis-davies@uwtsd.ac.uk::caf69e2c-2198-47a4-8268-c57958bd4ca9" providerId="AD" clId="Web-{128D7183-7643-8806-26E9-C8008FB77A70}" dt="2025-11-23T21:03:50.830" v="926"/>
          <ac:spMkLst>
            <pc:docMk/>
            <pc:sldMk cId="269070264" sldId="269"/>
            <ac:spMk id="2" creationId="{A840E39E-0E9B-50C8-12A7-8EB3CDC92677}"/>
          </ac:spMkLst>
        </pc:spChg>
        <pc:spChg chg="del mod">
          <ac:chgData name="Rebecca Francis-Davies" userId="S::r.francis-davies@uwtsd.ac.uk::caf69e2c-2198-47a4-8268-c57958bd4ca9" providerId="AD" clId="Web-{128D7183-7643-8806-26E9-C8008FB77A70}" dt="2025-11-23T21:03:50.830" v="926"/>
          <ac:spMkLst>
            <pc:docMk/>
            <pc:sldMk cId="269070264" sldId="269"/>
            <ac:spMk id="3" creationId="{265FF6FE-0A3E-F3D0-2CF8-CB17EFD65C0A}"/>
          </ac:spMkLst>
        </pc:spChg>
        <pc:spChg chg="add">
          <ac:chgData name="Rebecca Francis-Davies" userId="S::r.francis-davies@uwtsd.ac.uk::caf69e2c-2198-47a4-8268-c57958bd4ca9" providerId="AD" clId="Web-{128D7183-7643-8806-26E9-C8008FB77A70}" dt="2025-11-23T21:03:50.830" v="926"/>
          <ac:spMkLst>
            <pc:docMk/>
            <pc:sldMk cId="269070264" sldId="269"/>
            <ac:spMk id="9" creationId="{817D949E-564D-4503-A64E-D22FA3232C29}"/>
          </ac:spMkLst>
        </pc:spChg>
        <pc:spChg chg="add">
          <ac:chgData name="Rebecca Francis-Davies" userId="S::r.francis-davies@uwtsd.ac.uk::caf69e2c-2198-47a4-8268-c57958bd4ca9" providerId="AD" clId="Web-{128D7183-7643-8806-26E9-C8008FB77A70}" dt="2025-11-23T21:03:50.830" v="926"/>
          <ac:spMkLst>
            <pc:docMk/>
            <pc:sldMk cId="269070264" sldId="269"/>
            <ac:spMk id="11" creationId="{2C8EEB27-9249-8B3A-C8C2-18F9DC480810}"/>
          </ac:spMkLst>
        </pc:spChg>
        <pc:spChg chg="add">
          <ac:chgData name="Rebecca Francis-Davies" userId="S::r.francis-davies@uwtsd.ac.uk::caf69e2c-2198-47a4-8268-c57958bd4ca9" providerId="AD" clId="Web-{128D7183-7643-8806-26E9-C8008FB77A70}" dt="2025-11-23T21:03:50.830" v="926"/>
          <ac:spMkLst>
            <pc:docMk/>
            <pc:sldMk cId="269070264" sldId="269"/>
            <ac:spMk id="13" creationId="{18482CAC-96FF-EBE5-E97D-0BE2B8A51E3F}"/>
          </ac:spMkLst>
        </pc:spChg>
        <pc:graphicFrameChg chg="add">
          <ac:chgData name="Rebecca Francis-Davies" userId="S::r.francis-davies@uwtsd.ac.uk::caf69e2c-2198-47a4-8268-c57958bd4ca9" providerId="AD" clId="Web-{128D7183-7643-8806-26E9-C8008FB77A70}" dt="2025-11-23T21:03:50.830" v="926"/>
          <ac:graphicFrameMkLst>
            <pc:docMk/>
            <pc:sldMk cId="269070264" sldId="269"/>
            <ac:graphicFrameMk id="5" creationId="{1A3831EF-79A3-FED0-5AF7-20560EC909C6}"/>
          </ac:graphicFrameMkLst>
        </pc:graphicFrameChg>
      </pc:sldChg>
      <pc:sldChg chg="addSp delSp modSp new mod setBg">
        <pc:chgData name="Rebecca Francis-Davies" userId="S::r.francis-davies@uwtsd.ac.uk::caf69e2c-2198-47a4-8268-c57958bd4ca9" providerId="AD" clId="Web-{128D7183-7643-8806-26E9-C8008FB77A70}" dt="2025-11-23T21:05:23.472" v="945"/>
        <pc:sldMkLst>
          <pc:docMk/>
          <pc:sldMk cId="669696984" sldId="270"/>
        </pc:sldMkLst>
        <pc:spChg chg="mod">
          <ac:chgData name="Rebecca Francis-Davies" userId="S::r.francis-davies@uwtsd.ac.uk::caf69e2c-2198-47a4-8268-c57958bd4ca9" providerId="AD" clId="Web-{128D7183-7643-8806-26E9-C8008FB77A70}" dt="2025-11-23T21:05:23.472" v="945"/>
          <ac:spMkLst>
            <pc:docMk/>
            <pc:sldMk cId="669696984" sldId="270"/>
            <ac:spMk id="2" creationId="{EC561E07-E4ED-D67F-745D-5A69344716BE}"/>
          </ac:spMkLst>
        </pc:spChg>
        <pc:spChg chg="del mod">
          <ac:chgData name="Rebecca Francis-Davies" userId="S::r.francis-davies@uwtsd.ac.uk::caf69e2c-2198-47a4-8268-c57958bd4ca9" providerId="AD" clId="Web-{128D7183-7643-8806-26E9-C8008FB77A70}" dt="2025-11-23T21:05:23.472" v="945"/>
          <ac:spMkLst>
            <pc:docMk/>
            <pc:sldMk cId="669696984" sldId="270"/>
            <ac:spMk id="3" creationId="{2445E6B4-5273-424A-25ED-E3138D7C69D5}"/>
          </ac:spMkLst>
        </pc:spChg>
        <pc:spChg chg="add">
          <ac:chgData name="Rebecca Francis-Davies" userId="S::r.francis-davies@uwtsd.ac.uk::caf69e2c-2198-47a4-8268-c57958bd4ca9" providerId="AD" clId="Web-{128D7183-7643-8806-26E9-C8008FB77A70}" dt="2025-11-23T21:05:23.472" v="945"/>
          <ac:spMkLst>
            <pc:docMk/>
            <pc:sldMk cId="669696984" sldId="270"/>
            <ac:spMk id="9" creationId="{817D949E-564D-4503-A64E-D22FA3232C29}"/>
          </ac:spMkLst>
        </pc:spChg>
        <pc:spChg chg="add">
          <ac:chgData name="Rebecca Francis-Davies" userId="S::r.francis-davies@uwtsd.ac.uk::caf69e2c-2198-47a4-8268-c57958bd4ca9" providerId="AD" clId="Web-{128D7183-7643-8806-26E9-C8008FB77A70}" dt="2025-11-23T21:05:23.472" v="945"/>
          <ac:spMkLst>
            <pc:docMk/>
            <pc:sldMk cId="669696984" sldId="270"/>
            <ac:spMk id="11" creationId="{92BE0106-0C20-465B-A1BE-0BAC2737B1AD}"/>
          </ac:spMkLst>
        </pc:spChg>
        <pc:spChg chg="add">
          <ac:chgData name="Rebecca Francis-Davies" userId="S::r.francis-davies@uwtsd.ac.uk::caf69e2c-2198-47a4-8268-c57958bd4ca9" providerId="AD" clId="Web-{128D7183-7643-8806-26E9-C8008FB77A70}" dt="2025-11-23T21:05:23.472" v="945"/>
          <ac:spMkLst>
            <pc:docMk/>
            <pc:sldMk cId="669696984" sldId="270"/>
            <ac:spMk id="13" creationId="{851808AB-2943-464C-A710-F2A18D869334}"/>
          </ac:spMkLst>
        </pc:spChg>
        <pc:graphicFrameChg chg="add">
          <ac:chgData name="Rebecca Francis-Davies" userId="S::r.francis-davies@uwtsd.ac.uk::caf69e2c-2198-47a4-8268-c57958bd4ca9" providerId="AD" clId="Web-{128D7183-7643-8806-26E9-C8008FB77A70}" dt="2025-11-23T21:05:23.472" v="945"/>
          <ac:graphicFrameMkLst>
            <pc:docMk/>
            <pc:sldMk cId="669696984" sldId="270"/>
            <ac:graphicFrameMk id="5" creationId="{72EEC185-EB4C-40D1-1107-08405258C406}"/>
          </ac:graphicFrameMkLst>
        </pc:graphicFrameChg>
      </pc:sldChg>
      <pc:sldChg chg="addSp modSp new mod setBg">
        <pc:chgData name="Rebecca Francis-Davies" userId="S::r.francis-davies@uwtsd.ac.uk::caf69e2c-2198-47a4-8268-c57958bd4ca9" providerId="AD" clId="Web-{128D7183-7643-8806-26E9-C8008FB77A70}" dt="2025-11-23T21:06:21.973" v="962"/>
        <pc:sldMkLst>
          <pc:docMk/>
          <pc:sldMk cId="3538662588" sldId="271"/>
        </pc:sldMkLst>
        <pc:spChg chg="mod">
          <ac:chgData name="Rebecca Francis-Davies" userId="S::r.francis-davies@uwtsd.ac.uk::caf69e2c-2198-47a4-8268-c57958bd4ca9" providerId="AD" clId="Web-{128D7183-7643-8806-26E9-C8008FB77A70}" dt="2025-11-23T21:06:21.973" v="962"/>
          <ac:spMkLst>
            <pc:docMk/>
            <pc:sldMk cId="3538662588" sldId="271"/>
            <ac:spMk id="2" creationId="{DCFF2C9C-10B8-DB5B-1BE2-692C45312AFD}"/>
          </ac:spMkLst>
        </pc:spChg>
        <pc:spChg chg="mod">
          <ac:chgData name="Rebecca Francis-Davies" userId="S::r.francis-davies@uwtsd.ac.uk::caf69e2c-2198-47a4-8268-c57958bd4ca9" providerId="AD" clId="Web-{128D7183-7643-8806-26E9-C8008FB77A70}" dt="2025-11-23T21:06:21.973" v="962"/>
          <ac:spMkLst>
            <pc:docMk/>
            <pc:sldMk cId="3538662588" sldId="271"/>
            <ac:spMk id="3" creationId="{A608B3BB-8FD6-E60B-A32E-A96132E3FD04}"/>
          </ac:spMkLst>
        </pc:spChg>
        <pc:spChg chg="add">
          <ac:chgData name="Rebecca Francis-Davies" userId="S::r.francis-davies@uwtsd.ac.uk::caf69e2c-2198-47a4-8268-c57958bd4ca9" providerId="AD" clId="Web-{128D7183-7643-8806-26E9-C8008FB77A70}" dt="2025-11-23T21:06:21.973" v="962"/>
          <ac:spMkLst>
            <pc:docMk/>
            <pc:sldMk cId="3538662588" sldId="271"/>
            <ac:spMk id="8" creationId="{42C91D93-014B-66D5-D263-730212C94315}"/>
          </ac:spMkLst>
        </pc:spChg>
        <pc:spChg chg="add">
          <ac:chgData name="Rebecca Francis-Davies" userId="S::r.francis-davies@uwtsd.ac.uk::caf69e2c-2198-47a4-8268-c57958bd4ca9" providerId="AD" clId="Web-{128D7183-7643-8806-26E9-C8008FB77A70}" dt="2025-11-23T21:06:21.973" v="962"/>
          <ac:spMkLst>
            <pc:docMk/>
            <pc:sldMk cId="3538662588" sldId="271"/>
            <ac:spMk id="10" creationId="{9568B8C9-6702-8441-0D92-220DE92C8861}"/>
          </ac:spMkLst>
        </pc:spChg>
      </pc:sldChg>
      <pc:sldChg chg="addSp modSp new mod setBg">
        <pc:chgData name="Rebecca Francis-Davies" userId="S::r.francis-davies@uwtsd.ac.uk::caf69e2c-2198-47a4-8268-c57958bd4ca9" providerId="AD" clId="Web-{128D7183-7643-8806-26E9-C8008FB77A70}" dt="2025-11-23T21:07:05.739" v="976"/>
        <pc:sldMkLst>
          <pc:docMk/>
          <pc:sldMk cId="3028054605" sldId="272"/>
        </pc:sldMkLst>
        <pc:spChg chg="mod">
          <ac:chgData name="Rebecca Francis-Davies" userId="S::r.francis-davies@uwtsd.ac.uk::caf69e2c-2198-47a4-8268-c57958bd4ca9" providerId="AD" clId="Web-{128D7183-7643-8806-26E9-C8008FB77A70}" dt="2025-11-23T21:07:05.739" v="976"/>
          <ac:spMkLst>
            <pc:docMk/>
            <pc:sldMk cId="3028054605" sldId="272"/>
            <ac:spMk id="2" creationId="{0DEF7F36-CB8F-887E-55B2-92D642939A5F}"/>
          </ac:spMkLst>
        </pc:spChg>
        <pc:spChg chg="mod">
          <ac:chgData name="Rebecca Francis-Davies" userId="S::r.francis-davies@uwtsd.ac.uk::caf69e2c-2198-47a4-8268-c57958bd4ca9" providerId="AD" clId="Web-{128D7183-7643-8806-26E9-C8008FB77A70}" dt="2025-11-23T21:07:05.739" v="976"/>
          <ac:spMkLst>
            <pc:docMk/>
            <pc:sldMk cId="3028054605" sldId="272"/>
            <ac:spMk id="3" creationId="{B6C3029E-0AED-7EF9-6395-2B004DA1FC61}"/>
          </ac:spMkLst>
        </pc:spChg>
        <pc:spChg chg="add">
          <ac:chgData name="Rebecca Francis-Davies" userId="S::r.francis-davies@uwtsd.ac.uk::caf69e2c-2198-47a4-8268-c57958bd4ca9" providerId="AD" clId="Web-{128D7183-7643-8806-26E9-C8008FB77A70}" dt="2025-11-23T21:07:05.739" v="976"/>
          <ac:spMkLst>
            <pc:docMk/>
            <pc:sldMk cId="3028054605" sldId="272"/>
            <ac:spMk id="10" creationId="{4065D9BE-A58D-6E8A-D4A2-5056F3C5E9CA}"/>
          </ac:spMkLst>
        </pc:spChg>
        <pc:spChg chg="add">
          <ac:chgData name="Rebecca Francis-Davies" userId="S::r.francis-davies@uwtsd.ac.uk::caf69e2c-2198-47a4-8268-c57958bd4ca9" providerId="AD" clId="Web-{128D7183-7643-8806-26E9-C8008FB77A70}" dt="2025-11-23T21:07:05.739" v="976"/>
          <ac:spMkLst>
            <pc:docMk/>
            <pc:sldMk cId="3028054605" sldId="272"/>
            <ac:spMk id="12" creationId="{A745E793-BC99-8991-71CD-53FFBB6A8F69}"/>
          </ac:spMkLst>
        </pc:spChg>
        <pc:picChg chg="add">
          <ac:chgData name="Rebecca Francis-Davies" userId="S::r.francis-davies@uwtsd.ac.uk::caf69e2c-2198-47a4-8268-c57958bd4ca9" providerId="AD" clId="Web-{128D7183-7643-8806-26E9-C8008FB77A70}" dt="2025-11-23T21:07:05.739" v="976"/>
          <ac:picMkLst>
            <pc:docMk/>
            <pc:sldMk cId="3028054605" sldId="272"/>
            <ac:picMk id="7" creationId="{C28FEE58-12A2-B98C-AF1B-A8CFEA21FED0}"/>
          </ac:picMkLst>
        </pc:picChg>
      </pc:sldChg>
      <pc:sldChg chg="addSp modSp new mod setBg">
        <pc:chgData name="Rebecca Francis-Davies" userId="S::r.francis-davies@uwtsd.ac.uk::caf69e2c-2198-47a4-8268-c57958bd4ca9" providerId="AD" clId="Web-{128D7183-7643-8806-26E9-C8008FB77A70}" dt="2025-11-23T21:08:40.706" v="999"/>
        <pc:sldMkLst>
          <pc:docMk/>
          <pc:sldMk cId="885913779" sldId="273"/>
        </pc:sldMkLst>
        <pc:spChg chg="mod">
          <ac:chgData name="Rebecca Francis-Davies" userId="S::r.francis-davies@uwtsd.ac.uk::caf69e2c-2198-47a4-8268-c57958bd4ca9" providerId="AD" clId="Web-{128D7183-7643-8806-26E9-C8008FB77A70}" dt="2025-11-23T21:08:40.706" v="999"/>
          <ac:spMkLst>
            <pc:docMk/>
            <pc:sldMk cId="885913779" sldId="273"/>
            <ac:spMk id="2" creationId="{25CC7594-B613-F96D-80FC-FEE4FB22A169}"/>
          </ac:spMkLst>
        </pc:spChg>
        <pc:spChg chg="mod">
          <ac:chgData name="Rebecca Francis-Davies" userId="S::r.francis-davies@uwtsd.ac.uk::caf69e2c-2198-47a4-8268-c57958bd4ca9" providerId="AD" clId="Web-{128D7183-7643-8806-26E9-C8008FB77A70}" dt="2025-11-23T21:08:40.706" v="999"/>
          <ac:spMkLst>
            <pc:docMk/>
            <pc:sldMk cId="885913779" sldId="273"/>
            <ac:spMk id="3" creationId="{B29D8EE9-6BD5-5042-2646-6321EB315CCB}"/>
          </ac:spMkLst>
        </pc:spChg>
        <pc:spChg chg="add">
          <ac:chgData name="Rebecca Francis-Davies" userId="S::r.francis-davies@uwtsd.ac.uk::caf69e2c-2198-47a4-8268-c57958bd4ca9" providerId="AD" clId="Web-{128D7183-7643-8806-26E9-C8008FB77A70}" dt="2025-11-23T21:08:40.706" v="999"/>
          <ac:spMkLst>
            <pc:docMk/>
            <pc:sldMk cId="885913779" sldId="273"/>
            <ac:spMk id="10" creationId="{4065D9BE-A58D-6E8A-D4A2-5056F3C5E9CA}"/>
          </ac:spMkLst>
        </pc:spChg>
        <pc:spChg chg="add">
          <ac:chgData name="Rebecca Francis-Davies" userId="S::r.francis-davies@uwtsd.ac.uk::caf69e2c-2198-47a4-8268-c57958bd4ca9" providerId="AD" clId="Web-{128D7183-7643-8806-26E9-C8008FB77A70}" dt="2025-11-23T21:08:40.706" v="999"/>
          <ac:spMkLst>
            <pc:docMk/>
            <pc:sldMk cId="885913779" sldId="273"/>
            <ac:spMk id="12" creationId="{A745E793-BC99-8991-71CD-53FFBB6A8F69}"/>
          </ac:spMkLst>
        </pc:spChg>
        <pc:picChg chg="add">
          <ac:chgData name="Rebecca Francis-Davies" userId="S::r.francis-davies@uwtsd.ac.uk::caf69e2c-2198-47a4-8268-c57958bd4ca9" providerId="AD" clId="Web-{128D7183-7643-8806-26E9-C8008FB77A70}" dt="2025-11-23T21:08:40.706" v="999"/>
          <ac:picMkLst>
            <pc:docMk/>
            <pc:sldMk cId="885913779" sldId="273"/>
            <ac:picMk id="7" creationId="{B132F295-104D-7197-F3B0-2FE1C64AB85E}"/>
          </ac:picMkLst>
        </pc:picChg>
      </pc:sldChg>
      <pc:sldChg chg="addSp modSp new mod setBg">
        <pc:chgData name="Rebecca Francis-Davies" userId="S::r.francis-davies@uwtsd.ac.uk::caf69e2c-2198-47a4-8268-c57958bd4ca9" providerId="AD" clId="Web-{128D7183-7643-8806-26E9-C8008FB77A70}" dt="2025-11-23T21:09:59.506" v="1008"/>
        <pc:sldMkLst>
          <pc:docMk/>
          <pc:sldMk cId="2283433875" sldId="274"/>
        </pc:sldMkLst>
        <pc:spChg chg="mod">
          <ac:chgData name="Rebecca Francis-Davies" userId="S::r.francis-davies@uwtsd.ac.uk::caf69e2c-2198-47a4-8268-c57958bd4ca9" providerId="AD" clId="Web-{128D7183-7643-8806-26E9-C8008FB77A70}" dt="2025-11-23T21:09:59.506" v="1008"/>
          <ac:spMkLst>
            <pc:docMk/>
            <pc:sldMk cId="2283433875" sldId="274"/>
            <ac:spMk id="2" creationId="{0499C8E1-2992-48A8-DB27-A2F3EA8512F6}"/>
          </ac:spMkLst>
        </pc:spChg>
        <pc:spChg chg="mod">
          <ac:chgData name="Rebecca Francis-Davies" userId="S::r.francis-davies@uwtsd.ac.uk::caf69e2c-2198-47a4-8268-c57958bd4ca9" providerId="AD" clId="Web-{128D7183-7643-8806-26E9-C8008FB77A70}" dt="2025-11-23T21:09:59.506" v="1008"/>
          <ac:spMkLst>
            <pc:docMk/>
            <pc:sldMk cId="2283433875" sldId="274"/>
            <ac:spMk id="3" creationId="{29B36939-B643-201E-609A-E999E0F67F19}"/>
          </ac:spMkLst>
        </pc:spChg>
        <pc:spChg chg="add">
          <ac:chgData name="Rebecca Francis-Davies" userId="S::r.francis-davies@uwtsd.ac.uk::caf69e2c-2198-47a4-8268-c57958bd4ca9" providerId="AD" clId="Web-{128D7183-7643-8806-26E9-C8008FB77A70}" dt="2025-11-23T21:09:59.506" v="1008"/>
          <ac:spMkLst>
            <pc:docMk/>
            <pc:sldMk cId="2283433875" sldId="274"/>
            <ac:spMk id="10" creationId="{4065D9BE-A58D-6E8A-D4A2-5056F3C5E9CA}"/>
          </ac:spMkLst>
        </pc:spChg>
        <pc:spChg chg="add">
          <ac:chgData name="Rebecca Francis-Davies" userId="S::r.francis-davies@uwtsd.ac.uk::caf69e2c-2198-47a4-8268-c57958bd4ca9" providerId="AD" clId="Web-{128D7183-7643-8806-26E9-C8008FB77A70}" dt="2025-11-23T21:09:59.506" v="1008"/>
          <ac:spMkLst>
            <pc:docMk/>
            <pc:sldMk cId="2283433875" sldId="274"/>
            <ac:spMk id="12" creationId="{A745E793-BC99-8991-71CD-53FFBB6A8F69}"/>
          </ac:spMkLst>
        </pc:spChg>
        <pc:picChg chg="add">
          <ac:chgData name="Rebecca Francis-Davies" userId="S::r.francis-davies@uwtsd.ac.uk::caf69e2c-2198-47a4-8268-c57958bd4ca9" providerId="AD" clId="Web-{128D7183-7643-8806-26E9-C8008FB77A70}" dt="2025-11-23T21:09:59.506" v="1008"/>
          <ac:picMkLst>
            <pc:docMk/>
            <pc:sldMk cId="2283433875" sldId="274"/>
            <ac:picMk id="7" creationId="{9C05D79D-6B86-C096-469C-D55681E34DB4}"/>
          </ac:picMkLst>
        </pc:picChg>
      </pc:sldChg>
      <pc:sldChg chg="addSp delSp modSp new mod setBg">
        <pc:chgData name="Rebecca Francis-Davies" userId="S::r.francis-davies@uwtsd.ac.uk::caf69e2c-2198-47a4-8268-c57958bd4ca9" providerId="AD" clId="Web-{128D7183-7643-8806-26E9-C8008FB77A70}" dt="2025-11-23T21:11:01.424" v="1055"/>
        <pc:sldMkLst>
          <pc:docMk/>
          <pc:sldMk cId="4153762768" sldId="275"/>
        </pc:sldMkLst>
        <pc:spChg chg="mod">
          <ac:chgData name="Rebecca Francis-Davies" userId="S::r.francis-davies@uwtsd.ac.uk::caf69e2c-2198-47a4-8268-c57958bd4ca9" providerId="AD" clId="Web-{128D7183-7643-8806-26E9-C8008FB77A70}" dt="2025-11-23T21:11:01.424" v="1055"/>
          <ac:spMkLst>
            <pc:docMk/>
            <pc:sldMk cId="4153762768" sldId="275"/>
            <ac:spMk id="2" creationId="{E9C1B334-A52B-9FDD-FD2D-F0BB7F934E5D}"/>
          </ac:spMkLst>
        </pc:spChg>
        <pc:spChg chg="del mod">
          <ac:chgData name="Rebecca Francis-Davies" userId="S::r.francis-davies@uwtsd.ac.uk::caf69e2c-2198-47a4-8268-c57958bd4ca9" providerId="AD" clId="Web-{128D7183-7643-8806-26E9-C8008FB77A70}" dt="2025-11-23T21:11:01.424" v="1055"/>
          <ac:spMkLst>
            <pc:docMk/>
            <pc:sldMk cId="4153762768" sldId="275"/>
            <ac:spMk id="3" creationId="{BB867D5E-9026-437B-8EDA-66D881F8DE7D}"/>
          </ac:spMkLst>
        </pc:spChg>
        <pc:spChg chg="add">
          <ac:chgData name="Rebecca Francis-Davies" userId="S::r.francis-davies@uwtsd.ac.uk::caf69e2c-2198-47a4-8268-c57958bd4ca9" providerId="AD" clId="Web-{128D7183-7643-8806-26E9-C8008FB77A70}" dt="2025-11-23T21:11:01.424" v="1055"/>
          <ac:spMkLst>
            <pc:docMk/>
            <pc:sldMk cId="4153762768" sldId="275"/>
            <ac:spMk id="9" creationId="{04213918-F1EB-4BCE-BE23-F5E9851EE05C}"/>
          </ac:spMkLst>
        </pc:spChg>
        <pc:spChg chg="add">
          <ac:chgData name="Rebecca Francis-Davies" userId="S::r.francis-davies@uwtsd.ac.uk::caf69e2c-2198-47a4-8268-c57958bd4ca9" providerId="AD" clId="Web-{128D7183-7643-8806-26E9-C8008FB77A70}" dt="2025-11-23T21:11:01.424" v="1055"/>
          <ac:spMkLst>
            <pc:docMk/>
            <pc:sldMk cId="4153762768" sldId="275"/>
            <ac:spMk id="11" creationId="{2062E862-C7F7-4CA1-B929-D0B75F5E9FB9}"/>
          </ac:spMkLst>
        </pc:spChg>
        <pc:graphicFrameChg chg="add">
          <ac:chgData name="Rebecca Francis-Davies" userId="S::r.francis-davies@uwtsd.ac.uk::caf69e2c-2198-47a4-8268-c57958bd4ca9" providerId="AD" clId="Web-{128D7183-7643-8806-26E9-C8008FB77A70}" dt="2025-11-23T21:11:01.424" v="1055"/>
          <ac:graphicFrameMkLst>
            <pc:docMk/>
            <pc:sldMk cId="4153762768" sldId="275"/>
            <ac:graphicFrameMk id="5" creationId="{68BBBB9E-F0A0-C5DC-D151-D3FF1AF2F7B7}"/>
          </ac:graphicFrameMkLst>
        </pc:graphicFrameChg>
      </pc:sldChg>
      <pc:sldChg chg="addSp delSp modSp new mod setBg">
        <pc:chgData name="Rebecca Francis-Davies" userId="S::r.francis-davies@uwtsd.ac.uk::caf69e2c-2198-47a4-8268-c57958bd4ca9" providerId="AD" clId="Web-{128D7183-7643-8806-26E9-C8008FB77A70}" dt="2025-11-23T21:12:22.263" v="1067"/>
        <pc:sldMkLst>
          <pc:docMk/>
          <pc:sldMk cId="2732815097" sldId="276"/>
        </pc:sldMkLst>
        <pc:spChg chg="mod">
          <ac:chgData name="Rebecca Francis-Davies" userId="S::r.francis-davies@uwtsd.ac.uk::caf69e2c-2198-47a4-8268-c57958bd4ca9" providerId="AD" clId="Web-{128D7183-7643-8806-26E9-C8008FB77A70}" dt="2025-11-23T21:12:22.263" v="1067"/>
          <ac:spMkLst>
            <pc:docMk/>
            <pc:sldMk cId="2732815097" sldId="276"/>
            <ac:spMk id="2" creationId="{628E1555-7D03-1B28-EB13-1F79F4A5C4B0}"/>
          </ac:spMkLst>
        </pc:spChg>
        <pc:spChg chg="del mod">
          <ac:chgData name="Rebecca Francis-Davies" userId="S::r.francis-davies@uwtsd.ac.uk::caf69e2c-2198-47a4-8268-c57958bd4ca9" providerId="AD" clId="Web-{128D7183-7643-8806-26E9-C8008FB77A70}" dt="2025-11-23T21:12:22.263" v="1067"/>
          <ac:spMkLst>
            <pc:docMk/>
            <pc:sldMk cId="2732815097" sldId="276"/>
            <ac:spMk id="3" creationId="{B613D973-1FAC-F146-3195-51728F1BA42D}"/>
          </ac:spMkLst>
        </pc:spChg>
        <pc:spChg chg="add">
          <ac:chgData name="Rebecca Francis-Davies" userId="S::r.francis-davies@uwtsd.ac.uk::caf69e2c-2198-47a4-8268-c57958bd4ca9" providerId="AD" clId="Web-{128D7183-7643-8806-26E9-C8008FB77A70}" dt="2025-11-23T21:12:22.263" v="1067"/>
          <ac:spMkLst>
            <pc:docMk/>
            <pc:sldMk cId="2732815097" sldId="276"/>
            <ac:spMk id="9" creationId="{F420BC5C-C418-4843-B04B-6918968D0982}"/>
          </ac:spMkLst>
        </pc:spChg>
        <pc:spChg chg="add">
          <ac:chgData name="Rebecca Francis-Davies" userId="S::r.francis-davies@uwtsd.ac.uk::caf69e2c-2198-47a4-8268-c57958bd4ca9" providerId="AD" clId="Web-{128D7183-7643-8806-26E9-C8008FB77A70}" dt="2025-11-23T21:12:22.263" v="1067"/>
          <ac:spMkLst>
            <pc:docMk/>
            <pc:sldMk cId="2732815097" sldId="276"/>
            <ac:spMk id="11" creationId="{04E511C3-750B-AA87-AE51-0FA2069EA0B9}"/>
          </ac:spMkLst>
        </pc:spChg>
        <pc:graphicFrameChg chg="add">
          <ac:chgData name="Rebecca Francis-Davies" userId="S::r.francis-davies@uwtsd.ac.uk::caf69e2c-2198-47a4-8268-c57958bd4ca9" providerId="AD" clId="Web-{128D7183-7643-8806-26E9-C8008FB77A70}" dt="2025-11-23T21:12:22.263" v="1067"/>
          <ac:graphicFrameMkLst>
            <pc:docMk/>
            <pc:sldMk cId="2732815097" sldId="276"/>
            <ac:graphicFrameMk id="5" creationId="{92E553F8-8783-7281-B15E-A12BF4909070}"/>
          </ac:graphicFrameMkLst>
        </pc:graphicFrameChg>
      </pc:sldChg>
      <pc:sldChg chg="addSp delSp modSp new mod setBg">
        <pc:chgData name="Rebecca Francis-Davies" userId="S::r.francis-davies@uwtsd.ac.uk::caf69e2c-2198-47a4-8268-c57958bd4ca9" providerId="AD" clId="Web-{128D7183-7643-8806-26E9-C8008FB77A70}" dt="2025-11-23T21:13:17.254" v="1083"/>
        <pc:sldMkLst>
          <pc:docMk/>
          <pc:sldMk cId="3278951148" sldId="277"/>
        </pc:sldMkLst>
        <pc:spChg chg="mod">
          <ac:chgData name="Rebecca Francis-Davies" userId="S::r.francis-davies@uwtsd.ac.uk::caf69e2c-2198-47a4-8268-c57958bd4ca9" providerId="AD" clId="Web-{128D7183-7643-8806-26E9-C8008FB77A70}" dt="2025-11-23T21:13:17.254" v="1083"/>
          <ac:spMkLst>
            <pc:docMk/>
            <pc:sldMk cId="3278951148" sldId="277"/>
            <ac:spMk id="2" creationId="{9D8F7BC3-61FA-4F0E-73D5-71DF60D36951}"/>
          </ac:spMkLst>
        </pc:spChg>
        <pc:spChg chg="del mod">
          <ac:chgData name="Rebecca Francis-Davies" userId="S::r.francis-davies@uwtsd.ac.uk::caf69e2c-2198-47a4-8268-c57958bd4ca9" providerId="AD" clId="Web-{128D7183-7643-8806-26E9-C8008FB77A70}" dt="2025-11-23T21:13:17.254" v="1083"/>
          <ac:spMkLst>
            <pc:docMk/>
            <pc:sldMk cId="3278951148" sldId="277"/>
            <ac:spMk id="3" creationId="{3B8B9353-3D48-6C19-1067-ED907AAD5586}"/>
          </ac:spMkLst>
        </pc:spChg>
        <pc:spChg chg="add">
          <ac:chgData name="Rebecca Francis-Davies" userId="S::r.francis-davies@uwtsd.ac.uk::caf69e2c-2198-47a4-8268-c57958bd4ca9" providerId="AD" clId="Web-{128D7183-7643-8806-26E9-C8008FB77A70}" dt="2025-11-23T21:13:17.254" v="1083"/>
          <ac:spMkLst>
            <pc:docMk/>
            <pc:sldMk cId="3278951148" sldId="277"/>
            <ac:spMk id="9" creationId="{817D949E-564D-4503-A64E-D22FA3232C29}"/>
          </ac:spMkLst>
        </pc:spChg>
        <pc:spChg chg="add">
          <ac:chgData name="Rebecca Francis-Davies" userId="S::r.francis-davies@uwtsd.ac.uk::caf69e2c-2198-47a4-8268-c57958bd4ca9" providerId="AD" clId="Web-{128D7183-7643-8806-26E9-C8008FB77A70}" dt="2025-11-23T21:13:17.254" v="1083"/>
          <ac:spMkLst>
            <pc:docMk/>
            <pc:sldMk cId="3278951148" sldId="277"/>
            <ac:spMk id="11" creationId="{2C8EEB27-9249-8B3A-C8C2-18F9DC480810}"/>
          </ac:spMkLst>
        </pc:spChg>
        <pc:spChg chg="add">
          <ac:chgData name="Rebecca Francis-Davies" userId="S::r.francis-davies@uwtsd.ac.uk::caf69e2c-2198-47a4-8268-c57958bd4ca9" providerId="AD" clId="Web-{128D7183-7643-8806-26E9-C8008FB77A70}" dt="2025-11-23T21:13:17.254" v="1083"/>
          <ac:spMkLst>
            <pc:docMk/>
            <pc:sldMk cId="3278951148" sldId="277"/>
            <ac:spMk id="13" creationId="{18482CAC-96FF-EBE5-E97D-0BE2B8A51E3F}"/>
          </ac:spMkLst>
        </pc:spChg>
        <pc:graphicFrameChg chg="add">
          <ac:chgData name="Rebecca Francis-Davies" userId="S::r.francis-davies@uwtsd.ac.uk::caf69e2c-2198-47a4-8268-c57958bd4ca9" providerId="AD" clId="Web-{128D7183-7643-8806-26E9-C8008FB77A70}" dt="2025-11-23T21:13:17.254" v="1083"/>
          <ac:graphicFrameMkLst>
            <pc:docMk/>
            <pc:sldMk cId="3278951148" sldId="277"/>
            <ac:graphicFrameMk id="5" creationId="{2F577A85-BF5B-45ED-3156-8903225030AD}"/>
          </ac:graphicFrameMkLst>
        </pc:graphicFrameChg>
      </pc:sldChg>
      <pc:sldChg chg="modSp new">
        <pc:chgData name="Rebecca Francis-Davies" userId="S::r.francis-davies@uwtsd.ac.uk::caf69e2c-2198-47a4-8268-c57958bd4ca9" providerId="AD" clId="Web-{128D7183-7643-8806-26E9-C8008FB77A70}" dt="2025-11-23T21:17:59.523" v="1098" actId="20577"/>
        <pc:sldMkLst>
          <pc:docMk/>
          <pc:sldMk cId="1665427660" sldId="278"/>
        </pc:sldMkLst>
        <pc:spChg chg="mod">
          <ac:chgData name="Rebecca Francis-Davies" userId="S::r.francis-davies@uwtsd.ac.uk::caf69e2c-2198-47a4-8268-c57958bd4ca9" providerId="AD" clId="Web-{128D7183-7643-8806-26E9-C8008FB77A70}" dt="2025-11-23T21:17:27.490" v="1086" actId="20577"/>
          <ac:spMkLst>
            <pc:docMk/>
            <pc:sldMk cId="1665427660" sldId="278"/>
            <ac:spMk id="2" creationId="{522F38C3-62DB-6948-9644-5044A6FAD6DC}"/>
          </ac:spMkLst>
        </pc:spChg>
        <pc:spChg chg="mod">
          <ac:chgData name="Rebecca Francis-Davies" userId="S::r.francis-davies@uwtsd.ac.uk::caf69e2c-2198-47a4-8268-c57958bd4ca9" providerId="AD" clId="Web-{128D7183-7643-8806-26E9-C8008FB77A70}" dt="2025-11-23T21:17:59.523" v="1098" actId="20577"/>
          <ac:spMkLst>
            <pc:docMk/>
            <pc:sldMk cId="1665427660" sldId="278"/>
            <ac:spMk id="3" creationId="{AF7ACD9E-A6F1-0831-308F-39BE785A414B}"/>
          </ac:spMkLst>
        </pc:spChg>
      </pc:sldChg>
      <pc:sldMasterChg chg="del delSldLayout">
        <pc:chgData name="Rebecca Francis-Davies" userId="S::r.francis-davies@uwtsd.ac.uk::caf69e2c-2198-47a4-8268-c57958bd4ca9" providerId="AD" clId="Web-{128D7183-7643-8806-26E9-C8008FB77A70}" dt="2025-11-23T20:39:57.323" v="16"/>
        <pc:sldMasterMkLst>
          <pc:docMk/>
          <pc:sldMasterMk cId="2460954070" sldId="2147483660"/>
        </pc:sldMasterMkLst>
        <pc:sldLayoutChg chg="del">
          <pc:chgData name="Rebecca Francis-Davies" userId="S::r.francis-davies@uwtsd.ac.uk::caf69e2c-2198-47a4-8268-c57958bd4ca9" providerId="AD" clId="Web-{128D7183-7643-8806-26E9-C8008FB77A70}" dt="2025-11-23T20:39:57.323" v="16"/>
          <pc:sldLayoutMkLst>
            <pc:docMk/>
            <pc:sldMasterMk cId="2460954070" sldId="2147483660"/>
            <pc:sldLayoutMk cId="2385387890" sldId="2147483661"/>
          </pc:sldLayoutMkLst>
        </pc:sldLayoutChg>
        <pc:sldLayoutChg chg="del">
          <pc:chgData name="Rebecca Francis-Davies" userId="S::r.francis-davies@uwtsd.ac.uk::caf69e2c-2198-47a4-8268-c57958bd4ca9" providerId="AD" clId="Web-{128D7183-7643-8806-26E9-C8008FB77A70}" dt="2025-11-23T20:39:57.323" v="16"/>
          <pc:sldLayoutMkLst>
            <pc:docMk/>
            <pc:sldMasterMk cId="2460954070" sldId="2147483660"/>
            <pc:sldLayoutMk cId="949138452" sldId="2147483662"/>
          </pc:sldLayoutMkLst>
        </pc:sldLayoutChg>
        <pc:sldLayoutChg chg="del">
          <pc:chgData name="Rebecca Francis-Davies" userId="S::r.francis-davies@uwtsd.ac.uk::caf69e2c-2198-47a4-8268-c57958bd4ca9" providerId="AD" clId="Web-{128D7183-7643-8806-26E9-C8008FB77A70}" dt="2025-11-23T20:39:57.323" v="16"/>
          <pc:sldLayoutMkLst>
            <pc:docMk/>
            <pc:sldMasterMk cId="2460954070" sldId="2147483660"/>
            <pc:sldLayoutMk cId="2591524520" sldId="2147483663"/>
          </pc:sldLayoutMkLst>
        </pc:sldLayoutChg>
        <pc:sldLayoutChg chg="del">
          <pc:chgData name="Rebecca Francis-Davies" userId="S::r.francis-davies@uwtsd.ac.uk::caf69e2c-2198-47a4-8268-c57958bd4ca9" providerId="AD" clId="Web-{128D7183-7643-8806-26E9-C8008FB77A70}" dt="2025-11-23T20:39:57.323" v="16"/>
          <pc:sldLayoutMkLst>
            <pc:docMk/>
            <pc:sldMasterMk cId="2460954070" sldId="2147483660"/>
            <pc:sldLayoutMk cId="1203092039" sldId="2147483664"/>
          </pc:sldLayoutMkLst>
        </pc:sldLayoutChg>
        <pc:sldLayoutChg chg="del">
          <pc:chgData name="Rebecca Francis-Davies" userId="S::r.francis-davies@uwtsd.ac.uk::caf69e2c-2198-47a4-8268-c57958bd4ca9" providerId="AD" clId="Web-{128D7183-7643-8806-26E9-C8008FB77A70}" dt="2025-11-23T20:39:57.323" v="16"/>
          <pc:sldLayoutMkLst>
            <pc:docMk/>
            <pc:sldMasterMk cId="2460954070" sldId="2147483660"/>
            <pc:sldLayoutMk cId="3733172339" sldId="2147483665"/>
          </pc:sldLayoutMkLst>
        </pc:sldLayoutChg>
        <pc:sldLayoutChg chg="del">
          <pc:chgData name="Rebecca Francis-Davies" userId="S::r.francis-davies@uwtsd.ac.uk::caf69e2c-2198-47a4-8268-c57958bd4ca9" providerId="AD" clId="Web-{128D7183-7643-8806-26E9-C8008FB77A70}" dt="2025-11-23T20:39:57.323" v="16"/>
          <pc:sldLayoutMkLst>
            <pc:docMk/>
            <pc:sldMasterMk cId="2460954070" sldId="2147483660"/>
            <pc:sldLayoutMk cId="3210312558" sldId="2147483666"/>
          </pc:sldLayoutMkLst>
        </pc:sldLayoutChg>
        <pc:sldLayoutChg chg="del">
          <pc:chgData name="Rebecca Francis-Davies" userId="S::r.francis-davies@uwtsd.ac.uk::caf69e2c-2198-47a4-8268-c57958bd4ca9" providerId="AD" clId="Web-{128D7183-7643-8806-26E9-C8008FB77A70}" dt="2025-11-23T20:39:57.323" v="16"/>
          <pc:sldLayoutMkLst>
            <pc:docMk/>
            <pc:sldMasterMk cId="2460954070" sldId="2147483660"/>
            <pc:sldLayoutMk cId="3146388984" sldId="2147483667"/>
          </pc:sldLayoutMkLst>
        </pc:sldLayoutChg>
        <pc:sldLayoutChg chg="del">
          <pc:chgData name="Rebecca Francis-Davies" userId="S::r.francis-davies@uwtsd.ac.uk::caf69e2c-2198-47a4-8268-c57958bd4ca9" providerId="AD" clId="Web-{128D7183-7643-8806-26E9-C8008FB77A70}" dt="2025-11-23T20:39:57.323" v="16"/>
          <pc:sldLayoutMkLst>
            <pc:docMk/>
            <pc:sldMasterMk cId="2460954070" sldId="2147483660"/>
            <pc:sldLayoutMk cId="3171841454" sldId="2147483668"/>
          </pc:sldLayoutMkLst>
        </pc:sldLayoutChg>
        <pc:sldLayoutChg chg="del">
          <pc:chgData name="Rebecca Francis-Davies" userId="S::r.francis-davies@uwtsd.ac.uk::caf69e2c-2198-47a4-8268-c57958bd4ca9" providerId="AD" clId="Web-{128D7183-7643-8806-26E9-C8008FB77A70}" dt="2025-11-23T20:39:57.323" v="16"/>
          <pc:sldLayoutMkLst>
            <pc:docMk/>
            <pc:sldMasterMk cId="2460954070" sldId="2147483660"/>
            <pc:sldLayoutMk cId="1718958274" sldId="2147483669"/>
          </pc:sldLayoutMkLst>
        </pc:sldLayoutChg>
        <pc:sldLayoutChg chg="del">
          <pc:chgData name="Rebecca Francis-Davies" userId="S::r.francis-davies@uwtsd.ac.uk::caf69e2c-2198-47a4-8268-c57958bd4ca9" providerId="AD" clId="Web-{128D7183-7643-8806-26E9-C8008FB77A70}" dt="2025-11-23T20:39:57.323" v="16"/>
          <pc:sldLayoutMkLst>
            <pc:docMk/>
            <pc:sldMasterMk cId="2460954070" sldId="2147483660"/>
            <pc:sldLayoutMk cId="2202905451" sldId="2147483670"/>
          </pc:sldLayoutMkLst>
        </pc:sldLayoutChg>
        <pc:sldLayoutChg chg="del">
          <pc:chgData name="Rebecca Francis-Davies" userId="S::r.francis-davies@uwtsd.ac.uk::caf69e2c-2198-47a4-8268-c57958bd4ca9" providerId="AD" clId="Web-{128D7183-7643-8806-26E9-C8008FB77A70}" dt="2025-11-23T20:39:57.323" v="16"/>
          <pc:sldLayoutMkLst>
            <pc:docMk/>
            <pc:sldMasterMk cId="2460954070" sldId="2147483660"/>
            <pc:sldLayoutMk cId="3479445657" sldId="2147483671"/>
          </pc:sldLayoutMkLst>
        </pc:sldLayoutChg>
      </pc:sldMasterChg>
      <pc:sldMasterChg chg="add addSldLayout">
        <pc:chgData name="Rebecca Francis-Davies" userId="S::r.francis-davies@uwtsd.ac.uk::caf69e2c-2198-47a4-8268-c57958bd4ca9" providerId="AD" clId="Web-{128D7183-7643-8806-26E9-C8008FB77A70}" dt="2025-11-23T20:39:57.323" v="16"/>
        <pc:sldMasterMkLst>
          <pc:docMk/>
          <pc:sldMasterMk cId="3162096051" sldId="2147483695"/>
        </pc:sldMasterMkLst>
        <pc:sldLayoutChg chg="add">
          <pc:chgData name="Rebecca Francis-Davies" userId="S::r.francis-davies@uwtsd.ac.uk::caf69e2c-2198-47a4-8268-c57958bd4ca9" providerId="AD" clId="Web-{128D7183-7643-8806-26E9-C8008FB77A70}" dt="2025-11-23T20:39:57.323" v="16"/>
          <pc:sldLayoutMkLst>
            <pc:docMk/>
            <pc:sldMasterMk cId="3162096051" sldId="2147483695"/>
            <pc:sldLayoutMk cId="2772377722" sldId="2147483684"/>
          </pc:sldLayoutMkLst>
        </pc:sldLayoutChg>
        <pc:sldLayoutChg chg="add">
          <pc:chgData name="Rebecca Francis-Davies" userId="S::r.francis-davies@uwtsd.ac.uk::caf69e2c-2198-47a4-8268-c57958bd4ca9" providerId="AD" clId="Web-{128D7183-7643-8806-26E9-C8008FB77A70}" dt="2025-11-23T20:39:57.323" v="16"/>
          <pc:sldLayoutMkLst>
            <pc:docMk/>
            <pc:sldMasterMk cId="3162096051" sldId="2147483695"/>
            <pc:sldLayoutMk cId="431225388" sldId="2147483685"/>
          </pc:sldLayoutMkLst>
        </pc:sldLayoutChg>
        <pc:sldLayoutChg chg="add">
          <pc:chgData name="Rebecca Francis-Davies" userId="S::r.francis-davies@uwtsd.ac.uk::caf69e2c-2198-47a4-8268-c57958bd4ca9" providerId="AD" clId="Web-{128D7183-7643-8806-26E9-C8008FB77A70}" dt="2025-11-23T20:39:57.323" v="16"/>
          <pc:sldLayoutMkLst>
            <pc:docMk/>
            <pc:sldMasterMk cId="3162096051" sldId="2147483695"/>
            <pc:sldLayoutMk cId="2660070352" sldId="2147483686"/>
          </pc:sldLayoutMkLst>
        </pc:sldLayoutChg>
        <pc:sldLayoutChg chg="add">
          <pc:chgData name="Rebecca Francis-Davies" userId="S::r.francis-davies@uwtsd.ac.uk::caf69e2c-2198-47a4-8268-c57958bd4ca9" providerId="AD" clId="Web-{128D7183-7643-8806-26E9-C8008FB77A70}" dt="2025-11-23T20:39:57.323" v="16"/>
          <pc:sldLayoutMkLst>
            <pc:docMk/>
            <pc:sldMasterMk cId="3162096051" sldId="2147483695"/>
            <pc:sldLayoutMk cId="621582207" sldId="2147483687"/>
          </pc:sldLayoutMkLst>
        </pc:sldLayoutChg>
        <pc:sldLayoutChg chg="add">
          <pc:chgData name="Rebecca Francis-Davies" userId="S::r.francis-davies@uwtsd.ac.uk::caf69e2c-2198-47a4-8268-c57958bd4ca9" providerId="AD" clId="Web-{128D7183-7643-8806-26E9-C8008FB77A70}" dt="2025-11-23T20:39:57.323" v="16"/>
          <pc:sldLayoutMkLst>
            <pc:docMk/>
            <pc:sldMasterMk cId="3162096051" sldId="2147483695"/>
            <pc:sldLayoutMk cId="3111836614" sldId="2147483688"/>
          </pc:sldLayoutMkLst>
        </pc:sldLayoutChg>
        <pc:sldLayoutChg chg="add">
          <pc:chgData name="Rebecca Francis-Davies" userId="S::r.francis-davies@uwtsd.ac.uk::caf69e2c-2198-47a4-8268-c57958bd4ca9" providerId="AD" clId="Web-{128D7183-7643-8806-26E9-C8008FB77A70}" dt="2025-11-23T20:39:57.323" v="16"/>
          <pc:sldLayoutMkLst>
            <pc:docMk/>
            <pc:sldMasterMk cId="3162096051" sldId="2147483695"/>
            <pc:sldLayoutMk cId="4055398725" sldId="2147483689"/>
          </pc:sldLayoutMkLst>
        </pc:sldLayoutChg>
        <pc:sldLayoutChg chg="add">
          <pc:chgData name="Rebecca Francis-Davies" userId="S::r.francis-davies@uwtsd.ac.uk::caf69e2c-2198-47a4-8268-c57958bd4ca9" providerId="AD" clId="Web-{128D7183-7643-8806-26E9-C8008FB77A70}" dt="2025-11-23T20:39:57.323" v="16"/>
          <pc:sldLayoutMkLst>
            <pc:docMk/>
            <pc:sldMasterMk cId="3162096051" sldId="2147483695"/>
            <pc:sldLayoutMk cId="2050478448" sldId="2147483690"/>
          </pc:sldLayoutMkLst>
        </pc:sldLayoutChg>
        <pc:sldLayoutChg chg="add">
          <pc:chgData name="Rebecca Francis-Davies" userId="S::r.francis-davies@uwtsd.ac.uk::caf69e2c-2198-47a4-8268-c57958bd4ca9" providerId="AD" clId="Web-{128D7183-7643-8806-26E9-C8008FB77A70}" dt="2025-11-23T20:39:57.323" v="16"/>
          <pc:sldLayoutMkLst>
            <pc:docMk/>
            <pc:sldMasterMk cId="3162096051" sldId="2147483695"/>
            <pc:sldLayoutMk cId="4107550481" sldId="2147483691"/>
          </pc:sldLayoutMkLst>
        </pc:sldLayoutChg>
        <pc:sldLayoutChg chg="add">
          <pc:chgData name="Rebecca Francis-Davies" userId="S::r.francis-davies@uwtsd.ac.uk::caf69e2c-2198-47a4-8268-c57958bd4ca9" providerId="AD" clId="Web-{128D7183-7643-8806-26E9-C8008FB77A70}" dt="2025-11-23T20:39:57.323" v="16"/>
          <pc:sldLayoutMkLst>
            <pc:docMk/>
            <pc:sldMasterMk cId="3162096051" sldId="2147483695"/>
            <pc:sldLayoutMk cId="1272140910" sldId="2147483692"/>
          </pc:sldLayoutMkLst>
        </pc:sldLayoutChg>
        <pc:sldLayoutChg chg="add">
          <pc:chgData name="Rebecca Francis-Davies" userId="S::r.francis-davies@uwtsd.ac.uk::caf69e2c-2198-47a4-8268-c57958bd4ca9" providerId="AD" clId="Web-{128D7183-7643-8806-26E9-C8008FB77A70}" dt="2025-11-23T20:39:57.323" v="16"/>
          <pc:sldLayoutMkLst>
            <pc:docMk/>
            <pc:sldMasterMk cId="3162096051" sldId="2147483695"/>
            <pc:sldLayoutMk cId="510705944" sldId="2147483693"/>
          </pc:sldLayoutMkLst>
        </pc:sldLayoutChg>
        <pc:sldLayoutChg chg="add">
          <pc:chgData name="Rebecca Francis-Davies" userId="S::r.francis-davies@uwtsd.ac.uk::caf69e2c-2198-47a4-8268-c57958bd4ca9" providerId="AD" clId="Web-{128D7183-7643-8806-26E9-C8008FB77A70}" dt="2025-11-23T20:39:57.323" v="16"/>
          <pc:sldLayoutMkLst>
            <pc:docMk/>
            <pc:sldMasterMk cId="3162096051" sldId="2147483695"/>
            <pc:sldLayoutMk cId="1821932684" sldId="2147483694"/>
          </pc:sldLayoutMkLst>
        </pc:sldLayoutChg>
      </pc:sldMasterChg>
    </pc:docChg>
  </pc:docChgLst>
  <pc:docChgLst>
    <pc:chgData name="Rebecca Francis-Davies" userId="S::r.francis-davies@uwtsd.ac.uk::caf69e2c-2198-47a4-8268-c57958bd4ca9" providerId="AD" clId="Web-{9BC2A620-F703-F641-48D5-B03AD0AC63F8}"/>
    <pc:docChg chg="addSld modSld">
      <pc:chgData name="Rebecca Francis-Davies" userId="S::r.francis-davies@uwtsd.ac.uk::caf69e2c-2198-47a4-8268-c57958bd4ca9" providerId="AD" clId="Web-{9BC2A620-F703-F641-48D5-B03AD0AC63F8}" dt="2025-11-23T22:27:02.551" v="77"/>
      <pc:docMkLst>
        <pc:docMk/>
      </pc:docMkLst>
      <pc:sldChg chg="addSp delSp modSp new mod setBg">
        <pc:chgData name="Rebecca Francis-Davies" userId="S::r.francis-davies@uwtsd.ac.uk::caf69e2c-2198-47a4-8268-c57958bd4ca9" providerId="AD" clId="Web-{9BC2A620-F703-F641-48D5-B03AD0AC63F8}" dt="2025-11-23T22:27:02.551" v="77"/>
        <pc:sldMkLst>
          <pc:docMk/>
          <pc:sldMk cId="646759199" sldId="281"/>
        </pc:sldMkLst>
        <pc:spChg chg="mod">
          <ac:chgData name="Rebecca Francis-Davies" userId="S::r.francis-davies@uwtsd.ac.uk::caf69e2c-2198-47a4-8268-c57958bd4ca9" providerId="AD" clId="Web-{9BC2A620-F703-F641-48D5-B03AD0AC63F8}" dt="2025-11-23T22:27:02.551" v="77"/>
          <ac:spMkLst>
            <pc:docMk/>
            <pc:sldMk cId="646759199" sldId="281"/>
            <ac:spMk id="2" creationId="{1C7FAF03-BF51-5B41-EEE2-90396FF34914}"/>
          </ac:spMkLst>
        </pc:spChg>
        <pc:spChg chg="del mod">
          <ac:chgData name="Rebecca Francis-Davies" userId="S::r.francis-davies@uwtsd.ac.uk::caf69e2c-2198-47a4-8268-c57958bd4ca9" providerId="AD" clId="Web-{9BC2A620-F703-F641-48D5-B03AD0AC63F8}" dt="2025-11-23T22:27:02.551" v="77"/>
          <ac:spMkLst>
            <pc:docMk/>
            <pc:sldMk cId="646759199" sldId="281"/>
            <ac:spMk id="3" creationId="{4165C1C3-A82E-A0C2-3B68-7D5343A7A77C}"/>
          </ac:spMkLst>
        </pc:spChg>
        <pc:spChg chg="add">
          <ac:chgData name="Rebecca Francis-Davies" userId="S::r.francis-davies@uwtsd.ac.uk::caf69e2c-2198-47a4-8268-c57958bd4ca9" providerId="AD" clId="Web-{9BC2A620-F703-F641-48D5-B03AD0AC63F8}" dt="2025-11-23T22:27:02.551" v="77"/>
          <ac:spMkLst>
            <pc:docMk/>
            <pc:sldMk cId="646759199" sldId="281"/>
            <ac:spMk id="9" creationId="{04213918-F1EB-4BCE-BE23-F5E9851EE05C}"/>
          </ac:spMkLst>
        </pc:spChg>
        <pc:spChg chg="add">
          <ac:chgData name="Rebecca Francis-Davies" userId="S::r.francis-davies@uwtsd.ac.uk::caf69e2c-2198-47a4-8268-c57958bd4ca9" providerId="AD" clId="Web-{9BC2A620-F703-F641-48D5-B03AD0AC63F8}" dt="2025-11-23T22:27:02.551" v="77"/>
          <ac:spMkLst>
            <pc:docMk/>
            <pc:sldMk cId="646759199" sldId="281"/>
            <ac:spMk id="11" creationId="{2062E862-C7F7-4CA1-B929-D0B75F5E9FB9}"/>
          </ac:spMkLst>
        </pc:spChg>
        <pc:graphicFrameChg chg="add">
          <ac:chgData name="Rebecca Francis-Davies" userId="S::r.francis-davies@uwtsd.ac.uk::caf69e2c-2198-47a4-8268-c57958bd4ca9" providerId="AD" clId="Web-{9BC2A620-F703-F641-48D5-B03AD0AC63F8}" dt="2025-11-23T22:27:02.551" v="77"/>
          <ac:graphicFrameMkLst>
            <pc:docMk/>
            <pc:sldMk cId="646759199" sldId="281"/>
            <ac:graphicFrameMk id="5" creationId="{F16C3CA0-8991-0121-D82C-603BFB3A81D6}"/>
          </ac:graphicFrameMkLst>
        </pc:graphicFrameChg>
      </pc:sldChg>
    </pc:docChg>
  </pc:docChgLst>
  <pc:docChgLst>
    <pc:chgData name="Rebecca Francis-Davies" userId="S::r.francis-davies@uwtsd.ac.uk::caf69e2c-2198-47a4-8268-c57958bd4ca9" providerId="AD" clId="Web-{ADF7DFAE-786F-364D-75A3-AB70B583B195}"/>
    <pc:docChg chg="addSld delSld modSld sldOrd">
      <pc:chgData name="Rebecca Francis-Davies" userId="S::r.francis-davies@uwtsd.ac.uk::caf69e2c-2198-47a4-8268-c57958bd4ca9" providerId="AD" clId="Web-{ADF7DFAE-786F-364D-75A3-AB70B583B195}" dt="2025-11-23T23:05:05.828" v="325"/>
      <pc:docMkLst>
        <pc:docMk/>
      </pc:docMkLst>
      <pc:sldChg chg="addSp delSp modSp new mod ord setBg">
        <pc:chgData name="Rebecca Francis-Davies" userId="S::r.francis-davies@uwtsd.ac.uk::caf69e2c-2198-47a4-8268-c57958bd4ca9" providerId="AD" clId="Web-{ADF7DFAE-786F-364D-75A3-AB70B583B195}" dt="2025-11-23T22:36:00.565" v="15"/>
        <pc:sldMkLst>
          <pc:docMk/>
          <pc:sldMk cId="3960045395" sldId="282"/>
        </pc:sldMkLst>
        <pc:spChg chg="mod">
          <ac:chgData name="Rebecca Francis-Davies" userId="S::r.francis-davies@uwtsd.ac.uk::caf69e2c-2198-47a4-8268-c57958bd4ca9" providerId="AD" clId="Web-{ADF7DFAE-786F-364D-75A3-AB70B583B195}" dt="2025-11-23T22:35:22.908" v="13"/>
          <ac:spMkLst>
            <pc:docMk/>
            <pc:sldMk cId="3960045395" sldId="282"/>
            <ac:spMk id="2" creationId="{A50D95EE-C5DB-B1B2-7A36-61B0A3261423}"/>
          </ac:spMkLst>
        </pc:spChg>
        <pc:spChg chg="del">
          <ac:chgData name="Rebecca Francis-Davies" userId="S::r.francis-davies@uwtsd.ac.uk::caf69e2c-2198-47a4-8268-c57958bd4ca9" providerId="AD" clId="Web-{ADF7DFAE-786F-364D-75A3-AB70B583B195}" dt="2025-11-23T22:35:18.174" v="12"/>
          <ac:spMkLst>
            <pc:docMk/>
            <pc:sldMk cId="3960045395" sldId="282"/>
            <ac:spMk id="3" creationId="{77E28571-8A07-1938-8509-B56EC84B8CD1}"/>
          </ac:spMkLst>
        </pc:spChg>
        <pc:spChg chg="add">
          <ac:chgData name="Rebecca Francis-Davies" userId="S::r.francis-davies@uwtsd.ac.uk::caf69e2c-2198-47a4-8268-c57958bd4ca9" providerId="AD" clId="Web-{ADF7DFAE-786F-364D-75A3-AB70B583B195}" dt="2025-11-23T22:35:22.908" v="13"/>
          <ac:spMkLst>
            <pc:docMk/>
            <pc:sldMk cId="3960045395" sldId="282"/>
            <ac:spMk id="9" creationId="{774A975B-A886-5202-0489-6965514A0D14}"/>
          </ac:spMkLst>
        </pc:spChg>
        <pc:spChg chg="add">
          <ac:chgData name="Rebecca Francis-Davies" userId="S::r.francis-davies@uwtsd.ac.uk::caf69e2c-2198-47a4-8268-c57958bd4ca9" providerId="AD" clId="Web-{ADF7DFAE-786F-364D-75A3-AB70B583B195}" dt="2025-11-23T22:35:22.908" v="13"/>
          <ac:spMkLst>
            <pc:docMk/>
            <pc:sldMk cId="3960045395" sldId="282"/>
            <ac:spMk id="11" creationId="{EA67E988-5919-57BB-C7DE-D3EAD38A3045}"/>
          </ac:spMkLst>
        </pc:spChg>
        <pc:spChg chg="add">
          <ac:chgData name="Rebecca Francis-Davies" userId="S::r.francis-davies@uwtsd.ac.uk::caf69e2c-2198-47a4-8268-c57958bd4ca9" providerId="AD" clId="Web-{ADF7DFAE-786F-364D-75A3-AB70B583B195}" dt="2025-11-23T22:35:22.908" v="13"/>
          <ac:spMkLst>
            <pc:docMk/>
            <pc:sldMk cId="3960045395" sldId="282"/>
            <ac:spMk id="13" creationId="{5820888B-4EA5-E0E8-6D52-7733E1E77451}"/>
          </ac:spMkLst>
        </pc:spChg>
        <pc:spChg chg="add">
          <ac:chgData name="Rebecca Francis-Davies" userId="S::r.francis-davies@uwtsd.ac.uk::caf69e2c-2198-47a4-8268-c57958bd4ca9" providerId="AD" clId="Web-{ADF7DFAE-786F-364D-75A3-AB70B583B195}" dt="2025-11-23T22:35:22.908" v="13"/>
          <ac:spMkLst>
            <pc:docMk/>
            <pc:sldMk cId="3960045395" sldId="282"/>
            <ac:spMk id="15" creationId="{06B5A8BF-0680-F9A7-27B1-3971EC934783}"/>
          </ac:spMkLst>
        </pc:spChg>
        <pc:picChg chg="add mod ord">
          <ac:chgData name="Rebecca Francis-Davies" userId="S::r.francis-davies@uwtsd.ac.uk::caf69e2c-2198-47a4-8268-c57958bd4ca9" providerId="AD" clId="Web-{ADF7DFAE-786F-364D-75A3-AB70B583B195}" dt="2025-11-23T22:35:22.908" v="13"/>
          <ac:picMkLst>
            <pc:docMk/>
            <pc:sldMk cId="3960045395" sldId="282"/>
            <ac:picMk id="4" creationId="{941AFC3C-C2CF-7137-5F01-5B3C860C2E9F}"/>
          </ac:picMkLst>
        </pc:picChg>
      </pc:sldChg>
      <pc:sldChg chg="addSp delSp modSp new mod setBg">
        <pc:chgData name="Rebecca Francis-Davies" userId="S::r.francis-davies@uwtsd.ac.uk::caf69e2c-2198-47a4-8268-c57958bd4ca9" providerId="AD" clId="Web-{ADF7DFAE-786F-364D-75A3-AB70B583B195}" dt="2025-11-23T22:36:40.729" v="18"/>
        <pc:sldMkLst>
          <pc:docMk/>
          <pc:sldMk cId="2219097513" sldId="283"/>
        </pc:sldMkLst>
        <pc:spChg chg="del">
          <ac:chgData name="Rebecca Francis-Davies" userId="S::r.francis-davies@uwtsd.ac.uk::caf69e2c-2198-47a4-8268-c57958bd4ca9" providerId="AD" clId="Web-{ADF7DFAE-786F-364D-75A3-AB70B583B195}" dt="2025-11-23T22:36:40.729" v="18"/>
          <ac:spMkLst>
            <pc:docMk/>
            <pc:sldMk cId="2219097513" sldId="283"/>
            <ac:spMk id="2" creationId="{0BF699DE-2E9A-E6F0-B619-936401B5B2E1}"/>
          </ac:spMkLst>
        </pc:spChg>
        <pc:spChg chg="del">
          <ac:chgData name="Rebecca Francis-Davies" userId="S::r.francis-davies@uwtsd.ac.uk::caf69e2c-2198-47a4-8268-c57958bd4ca9" providerId="AD" clId="Web-{ADF7DFAE-786F-364D-75A3-AB70B583B195}" dt="2025-11-23T22:36:36.181" v="17"/>
          <ac:spMkLst>
            <pc:docMk/>
            <pc:sldMk cId="2219097513" sldId="283"/>
            <ac:spMk id="3" creationId="{AD4A94F9-0AE4-7726-C674-07767339EFD8}"/>
          </ac:spMkLst>
        </pc:spChg>
        <pc:spChg chg="add">
          <ac:chgData name="Rebecca Francis-Davies" userId="S::r.francis-davies@uwtsd.ac.uk::caf69e2c-2198-47a4-8268-c57958bd4ca9" providerId="AD" clId="Web-{ADF7DFAE-786F-364D-75A3-AB70B583B195}" dt="2025-11-23T22:36:40.729" v="18"/>
          <ac:spMkLst>
            <pc:docMk/>
            <pc:sldMk cId="2219097513" sldId="283"/>
            <ac:spMk id="9" creationId="{E20BB609-EF92-42DB-836C-0699A590B5CF}"/>
          </ac:spMkLst>
        </pc:spChg>
        <pc:spChg chg="add">
          <ac:chgData name="Rebecca Francis-Davies" userId="S::r.francis-davies@uwtsd.ac.uk::caf69e2c-2198-47a4-8268-c57958bd4ca9" providerId="AD" clId="Web-{ADF7DFAE-786F-364D-75A3-AB70B583B195}" dt="2025-11-23T22:36:40.729" v="18"/>
          <ac:spMkLst>
            <pc:docMk/>
            <pc:sldMk cId="2219097513" sldId="283"/>
            <ac:spMk id="11" creationId="{B2C335F7-F61C-4EB4-80F2-4B1438FE66BB}"/>
          </ac:spMkLst>
        </pc:spChg>
        <pc:picChg chg="add mod ord">
          <ac:chgData name="Rebecca Francis-Davies" userId="S::r.francis-davies@uwtsd.ac.uk::caf69e2c-2198-47a4-8268-c57958bd4ca9" providerId="AD" clId="Web-{ADF7DFAE-786F-364D-75A3-AB70B583B195}" dt="2025-11-23T22:36:40.729" v="18"/>
          <ac:picMkLst>
            <pc:docMk/>
            <pc:sldMk cId="2219097513" sldId="283"/>
            <ac:picMk id="4" creationId="{16CD07A4-A1E3-ECA9-A724-541E88B16CCB}"/>
          </ac:picMkLst>
        </pc:picChg>
      </pc:sldChg>
      <pc:sldChg chg="addSp delSp modSp new mod setBg">
        <pc:chgData name="Rebecca Francis-Davies" userId="S::r.francis-davies@uwtsd.ac.uk::caf69e2c-2198-47a4-8268-c57958bd4ca9" providerId="AD" clId="Web-{ADF7DFAE-786F-364D-75A3-AB70B583B195}" dt="2025-11-23T22:38:33.918" v="21"/>
        <pc:sldMkLst>
          <pc:docMk/>
          <pc:sldMk cId="2555017388" sldId="284"/>
        </pc:sldMkLst>
        <pc:spChg chg="del">
          <ac:chgData name="Rebecca Francis-Davies" userId="S::r.francis-davies@uwtsd.ac.uk::caf69e2c-2198-47a4-8268-c57958bd4ca9" providerId="AD" clId="Web-{ADF7DFAE-786F-364D-75A3-AB70B583B195}" dt="2025-11-23T22:38:33.918" v="21"/>
          <ac:spMkLst>
            <pc:docMk/>
            <pc:sldMk cId="2555017388" sldId="284"/>
            <ac:spMk id="2" creationId="{ACEF5D6E-9E06-A652-786B-78B662262C4C}"/>
          </ac:spMkLst>
        </pc:spChg>
        <pc:spChg chg="del">
          <ac:chgData name="Rebecca Francis-Davies" userId="S::r.francis-davies@uwtsd.ac.uk::caf69e2c-2198-47a4-8268-c57958bd4ca9" providerId="AD" clId="Web-{ADF7DFAE-786F-364D-75A3-AB70B583B195}" dt="2025-11-23T22:38:30.949" v="20"/>
          <ac:spMkLst>
            <pc:docMk/>
            <pc:sldMk cId="2555017388" sldId="284"/>
            <ac:spMk id="3" creationId="{A1D4AFDC-E6EE-99FE-4462-074F14FFE424}"/>
          </ac:spMkLst>
        </pc:spChg>
        <pc:spChg chg="add">
          <ac:chgData name="Rebecca Francis-Davies" userId="S::r.francis-davies@uwtsd.ac.uk::caf69e2c-2198-47a4-8268-c57958bd4ca9" providerId="AD" clId="Web-{ADF7DFAE-786F-364D-75A3-AB70B583B195}" dt="2025-11-23T22:38:33.918" v="21"/>
          <ac:spMkLst>
            <pc:docMk/>
            <pc:sldMk cId="2555017388" sldId="284"/>
            <ac:spMk id="9" creationId="{E20BB609-EF92-42DB-836C-0699A590B5CF}"/>
          </ac:spMkLst>
        </pc:spChg>
        <pc:picChg chg="add mod ord">
          <ac:chgData name="Rebecca Francis-Davies" userId="S::r.francis-davies@uwtsd.ac.uk::caf69e2c-2198-47a4-8268-c57958bd4ca9" providerId="AD" clId="Web-{ADF7DFAE-786F-364D-75A3-AB70B583B195}" dt="2025-11-23T22:38:33.918" v="21"/>
          <ac:picMkLst>
            <pc:docMk/>
            <pc:sldMk cId="2555017388" sldId="284"/>
            <ac:picMk id="4" creationId="{653186E6-4CCF-CF08-C3A2-F36B53417CBE}"/>
          </ac:picMkLst>
        </pc:picChg>
      </pc:sldChg>
      <pc:sldChg chg="addSp modSp new mod setBg">
        <pc:chgData name="Rebecca Francis-Davies" userId="S::r.francis-davies@uwtsd.ac.uk::caf69e2c-2198-47a4-8268-c57958bd4ca9" providerId="AD" clId="Web-{ADF7DFAE-786F-364D-75A3-AB70B583B195}" dt="2025-11-23T22:41:55.765" v="44"/>
        <pc:sldMkLst>
          <pc:docMk/>
          <pc:sldMk cId="2227539767" sldId="285"/>
        </pc:sldMkLst>
        <pc:spChg chg="mod">
          <ac:chgData name="Rebecca Francis-Davies" userId="S::r.francis-davies@uwtsd.ac.uk::caf69e2c-2198-47a4-8268-c57958bd4ca9" providerId="AD" clId="Web-{ADF7DFAE-786F-364D-75A3-AB70B583B195}" dt="2025-11-23T22:41:55.765" v="44"/>
          <ac:spMkLst>
            <pc:docMk/>
            <pc:sldMk cId="2227539767" sldId="285"/>
            <ac:spMk id="2" creationId="{F63B6E20-9D57-8467-2668-FE40F27D246F}"/>
          </ac:spMkLst>
        </pc:spChg>
        <pc:spChg chg="mod">
          <ac:chgData name="Rebecca Francis-Davies" userId="S::r.francis-davies@uwtsd.ac.uk::caf69e2c-2198-47a4-8268-c57958bd4ca9" providerId="AD" clId="Web-{ADF7DFAE-786F-364D-75A3-AB70B583B195}" dt="2025-11-23T22:41:55.765" v="44"/>
          <ac:spMkLst>
            <pc:docMk/>
            <pc:sldMk cId="2227539767" sldId="285"/>
            <ac:spMk id="3" creationId="{979F28CB-827F-3E62-E0CC-604E5C6F384A}"/>
          </ac:spMkLst>
        </pc:spChg>
        <pc:spChg chg="add">
          <ac:chgData name="Rebecca Francis-Davies" userId="S::r.francis-davies@uwtsd.ac.uk::caf69e2c-2198-47a4-8268-c57958bd4ca9" providerId="AD" clId="Web-{ADF7DFAE-786F-364D-75A3-AB70B583B195}" dt="2025-11-23T22:41:55.765" v="44"/>
          <ac:spMkLst>
            <pc:docMk/>
            <pc:sldMk cId="2227539767" sldId="285"/>
            <ac:spMk id="8" creationId="{EEF92585-7A99-6108-9663-8C59032742EC}"/>
          </ac:spMkLst>
        </pc:spChg>
      </pc:sldChg>
      <pc:sldChg chg="addSp delSp modSp new mod setBg">
        <pc:chgData name="Rebecca Francis-Davies" userId="S::r.francis-davies@uwtsd.ac.uk::caf69e2c-2198-47a4-8268-c57958bd4ca9" providerId="AD" clId="Web-{ADF7DFAE-786F-364D-75A3-AB70B583B195}" dt="2025-11-23T22:46:14.158" v="53"/>
        <pc:sldMkLst>
          <pc:docMk/>
          <pc:sldMk cId="1027692799" sldId="286"/>
        </pc:sldMkLst>
        <pc:spChg chg="del mod">
          <ac:chgData name="Rebecca Francis-Davies" userId="S::r.francis-davies@uwtsd.ac.uk::caf69e2c-2198-47a4-8268-c57958bd4ca9" providerId="AD" clId="Web-{ADF7DFAE-786F-364D-75A3-AB70B583B195}" dt="2025-11-23T22:46:14.158" v="53"/>
          <ac:spMkLst>
            <pc:docMk/>
            <pc:sldMk cId="1027692799" sldId="286"/>
            <ac:spMk id="2" creationId="{753FFC8A-77ED-681E-1B75-12F704B5CF6A}"/>
          </ac:spMkLst>
        </pc:spChg>
        <pc:spChg chg="del">
          <ac:chgData name="Rebecca Francis-Davies" userId="S::r.francis-davies@uwtsd.ac.uk::caf69e2c-2198-47a4-8268-c57958bd4ca9" providerId="AD" clId="Web-{ADF7DFAE-786F-364D-75A3-AB70B583B195}" dt="2025-11-23T22:46:11.220" v="52"/>
          <ac:spMkLst>
            <pc:docMk/>
            <pc:sldMk cId="1027692799" sldId="286"/>
            <ac:spMk id="3" creationId="{15B7A661-E030-FA7C-D698-1E1E73F1D22C}"/>
          </ac:spMkLst>
        </pc:spChg>
        <pc:spChg chg="add">
          <ac:chgData name="Rebecca Francis-Davies" userId="S::r.francis-davies@uwtsd.ac.uk::caf69e2c-2198-47a4-8268-c57958bd4ca9" providerId="AD" clId="Web-{ADF7DFAE-786F-364D-75A3-AB70B583B195}" dt="2025-11-23T22:46:14.158" v="53"/>
          <ac:spMkLst>
            <pc:docMk/>
            <pc:sldMk cId="1027692799" sldId="286"/>
            <ac:spMk id="9" creationId="{E20BB609-EF92-42DB-836C-0699A590B5CF}"/>
          </ac:spMkLst>
        </pc:spChg>
        <pc:spChg chg="add">
          <ac:chgData name="Rebecca Francis-Davies" userId="S::r.francis-davies@uwtsd.ac.uk::caf69e2c-2198-47a4-8268-c57958bd4ca9" providerId="AD" clId="Web-{ADF7DFAE-786F-364D-75A3-AB70B583B195}" dt="2025-11-23T22:46:14.158" v="53"/>
          <ac:spMkLst>
            <pc:docMk/>
            <pc:sldMk cId="1027692799" sldId="286"/>
            <ac:spMk id="11" creationId="{B2C335F7-F61C-4EB4-80F2-4B1438FE66BB}"/>
          </ac:spMkLst>
        </pc:spChg>
        <pc:picChg chg="add mod ord">
          <ac:chgData name="Rebecca Francis-Davies" userId="S::r.francis-davies@uwtsd.ac.uk::caf69e2c-2198-47a4-8268-c57958bd4ca9" providerId="AD" clId="Web-{ADF7DFAE-786F-364D-75A3-AB70B583B195}" dt="2025-11-23T22:46:14.158" v="53"/>
          <ac:picMkLst>
            <pc:docMk/>
            <pc:sldMk cId="1027692799" sldId="286"/>
            <ac:picMk id="4" creationId="{CF8D8B76-E623-596D-8654-BF14E443B0FB}"/>
          </ac:picMkLst>
        </pc:picChg>
      </pc:sldChg>
      <pc:sldChg chg="addSp delSp modSp new mod setBg">
        <pc:chgData name="Rebecca Francis-Davies" userId="S::r.francis-davies@uwtsd.ac.uk::caf69e2c-2198-47a4-8268-c57958bd4ca9" providerId="AD" clId="Web-{ADF7DFAE-786F-364D-75A3-AB70B583B195}" dt="2025-11-23T22:47:18.991" v="56"/>
        <pc:sldMkLst>
          <pc:docMk/>
          <pc:sldMk cId="1331546802" sldId="287"/>
        </pc:sldMkLst>
        <pc:spChg chg="del">
          <ac:chgData name="Rebecca Francis-Davies" userId="S::r.francis-davies@uwtsd.ac.uk::caf69e2c-2198-47a4-8268-c57958bd4ca9" providerId="AD" clId="Web-{ADF7DFAE-786F-364D-75A3-AB70B583B195}" dt="2025-11-23T22:47:18.991" v="56"/>
          <ac:spMkLst>
            <pc:docMk/>
            <pc:sldMk cId="1331546802" sldId="287"/>
            <ac:spMk id="2" creationId="{F92F626C-D82A-6932-4B58-588114036000}"/>
          </ac:spMkLst>
        </pc:spChg>
        <pc:spChg chg="del">
          <ac:chgData name="Rebecca Francis-Davies" userId="S::r.francis-davies@uwtsd.ac.uk::caf69e2c-2198-47a4-8268-c57958bd4ca9" providerId="AD" clId="Web-{ADF7DFAE-786F-364D-75A3-AB70B583B195}" dt="2025-11-23T22:47:16.428" v="55"/>
          <ac:spMkLst>
            <pc:docMk/>
            <pc:sldMk cId="1331546802" sldId="287"/>
            <ac:spMk id="3" creationId="{6907EA83-BA6E-E242-724A-A0EFF56D7D55}"/>
          </ac:spMkLst>
        </pc:spChg>
        <pc:spChg chg="add">
          <ac:chgData name="Rebecca Francis-Davies" userId="S::r.francis-davies@uwtsd.ac.uk::caf69e2c-2198-47a4-8268-c57958bd4ca9" providerId="AD" clId="Web-{ADF7DFAE-786F-364D-75A3-AB70B583B195}" dt="2025-11-23T22:47:18.991" v="56"/>
          <ac:spMkLst>
            <pc:docMk/>
            <pc:sldMk cId="1331546802" sldId="287"/>
            <ac:spMk id="9" creationId="{E20BB609-EF92-42DB-836C-0699A590B5CF}"/>
          </ac:spMkLst>
        </pc:spChg>
        <pc:spChg chg="add">
          <ac:chgData name="Rebecca Francis-Davies" userId="S::r.francis-davies@uwtsd.ac.uk::caf69e2c-2198-47a4-8268-c57958bd4ca9" providerId="AD" clId="Web-{ADF7DFAE-786F-364D-75A3-AB70B583B195}" dt="2025-11-23T22:47:18.991" v="56"/>
          <ac:spMkLst>
            <pc:docMk/>
            <pc:sldMk cId="1331546802" sldId="287"/>
            <ac:spMk id="11" creationId="{B2C335F7-F61C-4EB4-80F2-4B1438FE66BB}"/>
          </ac:spMkLst>
        </pc:spChg>
        <pc:picChg chg="add mod ord">
          <ac:chgData name="Rebecca Francis-Davies" userId="S::r.francis-davies@uwtsd.ac.uk::caf69e2c-2198-47a4-8268-c57958bd4ca9" providerId="AD" clId="Web-{ADF7DFAE-786F-364D-75A3-AB70B583B195}" dt="2025-11-23T22:47:18.991" v="56"/>
          <ac:picMkLst>
            <pc:docMk/>
            <pc:sldMk cId="1331546802" sldId="287"/>
            <ac:picMk id="4" creationId="{03C34FE5-2084-2286-D6C2-7F6573C8297A}"/>
          </ac:picMkLst>
        </pc:picChg>
      </pc:sldChg>
      <pc:sldChg chg="addSp delSp modSp new mod setBg">
        <pc:chgData name="Rebecca Francis-Davies" userId="S::r.francis-davies@uwtsd.ac.uk::caf69e2c-2198-47a4-8268-c57958bd4ca9" providerId="AD" clId="Web-{ADF7DFAE-786F-364D-75A3-AB70B583B195}" dt="2025-11-23T22:48:48.137" v="59"/>
        <pc:sldMkLst>
          <pc:docMk/>
          <pc:sldMk cId="1928174588" sldId="288"/>
        </pc:sldMkLst>
        <pc:spChg chg="del">
          <ac:chgData name="Rebecca Francis-Davies" userId="S::r.francis-davies@uwtsd.ac.uk::caf69e2c-2198-47a4-8268-c57958bd4ca9" providerId="AD" clId="Web-{ADF7DFAE-786F-364D-75A3-AB70B583B195}" dt="2025-11-23T22:48:48.137" v="59"/>
          <ac:spMkLst>
            <pc:docMk/>
            <pc:sldMk cId="1928174588" sldId="288"/>
            <ac:spMk id="2" creationId="{8BD324BE-3F8F-7B7E-7A5B-E35B4A127124}"/>
          </ac:spMkLst>
        </pc:spChg>
        <pc:spChg chg="del">
          <ac:chgData name="Rebecca Francis-Davies" userId="S::r.francis-davies@uwtsd.ac.uk::caf69e2c-2198-47a4-8268-c57958bd4ca9" providerId="AD" clId="Web-{ADF7DFAE-786F-364D-75A3-AB70B583B195}" dt="2025-11-23T22:48:45.340" v="58"/>
          <ac:spMkLst>
            <pc:docMk/>
            <pc:sldMk cId="1928174588" sldId="288"/>
            <ac:spMk id="3" creationId="{66DECFC2-B662-22A5-9542-E2631ABF4C25}"/>
          </ac:spMkLst>
        </pc:spChg>
        <pc:spChg chg="add">
          <ac:chgData name="Rebecca Francis-Davies" userId="S::r.francis-davies@uwtsd.ac.uk::caf69e2c-2198-47a4-8268-c57958bd4ca9" providerId="AD" clId="Web-{ADF7DFAE-786F-364D-75A3-AB70B583B195}" dt="2025-11-23T22:48:48.137" v="59"/>
          <ac:spMkLst>
            <pc:docMk/>
            <pc:sldMk cId="1928174588" sldId="288"/>
            <ac:spMk id="9" creationId="{E20BB609-EF92-42DB-836C-0699A590B5CF}"/>
          </ac:spMkLst>
        </pc:spChg>
        <pc:spChg chg="add">
          <ac:chgData name="Rebecca Francis-Davies" userId="S::r.francis-davies@uwtsd.ac.uk::caf69e2c-2198-47a4-8268-c57958bd4ca9" providerId="AD" clId="Web-{ADF7DFAE-786F-364D-75A3-AB70B583B195}" dt="2025-11-23T22:48:48.137" v="59"/>
          <ac:spMkLst>
            <pc:docMk/>
            <pc:sldMk cId="1928174588" sldId="288"/>
            <ac:spMk id="11" creationId="{B2C335F7-F61C-4EB4-80F2-4B1438FE66BB}"/>
          </ac:spMkLst>
        </pc:spChg>
        <pc:picChg chg="add mod ord">
          <ac:chgData name="Rebecca Francis-Davies" userId="S::r.francis-davies@uwtsd.ac.uk::caf69e2c-2198-47a4-8268-c57958bd4ca9" providerId="AD" clId="Web-{ADF7DFAE-786F-364D-75A3-AB70B583B195}" dt="2025-11-23T22:48:48.137" v="59"/>
          <ac:picMkLst>
            <pc:docMk/>
            <pc:sldMk cId="1928174588" sldId="288"/>
            <ac:picMk id="4" creationId="{F0D22169-4F8D-BDB8-DF68-E356124DE04D}"/>
          </ac:picMkLst>
        </pc:picChg>
      </pc:sldChg>
      <pc:sldChg chg="addSp delSp modSp new mod setBg">
        <pc:chgData name="Rebecca Francis-Davies" userId="S::r.francis-davies@uwtsd.ac.uk::caf69e2c-2198-47a4-8268-c57958bd4ca9" providerId="AD" clId="Web-{ADF7DFAE-786F-364D-75A3-AB70B583B195}" dt="2025-11-23T22:50:06.344" v="62"/>
        <pc:sldMkLst>
          <pc:docMk/>
          <pc:sldMk cId="23109879" sldId="289"/>
        </pc:sldMkLst>
        <pc:spChg chg="del">
          <ac:chgData name="Rebecca Francis-Davies" userId="S::r.francis-davies@uwtsd.ac.uk::caf69e2c-2198-47a4-8268-c57958bd4ca9" providerId="AD" clId="Web-{ADF7DFAE-786F-364D-75A3-AB70B583B195}" dt="2025-11-23T22:50:06.344" v="62"/>
          <ac:spMkLst>
            <pc:docMk/>
            <pc:sldMk cId="23109879" sldId="289"/>
            <ac:spMk id="2" creationId="{394E79ED-2CF4-4233-64E1-AFE9B1E8F18F}"/>
          </ac:spMkLst>
        </pc:spChg>
        <pc:spChg chg="del">
          <ac:chgData name="Rebecca Francis-Davies" userId="S::r.francis-davies@uwtsd.ac.uk::caf69e2c-2198-47a4-8268-c57958bd4ca9" providerId="AD" clId="Web-{ADF7DFAE-786F-364D-75A3-AB70B583B195}" dt="2025-11-23T22:49:59.719" v="61"/>
          <ac:spMkLst>
            <pc:docMk/>
            <pc:sldMk cId="23109879" sldId="289"/>
            <ac:spMk id="3" creationId="{50624333-FFCF-1272-55EA-18424E55DEF5}"/>
          </ac:spMkLst>
        </pc:spChg>
        <pc:spChg chg="add">
          <ac:chgData name="Rebecca Francis-Davies" userId="S::r.francis-davies@uwtsd.ac.uk::caf69e2c-2198-47a4-8268-c57958bd4ca9" providerId="AD" clId="Web-{ADF7DFAE-786F-364D-75A3-AB70B583B195}" dt="2025-11-23T22:50:06.344" v="62"/>
          <ac:spMkLst>
            <pc:docMk/>
            <pc:sldMk cId="23109879" sldId="289"/>
            <ac:spMk id="9" creationId="{E20BB609-EF92-42DB-836C-0699A590B5CF}"/>
          </ac:spMkLst>
        </pc:spChg>
        <pc:spChg chg="add">
          <ac:chgData name="Rebecca Francis-Davies" userId="S::r.francis-davies@uwtsd.ac.uk::caf69e2c-2198-47a4-8268-c57958bd4ca9" providerId="AD" clId="Web-{ADF7DFAE-786F-364D-75A3-AB70B583B195}" dt="2025-11-23T22:50:06.344" v="62"/>
          <ac:spMkLst>
            <pc:docMk/>
            <pc:sldMk cId="23109879" sldId="289"/>
            <ac:spMk id="11" creationId="{B2C335F7-F61C-4EB4-80F2-4B1438FE66BB}"/>
          </ac:spMkLst>
        </pc:spChg>
        <pc:picChg chg="add mod ord">
          <ac:chgData name="Rebecca Francis-Davies" userId="S::r.francis-davies@uwtsd.ac.uk::caf69e2c-2198-47a4-8268-c57958bd4ca9" providerId="AD" clId="Web-{ADF7DFAE-786F-364D-75A3-AB70B583B195}" dt="2025-11-23T22:50:06.344" v="62"/>
          <ac:picMkLst>
            <pc:docMk/>
            <pc:sldMk cId="23109879" sldId="289"/>
            <ac:picMk id="4" creationId="{91C890E2-C1C3-A32B-078C-9EE86BAD650F}"/>
          </ac:picMkLst>
        </pc:picChg>
      </pc:sldChg>
      <pc:sldChg chg="addSp delSp modSp new mod setBg">
        <pc:chgData name="Rebecca Francis-Davies" userId="S::r.francis-davies@uwtsd.ac.uk::caf69e2c-2198-47a4-8268-c57958bd4ca9" providerId="AD" clId="Web-{ADF7DFAE-786F-364D-75A3-AB70B583B195}" dt="2025-11-23T22:50:55.752" v="65"/>
        <pc:sldMkLst>
          <pc:docMk/>
          <pc:sldMk cId="4079524900" sldId="290"/>
        </pc:sldMkLst>
        <pc:spChg chg="del">
          <ac:chgData name="Rebecca Francis-Davies" userId="S::r.francis-davies@uwtsd.ac.uk::caf69e2c-2198-47a4-8268-c57958bd4ca9" providerId="AD" clId="Web-{ADF7DFAE-786F-364D-75A3-AB70B583B195}" dt="2025-11-23T22:50:55.752" v="65"/>
          <ac:spMkLst>
            <pc:docMk/>
            <pc:sldMk cId="4079524900" sldId="290"/>
            <ac:spMk id="2" creationId="{3D2F9EE7-517A-3DED-B45E-6C6F9108C192}"/>
          </ac:spMkLst>
        </pc:spChg>
        <pc:spChg chg="del">
          <ac:chgData name="Rebecca Francis-Davies" userId="S::r.francis-davies@uwtsd.ac.uk::caf69e2c-2198-47a4-8268-c57958bd4ca9" providerId="AD" clId="Web-{ADF7DFAE-786F-364D-75A3-AB70B583B195}" dt="2025-11-23T22:50:53.096" v="64"/>
          <ac:spMkLst>
            <pc:docMk/>
            <pc:sldMk cId="4079524900" sldId="290"/>
            <ac:spMk id="3" creationId="{83577D8E-ABD5-2377-9A58-E757CCB8082C}"/>
          </ac:spMkLst>
        </pc:spChg>
        <pc:spChg chg="add">
          <ac:chgData name="Rebecca Francis-Davies" userId="S::r.francis-davies@uwtsd.ac.uk::caf69e2c-2198-47a4-8268-c57958bd4ca9" providerId="AD" clId="Web-{ADF7DFAE-786F-364D-75A3-AB70B583B195}" dt="2025-11-23T22:50:55.752" v="65"/>
          <ac:spMkLst>
            <pc:docMk/>
            <pc:sldMk cId="4079524900" sldId="290"/>
            <ac:spMk id="9" creationId="{E20BB609-EF92-42DB-836C-0699A590B5CF}"/>
          </ac:spMkLst>
        </pc:spChg>
        <pc:spChg chg="add">
          <ac:chgData name="Rebecca Francis-Davies" userId="S::r.francis-davies@uwtsd.ac.uk::caf69e2c-2198-47a4-8268-c57958bd4ca9" providerId="AD" clId="Web-{ADF7DFAE-786F-364D-75A3-AB70B583B195}" dt="2025-11-23T22:50:55.752" v="65"/>
          <ac:spMkLst>
            <pc:docMk/>
            <pc:sldMk cId="4079524900" sldId="290"/>
            <ac:spMk id="11" creationId="{B2C335F7-F61C-4EB4-80F2-4B1438FE66BB}"/>
          </ac:spMkLst>
        </pc:spChg>
        <pc:picChg chg="add mod ord">
          <ac:chgData name="Rebecca Francis-Davies" userId="S::r.francis-davies@uwtsd.ac.uk::caf69e2c-2198-47a4-8268-c57958bd4ca9" providerId="AD" clId="Web-{ADF7DFAE-786F-364D-75A3-AB70B583B195}" dt="2025-11-23T22:50:55.752" v="65"/>
          <ac:picMkLst>
            <pc:docMk/>
            <pc:sldMk cId="4079524900" sldId="290"/>
            <ac:picMk id="4" creationId="{02D59F4F-AC6A-7336-4E31-B6133510D479}"/>
          </ac:picMkLst>
        </pc:picChg>
      </pc:sldChg>
      <pc:sldChg chg="new del">
        <pc:chgData name="Rebecca Francis-Davies" userId="S::r.francis-davies@uwtsd.ac.uk::caf69e2c-2198-47a4-8268-c57958bd4ca9" providerId="AD" clId="Web-{ADF7DFAE-786F-364D-75A3-AB70B583B195}" dt="2025-11-23T22:51:42.660" v="68"/>
        <pc:sldMkLst>
          <pc:docMk/>
          <pc:sldMk cId="2206535243" sldId="291"/>
        </pc:sldMkLst>
      </pc:sldChg>
      <pc:sldChg chg="add ord">
        <pc:chgData name="Rebecca Francis-Davies" userId="S::r.francis-davies@uwtsd.ac.uk::caf69e2c-2198-47a4-8268-c57958bd4ca9" providerId="AD" clId="Web-{ADF7DFAE-786F-364D-75A3-AB70B583B195}" dt="2025-11-23T22:52:06.973" v="69"/>
        <pc:sldMkLst>
          <pc:docMk/>
          <pc:sldMk cId="2195739455" sldId="292"/>
        </pc:sldMkLst>
      </pc:sldChg>
      <pc:sldChg chg="addSp delSp modSp new mod setBg">
        <pc:chgData name="Rebecca Francis-Davies" userId="S::r.francis-davies@uwtsd.ac.uk::caf69e2c-2198-47a4-8268-c57958bd4ca9" providerId="AD" clId="Web-{ADF7DFAE-786F-364D-75A3-AB70B583B195}" dt="2025-11-23T22:53:47.074" v="72"/>
        <pc:sldMkLst>
          <pc:docMk/>
          <pc:sldMk cId="3970982049" sldId="293"/>
        </pc:sldMkLst>
        <pc:spChg chg="del">
          <ac:chgData name="Rebecca Francis-Davies" userId="S::r.francis-davies@uwtsd.ac.uk::caf69e2c-2198-47a4-8268-c57958bd4ca9" providerId="AD" clId="Web-{ADF7DFAE-786F-364D-75A3-AB70B583B195}" dt="2025-11-23T22:53:47.074" v="72"/>
          <ac:spMkLst>
            <pc:docMk/>
            <pc:sldMk cId="3970982049" sldId="293"/>
            <ac:spMk id="2" creationId="{1D8A976E-2C41-09A0-1C6B-8BA00CEA45C7}"/>
          </ac:spMkLst>
        </pc:spChg>
        <pc:spChg chg="del">
          <ac:chgData name="Rebecca Francis-Davies" userId="S::r.francis-davies@uwtsd.ac.uk::caf69e2c-2198-47a4-8268-c57958bd4ca9" providerId="AD" clId="Web-{ADF7DFAE-786F-364D-75A3-AB70B583B195}" dt="2025-11-23T22:53:43.980" v="71"/>
          <ac:spMkLst>
            <pc:docMk/>
            <pc:sldMk cId="3970982049" sldId="293"/>
            <ac:spMk id="3" creationId="{FE72B9B1-48C7-2625-D2A7-8BB7834F7E04}"/>
          </ac:spMkLst>
        </pc:spChg>
        <pc:spChg chg="add">
          <ac:chgData name="Rebecca Francis-Davies" userId="S::r.francis-davies@uwtsd.ac.uk::caf69e2c-2198-47a4-8268-c57958bd4ca9" providerId="AD" clId="Web-{ADF7DFAE-786F-364D-75A3-AB70B583B195}" dt="2025-11-23T22:53:47.074" v="72"/>
          <ac:spMkLst>
            <pc:docMk/>
            <pc:sldMk cId="3970982049" sldId="293"/>
            <ac:spMk id="9" creationId="{E20BB609-EF92-42DB-836C-0699A590B5CF}"/>
          </ac:spMkLst>
        </pc:spChg>
        <pc:spChg chg="add">
          <ac:chgData name="Rebecca Francis-Davies" userId="S::r.francis-davies@uwtsd.ac.uk::caf69e2c-2198-47a4-8268-c57958bd4ca9" providerId="AD" clId="Web-{ADF7DFAE-786F-364D-75A3-AB70B583B195}" dt="2025-11-23T22:53:47.074" v="72"/>
          <ac:spMkLst>
            <pc:docMk/>
            <pc:sldMk cId="3970982049" sldId="293"/>
            <ac:spMk id="11" creationId="{B2C335F7-F61C-4EB4-80F2-4B1438FE66BB}"/>
          </ac:spMkLst>
        </pc:spChg>
        <pc:picChg chg="add mod ord">
          <ac:chgData name="Rebecca Francis-Davies" userId="S::r.francis-davies@uwtsd.ac.uk::caf69e2c-2198-47a4-8268-c57958bd4ca9" providerId="AD" clId="Web-{ADF7DFAE-786F-364D-75A3-AB70B583B195}" dt="2025-11-23T22:53:47.074" v="72"/>
          <ac:picMkLst>
            <pc:docMk/>
            <pc:sldMk cId="3970982049" sldId="293"/>
            <ac:picMk id="4" creationId="{54759381-9FD8-B0E9-9EDA-F091652ED9ED}"/>
          </ac:picMkLst>
        </pc:picChg>
      </pc:sldChg>
      <pc:sldChg chg="addSp delSp modSp new mod setBg">
        <pc:chgData name="Rebecca Francis-Davies" userId="S::r.francis-davies@uwtsd.ac.uk::caf69e2c-2198-47a4-8268-c57958bd4ca9" providerId="AD" clId="Web-{ADF7DFAE-786F-364D-75A3-AB70B583B195}" dt="2025-11-23T22:54:54.238" v="75"/>
        <pc:sldMkLst>
          <pc:docMk/>
          <pc:sldMk cId="2122113081" sldId="294"/>
        </pc:sldMkLst>
        <pc:spChg chg="del">
          <ac:chgData name="Rebecca Francis-Davies" userId="S::r.francis-davies@uwtsd.ac.uk::caf69e2c-2198-47a4-8268-c57958bd4ca9" providerId="AD" clId="Web-{ADF7DFAE-786F-364D-75A3-AB70B583B195}" dt="2025-11-23T22:54:54.238" v="75"/>
          <ac:spMkLst>
            <pc:docMk/>
            <pc:sldMk cId="2122113081" sldId="294"/>
            <ac:spMk id="2" creationId="{55389539-318B-6A9F-1F66-3444B7407671}"/>
          </ac:spMkLst>
        </pc:spChg>
        <pc:spChg chg="del">
          <ac:chgData name="Rebecca Francis-Davies" userId="S::r.francis-davies@uwtsd.ac.uk::caf69e2c-2198-47a4-8268-c57958bd4ca9" providerId="AD" clId="Web-{ADF7DFAE-786F-364D-75A3-AB70B583B195}" dt="2025-11-23T22:54:51.487" v="74"/>
          <ac:spMkLst>
            <pc:docMk/>
            <pc:sldMk cId="2122113081" sldId="294"/>
            <ac:spMk id="3" creationId="{5FEB3AFD-66B0-B07F-BA3A-943BDF125814}"/>
          </ac:spMkLst>
        </pc:spChg>
        <pc:spChg chg="add">
          <ac:chgData name="Rebecca Francis-Davies" userId="S::r.francis-davies@uwtsd.ac.uk::caf69e2c-2198-47a4-8268-c57958bd4ca9" providerId="AD" clId="Web-{ADF7DFAE-786F-364D-75A3-AB70B583B195}" dt="2025-11-23T22:54:54.238" v="75"/>
          <ac:spMkLst>
            <pc:docMk/>
            <pc:sldMk cId="2122113081" sldId="294"/>
            <ac:spMk id="9" creationId="{E20BB609-EF92-42DB-836C-0699A590B5CF}"/>
          </ac:spMkLst>
        </pc:spChg>
        <pc:spChg chg="add">
          <ac:chgData name="Rebecca Francis-Davies" userId="S::r.francis-davies@uwtsd.ac.uk::caf69e2c-2198-47a4-8268-c57958bd4ca9" providerId="AD" clId="Web-{ADF7DFAE-786F-364D-75A3-AB70B583B195}" dt="2025-11-23T22:54:54.238" v="75"/>
          <ac:spMkLst>
            <pc:docMk/>
            <pc:sldMk cId="2122113081" sldId="294"/>
            <ac:spMk id="11" creationId="{B2C335F7-F61C-4EB4-80F2-4B1438FE66BB}"/>
          </ac:spMkLst>
        </pc:spChg>
        <pc:picChg chg="add mod ord">
          <ac:chgData name="Rebecca Francis-Davies" userId="S::r.francis-davies@uwtsd.ac.uk::caf69e2c-2198-47a4-8268-c57958bd4ca9" providerId="AD" clId="Web-{ADF7DFAE-786F-364D-75A3-AB70B583B195}" dt="2025-11-23T22:54:54.238" v="75"/>
          <ac:picMkLst>
            <pc:docMk/>
            <pc:sldMk cId="2122113081" sldId="294"/>
            <ac:picMk id="4" creationId="{BD02121A-5266-1575-D60B-40AAD1801E83}"/>
          </ac:picMkLst>
        </pc:picChg>
      </pc:sldChg>
      <pc:sldChg chg="addSp delSp modSp new mod setBg setClrOvrMap">
        <pc:chgData name="Rebecca Francis-Davies" userId="S::r.francis-davies@uwtsd.ac.uk::caf69e2c-2198-47a4-8268-c57958bd4ca9" providerId="AD" clId="Web-{ADF7DFAE-786F-364D-75A3-AB70B583B195}" dt="2025-11-23T22:55:45.914" v="87"/>
        <pc:sldMkLst>
          <pc:docMk/>
          <pc:sldMk cId="2306556345" sldId="295"/>
        </pc:sldMkLst>
        <pc:spChg chg="mod">
          <ac:chgData name="Rebecca Francis-Davies" userId="S::r.francis-davies@uwtsd.ac.uk::caf69e2c-2198-47a4-8268-c57958bd4ca9" providerId="AD" clId="Web-{ADF7DFAE-786F-364D-75A3-AB70B583B195}" dt="2025-11-23T22:55:45.914" v="87"/>
          <ac:spMkLst>
            <pc:docMk/>
            <pc:sldMk cId="2306556345" sldId="295"/>
            <ac:spMk id="2" creationId="{A247ECE9-B49F-7B98-8228-D0090464EF2B}"/>
          </ac:spMkLst>
        </pc:spChg>
        <pc:spChg chg="mod">
          <ac:chgData name="Rebecca Francis-Davies" userId="S::r.francis-davies@uwtsd.ac.uk::caf69e2c-2198-47a4-8268-c57958bd4ca9" providerId="AD" clId="Web-{ADF7DFAE-786F-364D-75A3-AB70B583B195}" dt="2025-11-23T22:55:45.914" v="87"/>
          <ac:spMkLst>
            <pc:docMk/>
            <pc:sldMk cId="2306556345" sldId="295"/>
            <ac:spMk id="3" creationId="{5E6A5422-82D6-0CA5-28C9-B2CDA38B7AFC}"/>
          </ac:spMkLst>
        </pc:spChg>
        <pc:spChg chg="add del">
          <ac:chgData name="Rebecca Francis-Davies" userId="S::r.francis-davies@uwtsd.ac.uk::caf69e2c-2198-47a4-8268-c57958bd4ca9" providerId="AD" clId="Web-{ADF7DFAE-786F-364D-75A3-AB70B583B195}" dt="2025-11-23T22:55:45.914" v="87"/>
          <ac:spMkLst>
            <pc:docMk/>
            <pc:sldMk cId="2306556345" sldId="295"/>
            <ac:spMk id="9" creationId="{774A975B-A886-5202-0489-6965514A0D14}"/>
          </ac:spMkLst>
        </pc:spChg>
        <pc:spChg chg="add del">
          <ac:chgData name="Rebecca Francis-Davies" userId="S::r.francis-davies@uwtsd.ac.uk::caf69e2c-2198-47a4-8268-c57958bd4ca9" providerId="AD" clId="Web-{ADF7DFAE-786F-364D-75A3-AB70B583B195}" dt="2025-11-23T22:55:45.914" v="87"/>
          <ac:spMkLst>
            <pc:docMk/>
            <pc:sldMk cId="2306556345" sldId="295"/>
            <ac:spMk id="11" creationId="{EA67E988-5919-57BB-C7DE-D3EAD38A3045}"/>
          </ac:spMkLst>
        </pc:spChg>
        <pc:spChg chg="add del">
          <ac:chgData name="Rebecca Francis-Davies" userId="S::r.francis-davies@uwtsd.ac.uk::caf69e2c-2198-47a4-8268-c57958bd4ca9" providerId="AD" clId="Web-{ADF7DFAE-786F-364D-75A3-AB70B583B195}" dt="2025-11-23T22:55:45.914" v="87"/>
          <ac:spMkLst>
            <pc:docMk/>
            <pc:sldMk cId="2306556345" sldId="295"/>
            <ac:spMk id="13" creationId="{B7E2F724-2FB3-4D1D-A730-739B8654C030}"/>
          </ac:spMkLst>
        </pc:spChg>
        <pc:spChg chg="add del">
          <ac:chgData name="Rebecca Francis-Davies" userId="S::r.francis-davies@uwtsd.ac.uk::caf69e2c-2198-47a4-8268-c57958bd4ca9" providerId="AD" clId="Web-{ADF7DFAE-786F-364D-75A3-AB70B583B195}" dt="2025-11-23T22:55:45.914" v="87"/>
          <ac:spMkLst>
            <pc:docMk/>
            <pc:sldMk cId="2306556345" sldId="295"/>
            <ac:spMk id="15" creationId="{B2C335F7-F61C-4EB4-80F2-4B1438FE66BB}"/>
          </ac:spMkLst>
        </pc:spChg>
        <pc:spChg chg="add">
          <ac:chgData name="Rebecca Francis-Davies" userId="S::r.francis-davies@uwtsd.ac.uk::caf69e2c-2198-47a4-8268-c57958bd4ca9" providerId="AD" clId="Web-{ADF7DFAE-786F-364D-75A3-AB70B583B195}" dt="2025-11-23T22:55:45.914" v="87"/>
          <ac:spMkLst>
            <pc:docMk/>
            <pc:sldMk cId="2306556345" sldId="295"/>
            <ac:spMk id="20" creationId="{774A975B-A886-5202-0489-6965514A0D14}"/>
          </ac:spMkLst>
        </pc:spChg>
        <pc:spChg chg="add">
          <ac:chgData name="Rebecca Francis-Davies" userId="S::r.francis-davies@uwtsd.ac.uk::caf69e2c-2198-47a4-8268-c57958bd4ca9" providerId="AD" clId="Web-{ADF7DFAE-786F-364D-75A3-AB70B583B195}" dt="2025-11-23T22:55:45.914" v="87"/>
          <ac:spMkLst>
            <pc:docMk/>
            <pc:sldMk cId="2306556345" sldId="295"/>
            <ac:spMk id="22" creationId="{EA67E988-5919-57BB-C7DE-D3EAD38A3045}"/>
          </ac:spMkLst>
        </pc:spChg>
        <pc:spChg chg="add">
          <ac:chgData name="Rebecca Francis-Davies" userId="S::r.francis-davies@uwtsd.ac.uk::caf69e2c-2198-47a4-8268-c57958bd4ca9" providerId="AD" clId="Web-{ADF7DFAE-786F-364D-75A3-AB70B583B195}" dt="2025-11-23T22:55:45.914" v="87"/>
          <ac:spMkLst>
            <pc:docMk/>
            <pc:sldMk cId="2306556345" sldId="295"/>
            <ac:spMk id="24" creationId="{5820888B-4EA5-E0E8-6D52-7733E1E77451}"/>
          </ac:spMkLst>
        </pc:spChg>
        <pc:spChg chg="add">
          <ac:chgData name="Rebecca Francis-Davies" userId="S::r.francis-davies@uwtsd.ac.uk::caf69e2c-2198-47a4-8268-c57958bd4ca9" providerId="AD" clId="Web-{ADF7DFAE-786F-364D-75A3-AB70B583B195}" dt="2025-11-23T22:55:45.914" v="87"/>
          <ac:spMkLst>
            <pc:docMk/>
            <pc:sldMk cId="2306556345" sldId="295"/>
            <ac:spMk id="26" creationId="{06B5A8BF-0680-F9A7-27B1-3971EC934783}"/>
          </ac:spMkLst>
        </pc:spChg>
        <pc:picChg chg="add">
          <ac:chgData name="Rebecca Francis-Davies" userId="S::r.francis-davies@uwtsd.ac.uk::caf69e2c-2198-47a4-8268-c57958bd4ca9" providerId="AD" clId="Web-{ADF7DFAE-786F-364D-75A3-AB70B583B195}" dt="2025-11-23T22:55:33.554" v="85"/>
          <ac:picMkLst>
            <pc:docMk/>
            <pc:sldMk cId="2306556345" sldId="295"/>
            <ac:picMk id="5" creationId="{1042408A-8E2C-A95F-E1BE-0D511F161B57}"/>
          </ac:picMkLst>
        </pc:picChg>
      </pc:sldChg>
      <pc:sldChg chg="addSp delSp modSp new mod setBg">
        <pc:chgData name="Rebecca Francis-Davies" userId="S::r.francis-davies@uwtsd.ac.uk::caf69e2c-2198-47a4-8268-c57958bd4ca9" providerId="AD" clId="Web-{ADF7DFAE-786F-364D-75A3-AB70B583B195}" dt="2025-11-23T22:57:38.703" v="90"/>
        <pc:sldMkLst>
          <pc:docMk/>
          <pc:sldMk cId="3369977113" sldId="296"/>
        </pc:sldMkLst>
        <pc:spChg chg="del">
          <ac:chgData name="Rebecca Francis-Davies" userId="S::r.francis-davies@uwtsd.ac.uk::caf69e2c-2198-47a4-8268-c57958bd4ca9" providerId="AD" clId="Web-{ADF7DFAE-786F-364D-75A3-AB70B583B195}" dt="2025-11-23T22:57:38.703" v="90"/>
          <ac:spMkLst>
            <pc:docMk/>
            <pc:sldMk cId="3369977113" sldId="296"/>
            <ac:spMk id="2" creationId="{587BE621-D1BC-314D-D873-58B22213A22C}"/>
          </ac:spMkLst>
        </pc:spChg>
        <pc:spChg chg="del">
          <ac:chgData name="Rebecca Francis-Davies" userId="S::r.francis-davies@uwtsd.ac.uk::caf69e2c-2198-47a4-8268-c57958bd4ca9" providerId="AD" clId="Web-{ADF7DFAE-786F-364D-75A3-AB70B583B195}" dt="2025-11-23T22:57:35.719" v="89"/>
          <ac:spMkLst>
            <pc:docMk/>
            <pc:sldMk cId="3369977113" sldId="296"/>
            <ac:spMk id="3" creationId="{2A140BE8-F9B0-60B2-C13B-B8DA51CD9585}"/>
          </ac:spMkLst>
        </pc:spChg>
        <pc:spChg chg="add">
          <ac:chgData name="Rebecca Francis-Davies" userId="S::r.francis-davies@uwtsd.ac.uk::caf69e2c-2198-47a4-8268-c57958bd4ca9" providerId="AD" clId="Web-{ADF7DFAE-786F-364D-75A3-AB70B583B195}" dt="2025-11-23T22:57:38.703" v="90"/>
          <ac:spMkLst>
            <pc:docMk/>
            <pc:sldMk cId="3369977113" sldId="296"/>
            <ac:spMk id="9" creationId="{E20BB609-EF92-42DB-836C-0699A590B5CF}"/>
          </ac:spMkLst>
        </pc:spChg>
        <pc:spChg chg="add">
          <ac:chgData name="Rebecca Francis-Davies" userId="S::r.francis-davies@uwtsd.ac.uk::caf69e2c-2198-47a4-8268-c57958bd4ca9" providerId="AD" clId="Web-{ADF7DFAE-786F-364D-75A3-AB70B583B195}" dt="2025-11-23T22:57:38.703" v="90"/>
          <ac:spMkLst>
            <pc:docMk/>
            <pc:sldMk cId="3369977113" sldId="296"/>
            <ac:spMk id="11" creationId="{B2C335F7-F61C-4EB4-80F2-4B1438FE66BB}"/>
          </ac:spMkLst>
        </pc:spChg>
        <pc:picChg chg="add mod ord">
          <ac:chgData name="Rebecca Francis-Davies" userId="S::r.francis-davies@uwtsd.ac.uk::caf69e2c-2198-47a4-8268-c57958bd4ca9" providerId="AD" clId="Web-{ADF7DFAE-786F-364D-75A3-AB70B583B195}" dt="2025-11-23T22:57:38.703" v="90"/>
          <ac:picMkLst>
            <pc:docMk/>
            <pc:sldMk cId="3369977113" sldId="296"/>
            <ac:picMk id="4" creationId="{02D18D2F-D860-C7F6-0001-0EE69ED64486}"/>
          </ac:picMkLst>
        </pc:picChg>
      </pc:sldChg>
      <pc:sldChg chg="addSp delSp modSp new mod setBg">
        <pc:chgData name="Rebecca Francis-Davies" userId="S::r.francis-davies@uwtsd.ac.uk::caf69e2c-2198-47a4-8268-c57958bd4ca9" providerId="AD" clId="Web-{ADF7DFAE-786F-364D-75A3-AB70B583B195}" dt="2025-11-23T22:58:29.690" v="93"/>
        <pc:sldMkLst>
          <pc:docMk/>
          <pc:sldMk cId="1764197039" sldId="297"/>
        </pc:sldMkLst>
        <pc:spChg chg="del">
          <ac:chgData name="Rebecca Francis-Davies" userId="S::r.francis-davies@uwtsd.ac.uk::caf69e2c-2198-47a4-8268-c57958bd4ca9" providerId="AD" clId="Web-{ADF7DFAE-786F-364D-75A3-AB70B583B195}" dt="2025-11-23T22:58:29.690" v="93"/>
          <ac:spMkLst>
            <pc:docMk/>
            <pc:sldMk cId="1764197039" sldId="297"/>
            <ac:spMk id="2" creationId="{1714615E-A11C-A906-63E7-F76C9B84AB21}"/>
          </ac:spMkLst>
        </pc:spChg>
        <pc:spChg chg="del">
          <ac:chgData name="Rebecca Francis-Davies" userId="S::r.francis-davies@uwtsd.ac.uk::caf69e2c-2198-47a4-8268-c57958bd4ca9" providerId="AD" clId="Web-{ADF7DFAE-786F-364D-75A3-AB70B583B195}" dt="2025-11-23T22:58:24.549" v="92"/>
          <ac:spMkLst>
            <pc:docMk/>
            <pc:sldMk cId="1764197039" sldId="297"/>
            <ac:spMk id="3" creationId="{5B022DEA-4F60-14DB-9DBF-B6EECAA5658E}"/>
          </ac:spMkLst>
        </pc:spChg>
        <pc:spChg chg="add">
          <ac:chgData name="Rebecca Francis-Davies" userId="S::r.francis-davies@uwtsd.ac.uk::caf69e2c-2198-47a4-8268-c57958bd4ca9" providerId="AD" clId="Web-{ADF7DFAE-786F-364D-75A3-AB70B583B195}" dt="2025-11-23T22:58:29.690" v="93"/>
          <ac:spMkLst>
            <pc:docMk/>
            <pc:sldMk cId="1764197039" sldId="297"/>
            <ac:spMk id="9" creationId="{E20BB609-EF92-42DB-836C-0699A590B5CF}"/>
          </ac:spMkLst>
        </pc:spChg>
        <pc:spChg chg="add">
          <ac:chgData name="Rebecca Francis-Davies" userId="S::r.francis-davies@uwtsd.ac.uk::caf69e2c-2198-47a4-8268-c57958bd4ca9" providerId="AD" clId="Web-{ADF7DFAE-786F-364D-75A3-AB70B583B195}" dt="2025-11-23T22:58:29.690" v="93"/>
          <ac:spMkLst>
            <pc:docMk/>
            <pc:sldMk cId="1764197039" sldId="297"/>
            <ac:spMk id="11" creationId="{B2C335F7-F61C-4EB4-80F2-4B1438FE66BB}"/>
          </ac:spMkLst>
        </pc:spChg>
        <pc:picChg chg="add mod ord">
          <ac:chgData name="Rebecca Francis-Davies" userId="S::r.francis-davies@uwtsd.ac.uk::caf69e2c-2198-47a4-8268-c57958bd4ca9" providerId="AD" clId="Web-{ADF7DFAE-786F-364D-75A3-AB70B583B195}" dt="2025-11-23T22:58:29.690" v="93"/>
          <ac:picMkLst>
            <pc:docMk/>
            <pc:sldMk cId="1764197039" sldId="297"/>
            <ac:picMk id="4" creationId="{F0790667-3B72-AF3B-6442-BC133E7FA8A3}"/>
          </ac:picMkLst>
        </pc:picChg>
      </pc:sldChg>
      <pc:sldChg chg="addSp modSp new mod setBg">
        <pc:chgData name="Rebecca Francis-Davies" userId="S::r.francis-davies@uwtsd.ac.uk::caf69e2c-2198-47a4-8268-c57958bd4ca9" providerId="AD" clId="Web-{ADF7DFAE-786F-364D-75A3-AB70B583B195}" dt="2025-11-23T23:01:12.150" v="183" actId="20577"/>
        <pc:sldMkLst>
          <pc:docMk/>
          <pc:sldMk cId="4213450835" sldId="298"/>
        </pc:sldMkLst>
        <pc:spChg chg="mod">
          <ac:chgData name="Rebecca Francis-Davies" userId="S::r.francis-davies@uwtsd.ac.uk::caf69e2c-2198-47a4-8268-c57958bd4ca9" providerId="AD" clId="Web-{ADF7DFAE-786F-364D-75A3-AB70B583B195}" dt="2025-11-23T23:00:44.087" v="181"/>
          <ac:spMkLst>
            <pc:docMk/>
            <pc:sldMk cId="4213450835" sldId="298"/>
            <ac:spMk id="2" creationId="{3BB24765-3031-8BBE-92B9-6B83DFFF22F9}"/>
          </ac:spMkLst>
        </pc:spChg>
        <pc:spChg chg="mod">
          <ac:chgData name="Rebecca Francis-Davies" userId="S::r.francis-davies@uwtsd.ac.uk::caf69e2c-2198-47a4-8268-c57958bd4ca9" providerId="AD" clId="Web-{ADF7DFAE-786F-364D-75A3-AB70B583B195}" dt="2025-11-23T23:01:12.150" v="183" actId="20577"/>
          <ac:spMkLst>
            <pc:docMk/>
            <pc:sldMk cId="4213450835" sldId="298"/>
            <ac:spMk id="3" creationId="{34E86765-280A-DF3E-762B-B9CBAB22B89F}"/>
          </ac:spMkLst>
        </pc:spChg>
        <pc:spChg chg="add">
          <ac:chgData name="Rebecca Francis-Davies" userId="S::r.francis-davies@uwtsd.ac.uk::caf69e2c-2198-47a4-8268-c57958bd4ca9" providerId="AD" clId="Web-{ADF7DFAE-786F-364D-75A3-AB70B583B195}" dt="2025-11-23T23:00:44.087" v="181"/>
          <ac:spMkLst>
            <pc:docMk/>
            <pc:sldMk cId="4213450835" sldId="298"/>
            <ac:spMk id="10" creationId="{9E10BDB4-64F2-477D-A03B-9F8352D5E02E}"/>
          </ac:spMkLst>
        </pc:spChg>
        <pc:spChg chg="add">
          <ac:chgData name="Rebecca Francis-Davies" userId="S::r.francis-davies@uwtsd.ac.uk::caf69e2c-2198-47a4-8268-c57958bd4ca9" providerId="AD" clId="Web-{ADF7DFAE-786F-364D-75A3-AB70B583B195}" dt="2025-11-23T23:00:44.087" v="181"/>
          <ac:spMkLst>
            <pc:docMk/>
            <pc:sldMk cId="4213450835" sldId="298"/>
            <ac:spMk id="12" creationId="{887F59F2-5FBC-40CD-AD35-376AECE49EA6}"/>
          </ac:spMkLst>
        </pc:spChg>
        <pc:spChg chg="add">
          <ac:chgData name="Rebecca Francis-Davies" userId="S::r.francis-davies@uwtsd.ac.uk::caf69e2c-2198-47a4-8268-c57958bd4ca9" providerId="AD" clId="Web-{ADF7DFAE-786F-364D-75A3-AB70B583B195}" dt="2025-11-23T23:00:44.087" v="181"/>
          <ac:spMkLst>
            <pc:docMk/>
            <pc:sldMk cId="4213450835" sldId="298"/>
            <ac:spMk id="14" creationId="{7271C494-8107-3D61-D611-4FBC7C22A2B8}"/>
          </ac:spMkLst>
        </pc:spChg>
        <pc:picChg chg="add">
          <ac:chgData name="Rebecca Francis-Davies" userId="S::r.francis-davies@uwtsd.ac.uk::caf69e2c-2198-47a4-8268-c57958bd4ca9" providerId="AD" clId="Web-{ADF7DFAE-786F-364D-75A3-AB70B583B195}" dt="2025-11-23T23:00:44.087" v="181"/>
          <ac:picMkLst>
            <pc:docMk/>
            <pc:sldMk cId="4213450835" sldId="298"/>
            <ac:picMk id="7" creationId="{5C31882F-5948-7B33-9F6B-54EB7AFF562A}"/>
          </ac:picMkLst>
        </pc:picChg>
      </pc:sldChg>
      <pc:sldChg chg="addSp modSp new mod setBg">
        <pc:chgData name="Rebecca Francis-Davies" userId="S::r.francis-davies@uwtsd.ac.uk::caf69e2c-2198-47a4-8268-c57958bd4ca9" providerId="AD" clId="Web-{ADF7DFAE-786F-364D-75A3-AB70B583B195}" dt="2025-11-23T23:04:29.061" v="323" actId="20577"/>
        <pc:sldMkLst>
          <pc:docMk/>
          <pc:sldMk cId="2277872174" sldId="299"/>
        </pc:sldMkLst>
        <pc:spChg chg="mod">
          <ac:chgData name="Rebecca Francis-Davies" userId="S::r.francis-davies@uwtsd.ac.uk::caf69e2c-2198-47a4-8268-c57958bd4ca9" providerId="AD" clId="Web-{ADF7DFAE-786F-364D-75A3-AB70B583B195}" dt="2025-11-23T23:03:10.185" v="286"/>
          <ac:spMkLst>
            <pc:docMk/>
            <pc:sldMk cId="2277872174" sldId="299"/>
            <ac:spMk id="2" creationId="{FD421A5B-CFDA-9057-61C7-5F561CC6A070}"/>
          </ac:spMkLst>
        </pc:spChg>
        <pc:spChg chg="mod">
          <ac:chgData name="Rebecca Francis-Davies" userId="S::r.francis-davies@uwtsd.ac.uk::caf69e2c-2198-47a4-8268-c57958bd4ca9" providerId="AD" clId="Web-{ADF7DFAE-786F-364D-75A3-AB70B583B195}" dt="2025-11-23T23:04:29.061" v="323" actId="20577"/>
          <ac:spMkLst>
            <pc:docMk/>
            <pc:sldMk cId="2277872174" sldId="299"/>
            <ac:spMk id="3" creationId="{B0A0071F-155A-D1EE-1E54-4FD9541D30BB}"/>
          </ac:spMkLst>
        </pc:spChg>
        <pc:spChg chg="add">
          <ac:chgData name="Rebecca Francis-Davies" userId="S::r.francis-davies@uwtsd.ac.uk::caf69e2c-2198-47a4-8268-c57958bd4ca9" providerId="AD" clId="Web-{ADF7DFAE-786F-364D-75A3-AB70B583B195}" dt="2025-11-23T23:03:10.185" v="286"/>
          <ac:spMkLst>
            <pc:docMk/>
            <pc:sldMk cId="2277872174" sldId="299"/>
            <ac:spMk id="10" creationId="{4065D9BE-A58D-6E8A-D4A2-5056F3C5E9CA}"/>
          </ac:spMkLst>
        </pc:spChg>
        <pc:spChg chg="add">
          <ac:chgData name="Rebecca Francis-Davies" userId="S::r.francis-davies@uwtsd.ac.uk::caf69e2c-2198-47a4-8268-c57958bd4ca9" providerId="AD" clId="Web-{ADF7DFAE-786F-364D-75A3-AB70B583B195}" dt="2025-11-23T23:03:10.185" v="286"/>
          <ac:spMkLst>
            <pc:docMk/>
            <pc:sldMk cId="2277872174" sldId="299"/>
            <ac:spMk id="12" creationId="{A745E793-BC99-8991-71CD-53FFBB6A8F69}"/>
          </ac:spMkLst>
        </pc:spChg>
        <pc:picChg chg="add">
          <ac:chgData name="Rebecca Francis-Davies" userId="S::r.francis-davies@uwtsd.ac.uk::caf69e2c-2198-47a4-8268-c57958bd4ca9" providerId="AD" clId="Web-{ADF7DFAE-786F-364D-75A3-AB70B583B195}" dt="2025-11-23T23:03:10.185" v="286"/>
          <ac:picMkLst>
            <pc:docMk/>
            <pc:sldMk cId="2277872174" sldId="299"/>
            <ac:picMk id="7" creationId="{5712A771-4C6E-9F11-D061-49840DA62E49}"/>
          </ac:picMkLst>
        </pc:picChg>
      </pc:sldChg>
      <pc:sldChg chg="addSp modSp new mod setBg">
        <pc:chgData name="Rebecca Francis-Davies" userId="S::r.francis-davies@uwtsd.ac.uk::caf69e2c-2198-47a4-8268-c57958bd4ca9" providerId="AD" clId="Web-{ADF7DFAE-786F-364D-75A3-AB70B583B195}" dt="2025-11-23T23:05:05.828" v="325"/>
        <pc:sldMkLst>
          <pc:docMk/>
          <pc:sldMk cId="3246319279" sldId="300"/>
        </pc:sldMkLst>
        <pc:spChg chg="mod">
          <ac:chgData name="Rebecca Francis-Davies" userId="S::r.francis-davies@uwtsd.ac.uk::caf69e2c-2198-47a4-8268-c57958bd4ca9" providerId="AD" clId="Web-{ADF7DFAE-786F-364D-75A3-AB70B583B195}" dt="2025-11-23T23:05:05.828" v="325"/>
          <ac:spMkLst>
            <pc:docMk/>
            <pc:sldMk cId="3246319279" sldId="300"/>
            <ac:spMk id="2" creationId="{33FDE744-B9E6-E663-C8CE-DEE1F85075CC}"/>
          </ac:spMkLst>
        </pc:spChg>
        <pc:spChg chg="mod">
          <ac:chgData name="Rebecca Francis-Davies" userId="S::r.francis-davies@uwtsd.ac.uk::caf69e2c-2198-47a4-8268-c57958bd4ca9" providerId="AD" clId="Web-{ADF7DFAE-786F-364D-75A3-AB70B583B195}" dt="2025-11-23T23:05:05.828" v="325"/>
          <ac:spMkLst>
            <pc:docMk/>
            <pc:sldMk cId="3246319279" sldId="300"/>
            <ac:spMk id="3" creationId="{6DB6B69F-4F77-F918-A914-B45C36F5DE84}"/>
          </ac:spMkLst>
        </pc:spChg>
        <pc:spChg chg="add">
          <ac:chgData name="Rebecca Francis-Davies" userId="S::r.francis-davies@uwtsd.ac.uk::caf69e2c-2198-47a4-8268-c57958bd4ca9" providerId="AD" clId="Web-{ADF7DFAE-786F-364D-75A3-AB70B583B195}" dt="2025-11-23T23:05:05.828" v="325"/>
          <ac:spMkLst>
            <pc:docMk/>
            <pc:sldMk cId="3246319279" sldId="300"/>
            <ac:spMk id="10" creationId="{4065D9BE-A58D-6E8A-D4A2-5056F3C5E9CA}"/>
          </ac:spMkLst>
        </pc:spChg>
        <pc:spChg chg="add">
          <ac:chgData name="Rebecca Francis-Davies" userId="S::r.francis-davies@uwtsd.ac.uk::caf69e2c-2198-47a4-8268-c57958bd4ca9" providerId="AD" clId="Web-{ADF7DFAE-786F-364D-75A3-AB70B583B195}" dt="2025-11-23T23:05:05.828" v="325"/>
          <ac:spMkLst>
            <pc:docMk/>
            <pc:sldMk cId="3246319279" sldId="300"/>
            <ac:spMk id="12" creationId="{A745E793-BC99-8991-71CD-53FFBB6A8F69}"/>
          </ac:spMkLst>
        </pc:spChg>
        <pc:picChg chg="add">
          <ac:chgData name="Rebecca Francis-Davies" userId="S::r.francis-davies@uwtsd.ac.uk::caf69e2c-2198-47a4-8268-c57958bd4ca9" providerId="AD" clId="Web-{ADF7DFAE-786F-364D-75A3-AB70B583B195}" dt="2025-11-23T23:05:05.828" v="325"/>
          <ac:picMkLst>
            <pc:docMk/>
            <pc:sldMk cId="3246319279" sldId="300"/>
            <ac:picMk id="7" creationId="{33A5F1A2-AD22-1E0A-9B94-E57CD70C8670}"/>
          </ac:picMkLst>
        </pc:picChg>
      </pc:sldChg>
    </pc:docChg>
  </pc:docChgLst>
  <pc:docChgLst>
    <pc:chgData name="Rebecca Francis-Davies" userId="S::r.francis-davies@uwtsd.ac.uk::caf69e2c-2198-47a4-8268-c57958bd4ca9" providerId="AD" clId="Web-{E2DABC58-84E8-23F5-C82C-6322D8702F0B}"/>
    <pc:docChg chg="addSld modSld">
      <pc:chgData name="Rebecca Francis-Davies" userId="S::r.francis-davies@uwtsd.ac.uk::caf69e2c-2198-47a4-8268-c57958bd4ca9" providerId="AD" clId="Web-{E2DABC58-84E8-23F5-C82C-6322D8702F0B}" dt="2025-11-23T21:23:05.249" v="38"/>
      <pc:docMkLst>
        <pc:docMk/>
      </pc:docMkLst>
      <pc:sldChg chg="addSp modSp mod setBg">
        <pc:chgData name="Rebecca Francis-Davies" userId="S::r.francis-davies@uwtsd.ac.uk::caf69e2c-2198-47a4-8268-c57958bd4ca9" providerId="AD" clId="Web-{E2DABC58-84E8-23F5-C82C-6322D8702F0B}" dt="2025-11-23T21:20:05.961" v="6"/>
        <pc:sldMkLst>
          <pc:docMk/>
          <pc:sldMk cId="1665427660" sldId="278"/>
        </pc:sldMkLst>
        <pc:spChg chg="mod">
          <ac:chgData name="Rebecca Francis-Davies" userId="S::r.francis-davies@uwtsd.ac.uk::caf69e2c-2198-47a4-8268-c57958bd4ca9" providerId="AD" clId="Web-{E2DABC58-84E8-23F5-C82C-6322D8702F0B}" dt="2025-11-23T21:20:05.961" v="6"/>
          <ac:spMkLst>
            <pc:docMk/>
            <pc:sldMk cId="1665427660" sldId="278"/>
            <ac:spMk id="2" creationId="{522F38C3-62DB-6948-9644-5044A6FAD6DC}"/>
          </ac:spMkLst>
        </pc:spChg>
        <pc:spChg chg="mod">
          <ac:chgData name="Rebecca Francis-Davies" userId="S::r.francis-davies@uwtsd.ac.uk::caf69e2c-2198-47a4-8268-c57958bd4ca9" providerId="AD" clId="Web-{E2DABC58-84E8-23F5-C82C-6322D8702F0B}" dt="2025-11-23T21:20:05.961" v="6"/>
          <ac:spMkLst>
            <pc:docMk/>
            <pc:sldMk cId="1665427660" sldId="278"/>
            <ac:spMk id="3" creationId="{AF7ACD9E-A6F1-0831-308F-39BE785A414B}"/>
          </ac:spMkLst>
        </pc:spChg>
        <pc:spChg chg="add">
          <ac:chgData name="Rebecca Francis-Davies" userId="S::r.francis-davies@uwtsd.ac.uk::caf69e2c-2198-47a4-8268-c57958bd4ca9" providerId="AD" clId="Web-{E2DABC58-84E8-23F5-C82C-6322D8702F0B}" dt="2025-11-23T21:20:05.961" v="6"/>
          <ac:spMkLst>
            <pc:docMk/>
            <pc:sldMk cId="1665427660" sldId="278"/>
            <ac:spMk id="10" creationId="{4065D9BE-A58D-6E8A-D4A2-5056F3C5E9CA}"/>
          </ac:spMkLst>
        </pc:spChg>
        <pc:spChg chg="add">
          <ac:chgData name="Rebecca Francis-Davies" userId="S::r.francis-davies@uwtsd.ac.uk::caf69e2c-2198-47a4-8268-c57958bd4ca9" providerId="AD" clId="Web-{E2DABC58-84E8-23F5-C82C-6322D8702F0B}" dt="2025-11-23T21:20:05.961" v="6"/>
          <ac:spMkLst>
            <pc:docMk/>
            <pc:sldMk cId="1665427660" sldId="278"/>
            <ac:spMk id="12" creationId="{A745E793-BC99-8991-71CD-53FFBB6A8F69}"/>
          </ac:spMkLst>
        </pc:spChg>
        <pc:picChg chg="add">
          <ac:chgData name="Rebecca Francis-Davies" userId="S::r.francis-davies@uwtsd.ac.uk::caf69e2c-2198-47a4-8268-c57958bd4ca9" providerId="AD" clId="Web-{E2DABC58-84E8-23F5-C82C-6322D8702F0B}" dt="2025-11-23T21:20:05.961" v="6"/>
          <ac:picMkLst>
            <pc:docMk/>
            <pc:sldMk cId="1665427660" sldId="278"/>
            <ac:picMk id="7" creationId="{E9DADBDC-D58B-BCB4-3130-AB79A656DF18}"/>
          </ac:picMkLst>
        </pc:picChg>
      </pc:sldChg>
      <pc:sldChg chg="addSp delSp modSp new mod setBg">
        <pc:chgData name="Rebecca Francis-Davies" userId="S::r.francis-davies@uwtsd.ac.uk::caf69e2c-2198-47a4-8268-c57958bd4ca9" providerId="AD" clId="Web-{E2DABC58-84E8-23F5-C82C-6322D8702F0B}" dt="2025-11-23T21:20:43.854" v="9"/>
        <pc:sldMkLst>
          <pc:docMk/>
          <pc:sldMk cId="1721965682" sldId="279"/>
        </pc:sldMkLst>
        <pc:spChg chg="del">
          <ac:chgData name="Rebecca Francis-Davies" userId="S::r.francis-davies@uwtsd.ac.uk::caf69e2c-2198-47a4-8268-c57958bd4ca9" providerId="AD" clId="Web-{E2DABC58-84E8-23F5-C82C-6322D8702F0B}" dt="2025-11-23T21:20:43.854" v="9"/>
          <ac:spMkLst>
            <pc:docMk/>
            <pc:sldMk cId="1721965682" sldId="279"/>
            <ac:spMk id="2" creationId="{9BC1E5D7-C102-E632-55DB-0C16E4400E26}"/>
          </ac:spMkLst>
        </pc:spChg>
        <pc:spChg chg="del">
          <ac:chgData name="Rebecca Francis-Davies" userId="S::r.francis-davies@uwtsd.ac.uk::caf69e2c-2198-47a4-8268-c57958bd4ca9" providerId="AD" clId="Web-{E2DABC58-84E8-23F5-C82C-6322D8702F0B}" dt="2025-11-23T21:20:36.728" v="8"/>
          <ac:spMkLst>
            <pc:docMk/>
            <pc:sldMk cId="1721965682" sldId="279"/>
            <ac:spMk id="3" creationId="{260A948B-37AD-5E0A-60BA-B8CBD5DEC5DF}"/>
          </ac:spMkLst>
        </pc:spChg>
        <pc:spChg chg="add">
          <ac:chgData name="Rebecca Francis-Davies" userId="S::r.francis-davies@uwtsd.ac.uk::caf69e2c-2198-47a4-8268-c57958bd4ca9" providerId="AD" clId="Web-{E2DABC58-84E8-23F5-C82C-6322D8702F0B}" dt="2025-11-23T21:20:43.854" v="9"/>
          <ac:spMkLst>
            <pc:docMk/>
            <pc:sldMk cId="1721965682" sldId="279"/>
            <ac:spMk id="9" creationId="{E20BB609-EF92-42DB-836C-0699A590B5CF}"/>
          </ac:spMkLst>
        </pc:spChg>
        <pc:spChg chg="add">
          <ac:chgData name="Rebecca Francis-Davies" userId="S::r.francis-davies@uwtsd.ac.uk::caf69e2c-2198-47a4-8268-c57958bd4ca9" providerId="AD" clId="Web-{E2DABC58-84E8-23F5-C82C-6322D8702F0B}" dt="2025-11-23T21:20:43.854" v="9"/>
          <ac:spMkLst>
            <pc:docMk/>
            <pc:sldMk cId="1721965682" sldId="279"/>
            <ac:spMk id="11" creationId="{B2C335F7-F61C-4EB4-80F2-4B1438FE66BB}"/>
          </ac:spMkLst>
        </pc:spChg>
        <pc:picChg chg="add mod ord">
          <ac:chgData name="Rebecca Francis-Davies" userId="S::r.francis-davies@uwtsd.ac.uk::caf69e2c-2198-47a4-8268-c57958bd4ca9" providerId="AD" clId="Web-{E2DABC58-84E8-23F5-C82C-6322D8702F0B}" dt="2025-11-23T21:20:43.854" v="9"/>
          <ac:picMkLst>
            <pc:docMk/>
            <pc:sldMk cId="1721965682" sldId="279"/>
            <ac:picMk id="4" creationId="{5D6BE2A1-5296-F059-B392-6543CA08F9C8}"/>
          </ac:picMkLst>
        </pc:picChg>
      </pc:sldChg>
      <pc:sldChg chg="addSp delSp modSp new mod setBg setClrOvrMap">
        <pc:chgData name="Rebecca Francis-Davies" userId="S::r.francis-davies@uwtsd.ac.uk::caf69e2c-2198-47a4-8268-c57958bd4ca9" providerId="AD" clId="Web-{E2DABC58-84E8-23F5-C82C-6322D8702F0B}" dt="2025-11-23T21:23:05.249" v="38"/>
        <pc:sldMkLst>
          <pc:docMk/>
          <pc:sldMk cId="3696378988" sldId="280"/>
        </pc:sldMkLst>
        <pc:spChg chg="mod">
          <ac:chgData name="Rebecca Francis-Davies" userId="S::r.francis-davies@uwtsd.ac.uk::caf69e2c-2198-47a4-8268-c57958bd4ca9" providerId="AD" clId="Web-{E2DABC58-84E8-23F5-C82C-6322D8702F0B}" dt="2025-11-23T21:23:05.249" v="38"/>
          <ac:spMkLst>
            <pc:docMk/>
            <pc:sldMk cId="3696378988" sldId="280"/>
            <ac:spMk id="2" creationId="{0A176FD8-72C9-DA73-F27A-DC6B27DF3FD0}"/>
          </ac:spMkLst>
        </pc:spChg>
        <pc:spChg chg="del mod">
          <ac:chgData name="Rebecca Francis-Davies" userId="S::r.francis-davies@uwtsd.ac.uk::caf69e2c-2198-47a4-8268-c57958bd4ca9" providerId="AD" clId="Web-{E2DABC58-84E8-23F5-C82C-6322D8702F0B}" dt="2025-11-23T21:21:36.918" v="18"/>
          <ac:spMkLst>
            <pc:docMk/>
            <pc:sldMk cId="3696378988" sldId="280"/>
            <ac:spMk id="3" creationId="{5B34966C-4636-2D75-5EB4-ACFE64D4047A}"/>
          </ac:spMkLst>
        </pc:spChg>
        <pc:spChg chg="add mod">
          <ac:chgData name="Rebecca Francis-Davies" userId="S::r.francis-davies@uwtsd.ac.uk::caf69e2c-2198-47a4-8268-c57958bd4ca9" providerId="AD" clId="Web-{E2DABC58-84E8-23F5-C82C-6322D8702F0B}" dt="2025-11-23T21:23:05.249" v="38"/>
          <ac:spMkLst>
            <pc:docMk/>
            <pc:sldMk cId="3696378988" sldId="280"/>
            <ac:spMk id="4" creationId="{0D2A8D62-1F44-2288-FD10-3A7D924E37FC}"/>
          </ac:spMkLst>
        </pc:spChg>
        <pc:spChg chg="add del">
          <ac:chgData name="Rebecca Francis-Davies" userId="S::r.francis-davies@uwtsd.ac.uk::caf69e2c-2198-47a4-8268-c57958bd4ca9" providerId="AD" clId="Web-{E2DABC58-84E8-23F5-C82C-6322D8702F0B}" dt="2025-11-23T21:23:05.249" v="38"/>
          <ac:spMkLst>
            <pc:docMk/>
            <pc:sldMk cId="3696378988" sldId="280"/>
            <ac:spMk id="9" creationId="{774A975B-A886-5202-0489-6965514A0D14}"/>
          </ac:spMkLst>
        </pc:spChg>
        <pc:spChg chg="add del">
          <ac:chgData name="Rebecca Francis-Davies" userId="S::r.francis-davies@uwtsd.ac.uk::caf69e2c-2198-47a4-8268-c57958bd4ca9" providerId="AD" clId="Web-{E2DABC58-84E8-23F5-C82C-6322D8702F0B}" dt="2025-11-23T21:23:05.249" v="38"/>
          <ac:spMkLst>
            <pc:docMk/>
            <pc:sldMk cId="3696378988" sldId="280"/>
            <ac:spMk id="11" creationId="{EA67E988-5919-57BB-C7DE-D3EAD38A3045}"/>
          </ac:spMkLst>
        </pc:spChg>
        <pc:spChg chg="add del">
          <ac:chgData name="Rebecca Francis-Davies" userId="S::r.francis-davies@uwtsd.ac.uk::caf69e2c-2198-47a4-8268-c57958bd4ca9" providerId="AD" clId="Web-{E2DABC58-84E8-23F5-C82C-6322D8702F0B}" dt="2025-11-23T21:23:05.249" v="38"/>
          <ac:spMkLst>
            <pc:docMk/>
            <pc:sldMk cId="3696378988" sldId="280"/>
            <ac:spMk id="13" creationId="{E20BB609-EF92-42DB-836C-0699A590B5CF}"/>
          </ac:spMkLst>
        </pc:spChg>
        <pc:spChg chg="add del">
          <ac:chgData name="Rebecca Francis-Davies" userId="S::r.francis-davies@uwtsd.ac.uk::caf69e2c-2198-47a4-8268-c57958bd4ca9" providerId="AD" clId="Web-{E2DABC58-84E8-23F5-C82C-6322D8702F0B}" dt="2025-11-23T21:23:05.249" v="38"/>
          <ac:spMkLst>
            <pc:docMk/>
            <pc:sldMk cId="3696378988" sldId="280"/>
            <ac:spMk id="15" creationId="{637992A9-1E8C-4E57-B4F4-EE2D38E504A2}"/>
          </ac:spMkLst>
        </pc:spChg>
        <pc:spChg chg="add del">
          <ac:chgData name="Rebecca Francis-Davies" userId="S::r.francis-davies@uwtsd.ac.uk::caf69e2c-2198-47a4-8268-c57958bd4ca9" providerId="AD" clId="Web-{E2DABC58-84E8-23F5-C82C-6322D8702F0B}" dt="2025-11-23T21:23:05.249" v="38"/>
          <ac:spMkLst>
            <pc:docMk/>
            <pc:sldMk cId="3696378988" sldId="280"/>
            <ac:spMk id="17" creationId="{B2C335F7-F61C-4EB4-80F2-4B1438FE66BB}"/>
          </ac:spMkLst>
        </pc:spChg>
        <pc:spChg chg="add">
          <ac:chgData name="Rebecca Francis-Davies" userId="S::r.francis-davies@uwtsd.ac.uk::caf69e2c-2198-47a4-8268-c57958bd4ca9" providerId="AD" clId="Web-{E2DABC58-84E8-23F5-C82C-6322D8702F0B}" dt="2025-11-23T21:23:05.249" v="38"/>
          <ac:spMkLst>
            <pc:docMk/>
            <pc:sldMk cId="3696378988" sldId="280"/>
            <ac:spMk id="22" creationId="{175EAFFD-4A47-DD53-4F76-BD457E18BF1F}"/>
          </ac:spMkLst>
        </pc:spChg>
        <pc:spChg chg="add">
          <ac:chgData name="Rebecca Francis-Davies" userId="S::r.francis-davies@uwtsd.ac.uk::caf69e2c-2198-47a4-8268-c57958bd4ca9" providerId="AD" clId="Web-{E2DABC58-84E8-23F5-C82C-6322D8702F0B}" dt="2025-11-23T21:23:05.249" v="38"/>
          <ac:spMkLst>
            <pc:docMk/>
            <pc:sldMk cId="3696378988" sldId="280"/>
            <ac:spMk id="24" creationId="{7CC1FECC-9CA4-341C-7E20-4728C5147389}"/>
          </ac:spMkLst>
        </pc:spChg>
        <pc:picChg chg="add mod ord">
          <ac:chgData name="Rebecca Francis-Davies" userId="S::r.francis-davies@uwtsd.ac.uk::caf69e2c-2198-47a4-8268-c57958bd4ca9" providerId="AD" clId="Web-{E2DABC58-84E8-23F5-C82C-6322D8702F0B}" dt="2025-11-23T21:23:05.249" v="38"/>
          <ac:picMkLst>
            <pc:docMk/>
            <pc:sldMk cId="3696378988" sldId="280"/>
            <ac:picMk id="5" creationId="{2292CF18-76AF-E2AE-D490-CCA036AD8EB8}"/>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ata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ata7.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ata11.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ata14.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image" Target="../media/image65.svg"/><Relationship Id="rId1" Type="http://schemas.openxmlformats.org/officeDocument/2006/relationships/image" Target="../media/image64.png"/><Relationship Id="rId6" Type="http://schemas.openxmlformats.org/officeDocument/2006/relationships/image" Target="../media/image69.svg"/><Relationship Id="rId5" Type="http://schemas.openxmlformats.org/officeDocument/2006/relationships/image" Target="../media/image68.png"/><Relationship Id="rId10" Type="http://schemas.openxmlformats.org/officeDocument/2006/relationships/image" Target="../media/image73.svg"/><Relationship Id="rId4" Type="http://schemas.openxmlformats.org/officeDocument/2006/relationships/image" Target="../media/image67.svg"/><Relationship Id="rId9" Type="http://schemas.openxmlformats.org/officeDocument/2006/relationships/image" Target="../media/image72.png"/></Relationships>
</file>

<file path=ppt/diagrams/_rels/data15.xml.rels><?xml version="1.0" encoding="UTF-8" standalone="yes"?>
<Relationships xmlns="http://schemas.openxmlformats.org/package/2006/relationships"><Relationship Id="rId8" Type="http://schemas.openxmlformats.org/officeDocument/2006/relationships/image" Target="../media/image89.svg"/><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image" Target="../media/image83.svg"/><Relationship Id="rId1" Type="http://schemas.openxmlformats.org/officeDocument/2006/relationships/image" Target="../media/image82.png"/><Relationship Id="rId6" Type="http://schemas.openxmlformats.org/officeDocument/2006/relationships/image" Target="../media/image87.svg"/><Relationship Id="rId5" Type="http://schemas.openxmlformats.org/officeDocument/2006/relationships/image" Target="../media/image86.png"/><Relationship Id="rId10" Type="http://schemas.openxmlformats.org/officeDocument/2006/relationships/image" Target="../media/image91.svg"/><Relationship Id="rId4" Type="http://schemas.openxmlformats.org/officeDocument/2006/relationships/image" Target="../media/image85.svg"/><Relationship Id="rId9" Type="http://schemas.openxmlformats.org/officeDocument/2006/relationships/image" Target="../media/image90.pn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rawing7.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rawing14.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image" Target="../media/image65.svg"/><Relationship Id="rId1" Type="http://schemas.openxmlformats.org/officeDocument/2006/relationships/image" Target="../media/image64.png"/><Relationship Id="rId6" Type="http://schemas.openxmlformats.org/officeDocument/2006/relationships/image" Target="../media/image69.svg"/><Relationship Id="rId5" Type="http://schemas.openxmlformats.org/officeDocument/2006/relationships/image" Target="../media/image68.png"/><Relationship Id="rId10" Type="http://schemas.openxmlformats.org/officeDocument/2006/relationships/image" Target="../media/image73.svg"/><Relationship Id="rId4" Type="http://schemas.openxmlformats.org/officeDocument/2006/relationships/image" Target="../media/image67.svg"/><Relationship Id="rId9" Type="http://schemas.openxmlformats.org/officeDocument/2006/relationships/image" Target="../media/image72.png"/></Relationships>
</file>

<file path=ppt/diagrams/_rels/drawing15.xml.rels><?xml version="1.0" encoding="UTF-8" standalone="yes"?>
<Relationships xmlns="http://schemas.openxmlformats.org/package/2006/relationships"><Relationship Id="rId8" Type="http://schemas.openxmlformats.org/officeDocument/2006/relationships/image" Target="../media/image89.svg"/><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image" Target="../media/image83.svg"/><Relationship Id="rId1" Type="http://schemas.openxmlformats.org/officeDocument/2006/relationships/image" Target="../media/image82.png"/><Relationship Id="rId6" Type="http://schemas.openxmlformats.org/officeDocument/2006/relationships/image" Target="../media/image87.svg"/><Relationship Id="rId5" Type="http://schemas.openxmlformats.org/officeDocument/2006/relationships/image" Target="../media/image86.png"/><Relationship Id="rId10" Type="http://schemas.openxmlformats.org/officeDocument/2006/relationships/image" Target="../media/image91.svg"/><Relationship Id="rId4" Type="http://schemas.openxmlformats.org/officeDocument/2006/relationships/image" Target="../media/image85.svg"/><Relationship Id="rId9" Type="http://schemas.openxmlformats.org/officeDocument/2006/relationships/image" Target="../media/image9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2962DC-2726-4D28-9E21-6FD2F456FE7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15837CF-CAF9-46C3-8E26-67CEC923BD2B}">
      <dgm:prSet/>
      <dgm:spPr/>
      <dgm:t>
        <a:bodyPr/>
        <a:lstStyle/>
        <a:p>
          <a:r>
            <a:rPr lang="en-US"/>
            <a:t>Analyse and evaluate the roles and skills required of managers to successfully manage performance</a:t>
          </a:r>
        </a:p>
      </dgm:t>
    </dgm:pt>
    <dgm:pt modelId="{B31408AF-ACEE-44B4-A275-B906A1E92F3B}" type="parTrans" cxnId="{806DA1E8-6406-4DC4-9026-841A994E6523}">
      <dgm:prSet/>
      <dgm:spPr/>
      <dgm:t>
        <a:bodyPr/>
        <a:lstStyle/>
        <a:p>
          <a:endParaRPr lang="en-US"/>
        </a:p>
      </dgm:t>
    </dgm:pt>
    <dgm:pt modelId="{CF378343-D852-4421-B9D6-3633681D4AE7}" type="sibTrans" cxnId="{806DA1E8-6406-4DC4-9026-841A994E6523}">
      <dgm:prSet/>
      <dgm:spPr/>
      <dgm:t>
        <a:bodyPr/>
        <a:lstStyle/>
        <a:p>
          <a:endParaRPr lang="en-US"/>
        </a:p>
      </dgm:t>
    </dgm:pt>
    <dgm:pt modelId="{270EE1C7-C811-44D0-86FF-F3EB77B1703F}">
      <dgm:prSet/>
      <dgm:spPr/>
      <dgm:t>
        <a:bodyPr/>
        <a:lstStyle/>
        <a:p>
          <a:r>
            <a:rPr lang="en-US"/>
            <a:t>Evaluate and apply a range of theories and models that support effective people management</a:t>
          </a:r>
        </a:p>
      </dgm:t>
    </dgm:pt>
    <dgm:pt modelId="{A8C26F83-8AE8-44F2-B095-EA7E37176AAE}" type="parTrans" cxnId="{25AB5B77-8A77-4881-924D-18E9F3496A63}">
      <dgm:prSet/>
      <dgm:spPr/>
      <dgm:t>
        <a:bodyPr/>
        <a:lstStyle/>
        <a:p>
          <a:endParaRPr lang="en-US"/>
        </a:p>
      </dgm:t>
    </dgm:pt>
    <dgm:pt modelId="{8381F3DF-8B48-4595-8F46-D6AE4E3A625E}" type="sibTrans" cxnId="{25AB5B77-8A77-4881-924D-18E9F3496A63}">
      <dgm:prSet/>
      <dgm:spPr/>
      <dgm:t>
        <a:bodyPr/>
        <a:lstStyle/>
        <a:p>
          <a:endParaRPr lang="en-US"/>
        </a:p>
      </dgm:t>
    </dgm:pt>
    <dgm:pt modelId="{40C37866-FB56-4D50-936E-B8947534CFFD}">
      <dgm:prSet/>
      <dgm:spPr/>
      <dgm:t>
        <a:bodyPr/>
        <a:lstStyle/>
        <a:p>
          <a:r>
            <a:rPr lang="en-US"/>
            <a:t>Critically assess how the impact of an organisation's culture affects how people are managed (or as I see it, impacts how they behave)</a:t>
          </a:r>
        </a:p>
      </dgm:t>
    </dgm:pt>
    <dgm:pt modelId="{53EA4D26-168A-44E2-A24C-FDCA28F9C5E7}" type="parTrans" cxnId="{47599A59-E512-40AC-862C-B95643AD7A69}">
      <dgm:prSet/>
      <dgm:spPr/>
      <dgm:t>
        <a:bodyPr/>
        <a:lstStyle/>
        <a:p>
          <a:endParaRPr lang="en-US"/>
        </a:p>
      </dgm:t>
    </dgm:pt>
    <dgm:pt modelId="{23B56916-1F3B-4C9E-BF8E-AED13434C940}" type="sibTrans" cxnId="{47599A59-E512-40AC-862C-B95643AD7A69}">
      <dgm:prSet/>
      <dgm:spPr/>
      <dgm:t>
        <a:bodyPr/>
        <a:lstStyle/>
        <a:p>
          <a:endParaRPr lang="en-US"/>
        </a:p>
      </dgm:t>
    </dgm:pt>
    <dgm:pt modelId="{7970DBBD-924C-4A76-977F-D4412B0C4AC0}" type="pres">
      <dgm:prSet presAssocID="{E02962DC-2726-4D28-9E21-6FD2F456FE71}" presName="root" presStyleCnt="0">
        <dgm:presLayoutVars>
          <dgm:dir/>
          <dgm:resizeHandles val="exact"/>
        </dgm:presLayoutVars>
      </dgm:prSet>
      <dgm:spPr/>
    </dgm:pt>
    <dgm:pt modelId="{B00A040D-AE43-4A00-9DE5-D5B016304DB0}" type="pres">
      <dgm:prSet presAssocID="{915837CF-CAF9-46C3-8E26-67CEC923BD2B}" presName="compNode" presStyleCnt="0"/>
      <dgm:spPr/>
    </dgm:pt>
    <dgm:pt modelId="{6A995490-EBBA-40FF-823F-358D43FE70C9}" type="pres">
      <dgm:prSet presAssocID="{915837CF-CAF9-46C3-8E26-67CEC923BD2B}" presName="bgRect" presStyleLbl="bgShp" presStyleIdx="0" presStyleCnt="3"/>
      <dgm:spPr/>
    </dgm:pt>
    <dgm:pt modelId="{A5093EAF-3BF6-4FA8-A93B-758A942242DC}" type="pres">
      <dgm:prSet presAssocID="{915837CF-CAF9-46C3-8E26-67CEC923BD2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964C142A-750B-4C9B-A7FE-09AF6C969465}" type="pres">
      <dgm:prSet presAssocID="{915837CF-CAF9-46C3-8E26-67CEC923BD2B}" presName="spaceRect" presStyleCnt="0"/>
      <dgm:spPr/>
    </dgm:pt>
    <dgm:pt modelId="{876D95D2-F4D1-4165-A81A-D2FB50B7A61F}" type="pres">
      <dgm:prSet presAssocID="{915837CF-CAF9-46C3-8E26-67CEC923BD2B}" presName="parTx" presStyleLbl="revTx" presStyleIdx="0" presStyleCnt="3">
        <dgm:presLayoutVars>
          <dgm:chMax val="0"/>
          <dgm:chPref val="0"/>
        </dgm:presLayoutVars>
      </dgm:prSet>
      <dgm:spPr/>
    </dgm:pt>
    <dgm:pt modelId="{932AB751-D8D3-4B4A-AA98-8700D62758DC}" type="pres">
      <dgm:prSet presAssocID="{CF378343-D852-4421-B9D6-3633681D4AE7}" presName="sibTrans" presStyleCnt="0"/>
      <dgm:spPr/>
    </dgm:pt>
    <dgm:pt modelId="{BC810CA7-427A-4316-A82B-232AC04211E1}" type="pres">
      <dgm:prSet presAssocID="{270EE1C7-C811-44D0-86FF-F3EB77B1703F}" presName="compNode" presStyleCnt="0"/>
      <dgm:spPr/>
    </dgm:pt>
    <dgm:pt modelId="{FDC4E388-3AE2-4438-9BC2-C5520E34E300}" type="pres">
      <dgm:prSet presAssocID="{270EE1C7-C811-44D0-86FF-F3EB77B1703F}" presName="bgRect" presStyleLbl="bgShp" presStyleIdx="1" presStyleCnt="3"/>
      <dgm:spPr/>
    </dgm:pt>
    <dgm:pt modelId="{5E588102-0446-469C-B922-8F456AEA521D}" type="pres">
      <dgm:prSet presAssocID="{270EE1C7-C811-44D0-86FF-F3EB77B1703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D5FC5FA2-F70C-42EB-8BD4-8BA42C0ABB2D}" type="pres">
      <dgm:prSet presAssocID="{270EE1C7-C811-44D0-86FF-F3EB77B1703F}" presName="spaceRect" presStyleCnt="0"/>
      <dgm:spPr/>
    </dgm:pt>
    <dgm:pt modelId="{1D283DC0-ECD5-4391-93B7-BBA1840C9D95}" type="pres">
      <dgm:prSet presAssocID="{270EE1C7-C811-44D0-86FF-F3EB77B1703F}" presName="parTx" presStyleLbl="revTx" presStyleIdx="1" presStyleCnt="3">
        <dgm:presLayoutVars>
          <dgm:chMax val="0"/>
          <dgm:chPref val="0"/>
        </dgm:presLayoutVars>
      </dgm:prSet>
      <dgm:spPr/>
    </dgm:pt>
    <dgm:pt modelId="{F7FBFF1D-E2E2-4A72-8181-CD4692D9151C}" type="pres">
      <dgm:prSet presAssocID="{8381F3DF-8B48-4595-8F46-D6AE4E3A625E}" presName="sibTrans" presStyleCnt="0"/>
      <dgm:spPr/>
    </dgm:pt>
    <dgm:pt modelId="{6DE2FD44-3470-44E5-9C5F-EF62E7717101}" type="pres">
      <dgm:prSet presAssocID="{40C37866-FB56-4D50-936E-B8947534CFFD}" presName="compNode" presStyleCnt="0"/>
      <dgm:spPr/>
    </dgm:pt>
    <dgm:pt modelId="{61AAF539-592A-4179-87BE-A89473DCDA19}" type="pres">
      <dgm:prSet presAssocID="{40C37866-FB56-4D50-936E-B8947534CFFD}" presName="bgRect" presStyleLbl="bgShp" presStyleIdx="2" presStyleCnt="3"/>
      <dgm:spPr/>
    </dgm:pt>
    <dgm:pt modelId="{1FC81421-B24D-4052-A518-57C853573A3F}" type="pres">
      <dgm:prSet presAssocID="{40C37866-FB56-4D50-936E-B8947534CFF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FE1C5B67-4042-418A-9CAF-8758AD21A77D}" type="pres">
      <dgm:prSet presAssocID="{40C37866-FB56-4D50-936E-B8947534CFFD}" presName="spaceRect" presStyleCnt="0"/>
      <dgm:spPr/>
    </dgm:pt>
    <dgm:pt modelId="{8FC722FD-A8D0-4109-864B-5F7ECD0EA5B3}" type="pres">
      <dgm:prSet presAssocID="{40C37866-FB56-4D50-936E-B8947534CFFD}" presName="parTx" presStyleLbl="revTx" presStyleIdx="2" presStyleCnt="3">
        <dgm:presLayoutVars>
          <dgm:chMax val="0"/>
          <dgm:chPref val="0"/>
        </dgm:presLayoutVars>
      </dgm:prSet>
      <dgm:spPr/>
    </dgm:pt>
  </dgm:ptLst>
  <dgm:cxnLst>
    <dgm:cxn modelId="{D9EFD229-9298-4BEA-A562-44790B5DED1E}" type="presOf" srcId="{270EE1C7-C811-44D0-86FF-F3EB77B1703F}" destId="{1D283DC0-ECD5-4391-93B7-BBA1840C9D95}" srcOrd="0" destOrd="0" presId="urn:microsoft.com/office/officeart/2018/2/layout/IconVerticalSolidList"/>
    <dgm:cxn modelId="{F7987338-8B0D-46ED-B747-DEE05B333FA2}" type="presOf" srcId="{E02962DC-2726-4D28-9E21-6FD2F456FE71}" destId="{7970DBBD-924C-4A76-977F-D4412B0C4AC0}" srcOrd="0" destOrd="0" presId="urn:microsoft.com/office/officeart/2018/2/layout/IconVerticalSolidList"/>
    <dgm:cxn modelId="{B3F26975-C2B5-4363-9905-76F4ACF440BF}" type="presOf" srcId="{915837CF-CAF9-46C3-8E26-67CEC923BD2B}" destId="{876D95D2-F4D1-4165-A81A-D2FB50B7A61F}" srcOrd="0" destOrd="0" presId="urn:microsoft.com/office/officeart/2018/2/layout/IconVerticalSolidList"/>
    <dgm:cxn modelId="{25AB5B77-8A77-4881-924D-18E9F3496A63}" srcId="{E02962DC-2726-4D28-9E21-6FD2F456FE71}" destId="{270EE1C7-C811-44D0-86FF-F3EB77B1703F}" srcOrd="1" destOrd="0" parTransId="{A8C26F83-8AE8-44F2-B095-EA7E37176AAE}" sibTransId="{8381F3DF-8B48-4595-8F46-D6AE4E3A625E}"/>
    <dgm:cxn modelId="{47599A59-E512-40AC-862C-B95643AD7A69}" srcId="{E02962DC-2726-4D28-9E21-6FD2F456FE71}" destId="{40C37866-FB56-4D50-936E-B8947534CFFD}" srcOrd="2" destOrd="0" parTransId="{53EA4D26-168A-44E2-A24C-FDCA28F9C5E7}" sibTransId="{23B56916-1F3B-4C9E-BF8E-AED13434C940}"/>
    <dgm:cxn modelId="{806DA1E8-6406-4DC4-9026-841A994E6523}" srcId="{E02962DC-2726-4D28-9E21-6FD2F456FE71}" destId="{915837CF-CAF9-46C3-8E26-67CEC923BD2B}" srcOrd="0" destOrd="0" parTransId="{B31408AF-ACEE-44B4-A275-B906A1E92F3B}" sibTransId="{CF378343-D852-4421-B9D6-3633681D4AE7}"/>
    <dgm:cxn modelId="{54A432FC-908E-4E02-918D-9B8CBE66A313}" type="presOf" srcId="{40C37866-FB56-4D50-936E-B8947534CFFD}" destId="{8FC722FD-A8D0-4109-864B-5F7ECD0EA5B3}" srcOrd="0" destOrd="0" presId="urn:microsoft.com/office/officeart/2018/2/layout/IconVerticalSolidList"/>
    <dgm:cxn modelId="{01A61894-EA6D-4F45-B304-7E26D27EEBCF}" type="presParOf" srcId="{7970DBBD-924C-4A76-977F-D4412B0C4AC0}" destId="{B00A040D-AE43-4A00-9DE5-D5B016304DB0}" srcOrd="0" destOrd="0" presId="urn:microsoft.com/office/officeart/2018/2/layout/IconVerticalSolidList"/>
    <dgm:cxn modelId="{69BD16FA-4DC9-45C4-A542-F973E057646B}" type="presParOf" srcId="{B00A040D-AE43-4A00-9DE5-D5B016304DB0}" destId="{6A995490-EBBA-40FF-823F-358D43FE70C9}" srcOrd="0" destOrd="0" presId="urn:microsoft.com/office/officeart/2018/2/layout/IconVerticalSolidList"/>
    <dgm:cxn modelId="{FB86D0FF-E3C4-4094-BE9A-63C384A83DAE}" type="presParOf" srcId="{B00A040D-AE43-4A00-9DE5-D5B016304DB0}" destId="{A5093EAF-3BF6-4FA8-A93B-758A942242DC}" srcOrd="1" destOrd="0" presId="urn:microsoft.com/office/officeart/2018/2/layout/IconVerticalSolidList"/>
    <dgm:cxn modelId="{3F24CBDF-899E-4578-931B-9CB36251A578}" type="presParOf" srcId="{B00A040D-AE43-4A00-9DE5-D5B016304DB0}" destId="{964C142A-750B-4C9B-A7FE-09AF6C969465}" srcOrd="2" destOrd="0" presId="urn:microsoft.com/office/officeart/2018/2/layout/IconVerticalSolidList"/>
    <dgm:cxn modelId="{F68F6748-0658-49CD-BD82-62957E663C6B}" type="presParOf" srcId="{B00A040D-AE43-4A00-9DE5-D5B016304DB0}" destId="{876D95D2-F4D1-4165-A81A-D2FB50B7A61F}" srcOrd="3" destOrd="0" presId="urn:microsoft.com/office/officeart/2018/2/layout/IconVerticalSolidList"/>
    <dgm:cxn modelId="{EE1544E5-0921-4AA5-ADF7-AC7E201DDB05}" type="presParOf" srcId="{7970DBBD-924C-4A76-977F-D4412B0C4AC0}" destId="{932AB751-D8D3-4B4A-AA98-8700D62758DC}" srcOrd="1" destOrd="0" presId="urn:microsoft.com/office/officeart/2018/2/layout/IconVerticalSolidList"/>
    <dgm:cxn modelId="{F852F144-78A4-4BA2-9DD7-37D28BC4BE57}" type="presParOf" srcId="{7970DBBD-924C-4A76-977F-D4412B0C4AC0}" destId="{BC810CA7-427A-4316-A82B-232AC04211E1}" srcOrd="2" destOrd="0" presId="urn:microsoft.com/office/officeart/2018/2/layout/IconVerticalSolidList"/>
    <dgm:cxn modelId="{DEF47C46-D4F8-4C2D-9491-7D059BDBEFF8}" type="presParOf" srcId="{BC810CA7-427A-4316-A82B-232AC04211E1}" destId="{FDC4E388-3AE2-4438-9BC2-C5520E34E300}" srcOrd="0" destOrd="0" presId="urn:microsoft.com/office/officeart/2018/2/layout/IconVerticalSolidList"/>
    <dgm:cxn modelId="{ABAB47E0-5E30-4BD6-8686-950AEFDA8F98}" type="presParOf" srcId="{BC810CA7-427A-4316-A82B-232AC04211E1}" destId="{5E588102-0446-469C-B922-8F456AEA521D}" srcOrd="1" destOrd="0" presId="urn:microsoft.com/office/officeart/2018/2/layout/IconVerticalSolidList"/>
    <dgm:cxn modelId="{10490215-C4BE-4C0E-A4A1-39097C633BB2}" type="presParOf" srcId="{BC810CA7-427A-4316-A82B-232AC04211E1}" destId="{D5FC5FA2-F70C-42EB-8BD4-8BA42C0ABB2D}" srcOrd="2" destOrd="0" presId="urn:microsoft.com/office/officeart/2018/2/layout/IconVerticalSolidList"/>
    <dgm:cxn modelId="{E9FDEFBC-F974-465D-BEDA-F98F1B22E0B6}" type="presParOf" srcId="{BC810CA7-427A-4316-A82B-232AC04211E1}" destId="{1D283DC0-ECD5-4391-93B7-BBA1840C9D95}" srcOrd="3" destOrd="0" presId="urn:microsoft.com/office/officeart/2018/2/layout/IconVerticalSolidList"/>
    <dgm:cxn modelId="{C1699E96-C3C5-44E9-955B-B61F1B636772}" type="presParOf" srcId="{7970DBBD-924C-4A76-977F-D4412B0C4AC0}" destId="{F7FBFF1D-E2E2-4A72-8181-CD4692D9151C}" srcOrd="3" destOrd="0" presId="urn:microsoft.com/office/officeart/2018/2/layout/IconVerticalSolidList"/>
    <dgm:cxn modelId="{916460EA-D825-48FF-ADC0-CCEEEC2BC346}" type="presParOf" srcId="{7970DBBD-924C-4A76-977F-D4412B0C4AC0}" destId="{6DE2FD44-3470-44E5-9C5F-EF62E7717101}" srcOrd="4" destOrd="0" presId="urn:microsoft.com/office/officeart/2018/2/layout/IconVerticalSolidList"/>
    <dgm:cxn modelId="{5CED90CE-FEF8-4414-8B62-30A700CC24F3}" type="presParOf" srcId="{6DE2FD44-3470-44E5-9C5F-EF62E7717101}" destId="{61AAF539-592A-4179-87BE-A89473DCDA19}" srcOrd="0" destOrd="0" presId="urn:microsoft.com/office/officeart/2018/2/layout/IconVerticalSolidList"/>
    <dgm:cxn modelId="{5302BD66-8A7B-46F2-BA3B-D0DA612AAEE5}" type="presParOf" srcId="{6DE2FD44-3470-44E5-9C5F-EF62E7717101}" destId="{1FC81421-B24D-4052-A518-57C853573A3F}" srcOrd="1" destOrd="0" presId="urn:microsoft.com/office/officeart/2018/2/layout/IconVerticalSolidList"/>
    <dgm:cxn modelId="{75D99B60-3BBD-4693-B0ED-448D1B7312D2}" type="presParOf" srcId="{6DE2FD44-3470-44E5-9C5F-EF62E7717101}" destId="{FE1C5B67-4042-418A-9CAF-8758AD21A77D}" srcOrd="2" destOrd="0" presId="urn:microsoft.com/office/officeart/2018/2/layout/IconVerticalSolidList"/>
    <dgm:cxn modelId="{70A70AFB-9D9A-4755-980C-9E1966693373}" type="presParOf" srcId="{6DE2FD44-3470-44E5-9C5F-EF62E7717101}" destId="{8FC722FD-A8D0-4109-864B-5F7ECD0EA5B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9C1673-F73D-4981-9F6A-4AC6A137C98C}"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FB0B60E5-4A6A-4914-ACB2-B11A81237E89}">
      <dgm:prSet/>
      <dgm:spPr/>
      <dgm:t>
        <a:bodyPr/>
        <a:lstStyle/>
        <a:p>
          <a:r>
            <a:rPr lang="en-US"/>
            <a:t>We watched a video that talked about conscious leadership </a:t>
          </a:r>
        </a:p>
      </dgm:t>
    </dgm:pt>
    <dgm:pt modelId="{ADB3B6C7-A825-4F8A-BC04-04859B4929F6}" type="parTrans" cxnId="{B78FF2C9-28D5-4052-98B6-189BE4B2E30D}">
      <dgm:prSet/>
      <dgm:spPr/>
      <dgm:t>
        <a:bodyPr/>
        <a:lstStyle/>
        <a:p>
          <a:endParaRPr lang="en-US"/>
        </a:p>
      </dgm:t>
    </dgm:pt>
    <dgm:pt modelId="{2ECFA987-5FC7-4D9B-86F1-0995B9D8E055}" type="sibTrans" cxnId="{B78FF2C9-28D5-4052-98B6-189BE4B2E30D}">
      <dgm:prSet phldrT="01" phldr="0"/>
      <dgm:spPr/>
      <dgm:t>
        <a:bodyPr/>
        <a:lstStyle/>
        <a:p>
          <a:r>
            <a:rPr lang="en-US"/>
            <a:t>01</a:t>
          </a:r>
        </a:p>
      </dgm:t>
    </dgm:pt>
    <dgm:pt modelId="{63F6106D-DAA2-4DB0-BD34-CE3FF91A5697}">
      <dgm:prSet/>
      <dgm:spPr/>
      <dgm:t>
        <a:bodyPr/>
        <a:lstStyle/>
        <a:p>
          <a:r>
            <a:rPr lang="en-US"/>
            <a:t>We discussed how we can behave "above and below the line"</a:t>
          </a:r>
        </a:p>
      </dgm:t>
    </dgm:pt>
    <dgm:pt modelId="{D5D1C121-7F14-4D8B-9EE3-115A276757EB}" type="parTrans" cxnId="{02B3586A-2D19-48E1-81C8-DEF8D6ECA617}">
      <dgm:prSet/>
      <dgm:spPr/>
      <dgm:t>
        <a:bodyPr/>
        <a:lstStyle/>
        <a:p>
          <a:endParaRPr lang="en-US"/>
        </a:p>
      </dgm:t>
    </dgm:pt>
    <dgm:pt modelId="{25C4CCE3-4E5B-49F5-A279-5CA459DDA754}" type="sibTrans" cxnId="{02B3586A-2D19-48E1-81C8-DEF8D6ECA617}">
      <dgm:prSet phldrT="02" phldr="0"/>
      <dgm:spPr/>
      <dgm:t>
        <a:bodyPr/>
        <a:lstStyle/>
        <a:p>
          <a:r>
            <a:rPr lang="en-US"/>
            <a:t>02</a:t>
          </a:r>
        </a:p>
      </dgm:t>
    </dgm:pt>
    <dgm:pt modelId="{6BE69BB9-64CC-46D6-B5DD-F869E8EA6817}">
      <dgm:prSet/>
      <dgm:spPr/>
      <dgm:t>
        <a:bodyPr/>
        <a:lstStyle/>
        <a:p>
          <a:r>
            <a:rPr lang="en-US"/>
            <a:t>How leaders behave at work impacts us all </a:t>
          </a:r>
        </a:p>
      </dgm:t>
    </dgm:pt>
    <dgm:pt modelId="{20E6204E-E057-48D5-8683-49366FD7C2A1}" type="parTrans" cxnId="{BE2C6927-D704-456C-8239-88AC31E65A2B}">
      <dgm:prSet/>
      <dgm:spPr/>
      <dgm:t>
        <a:bodyPr/>
        <a:lstStyle/>
        <a:p>
          <a:endParaRPr lang="en-US"/>
        </a:p>
      </dgm:t>
    </dgm:pt>
    <dgm:pt modelId="{7D7CFED3-CCC8-4B2B-B0E2-C48EAD3B0FBD}" type="sibTrans" cxnId="{BE2C6927-D704-456C-8239-88AC31E65A2B}">
      <dgm:prSet phldrT="03" phldr="0"/>
      <dgm:spPr/>
      <dgm:t>
        <a:bodyPr/>
        <a:lstStyle/>
        <a:p>
          <a:r>
            <a:rPr lang="en-US"/>
            <a:t>03</a:t>
          </a:r>
        </a:p>
      </dgm:t>
    </dgm:pt>
    <dgm:pt modelId="{D786C779-7959-46C2-82C2-10B70ED8AAE5}">
      <dgm:prSet/>
      <dgm:spPr/>
      <dgm:t>
        <a:bodyPr/>
        <a:lstStyle/>
        <a:p>
          <a:r>
            <a:rPr lang="en-US"/>
            <a:t>We also discussed the macro and the micro business environment</a:t>
          </a:r>
        </a:p>
      </dgm:t>
    </dgm:pt>
    <dgm:pt modelId="{D21CB446-413E-4EDA-A22E-EF64EA106648}" type="parTrans" cxnId="{CD73FCCB-08E8-4CEC-AB2C-50C05B1A67BB}">
      <dgm:prSet/>
      <dgm:spPr/>
      <dgm:t>
        <a:bodyPr/>
        <a:lstStyle/>
        <a:p>
          <a:endParaRPr lang="en-US"/>
        </a:p>
      </dgm:t>
    </dgm:pt>
    <dgm:pt modelId="{B3E6D1E6-51E4-4D7D-8410-CDF13D6C82E2}" type="sibTrans" cxnId="{CD73FCCB-08E8-4CEC-AB2C-50C05B1A67BB}">
      <dgm:prSet phldrT="04" phldr="0"/>
      <dgm:spPr/>
      <dgm:t>
        <a:bodyPr/>
        <a:lstStyle/>
        <a:p>
          <a:r>
            <a:rPr lang="en-US"/>
            <a:t>04</a:t>
          </a:r>
        </a:p>
      </dgm:t>
    </dgm:pt>
    <dgm:pt modelId="{5EFF2CC4-02AD-4025-B8AF-3645C21B92BE}">
      <dgm:prSet/>
      <dgm:spPr/>
      <dgm:t>
        <a:bodyPr/>
        <a:lstStyle/>
        <a:p>
          <a:r>
            <a:rPr lang="en-US"/>
            <a:t>PESTLE and SWOT</a:t>
          </a:r>
        </a:p>
      </dgm:t>
    </dgm:pt>
    <dgm:pt modelId="{64485E0D-6B5D-4C6A-B1F2-E8E09CF1D646}" type="parTrans" cxnId="{14E85858-AC89-479F-9358-C651F970E9B5}">
      <dgm:prSet/>
      <dgm:spPr/>
      <dgm:t>
        <a:bodyPr/>
        <a:lstStyle/>
        <a:p>
          <a:endParaRPr lang="en-US"/>
        </a:p>
      </dgm:t>
    </dgm:pt>
    <dgm:pt modelId="{5CBE2DE1-9DFB-4EB3-93B0-933828DEA9A0}" type="sibTrans" cxnId="{14E85858-AC89-479F-9358-C651F970E9B5}">
      <dgm:prSet phldrT="05" phldr="0"/>
      <dgm:spPr/>
      <dgm:t>
        <a:bodyPr/>
        <a:lstStyle/>
        <a:p>
          <a:r>
            <a:rPr lang="en-US"/>
            <a:t>05</a:t>
          </a:r>
        </a:p>
      </dgm:t>
    </dgm:pt>
    <dgm:pt modelId="{1304691A-E78E-4D33-BB08-9C6D12D917CB}" type="pres">
      <dgm:prSet presAssocID="{B99C1673-F73D-4981-9F6A-4AC6A137C98C}" presName="Name0" presStyleCnt="0">
        <dgm:presLayoutVars>
          <dgm:animLvl val="lvl"/>
          <dgm:resizeHandles val="exact"/>
        </dgm:presLayoutVars>
      </dgm:prSet>
      <dgm:spPr/>
    </dgm:pt>
    <dgm:pt modelId="{21509326-A3DB-4993-86F1-F3454432AEF4}" type="pres">
      <dgm:prSet presAssocID="{FB0B60E5-4A6A-4914-ACB2-B11A81237E89}" presName="compositeNode" presStyleCnt="0">
        <dgm:presLayoutVars>
          <dgm:bulletEnabled val="1"/>
        </dgm:presLayoutVars>
      </dgm:prSet>
      <dgm:spPr/>
    </dgm:pt>
    <dgm:pt modelId="{B0AADEBA-1DE6-4498-82FB-ED60FEEF4D94}" type="pres">
      <dgm:prSet presAssocID="{FB0B60E5-4A6A-4914-ACB2-B11A81237E89}" presName="bgRect" presStyleLbl="alignNode1" presStyleIdx="0" presStyleCnt="5"/>
      <dgm:spPr/>
    </dgm:pt>
    <dgm:pt modelId="{AA016807-DE4E-4770-BC83-02BE2DD9F829}" type="pres">
      <dgm:prSet presAssocID="{2ECFA987-5FC7-4D9B-86F1-0995B9D8E055}" presName="sibTransNodeRect" presStyleLbl="alignNode1" presStyleIdx="0" presStyleCnt="5">
        <dgm:presLayoutVars>
          <dgm:chMax val="0"/>
          <dgm:bulletEnabled val="1"/>
        </dgm:presLayoutVars>
      </dgm:prSet>
      <dgm:spPr/>
    </dgm:pt>
    <dgm:pt modelId="{1670DE80-42AB-41BE-9C9D-EC2DC00A242B}" type="pres">
      <dgm:prSet presAssocID="{FB0B60E5-4A6A-4914-ACB2-B11A81237E89}" presName="nodeRect" presStyleLbl="alignNode1" presStyleIdx="0" presStyleCnt="5">
        <dgm:presLayoutVars>
          <dgm:bulletEnabled val="1"/>
        </dgm:presLayoutVars>
      </dgm:prSet>
      <dgm:spPr/>
    </dgm:pt>
    <dgm:pt modelId="{61302166-D1B8-4BD8-A76D-F8AA9689926E}" type="pres">
      <dgm:prSet presAssocID="{2ECFA987-5FC7-4D9B-86F1-0995B9D8E055}" presName="sibTrans" presStyleCnt="0"/>
      <dgm:spPr/>
    </dgm:pt>
    <dgm:pt modelId="{F39BF748-7967-4EBC-9EA4-DEE589BF932B}" type="pres">
      <dgm:prSet presAssocID="{63F6106D-DAA2-4DB0-BD34-CE3FF91A5697}" presName="compositeNode" presStyleCnt="0">
        <dgm:presLayoutVars>
          <dgm:bulletEnabled val="1"/>
        </dgm:presLayoutVars>
      </dgm:prSet>
      <dgm:spPr/>
    </dgm:pt>
    <dgm:pt modelId="{C85E43BC-3E22-404F-A778-5D4E77B2E7AB}" type="pres">
      <dgm:prSet presAssocID="{63F6106D-DAA2-4DB0-BD34-CE3FF91A5697}" presName="bgRect" presStyleLbl="alignNode1" presStyleIdx="1" presStyleCnt="5"/>
      <dgm:spPr/>
    </dgm:pt>
    <dgm:pt modelId="{14866782-3F29-4344-93A8-7CBA34246BB1}" type="pres">
      <dgm:prSet presAssocID="{25C4CCE3-4E5B-49F5-A279-5CA459DDA754}" presName="sibTransNodeRect" presStyleLbl="alignNode1" presStyleIdx="1" presStyleCnt="5">
        <dgm:presLayoutVars>
          <dgm:chMax val="0"/>
          <dgm:bulletEnabled val="1"/>
        </dgm:presLayoutVars>
      </dgm:prSet>
      <dgm:spPr/>
    </dgm:pt>
    <dgm:pt modelId="{AB85EF0E-55F3-49A6-A9BC-0AEF7BF940F6}" type="pres">
      <dgm:prSet presAssocID="{63F6106D-DAA2-4DB0-BD34-CE3FF91A5697}" presName="nodeRect" presStyleLbl="alignNode1" presStyleIdx="1" presStyleCnt="5">
        <dgm:presLayoutVars>
          <dgm:bulletEnabled val="1"/>
        </dgm:presLayoutVars>
      </dgm:prSet>
      <dgm:spPr/>
    </dgm:pt>
    <dgm:pt modelId="{3DA27150-8457-484F-A6E6-56B78F057F74}" type="pres">
      <dgm:prSet presAssocID="{25C4CCE3-4E5B-49F5-A279-5CA459DDA754}" presName="sibTrans" presStyleCnt="0"/>
      <dgm:spPr/>
    </dgm:pt>
    <dgm:pt modelId="{D2CD34D9-B9DB-4BDA-82E6-6870930C6602}" type="pres">
      <dgm:prSet presAssocID="{6BE69BB9-64CC-46D6-B5DD-F869E8EA6817}" presName="compositeNode" presStyleCnt="0">
        <dgm:presLayoutVars>
          <dgm:bulletEnabled val="1"/>
        </dgm:presLayoutVars>
      </dgm:prSet>
      <dgm:spPr/>
    </dgm:pt>
    <dgm:pt modelId="{FA2BC35E-28C9-4F87-A8FB-D21341AB1969}" type="pres">
      <dgm:prSet presAssocID="{6BE69BB9-64CC-46D6-B5DD-F869E8EA6817}" presName="bgRect" presStyleLbl="alignNode1" presStyleIdx="2" presStyleCnt="5"/>
      <dgm:spPr/>
    </dgm:pt>
    <dgm:pt modelId="{484CFA8B-A909-41A0-9A7C-3953DC4446AA}" type="pres">
      <dgm:prSet presAssocID="{7D7CFED3-CCC8-4B2B-B0E2-C48EAD3B0FBD}" presName="sibTransNodeRect" presStyleLbl="alignNode1" presStyleIdx="2" presStyleCnt="5">
        <dgm:presLayoutVars>
          <dgm:chMax val="0"/>
          <dgm:bulletEnabled val="1"/>
        </dgm:presLayoutVars>
      </dgm:prSet>
      <dgm:spPr/>
    </dgm:pt>
    <dgm:pt modelId="{7C43A8AF-2DC9-4F3E-B36A-1DD98F796E1A}" type="pres">
      <dgm:prSet presAssocID="{6BE69BB9-64CC-46D6-B5DD-F869E8EA6817}" presName="nodeRect" presStyleLbl="alignNode1" presStyleIdx="2" presStyleCnt="5">
        <dgm:presLayoutVars>
          <dgm:bulletEnabled val="1"/>
        </dgm:presLayoutVars>
      </dgm:prSet>
      <dgm:spPr/>
    </dgm:pt>
    <dgm:pt modelId="{0E101D1C-6AFF-444F-BC29-FD4863A379EA}" type="pres">
      <dgm:prSet presAssocID="{7D7CFED3-CCC8-4B2B-B0E2-C48EAD3B0FBD}" presName="sibTrans" presStyleCnt="0"/>
      <dgm:spPr/>
    </dgm:pt>
    <dgm:pt modelId="{BA1002D2-11F1-49EC-8758-55BEF246FF4B}" type="pres">
      <dgm:prSet presAssocID="{D786C779-7959-46C2-82C2-10B70ED8AAE5}" presName="compositeNode" presStyleCnt="0">
        <dgm:presLayoutVars>
          <dgm:bulletEnabled val="1"/>
        </dgm:presLayoutVars>
      </dgm:prSet>
      <dgm:spPr/>
    </dgm:pt>
    <dgm:pt modelId="{8933325B-1B9B-45CB-9556-3959FA37EE45}" type="pres">
      <dgm:prSet presAssocID="{D786C779-7959-46C2-82C2-10B70ED8AAE5}" presName="bgRect" presStyleLbl="alignNode1" presStyleIdx="3" presStyleCnt="5"/>
      <dgm:spPr/>
    </dgm:pt>
    <dgm:pt modelId="{897FFD3D-B41B-44EF-B674-35DCC637758E}" type="pres">
      <dgm:prSet presAssocID="{B3E6D1E6-51E4-4D7D-8410-CDF13D6C82E2}" presName="sibTransNodeRect" presStyleLbl="alignNode1" presStyleIdx="3" presStyleCnt="5">
        <dgm:presLayoutVars>
          <dgm:chMax val="0"/>
          <dgm:bulletEnabled val="1"/>
        </dgm:presLayoutVars>
      </dgm:prSet>
      <dgm:spPr/>
    </dgm:pt>
    <dgm:pt modelId="{9EE344CD-7BBB-4489-918E-CF185CBBE1A0}" type="pres">
      <dgm:prSet presAssocID="{D786C779-7959-46C2-82C2-10B70ED8AAE5}" presName="nodeRect" presStyleLbl="alignNode1" presStyleIdx="3" presStyleCnt="5">
        <dgm:presLayoutVars>
          <dgm:bulletEnabled val="1"/>
        </dgm:presLayoutVars>
      </dgm:prSet>
      <dgm:spPr/>
    </dgm:pt>
    <dgm:pt modelId="{4CBBDB01-EBA4-4351-9B6F-9C785106EF86}" type="pres">
      <dgm:prSet presAssocID="{B3E6D1E6-51E4-4D7D-8410-CDF13D6C82E2}" presName="sibTrans" presStyleCnt="0"/>
      <dgm:spPr/>
    </dgm:pt>
    <dgm:pt modelId="{01095DDA-A655-45F1-AE36-D21249B704B2}" type="pres">
      <dgm:prSet presAssocID="{5EFF2CC4-02AD-4025-B8AF-3645C21B92BE}" presName="compositeNode" presStyleCnt="0">
        <dgm:presLayoutVars>
          <dgm:bulletEnabled val="1"/>
        </dgm:presLayoutVars>
      </dgm:prSet>
      <dgm:spPr/>
    </dgm:pt>
    <dgm:pt modelId="{27932EED-4CA9-49C4-9FDB-25DC74868602}" type="pres">
      <dgm:prSet presAssocID="{5EFF2CC4-02AD-4025-B8AF-3645C21B92BE}" presName="bgRect" presStyleLbl="alignNode1" presStyleIdx="4" presStyleCnt="5"/>
      <dgm:spPr/>
    </dgm:pt>
    <dgm:pt modelId="{1C3F792F-CD74-4425-A3FD-032616519A44}" type="pres">
      <dgm:prSet presAssocID="{5CBE2DE1-9DFB-4EB3-93B0-933828DEA9A0}" presName="sibTransNodeRect" presStyleLbl="alignNode1" presStyleIdx="4" presStyleCnt="5">
        <dgm:presLayoutVars>
          <dgm:chMax val="0"/>
          <dgm:bulletEnabled val="1"/>
        </dgm:presLayoutVars>
      </dgm:prSet>
      <dgm:spPr/>
    </dgm:pt>
    <dgm:pt modelId="{F12500FC-B6F4-42E1-A903-6BF6461FFCF1}" type="pres">
      <dgm:prSet presAssocID="{5EFF2CC4-02AD-4025-B8AF-3645C21B92BE}" presName="nodeRect" presStyleLbl="alignNode1" presStyleIdx="4" presStyleCnt="5">
        <dgm:presLayoutVars>
          <dgm:bulletEnabled val="1"/>
        </dgm:presLayoutVars>
      </dgm:prSet>
      <dgm:spPr/>
    </dgm:pt>
  </dgm:ptLst>
  <dgm:cxnLst>
    <dgm:cxn modelId="{1EFD8802-F903-42DE-A28D-5444EE7D0F49}" type="presOf" srcId="{7D7CFED3-CCC8-4B2B-B0E2-C48EAD3B0FBD}" destId="{484CFA8B-A909-41A0-9A7C-3953DC4446AA}" srcOrd="0" destOrd="0" presId="urn:microsoft.com/office/officeart/2016/7/layout/LinearBlockProcessNumbered"/>
    <dgm:cxn modelId="{2E554D15-63D9-4E81-9263-9D03262AE51D}" type="presOf" srcId="{5CBE2DE1-9DFB-4EB3-93B0-933828DEA9A0}" destId="{1C3F792F-CD74-4425-A3FD-032616519A44}" srcOrd="0" destOrd="0" presId="urn:microsoft.com/office/officeart/2016/7/layout/LinearBlockProcessNumbered"/>
    <dgm:cxn modelId="{BE2C6927-D704-456C-8239-88AC31E65A2B}" srcId="{B99C1673-F73D-4981-9F6A-4AC6A137C98C}" destId="{6BE69BB9-64CC-46D6-B5DD-F869E8EA6817}" srcOrd="2" destOrd="0" parTransId="{20E6204E-E057-48D5-8683-49366FD7C2A1}" sibTransId="{7D7CFED3-CCC8-4B2B-B0E2-C48EAD3B0FBD}"/>
    <dgm:cxn modelId="{F7488B2C-CEBE-4A98-B7C2-AAFD7D2F3216}" type="presOf" srcId="{FB0B60E5-4A6A-4914-ACB2-B11A81237E89}" destId="{1670DE80-42AB-41BE-9C9D-EC2DC00A242B}" srcOrd="1" destOrd="0" presId="urn:microsoft.com/office/officeart/2016/7/layout/LinearBlockProcessNumbered"/>
    <dgm:cxn modelId="{E09E7945-ACE8-49C3-95A8-239976DD2C9B}" type="presOf" srcId="{D786C779-7959-46C2-82C2-10B70ED8AAE5}" destId="{9EE344CD-7BBB-4489-918E-CF185CBBE1A0}" srcOrd="1" destOrd="0" presId="urn:microsoft.com/office/officeart/2016/7/layout/LinearBlockProcessNumbered"/>
    <dgm:cxn modelId="{7CADCA66-E821-48A6-A65F-50E466322DD2}" type="presOf" srcId="{6BE69BB9-64CC-46D6-B5DD-F869E8EA6817}" destId="{FA2BC35E-28C9-4F87-A8FB-D21341AB1969}" srcOrd="0" destOrd="0" presId="urn:microsoft.com/office/officeart/2016/7/layout/LinearBlockProcessNumbered"/>
    <dgm:cxn modelId="{D39CFD47-DE6C-4CFF-9E3C-9A1ECFCF099F}" type="presOf" srcId="{25C4CCE3-4E5B-49F5-A279-5CA459DDA754}" destId="{14866782-3F29-4344-93A8-7CBA34246BB1}" srcOrd="0" destOrd="0" presId="urn:microsoft.com/office/officeart/2016/7/layout/LinearBlockProcessNumbered"/>
    <dgm:cxn modelId="{98CB8A48-0D68-4E93-96E9-7F6EBC6373FA}" type="presOf" srcId="{D786C779-7959-46C2-82C2-10B70ED8AAE5}" destId="{8933325B-1B9B-45CB-9556-3959FA37EE45}" srcOrd="0" destOrd="0" presId="urn:microsoft.com/office/officeart/2016/7/layout/LinearBlockProcessNumbered"/>
    <dgm:cxn modelId="{524EAF68-F270-499E-A547-62CD22F77E42}" type="presOf" srcId="{5EFF2CC4-02AD-4025-B8AF-3645C21B92BE}" destId="{F12500FC-B6F4-42E1-A903-6BF6461FFCF1}" srcOrd="1" destOrd="0" presId="urn:microsoft.com/office/officeart/2016/7/layout/LinearBlockProcessNumbered"/>
    <dgm:cxn modelId="{02B3586A-2D19-48E1-81C8-DEF8D6ECA617}" srcId="{B99C1673-F73D-4981-9F6A-4AC6A137C98C}" destId="{63F6106D-DAA2-4DB0-BD34-CE3FF91A5697}" srcOrd="1" destOrd="0" parTransId="{D5D1C121-7F14-4D8B-9EE3-115A276757EB}" sibTransId="{25C4CCE3-4E5B-49F5-A279-5CA459DDA754}"/>
    <dgm:cxn modelId="{69AE6E4D-B1A7-49B2-A6AF-E4336F7B5B39}" type="presOf" srcId="{63F6106D-DAA2-4DB0-BD34-CE3FF91A5697}" destId="{AB85EF0E-55F3-49A6-A9BC-0AEF7BF940F6}" srcOrd="1" destOrd="0" presId="urn:microsoft.com/office/officeart/2016/7/layout/LinearBlockProcessNumbered"/>
    <dgm:cxn modelId="{44797C50-53AB-4DB9-AB30-4BD51E3C8C63}" type="presOf" srcId="{B3E6D1E6-51E4-4D7D-8410-CDF13D6C82E2}" destId="{897FFD3D-B41B-44EF-B674-35DCC637758E}" srcOrd="0" destOrd="0" presId="urn:microsoft.com/office/officeart/2016/7/layout/LinearBlockProcessNumbered"/>
    <dgm:cxn modelId="{9820F373-01E2-44A6-9D50-2C8E06326BDB}" type="presOf" srcId="{5EFF2CC4-02AD-4025-B8AF-3645C21B92BE}" destId="{27932EED-4CA9-49C4-9FDB-25DC74868602}" srcOrd="0" destOrd="0" presId="urn:microsoft.com/office/officeart/2016/7/layout/LinearBlockProcessNumbered"/>
    <dgm:cxn modelId="{14E85858-AC89-479F-9358-C651F970E9B5}" srcId="{B99C1673-F73D-4981-9F6A-4AC6A137C98C}" destId="{5EFF2CC4-02AD-4025-B8AF-3645C21B92BE}" srcOrd="4" destOrd="0" parTransId="{64485E0D-6B5D-4C6A-B1F2-E8E09CF1D646}" sibTransId="{5CBE2DE1-9DFB-4EB3-93B0-933828DEA9A0}"/>
    <dgm:cxn modelId="{2529D87F-96D4-4DDE-8E18-3F7574FAE896}" type="presOf" srcId="{63F6106D-DAA2-4DB0-BD34-CE3FF91A5697}" destId="{C85E43BC-3E22-404F-A778-5D4E77B2E7AB}" srcOrd="0" destOrd="0" presId="urn:microsoft.com/office/officeart/2016/7/layout/LinearBlockProcessNumbered"/>
    <dgm:cxn modelId="{B43E8D9B-CDC7-4033-9FCD-765E72878758}" type="presOf" srcId="{6BE69BB9-64CC-46D6-B5DD-F869E8EA6817}" destId="{7C43A8AF-2DC9-4F3E-B36A-1DD98F796E1A}" srcOrd="1" destOrd="0" presId="urn:microsoft.com/office/officeart/2016/7/layout/LinearBlockProcessNumbered"/>
    <dgm:cxn modelId="{26C0FAAC-0A90-481D-B918-AA34F08F1BB0}" type="presOf" srcId="{B99C1673-F73D-4981-9F6A-4AC6A137C98C}" destId="{1304691A-E78E-4D33-BB08-9C6D12D917CB}" srcOrd="0" destOrd="0" presId="urn:microsoft.com/office/officeart/2016/7/layout/LinearBlockProcessNumbered"/>
    <dgm:cxn modelId="{B78FF2C9-28D5-4052-98B6-189BE4B2E30D}" srcId="{B99C1673-F73D-4981-9F6A-4AC6A137C98C}" destId="{FB0B60E5-4A6A-4914-ACB2-B11A81237E89}" srcOrd="0" destOrd="0" parTransId="{ADB3B6C7-A825-4F8A-BC04-04859B4929F6}" sibTransId="{2ECFA987-5FC7-4D9B-86F1-0995B9D8E055}"/>
    <dgm:cxn modelId="{CD73FCCB-08E8-4CEC-AB2C-50C05B1A67BB}" srcId="{B99C1673-F73D-4981-9F6A-4AC6A137C98C}" destId="{D786C779-7959-46C2-82C2-10B70ED8AAE5}" srcOrd="3" destOrd="0" parTransId="{D21CB446-413E-4EDA-A22E-EF64EA106648}" sibTransId="{B3E6D1E6-51E4-4D7D-8410-CDF13D6C82E2}"/>
    <dgm:cxn modelId="{26E8BEDE-B2C9-4401-A984-4CFAFB593967}" type="presOf" srcId="{FB0B60E5-4A6A-4914-ACB2-B11A81237E89}" destId="{B0AADEBA-1DE6-4498-82FB-ED60FEEF4D94}" srcOrd="0" destOrd="0" presId="urn:microsoft.com/office/officeart/2016/7/layout/LinearBlockProcessNumbered"/>
    <dgm:cxn modelId="{0B4F36E2-85F6-4073-A580-07379C5456E2}" type="presOf" srcId="{2ECFA987-5FC7-4D9B-86F1-0995B9D8E055}" destId="{AA016807-DE4E-4770-BC83-02BE2DD9F829}" srcOrd="0" destOrd="0" presId="urn:microsoft.com/office/officeart/2016/7/layout/LinearBlockProcessNumbered"/>
    <dgm:cxn modelId="{13D82852-1B39-410B-817C-5BC07D82C2E6}" type="presParOf" srcId="{1304691A-E78E-4D33-BB08-9C6D12D917CB}" destId="{21509326-A3DB-4993-86F1-F3454432AEF4}" srcOrd="0" destOrd="0" presId="urn:microsoft.com/office/officeart/2016/7/layout/LinearBlockProcessNumbered"/>
    <dgm:cxn modelId="{024BE18F-F3F6-4F91-B346-EB1C2B6675EA}" type="presParOf" srcId="{21509326-A3DB-4993-86F1-F3454432AEF4}" destId="{B0AADEBA-1DE6-4498-82FB-ED60FEEF4D94}" srcOrd="0" destOrd="0" presId="urn:microsoft.com/office/officeart/2016/7/layout/LinearBlockProcessNumbered"/>
    <dgm:cxn modelId="{C8288AB6-DD5C-4D68-A2AA-FCC48378CD4F}" type="presParOf" srcId="{21509326-A3DB-4993-86F1-F3454432AEF4}" destId="{AA016807-DE4E-4770-BC83-02BE2DD9F829}" srcOrd="1" destOrd="0" presId="urn:microsoft.com/office/officeart/2016/7/layout/LinearBlockProcessNumbered"/>
    <dgm:cxn modelId="{6DB4B39F-2089-4329-853B-ACC21A023B29}" type="presParOf" srcId="{21509326-A3DB-4993-86F1-F3454432AEF4}" destId="{1670DE80-42AB-41BE-9C9D-EC2DC00A242B}" srcOrd="2" destOrd="0" presId="urn:microsoft.com/office/officeart/2016/7/layout/LinearBlockProcessNumbered"/>
    <dgm:cxn modelId="{283FB8D0-861F-48D7-8F1D-55AF35416D59}" type="presParOf" srcId="{1304691A-E78E-4D33-BB08-9C6D12D917CB}" destId="{61302166-D1B8-4BD8-A76D-F8AA9689926E}" srcOrd="1" destOrd="0" presId="urn:microsoft.com/office/officeart/2016/7/layout/LinearBlockProcessNumbered"/>
    <dgm:cxn modelId="{3DD9C98B-C5D2-40C6-9F7E-7EFE045F1583}" type="presParOf" srcId="{1304691A-E78E-4D33-BB08-9C6D12D917CB}" destId="{F39BF748-7967-4EBC-9EA4-DEE589BF932B}" srcOrd="2" destOrd="0" presId="urn:microsoft.com/office/officeart/2016/7/layout/LinearBlockProcessNumbered"/>
    <dgm:cxn modelId="{1CE2072F-3B27-4D74-8D91-56C76790AE5F}" type="presParOf" srcId="{F39BF748-7967-4EBC-9EA4-DEE589BF932B}" destId="{C85E43BC-3E22-404F-A778-5D4E77B2E7AB}" srcOrd="0" destOrd="0" presId="urn:microsoft.com/office/officeart/2016/7/layout/LinearBlockProcessNumbered"/>
    <dgm:cxn modelId="{E8A9A278-F53C-4799-B9D7-55C93B3D2127}" type="presParOf" srcId="{F39BF748-7967-4EBC-9EA4-DEE589BF932B}" destId="{14866782-3F29-4344-93A8-7CBA34246BB1}" srcOrd="1" destOrd="0" presId="urn:microsoft.com/office/officeart/2016/7/layout/LinearBlockProcessNumbered"/>
    <dgm:cxn modelId="{44E8FB0E-A6E2-4A7D-B066-23DF27CD496D}" type="presParOf" srcId="{F39BF748-7967-4EBC-9EA4-DEE589BF932B}" destId="{AB85EF0E-55F3-49A6-A9BC-0AEF7BF940F6}" srcOrd="2" destOrd="0" presId="urn:microsoft.com/office/officeart/2016/7/layout/LinearBlockProcessNumbered"/>
    <dgm:cxn modelId="{48B94F6B-5685-4F68-8BB7-24EF0D732C04}" type="presParOf" srcId="{1304691A-E78E-4D33-BB08-9C6D12D917CB}" destId="{3DA27150-8457-484F-A6E6-56B78F057F74}" srcOrd="3" destOrd="0" presId="urn:microsoft.com/office/officeart/2016/7/layout/LinearBlockProcessNumbered"/>
    <dgm:cxn modelId="{CC8C8E81-3AC2-4477-A898-2640F33EF8AB}" type="presParOf" srcId="{1304691A-E78E-4D33-BB08-9C6D12D917CB}" destId="{D2CD34D9-B9DB-4BDA-82E6-6870930C6602}" srcOrd="4" destOrd="0" presId="urn:microsoft.com/office/officeart/2016/7/layout/LinearBlockProcessNumbered"/>
    <dgm:cxn modelId="{7D47AFC9-C54B-4C8E-92C2-06248E7299B1}" type="presParOf" srcId="{D2CD34D9-B9DB-4BDA-82E6-6870930C6602}" destId="{FA2BC35E-28C9-4F87-A8FB-D21341AB1969}" srcOrd="0" destOrd="0" presId="urn:microsoft.com/office/officeart/2016/7/layout/LinearBlockProcessNumbered"/>
    <dgm:cxn modelId="{A7E0D97D-1E71-4FEB-9030-67A5281CED23}" type="presParOf" srcId="{D2CD34D9-B9DB-4BDA-82E6-6870930C6602}" destId="{484CFA8B-A909-41A0-9A7C-3953DC4446AA}" srcOrd="1" destOrd="0" presId="urn:microsoft.com/office/officeart/2016/7/layout/LinearBlockProcessNumbered"/>
    <dgm:cxn modelId="{048F017C-1ADF-4F19-8AB2-2D1131678BD2}" type="presParOf" srcId="{D2CD34D9-B9DB-4BDA-82E6-6870930C6602}" destId="{7C43A8AF-2DC9-4F3E-B36A-1DD98F796E1A}" srcOrd="2" destOrd="0" presId="urn:microsoft.com/office/officeart/2016/7/layout/LinearBlockProcessNumbered"/>
    <dgm:cxn modelId="{8AFB5BFE-4E74-41BF-9015-780A29D719DC}" type="presParOf" srcId="{1304691A-E78E-4D33-BB08-9C6D12D917CB}" destId="{0E101D1C-6AFF-444F-BC29-FD4863A379EA}" srcOrd="5" destOrd="0" presId="urn:microsoft.com/office/officeart/2016/7/layout/LinearBlockProcessNumbered"/>
    <dgm:cxn modelId="{3EE5DEF8-0360-43F0-8488-AB39C0C0F43A}" type="presParOf" srcId="{1304691A-E78E-4D33-BB08-9C6D12D917CB}" destId="{BA1002D2-11F1-49EC-8758-55BEF246FF4B}" srcOrd="6" destOrd="0" presId="urn:microsoft.com/office/officeart/2016/7/layout/LinearBlockProcessNumbered"/>
    <dgm:cxn modelId="{8D25BE7D-0EAE-42A5-9EE1-07505B7E03B8}" type="presParOf" srcId="{BA1002D2-11F1-49EC-8758-55BEF246FF4B}" destId="{8933325B-1B9B-45CB-9556-3959FA37EE45}" srcOrd="0" destOrd="0" presId="urn:microsoft.com/office/officeart/2016/7/layout/LinearBlockProcessNumbered"/>
    <dgm:cxn modelId="{5D0D54E6-D96B-4020-8934-0F402A302D77}" type="presParOf" srcId="{BA1002D2-11F1-49EC-8758-55BEF246FF4B}" destId="{897FFD3D-B41B-44EF-B674-35DCC637758E}" srcOrd="1" destOrd="0" presId="urn:microsoft.com/office/officeart/2016/7/layout/LinearBlockProcessNumbered"/>
    <dgm:cxn modelId="{B52701A5-0E55-45AC-BDA2-2C02A1AF657C}" type="presParOf" srcId="{BA1002D2-11F1-49EC-8758-55BEF246FF4B}" destId="{9EE344CD-7BBB-4489-918E-CF185CBBE1A0}" srcOrd="2" destOrd="0" presId="urn:microsoft.com/office/officeart/2016/7/layout/LinearBlockProcessNumbered"/>
    <dgm:cxn modelId="{2487639B-FE29-4805-8E05-F19603C3CADF}" type="presParOf" srcId="{1304691A-E78E-4D33-BB08-9C6D12D917CB}" destId="{4CBBDB01-EBA4-4351-9B6F-9C785106EF86}" srcOrd="7" destOrd="0" presId="urn:microsoft.com/office/officeart/2016/7/layout/LinearBlockProcessNumbered"/>
    <dgm:cxn modelId="{7D7BF258-FDA4-4134-ABC0-B3FEA4787E73}" type="presParOf" srcId="{1304691A-E78E-4D33-BB08-9C6D12D917CB}" destId="{01095DDA-A655-45F1-AE36-D21249B704B2}" srcOrd="8" destOrd="0" presId="urn:microsoft.com/office/officeart/2016/7/layout/LinearBlockProcessNumbered"/>
    <dgm:cxn modelId="{84FEEF81-F5F2-4B71-A771-192025BAF834}" type="presParOf" srcId="{01095DDA-A655-45F1-AE36-D21249B704B2}" destId="{27932EED-4CA9-49C4-9FDB-25DC74868602}" srcOrd="0" destOrd="0" presId="urn:microsoft.com/office/officeart/2016/7/layout/LinearBlockProcessNumbered"/>
    <dgm:cxn modelId="{07B9FAC2-BBA9-4EFE-8F43-D8A556108FEC}" type="presParOf" srcId="{01095DDA-A655-45F1-AE36-D21249B704B2}" destId="{1C3F792F-CD74-4425-A3FD-032616519A44}" srcOrd="1" destOrd="0" presId="urn:microsoft.com/office/officeart/2016/7/layout/LinearBlockProcessNumbered"/>
    <dgm:cxn modelId="{0A6D1633-FB9F-4187-961D-1A95837AF38F}" type="presParOf" srcId="{01095DDA-A655-45F1-AE36-D21249B704B2}" destId="{F12500FC-B6F4-42E1-A903-6BF6461FFCF1}"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D52D1A-32A3-4536-B35B-746EE4D7D7F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005AEB4-6613-4832-BF66-B07A79966735}">
      <dgm:prSet/>
      <dgm:spPr/>
      <dgm:t>
        <a:bodyPr/>
        <a:lstStyle/>
        <a:p>
          <a:r>
            <a:rPr lang="en-US"/>
            <a:t>Misson – why the organisation exists and </a:t>
          </a:r>
        </a:p>
      </dgm:t>
    </dgm:pt>
    <dgm:pt modelId="{67F5E501-64A0-4A06-92F3-3CAD6311DFF2}" type="parTrans" cxnId="{315231CA-78ED-4891-9FF5-456893C3B79A}">
      <dgm:prSet/>
      <dgm:spPr/>
      <dgm:t>
        <a:bodyPr/>
        <a:lstStyle/>
        <a:p>
          <a:endParaRPr lang="en-US"/>
        </a:p>
      </dgm:t>
    </dgm:pt>
    <dgm:pt modelId="{7F959429-E77B-482C-93EB-53A97B9BF894}" type="sibTrans" cxnId="{315231CA-78ED-4891-9FF5-456893C3B79A}">
      <dgm:prSet/>
      <dgm:spPr/>
      <dgm:t>
        <a:bodyPr/>
        <a:lstStyle/>
        <a:p>
          <a:endParaRPr lang="en-US"/>
        </a:p>
      </dgm:t>
    </dgm:pt>
    <dgm:pt modelId="{A2DBB18B-DC16-40E0-8A85-98BBAC0F730C}">
      <dgm:prSet/>
      <dgm:spPr/>
      <dgm:t>
        <a:bodyPr/>
        <a:lstStyle/>
        <a:p>
          <a:r>
            <a:rPr lang="en-US"/>
            <a:t>Vision – our north star</a:t>
          </a:r>
        </a:p>
      </dgm:t>
    </dgm:pt>
    <dgm:pt modelId="{125ADEB5-8D99-4CBF-843F-24D7C6F74CB3}" type="parTrans" cxnId="{AA29B2F1-B2CF-4CAC-BA3D-BF4B34D89FC7}">
      <dgm:prSet/>
      <dgm:spPr/>
      <dgm:t>
        <a:bodyPr/>
        <a:lstStyle/>
        <a:p>
          <a:endParaRPr lang="en-US"/>
        </a:p>
      </dgm:t>
    </dgm:pt>
    <dgm:pt modelId="{A3290A59-97F3-4A92-8A2C-D71FA9E057F7}" type="sibTrans" cxnId="{AA29B2F1-B2CF-4CAC-BA3D-BF4B34D89FC7}">
      <dgm:prSet/>
      <dgm:spPr/>
      <dgm:t>
        <a:bodyPr/>
        <a:lstStyle/>
        <a:p>
          <a:endParaRPr lang="en-US"/>
        </a:p>
      </dgm:t>
    </dgm:pt>
    <dgm:pt modelId="{88EB7B8C-02C3-4398-857D-0ACC65E253A5}">
      <dgm:prSet/>
      <dgm:spPr/>
      <dgm:t>
        <a:bodyPr/>
        <a:lstStyle/>
        <a:p>
          <a:r>
            <a:rPr lang="en-US"/>
            <a:t>Values – shapes decision-making, culture and behaviour</a:t>
          </a:r>
        </a:p>
      </dgm:t>
    </dgm:pt>
    <dgm:pt modelId="{09E47345-C72B-42D8-B4AF-82DF9EEFC910}" type="parTrans" cxnId="{97E60A50-319E-48C0-9A29-E04AB02121D6}">
      <dgm:prSet/>
      <dgm:spPr/>
      <dgm:t>
        <a:bodyPr/>
        <a:lstStyle/>
        <a:p>
          <a:endParaRPr lang="en-US"/>
        </a:p>
      </dgm:t>
    </dgm:pt>
    <dgm:pt modelId="{DCF444A0-8D8F-4B76-9A15-BF323ACA9E34}" type="sibTrans" cxnId="{97E60A50-319E-48C0-9A29-E04AB02121D6}">
      <dgm:prSet/>
      <dgm:spPr/>
      <dgm:t>
        <a:bodyPr/>
        <a:lstStyle/>
        <a:p>
          <a:endParaRPr lang="en-US"/>
        </a:p>
      </dgm:t>
    </dgm:pt>
    <dgm:pt modelId="{36521743-EEEC-4A68-AFC9-6A953AAEC522}">
      <dgm:prSet/>
      <dgm:spPr/>
      <dgm:t>
        <a:bodyPr/>
        <a:lstStyle/>
        <a:p>
          <a:r>
            <a:rPr lang="en-US"/>
            <a:t>Evidence that these positively impact performance of the organisation </a:t>
          </a:r>
        </a:p>
      </dgm:t>
    </dgm:pt>
    <dgm:pt modelId="{16DBF9F7-5FBB-4C79-9C39-1D0D2CADBC63}" type="parTrans" cxnId="{EE810A8A-2DF5-4B96-AF63-9D3B650D9121}">
      <dgm:prSet/>
      <dgm:spPr/>
      <dgm:t>
        <a:bodyPr/>
        <a:lstStyle/>
        <a:p>
          <a:endParaRPr lang="en-US"/>
        </a:p>
      </dgm:t>
    </dgm:pt>
    <dgm:pt modelId="{C930C510-4B9B-43C0-B1A6-E69685B2573B}" type="sibTrans" cxnId="{EE810A8A-2DF5-4B96-AF63-9D3B650D9121}">
      <dgm:prSet/>
      <dgm:spPr/>
      <dgm:t>
        <a:bodyPr/>
        <a:lstStyle/>
        <a:p>
          <a:endParaRPr lang="en-US"/>
        </a:p>
      </dgm:t>
    </dgm:pt>
    <dgm:pt modelId="{E0B5F9CE-4B96-4B10-8CFD-A259DB2812EE}">
      <dgm:prSet/>
      <dgm:spPr/>
      <dgm:t>
        <a:bodyPr/>
        <a:lstStyle/>
        <a:p>
          <a:r>
            <a:rPr lang="en-US"/>
            <a:t>Drucker (1973) only a clear definition of the mission and purpose...makes possible clear and realistic objectives</a:t>
          </a:r>
        </a:p>
      </dgm:t>
    </dgm:pt>
    <dgm:pt modelId="{2B57BB23-BB2D-464E-B6C2-043650F1CD35}" type="parTrans" cxnId="{2CE0A609-4E61-48D7-9318-60E26F011A84}">
      <dgm:prSet/>
      <dgm:spPr/>
      <dgm:t>
        <a:bodyPr/>
        <a:lstStyle/>
        <a:p>
          <a:endParaRPr lang="en-US"/>
        </a:p>
      </dgm:t>
    </dgm:pt>
    <dgm:pt modelId="{D0C7214F-F930-4AC2-876B-01485867B37B}" type="sibTrans" cxnId="{2CE0A609-4E61-48D7-9318-60E26F011A84}">
      <dgm:prSet/>
      <dgm:spPr/>
      <dgm:t>
        <a:bodyPr/>
        <a:lstStyle/>
        <a:p>
          <a:endParaRPr lang="en-US"/>
        </a:p>
      </dgm:t>
    </dgm:pt>
    <dgm:pt modelId="{14C9F940-7B47-4F04-8E94-E8C2D99E0AA9}" type="pres">
      <dgm:prSet presAssocID="{50D52D1A-32A3-4536-B35B-746EE4D7D7F7}" presName="root" presStyleCnt="0">
        <dgm:presLayoutVars>
          <dgm:dir/>
          <dgm:resizeHandles val="exact"/>
        </dgm:presLayoutVars>
      </dgm:prSet>
      <dgm:spPr/>
    </dgm:pt>
    <dgm:pt modelId="{9481EA30-7BAF-4FD4-97D6-5AE542A28D80}" type="pres">
      <dgm:prSet presAssocID="{B005AEB4-6613-4832-BF66-B07A79966735}" presName="compNode" presStyleCnt="0"/>
      <dgm:spPr/>
    </dgm:pt>
    <dgm:pt modelId="{331F4231-10C2-4A04-817A-439C00E34933}" type="pres">
      <dgm:prSet presAssocID="{B005AEB4-6613-4832-BF66-B07A79966735}" presName="bgRect" presStyleLbl="bgShp" presStyleIdx="0" presStyleCnt="5"/>
      <dgm:spPr/>
    </dgm:pt>
    <dgm:pt modelId="{B71BA578-8B85-4FB6-8401-BA2F4B5B72C1}" type="pres">
      <dgm:prSet presAssocID="{B005AEB4-6613-4832-BF66-B07A7996673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Org Chart"/>
        </a:ext>
      </dgm:extLst>
    </dgm:pt>
    <dgm:pt modelId="{291E47C8-41EE-408B-9CCE-1152A961A1E8}" type="pres">
      <dgm:prSet presAssocID="{B005AEB4-6613-4832-BF66-B07A79966735}" presName="spaceRect" presStyleCnt="0"/>
      <dgm:spPr/>
    </dgm:pt>
    <dgm:pt modelId="{0F00D75B-C67D-4431-A849-695366261FA7}" type="pres">
      <dgm:prSet presAssocID="{B005AEB4-6613-4832-BF66-B07A79966735}" presName="parTx" presStyleLbl="revTx" presStyleIdx="0" presStyleCnt="5">
        <dgm:presLayoutVars>
          <dgm:chMax val="0"/>
          <dgm:chPref val="0"/>
        </dgm:presLayoutVars>
      </dgm:prSet>
      <dgm:spPr/>
    </dgm:pt>
    <dgm:pt modelId="{65FAC86F-A704-4D20-9036-52B1B3D240C9}" type="pres">
      <dgm:prSet presAssocID="{7F959429-E77B-482C-93EB-53A97B9BF894}" presName="sibTrans" presStyleCnt="0"/>
      <dgm:spPr/>
    </dgm:pt>
    <dgm:pt modelId="{06B007FE-7715-4C60-BB39-750A7456622D}" type="pres">
      <dgm:prSet presAssocID="{A2DBB18B-DC16-40E0-8A85-98BBAC0F730C}" presName="compNode" presStyleCnt="0"/>
      <dgm:spPr/>
    </dgm:pt>
    <dgm:pt modelId="{F5450E4B-B944-43A1-8673-3D204D15A46B}" type="pres">
      <dgm:prSet presAssocID="{A2DBB18B-DC16-40E0-8A85-98BBAC0F730C}" presName="bgRect" presStyleLbl="bgShp" presStyleIdx="1" presStyleCnt="5"/>
      <dgm:spPr/>
    </dgm:pt>
    <dgm:pt modelId="{14ED0F5C-2F35-42DC-8CDC-BD479B7792D2}" type="pres">
      <dgm:prSet presAssocID="{A2DBB18B-DC16-40E0-8A85-98BBAC0F730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r"/>
        </a:ext>
      </dgm:extLst>
    </dgm:pt>
    <dgm:pt modelId="{2FD953B1-D3D8-4897-BFC0-CE1DB3818525}" type="pres">
      <dgm:prSet presAssocID="{A2DBB18B-DC16-40E0-8A85-98BBAC0F730C}" presName="spaceRect" presStyleCnt="0"/>
      <dgm:spPr/>
    </dgm:pt>
    <dgm:pt modelId="{F1435791-EC60-407C-94A3-57C3752E7F43}" type="pres">
      <dgm:prSet presAssocID="{A2DBB18B-DC16-40E0-8A85-98BBAC0F730C}" presName="parTx" presStyleLbl="revTx" presStyleIdx="1" presStyleCnt="5">
        <dgm:presLayoutVars>
          <dgm:chMax val="0"/>
          <dgm:chPref val="0"/>
        </dgm:presLayoutVars>
      </dgm:prSet>
      <dgm:spPr/>
    </dgm:pt>
    <dgm:pt modelId="{AB5B0ED6-4C71-4D6C-8E84-EF7427A41386}" type="pres">
      <dgm:prSet presAssocID="{A3290A59-97F3-4A92-8A2C-D71FA9E057F7}" presName="sibTrans" presStyleCnt="0"/>
      <dgm:spPr/>
    </dgm:pt>
    <dgm:pt modelId="{3D98F3C6-FF59-4547-8866-84A297144933}" type="pres">
      <dgm:prSet presAssocID="{88EB7B8C-02C3-4398-857D-0ACC65E253A5}" presName="compNode" presStyleCnt="0"/>
      <dgm:spPr/>
    </dgm:pt>
    <dgm:pt modelId="{00C63CE6-C113-400B-B126-58B0C50D048F}" type="pres">
      <dgm:prSet presAssocID="{88EB7B8C-02C3-4398-857D-0ACC65E253A5}" presName="bgRect" presStyleLbl="bgShp" presStyleIdx="2" presStyleCnt="5"/>
      <dgm:spPr/>
    </dgm:pt>
    <dgm:pt modelId="{AF73BBED-2331-421B-8B3B-A40FA3B8BF13}" type="pres">
      <dgm:prSet presAssocID="{88EB7B8C-02C3-4398-857D-0ACC65E253A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D8F2C41B-77B0-40FA-BFE7-C9EE591FD751}" type="pres">
      <dgm:prSet presAssocID="{88EB7B8C-02C3-4398-857D-0ACC65E253A5}" presName="spaceRect" presStyleCnt="0"/>
      <dgm:spPr/>
    </dgm:pt>
    <dgm:pt modelId="{51BE32D4-15ED-44F1-962E-3C1EB7E4CE33}" type="pres">
      <dgm:prSet presAssocID="{88EB7B8C-02C3-4398-857D-0ACC65E253A5}" presName="parTx" presStyleLbl="revTx" presStyleIdx="2" presStyleCnt="5">
        <dgm:presLayoutVars>
          <dgm:chMax val="0"/>
          <dgm:chPref val="0"/>
        </dgm:presLayoutVars>
      </dgm:prSet>
      <dgm:spPr/>
    </dgm:pt>
    <dgm:pt modelId="{AF01C36C-F778-49EB-B05B-9D6FF7F73A74}" type="pres">
      <dgm:prSet presAssocID="{DCF444A0-8D8F-4B76-9A15-BF323ACA9E34}" presName="sibTrans" presStyleCnt="0"/>
      <dgm:spPr/>
    </dgm:pt>
    <dgm:pt modelId="{91A2914A-CFE1-4458-A584-8B6D4B69AC61}" type="pres">
      <dgm:prSet presAssocID="{36521743-EEEC-4A68-AFC9-6A953AAEC522}" presName="compNode" presStyleCnt="0"/>
      <dgm:spPr/>
    </dgm:pt>
    <dgm:pt modelId="{C9953432-D3E8-41BF-B2D0-C7A32B8A2B1A}" type="pres">
      <dgm:prSet presAssocID="{36521743-EEEC-4A68-AFC9-6A953AAEC522}" presName="bgRect" presStyleLbl="bgShp" presStyleIdx="3" presStyleCnt="5"/>
      <dgm:spPr/>
    </dgm:pt>
    <dgm:pt modelId="{F5A65E80-C093-41F7-BD95-09C6A927650A}" type="pres">
      <dgm:prSet presAssocID="{36521743-EEEC-4A68-AFC9-6A953AAEC52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14DF6182-437E-4310-9C4B-169E2B9946DF}" type="pres">
      <dgm:prSet presAssocID="{36521743-EEEC-4A68-AFC9-6A953AAEC522}" presName="spaceRect" presStyleCnt="0"/>
      <dgm:spPr/>
    </dgm:pt>
    <dgm:pt modelId="{1930BCB8-0CDC-4865-A41D-BD9D766F566E}" type="pres">
      <dgm:prSet presAssocID="{36521743-EEEC-4A68-AFC9-6A953AAEC522}" presName="parTx" presStyleLbl="revTx" presStyleIdx="3" presStyleCnt="5">
        <dgm:presLayoutVars>
          <dgm:chMax val="0"/>
          <dgm:chPref val="0"/>
        </dgm:presLayoutVars>
      </dgm:prSet>
      <dgm:spPr/>
    </dgm:pt>
    <dgm:pt modelId="{E5F98186-E356-4C4A-8359-B63F7411E107}" type="pres">
      <dgm:prSet presAssocID="{C930C510-4B9B-43C0-B1A6-E69685B2573B}" presName="sibTrans" presStyleCnt="0"/>
      <dgm:spPr/>
    </dgm:pt>
    <dgm:pt modelId="{748D1955-9131-4817-ACFC-3FCC49D11816}" type="pres">
      <dgm:prSet presAssocID="{E0B5F9CE-4B96-4B10-8CFD-A259DB2812EE}" presName="compNode" presStyleCnt="0"/>
      <dgm:spPr/>
    </dgm:pt>
    <dgm:pt modelId="{98A78CA5-B4C9-46DE-8CA7-763A536A9398}" type="pres">
      <dgm:prSet presAssocID="{E0B5F9CE-4B96-4B10-8CFD-A259DB2812EE}" presName="bgRect" presStyleLbl="bgShp" presStyleIdx="4" presStyleCnt="5"/>
      <dgm:spPr/>
    </dgm:pt>
    <dgm:pt modelId="{4EED72E7-312E-4CEE-B933-E324E4E35BDF}" type="pres">
      <dgm:prSet presAssocID="{E0B5F9CE-4B96-4B10-8CFD-A259DB2812E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llseye"/>
        </a:ext>
      </dgm:extLst>
    </dgm:pt>
    <dgm:pt modelId="{7EB706F9-55C4-4902-B176-25AE42A18C7D}" type="pres">
      <dgm:prSet presAssocID="{E0B5F9CE-4B96-4B10-8CFD-A259DB2812EE}" presName="spaceRect" presStyleCnt="0"/>
      <dgm:spPr/>
    </dgm:pt>
    <dgm:pt modelId="{8EB74D12-35DF-4F32-BA4F-A4441B2B00D5}" type="pres">
      <dgm:prSet presAssocID="{E0B5F9CE-4B96-4B10-8CFD-A259DB2812EE}" presName="parTx" presStyleLbl="revTx" presStyleIdx="4" presStyleCnt="5">
        <dgm:presLayoutVars>
          <dgm:chMax val="0"/>
          <dgm:chPref val="0"/>
        </dgm:presLayoutVars>
      </dgm:prSet>
      <dgm:spPr/>
    </dgm:pt>
  </dgm:ptLst>
  <dgm:cxnLst>
    <dgm:cxn modelId="{8B308909-61E9-48E7-A1AD-B37EB472FCAB}" type="presOf" srcId="{88EB7B8C-02C3-4398-857D-0ACC65E253A5}" destId="{51BE32D4-15ED-44F1-962E-3C1EB7E4CE33}" srcOrd="0" destOrd="0" presId="urn:microsoft.com/office/officeart/2018/2/layout/IconVerticalSolidList"/>
    <dgm:cxn modelId="{2CE0A609-4E61-48D7-9318-60E26F011A84}" srcId="{50D52D1A-32A3-4536-B35B-746EE4D7D7F7}" destId="{E0B5F9CE-4B96-4B10-8CFD-A259DB2812EE}" srcOrd="4" destOrd="0" parTransId="{2B57BB23-BB2D-464E-B6C2-043650F1CD35}" sibTransId="{D0C7214F-F930-4AC2-876B-01485867B37B}"/>
    <dgm:cxn modelId="{97E60A50-319E-48C0-9A29-E04AB02121D6}" srcId="{50D52D1A-32A3-4536-B35B-746EE4D7D7F7}" destId="{88EB7B8C-02C3-4398-857D-0ACC65E253A5}" srcOrd="2" destOrd="0" parTransId="{09E47345-C72B-42D8-B4AF-82DF9EEFC910}" sibTransId="{DCF444A0-8D8F-4B76-9A15-BF323ACA9E34}"/>
    <dgm:cxn modelId="{B4629F71-5137-4B72-9006-E59DA78C380A}" type="presOf" srcId="{E0B5F9CE-4B96-4B10-8CFD-A259DB2812EE}" destId="{8EB74D12-35DF-4F32-BA4F-A4441B2B00D5}" srcOrd="0" destOrd="0" presId="urn:microsoft.com/office/officeart/2018/2/layout/IconVerticalSolidList"/>
    <dgm:cxn modelId="{7C9C1D75-AA73-4346-8206-94AF80C169D6}" type="presOf" srcId="{50D52D1A-32A3-4536-B35B-746EE4D7D7F7}" destId="{14C9F940-7B47-4F04-8E94-E8C2D99E0AA9}" srcOrd="0" destOrd="0" presId="urn:microsoft.com/office/officeart/2018/2/layout/IconVerticalSolidList"/>
    <dgm:cxn modelId="{E2936A7A-412F-4D1D-92B1-0D9819B27B8D}" type="presOf" srcId="{B005AEB4-6613-4832-BF66-B07A79966735}" destId="{0F00D75B-C67D-4431-A849-695366261FA7}" srcOrd="0" destOrd="0" presId="urn:microsoft.com/office/officeart/2018/2/layout/IconVerticalSolidList"/>
    <dgm:cxn modelId="{EE810A8A-2DF5-4B96-AF63-9D3B650D9121}" srcId="{50D52D1A-32A3-4536-B35B-746EE4D7D7F7}" destId="{36521743-EEEC-4A68-AFC9-6A953AAEC522}" srcOrd="3" destOrd="0" parTransId="{16DBF9F7-5FBB-4C79-9C39-1D0D2CADBC63}" sibTransId="{C930C510-4B9B-43C0-B1A6-E69685B2573B}"/>
    <dgm:cxn modelId="{260461C2-DEB1-4D03-BD25-CDA4ED6E4166}" type="presOf" srcId="{36521743-EEEC-4A68-AFC9-6A953AAEC522}" destId="{1930BCB8-0CDC-4865-A41D-BD9D766F566E}" srcOrd="0" destOrd="0" presId="urn:microsoft.com/office/officeart/2018/2/layout/IconVerticalSolidList"/>
    <dgm:cxn modelId="{315231CA-78ED-4891-9FF5-456893C3B79A}" srcId="{50D52D1A-32A3-4536-B35B-746EE4D7D7F7}" destId="{B005AEB4-6613-4832-BF66-B07A79966735}" srcOrd="0" destOrd="0" parTransId="{67F5E501-64A0-4A06-92F3-3CAD6311DFF2}" sibTransId="{7F959429-E77B-482C-93EB-53A97B9BF894}"/>
    <dgm:cxn modelId="{AA29B2F1-B2CF-4CAC-BA3D-BF4B34D89FC7}" srcId="{50D52D1A-32A3-4536-B35B-746EE4D7D7F7}" destId="{A2DBB18B-DC16-40E0-8A85-98BBAC0F730C}" srcOrd="1" destOrd="0" parTransId="{125ADEB5-8D99-4CBF-843F-24D7C6F74CB3}" sibTransId="{A3290A59-97F3-4A92-8A2C-D71FA9E057F7}"/>
    <dgm:cxn modelId="{DAF951FA-E350-4BB4-8D37-E1F993FDC73B}" type="presOf" srcId="{A2DBB18B-DC16-40E0-8A85-98BBAC0F730C}" destId="{F1435791-EC60-407C-94A3-57C3752E7F43}" srcOrd="0" destOrd="0" presId="urn:microsoft.com/office/officeart/2018/2/layout/IconVerticalSolidList"/>
    <dgm:cxn modelId="{035D8365-9BD4-4BC8-AE69-A119B6213B89}" type="presParOf" srcId="{14C9F940-7B47-4F04-8E94-E8C2D99E0AA9}" destId="{9481EA30-7BAF-4FD4-97D6-5AE542A28D80}" srcOrd="0" destOrd="0" presId="urn:microsoft.com/office/officeart/2018/2/layout/IconVerticalSolidList"/>
    <dgm:cxn modelId="{7E204CB8-66BF-422D-81F8-69094CFA4D96}" type="presParOf" srcId="{9481EA30-7BAF-4FD4-97D6-5AE542A28D80}" destId="{331F4231-10C2-4A04-817A-439C00E34933}" srcOrd="0" destOrd="0" presId="urn:microsoft.com/office/officeart/2018/2/layout/IconVerticalSolidList"/>
    <dgm:cxn modelId="{47A11AEA-B08C-4826-95CB-6BE071B946C5}" type="presParOf" srcId="{9481EA30-7BAF-4FD4-97D6-5AE542A28D80}" destId="{B71BA578-8B85-4FB6-8401-BA2F4B5B72C1}" srcOrd="1" destOrd="0" presId="urn:microsoft.com/office/officeart/2018/2/layout/IconVerticalSolidList"/>
    <dgm:cxn modelId="{F33798F8-DB44-4928-AA67-CA95554F3E4B}" type="presParOf" srcId="{9481EA30-7BAF-4FD4-97D6-5AE542A28D80}" destId="{291E47C8-41EE-408B-9CCE-1152A961A1E8}" srcOrd="2" destOrd="0" presId="urn:microsoft.com/office/officeart/2018/2/layout/IconVerticalSolidList"/>
    <dgm:cxn modelId="{DF0FC96E-7762-40F7-A5CD-6A4331C2DF34}" type="presParOf" srcId="{9481EA30-7BAF-4FD4-97D6-5AE542A28D80}" destId="{0F00D75B-C67D-4431-A849-695366261FA7}" srcOrd="3" destOrd="0" presId="urn:microsoft.com/office/officeart/2018/2/layout/IconVerticalSolidList"/>
    <dgm:cxn modelId="{46C60533-BC8C-4D7B-9A0C-DF655FAFEE0B}" type="presParOf" srcId="{14C9F940-7B47-4F04-8E94-E8C2D99E0AA9}" destId="{65FAC86F-A704-4D20-9036-52B1B3D240C9}" srcOrd="1" destOrd="0" presId="urn:microsoft.com/office/officeart/2018/2/layout/IconVerticalSolidList"/>
    <dgm:cxn modelId="{AEC38B1D-33A0-45A0-8E42-A9D827799C54}" type="presParOf" srcId="{14C9F940-7B47-4F04-8E94-E8C2D99E0AA9}" destId="{06B007FE-7715-4C60-BB39-750A7456622D}" srcOrd="2" destOrd="0" presId="urn:microsoft.com/office/officeart/2018/2/layout/IconVerticalSolidList"/>
    <dgm:cxn modelId="{311057A6-4C13-4745-97D8-AFEDF28E59D6}" type="presParOf" srcId="{06B007FE-7715-4C60-BB39-750A7456622D}" destId="{F5450E4B-B944-43A1-8673-3D204D15A46B}" srcOrd="0" destOrd="0" presId="urn:microsoft.com/office/officeart/2018/2/layout/IconVerticalSolidList"/>
    <dgm:cxn modelId="{DBE9802D-920F-4C86-B989-F2C301F8F4C1}" type="presParOf" srcId="{06B007FE-7715-4C60-BB39-750A7456622D}" destId="{14ED0F5C-2F35-42DC-8CDC-BD479B7792D2}" srcOrd="1" destOrd="0" presId="urn:microsoft.com/office/officeart/2018/2/layout/IconVerticalSolidList"/>
    <dgm:cxn modelId="{2B168D45-00E5-45E9-8283-5980265F87F7}" type="presParOf" srcId="{06B007FE-7715-4C60-BB39-750A7456622D}" destId="{2FD953B1-D3D8-4897-BFC0-CE1DB3818525}" srcOrd="2" destOrd="0" presId="urn:microsoft.com/office/officeart/2018/2/layout/IconVerticalSolidList"/>
    <dgm:cxn modelId="{10D94D10-0C3B-4D70-8645-048D82F33197}" type="presParOf" srcId="{06B007FE-7715-4C60-BB39-750A7456622D}" destId="{F1435791-EC60-407C-94A3-57C3752E7F43}" srcOrd="3" destOrd="0" presId="urn:microsoft.com/office/officeart/2018/2/layout/IconVerticalSolidList"/>
    <dgm:cxn modelId="{DFEF1AC9-0C9C-41DF-ACE4-565F9AA120D1}" type="presParOf" srcId="{14C9F940-7B47-4F04-8E94-E8C2D99E0AA9}" destId="{AB5B0ED6-4C71-4D6C-8E84-EF7427A41386}" srcOrd="3" destOrd="0" presId="urn:microsoft.com/office/officeart/2018/2/layout/IconVerticalSolidList"/>
    <dgm:cxn modelId="{114EF341-A443-4E30-9577-47C9E5DDD307}" type="presParOf" srcId="{14C9F940-7B47-4F04-8E94-E8C2D99E0AA9}" destId="{3D98F3C6-FF59-4547-8866-84A297144933}" srcOrd="4" destOrd="0" presId="urn:microsoft.com/office/officeart/2018/2/layout/IconVerticalSolidList"/>
    <dgm:cxn modelId="{B2F7C81B-89FB-467C-B6A6-BC3B8FDABF72}" type="presParOf" srcId="{3D98F3C6-FF59-4547-8866-84A297144933}" destId="{00C63CE6-C113-400B-B126-58B0C50D048F}" srcOrd="0" destOrd="0" presId="urn:microsoft.com/office/officeart/2018/2/layout/IconVerticalSolidList"/>
    <dgm:cxn modelId="{46BA576D-5372-4E41-9A00-A85DA0E43288}" type="presParOf" srcId="{3D98F3C6-FF59-4547-8866-84A297144933}" destId="{AF73BBED-2331-421B-8B3B-A40FA3B8BF13}" srcOrd="1" destOrd="0" presId="urn:microsoft.com/office/officeart/2018/2/layout/IconVerticalSolidList"/>
    <dgm:cxn modelId="{6EC7AEE3-BC41-4F81-84D4-335F43BFFE84}" type="presParOf" srcId="{3D98F3C6-FF59-4547-8866-84A297144933}" destId="{D8F2C41B-77B0-40FA-BFE7-C9EE591FD751}" srcOrd="2" destOrd="0" presId="urn:microsoft.com/office/officeart/2018/2/layout/IconVerticalSolidList"/>
    <dgm:cxn modelId="{7F1E4B35-3FA4-452E-BEED-87CE1135C863}" type="presParOf" srcId="{3D98F3C6-FF59-4547-8866-84A297144933}" destId="{51BE32D4-15ED-44F1-962E-3C1EB7E4CE33}" srcOrd="3" destOrd="0" presId="urn:microsoft.com/office/officeart/2018/2/layout/IconVerticalSolidList"/>
    <dgm:cxn modelId="{B0D4162E-7EDB-42A4-BF7A-810C5270B0A6}" type="presParOf" srcId="{14C9F940-7B47-4F04-8E94-E8C2D99E0AA9}" destId="{AF01C36C-F778-49EB-B05B-9D6FF7F73A74}" srcOrd="5" destOrd="0" presId="urn:microsoft.com/office/officeart/2018/2/layout/IconVerticalSolidList"/>
    <dgm:cxn modelId="{EE6B57A4-4E7E-4CE3-84F1-0A926CB8A37F}" type="presParOf" srcId="{14C9F940-7B47-4F04-8E94-E8C2D99E0AA9}" destId="{91A2914A-CFE1-4458-A584-8B6D4B69AC61}" srcOrd="6" destOrd="0" presId="urn:microsoft.com/office/officeart/2018/2/layout/IconVerticalSolidList"/>
    <dgm:cxn modelId="{C51F37B5-0BB8-4D3F-9C67-4EF15AAE3736}" type="presParOf" srcId="{91A2914A-CFE1-4458-A584-8B6D4B69AC61}" destId="{C9953432-D3E8-41BF-B2D0-C7A32B8A2B1A}" srcOrd="0" destOrd="0" presId="urn:microsoft.com/office/officeart/2018/2/layout/IconVerticalSolidList"/>
    <dgm:cxn modelId="{6D32E65D-8DCC-4D3F-A7E7-C1817524CF19}" type="presParOf" srcId="{91A2914A-CFE1-4458-A584-8B6D4B69AC61}" destId="{F5A65E80-C093-41F7-BD95-09C6A927650A}" srcOrd="1" destOrd="0" presId="urn:microsoft.com/office/officeart/2018/2/layout/IconVerticalSolidList"/>
    <dgm:cxn modelId="{2068695C-3930-4102-BBC1-951A9136CC73}" type="presParOf" srcId="{91A2914A-CFE1-4458-A584-8B6D4B69AC61}" destId="{14DF6182-437E-4310-9C4B-169E2B9946DF}" srcOrd="2" destOrd="0" presId="urn:microsoft.com/office/officeart/2018/2/layout/IconVerticalSolidList"/>
    <dgm:cxn modelId="{40502278-B6FA-4120-978C-76EE3DFF4E4C}" type="presParOf" srcId="{91A2914A-CFE1-4458-A584-8B6D4B69AC61}" destId="{1930BCB8-0CDC-4865-A41D-BD9D766F566E}" srcOrd="3" destOrd="0" presId="urn:microsoft.com/office/officeart/2018/2/layout/IconVerticalSolidList"/>
    <dgm:cxn modelId="{FB285DD5-0339-49EC-A530-75C540454E61}" type="presParOf" srcId="{14C9F940-7B47-4F04-8E94-E8C2D99E0AA9}" destId="{E5F98186-E356-4C4A-8359-B63F7411E107}" srcOrd="7" destOrd="0" presId="urn:microsoft.com/office/officeart/2018/2/layout/IconVerticalSolidList"/>
    <dgm:cxn modelId="{E4C296A2-F6A0-468D-A740-6F9685BBC2DF}" type="presParOf" srcId="{14C9F940-7B47-4F04-8E94-E8C2D99E0AA9}" destId="{748D1955-9131-4817-ACFC-3FCC49D11816}" srcOrd="8" destOrd="0" presId="urn:microsoft.com/office/officeart/2018/2/layout/IconVerticalSolidList"/>
    <dgm:cxn modelId="{484317E0-762B-41F5-8476-28EE77456070}" type="presParOf" srcId="{748D1955-9131-4817-ACFC-3FCC49D11816}" destId="{98A78CA5-B4C9-46DE-8CA7-763A536A9398}" srcOrd="0" destOrd="0" presId="urn:microsoft.com/office/officeart/2018/2/layout/IconVerticalSolidList"/>
    <dgm:cxn modelId="{8A29D73C-0EB7-45C0-86D9-A5F3BB1FA28F}" type="presParOf" srcId="{748D1955-9131-4817-ACFC-3FCC49D11816}" destId="{4EED72E7-312E-4CEE-B933-E324E4E35BDF}" srcOrd="1" destOrd="0" presId="urn:microsoft.com/office/officeart/2018/2/layout/IconVerticalSolidList"/>
    <dgm:cxn modelId="{4F794150-1F0D-43B3-B38F-03B5FC8DFEF0}" type="presParOf" srcId="{748D1955-9131-4817-ACFC-3FCC49D11816}" destId="{7EB706F9-55C4-4902-B176-25AE42A18C7D}" srcOrd="2" destOrd="0" presId="urn:microsoft.com/office/officeart/2018/2/layout/IconVerticalSolidList"/>
    <dgm:cxn modelId="{C2694C89-D6F2-49E5-AA48-D25D3B3DB5A8}" type="presParOf" srcId="{748D1955-9131-4817-ACFC-3FCC49D11816}" destId="{8EB74D12-35DF-4F32-BA4F-A4441B2B00D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156E4D0-586B-4A1B-BA7F-E0B8F68462D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0B3AED1-84E5-4601-ABFE-E0D8890D8AE9}">
      <dgm:prSet/>
      <dgm:spPr/>
      <dgm:t>
        <a:bodyPr/>
        <a:lstStyle/>
        <a:p>
          <a:r>
            <a:rPr lang="en-US"/>
            <a:t>Ability of a firm to differentiate itself or create value</a:t>
          </a:r>
        </a:p>
      </dgm:t>
    </dgm:pt>
    <dgm:pt modelId="{1AD3C7F1-BFE5-44F7-91DE-1F9DB253FCC1}" type="parTrans" cxnId="{63DA5819-8784-46DA-98A1-E598309FEE9C}">
      <dgm:prSet/>
      <dgm:spPr/>
      <dgm:t>
        <a:bodyPr/>
        <a:lstStyle/>
        <a:p>
          <a:endParaRPr lang="en-US"/>
        </a:p>
      </dgm:t>
    </dgm:pt>
    <dgm:pt modelId="{D321E8DE-3E55-4572-BF6D-534003068F8E}" type="sibTrans" cxnId="{63DA5819-8784-46DA-98A1-E598309FEE9C}">
      <dgm:prSet/>
      <dgm:spPr/>
      <dgm:t>
        <a:bodyPr/>
        <a:lstStyle/>
        <a:p>
          <a:endParaRPr lang="en-US"/>
        </a:p>
      </dgm:t>
    </dgm:pt>
    <dgm:pt modelId="{362A619C-9304-4BE9-AFE2-66472A4D7A68}">
      <dgm:prSet/>
      <dgm:spPr/>
      <dgm:t>
        <a:bodyPr/>
        <a:lstStyle/>
        <a:p>
          <a:r>
            <a:rPr lang="en-US"/>
            <a:t>Barney (1991) developed the resource-based view, focusing on internal resources as a source of differentiation</a:t>
          </a:r>
        </a:p>
      </dgm:t>
    </dgm:pt>
    <dgm:pt modelId="{38014251-7906-46D8-BA17-5F616675EE1A}" type="parTrans" cxnId="{FDCDD6D7-17F8-4BA9-B154-83ED99C0B29F}">
      <dgm:prSet/>
      <dgm:spPr/>
      <dgm:t>
        <a:bodyPr/>
        <a:lstStyle/>
        <a:p>
          <a:endParaRPr lang="en-US"/>
        </a:p>
      </dgm:t>
    </dgm:pt>
    <dgm:pt modelId="{ABE433CA-8825-4F04-A79C-61D6296C7B1D}" type="sibTrans" cxnId="{FDCDD6D7-17F8-4BA9-B154-83ED99C0B29F}">
      <dgm:prSet/>
      <dgm:spPr/>
      <dgm:t>
        <a:bodyPr/>
        <a:lstStyle/>
        <a:p>
          <a:endParaRPr lang="en-US"/>
        </a:p>
      </dgm:t>
    </dgm:pt>
    <dgm:pt modelId="{65C55FC2-59DF-4CDD-BA2F-ED14A269538C}">
      <dgm:prSet/>
      <dgm:spPr/>
      <dgm:t>
        <a:bodyPr/>
        <a:lstStyle/>
        <a:p>
          <a:r>
            <a:rPr lang="en-US"/>
            <a:t>HRM: powerful source of competitive advantage</a:t>
          </a:r>
        </a:p>
      </dgm:t>
    </dgm:pt>
    <dgm:pt modelId="{14227683-4B78-4CC3-A54A-5A3AB81D2621}" type="parTrans" cxnId="{D77AB063-6D2E-4426-8FE9-EEEC73E3497D}">
      <dgm:prSet/>
      <dgm:spPr/>
      <dgm:t>
        <a:bodyPr/>
        <a:lstStyle/>
        <a:p>
          <a:endParaRPr lang="en-US"/>
        </a:p>
      </dgm:t>
    </dgm:pt>
    <dgm:pt modelId="{98968464-931D-4AFD-8524-81A791A354E3}" type="sibTrans" cxnId="{D77AB063-6D2E-4426-8FE9-EEEC73E3497D}">
      <dgm:prSet/>
      <dgm:spPr/>
      <dgm:t>
        <a:bodyPr/>
        <a:lstStyle/>
        <a:p>
          <a:endParaRPr lang="en-US"/>
        </a:p>
      </dgm:t>
    </dgm:pt>
    <dgm:pt modelId="{1204EA1D-0C95-44A4-A151-772F89D92865}" type="pres">
      <dgm:prSet presAssocID="{7156E4D0-586B-4A1B-BA7F-E0B8F68462D5}" presName="root" presStyleCnt="0">
        <dgm:presLayoutVars>
          <dgm:dir/>
          <dgm:resizeHandles val="exact"/>
        </dgm:presLayoutVars>
      </dgm:prSet>
      <dgm:spPr/>
    </dgm:pt>
    <dgm:pt modelId="{1AD0EBEE-AEB8-4863-B4A2-6AAFAE063976}" type="pres">
      <dgm:prSet presAssocID="{D0B3AED1-84E5-4601-ABFE-E0D8890D8AE9}" presName="compNode" presStyleCnt="0"/>
      <dgm:spPr/>
    </dgm:pt>
    <dgm:pt modelId="{33F57C7F-5A8E-4DF2-952F-ADAA7E735299}" type="pres">
      <dgm:prSet presAssocID="{D0B3AED1-84E5-4601-ABFE-E0D8890D8AE9}" presName="bgRect" presStyleLbl="bgShp" presStyleIdx="0" presStyleCnt="3"/>
      <dgm:spPr/>
    </dgm:pt>
    <dgm:pt modelId="{98CB790E-369A-47D0-88A4-D64D5F8887D9}" type="pres">
      <dgm:prSet presAssocID="{D0B3AED1-84E5-4601-ABFE-E0D8890D8AE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57BCBEB5-C7C3-49B6-A29A-F3A2E3D35E5D}" type="pres">
      <dgm:prSet presAssocID="{D0B3AED1-84E5-4601-ABFE-E0D8890D8AE9}" presName="spaceRect" presStyleCnt="0"/>
      <dgm:spPr/>
    </dgm:pt>
    <dgm:pt modelId="{4496BF91-5E52-464E-BAB3-C1EB35BE280D}" type="pres">
      <dgm:prSet presAssocID="{D0B3AED1-84E5-4601-ABFE-E0D8890D8AE9}" presName="parTx" presStyleLbl="revTx" presStyleIdx="0" presStyleCnt="3">
        <dgm:presLayoutVars>
          <dgm:chMax val="0"/>
          <dgm:chPref val="0"/>
        </dgm:presLayoutVars>
      </dgm:prSet>
      <dgm:spPr/>
    </dgm:pt>
    <dgm:pt modelId="{56A7F7A3-209A-4D0B-8B23-0265CB14FD53}" type="pres">
      <dgm:prSet presAssocID="{D321E8DE-3E55-4572-BF6D-534003068F8E}" presName="sibTrans" presStyleCnt="0"/>
      <dgm:spPr/>
    </dgm:pt>
    <dgm:pt modelId="{48E78537-2271-4592-8A01-27E7049F4EA0}" type="pres">
      <dgm:prSet presAssocID="{362A619C-9304-4BE9-AFE2-66472A4D7A68}" presName="compNode" presStyleCnt="0"/>
      <dgm:spPr/>
    </dgm:pt>
    <dgm:pt modelId="{B4F18374-9161-41EF-B7AA-DF32F91F46CA}" type="pres">
      <dgm:prSet presAssocID="{362A619C-9304-4BE9-AFE2-66472A4D7A68}" presName="bgRect" presStyleLbl="bgShp" presStyleIdx="1" presStyleCnt="3"/>
      <dgm:spPr/>
    </dgm:pt>
    <dgm:pt modelId="{DC754B9F-D81A-486E-BC27-E3534C10E39F}" type="pres">
      <dgm:prSet presAssocID="{362A619C-9304-4BE9-AFE2-66472A4D7A6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744017C2-7FD2-4D53-BD96-B9FEDDE36DF9}" type="pres">
      <dgm:prSet presAssocID="{362A619C-9304-4BE9-AFE2-66472A4D7A68}" presName="spaceRect" presStyleCnt="0"/>
      <dgm:spPr/>
    </dgm:pt>
    <dgm:pt modelId="{063520A2-0DE7-48F3-9D22-D1835E5C5946}" type="pres">
      <dgm:prSet presAssocID="{362A619C-9304-4BE9-AFE2-66472A4D7A68}" presName="parTx" presStyleLbl="revTx" presStyleIdx="1" presStyleCnt="3">
        <dgm:presLayoutVars>
          <dgm:chMax val="0"/>
          <dgm:chPref val="0"/>
        </dgm:presLayoutVars>
      </dgm:prSet>
      <dgm:spPr/>
    </dgm:pt>
    <dgm:pt modelId="{E6A5C9A7-4C2C-4BF7-98D1-3F732A80434B}" type="pres">
      <dgm:prSet presAssocID="{ABE433CA-8825-4F04-A79C-61D6296C7B1D}" presName="sibTrans" presStyleCnt="0"/>
      <dgm:spPr/>
    </dgm:pt>
    <dgm:pt modelId="{ACDC671F-F74F-4361-B0BC-C635184075AE}" type="pres">
      <dgm:prSet presAssocID="{65C55FC2-59DF-4CDD-BA2F-ED14A269538C}" presName="compNode" presStyleCnt="0"/>
      <dgm:spPr/>
    </dgm:pt>
    <dgm:pt modelId="{3D7984D3-2EAE-4AA7-A63D-1B4099134192}" type="pres">
      <dgm:prSet presAssocID="{65C55FC2-59DF-4CDD-BA2F-ED14A269538C}" presName="bgRect" presStyleLbl="bgShp" presStyleIdx="2" presStyleCnt="3"/>
      <dgm:spPr/>
    </dgm:pt>
    <dgm:pt modelId="{90ADD5D4-00BB-4D4C-BEE4-1D7FBD55466F}" type="pres">
      <dgm:prSet presAssocID="{65C55FC2-59DF-4CDD-BA2F-ED14A269538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DFDA9DE5-9B63-49D9-B106-511075852519}" type="pres">
      <dgm:prSet presAssocID="{65C55FC2-59DF-4CDD-BA2F-ED14A269538C}" presName="spaceRect" presStyleCnt="0"/>
      <dgm:spPr/>
    </dgm:pt>
    <dgm:pt modelId="{362DE56A-1064-4460-8033-8C7BB8BB2A8F}" type="pres">
      <dgm:prSet presAssocID="{65C55FC2-59DF-4CDD-BA2F-ED14A269538C}" presName="parTx" presStyleLbl="revTx" presStyleIdx="2" presStyleCnt="3">
        <dgm:presLayoutVars>
          <dgm:chMax val="0"/>
          <dgm:chPref val="0"/>
        </dgm:presLayoutVars>
      </dgm:prSet>
      <dgm:spPr/>
    </dgm:pt>
  </dgm:ptLst>
  <dgm:cxnLst>
    <dgm:cxn modelId="{7D2A5C13-CE65-4B98-9138-7043FD748C44}" type="presOf" srcId="{65C55FC2-59DF-4CDD-BA2F-ED14A269538C}" destId="{362DE56A-1064-4460-8033-8C7BB8BB2A8F}" srcOrd="0" destOrd="0" presId="urn:microsoft.com/office/officeart/2018/2/layout/IconVerticalSolidList"/>
    <dgm:cxn modelId="{63DA5819-8784-46DA-98A1-E598309FEE9C}" srcId="{7156E4D0-586B-4A1B-BA7F-E0B8F68462D5}" destId="{D0B3AED1-84E5-4601-ABFE-E0D8890D8AE9}" srcOrd="0" destOrd="0" parTransId="{1AD3C7F1-BFE5-44F7-91DE-1F9DB253FCC1}" sibTransId="{D321E8DE-3E55-4572-BF6D-534003068F8E}"/>
    <dgm:cxn modelId="{D77AB063-6D2E-4426-8FE9-EEEC73E3497D}" srcId="{7156E4D0-586B-4A1B-BA7F-E0B8F68462D5}" destId="{65C55FC2-59DF-4CDD-BA2F-ED14A269538C}" srcOrd="2" destOrd="0" parTransId="{14227683-4B78-4CC3-A54A-5A3AB81D2621}" sibTransId="{98968464-931D-4AFD-8524-81A791A354E3}"/>
    <dgm:cxn modelId="{8933B271-ED6B-4A09-BC00-32470B72D77C}" type="presOf" srcId="{D0B3AED1-84E5-4601-ABFE-E0D8890D8AE9}" destId="{4496BF91-5E52-464E-BAB3-C1EB35BE280D}" srcOrd="0" destOrd="0" presId="urn:microsoft.com/office/officeart/2018/2/layout/IconVerticalSolidList"/>
    <dgm:cxn modelId="{09193553-6FAD-48DA-9533-50EF910159B8}" type="presOf" srcId="{362A619C-9304-4BE9-AFE2-66472A4D7A68}" destId="{063520A2-0DE7-48F3-9D22-D1835E5C5946}" srcOrd="0" destOrd="0" presId="urn:microsoft.com/office/officeart/2018/2/layout/IconVerticalSolidList"/>
    <dgm:cxn modelId="{307D61B8-972D-45FE-93BF-B369BF6AB48C}" type="presOf" srcId="{7156E4D0-586B-4A1B-BA7F-E0B8F68462D5}" destId="{1204EA1D-0C95-44A4-A151-772F89D92865}" srcOrd="0" destOrd="0" presId="urn:microsoft.com/office/officeart/2018/2/layout/IconVerticalSolidList"/>
    <dgm:cxn modelId="{FDCDD6D7-17F8-4BA9-B154-83ED99C0B29F}" srcId="{7156E4D0-586B-4A1B-BA7F-E0B8F68462D5}" destId="{362A619C-9304-4BE9-AFE2-66472A4D7A68}" srcOrd="1" destOrd="0" parTransId="{38014251-7906-46D8-BA17-5F616675EE1A}" sibTransId="{ABE433CA-8825-4F04-A79C-61D6296C7B1D}"/>
    <dgm:cxn modelId="{1FD4059F-B25C-44CC-9AE6-F853703CE6CE}" type="presParOf" srcId="{1204EA1D-0C95-44A4-A151-772F89D92865}" destId="{1AD0EBEE-AEB8-4863-B4A2-6AAFAE063976}" srcOrd="0" destOrd="0" presId="urn:microsoft.com/office/officeart/2018/2/layout/IconVerticalSolidList"/>
    <dgm:cxn modelId="{6206E1D1-CD01-4714-AE0B-51D1245D1B91}" type="presParOf" srcId="{1AD0EBEE-AEB8-4863-B4A2-6AAFAE063976}" destId="{33F57C7F-5A8E-4DF2-952F-ADAA7E735299}" srcOrd="0" destOrd="0" presId="urn:microsoft.com/office/officeart/2018/2/layout/IconVerticalSolidList"/>
    <dgm:cxn modelId="{356D4907-12FB-408D-8769-15B1883F0C2C}" type="presParOf" srcId="{1AD0EBEE-AEB8-4863-B4A2-6AAFAE063976}" destId="{98CB790E-369A-47D0-88A4-D64D5F8887D9}" srcOrd="1" destOrd="0" presId="urn:microsoft.com/office/officeart/2018/2/layout/IconVerticalSolidList"/>
    <dgm:cxn modelId="{7BC6B417-55DB-4C12-BF62-F35FE166C8A1}" type="presParOf" srcId="{1AD0EBEE-AEB8-4863-B4A2-6AAFAE063976}" destId="{57BCBEB5-C7C3-49B6-A29A-F3A2E3D35E5D}" srcOrd="2" destOrd="0" presId="urn:microsoft.com/office/officeart/2018/2/layout/IconVerticalSolidList"/>
    <dgm:cxn modelId="{783F4349-C89D-4F1E-B0BB-AD3DB472B280}" type="presParOf" srcId="{1AD0EBEE-AEB8-4863-B4A2-6AAFAE063976}" destId="{4496BF91-5E52-464E-BAB3-C1EB35BE280D}" srcOrd="3" destOrd="0" presId="urn:microsoft.com/office/officeart/2018/2/layout/IconVerticalSolidList"/>
    <dgm:cxn modelId="{B15AC0BD-3DDA-4D0A-B397-9987221FCDEB}" type="presParOf" srcId="{1204EA1D-0C95-44A4-A151-772F89D92865}" destId="{56A7F7A3-209A-4D0B-8B23-0265CB14FD53}" srcOrd="1" destOrd="0" presId="urn:microsoft.com/office/officeart/2018/2/layout/IconVerticalSolidList"/>
    <dgm:cxn modelId="{63572DEF-EEBA-45A0-836F-07B32803BC57}" type="presParOf" srcId="{1204EA1D-0C95-44A4-A151-772F89D92865}" destId="{48E78537-2271-4592-8A01-27E7049F4EA0}" srcOrd="2" destOrd="0" presId="urn:microsoft.com/office/officeart/2018/2/layout/IconVerticalSolidList"/>
    <dgm:cxn modelId="{E4EB5A12-31E0-4BF7-AF67-EE9DD3706D6F}" type="presParOf" srcId="{48E78537-2271-4592-8A01-27E7049F4EA0}" destId="{B4F18374-9161-41EF-B7AA-DF32F91F46CA}" srcOrd="0" destOrd="0" presId="urn:microsoft.com/office/officeart/2018/2/layout/IconVerticalSolidList"/>
    <dgm:cxn modelId="{D6C55C26-5A34-4745-8271-DF73CB4D3965}" type="presParOf" srcId="{48E78537-2271-4592-8A01-27E7049F4EA0}" destId="{DC754B9F-D81A-486E-BC27-E3534C10E39F}" srcOrd="1" destOrd="0" presId="urn:microsoft.com/office/officeart/2018/2/layout/IconVerticalSolidList"/>
    <dgm:cxn modelId="{9098D323-24DE-4E53-B3F7-B0EFAC2DEA8F}" type="presParOf" srcId="{48E78537-2271-4592-8A01-27E7049F4EA0}" destId="{744017C2-7FD2-4D53-BD96-B9FEDDE36DF9}" srcOrd="2" destOrd="0" presId="urn:microsoft.com/office/officeart/2018/2/layout/IconVerticalSolidList"/>
    <dgm:cxn modelId="{C371FB1C-421E-4398-AECC-F365B5058B05}" type="presParOf" srcId="{48E78537-2271-4592-8A01-27E7049F4EA0}" destId="{063520A2-0DE7-48F3-9D22-D1835E5C5946}" srcOrd="3" destOrd="0" presId="urn:microsoft.com/office/officeart/2018/2/layout/IconVerticalSolidList"/>
    <dgm:cxn modelId="{39474869-CED5-438C-B617-9623AB87C6C7}" type="presParOf" srcId="{1204EA1D-0C95-44A4-A151-772F89D92865}" destId="{E6A5C9A7-4C2C-4BF7-98D1-3F732A80434B}" srcOrd="3" destOrd="0" presId="urn:microsoft.com/office/officeart/2018/2/layout/IconVerticalSolidList"/>
    <dgm:cxn modelId="{A9348CC5-4F0F-4CE6-90F1-E5B2E89AC560}" type="presParOf" srcId="{1204EA1D-0C95-44A4-A151-772F89D92865}" destId="{ACDC671F-F74F-4361-B0BC-C635184075AE}" srcOrd="4" destOrd="0" presId="urn:microsoft.com/office/officeart/2018/2/layout/IconVerticalSolidList"/>
    <dgm:cxn modelId="{734826C2-92EC-408F-87EC-28F872C9BDAA}" type="presParOf" srcId="{ACDC671F-F74F-4361-B0BC-C635184075AE}" destId="{3D7984D3-2EAE-4AA7-A63D-1B4099134192}" srcOrd="0" destOrd="0" presId="urn:microsoft.com/office/officeart/2018/2/layout/IconVerticalSolidList"/>
    <dgm:cxn modelId="{D71177A6-EED2-45F5-8814-BD3A5D0459F5}" type="presParOf" srcId="{ACDC671F-F74F-4361-B0BC-C635184075AE}" destId="{90ADD5D4-00BB-4D4C-BEE4-1D7FBD55466F}" srcOrd="1" destOrd="0" presId="urn:microsoft.com/office/officeart/2018/2/layout/IconVerticalSolidList"/>
    <dgm:cxn modelId="{500F1272-D5C8-4EC8-A49B-65D113CFBF8C}" type="presParOf" srcId="{ACDC671F-F74F-4361-B0BC-C635184075AE}" destId="{DFDA9DE5-9B63-49D9-B106-511075852519}" srcOrd="2" destOrd="0" presId="urn:microsoft.com/office/officeart/2018/2/layout/IconVerticalSolidList"/>
    <dgm:cxn modelId="{39DCFF0A-A691-4BA2-A18D-B60A2B57B0AC}" type="presParOf" srcId="{ACDC671F-F74F-4361-B0BC-C635184075AE}" destId="{362DE56A-1064-4460-8033-8C7BB8BB2A8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25760AB-C713-497D-9205-AE18CB57ABE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1F23E4C-CF99-4034-80D6-D02B8A43ED51}">
      <dgm:prSet/>
      <dgm:spPr/>
      <dgm:t>
        <a:bodyPr/>
        <a:lstStyle/>
        <a:p>
          <a:r>
            <a:rPr lang="en-US"/>
            <a:t>Is leadership different from management?</a:t>
          </a:r>
        </a:p>
      </dgm:t>
    </dgm:pt>
    <dgm:pt modelId="{835E2911-9C9E-4F74-8471-85DBC2442377}" type="parTrans" cxnId="{2D01428E-5771-43D8-A0DD-1D822B4A920B}">
      <dgm:prSet/>
      <dgm:spPr/>
      <dgm:t>
        <a:bodyPr/>
        <a:lstStyle/>
        <a:p>
          <a:endParaRPr lang="en-US"/>
        </a:p>
      </dgm:t>
    </dgm:pt>
    <dgm:pt modelId="{7F486E51-012A-42E9-9FD8-0A554FACFCB4}" type="sibTrans" cxnId="{2D01428E-5771-43D8-A0DD-1D822B4A920B}">
      <dgm:prSet/>
      <dgm:spPr/>
      <dgm:t>
        <a:bodyPr/>
        <a:lstStyle/>
        <a:p>
          <a:endParaRPr lang="en-US"/>
        </a:p>
      </dgm:t>
    </dgm:pt>
    <dgm:pt modelId="{8F6EACC6-1E96-4E64-BC52-BDCAE5F4343B}">
      <dgm:prSet/>
      <dgm:spPr/>
      <dgm:t>
        <a:bodyPr/>
        <a:lstStyle/>
        <a:p>
          <a:r>
            <a:rPr lang="en-US"/>
            <a:t>Create a vision, create the right environment for innovation, performance, productivity, resources</a:t>
          </a:r>
        </a:p>
      </dgm:t>
    </dgm:pt>
    <dgm:pt modelId="{E4448729-6E01-4694-8638-15FC234EF2BB}" type="parTrans" cxnId="{E5F5A606-491D-4174-9F06-651419B2D7BD}">
      <dgm:prSet/>
      <dgm:spPr/>
      <dgm:t>
        <a:bodyPr/>
        <a:lstStyle/>
        <a:p>
          <a:endParaRPr lang="en-US"/>
        </a:p>
      </dgm:t>
    </dgm:pt>
    <dgm:pt modelId="{9BBDC051-0B0B-4460-AC03-C5703F80DE72}" type="sibTrans" cxnId="{E5F5A606-491D-4174-9F06-651419B2D7BD}">
      <dgm:prSet/>
      <dgm:spPr/>
      <dgm:t>
        <a:bodyPr/>
        <a:lstStyle/>
        <a:p>
          <a:endParaRPr lang="en-US"/>
        </a:p>
      </dgm:t>
    </dgm:pt>
    <dgm:pt modelId="{6EBFB3DB-F502-405C-AAD5-8F670CF9DFD1}" type="pres">
      <dgm:prSet presAssocID="{025760AB-C713-497D-9205-AE18CB57ABE7}" presName="root" presStyleCnt="0">
        <dgm:presLayoutVars>
          <dgm:dir/>
          <dgm:resizeHandles val="exact"/>
        </dgm:presLayoutVars>
      </dgm:prSet>
      <dgm:spPr/>
    </dgm:pt>
    <dgm:pt modelId="{7491E985-3BE9-4C86-B1FD-D54928D80A72}" type="pres">
      <dgm:prSet presAssocID="{41F23E4C-CF99-4034-80D6-D02B8A43ED51}" presName="compNode" presStyleCnt="0"/>
      <dgm:spPr/>
    </dgm:pt>
    <dgm:pt modelId="{8E377C88-47B1-471C-ADA5-18087D0A07E4}" type="pres">
      <dgm:prSet presAssocID="{41F23E4C-CF99-4034-80D6-D02B8A43ED51}" presName="bgRect" presStyleLbl="bgShp" presStyleIdx="0" presStyleCnt="2"/>
      <dgm:spPr/>
    </dgm:pt>
    <dgm:pt modelId="{7896A869-B798-4474-A64F-9CD8C3F07722}" type="pres">
      <dgm:prSet presAssocID="{41F23E4C-CF99-4034-80D6-D02B8A43ED5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BBB1A00E-A00E-45F9-927E-40411DA00690}" type="pres">
      <dgm:prSet presAssocID="{41F23E4C-CF99-4034-80D6-D02B8A43ED51}" presName="spaceRect" presStyleCnt="0"/>
      <dgm:spPr/>
    </dgm:pt>
    <dgm:pt modelId="{C7797253-6B26-46A6-9259-95985AB20DE3}" type="pres">
      <dgm:prSet presAssocID="{41F23E4C-CF99-4034-80D6-D02B8A43ED51}" presName="parTx" presStyleLbl="revTx" presStyleIdx="0" presStyleCnt="2">
        <dgm:presLayoutVars>
          <dgm:chMax val="0"/>
          <dgm:chPref val="0"/>
        </dgm:presLayoutVars>
      </dgm:prSet>
      <dgm:spPr/>
    </dgm:pt>
    <dgm:pt modelId="{B269C164-2699-4D79-9F98-2F102239B3E0}" type="pres">
      <dgm:prSet presAssocID="{7F486E51-012A-42E9-9FD8-0A554FACFCB4}" presName="sibTrans" presStyleCnt="0"/>
      <dgm:spPr/>
    </dgm:pt>
    <dgm:pt modelId="{2FD56A2E-C403-4135-8DC5-C70EE897B4F3}" type="pres">
      <dgm:prSet presAssocID="{8F6EACC6-1E96-4E64-BC52-BDCAE5F4343B}" presName="compNode" presStyleCnt="0"/>
      <dgm:spPr/>
    </dgm:pt>
    <dgm:pt modelId="{3D757A3B-5A86-48B6-93C2-B5EE2D490101}" type="pres">
      <dgm:prSet presAssocID="{8F6EACC6-1E96-4E64-BC52-BDCAE5F4343B}" presName="bgRect" presStyleLbl="bgShp" presStyleIdx="1" presStyleCnt="2"/>
      <dgm:spPr/>
    </dgm:pt>
    <dgm:pt modelId="{024DA5BF-3B70-4F5B-98C1-236BC8A6BAAE}" type="pres">
      <dgm:prSet presAssocID="{8F6EACC6-1E96-4E64-BC52-BDCAE5F4343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Brainstorm"/>
        </a:ext>
      </dgm:extLst>
    </dgm:pt>
    <dgm:pt modelId="{8F4A904B-0A06-4A03-8CB8-E09D4120B624}" type="pres">
      <dgm:prSet presAssocID="{8F6EACC6-1E96-4E64-BC52-BDCAE5F4343B}" presName="spaceRect" presStyleCnt="0"/>
      <dgm:spPr/>
    </dgm:pt>
    <dgm:pt modelId="{917FD3D5-8FD0-4C63-93BB-73579A9A4563}" type="pres">
      <dgm:prSet presAssocID="{8F6EACC6-1E96-4E64-BC52-BDCAE5F4343B}" presName="parTx" presStyleLbl="revTx" presStyleIdx="1" presStyleCnt="2">
        <dgm:presLayoutVars>
          <dgm:chMax val="0"/>
          <dgm:chPref val="0"/>
        </dgm:presLayoutVars>
      </dgm:prSet>
      <dgm:spPr/>
    </dgm:pt>
  </dgm:ptLst>
  <dgm:cxnLst>
    <dgm:cxn modelId="{E5F5A606-491D-4174-9F06-651419B2D7BD}" srcId="{025760AB-C713-497D-9205-AE18CB57ABE7}" destId="{8F6EACC6-1E96-4E64-BC52-BDCAE5F4343B}" srcOrd="1" destOrd="0" parTransId="{E4448729-6E01-4694-8638-15FC234EF2BB}" sibTransId="{9BBDC051-0B0B-4460-AC03-C5703F80DE72}"/>
    <dgm:cxn modelId="{2D01428E-5771-43D8-A0DD-1D822B4A920B}" srcId="{025760AB-C713-497D-9205-AE18CB57ABE7}" destId="{41F23E4C-CF99-4034-80D6-D02B8A43ED51}" srcOrd="0" destOrd="0" parTransId="{835E2911-9C9E-4F74-8471-85DBC2442377}" sibTransId="{7F486E51-012A-42E9-9FD8-0A554FACFCB4}"/>
    <dgm:cxn modelId="{7B53ACC8-ED6E-4CEF-A21F-E0F415F1464F}" type="presOf" srcId="{41F23E4C-CF99-4034-80D6-D02B8A43ED51}" destId="{C7797253-6B26-46A6-9259-95985AB20DE3}" srcOrd="0" destOrd="0" presId="urn:microsoft.com/office/officeart/2018/2/layout/IconVerticalSolidList"/>
    <dgm:cxn modelId="{419E77DB-1B54-40F9-8818-26B615248C19}" type="presOf" srcId="{025760AB-C713-497D-9205-AE18CB57ABE7}" destId="{6EBFB3DB-F502-405C-AAD5-8F670CF9DFD1}" srcOrd="0" destOrd="0" presId="urn:microsoft.com/office/officeart/2018/2/layout/IconVerticalSolidList"/>
    <dgm:cxn modelId="{5618D1E5-46EA-4167-9953-163D1DA9D6B3}" type="presOf" srcId="{8F6EACC6-1E96-4E64-BC52-BDCAE5F4343B}" destId="{917FD3D5-8FD0-4C63-93BB-73579A9A4563}" srcOrd="0" destOrd="0" presId="urn:microsoft.com/office/officeart/2018/2/layout/IconVerticalSolidList"/>
    <dgm:cxn modelId="{A1EFBA06-5059-49FD-9172-644A3BE5A930}" type="presParOf" srcId="{6EBFB3DB-F502-405C-AAD5-8F670CF9DFD1}" destId="{7491E985-3BE9-4C86-B1FD-D54928D80A72}" srcOrd="0" destOrd="0" presId="urn:microsoft.com/office/officeart/2018/2/layout/IconVerticalSolidList"/>
    <dgm:cxn modelId="{18375EA5-01E5-44FA-B92D-C0378399B32F}" type="presParOf" srcId="{7491E985-3BE9-4C86-B1FD-D54928D80A72}" destId="{8E377C88-47B1-471C-ADA5-18087D0A07E4}" srcOrd="0" destOrd="0" presId="urn:microsoft.com/office/officeart/2018/2/layout/IconVerticalSolidList"/>
    <dgm:cxn modelId="{9D028018-0B3E-4CB8-ACEA-0EA45EBF8783}" type="presParOf" srcId="{7491E985-3BE9-4C86-B1FD-D54928D80A72}" destId="{7896A869-B798-4474-A64F-9CD8C3F07722}" srcOrd="1" destOrd="0" presId="urn:microsoft.com/office/officeart/2018/2/layout/IconVerticalSolidList"/>
    <dgm:cxn modelId="{32E02EE2-B80A-4029-95BD-CAE4FC61B41A}" type="presParOf" srcId="{7491E985-3BE9-4C86-B1FD-D54928D80A72}" destId="{BBB1A00E-A00E-45F9-927E-40411DA00690}" srcOrd="2" destOrd="0" presId="urn:microsoft.com/office/officeart/2018/2/layout/IconVerticalSolidList"/>
    <dgm:cxn modelId="{81D63541-08D1-4CC7-B326-C3651CF7547E}" type="presParOf" srcId="{7491E985-3BE9-4C86-B1FD-D54928D80A72}" destId="{C7797253-6B26-46A6-9259-95985AB20DE3}" srcOrd="3" destOrd="0" presId="urn:microsoft.com/office/officeart/2018/2/layout/IconVerticalSolidList"/>
    <dgm:cxn modelId="{FD95D43C-CE76-4DF9-8C1C-4187DFDE3BFE}" type="presParOf" srcId="{6EBFB3DB-F502-405C-AAD5-8F670CF9DFD1}" destId="{B269C164-2699-4D79-9F98-2F102239B3E0}" srcOrd="1" destOrd="0" presId="urn:microsoft.com/office/officeart/2018/2/layout/IconVerticalSolidList"/>
    <dgm:cxn modelId="{4F353043-9994-4757-91A3-DEAE0E732848}" type="presParOf" srcId="{6EBFB3DB-F502-405C-AAD5-8F670CF9DFD1}" destId="{2FD56A2E-C403-4135-8DC5-C70EE897B4F3}" srcOrd="2" destOrd="0" presId="urn:microsoft.com/office/officeart/2018/2/layout/IconVerticalSolidList"/>
    <dgm:cxn modelId="{9396D800-D5E2-497D-98FA-6B03A05CD651}" type="presParOf" srcId="{2FD56A2E-C403-4135-8DC5-C70EE897B4F3}" destId="{3D757A3B-5A86-48B6-93C2-B5EE2D490101}" srcOrd="0" destOrd="0" presId="urn:microsoft.com/office/officeart/2018/2/layout/IconVerticalSolidList"/>
    <dgm:cxn modelId="{16771330-98B1-4F16-9463-C42418419D12}" type="presParOf" srcId="{2FD56A2E-C403-4135-8DC5-C70EE897B4F3}" destId="{024DA5BF-3B70-4F5B-98C1-236BC8A6BAAE}" srcOrd="1" destOrd="0" presId="urn:microsoft.com/office/officeart/2018/2/layout/IconVerticalSolidList"/>
    <dgm:cxn modelId="{B43B4A4A-D37A-4D41-96A0-ED21A452E0E3}" type="presParOf" srcId="{2FD56A2E-C403-4135-8DC5-C70EE897B4F3}" destId="{8F4A904B-0A06-4A03-8CB8-E09D4120B624}" srcOrd="2" destOrd="0" presId="urn:microsoft.com/office/officeart/2018/2/layout/IconVerticalSolidList"/>
    <dgm:cxn modelId="{DFA04762-60F5-4043-848F-9FE44AC00229}" type="presParOf" srcId="{2FD56A2E-C403-4135-8DC5-C70EE897B4F3}" destId="{917FD3D5-8FD0-4C63-93BB-73579A9A456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E0D5BD8-8D7D-4571-9363-6DDD647D906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04306CF-BDC3-4DA9-B9A5-0BAE3C354322}">
      <dgm:prSet/>
      <dgm:spPr/>
      <dgm:t>
        <a:bodyPr/>
        <a:lstStyle/>
        <a:p>
          <a:r>
            <a:rPr lang="en-US"/>
            <a:t>Leaders present a compelling vision of the future</a:t>
          </a:r>
        </a:p>
      </dgm:t>
    </dgm:pt>
    <dgm:pt modelId="{F58B6FC6-1EE0-4F77-BA9F-BC4793FFEBC2}" type="parTrans" cxnId="{BC375C11-80C1-4849-AE8A-CEC3829D04EA}">
      <dgm:prSet/>
      <dgm:spPr/>
      <dgm:t>
        <a:bodyPr/>
        <a:lstStyle/>
        <a:p>
          <a:endParaRPr lang="en-US"/>
        </a:p>
      </dgm:t>
    </dgm:pt>
    <dgm:pt modelId="{150011AD-88AA-4CFB-8B4C-6C10DF626000}" type="sibTrans" cxnId="{BC375C11-80C1-4849-AE8A-CEC3829D04EA}">
      <dgm:prSet/>
      <dgm:spPr/>
      <dgm:t>
        <a:bodyPr/>
        <a:lstStyle/>
        <a:p>
          <a:endParaRPr lang="en-US"/>
        </a:p>
      </dgm:t>
    </dgm:pt>
    <dgm:pt modelId="{C615659C-37C1-4648-BCAC-DCDD05F697A7}">
      <dgm:prSet/>
      <dgm:spPr/>
      <dgm:t>
        <a:bodyPr/>
        <a:lstStyle/>
        <a:p>
          <a:r>
            <a:rPr lang="en-US"/>
            <a:t>Impacts motivation, engagement and retention of employees</a:t>
          </a:r>
        </a:p>
      </dgm:t>
    </dgm:pt>
    <dgm:pt modelId="{62CCBD10-B5E3-48C0-A8CE-09A6D3BDB9CE}" type="parTrans" cxnId="{64F71BAF-55DA-4B56-B23F-C46C0120CF70}">
      <dgm:prSet/>
      <dgm:spPr/>
      <dgm:t>
        <a:bodyPr/>
        <a:lstStyle/>
        <a:p>
          <a:endParaRPr lang="en-US"/>
        </a:p>
      </dgm:t>
    </dgm:pt>
    <dgm:pt modelId="{28D5287D-DE1E-40C4-A308-262E2B5C5B6E}" type="sibTrans" cxnId="{64F71BAF-55DA-4B56-B23F-C46C0120CF70}">
      <dgm:prSet/>
      <dgm:spPr/>
      <dgm:t>
        <a:bodyPr/>
        <a:lstStyle/>
        <a:p>
          <a:endParaRPr lang="en-US"/>
        </a:p>
      </dgm:t>
    </dgm:pt>
    <dgm:pt modelId="{ED3C2635-EBE9-4042-915C-E0E6A910AF06}">
      <dgm:prSet/>
      <dgm:spPr/>
      <dgm:t>
        <a:bodyPr/>
        <a:lstStyle/>
        <a:p>
          <a:r>
            <a:rPr lang="en-US"/>
            <a:t>This has a direct impact on productivity </a:t>
          </a:r>
        </a:p>
      </dgm:t>
    </dgm:pt>
    <dgm:pt modelId="{B6DC2BD1-18AD-47BB-8993-4E14595E6FDD}" type="parTrans" cxnId="{6C9F0193-98AA-4F45-9E06-3CC310509755}">
      <dgm:prSet/>
      <dgm:spPr/>
      <dgm:t>
        <a:bodyPr/>
        <a:lstStyle/>
        <a:p>
          <a:endParaRPr lang="en-US"/>
        </a:p>
      </dgm:t>
    </dgm:pt>
    <dgm:pt modelId="{D998A3B1-D774-4FCD-A1CF-57AB841919DF}" type="sibTrans" cxnId="{6C9F0193-98AA-4F45-9E06-3CC310509755}">
      <dgm:prSet/>
      <dgm:spPr/>
      <dgm:t>
        <a:bodyPr/>
        <a:lstStyle/>
        <a:p>
          <a:endParaRPr lang="en-US"/>
        </a:p>
      </dgm:t>
    </dgm:pt>
    <dgm:pt modelId="{0EA1E901-44B1-4C2C-AFD3-8D3DB9F92F4B}" type="pres">
      <dgm:prSet presAssocID="{6E0D5BD8-8D7D-4571-9363-6DDD647D9060}" presName="linear" presStyleCnt="0">
        <dgm:presLayoutVars>
          <dgm:animLvl val="lvl"/>
          <dgm:resizeHandles val="exact"/>
        </dgm:presLayoutVars>
      </dgm:prSet>
      <dgm:spPr/>
    </dgm:pt>
    <dgm:pt modelId="{6C26696F-2F0C-4D2F-8559-BECDB571937B}" type="pres">
      <dgm:prSet presAssocID="{D04306CF-BDC3-4DA9-B9A5-0BAE3C354322}" presName="parentText" presStyleLbl="node1" presStyleIdx="0" presStyleCnt="3">
        <dgm:presLayoutVars>
          <dgm:chMax val="0"/>
          <dgm:bulletEnabled val="1"/>
        </dgm:presLayoutVars>
      </dgm:prSet>
      <dgm:spPr/>
    </dgm:pt>
    <dgm:pt modelId="{39AF91E5-F2DC-4B79-9807-FDB98150468D}" type="pres">
      <dgm:prSet presAssocID="{150011AD-88AA-4CFB-8B4C-6C10DF626000}" presName="spacer" presStyleCnt="0"/>
      <dgm:spPr/>
    </dgm:pt>
    <dgm:pt modelId="{5192A967-4BE2-4D90-ACE0-1B5C161D1576}" type="pres">
      <dgm:prSet presAssocID="{C615659C-37C1-4648-BCAC-DCDD05F697A7}" presName="parentText" presStyleLbl="node1" presStyleIdx="1" presStyleCnt="3">
        <dgm:presLayoutVars>
          <dgm:chMax val="0"/>
          <dgm:bulletEnabled val="1"/>
        </dgm:presLayoutVars>
      </dgm:prSet>
      <dgm:spPr/>
    </dgm:pt>
    <dgm:pt modelId="{EAA4F881-DE2A-479E-AFAF-0BAD90AEB6EE}" type="pres">
      <dgm:prSet presAssocID="{28D5287D-DE1E-40C4-A308-262E2B5C5B6E}" presName="spacer" presStyleCnt="0"/>
      <dgm:spPr/>
    </dgm:pt>
    <dgm:pt modelId="{CFB3CE26-65ED-456D-A58D-4D059810E5AD}" type="pres">
      <dgm:prSet presAssocID="{ED3C2635-EBE9-4042-915C-E0E6A910AF06}" presName="parentText" presStyleLbl="node1" presStyleIdx="2" presStyleCnt="3">
        <dgm:presLayoutVars>
          <dgm:chMax val="0"/>
          <dgm:bulletEnabled val="1"/>
        </dgm:presLayoutVars>
      </dgm:prSet>
      <dgm:spPr/>
    </dgm:pt>
  </dgm:ptLst>
  <dgm:cxnLst>
    <dgm:cxn modelId="{BC375C11-80C1-4849-AE8A-CEC3829D04EA}" srcId="{6E0D5BD8-8D7D-4571-9363-6DDD647D9060}" destId="{D04306CF-BDC3-4DA9-B9A5-0BAE3C354322}" srcOrd="0" destOrd="0" parTransId="{F58B6FC6-1EE0-4F77-BA9F-BC4793FFEBC2}" sibTransId="{150011AD-88AA-4CFB-8B4C-6C10DF626000}"/>
    <dgm:cxn modelId="{4EC7878A-24C6-4939-A662-14192241B44C}" type="presOf" srcId="{ED3C2635-EBE9-4042-915C-E0E6A910AF06}" destId="{CFB3CE26-65ED-456D-A58D-4D059810E5AD}" srcOrd="0" destOrd="0" presId="urn:microsoft.com/office/officeart/2005/8/layout/vList2"/>
    <dgm:cxn modelId="{6C9F0193-98AA-4F45-9E06-3CC310509755}" srcId="{6E0D5BD8-8D7D-4571-9363-6DDD647D9060}" destId="{ED3C2635-EBE9-4042-915C-E0E6A910AF06}" srcOrd="2" destOrd="0" parTransId="{B6DC2BD1-18AD-47BB-8993-4E14595E6FDD}" sibTransId="{D998A3B1-D774-4FCD-A1CF-57AB841919DF}"/>
    <dgm:cxn modelId="{0B6E2095-704D-4857-9EF5-6031DDEA30FA}" type="presOf" srcId="{6E0D5BD8-8D7D-4571-9363-6DDD647D9060}" destId="{0EA1E901-44B1-4C2C-AFD3-8D3DB9F92F4B}" srcOrd="0" destOrd="0" presId="urn:microsoft.com/office/officeart/2005/8/layout/vList2"/>
    <dgm:cxn modelId="{81069195-F489-4E16-9659-407950244B01}" type="presOf" srcId="{C615659C-37C1-4648-BCAC-DCDD05F697A7}" destId="{5192A967-4BE2-4D90-ACE0-1B5C161D1576}" srcOrd="0" destOrd="0" presId="urn:microsoft.com/office/officeart/2005/8/layout/vList2"/>
    <dgm:cxn modelId="{64F71BAF-55DA-4B56-B23F-C46C0120CF70}" srcId="{6E0D5BD8-8D7D-4571-9363-6DDD647D9060}" destId="{C615659C-37C1-4648-BCAC-DCDD05F697A7}" srcOrd="1" destOrd="0" parTransId="{62CCBD10-B5E3-48C0-A8CE-09A6D3BDB9CE}" sibTransId="{28D5287D-DE1E-40C4-A308-262E2B5C5B6E}"/>
    <dgm:cxn modelId="{C964D4BD-4F69-4272-A0A7-38536C2427F1}" type="presOf" srcId="{D04306CF-BDC3-4DA9-B9A5-0BAE3C354322}" destId="{6C26696F-2F0C-4D2F-8559-BECDB571937B}" srcOrd="0" destOrd="0" presId="urn:microsoft.com/office/officeart/2005/8/layout/vList2"/>
    <dgm:cxn modelId="{3B99E6CD-9C41-4FF9-8753-1165F6E8EA11}" type="presParOf" srcId="{0EA1E901-44B1-4C2C-AFD3-8D3DB9F92F4B}" destId="{6C26696F-2F0C-4D2F-8559-BECDB571937B}" srcOrd="0" destOrd="0" presId="urn:microsoft.com/office/officeart/2005/8/layout/vList2"/>
    <dgm:cxn modelId="{91B71473-45B3-47D7-BECC-04909331FDA5}" type="presParOf" srcId="{0EA1E901-44B1-4C2C-AFD3-8D3DB9F92F4B}" destId="{39AF91E5-F2DC-4B79-9807-FDB98150468D}" srcOrd="1" destOrd="0" presId="urn:microsoft.com/office/officeart/2005/8/layout/vList2"/>
    <dgm:cxn modelId="{666B17DC-1EF6-4D5D-8448-2836A7E031C2}" type="presParOf" srcId="{0EA1E901-44B1-4C2C-AFD3-8D3DB9F92F4B}" destId="{5192A967-4BE2-4D90-ACE0-1B5C161D1576}" srcOrd="2" destOrd="0" presId="urn:microsoft.com/office/officeart/2005/8/layout/vList2"/>
    <dgm:cxn modelId="{842C3AC9-C585-4D6C-805E-CECAC3030C7C}" type="presParOf" srcId="{0EA1E901-44B1-4C2C-AFD3-8D3DB9F92F4B}" destId="{EAA4F881-DE2A-479E-AFAF-0BAD90AEB6EE}" srcOrd="3" destOrd="0" presId="urn:microsoft.com/office/officeart/2005/8/layout/vList2"/>
    <dgm:cxn modelId="{C27FED57-DE1E-4AF2-89A4-C1CBBEC95A83}" type="presParOf" srcId="{0EA1E901-44B1-4C2C-AFD3-8D3DB9F92F4B}" destId="{CFB3CE26-65ED-456D-A58D-4D059810E5A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C755F26-C2E2-4DFA-A882-5E948C25CC7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6597482-83E4-45FD-8216-88434BFAB1DD}">
      <dgm:prSet/>
      <dgm:spPr/>
      <dgm:t>
        <a:bodyPr/>
        <a:lstStyle/>
        <a:p>
          <a:pPr>
            <a:lnSpc>
              <a:spcPct val="100000"/>
            </a:lnSpc>
          </a:pPr>
          <a:r>
            <a:rPr lang="en-US"/>
            <a:t>Constructive feedback is an important part of performance leadership</a:t>
          </a:r>
        </a:p>
      </dgm:t>
    </dgm:pt>
    <dgm:pt modelId="{783C1BC3-AE2C-4B0F-85EC-B53605F69604}" type="parTrans" cxnId="{D57BEC59-6176-4F55-A858-19CAC9909B88}">
      <dgm:prSet/>
      <dgm:spPr/>
      <dgm:t>
        <a:bodyPr/>
        <a:lstStyle/>
        <a:p>
          <a:endParaRPr lang="en-US"/>
        </a:p>
      </dgm:t>
    </dgm:pt>
    <dgm:pt modelId="{F442B756-6335-42EF-B5B1-7A881F5D1C01}" type="sibTrans" cxnId="{D57BEC59-6176-4F55-A858-19CAC9909B88}">
      <dgm:prSet/>
      <dgm:spPr/>
      <dgm:t>
        <a:bodyPr/>
        <a:lstStyle/>
        <a:p>
          <a:endParaRPr lang="en-US"/>
        </a:p>
      </dgm:t>
    </dgm:pt>
    <dgm:pt modelId="{98C9DA08-26EE-4A8F-8CCF-96DB5AB342CD}">
      <dgm:prSet/>
      <dgm:spPr/>
      <dgm:t>
        <a:bodyPr/>
        <a:lstStyle/>
        <a:p>
          <a:pPr>
            <a:lnSpc>
              <a:spcPct val="100000"/>
            </a:lnSpc>
          </a:pPr>
          <a:r>
            <a:rPr lang="en-US"/>
            <a:t>Formally or informally, planned or in the moment</a:t>
          </a:r>
        </a:p>
      </dgm:t>
    </dgm:pt>
    <dgm:pt modelId="{D0AA7944-F8CC-4F23-A63C-B00EB54255CA}" type="parTrans" cxnId="{10803425-538C-42F0-AB31-4AF39BC0C1B5}">
      <dgm:prSet/>
      <dgm:spPr/>
      <dgm:t>
        <a:bodyPr/>
        <a:lstStyle/>
        <a:p>
          <a:endParaRPr lang="en-US"/>
        </a:p>
      </dgm:t>
    </dgm:pt>
    <dgm:pt modelId="{05D075AD-B520-48F4-BD06-8F4E9FCA5E24}" type="sibTrans" cxnId="{10803425-538C-42F0-AB31-4AF39BC0C1B5}">
      <dgm:prSet/>
      <dgm:spPr/>
      <dgm:t>
        <a:bodyPr/>
        <a:lstStyle/>
        <a:p>
          <a:endParaRPr lang="en-US"/>
        </a:p>
      </dgm:t>
    </dgm:pt>
    <dgm:pt modelId="{B4F034BF-2A09-42D1-A45A-318E422E9F2F}">
      <dgm:prSet/>
      <dgm:spPr/>
      <dgm:t>
        <a:bodyPr/>
        <a:lstStyle/>
        <a:p>
          <a:pPr>
            <a:lnSpc>
              <a:spcPct val="100000"/>
            </a:lnSpc>
          </a:pPr>
          <a:r>
            <a:rPr lang="en-US"/>
            <a:t>Feedback is positive and helpful when it recognises success</a:t>
          </a:r>
        </a:p>
      </dgm:t>
    </dgm:pt>
    <dgm:pt modelId="{8DFEAAD8-87E0-4CDB-9DC1-CDEAF1EC8482}" type="parTrans" cxnId="{2873DE82-09EB-45AC-8287-CF1817A6A419}">
      <dgm:prSet/>
      <dgm:spPr/>
      <dgm:t>
        <a:bodyPr/>
        <a:lstStyle/>
        <a:p>
          <a:endParaRPr lang="en-US"/>
        </a:p>
      </dgm:t>
    </dgm:pt>
    <dgm:pt modelId="{39E215B1-79B9-48D4-8A4C-BD8B0AD5A869}" type="sibTrans" cxnId="{2873DE82-09EB-45AC-8287-CF1817A6A419}">
      <dgm:prSet/>
      <dgm:spPr/>
      <dgm:t>
        <a:bodyPr/>
        <a:lstStyle/>
        <a:p>
          <a:endParaRPr lang="en-US"/>
        </a:p>
      </dgm:t>
    </dgm:pt>
    <dgm:pt modelId="{62C59EC4-6691-4FBB-B421-E53D1C586385}">
      <dgm:prSet/>
      <dgm:spPr/>
      <dgm:t>
        <a:bodyPr/>
        <a:lstStyle/>
        <a:p>
          <a:pPr>
            <a:lnSpc>
              <a:spcPct val="100000"/>
            </a:lnSpc>
          </a:pPr>
          <a:r>
            <a:rPr lang="en-US"/>
            <a:t>Constructive when it identifies areas for improvement</a:t>
          </a:r>
        </a:p>
      </dgm:t>
    </dgm:pt>
    <dgm:pt modelId="{1BF404A6-8803-47C4-9898-85C2F5B6F1E3}" type="parTrans" cxnId="{ACBD6B25-8F65-46CE-8063-F470546DF8C2}">
      <dgm:prSet/>
      <dgm:spPr/>
      <dgm:t>
        <a:bodyPr/>
        <a:lstStyle/>
        <a:p>
          <a:endParaRPr lang="en-US"/>
        </a:p>
      </dgm:t>
    </dgm:pt>
    <dgm:pt modelId="{484E6712-667E-4628-B7E5-DE1E238EE758}" type="sibTrans" cxnId="{ACBD6B25-8F65-46CE-8063-F470546DF8C2}">
      <dgm:prSet/>
      <dgm:spPr/>
      <dgm:t>
        <a:bodyPr/>
        <a:lstStyle/>
        <a:p>
          <a:endParaRPr lang="en-US"/>
        </a:p>
      </dgm:t>
    </dgm:pt>
    <dgm:pt modelId="{852276FC-726D-4477-A5E4-3662901A9681}" type="pres">
      <dgm:prSet presAssocID="{CC755F26-C2E2-4DFA-A882-5E948C25CC78}" presName="root" presStyleCnt="0">
        <dgm:presLayoutVars>
          <dgm:dir/>
          <dgm:resizeHandles val="exact"/>
        </dgm:presLayoutVars>
      </dgm:prSet>
      <dgm:spPr/>
    </dgm:pt>
    <dgm:pt modelId="{0B6D32D5-B74E-4CD8-9392-5B05FC35EDDD}" type="pres">
      <dgm:prSet presAssocID="{56597482-83E4-45FD-8216-88434BFAB1DD}" presName="compNode" presStyleCnt="0"/>
      <dgm:spPr/>
    </dgm:pt>
    <dgm:pt modelId="{FDDC13B7-E1BE-405D-A93C-98346615CE64}" type="pres">
      <dgm:prSet presAssocID="{56597482-83E4-45FD-8216-88434BFAB1DD}" presName="bgRect" presStyleLbl="bgShp" presStyleIdx="0" presStyleCnt="4"/>
      <dgm:spPr/>
    </dgm:pt>
    <dgm:pt modelId="{68474A5C-B4FC-420E-AB48-0702B2509E08}" type="pres">
      <dgm:prSet presAssocID="{56597482-83E4-45FD-8216-88434BFAB1D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5ABE681B-5D9A-4C3A-890D-2212E1A3B3F4}" type="pres">
      <dgm:prSet presAssocID="{56597482-83E4-45FD-8216-88434BFAB1DD}" presName="spaceRect" presStyleCnt="0"/>
      <dgm:spPr/>
    </dgm:pt>
    <dgm:pt modelId="{E6FA1E4B-E683-456D-8C78-F94F5084B695}" type="pres">
      <dgm:prSet presAssocID="{56597482-83E4-45FD-8216-88434BFAB1DD}" presName="parTx" presStyleLbl="revTx" presStyleIdx="0" presStyleCnt="4">
        <dgm:presLayoutVars>
          <dgm:chMax val="0"/>
          <dgm:chPref val="0"/>
        </dgm:presLayoutVars>
      </dgm:prSet>
      <dgm:spPr/>
    </dgm:pt>
    <dgm:pt modelId="{F50DBFB0-45AE-44A9-9CA4-8A9228F6CA23}" type="pres">
      <dgm:prSet presAssocID="{F442B756-6335-42EF-B5B1-7A881F5D1C01}" presName="sibTrans" presStyleCnt="0"/>
      <dgm:spPr/>
    </dgm:pt>
    <dgm:pt modelId="{D0515BD0-4F22-4CB0-82E1-8BF8D0F4E559}" type="pres">
      <dgm:prSet presAssocID="{98C9DA08-26EE-4A8F-8CCF-96DB5AB342CD}" presName="compNode" presStyleCnt="0"/>
      <dgm:spPr/>
    </dgm:pt>
    <dgm:pt modelId="{1106F235-0B52-4171-8B89-BCA67B3A200E}" type="pres">
      <dgm:prSet presAssocID="{98C9DA08-26EE-4A8F-8CCF-96DB5AB342CD}" presName="bgRect" presStyleLbl="bgShp" presStyleIdx="1" presStyleCnt="4"/>
      <dgm:spPr/>
    </dgm:pt>
    <dgm:pt modelId="{3CE45A63-A283-4584-B65F-B218A127BAE1}" type="pres">
      <dgm:prSet presAssocID="{98C9DA08-26EE-4A8F-8CCF-96DB5AB342C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xclamation Mark"/>
        </a:ext>
      </dgm:extLst>
    </dgm:pt>
    <dgm:pt modelId="{13585192-F951-4E98-9303-E1762883E0EF}" type="pres">
      <dgm:prSet presAssocID="{98C9DA08-26EE-4A8F-8CCF-96DB5AB342CD}" presName="spaceRect" presStyleCnt="0"/>
      <dgm:spPr/>
    </dgm:pt>
    <dgm:pt modelId="{1272F95D-2AFF-4815-818D-7459A0417BE0}" type="pres">
      <dgm:prSet presAssocID="{98C9DA08-26EE-4A8F-8CCF-96DB5AB342CD}" presName="parTx" presStyleLbl="revTx" presStyleIdx="1" presStyleCnt="4">
        <dgm:presLayoutVars>
          <dgm:chMax val="0"/>
          <dgm:chPref val="0"/>
        </dgm:presLayoutVars>
      </dgm:prSet>
      <dgm:spPr/>
    </dgm:pt>
    <dgm:pt modelId="{2444EC32-6EA2-41E4-86BE-B4F4C3906317}" type="pres">
      <dgm:prSet presAssocID="{05D075AD-B520-48F4-BD06-8F4E9FCA5E24}" presName="sibTrans" presStyleCnt="0"/>
      <dgm:spPr/>
    </dgm:pt>
    <dgm:pt modelId="{9D002A6E-A47A-48A0-B44F-CDA379E2C097}" type="pres">
      <dgm:prSet presAssocID="{B4F034BF-2A09-42D1-A45A-318E422E9F2F}" presName="compNode" presStyleCnt="0"/>
      <dgm:spPr/>
    </dgm:pt>
    <dgm:pt modelId="{D707E07F-BBBF-44DF-9B35-518CFB686167}" type="pres">
      <dgm:prSet presAssocID="{B4F034BF-2A09-42D1-A45A-318E422E9F2F}" presName="bgRect" presStyleLbl="bgShp" presStyleIdx="2" presStyleCnt="4"/>
      <dgm:spPr/>
    </dgm:pt>
    <dgm:pt modelId="{35B9B9FF-49F6-475D-AD37-AFCE4DC046B6}" type="pres">
      <dgm:prSet presAssocID="{B4F034BF-2A09-42D1-A45A-318E422E9F2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umbs Up Sign"/>
        </a:ext>
      </dgm:extLst>
    </dgm:pt>
    <dgm:pt modelId="{0163F5B4-8C78-46C4-AC55-0BE34C56EAD5}" type="pres">
      <dgm:prSet presAssocID="{B4F034BF-2A09-42D1-A45A-318E422E9F2F}" presName="spaceRect" presStyleCnt="0"/>
      <dgm:spPr/>
    </dgm:pt>
    <dgm:pt modelId="{8AE98865-EDED-4B86-8FD8-DC5B26F66127}" type="pres">
      <dgm:prSet presAssocID="{B4F034BF-2A09-42D1-A45A-318E422E9F2F}" presName="parTx" presStyleLbl="revTx" presStyleIdx="2" presStyleCnt="4">
        <dgm:presLayoutVars>
          <dgm:chMax val="0"/>
          <dgm:chPref val="0"/>
        </dgm:presLayoutVars>
      </dgm:prSet>
      <dgm:spPr/>
    </dgm:pt>
    <dgm:pt modelId="{FAEEEA25-CE22-4EC6-8644-F4A22CB9E2D4}" type="pres">
      <dgm:prSet presAssocID="{39E215B1-79B9-48D4-8A4C-BD8B0AD5A869}" presName="sibTrans" presStyleCnt="0"/>
      <dgm:spPr/>
    </dgm:pt>
    <dgm:pt modelId="{1AAA1539-4A20-47E7-9208-FFA84567098C}" type="pres">
      <dgm:prSet presAssocID="{62C59EC4-6691-4FBB-B421-E53D1C586385}" presName="compNode" presStyleCnt="0"/>
      <dgm:spPr/>
    </dgm:pt>
    <dgm:pt modelId="{C5BBD7B2-16F8-407B-82E2-99F1720EC94D}" type="pres">
      <dgm:prSet presAssocID="{62C59EC4-6691-4FBB-B421-E53D1C586385}" presName="bgRect" presStyleLbl="bgShp" presStyleIdx="3" presStyleCnt="4"/>
      <dgm:spPr/>
    </dgm:pt>
    <dgm:pt modelId="{DC1A1095-7C62-42D5-81A2-F78F6D400726}" type="pres">
      <dgm:prSet presAssocID="{62C59EC4-6691-4FBB-B421-E53D1C58638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D624FA24-FB15-494E-AAE4-5FC204B1831F}" type="pres">
      <dgm:prSet presAssocID="{62C59EC4-6691-4FBB-B421-E53D1C586385}" presName="spaceRect" presStyleCnt="0"/>
      <dgm:spPr/>
    </dgm:pt>
    <dgm:pt modelId="{E2D30122-64FB-49DF-8959-C77039644BE9}" type="pres">
      <dgm:prSet presAssocID="{62C59EC4-6691-4FBB-B421-E53D1C586385}" presName="parTx" presStyleLbl="revTx" presStyleIdx="3" presStyleCnt="4">
        <dgm:presLayoutVars>
          <dgm:chMax val="0"/>
          <dgm:chPref val="0"/>
        </dgm:presLayoutVars>
      </dgm:prSet>
      <dgm:spPr/>
    </dgm:pt>
  </dgm:ptLst>
  <dgm:cxnLst>
    <dgm:cxn modelId="{10803425-538C-42F0-AB31-4AF39BC0C1B5}" srcId="{CC755F26-C2E2-4DFA-A882-5E948C25CC78}" destId="{98C9DA08-26EE-4A8F-8CCF-96DB5AB342CD}" srcOrd="1" destOrd="0" parTransId="{D0AA7944-F8CC-4F23-A63C-B00EB54255CA}" sibTransId="{05D075AD-B520-48F4-BD06-8F4E9FCA5E24}"/>
    <dgm:cxn modelId="{ACBD6B25-8F65-46CE-8063-F470546DF8C2}" srcId="{CC755F26-C2E2-4DFA-A882-5E948C25CC78}" destId="{62C59EC4-6691-4FBB-B421-E53D1C586385}" srcOrd="3" destOrd="0" parTransId="{1BF404A6-8803-47C4-9898-85C2F5B6F1E3}" sibTransId="{484E6712-667E-4628-B7E5-DE1E238EE758}"/>
    <dgm:cxn modelId="{61E22645-56B5-495D-A94A-2961460206C4}" type="presOf" srcId="{B4F034BF-2A09-42D1-A45A-318E422E9F2F}" destId="{8AE98865-EDED-4B86-8FD8-DC5B26F66127}" srcOrd="0" destOrd="0" presId="urn:microsoft.com/office/officeart/2018/2/layout/IconVerticalSolidList"/>
    <dgm:cxn modelId="{D57BEC59-6176-4F55-A858-19CAC9909B88}" srcId="{CC755F26-C2E2-4DFA-A882-5E948C25CC78}" destId="{56597482-83E4-45FD-8216-88434BFAB1DD}" srcOrd="0" destOrd="0" parTransId="{783C1BC3-AE2C-4B0F-85EC-B53605F69604}" sibTransId="{F442B756-6335-42EF-B5B1-7A881F5D1C01}"/>
    <dgm:cxn modelId="{EDE1BF81-F5A0-440F-AF18-E9F65A490922}" type="presOf" srcId="{62C59EC4-6691-4FBB-B421-E53D1C586385}" destId="{E2D30122-64FB-49DF-8959-C77039644BE9}" srcOrd="0" destOrd="0" presId="urn:microsoft.com/office/officeart/2018/2/layout/IconVerticalSolidList"/>
    <dgm:cxn modelId="{2873DE82-09EB-45AC-8287-CF1817A6A419}" srcId="{CC755F26-C2E2-4DFA-A882-5E948C25CC78}" destId="{B4F034BF-2A09-42D1-A45A-318E422E9F2F}" srcOrd="2" destOrd="0" parTransId="{8DFEAAD8-87E0-4CDB-9DC1-CDEAF1EC8482}" sibTransId="{39E215B1-79B9-48D4-8A4C-BD8B0AD5A869}"/>
    <dgm:cxn modelId="{E2B2F4BB-CDB1-4C2D-A064-A42C21D3EE51}" type="presOf" srcId="{CC755F26-C2E2-4DFA-A882-5E948C25CC78}" destId="{852276FC-726D-4477-A5E4-3662901A9681}" srcOrd="0" destOrd="0" presId="urn:microsoft.com/office/officeart/2018/2/layout/IconVerticalSolidList"/>
    <dgm:cxn modelId="{1F36C5F0-8724-43AD-8CAC-72D26BE0047E}" type="presOf" srcId="{98C9DA08-26EE-4A8F-8CCF-96DB5AB342CD}" destId="{1272F95D-2AFF-4815-818D-7459A0417BE0}" srcOrd="0" destOrd="0" presId="urn:microsoft.com/office/officeart/2018/2/layout/IconVerticalSolidList"/>
    <dgm:cxn modelId="{51F94EF8-55FC-473C-ABF9-9A6F55A35846}" type="presOf" srcId="{56597482-83E4-45FD-8216-88434BFAB1DD}" destId="{E6FA1E4B-E683-456D-8C78-F94F5084B695}" srcOrd="0" destOrd="0" presId="urn:microsoft.com/office/officeart/2018/2/layout/IconVerticalSolidList"/>
    <dgm:cxn modelId="{9E544360-050A-4A96-8D99-6765F1D8DF64}" type="presParOf" srcId="{852276FC-726D-4477-A5E4-3662901A9681}" destId="{0B6D32D5-B74E-4CD8-9392-5B05FC35EDDD}" srcOrd="0" destOrd="0" presId="urn:microsoft.com/office/officeart/2018/2/layout/IconVerticalSolidList"/>
    <dgm:cxn modelId="{DF53D041-8575-49F0-8E76-7F98780393DD}" type="presParOf" srcId="{0B6D32D5-B74E-4CD8-9392-5B05FC35EDDD}" destId="{FDDC13B7-E1BE-405D-A93C-98346615CE64}" srcOrd="0" destOrd="0" presId="urn:microsoft.com/office/officeart/2018/2/layout/IconVerticalSolidList"/>
    <dgm:cxn modelId="{A7785A83-26D1-43D7-947F-0DCE0EBEDEE2}" type="presParOf" srcId="{0B6D32D5-B74E-4CD8-9392-5B05FC35EDDD}" destId="{68474A5C-B4FC-420E-AB48-0702B2509E08}" srcOrd="1" destOrd="0" presId="urn:microsoft.com/office/officeart/2018/2/layout/IconVerticalSolidList"/>
    <dgm:cxn modelId="{124B8BFC-648D-4C68-B431-27E66F4E5077}" type="presParOf" srcId="{0B6D32D5-B74E-4CD8-9392-5B05FC35EDDD}" destId="{5ABE681B-5D9A-4C3A-890D-2212E1A3B3F4}" srcOrd="2" destOrd="0" presId="urn:microsoft.com/office/officeart/2018/2/layout/IconVerticalSolidList"/>
    <dgm:cxn modelId="{7B9B2446-0943-4B26-B9C1-7D9FF96F6B0C}" type="presParOf" srcId="{0B6D32D5-B74E-4CD8-9392-5B05FC35EDDD}" destId="{E6FA1E4B-E683-456D-8C78-F94F5084B695}" srcOrd="3" destOrd="0" presId="urn:microsoft.com/office/officeart/2018/2/layout/IconVerticalSolidList"/>
    <dgm:cxn modelId="{B31CC0F8-0A8F-4760-BCC3-C3605168AFE4}" type="presParOf" srcId="{852276FC-726D-4477-A5E4-3662901A9681}" destId="{F50DBFB0-45AE-44A9-9CA4-8A9228F6CA23}" srcOrd="1" destOrd="0" presId="urn:microsoft.com/office/officeart/2018/2/layout/IconVerticalSolidList"/>
    <dgm:cxn modelId="{4554ACDF-E511-4393-A22C-3B1F7D30F8F8}" type="presParOf" srcId="{852276FC-726D-4477-A5E4-3662901A9681}" destId="{D0515BD0-4F22-4CB0-82E1-8BF8D0F4E559}" srcOrd="2" destOrd="0" presId="urn:microsoft.com/office/officeart/2018/2/layout/IconVerticalSolidList"/>
    <dgm:cxn modelId="{F4182703-35C9-4F2B-82FD-2735A5F39BF5}" type="presParOf" srcId="{D0515BD0-4F22-4CB0-82E1-8BF8D0F4E559}" destId="{1106F235-0B52-4171-8B89-BCA67B3A200E}" srcOrd="0" destOrd="0" presId="urn:microsoft.com/office/officeart/2018/2/layout/IconVerticalSolidList"/>
    <dgm:cxn modelId="{08B0C57F-9D5E-478B-91DF-DCBBDE2CC476}" type="presParOf" srcId="{D0515BD0-4F22-4CB0-82E1-8BF8D0F4E559}" destId="{3CE45A63-A283-4584-B65F-B218A127BAE1}" srcOrd="1" destOrd="0" presId="urn:microsoft.com/office/officeart/2018/2/layout/IconVerticalSolidList"/>
    <dgm:cxn modelId="{62ED86A2-D28F-4E74-8B59-284516E915A3}" type="presParOf" srcId="{D0515BD0-4F22-4CB0-82E1-8BF8D0F4E559}" destId="{13585192-F951-4E98-9303-E1762883E0EF}" srcOrd="2" destOrd="0" presId="urn:microsoft.com/office/officeart/2018/2/layout/IconVerticalSolidList"/>
    <dgm:cxn modelId="{D2E770BC-F6D3-4832-B55E-0709E02C4183}" type="presParOf" srcId="{D0515BD0-4F22-4CB0-82E1-8BF8D0F4E559}" destId="{1272F95D-2AFF-4815-818D-7459A0417BE0}" srcOrd="3" destOrd="0" presId="urn:microsoft.com/office/officeart/2018/2/layout/IconVerticalSolidList"/>
    <dgm:cxn modelId="{0271BC39-93B4-4464-9584-6146A6C28774}" type="presParOf" srcId="{852276FC-726D-4477-A5E4-3662901A9681}" destId="{2444EC32-6EA2-41E4-86BE-B4F4C3906317}" srcOrd="3" destOrd="0" presId="urn:microsoft.com/office/officeart/2018/2/layout/IconVerticalSolidList"/>
    <dgm:cxn modelId="{606C93C0-AA0D-4A3E-8524-5D1CC9A706C0}" type="presParOf" srcId="{852276FC-726D-4477-A5E4-3662901A9681}" destId="{9D002A6E-A47A-48A0-B44F-CDA379E2C097}" srcOrd="4" destOrd="0" presId="urn:microsoft.com/office/officeart/2018/2/layout/IconVerticalSolidList"/>
    <dgm:cxn modelId="{C85B7C02-9DBB-41F3-8878-ACDC954017DD}" type="presParOf" srcId="{9D002A6E-A47A-48A0-B44F-CDA379E2C097}" destId="{D707E07F-BBBF-44DF-9B35-518CFB686167}" srcOrd="0" destOrd="0" presId="urn:microsoft.com/office/officeart/2018/2/layout/IconVerticalSolidList"/>
    <dgm:cxn modelId="{F68409D1-FC45-4BEF-AD42-69FAA1C23CCD}" type="presParOf" srcId="{9D002A6E-A47A-48A0-B44F-CDA379E2C097}" destId="{35B9B9FF-49F6-475D-AD37-AFCE4DC046B6}" srcOrd="1" destOrd="0" presId="urn:microsoft.com/office/officeart/2018/2/layout/IconVerticalSolidList"/>
    <dgm:cxn modelId="{823AC854-540B-4EAF-AD4A-6AA9CFE74A04}" type="presParOf" srcId="{9D002A6E-A47A-48A0-B44F-CDA379E2C097}" destId="{0163F5B4-8C78-46C4-AC55-0BE34C56EAD5}" srcOrd="2" destOrd="0" presId="urn:microsoft.com/office/officeart/2018/2/layout/IconVerticalSolidList"/>
    <dgm:cxn modelId="{10B33EA0-1717-40F7-828B-9B52A3B1680A}" type="presParOf" srcId="{9D002A6E-A47A-48A0-B44F-CDA379E2C097}" destId="{8AE98865-EDED-4B86-8FD8-DC5B26F66127}" srcOrd="3" destOrd="0" presId="urn:microsoft.com/office/officeart/2018/2/layout/IconVerticalSolidList"/>
    <dgm:cxn modelId="{40AB2E26-8E68-4EAC-8BAE-42A82C06549B}" type="presParOf" srcId="{852276FC-726D-4477-A5E4-3662901A9681}" destId="{FAEEEA25-CE22-4EC6-8644-F4A22CB9E2D4}" srcOrd="5" destOrd="0" presId="urn:microsoft.com/office/officeart/2018/2/layout/IconVerticalSolidList"/>
    <dgm:cxn modelId="{512DCDDD-A716-41B3-B162-BBDD6C788C85}" type="presParOf" srcId="{852276FC-726D-4477-A5E4-3662901A9681}" destId="{1AAA1539-4A20-47E7-9208-FFA84567098C}" srcOrd="6" destOrd="0" presId="urn:microsoft.com/office/officeart/2018/2/layout/IconVerticalSolidList"/>
    <dgm:cxn modelId="{B30D68D0-33FA-4BED-B801-9E8BE391F5EB}" type="presParOf" srcId="{1AAA1539-4A20-47E7-9208-FFA84567098C}" destId="{C5BBD7B2-16F8-407B-82E2-99F1720EC94D}" srcOrd="0" destOrd="0" presId="urn:microsoft.com/office/officeart/2018/2/layout/IconVerticalSolidList"/>
    <dgm:cxn modelId="{FB4C95B0-DF14-4E60-914F-DDBE6020822A}" type="presParOf" srcId="{1AAA1539-4A20-47E7-9208-FFA84567098C}" destId="{DC1A1095-7C62-42D5-81A2-F78F6D400726}" srcOrd="1" destOrd="0" presId="urn:microsoft.com/office/officeart/2018/2/layout/IconVerticalSolidList"/>
    <dgm:cxn modelId="{690A6C52-0A15-450F-97BB-F5A2026AFBCD}" type="presParOf" srcId="{1AAA1539-4A20-47E7-9208-FFA84567098C}" destId="{D624FA24-FB15-494E-AAE4-5FC204B1831F}" srcOrd="2" destOrd="0" presId="urn:microsoft.com/office/officeart/2018/2/layout/IconVerticalSolidList"/>
    <dgm:cxn modelId="{71150AC4-7587-439E-A0FC-0EB6F7A0A429}" type="presParOf" srcId="{1AAA1539-4A20-47E7-9208-FFA84567098C}" destId="{E2D30122-64FB-49DF-8959-C77039644BE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E668FF0-DAD3-43BF-9C9F-CED9CBA1684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1ABB2C8-C617-4866-9610-26EEA8812514}">
      <dgm:prSet/>
      <dgm:spPr/>
      <dgm:t>
        <a:bodyPr/>
        <a:lstStyle/>
        <a:p>
          <a:r>
            <a:rPr lang="en-US"/>
            <a:t>Drucker (1955) the survival of any business depends on the performance of its managers of tomorrow</a:t>
          </a:r>
        </a:p>
      </dgm:t>
    </dgm:pt>
    <dgm:pt modelId="{89CDCE3C-94F0-416E-BD52-F3862B537871}" type="parTrans" cxnId="{805A918C-C5F9-44A8-AA89-E49B1CB51B7A}">
      <dgm:prSet/>
      <dgm:spPr/>
      <dgm:t>
        <a:bodyPr/>
        <a:lstStyle/>
        <a:p>
          <a:endParaRPr lang="en-US"/>
        </a:p>
      </dgm:t>
    </dgm:pt>
    <dgm:pt modelId="{1E021C14-CC29-43B4-A215-D08A97EE3F7F}" type="sibTrans" cxnId="{805A918C-C5F9-44A8-AA89-E49B1CB51B7A}">
      <dgm:prSet/>
      <dgm:spPr/>
      <dgm:t>
        <a:bodyPr/>
        <a:lstStyle/>
        <a:p>
          <a:endParaRPr lang="en-US"/>
        </a:p>
      </dgm:t>
    </dgm:pt>
    <dgm:pt modelId="{713DD106-5500-403C-9606-6E7B36A2CD50}">
      <dgm:prSet/>
      <dgm:spPr/>
      <dgm:t>
        <a:bodyPr/>
        <a:lstStyle/>
        <a:p>
          <a:r>
            <a:rPr lang="en-US"/>
            <a:t>Succession planning is key</a:t>
          </a:r>
        </a:p>
      </dgm:t>
    </dgm:pt>
    <dgm:pt modelId="{92E65904-9FCB-4421-9E70-6CC0051335BD}" type="parTrans" cxnId="{A491A8BA-8563-4F71-8A3E-53E1706D0A2E}">
      <dgm:prSet/>
      <dgm:spPr/>
      <dgm:t>
        <a:bodyPr/>
        <a:lstStyle/>
        <a:p>
          <a:endParaRPr lang="en-US"/>
        </a:p>
      </dgm:t>
    </dgm:pt>
    <dgm:pt modelId="{1CC8A3F4-0D59-4EB0-8ED1-17F0946F8CE0}" type="sibTrans" cxnId="{A491A8BA-8563-4F71-8A3E-53E1706D0A2E}">
      <dgm:prSet/>
      <dgm:spPr/>
      <dgm:t>
        <a:bodyPr/>
        <a:lstStyle/>
        <a:p>
          <a:endParaRPr lang="en-US"/>
        </a:p>
      </dgm:t>
    </dgm:pt>
    <dgm:pt modelId="{46A5CC53-C09A-4DFA-AD37-13ED8D72FA54}">
      <dgm:prSet/>
      <dgm:spPr/>
      <dgm:t>
        <a:bodyPr/>
        <a:lstStyle/>
        <a:p>
          <a:r>
            <a:rPr lang="en-US"/>
            <a:t>Burgoyne (2010) says the will to lead is largely innate but the ability to do it well is largely learnt – good news!</a:t>
          </a:r>
        </a:p>
      </dgm:t>
    </dgm:pt>
    <dgm:pt modelId="{C5BD55BA-5CF9-4CDC-83E3-F80C0F63E10A}" type="parTrans" cxnId="{80E76711-E2EE-4A25-A38E-185B280AB442}">
      <dgm:prSet/>
      <dgm:spPr/>
      <dgm:t>
        <a:bodyPr/>
        <a:lstStyle/>
        <a:p>
          <a:endParaRPr lang="en-US"/>
        </a:p>
      </dgm:t>
    </dgm:pt>
    <dgm:pt modelId="{AFDA5348-AA71-4D25-905B-FADF5FBB8CF4}" type="sibTrans" cxnId="{80E76711-E2EE-4A25-A38E-185B280AB442}">
      <dgm:prSet/>
      <dgm:spPr/>
      <dgm:t>
        <a:bodyPr/>
        <a:lstStyle/>
        <a:p>
          <a:endParaRPr lang="en-US"/>
        </a:p>
      </dgm:t>
    </dgm:pt>
    <dgm:pt modelId="{CC0C5083-7AC8-46AD-9B7F-71E4D9F9AE79}" type="pres">
      <dgm:prSet presAssocID="{9E668FF0-DAD3-43BF-9C9F-CED9CBA1684F}" presName="vert0" presStyleCnt="0">
        <dgm:presLayoutVars>
          <dgm:dir/>
          <dgm:animOne val="branch"/>
          <dgm:animLvl val="lvl"/>
        </dgm:presLayoutVars>
      </dgm:prSet>
      <dgm:spPr/>
    </dgm:pt>
    <dgm:pt modelId="{D4881C9E-13FC-4B84-8304-84787E923620}" type="pres">
      <dgm:prSet presAssocID="{31ABB2C8-C617-4866-9610-26EEA8812514}" presName="thickLine" presStyleLbl="alignNode1" presStyleIdx="0" presStyleCnt="3"/>
      <dgm:spPr/>
    </dgm:pt>
    <dgm:pt modelId="{386AF20F-FC9D-4B78-8868-558612D93768}" type="pres">
      <dgm:prSet presAssocID="{31ABB2C8-C617-4866-9610-26EEA8812514}" presName="horz1" presStyleCnt="0"/>
      <dgm:spPr/>
    </dgm:pt>
    <dgm:pt modelId="{B896CB6E-0F23-4CF8-95D7-5EEE9CEE68CA}" type="pres">
      <dgm:prSet presAssocID="{31ABB2C8-C617-4866-9610-26EEA8812514}" presName="tx1" presStyleLbl="revTx" presStyleIdx="0" presStyleCnt="3"/>
      <dgm:spPr/>
    </dgm:pt>
    <dgm:pt modelId="{B0FAD757-2E44-46C1-81C3-F69CB4D17947}" type="pres">
      <dgm:prSet presAssocID="{31ABB2C8-C617-4866-9610-26EEA8812514}" presName="vert1" presStyleCnt="0"/>
      <dgm:spPr/>
    </dgm:pt>
    <dgm:pt modelId="{B8DFCC4A-1569-4F5A-A271-B0A631563C4D}" type="pres">
      <dgm:prSet presAssocID="{713DD106-5500-403C-9606-6E7B36A2CD50}" presName="thickLine" presStyleLbl="alignNode1" presStyleIdx="1" presStyleCnt="3"/>
      <dgm:spPr/>
    </dgm:pt>
    <dgm:pt modelId="{C632B667-281A-4FCC-96F0-6EF898CC0749}" type="pres">
      <dgm:prSet presAssocID="{713DD106-5500-403C-9606-6E7B36A2CD50}" presName="horz1" presStyleCnt="0"/>
      <dgm:spPr/>
    </dgm:pt>
    <dgm:pt modelId="{6C3B86C6-7DF9-4524-8238-A2337E3C759F}" type="pres">
      <dgm:prSet presAssocID="{713DD106-5500-403C-9606-6E7B36A2CD50}" presName="tx1" presStyleLbl="revTx" presStyleIdx="1" presStyleCnt="3"/>
      <dgm:spPr/>
    </dgm:pt>
    <dgm:pt modelId="{551FF5B3-3204-47E2-B778-4EE692CB8889}" type="pres">
      <dgm:prSet presAssocID="{713DD106-5500-403C-9606-6E7B36A2CD50}" presName="vert1" presStyleCnt="0"/>
      <dgm:spPr/>
    </dgm:pt>
    <dgm:pt modelId="{41957079-F61D-40BF-84D4-03365ED6EE1B}" type="pres">
      <dgm:prSet presAssocID="{46A5CC53-C09A-4DFA-AD37-13ED8D72FA54}" presName="thickLine" presStyleLbl="alignNode1" presStyleIdx="2" presStyleCnt="3"/>
      <dgm:spPr/>
    </dgm:pt>
    <dgm:pt modelId="{74E0EEB9-6CC0-429B-8E85-40678A6EF9C2}" type="pres">
      <dgm:prSet presAssocID="{46A5CC53-C09A-4DFA-AD37-13ED8D72FA54}" presName="horz1" presStyleCnt="0"/>
      <dgm:spPr/>
    </dgm:pt>
    <dgm:pt modelId="{39C21271-2EFF-4274-AF59-B6DDAFF81C7B}" type="pres">
      <dgm:prSet presAssocID="{46A5CC53-C09A-4DFA-AD37-13ED8D72FA54}" presName="tx1" presStyleLbl="revTx" presStyleIdx="2" presStyleCnt="3"/>
      <dgm:spPr/>
    </dgm:pt>
    <dgm:pt modelId="{B54D8895-D8D8-47F5-B7C7-58B0BE59219E}" type="pres">
      <dgm:prSet presAssocID="{46A5CC53-C09A-4DFA-AD37-13ED8D72FA54}" presName="vert1" presStyleCnt="0"/>
      <dgm:spPr/>
    </dgm:pt>
  </dgm:ptLst>
  <dgm:cxnLst>
    <dgm:cxn modelId="{80E76711-E2EE-4A25-A38E-185B280AB442}" srcId="{9E668FF0-DAD3-43BF-9C9F-CED9CBA1684F}" destId="{46A5CC53-C09A-4DFA-AD37-13ED8D72FA54}" srcOrd="2" destOrd="0" parTransId="{C5BD55BA-5CF9-4CDC-83E3-F80C0F63E10A}" sibTransId="{AFDA5348-AA71-4D25-905B-FADF5FBB8CF4}"/>
    <dgm:cxn modelId="{EE30AC5D-3C4A-4AC4-A845-D65FE78CF0A2}" type="presOf" srcId="{46A5CC53-C09A-4DFA-AD37-13ED8D72FA54}" destId="{39C21271-2EFF-4274-AF59-B6DDAFF81C7B}" srcOrd="0" destOrd="0" presId="urn:microsoft.com/office/officeart/2008/layout/LinedList"/>
    <dgm:cxn modelId="{0E13D068-0652-4F00-8FF0-2C7BDCD1A56F}" type="presOf" srcId="{9E668FF0-DAD3-43BF-9C9F-CED9CBA1684F}" destId="{CC0C5083-7AC8-46AD-9B7F-71E4D9F9AE79}" srcOrd="0" destOrd="0" presId="urn:microsoft.com/office/officeart/2008/layout/LinedList"/>
    <dgm:cxn modelId="{805A918C-C5F9-44A8-AA89-E49B1CB51B7A}" srcId="{9E668FF0-DAD3-43BF-9C9F-CED9CBA1684F}" destId="{31ABB2C8-C617-4866-9610-26EEA8812514}" srcOrd="0" destOrd="0" parTransId="{89CDCE3C-94F0-416E-BD52-F3862B537871}" sibTransId="{1E021C14-CC29-43B4-A215-D08A97EE3F7F}"/>
    <dgm:cxn modelId="{A491A8BA-8563-4F71-8A3E-53E1706D0A2E}" srcId="{9E668FF0-DAD3-43BF-9C9F-CED9CBA1684F}" destId="{713DD106-5500-403C-9606-6E7B36A2CD50}" srcOrd="1" destOrd="0" parTransId="{92E65904-9FCB-4421-9E70-6CC0051335BD}" sibTransId="{1CC8A3F4-0D59-4EB0-8ED1-17F0946F8CE0}"/>
    <dgm:cxn modelId="{D92DBECD-67AE-4FA5-A4FC-5671A9DA3016}" type="presOf" srcId="{31ABB2C8-C617-4866-9610-26EEA8812514}" destId="{B896CB6E-0F23-4CF8-95D7-5EEE9CEE68CA}" srcOrd="0" destOrd="0" presId="urn:microsoft.com/office/officeart/2008/layout/LinedList"/>
    <dgm:cxn modelId="{1B7E23E9-EA94-4148-9A59-E35A4D547B67}" type="presOf" srcId="{713DD106-5500-403C-9606-6E7B36A2CD50}" destId="{6C3B86C6-7DF9-4524-8238-A2337E3C759F}" srcOrd="0" destOrd="0" presId="urn:microsoft.com/office/officeart/2008/layout/LinedList"/>
    <dgm:cxn modelId="{85E4AFF1-B92A-4177-AD2E-2D4CCCB45551}" type="presParOf" srcId="{CC0C5083-7AC8-46AD-9B7F-71E4D9F9AE79}" destId="{D4881C9E-13FC-4B84-8304-84787E923620}" srcOrd="0" destOrd="0" presId="urn:microsoft.com/office/officeart/2008/layout/LinedList"/>
    <dgm:cxn modelId="{9BDACD95-71E0-4CD2-9F82-2744A4D53B20}" type="presParOf" srcId="{CC0C5083-7AC8-46AD-9B7F-71E4D9F9AE79}" destId="{386AF20F-FC9D-4B78-8868-558612D93768}" srcOrd="1" destOrd="0" presId="urn:microsoft.com/office/officeart/2008/layout/LinedList"/>
    <dgm:cxn modelId="{10CC4E82-01CF-4956-A4BF-3F6673FF92A3}" type="presParOf" srcId="{386AF20F-FC9D-4B78-8868-558612D93768}" destId="{B896CB6E-0F23-4CF8-95D7-5EEE9CEE68CA}" srcOrd="0" destOrd="0" presId="urn:microsoft.com/office/officeart/2008/layout/LinedList"/>
    <dgm:cxn modelId="{25998220-747D-43F7-9D67-24861BEBD303}" type="presParOf" srcId="{386AF20F-FC9D-4B78-8868-558612D93768}" destId="{B0FAD757-2E44-46C1-81C3-F69CB4D17947}" srcOrd="1" destOrd="0" presId="urn:microsoft.com/office/officeart/2008/layout/LinedList"/>
    <dgm:cxn modelId="{D3CF6968-E06B-40E0-A0A1-4457244F1DB7}" type="presParOf" srcId="{CC0C5083-7AC8-46AD-9B7F-71E4D9F9AE79}" destId="{B8DFCC4A-1569-4F5A-A271-B0A631563C4D}" srcOrd="2" destOrd="0" presId="urn:microsoft.com/office/officeart/2008/layout/LinedList"/>
    <dgm:cxn modelId="{7B4552BA-8FC0-4C9C-9512-262E1C62E70A}" type="presParOf" srcId="{CC0C5083-7AC8-46AD-9B7F-71E4D9F9AE79}" destId="{C632B667-281A-4FCC-96F0-6EF898CC0749}" srcOrd="3" destOrd="0" presId="urn:microsoft.com/office/officeart/2008/layout/LinedList"/>
    <dgm:cxn modelId="{1FD0636C-9BDA-4457-A4B8-8A5563BC70B6}" type="presParOf" srcId="{C632B667-281A-4FCC-96F0-6EF898CC0749}" destId="{6C3B86C6-7DF9-4524-8238-A2337E3C759F}" srcOrd="0" destOrd="0" presId="urn:microsoft.com/office/officeart/2008/layout/LinedList"/>
    <dgm:cxn modelId="{AEA12379-22E0-4951-8B5A-0C10E599E3C8}" type="presParOf" srcId="{C632B667-281A-4FCC-96F0-6EF898CC0749}" destId="{551FF5B3-3204-47E2-B778-4EE692CB8889}" srcOrd="1" destOrd="0" presId="urn:microsoft.com/office/officeart/2008/layout/LinedList"/>
    <dgm:cxn modelId="{7B68562B-F757-437C-B3DD-C828B70B7315}" type="presParOf" srcId="{CC0C5083-7AC8-46AD-9B7F-71E4D9F9AE79}" destId="{41957079-F61D-40BF-84D4-03365ED6EE1B}" srcOrd="4" destOrd="0" presId="urn:microsoft.com/office/officeart/2008/layout/LinedList"/>
    <dgm:cxn modelId="{5607E611-8CE1-49B3-A8F6-6E99844CE55C}" type="presParOf" srcId="{CC0C5083-7AC8-46AD-9B7F-71E4D9F9AE79}" destId="{74E0EEB9-6CC0-429B-8E85-40678A6EF9C2}" srcOrd="5" destOrd="0" presId="urn:microsoft.com/office/officeart/2008/layout/LinedList"/>
    <dgm:cxn modelId="{7951A14C-31C9-4A5C-A7AD-2AE1DDEED5CA}" type="presParOf" srcId="{74E0EEB9-6CC0-429B-8E85-40678A6EF9C2}" destId="{39C21271-2EFF-4274-AF59-B6DDAFF81C7B}" srcOrd="0" destOrd="0" presId="urn:microsoft.com/office/officeart/2008/layout/LinedList"/>
    <dgm:cxn modelId="{122F0A1A-83CE-4008-B54B-17EE64556DB1}" type="presParOf" srcId="{74E0EEB9-6CC0-429B-8E85-40678A6EF9C2}" destId="{B54D8895-D8D8-47F5-B7C7-58B0BE59219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B27ADD1-3F3A-4F7D-9CA6-9F4ABDE8BDF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2779E5F-362B-40AA-93F6-1285A1180AC6}">
      <dgm:prSet/>
      <dgm:spPr/>
      <dgm:t>
        <a:bodyPr/>
        <a:lstStyle/>
        <a:p>
          <a:r>
            <a:rPr lang="en-US"/>
            <a:t>Pay and benefits</a:t>
          </a:r>
        </a:p>
      </dgm:t>
    </dgm:pt>
    <dgm:pt modelId="{0105954E-B841-4D50-81EA-AE050660E2F6}" type="parTrans" cxnId="{41E9CE33-7E0C-4176-BADF-BDC9335624F8}">
      <dgm:prSet/>
      <dgm:spPr/>
      <dgm:t>
        <a:bodyPr/>
        <a:lstStyle/>
        <a:p>
          <a:endParaRPr lang="en-US"/>
        </a:p>
      </dgm:t>
    </dgm:pt>
    <dgm:pt modelId="{C4797943-308C-4F7E-89B1-1B4EC97EA008}" type="sibTrans" cxnId="{41E9CE33-7E0C-4176-BADF-BDC9335624F8}">
      <dgm:prSet/>
      <dgm:spPr/>
      <dgm:t>
        <a:bodyPr/>
        <a:lstStyle/>
        <a:p>
          <a:endParaRPr lang="en-US"/>
        </a:p>
      </dgm:t>
    </dgm:pt>
    <dgm:pt modelId="{DA6B7532-1E24-4B22-82AA-36C8BE8B5A61}">
      <dgm:prSet/>
      <dgm:spPr/>
      <dgm:t>
        <a:bodyPr/>
        <a:lstStyle/>
        <a:p>
          <a:r>
            <a:rPr lang="en-US"/>
            <a:t>Contracts</a:t>
          </a:r>
        </a:p>
      </dgm:t>
    </dgm:pt>
    <dgm:pt modelId="{82B5945F-46A7-412B-9DAE-D98CBFC8E052}" type="parTrans" cxnId="{E66F7264-C319-4A19-8397-2E8598A947BB}">
      <dgm:prSet/>
      <dgm:spPr/>
      <dgm:t>
        <a:bodyPr/>
        <a:lstStyle/>
        <a:p>
          <a:endParaRPr lang="en-US"/>
        </a:p>
      </dgm:t>
    </dgm:pt>
    <dgm:pt modelId="{ABD77A7F-A0DF-42AB-8639-DD1B757982F9}" type="sibTrans" cxnId="{E66F7264-C319-4A19-8397-2E8598A947BB}">
      <dgm:prSet/>
      <dgm:spPr/>
      <dgm:t>
        <a:bodyPr/>
        <a:lstStyle/>
        <a:p>
          <a:endParaRPr lang="en-US"/>
        </a:p>
      </dgm:t>
    </dgm:pt>
    <dgm:pt modelId="{D4EEB575-FB9D-45E2-A45E-7884C1FD4FC7}">
      <dgm:prSet/>
      <dgm:spPr/>
      <dgm:t>
        <a:bodyPr/>
        <a:lstStyle/>
        <a:p>
          <a:r>
            <a:rPr lang="en-US"/>
            <a:t>Work-life balance</a:t>
          </a:r>
        </a:p>
      </dgm:t>
    </dgm:pt>
    <dgm:pt modelId="{3A0CD491-683A-4601-9CA5-B24500C0A878}" type="parTrans" cxnId="{C4E0A6C1-ABEA-4FAD-AE0C-127ABA9CEA30}">
      <dgm:prSet/>
      <dgm:spPr/>
      <dgm:t>
        <a:bodyPr/>
        <a:lstStyle/>
        <a:p>
          <a:endParaRPr lang="en-US"/>
        </a:p>
      </dgm:t>
    </dgm:pt>
    <dgm:pt modelId="{7DE6D0CB-3A8C-4111-A4A3-855FD1DD51B8}" type="sibTrans" cxnId="{C4E0A6C1-ABEA-4FAD-AE0C-127ABA9CEA30}">
      <dgm:prSet/>
      <dgm:spPr/>
      <dgm:t>
        <a:bodyPr/>
        <a:lstStyle/>
        <a:p>
          <a:endParaRPr lang="en-US"/>
        </a:p>
      </dgm:t>
    </dgm:pt>
    <dgm:pt modelId="{9E909D0B-CCC4-4FCE-9620-BE39D4972D8D}">
      <dgm:prSet/>
      <dgm:spPr/>
      <dgm:t>
        <a:bodyPr/>
        <a:lstStyle/>
        <a:p>
          <a:r>
            <a:rPr lang="en-US"/>
            <a:t>Job design</a:t>
          </a:r>
        </a:p>
      </dgm:t>
    </dgm:pt>
    <dgm:pt modelId="{2261529B-F4CA-43CB-98A0-C66E39B6684F}" type="parTrans" cxnId="{662DDCA7-06E0-4916-8EBB-BE7CE926186D}">
      <dgm:prSet/>
      <dgm:spPr/>
      <dgm:t>
        <a:bodyPr/>
        <a:lstStyle/>
        <a:p>
          <a:endParaRPr lang="en-US"/>
        </a:p>
      </dgm:t>
    </dgm:pt>
    <dgm:pt modelId="{553B5F17-4944-4AE1-8A1E-829757DB56DB}" type="sibTrans" cxnId="{662DDCA7-06E0-4916-8EBB-BE7CE926186D}">
      <dgm:prSet/>
      <dgm:spPr/>
      <dgm:t>
        <a:bodyPr/>
        <a:lstStyle/>
        <a:p>
          <a:endParaRPr lang="en-US"/>
        </a:p>
      </dgm:t>
    </dgm:pt>
    <dgm:pt modelId="{9A0D0437-F2AF-412E-97B4-C95DF73FD299}">
      <dgm:prSet/>
      <dgm:spPr/>
      <dgm:t>
        <a:bodyPr/>
        <a:lstStyle/>
        <a:p>
          <a:r>
            <a:rPr lang="en-US"/>
            <a:t>Relationships at work, including psychological safety</a:t>
          </a:r>
        </a:p>
      </dgm:t>
    </dgm:pt>
    <dgm:pt modelId="{25E16B6D-AA12-408F-B45F-53F5E103318B}" type="parTrans" cxnId="{0B38C473-6C05-4225-99C9-63847144E608}">
      <dgm:prSet/>
      <dgm:spPr/>
      <dgm:t>
        <a:bodyPr/>
        <a:lstStyle/>
        <a:p>
          <a:endParaRPr lang="en-US"/>
        </a:p>
      </dgm:t>
    </dgm:pt>
    <dgm:pt modelId="{9C5DFB4C-8C94-44F6-A3E1-74F553270ECE}" type="sibTrans" cxnId="{0B38C473-6C05-4225-99C9-63847144E608}">
      <dgm:prSet/>
      <dgm:spPr/>
      <dgm:t>
        <a:bodyPr/>
        <a:lstStyle/>
        <a:p>
          <a:endParaRPr lang="en-US"/>
        </a:p>
      </dgm:t>
    </dgm:pt>
    <dgm:pt modelId="{939D5612-06D9-4A78-A856-7C8F8264C2B5}">
      <dgm:prSet/>
      <dgm:spPr/>
      <dgm:t>
        <a:bodyPr/>
        <a:lstStyle/>
        <a:p>
          <a:r>
            <a:rPr lang="en-US"/>
            <a:t>Employee voice</a:t>
          </a:r>
        </a:p>
      </dgm:t>
    </dgm:pt>
    <dgm:pt modelId="{183667FC-7B5B-4E82-9396-94833897AC4C}" type="parTrans" cxnId="{3FE17471-4F87-4247-A823-DA32A32A02A0}">
      <dgm:prSet/>
      <dgm:spPr/>
      <dgm:t>
        <a:bodyPr/>
        <a:lstStyle/>
        <a:p>
          <a:endParaRPr lang="en-US"/>
        </a:p>
      </dgm:t>
    </dgm:pt>
    <dgm:pt modelId="{65DAB9AF-D96B-428E-9C38-06B23D735C24}" type="sibTrans" cxnId="{3FE17471-4F87-4247-A823-DA32A32A02A0}">
      <dgm:prSet/>
      <dgm:spPr/>
      <dgm:t>
        <a:bodyPr/>
        <a:lstStyle/>
        <a:p>
          <a:endParaRPr lang="en-US"/>
        </a:p>
      </dgm:t>
    </dgm:pt>
    <dgm:pt modelId="{2A2B40AB-080F-4FDC-B9B7-2771346BD96A}">
      <dgm:prSet/>
      <dgm:spPr/>
      <dgm:t>
        <a:bodyPr/>
        <a:lstStyle/>
        <a:p>
          <a:r>
            <a:rPr lang="en-US"/>
            <a:t>Health and wellbeing</a:t>
          </a:r>
        </a:p>
      </dgm:t>
    </dgm:pt>
    <dgm:pt modelId="{A2881B8F-83C0-45EE-8A02-AC0386946AF7}" type="parTrans" cxnId="{26C73FF4-A0B6-4956-ACDC-C1F4DF79AECC}">
      <dgm:prSet/>
      <dgm:spPr/>
      <dgm:t>
        <a:bodyPr/>
        <a:lstStyle/>
        <a:p>
          <a:endParaRPr lang="en-US"/>
        </a:p>
      </dgm:t>
    </dgm:pt>
    <dgm:pt modelId="{035B1667-F479-4814-A5C4-E5AB1A82AD6C}" type="sibTrans" cxnId="{26C73FF4-A0B6-4956-ACDC-C1F4DF79AECC}">
      <dgm:prSet/>
      <dgm:spPr/>
      <dgm:t>
        <a:bodyPr/>
        <a:lstStyle/>
        <a:p>
          <a:endParaRPr lang="en-US"/>
        </a:p>
      </dgm:t>
    </dgm:pt>
    <dgm:pt modelId="{3A578728-551A-4767-8532-98B7084FF704}" type="pres">
      <dgm:prSet presAssocID="{AB27ADD1-3F3A-4F7D-9CA6-9F4ABDE8BDF2}" presName="vert0" presStyleCnt="0">
        <dgm:presLayoutVars>
          <dgm:dir/>
          <dgm:animOne val="branch"/>
          <dgm:animLvl val="lvl"/>
        </dgm:presLayoutVars>
      </dgm:prSet>
      <dgm:spPr/>
    </dgm:pt>
    <dgm:pt modelId="{65DCB3F1-CC46-4EEB-B729-2E7520E1FFF0}" type="pres">
      <dgm:prSet presAssocID="{D2779E5F-362B-40AA-93F6-1285A1180AC6}" presName="thickLine" presStyleLbl="alignNode1" presStyleIdx="0" presStyleCnt="7"/>
      <dgm:spPr/>
    </dgm:pt>
    <dgm:pt modelId="{83BCBC31-D902-4B30-B9C8-5A80A7024747}" type="pres">
      <dgm:prSet presAssocID="{D2779E5F-362B-40AA-93F6-1285A1180AC6}" presName="horz1" presStyleCnt="0"/>
      <dgm:spPr/>
    </dgm:pt>
    <dgm:pt modelId="{A0BA0216-FC0A-4AC4-8BF4-596DED1E9163}" type="pres">
      <dgm:prSet presAssocID="{D2779E5F-362B-40AA-93F6-1285A1180AC6}" presName="tx1" presStyleLbl="revTx" presStyleIdx="0" presStyleCnt="7"/>
      <dgm:spPr/>
    </dgm:pt>
    <dgm:pt modelId="{46FA0C44-A8E7-4FB6-BB10-221043D12EAF}" type="pres">
      <dgm:prSet presAssocID="{D2779E5F-362B-40AA-93F6-1285A1180AC6}" presName="vert1" presStyleCnt="0"/>
      <dgm:spPr/>
    </dgm:pt>
    <dgm:pt modelId="{9BE6A2C9-AA67-4C79-92AD-DD999C7F6E73}" type="pres">
      <dgm:prSet presAssocID="{DA6B7532-1E24-4B22-82AA-36C8BE8B5A61}" presName="thickLine" presStyleLbl="alignNode1" presStyleIdx="1" presStyleCnt="7"/>
      <dgm:spPr/>
    </dgm:pt>
    <dgm:pt modelId="{096E40F1-DCFD-4FAA-9585-26D9091E812C}" type="pres">
      <dgm:prSet presAssocID="{DA6B7532-1E24-4B22-82AA-36C8BE8B5A61}" presName="horz1" presStyleCnt="0"/>
      <dgm:spPr/>
    </dgm:pt>
    <dgm:pt modelId="{773E901B-17DE-424F-8375-BC2F98E52233}" type="pres">
      <dgm:prSet presAssocID="{DA6B7532-1E24-4B22-82AA-36C8BE8B5A61}" presName="tx1" presStyleLbl="revTx" presStyleIdx="1" presStyleCnt="7"/>
      <dgm:spPr/>
    </dgm:pt>
    <dgm:pt modelId="{B9DB05D9-664C-4179-B03A-E0A71EAB979E}" type="pres">
      <dgm:prSet presAssocID="{DA6B7532-1E24-4B22-82AA-36C8BE8B5A61}" presName="vert1" presStyleCnt="0"/>
      <dgm:spPr/>
    </dgm:pt>
    <dgm:pt modelId="{F52AF69E-A7EB-40E1-BD04-F16482BC2526}" type="pres">
      <dgm:prSet presAssocID="{D4EEB575-FB9D-45E2-A45E-7884C1FD4FC7}" presName="thickLine" presStyleLbl="alignNode1" presStyleIdx="2" presStyleCnt="7"/>
      <dgm:spPr/>
    </dgm:pt>
    <dgm:pt modelId="{849A36B1-5CAF-433B-A76C-C3D5BCC4BDFF}" type="pres">
      <dgm:prSet presAssocID="{D4EEB575-FB9D-45E2-A45E-7884C1FD4FC7}" presName="horz1" presStyleCnt="0"/>
      <dgm:spPr/>
    </dgm:pt>
    <dgm:pt modelId="{2D7DDCA3-795D-4BBB-B7C0-2AF367EF4161}" type="pres">
      <dgm:prSet presAssocID="{D4EEB575-FB9D-45E2-A45E-7884C1FD4FC7}" presName="tx1" presStyleLbl="revTx" presStyleIdx="2" presStyleCnt="7"/>
      <dgm:spPr/>
    </dgm:pt>
    <dgm:pt modelId="{0FC9BF26-EA1D-4BCD-81F9-08EE1846CB78}" type="pres">
      <dgm:prSet presAssocID="{D4EEB575-FB9D-45E2-A45E-7884C1FD4FC7}" presName="vert1" presStyleCnt="0"/>
      <dgm:spPr/>
    </dgm:pt>
    <dgm:pt modelId="{2FEBEF6A-3C84-4E72-8AE0-9E138B52807A}" type="pres">
      <dgm:prSet presAssocID="{9E909D0B-CCC4-4FCE-9620-BE39D4972D8D}" presName="thickLine" presStyleLbl="alignNode1" presStyleIdx="3" presStyleCnt="7"/>
      <dgm:spPr/>
    </dgm:pt>
    <dgm:pt modelId="{B3721D2E-4765-4437-BC0E-56002F33649A}" type="pres">
      <dgm:prSet presAssocID="{9E909D0B-CCC4-4FCE-9620-BE39D4972D8D}" presName="horz1" presStyleCnt="0"/>
      <dgm:spPr/>
    </dgm:pt>
    <dgm:pt modelId="{87FD5079-21E3-411B-9DCD-7E689157BE89}" type="pres">
      <dgm:prSet presAssocID="{9E909D0B-CCC4-4FCE-9620-BE39D4972D8D}" presName="tx1" presStyleLbl="revTx" presStyleIdx="3" presStyleCnt="7"/>
      <dgm:spPr/>
    </dgm:pt>
    <dgm:pt modelId="{95CE877C-A3E7-404E-ACD3-6A9794F7D56D}" type="pres">
      <dgm:prSet presAssocID="{9E909D0B-CCC4-4FCE-9620-BE39D4972D8D}" presName="vert1" presStyleCnt="0"/>
      <dgm:spPr/>
    </dgm:pt>
    <dgm:pt modelId="{123E9E09-C88E-4435-8CF1-68198B18584B}" type="pres">
      <dgm:prSet presAssocID="{9A0D0437-F2AF-412E-97B4-C95DF73FD299}" presName="thickLine" presStyleLbl="alignNode1" presStyleIdx="4" presStyleCnt="7"/>
      <dgm:spPr/>
    </dgm:pt>
    <dgm:pt modelId="{B4E68755-409C-4DB4-BA3E-AF3F653BCDD3}" type="pres">
      <dgm:prSet presAssocID="{9A0D0437-F2AF-412E-97B4-C95DF73FD299}" presName="horz1" presStyleCnt="0"/>
      <dgm:spPr/>
    </dgm:pt>
    <dgm:pt modelId="{E3FA4998-935A-4B12-BDE2-A072FF2AD57A}" type="pres">
      <dgm:prSet presAssocID="{9A0D0437-F2AF-412E-97B4-C95DF73FD299}" presName="tx1" presStyleLbl="revTx" presStyleIdx="4" presStyleCnt="7"/>
      <dgm:spPr/>
    </dgm:pt>
    <dgm:pt modelId="{66B3A0EB-3C6A-4157-B9D2-CA593A1B2A87}" type="pres">
      <dgm:prSet presAssocID="{9A0D0437-F2AF-412E-97B4-C95DF73FD299}" presName="vert1" presStyleCnt="0"/>
      <dgm:spPr/>
    </dgm:pt>
    <dgm:pt modelId="{DF0EF25D-2AE1-49AC-88E0-A8273BC391A8}" type="pres">
      <dgm:prSet presAssocID="{939D5612-06D9-4A78-A856-7C8F8264C2B5}" presName="thickLine" presStyleLbl="alignNode1" presStyleIdx="5" presStyleCnt="7"/>
      <dgm:spPr/>
    </dgm:pt>
    <dgm:pt modelId="{06E34F76-797D-4B1E-8D47-12F511328944}" type="pres">
      <dgm:prSet presAssocID="{939D5612-06D9-4A78-A856-7C8F8264C2B5}" presName="horz1" presStyleCnt="0"/>
      <dgm:spPr/>
    </dgm:pt>
    <dgm:pt modelId="{C1AEB144-4976-4980-AD54-DF2D9ECFBCAB}" type="pres">
      <dgm:prSet presAssocID="{939D5612-06D9-4A78-A856-7C8F8264C2B5}" presName="tx1" presStyleLbl="revTx" presStyleIdx="5" presStyleCnt="7"/>
      <dgm:spPr/>
    </dgm:pt>
    <dgm:pt modelId="{2431E85D-D38E-4D51-ADBF-6C2A28428595}" type="pres">
      <dgm:prSet presAssocID="{939D5612-06D9-4A78-A856-7C8F8264C2B5}" presName="vert1" presStyleCnt="0"/>
      <dgm:spPr/>
    </dgm:pt>
    <dgm:pt modelId="{8D965AD8-2F7E-4384-B532-016D6D4F5A96}" type="pres">
      <dgm:prSet presAssocID="{2A2B40AB-080F-4FDC-B9B7-2771346BD96A}" presName="thickLine" presStyleLbl="alignNode1" presStyleIdx="6" presStyleCnt="7"/>
      <dgm:spPr/>
    </dgm:pt>
    <dgm:pt modelId="{ABBBAA3F-6949-492F-8D0D-70F324B8EA43}" type="pres">
      <dgm:prSet presAssocID="{2A2B40AB-080F-4FDC-B9B7-2771346BD96A}" presName="horz1" presStyleCnt="0"/>
      <dgm:spPr/>
    </dgm:pt>
    <dgm:pt modelId="{32E29A93-B2CE-48DB-9044-E1188D90110A}" type="pres">
      <dgm:prSet presAssocID="{2A2B40AB-080F-4FDC-B9B7-2771346BD96A}" presName="tx1" presStyleLbl="revTx" presStyleIdx="6" presStyleCnt="7"/>
      <dgm:spPr/>
    </dgm:pt>
    <dgm:pt modelId="{285ABFF6-B41E-47E0-8E68-EFE0F4E6D5F1}" type="pres">
      <dgm:prSet presAssocID="{2A2B40AB-080F-4FDC-B9B7-2771346BD96A}" presName="vert1" presStyleCnt="0"/>
      <dgm:spPr/>
    </dgm:pt>
  </dgm:ptLst>
  <dgm:cxnLst>
    <dgm:cxn modelId="{4FA31F20-2CBA-4FA0-B181-3EDD46A44F45}" type="presOf" srcId="{9A0D0437-F2AF-412E-97B4-C95DF73FD299}" destId="{E3FA4998-935A-4B12-BDE2-A072FF2AD57A}" srcOrd="0" destOrd="0" presId="urn:microsoft.com/office/officeart/2008/layout/LinedList"/>
    <dgm:cxn modelId="{76E18A20-3CE0-4B3B-B8CB-ED23AA85A697}" type="presOf" srcId="{D4EEB575-FB9D-45E2-A45E-7884C1FD4FC7}" destId="{2D7DDCA3-795D-4BBB-B7C0-2AF367EF4161}" srcOrd="0" destOrd="0" presId="urn:microsoft.com/office/officeart/2008/layout/LinedList"/>
    <dgm:cxn modelId="{41E9CE33-7E0C-4176-BADF-BDC9335624F8}" srcId="{AB27ADD1-3F3A-4F7D-9CA6-9F4ABDE8BDF2}" destId="{D2779E5F-362B-40AA-93F6-1285A1180AC6}" srcOrd="0" destOrd="0" parTransId="{0105954E-B841-4D50-81EA-AE050660E2F6}" sibTransId="{C4797943-308C-4F7E-89B1-1B4EC97EA008}"/>
    <dgm:cxn modelId="{C0C2425D-CAD5-4A28-97B5-B483A01CB985}" type="presOf" srcId="{9E909D0B-CCC4-4FCE-9620-BE39D4972D8D}" destId="{87FD5079-21E3-411B-9DCD-7E689157BE89}" srcOrd="0" destOrd="0" presId="urn:microsoft.com/office/officeart/2008/layout/LinedList"/>
    <dgm:cxn modelId="{7DD06E62-BDAB-4C11-869B-717CEF6E76C8}" type="presOf" srcId="{DA6B7532-1E24-4B22-82AA-36C8BE8B5A61}" destId="{773E901B-17DE-424F-8375-BC2F98E52233}" srcOrd="0" destOrd="0" presId="urn:microsoft.com/office/officeart/2008/layout/LinedList"/>
    <dgm:cxn modelId="{E66F7264-C319-4A19-8397-2E8598A947BB}" srcId="{AB27ADD1-3F3A-4F7D-9CA6-9F4ABDE8BDF2}" destId="{DA6B7532-1E24-4B22-82AA-36C8BE8B5A61}" srcOrd="1" destOrd="0" parTransId="{82B5945F-46A7-412B-9DAE-D98CBFC8E052}" sibTransId="{ABD77A7F-A0DF-42AB-8639-DD1B757982F9}"/>
    <dgm:cxn modelId="{3FE17471-4F87-4247-A823-DA32A32A02A0}" srcId="{AB27ADD1-3F3A-4F7D-9CA6-9F4ABDE8BDF2}" destId="{939D5612-06D9-4A78-A856-7C8F8264C2B5}" srcOrd="5" destOrd="0" parTransId="{183667FC-7B5B-4E82-9396-94833897AC4C}" sibTransId="{65DAB9AF-D96B-428E-9C38-06B23D735C24}"/>
    <dgm:cxn modelId="{0B38C473-6C05-4225-99C9-63847144E608}" srcId="{AB27ADD1-3F3A-4F7D-9CA6-9F4ABDE8BDF2}" destId="{9A0D0437-F2AF-412E-97B4-C95DF73FD299}" srcOrd="4" destOrd="0" parTransId="{25E16B6D-AA12-408F-B45F-53F5E103318B}" sibTransId="{9C5DFB4C-8C94-44F6-A3E1-74F553270ECE}"/>
    <dgm:cxn modelId="{41901681-8517-4F31-893C-79F77D9B7E55}" type="presOf" srcId="{939D5612-06D9-4A78-A856-7C8F8264C2B5}" destId="{C1AEB144-4976-4980-AD54-DF2D9ECFBCAB}" srcOrd="0" destOrd="0" presId="urn:microsoft.com/office/officeart/2008/layout/LinedList"/>
    <dgm:cxn modelId="{B6473A89-6829-4A89-BE4A-63F4594FBF88}" type="presOf" srcId="{D2779E5F-362B-40AA-93F6-1285A1180AC6}" destId="{A0BA0216-FC0A-4AC4-8BF4-596DED1E9163}" srcOrd="0" destOrd="0" presId="urn:microsoft.com/office/officeart/2008/layout/LinedList"/>
    <dgm:cxn modelId="{24A56B95-E898-46BF-8FD8-527C77C6B9CA}" type="presOf" srcId="{2A2B40AB-080F-4FDC-B9B7-2771346BD96A}" destId="{32E29A93-B2CE-48DB-9044-E1188D90110A}" srcOrd="0" destOrd="0" presId="urn:microsoft.com/office/officeart/2008/layout/LinedList"/>
    <dgm:cxn modelId="{ECF8D29C-5A8A-4C7C-B250-B0FDC31873A3}" type="presOf" srcId="{AB27ADD1-3F3A-4F7D-9CA6-9F4ABDE8BDF2}" destId="{3A578728-551A-4767-8532-98B7084FF704}" srcOrd="0" destOrd="0" presId="urn:microsoft.com/office/officeart/2008/layout/LinedList"/>
    <dgm:cxn modelId="{662DDCA7-06E0-4916-8EBB-BE7CE926186D}" srcId="{AB27ADD1-3F3A-4F7D-9CA6-9F4ABDE8BDF2}" destId="{9E909D0B-CCC4-4FCE-9620-BE39D4972D8D}" srcOrd="3" destOrd="0" parTransId="{2261529B-F4CA-43CB-98A0-C66E39B6684F}" sibTransId="{553B5F17-4944-4AE1-8A1E-829757DB56DB}"/>
    <dgm:cxn modelId="{C4E0A6C1-ABEA-4FAD-AE0C-127ABA9CEA30}" srcId="{AB27ADD1-3F3A-4F7D-9CA6-9F4ABDE8BDF2}" destId="{D4EEB575-FB9D-45E2-A45E-7884C1FD4FC7}" srcOrd="2" destOrd="0" parTransId="{3A0CD491-683A-4601-9CA5-B24500C0A878}" sibTransId="{7DE6D0CB-3A8C-4111-A4A3-855FD1DD51B8}"/>
    <dgm:cxn modelId="{26C73FF4-A0B6-4956-ACDC-C1F4DF79AECC}" srcId="{AB27ADD1-3F3A-4F7D-9CA6-9F4ABDE8BDF2}" destId="{2A2B40AB-080F-4FDC-B9B7-2771346BD96A}" srcOrd="6" destOrd="0" parTransId="{A2881B8F-83C0-45EE-8A02-AC0386946AF7}" sibTransId="{035B1667-F479-4814-A5C4-E5AB1A82AD6C}"/>
    <dgm:cxn modelId="{4E541770-44C2-4BEC-87A3-C55E17A81B05}" type="presParOf" srcId="{3A578728-551A-4767-8532-98B7084FF704}" destId="{65DCB3F1-CC46-4EEB-B729-2E7520E1FFF0}" srcOrd="0" destOrd="0" presId="urn:microsoft.com/office/officeart/2008/layout/LinedList"/>
    <dgm:cxn modelId="{3C025B2F-15C4-4C2E-BD9E-27DD60A11F1C}" type="presParOf" srcId="{3A578728-551A-4767-8532-98B7084FF704}" destId="{83BCBC31-D902-4B30-B9C8-5A80A7024747}" srcOrd="1" destOrd="0" presId="urn:microsoft.com/office/officeart/2008/layout/LinedList"/>
    <dgm:cxn modelId="{CF3386B4-DC3A-45F6-9974-ECC3397AC937}" type="presParOf" srcId="{83BCBC31-D902-4B30-B9C8-5A80A7024747}" destId="{A0BA0216-FC0A-4AC4-8BF4-596DED1E9163}" srcOrd="0" destOrd="0" presId="urn:microsoft.com/office/officeart/2008/layout/LinedList"/>
    <dgm:cxn modelId="{F625BD00-ECC1-4533-BB90-E18AFDC0446A}" type="presParOf" srcId="{83BCBC31-D902-4B30-B9C8-5A80A7024747}" destId="{46FA0C44-A8E7-4FB6-BB10-221043D12EAF}" srcOrd="1" destOrd="0" presId="urn:microsoft.com/office/officeart/2008/layout/LinedList"/>
    <dgm:cxn modelId="{85E37141-54EC-433C-86A1-84F8B86C3A3F}" type="presParOf" srcId="{3A578728-551A-4767-8532-98B7084FF704}" destId="{9BE6A2C9-AA67-4C79-92AD-DD999C7F6E73}" srcOrd="2" destOrd="0" presId="urn:microsoft.com/office/officeart/2008/layout/LinedList"/>
    <dgm:cxn modelId="{FBF3274A-624A-422C-ADD9-AB88FDA6EF98}" type="presParOf" srcId="{3A578728-551A-4767-8532-98B7084FF704}" destId="{096E40F1-DCFD-4FAA-9585-26D9091E812C}" srcOrd="3" destOrd="0" presId="urn:microsoft.com/office/officeart/2008/layout/LinedList"/>
    <dgm:cxn modelId="{CD8EF945-7D93-40D7-88EC-78706F130804}" type="presParOf" srcId="{096E40F1-DCFD-4FAA-9585-26D9091E812C}" destId="{773E901B-17DE-424F-8375-BC2F98E52233}" srcOrd="0" destOrd="0" presId="urn:microsoft.com/office/officeart/2008/layout/LinedList"/>
    <dgm:cxn modelId="{824FF16B-C7B2-4FF1-BC54-5258DEFE312F}" type="presParOf" srcId="{096E40F1-DCFD-4FAA-9585-26D9091E812C}" destId="{B9DB05D9-664C-4179-B03A-E0A71EAB979E}" srcOrd="1" destOrd="0" presId="urn:microsoft.com/office/officeart/2008/layout/LinedList"/>
    <dgm:cxn modelId="{1F5DC00C-0763-4DF4-9469-7B1E2E4B0CDD}" type="presParOf" srcId="{3A578728-551A-4767-8532-98B7084FF704}" destId="{F52AF69E-A7EB-40E1-BD04-F16482BC2526}" srcOrd="4" destOrd="0" presId="urn:microsoft.com/office/officeart/2008/layout/LinedList"/>
    <dgm:cxn modelId="{DAAE9DD9-C4E0-48C1-91F1-A7BDCA852EEE}" type="presParOf" srcId="{3A578728-551A-4767-8532-98B7084FF704}" destId="{849A36B1-5CAF-433B-A76C-C3D5BCC4BDFF}" srcOrd="5" destOrd="0" presId="urn:microsoft.com/office/officeart/2008/layout/LinedList"/>
    <dgm:cxn modelId="{D00C6018-FC6E-4794-BC83-570DC3229EF5}" type="presParOf" srcId="{849A36B1-5CAF-433B-A76C-C3D5BCC4BDFF}" destId="{2D7DDCA3-795D-4BBB-B7C0-2AF367EF4161}" srcOrd="0" destOrd="0" presId="urn:microsoft.com/office/officeart/2008/layout/LinedList"/>
    <dgm:cxn modelId="{DEFE9D13-47D8-4C38-8824-C95125290E6D}" type="presParOf" srcId="{849A36B1-5CAF-433B-A76C-C3D5BCC4BDFF}" destId="{0FC9BF26-EA1D-4BCD-81F9-08EE1846CB78}" srcOrd="1" destOrd="0" presId="urn:microsoft.com/office/officeart/2008/layout/LinedList"/>
    <dgm:cxn modelId="{4F012BA3-D7BB-459E-87B1-BF72F11840E4}" type="presParOf" srcId="{3A578728-551A-4767-8532-98B7084FF704}" destId="{2FEBEF6A-3C84-4E72-8AE0-9E138B52807A}" srcOrd="6" destOrd="0" presId="urn:microsoft.com/office/officeart/2008/layout/LinedList"/>
    <dgm:cxn modelId="{35AC8F5C-C489-42E1-A13C-2D7D69BAB199}" type="presParOf" srcId="{3A578728-551A-4767-8532-98B7084FF704}" destId="{B3721D2E-4765-4437-BC0E-56002F33649A}" srcOrd="7" destOrd="0" presId="urn:microsoft.com/office/officeart/2008/layout/LinedList"/>
    <dgm:cxn modelId="{C3917E3E-B5E1-417F-9457-9BBC028CF7C9}" type="presParOf" srcId="{B3721D2E-4765-4437-BC0E-56002F33649A}" destId="{87FD5079-21E3-411B-9DCD-7E689157BE89}" srcOrd="0" destOrd="0" presId="urn:microsoft.com/office/officeart/2008/layout/LinedList"/>
    <dgm:cxn modelId="{D7FF5E42-3974-4B67-A516-1D20D035EB1B}" type="presParOf" srcId="{B3721D2E-4765-4437-BC0E-56002F33649A}" destId="{95CE877C-A3E7-404E-ACD3-6A9794F7D56D}" srcOrd="1" destOrd="0" presId="urn:microsoft.com/office/officeart/2008/layout/LinedList"/>
    <dgm:cxn modelId="{31579EA2-71BB-44E7-8485-5E483AAF2B04}" type="presParOf" srcId="{3A578728-551A-4767-8532-98B7084FF704}" destId="{123E9E09-C88E-4435-8CF1-68198B18584B}" srcOrd="8" destOrd="0" presId="urn:microsoft.com/office/officeart/2008/layout/LinedList"/>
    <dgm:cxn modelId="{669472D2-8322-4D75-9581-3BBF2372BC4E}" type="presParOf" srcId="{3A578728-551A-4767-8532-98B7084FF704}" destId="{B4E68755-409C-4DB4-BA3E-AF3F653BCDD3}" srcOrd="9" destOrd="0" presId="urn:microsoft.com/office/officeart/2008/layout/LinedList"/>
    <dgm:cxn modelId="{78566708-38FE-40AC-A4AA-4CF21A955368}" type="presParOf" srcId="{B4E68755-409C-4DB4-BA3E-AF3F653BCDD3}" destId="{E3FA4998-935A-4B12-BDE2-A072FF2AD57A}" srcOrd="0" destOrd="0" presId="urn:microsoft.com/office/officeart/2008/layout/LinedList"/>
    <dgm:cxn modelId="{0E981BAA-B727-49CB-8F86-2572C33046D9}" type="presParOf" srcId="{B4E68755-409C-4DB4-BA3E-AF3F653BCDD3}" destId="{66B3A0EB-3C6A-4157-B9D2-CA593A1B2A87}" srcOrd="1" destOrd="0" presId="urn:microsoft.com/office/officeart/2008/layout/LinedList"/>
    <dgm:cxn modelId="{DEF43551-5E68-476E-8CD9-34A0E9C740D6}" type="presParOf" srcId="{3A578728-551A-4767-8532-98B7084FF704}" destId="{DF0EF25D-2AE1-49AC-88E0-A8273BC391A8}" srcOrd="10" destOrd="0" presId="urn:microsoft.com/office/officeart/2008/layout/LinedList"/>
    <dgm:cxn modelId="{7EAA6F5D-F0B6-4249-8B2C-9382422919DF}" type="presParOf" srcId="{3A578728-551A-4767-8532-98B7084FF704}" destId="{06E34F76-797D-4B1E-8D47-12F511328944}" srcOrd="11" destOrd="0" presId="urn:microsoft.com/office/officeart/2008/layout/LinedList"/>
    <dgm:cxn modelId="{001568A8-D184-4034-B8CF-22E501FDCD78}" type="presParOf" srcId="{06E34F76-797D-4B1E-8D47-12F511328944}" destId="{C1AEB144-4976-4980-AD54-DF2D9ECFBCAB}" srcOrd="0" destOrd="0" presId="urn:microsoft.com/office/officeart/2008/layout/LinedList"/>
    <dgm:cxn modelId="{18811D40-965E-4289-BFB2-08EE1D11EA93}" type="presParOf" srcId="{06E34F76-797D-4B1E-8D47-12F511328944}" destId="{2431E85D-D38E-4D51-ADBF-6C2A28428595}" srcOrd="1" destOrd="0" presId="urn:microsoft.com/office/officeart/2008/layout/LinedList"/>
    <dgm:cxn modelId="{F3F09F12-2B91-4EAA-BF3B-B559ADE93944}" type="presParOf" srcId="{3A578728-551A-4767-8532-98B7084FF704}" destId="{8D965AD8-2F7E-4384-B532-016D6D4F5A96}" srcOrd="12" destOrd="0" presId="urn:microsoft.com/office/officeart/2008/layout/LinedList"/>
    <dgm:cxn modelId="{DF6E7528-38B7-43E5-8C6B-E0026EB20A6D}" type="presParOf" srcId="{3A578728-551A-4767-8532-98B7084FF704}" destId="{ABBBAA3F-6949-492F-8D0D-70F324B8EA43}" srcOrd="13" destOrd="0" presId="urn:microsoft.com/office/officeart/2008/layout/LinedList"/>
    <dgm:cxn modelId="{3BA5A551-8FDE-43B7-A3DD-F0E3D1E445DD}" type="presParOf" srcId="{ABBBAA3F-6949-492F-8D0D-70F324B8EA43}" destId="{32E29A93-B2CE-48DB-9044-E1188D90110A}" srcOrd="0" destOrd="0" presId="urn:microsoft.com/office/officeart/2008/layout/LinedList"/>
    <dgm:cxn modelId="{EF4E03F1-440B-4063-B419-E8C18091C8BB}" type="presParOf" srcId="{ABBBAA3F-6949-492F-8D0D-70F324B8EA43}" destId="{285ABFF6-B41E-47E0-8E68-EFE0F4E6D5F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32B4F19-DA06-4AF8-A9F6-AE14F4AD52B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B68CFD1-ABEC-4BBC-AFF5-C6928BE98CEA}">
      <dgm:prSet/>
      <dgm:spPr/>
      <dgm:t>
        <a:bodyPr/>
        <a:lstStyle/>
        <a:p>
          <a:r>
            <a:rPr lang="en-US"/>
            <a:t>Workforce Planning</a:t>
          </a:r>
        </a:p>
      </dgm:t>
    </dgm:pt>
    <dgm:pt modelId="{A87CED6B-E38C-4D95-943C-CB8158849DF8}" type="parTrans" cxnId="{E8E006E9-7B33-4387-847D-1962C5B258C6}">
      <dgm:prSet/>
      <dgm:spPr/>
      <dgm:t>
        <a:bodyPr/>
        <a:lstStyle/>
        <a:p>
          <a:endParaRPr lang="en-US"/>
        </a:p>
      </dgm:t>
    </dgm:pt>
    <dgm:pt modelId="{62825784-3C68-4F5C-99BD-7904248344EA}" type="sibTrans" cxnId="{E8E006E9-7B33-4387-847D-1962C5B258C6}">
      <dgm:prSet/>
      <dgm:spPr/>
      <dgm:t>
        <a:bodyPr/>
        <a:lstStyle/>
        <a:p>
          <a:endParaRPr lang="en-US"/>
        </a:p>
      </dgm:t>
    </dgm:pt>
    <dgm:pt modelId="{FFD7FF33-9DDD-415E-87D7-57A9960E568F}">
      <dgm:prSet/>
      <dgm:spPr/>
      <dgm:t>
        <a:bodyPr/>
        <a:lstStyle/>
        <a:p>
          <a:r>
            <a:rPr lang="en-US"/>
            <a:t>Recruitment and selection</a:t>
          </a:r>
        </a:p>
      </dgm:t>
    </dgm:pt>
    <dgm:pt modelId="{85D19F47-3B7B-48CA-9794-735F4C528164}" type="parTrans" cxnId="{520CF0AD-C0B5-48FC-8DBF-A380EC15A71E}">
      <dgm:prSet/>
      <dgm:spPr/>
      <dgm:t>
        <a:bodyPr/>
        <a:lstStyle/>
        <a:p>
          <a:endParaRPr lang="en-US"/>
        </a:p>
      </dgm:t>
    </dgm:pt>
    <dgm:pt modelId="{E84B6076-D880-4DCB-B592-084742FA4B0A}" type="sibTrans" cxnId="{520CF0AD-C0B5-48FC-8DBF-A380EC15A71E}">
      <dgm:prSet/>
      <dgm:spPr/>
      <dgm:t>
        <a:bodyPr/>
        <a:lstStyle/>
        <a:p>
          <a:endParaRPr lang="en-US"/>
        </a:p>
      </dgm:t>
    </dgm:pt>
    <dgm:pt modelId="{2A01C085-C13A-437F-8E57-C853DE83AD8D}">
      <dgm:prSet/>
      <dgm:spPr/>
      <dgm:t>
        <a:bodyPr/>
        <a:lstStyle/>
        <a:p>
          <a:r>
            <a:rPr lang="en-US"/>
            <a:t>Talent Management</a:t>
          </a:r>
        </a:p>
      </dgm:t>
    </dgm:pt>
    <dgm:pt modelId="{A95E68EC-A7F9-4A3B-9C3B-74C13BF01359}" type="parTrans" cxnId="{E414EF9E-EEFD-400A-93B6-215889D88C40}">
      <dgm:prSet/>
      <dgm:spPr/>
      <dgm:t>
        <a:bodyPr/>
        <a:lstStyle/>
        <a:p>
          <a:endParaRPr lang="en-US"/>
        </a:p>
      </dgm:t>
    </dgm:pt>
    <dgm:pt modelId="{99CA627F-BCCB-44BA-BD43-01B8868FC429}" type="sibTrans" cxnId="{E414EF9E-EEFD-400A-93B6-215889D88C40}">
      <dgm:prSet/>
      <dgm:spPr/>
      <dgm:t>
        <a:bodyPr/>
        <a:lstStyle/>
        <a:p>
          <a:endParaRPr lang="en-US"/>
        </a:p>
      </dgm:t>
    </dgm:pt>
    <dgm:pt modelId="{37A2C3C5-9163-4616-8230-DBD815896120}" type="pres">
      <dgm:prSet presAssocID="{332B4F19-DA06-4AF8-A9F6-AE14F4AD52B5}" presName="linear" presStyleCnt="0">
        <dgm:presLayoutVars>
          <dgm:animLvl val="lvl"/>
          <dgm:resizeHandles val="exact"/>
        </dgm:presLayoutVars>
      </dgm:prSet>
      <dgm:spPr/>
    </dgm:pt>
    <dgm:pt modelId="{3612CC1F-D49D-4BAE-9325-191B04AE4C3C}" type="pres">
      <dgm:prSet presAssocID="{6B68CFD1-ABEC-4BBC-AFF5-C6928BE98CEA}" presName="parentText" presStyleLbl="node1" presStyleIdx="0" presStyleCnt="3">
        <dgm:presLayoutVars>
          <dgm:chMax val="0"/>
          <dgm:bulletEnabled val="1"/>
        </dgm:presLayoutVars>
      </dgm:prSet>
      <dgm:spPr/>
    </dgm:pt>
    <dgm:pt modelId="{865F9CE1-58F5-43C5-A1B2-0C1CC8EE7926}" type="pres">
      <dgm:prSet presAssocID="{62825784-3C68-4F5C-99BD-7904248344EA}" presName="spacer" presStyleCnt="0"/>
      <dgm:spPr/>
    </dgm:pt>
    <dgm:pt modelId="{4950F819-662F-414D-8C08-D016109F87CF}" type="pres">
      <dgm:prSet presAssocID="{FFD7FF33-9DDD-415E-87D7-57A9960E568F}" presName="parentText" presStyleLbl="node1" presStyleIdx="1" presStyleCnt="3">
        <dgm:presLayoutVars>
          <dgm:chMax val="0"/>
          <dgm:bulletEnabled val="1"/>
        </dgm:presLayoutVars>
      </dgm:prSet>
      <dgm:spPr/>
    </dgm:pt>
    <dgm:pt modelId="{4E99ABA1-AC1E-42EB-A4D3-2E79177E87C5}" type="pres">
      <dgm:prSet presAssocID="{E84B6076-D880-4DCB-B592-084742FA4B0A}" presName="spacer" presStyleCnt="0"/>
      <dgm:spPr/>
    </dgm:pt>
    <dgm:pt modelId="{62D77816-E808-4756-A1C9-F56535DB1226}" type="pres">
      <dgm:prSet presAssocID="{2A01C085-C13A-437F-8E57-C853DE83AD8D}" presName="parentText" presStyleLbl="node1" presStyleIdx="2" presStyleCnt="3">
        <dgm:presLayoutVars>
          <dgm:chMax val="0"/>
          <dgm:bulletEnabled val="1"/>
        </dgm:presLayoutVars>
      </dgm:prSet>
      <dgm:spPr/>
    </dgm:pt>
  </dgm:ptLst>
  <dgm:cxnLst>
    <dgm:cxn modelId="{91D11736-32D3-494C-82AD-EF071B6466B6}" type="presOf" srcId="{2A01C085-C13A-437F-8E57-C853DE83AD8D}" destId="{62D77816-E808-4756-A1C9-F56535DB1226}" srcOrd="0" destOrd="0" presId="urn:microsoft.com/office/officeart/2005/8/layout/vList2"/>
    <dgm:cxn modelId="{9B68E338-CA34-4824-8606-52C21B9ED130}" type="presOf" srcId="{332B4F19-DA06-4AF8-A9F6-AE14F4AD52B5}" destId="{37A2C3C5-9163-4616-8230-DBD815896120}" srcOrd="0" destOrd="0" presId="urn:microsoft.com/office/officeart/2005/8/layout/vList2"/>
    <dgm:cxn modelId="{D17C4667-B9CB-4E1D-AB4A-56DC9671BE9A}" type="presOf" srcId="{6B68CFD1-ABEC-4BBC-AFF5-C6928BE98CEA}" destId="{3612CC1F-D49D-4BAE-9325-191B04AE4C3C}" srcOrd="0" destOrd="0" presId="urn:microsoft.com/office/officeart/2005/8/layout/vList2"/>
    <dgm:cxn modelId="{E414EF9E-EEFD-400A-93B6-215889D88C40}" srcId="{332B4F19-DA06-4AF8-A9F6-AE14F4AD52B5}" destId="{2A01C085-C13A-437F-8E57-C853DE83AD8D}" srcOrd="2" destOrd="0" parTransId="{A95E68EC-A7F9-4A3B-9C3B-74C13BF01359}" sibTransId="{99CA627F-BCCB-44BA-BD43-01B8868FC429}"/>
    <dgm:cxn modelId="{520CF0AD-C0B5-48FC-8DBF-A380EC15A71E}" srcId="{332B4F19-DA06-4AF8-A9F6-AE14F4AD52B5}" destId="{FFD7FF33-9DDD-415E-87D7-57A9960E568F}" srcOrd="1" destOrd="0" parTransId="{85D19F47-3B7B-48CA-9794-735F4C528164}" sibTransId="{E84B6076-D880-4DCB-B592-084742FA4B0A}"/>
    <dgm:cxn modelId="{1F0641C0-2370-4CFA-976D-2991D4403F92}" type="presOf" srcId="{FFD7FF33-9DDD-415E-87D7-57A9960E568F}" destId="{4950F819-662F-414D-8C08-D016109F87CF}" srcOrd="0" destOrd="0" presId="urn:microsoft.com/office/officeart/2005/8/layout/vList2"/>
    <dgm:cxn modelId="{E8E006E9-7B33-4387-847D-1962C5B258C6}" srcId="{332B4F19-DA06-4AF8-A9F6-AE14F4AD52B5}" destId="{6B68CFD1-ABEC-4BBC-AFF5-C6928BE98CEA}" srcOrd="0" destOrd="0" parTransId="{A87CED6B-E38C-4D95-943C-CB8158849DF8}" sibTransId="{62825784-3C68-4F5C-99BD-7904248344EA}"/>
    <dgm:cxn modelId="{99886E56-29F2-46B1-94E2-855AC5B6D8DD}" type="presParOf" srcId="{37A2C3C5-9163-4616-8230-DBD815896120}" destId="{3612CC1F-D49D-4BAE-9325-191B04AE4C3C}" srcOrd="0" destOrd="0" presId="urn:microsoft.com/office/officeart/2005/8/layout/vList2"/>
    <dgm:cxn modelId="{8C49F650-2C96-448F-997E-8A2E2CBC614A}" type="presParOf" srcId="{37A2C3C5-9163-4616-8230-DBD815896120}" destId="{865F9CE1-58F5-43C5-A1B2-0C1CC8EE7926}" srcOrd="1" destOrd="0" presId="urn:microsoft.com/office/officeart/2005/8/layout/vList2"/>
    <dgm:cxn modelId="{361FCB41-D0ED-404D-BBD7-095871A8E4D1}" type="presParOf" srcId="{37A2C3C5-9163-4616-8230-DBD815896120}" destId="{4950F819-662F-414D-8C08-D016109F87CF}" srcOrd="2" destOrd="0" presId="urn:microsoft.com/office/officeart/2005/8/layout/vList2"/>
    <dgm:cxn modelId="{18CFC4A4-2600-479E-9A39-3C29E7E38F8A}" type="presParOf" srcId="{37A2C3C5-9163-4616-8230-DBD815896120}" destId="{4E99ABA1-AC1E-42EB-A4D3-2E79177E87C5}" srcOrd="3" destOrd="0" presId="urn:microsoft.com/office/officeart/2005/8/layout/vList2"/>
    <dgm:cxn modelId="{B95517F7-AB66-4181-8CD9-EE5CB2084D4B}" type="presParOf" srcId="{37A2C3C5-9163-4616-8230-DBD815896120}" destId="{62D77816-E808-4756-A1C9-F56535DB122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524BBB0-6580-4C0A-83FA-17E248B8F9AC}"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0C5106BF-92A5-4F4C-A1B5-E667738C02D9}">
      <dgm:prSet/>
      <dgm:spPr/>
      <dgm:t>
        <a:bodyPr/>
        <a:lstStyle/>
        <a:p>
          <a:r>
            <a:rPr lang="en-US"/>
            <a:t>Reputation</a:t>
          </a:r>
        </a:p>
      </dgm:t>
    </dgm:pt>
    <dgm:pt modelId="{3F0D30F4-CE3B-48FA-95D1-30DEA8198670}" type="parTrans" cxnId="{7CC1D148-A7B7-43EC-B3C1-37DC5EB3491A}">
      <dgm:prSet/>
      <dgm:spPr/>
      <dgm:t>
        <a:bodyPr/>
        <a:lstStyle/>
        <a:p>
          <a:endParaRPr lang="en-US"/>
        </a:p>
      </dgm:t>
    </dgm:pt>
    <dgm:pt modelId="{A732222A-681C-4665-A7D4-B9AC07D451B4}" type="sibTrans" cxnId="{7CC1D148-A7B7-43EC-B3C1-37DC5EB3491A}">
      <dgm:prSet/>
      <dgm:spPr/>
      <dgm:t>
        <a:bodyPr/>
        <a:lstStyle/>
        <a:p>
          <a:endParaRPr lang="en-US"/>
        </a:p>
      </dgm:t>
    </dgm:pt>
    <dgm:pt modelId="{4A1F599E-B408-467F-A45C-A39A527E1F01}">
      <dgm:prSet/>
      <dgm:spPr/>
      <dgm:t>
        <a:bodyPr/>
        <a:lstStyle/>
        <a:p>
          <a:r>
            <a:rPr lang="en-US"/>
            <a:t>Image</a:t>
          </a:r>
        </a:p>
      </dgm:t>
    </dgm:pt>
    <dgm:pt modelId="{E482D083-04E9-4F0B-A742-EB5765F093F7}" type="parTrans" cxnId="{E4A177C9-278A-4DDF-AF6E-1BC6D708159B}">
      <dgm:prSet/>
      <dgm:spPr/>
      <dgm:t>
        <a:bodyPr/>
        <a:lstStyle/>
        <a:p>
          <a:endParaRPr lang="en-US"/>
        </a:p>
      </dgm:t>
    </dgm:pt>
    <dgm:pt modelId="{5CDEAF2A-A858-4851-9C3C-007A27FAC8EE}" type="sibTrans" cxnId="{E4A177C9-278A-4DDF-AF6E-1BC6D708159B}">
      <dgm:prSet/>
      <dgm:spPr/>
      <dgm:t>
        <a:bodyPr/>
        <a:lstStyle/>
        <a:p>
          <a:endParaRPr lang="en-US"/>
        </a:p>
      </dgm:t>
    </dgm:pt>
    <dgm:pt modelId="{E7DAC126-82DF-42A4-89C3-8DC4CA0E1FBB}">
      <dgm:prSet/>
      <dgm:spPr/>
      <dgm:t>
        <a:bodyPr/>
        <a:lstStyle/>
        <a:p>
          <a:r>
            <a:rPr lang="en-US"/>
            <a:t>Purpose</a:t>
          </a:r>
        </a:p>
      </dgm:t>
    </dgm:pt>
    <dgm:pt modelId="{9D376B7F-1431-495E-8ED0-7A79D108E373}" type="parTrans" cxnId="{493D6F0B-DEE1-475F-AFE1-1EB4F0D86EF3}">
      <dgm:prSet/>
      <dgm:spPr/>
      <dgm:t>
        <a:bodyPr/>
        <a:lstStyle/>
        <a:p>
          <a:endParaRPr lang="en-US"/>
        </a:p>
      </dgm:t>
    </dgm:pt>
    <dgm:pt modelId="{77672460-D295-4267-80C6-4A099D8B0EDB}" type="sibTrans" cxnId="{493D6F0B-DEE1-475F-AFE1-1EB4F0D86EF3}">
      <dgm:prSet/>
      <dgm:spPr/>
      <dgm:t>
        <a:bodyPr/>
        <a:lstStyle/>
        <a:p>
          <a:endParaRPr lang="en-US"/>
        </a:p>
      </dgm:t>
    </dgm:pt>
    <dgm:pt modelId="{79A7C2E7-A269-47D3-8D04-3835D82BA91B}">
      <dgm:prSet/>
      <dgm:spPr/>
      <dgm:t>
        <a:bodyPr/>
        <a:lstStyle/>
        <a:p>
          <a:r>
            <a:rPr lang="en-US"/>
            <a:t>Attraction</a:t>
          </a:r>
        </a:p>
      </dgm:t>
    </dgm:pt>
    <dgm:pt modelId="{770C0B81-4F59-4EE6-B43C-F05416F4075F}" type="parTrans" cxnId="{7926706C-F5DE-4F80-A4CB-756A7769929A}">
      <dgm:prSet/>
      <dgm:spPr/>
      <dgm:t>
        <a:bodyPr/>
        <a:lstStyle/>
        <a:p>
          <a:endParaRPr lang="en-US"/>
        </a:p>
      </dgm:t>
    </dgm:pt>
    <dgm:pt modelId="{0B582920-EA04-43DD-8007-5654E9EE23F1}" type="sibTrans" cxnId="{7926706C-F5DE-4F80-A4CB-756A7769929A}">
      <dgm:prSet/>
      <dgm:spPr/>
      <dgm:t>
        <a:bodyPr/>
        <a:lstStyle/>
        <a:p>
          <a:endParaRPr lang="en-US"/>
        </a:p>
      </dgm:t>
    </dgm:pt>
    <dgm:pt modelId="{9D56D644-AD5C-4506-823A-63A8DC65DFAA}" type="pres">
      <dgm:prSet presAssocID="{1524BBB0-6580-4C0A-83FA-17E248B8F9AC}" presName="root" presStyleCnt="0">
        <dgm:presLayoutVars>
          <dgm:dir/>
          <dgm:resizeHandles val="exact"/>
        </dgm:presLayoutVars>
      </dgm:prSet>
      <dgm:spPr/>
    </dgm:pt>
    <dgm:pt modelId="{C737B925-C565-4388-B991-E9D4F3E76BC0}" type="pres">
      <dgm:prSet presAssocID="{0C5106BF-92A5-4F4C-A1B5-E667738C02D9}" presName="compNode" presStyleCnt="0"/>
      <dgm:spPr/>
    </dgm:pt>
    <dgm:pt modelId="{C08B0DC7-AAC0-4307-9C3A-0F40C80BF574}" type="pres">
      <dgm:prSet presAssocID="{0C5106BF-92A5-4F4C-A1B5-E667738C02D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ibbon"/>
        </a:ext>
      </dgm:extLst>
    </dgm:pt>
    <dgm:pt modelId="{A40D995B-4381-4918-A71E-DBD4CD0EC3B5}" type="pres">
      <dgm:prSet presAssocID="{0C5106BF-92A5-4F4C-A1B5-E667738C02D9}" presName="spaceRect" presStyleCnt="0"/>
      <dgm:spPr/>
    </dgm:pt>
    <dgm:pt modelId="{F903EC5E-581F-4727-A1F4-8DC156EE814A}" type="pres">
      <dgm:prSet presAssocID="{0C5106BF-92A5-4F4C-A1B5-E667738C02D9}" presName="textRect" presStyleLbl="revTx" presStyleIdx="0" presStyleCnt="4">
        <dgm:presLayoutVars>
          <dgm:chMax val="1"/>
          <dgm:chPref val="1"/>
        </dgm:presLayoutVars>
      </dgm:prSet>
      <dgm:spPr/>
    </dgm:pt>
    <dgm:pt modelId="{BE3C3D07-931C-4EA8-9B57-C1A33EAB0E65}" type="pres">
      <dgm:prSet presAssocID="{A732222A-681C-4665-A7D4-B9AC07D451B4}" presName="sibTrans" presStyleCnt="0"/>
      <dgm:spPr/>
    </dgm:pt>
    <dgm:pt modelId="{9A90FE6A-5389-4500-A3F0-D77507D4698F}" type="pres">
      <dgm:prSet presAssocID="{4A1F599E-B408-467F-A45C-A39A527E1F01}" presName="compNode" presStyleCnt="0"/>
      <dgm:spPr/>
    </dgm:pt>
    <dgm:pt modelId="{94B918F1-050A-4E51-BA72-D553833EF157}" type="pres">
      <dgm:prSet presAssocID="{4A1F599E-B408-467F-A45C-A39A527E1F0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mage"/>
        </a:ext>
      </dgm:extLst>
    </dgm:pt>
    <dgm:pt modelId="{B9FF049D-4305-4FEB-A331-BB88524F6AA8}" type="pres">
      <dgm:prSet presAssocID="{4A1F599E-B408-467F-A45C-A39A527E1F01}" presName="spaceRect" presStyleCnt="0"/>
      <dgm:spPr/>
    </dgm:pt>
    <dgm:pt modelId="{7C32080D-6BF0-445E-A2FB-8C4FC77E08AA}" type="pres">
      <dgm:prSet presAssocID="{4A1F599E-B408-467F-A45C-A39A527E1F01}" presName="textRect" presStyleLbl="revTx" presStyleIdx="1" presStyleCnt="4">
        <dgm:presLayoutVars>
          <dgm:chMax val="1"/>
          <dgm:chPref val="1"/>
        </dgm:presLayoutVars>
      </dgm:prSet>
      <dgm:spPr/>
    </dgm:pt>
    <dgm:pt modelId="{F6107C6A-9E12-44AF-901A-40AFF9416845}" type="pres">
      <dgm:prSet presAssocID="{5CDEAF2A-A858-4851-9C3C-007A27FAC8EE}" presName="sibTrans" presStyleCnt="0"/>
      <dgm:spPr/>
    </dgm:pt>
    <dgm:pt modelId="{09F78171-8BE1-4B87-837E-C0705001F090}" type="pres">
      <dgm:prSet presAssocID="{E7DAC126-82DF-42A4-89C3-8DC4CA0E1FBB}" presName="compNode" presStyleCnt="0"/>
      <dgm:spPr/>
    </dgm:pt>
    <dgm:pt modelId="{93C88166-BB01-4067-84C8-5443135029C9}" type="pres">
      <dgm:prSet presAssocID="{E7DAC126-82DF-42A4-89C3-8DC4CA0E1FB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1CAA4826-8592-48D1-8047-B465118A6F77}" type="pres">
      <dgm:prSet presAssocID="{E7DAC126-82DF-42A4-89C3-8DC4CA0E1FBB}" presName="spaceRect" presStyleCnt="0"/>
      <dgm:spPr/>
    </dgm:pt>
    <dgm:pt modelId="{3CB3A9C2-D45C-4C06-BFBE-4FD72013AF95}" type="pres">
      <dgm:prSet presAssocID="{E7DAC126-82DF-42A4-89C3-8DC4CA0E1FBB}" presName="textRect" presStyleLbl="revTx" presStyleIdx="2" presStyleCnt="4">
        <dgm:presLayoutVars>
          <dgm:chMax val="1"/>
          <dgm:chPref val="1"/>
        </dgm:presLayoutVars>
      </dgm:prSet>
      <dgm:spPr/>
    </dgm:pt>
    <dgm:pt modelId="{74A99673-9144-4E49-87CD-AA41CE7672ED}" type="pres">
      <dgm:prSet presAssocID="{77672460-D295-4267-80C6-4A099D8B0EDB}" presName="sibTrans" presStyleCnt="0"/>
      <dgm:spPr/>
    </dgm:pt>
    <dgm:pt modelId="{F0BBB9B2-E650-41E2-A767-3098823BC40F}" type="pres">
      <dgm:prSet presAssocID="{79A7C2E7-A269-47D3-8D04-3835D82BA91B}" presName="compNode" presStyleCnt="0"/>
      <dgm:spPr/>
    </dgm:pt>
    <dgm:pt modelId="{7E6743CD-AC4A-4C2B-888F-A4F8E9169236}" type="pres">
      <dgm:prSet presAssocID="{79A7C2E7-A269-47D3-8D04-3835D82BA91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et"/>
        </a:ext>
      </dgm:extLst>
    </dgm:pt>
    <dgm:pt modelId="{88A1A48F-1C08-4CE8-B0E0-B1944A6CC3AF}" type="pres">
      <dgm:prSet presAssocID="{79A7C2E7-A269-47D3-8D04-3835D82BA91B}" presName="spaceRect" presStyleCnt="0"/>
      <dgm:spPr/>
    </dgm:pt>
    <dgm:pt modelId="{C6802FE9-D1E6-4033-B8DF-96FE1150DF03}" type="pres">
      <dgm:prSet presAssocID="{79A7C2E7-A269-47D3-8D04-3835D82BA91B}" presName="textRect" presStyleLbl="revTx" presStyleIdx="3" presStyleCnt="4">
        <dgm:presLayoutVars>
          <dgm:chMax val="1"/>
          <dgm:chPref val="1"/>
        </dgm:presLayoutVars>
      </dgm:prSet>
      <dgm:spPr/>
    </dgm:pt>
  </dgm:ptLst>
  <dgm:cxnLst>
    <dgm:cxn modelId="{493D6F0B-DEE1-475F-AFE1-1EB4F0D86EF3}" srcId="{1524BBB0-6580-4C0A-83FA-17E248B8F9AC}" destId="{E7DAC126-82DF-42A4-89C3-8DC4CA0E1FBB}" srcOrd="2" destOrd="0" parTransId="{9D376B7F-1431-495E-8ED0-7A79D108E373}" sibTransId="{77672460-D295-4267-80C6-4A099D8B0EDB}"/>
    <dgm:cxn modelId="{8EDE1E3E-B2DD-48D5-8AAB-CC38E02FC09F}" type="presOf" srcId="{E7DAC126-82DF-42A4-89C3-8DC4CA0E1FBB}" destId="{3CB3A9C2-D45C-4C06-BFBE-4FD72013AF95}" srcOrd="0" destOrd="0" presId="urn:microsoft.com/office/officeart/2018/2/layout/IconLabelList"/>
    <dgm:cxn modelId="{48A5CC61-E8C5-4B21-9D57-A4DA7F7D782C}" type="presOf" srcId="{4A1F599E-B408-467F-A45C-A39A527E1F01}" destId="{7C32080D-6BF0-445E-A2FB-8C4FC77E08AA}" srcOrd="0" destOrd="0" presId="urn:microsoft.com/office/officeart/2018/2/layout/IconLabelList"/>
    <dgm:cxn modelId="{7CC1D148-A7B7-43EC-B3C1-37DC5EB3491A}" srcId="{1524BBB0-6580-4C0A-83FA-17E248B8F9AC}" destId="{0C5106BF-92A5-4F4C-A1B5-E667738C02D9}" srcOrd="0" destOrd="0" parTransId="{3F0D30F4-CE3B-48FA-95D1-30DEA8198670}" sibTransId="{A732222A-681C-4665-A7D4-B9AC07D451B4}"/>
    <dgm:cxn modelId="{7926706C-F5DE-4F80-A4CB-756A7769929A}" srcId="{1524BBB0-6580-4C0A-83FA-17E248B8F9AC}" destId="{79A7C2E7-A269-47D3-8D04-3835D82BA91B}" srcOrd="3" destOrd="0" parTransId="{770C0B81-4F59-4EE6-B43C-F05416F4075F}" sibTransId="{0B582920-EA04-43DD-8007-5654E9EE23F1}"/>
    <dgm:cxn modelId="{6B0646B2-D600-40C3-A308-5E5CA6CF80C0}" type="presOf" srcId="{0C5106BF-92A5-4F4C-A1B5-E667738C02D9}" destId="{F903EC5E-581F-4727-A1F4-8DC156EE814A}" srcOrd="0" destOrd="0" presId="urn:microsoft.com/office/officeart/2018/2/layout/IconLabelList"/>
    <dgm:cxn modelId="{854728B8-6EEA-453E-8C5B-4A97FAF3FB11}" type="presOf" srcId="{79A7C2E7-A269-47D3-8D04-3835D82BA91B}" destId="{C6802FE9-D1E6-4033-B8DF-96FE1150DF03}" srcOrd="0" destOrd="0" presId="urn:microsoft.com/office/officeart/2018/2/layout/IconLabelList"/>
    <dgm:cxn modelId="{E4A177C9-278A-4DDF-AF6E-1BC6D708159B}" srcId="{1524BBB0-6580-4C0A-83FA-17E248B8F9AC}" destId="{4A1F599E-B408-467F-A45C-A39A527E1F01}" srcOrd="1" destOrd="0" parTransId="{E482D083-04E9-4F0B-A742-EB5765F093F7}" sibTransId="{5CDEAF2A-A858-4851-9C3C-007A27FAC8EE}"/>
    <dgm:cxn modelId="{91FEAACE-79A5-4D8B-A558-AFFB8A48AEC5}" type="presOf" srcId="{1524BBB0-6580-4C0A-83FA-17E248B8F9AC}" destId="{9D56D644-AD5C-4506-823A-63A8DC65DFAA}" srcOrd="0" destOrd="0" presId="urn:microsoft.com/office/officeart/2018/2/layout/IconLabelList"/>
    <dgm:cxn modelId="{41D68CFB-789C-4A84-BDEF-8832C213B170}" type="presParOf" srcId="{9D56D644-AD5C-4506-823A-63A8DC65DFAA}" destId="{C737B925-C565-4388-B991-E9D4F3E76BC0}" srcOrd="0" destOrd="0" presId="urn:microsoft.com/office/officeart/2018/2/layout/IconLabelList"/>
    <dgm:cxn modelId="{D2455B13-AF96-47A4-B628-49AC9CB6FA93}" type="presParOf" srcId="{C737B925-C565-4388-B991-E9D4F3E76BC0}" destId="{C08B0DC7-AAC0-4307-9C3A-0F40C80BF574}" srcOrd="0" destOrd="0" presId="urn:microsoft.com/office/officeart/2018/2/layout/IconLabelList"/>
    <dgm:cxn modelId="{7CFE9229-8835-47AC-A587-19B2EFD609A8}" type="presParOf" srcId="{C737B925-C565-4388-B991-E9D4F3E76BC0}" destId="{A40D995B-4381-4918-A71E-DBD4CD0EC3B5}" srcOrd="1" destOrd="0" presId="urn:microsoft.com/office/officeart/2018/2/layout/IconLabelList"/>
    <dgm:cxn modelId="{7EC3E868-8429-468F-A024-1CC2B223EE12}" type="presParOf" srcId="{C737B925-C565-4388-B991-E9D4F3E76BC0}" destId="{F903EC5E-581F-4727-A1F4-8DC156EE814A}" srcOrd="2" destOrd="0" presId="urn:microsoft.com/office/officeart/2018/2/layout/IconLabelList"/>
    <dgm:cxn modelId="{BD0D2CA1-1A6F-412F-8F32-18E16C1C7A3D}" type="presParOf" srcId="{9D56D644-AD5C-4506-823A-63A8DC65DFAA}" destId="{BE3C3D07-931C-4EA8-9B57-C1A33EAB0E65}" srcOrd="1" destOrd="0" presId="urn:microsoft.com/office/officeart/2018/2/layout/IconLabelList"/>
    <dgm:cxn modelId="{AEBF74F2-BC9F-43C5-A850-D94597C39A8C}" type="presParOf" srcId="{9D56D644-AD5C-4506-823A-63A8DC65DFAA}" destId="{9A90FE6A-5389-4500-A3F0-D77507D4698F}" srcOrd="2" destOrd="0" presId="urn:microsoft.com/office/officeart/2018/2/layout/IconLabelList"/>
    <dgm:cxn modelId="{838C395A-3F3D-449D-B1B8-C0E168F2E844}" type="presParOf" srcId="{9A90FE6A-5389-4500-A3F0-D77507D4698F}" destId="{94B918F1-050A-4E51-BA72-D553833EF157}" srcOrd="0" destOrd="0" presId="urn:microsoft.com/office/officeart/2018/2/layout/IconLabelList"/>
    <dgm:cxn modelId="{E390D204-CE25-47C1-9736-11A4FD51F44C}" type="presParOf" srcId="{9A90FE6A-5389-4500-A3F0-D77507D4698F}" destId="{B9FF049D-4305-4FEB-A331-BB88524F6AA8}" srcOrd="1" destOrd="0" presId="urn:microsoft.com/office/officeart/2018/2/layout/IconLabelList"/>
    <dgm:cxn modelId="{28F773D9-8D88-4A0E-B539-81344E4E827B}" type="presParOf" srcId="{9A90FE6A-5389-4500-A3F0-D77507D4698F}" destId="{7C32080D-6BF0-445E-A2FB-8C4FC77E08AA}" srcOrd="2" destOrd="0" presId="urn:microsoft.com/office/officeart/2018/2/layout/IconLabelList"/>
    <dgm:cxn modelId="{419C74FA-A84E-4324-BF59-E903F67F7B88}" type="presParOf" srcId="{9D56D644-AD5C-4506-823A-63A8DC65DFAA}" destId="{F6107C6A-9E12-44AF-901A-40AFF9416845}" srcOrd="3" destOrd="0" presId="urn:microsoft.com/office/officeart/2018/2/layout/IconLabelList"/>
    <dgm:cxn modelId="{B365C62A-D8A8-48D7-802B-F2792B0C523F}" type="presParOf" srcId="{9D56D644-AD5C-4506-823A-63A8DC65DFAA}" destId="{09F78171-8BE1-4B87-837E-C0705001F090}" srcOrd="4" destOrd="0" presId="urn:microsoft.com/office/officeart/2018/2/layout/IconLabelList"/>
    <dgm:cxn modelId="{A9ED1ADD-0494-4FB3-B212-5FBA94219286}" type="presParOf" srcId="{09F78171-8BE1-4B87-837E-C0705001F090}" destId="{93C88166-BB01-4067-84C8-5443135029C9}" srcOrd="0" destOrd="0" presId="urn:microsoft.com/office/officeart/2018/2/layout/IconLabelList"/>
    <dgm:cxn modelId="{BC240594-2CF6-45C8-8E8E-314763A3DA58}" type="presParOf" srcId="{09F78171-8BE1-4B87-837E-C0705001F090}" destId="{1CAA4826-8592-48D1-8047-B465118A6F77}" srcOrd="1" destOrd="0" presId="urn:microsoft.com/office/officeart/2018/2/layout/IconLabelList"/>
    <dgm:cxn modelId="{65779652-F7C9-4B53-8EDB-A38F1193773E}" type="presParOf" srcId="{09F78171-8BE1-4B87-837E-C0705001F090}" destId="{3CB3A9C2-D45C-4C06-BFBE-4FD72013AF95}" srcOrd="2" destOrd="0" presId="urn:microsoft.com/office/officeart/2018/2/layout/IconLabelList"/>
    <dgm:cxn modelId="{169D0577-C703-4CC2-82CE-ED3C03994C1D}" type="presParOf" srcId="{9D56D644-AD5C-4506-823A-63A8DC65DFAA}" destId="{74A99673-9144-4E49-87CD-AA41CE7672ED}" srcOrd="5" destOrd="0" presId="urn:microsoft.com/office/officeart/2018/2/layout/IconLabelList"/>
    <dgm:cxn modelId="{6592D8DF-1196-48FA-8680-26F38ABD52FC}" type="presParOf" srcId="{9D56D644-AD5C-4506-823A-63A8DC65DFAA}" destId="{F0BBB9B2-E650-41E2-A767-3098823BC40F}" srcOrd="6" destOrd="0" presId="urn:microsoft.com/office/officeart/2018/2/layout/IconLabelList"/>
    <dgm:cxn modelId="{342FD061-F494-48F3-836B-11827B02786C}" type="presParOf" srcId="{F0BBB9B2-E650-41E2-A767-3098823BC40F}" destId="{7E6743CD-AC4A-4C2B-888F-A4F8E9169236}" srcOrd="0" destOrd="0" presId="urn:microsoft.com/office/officeart/2018/2/layout/IconLabelList"/>
    <dgm:cxn modelId="{D54B81E1-72C0-4727-A002-2A4E6A0CF2DD}" type="presParOf" srcId="{F0BBB9B2-E650-41E2-A767-3098823BC40F}" destId="{88A1A48F-1C08-4CE8-B0E0-B1944A6CC3AF}" srcOrd="1" destOrd="0" presId="urn:microsoft.com/office/officeart/2018/2/layout/IconLabelList"/>
    <dgm:cxn modelId="{514C7A49-DADF-417B-B877-F68A2372DDFF}" type="presParOf" srcId="{F0BBB9B2-E650-41E2-A767-3098823BC40F}" destId="{C6802FE9-D1E6-4033-B8DF-96FE1150DF0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3B5FFA8-1115-4928-B797-4638E52B0B2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73384C6-6C49-48CD-8ABD-0971E368044F}">
      <dgm:prSet/>
      <dgm:spPr/>
      <dgm:t>
        <a:bodyPr/>
        <a:lstStyle/>
        <a:p>
          <a:r>
            <a:rPr lang="en-US"/>
            <a:t>This aspect concentrates on the ability to make sure that the right people are in the right roles and performing as close to their maximum performance as possible (Chamorro-Premuzic, 2017)</a:t>
          </a:r>
        </a:p>
      </dgm:t>
    </dgm:pt>
    <dgm:pt modelId="{0046676B-8D49-4F2C-9F07-B7C824293020}" type="parTrans" cxnId="{7D3BBB8D-39B0-4BA6-88CA-28D0063A576C}">
      <dgm:prSet/>
      <dgm:spPr/>
      <dgm:t>
        <a:bodyPr/>
        <a:lstStyle/>
        <a:p>
          <a:endParaRPr lang="en-US"/>
        </a:p>
      </dgm:t>
    </dgm:pt>
    <dgm:pt modelId="{C9D7000F-3718-4B78-9D5F-59D41ADFBE72}" type="sibTrans" cxnId="{7D3BBB8D-39B0-4BA6-88CA-28D0063A576C}">
      <dgm:prSet/>
      <dgm:spPr/>
      <dgm:t>
        <a:bodyPr/>
        <a:lstStyle/>
        <a:p>
          <a:endParaRPr lang="en-US"/>
        </a:p>
      </dgm:t>
    </dgm:pt>
    <dgm:pt modelId="{2BE54D57-2B0B-4A42-8448-6BA1F529E06E}">
      <dgm:prSet/>
      <dgm:spPr/>
      <dgm:t>
        <a:bodyPr/>
        <a:lstStyle/>
        <a:p>
          <a:r>
            <a:rPr lang="en-US"/>
            <a:t>hose with the best people win</a:t>
          </a:r>
        </a:p>
      </dgm:t>
    </dgm:pt>
    <dgm:pt modelId="{CE117105-EE53-4AF9-8CA4-069B033F2A8E}" type="parTrans" cxnId="{95AF8A07-A974-4E60-AC93-16982801AAB4}">
      <dgm:prSet/>
      <dgm:spPr/>
      <dgm:t>
        <a:bodyPr/>
        <a:lstStyle/>
        <a:p>
          <a:endParaRPr lang="en-US"/>
        </a:p>
      </dgm:t>
    </dgm:pt>
    <dgm:pt modelId="{05D46FB9-D4A9-43C6-9B6D-33069D23D1C3}" type="sibTrans" cxnId="{95AF8A07-A974-4E60-AC93-16982801AAB4}">
      <dgm:prSet/>
      <dgm:spPr/>
      <dgm:t>
        <a:bodyPr/>
        <a:lstStyle/>
        <a:p>
          <a:endParaRPr lang="en-US"/>
        </a:p>
      </dgm:t>
    </dgm:pt>
    <dgm:pt modelId="{16135082-2A4A-4F78-AE16-1C96CB8094CA}">
      <dgm:prSet/>
      <dgm:spPr/>
      <dgm:t>
        <a:bodyPr/>
        <a:lstStyle/>
        <a:p>
          <a:r>
            <a:rPr lang="en-US"/>
            <a:t>McKinsey "war for talent"</a:t>
          </a:r>
        </a:p>
      </dgm:t>
    </dgm:pt>
    <dgm:pt modelId="{36D7662D-D578-4EE8-BB9E-A1BF46A7C2F1}" type="parTrans" cxnId="{4A2FB168-AF5F-4CCE-8B1F-D499EBDA0BD6}">
      <dgm:prSet/>
      <dgm:spPr/>
      <dgm:t>
        <a:bodyPr/>
        <a:lstStyle/>
        <a:p>
          <a:endParaRPr lang="en-US"/>
        </a:p>
      </dgm:t>
    </dgm:pt>
    <dgm:pt modelId="{2CCE911F-8D82-45A8-B02B-79D9E033DC5B}" type="sibTrans" cxnId="{4A2FB168-AF5F-4CCE-8B1F-D499EBDA0BD6}">
      <dgm:prSet/>
      <dgm:spPr/>
      <dgm:t>
        <a:bodyPr/>
        <a:lstStyle/>
        <a:p>
          <a:endParaRPr lang="en-US"/>
        </a:p>
      </dgm:t>
    </dgm:pt>
    <dgm:pt modelId="{BF7D7966-DA32-469B-94B9-F0CDE8665AE9}">
      <dgm:prSet/>
      <dgm:spPr/>
      <dgm:t>
        <a:bodyPr/>
        <a:lstStyle/>
        <a:p>
          <a:r>
            <a:rPr lang="en-US"/>
            <a:t>In this job market – concentrate on not wasting talent (Hymowitz, 2007)</a:t>
          </a:r>
        </a:p>
      </dgm:t>
    </dgm:pt>
    <dgm:pt modelId="{4D43ADAA-5FD8-4256-9BFA-05EFB65E5689}" type="parTrans" cxnId="{1A5C0E07-B4BD-4718-8EC7-38F1D0BB1E16}">
      <dgm:prSet/>
      <dgm:spPr/>
      <dgm:t>
        <a:bodyPr/>
        <a:lstStyle/>
        <a:p>
          <a:endParaRPr lang="en-US"/>
        </a:p>
      </dgm:t>
    </dgm:pt>
    <dgm:pt modelId="{2B2B3CC6-737A-4958-8675-E08DE73CC08C}" type="sibTrans" cxnId="{1A5C0E07-B4BD-4718-8EC7-38F1D0BB1E16}">
      <dgm:prSet/>
      <dgm:spPr/>
      <dgm:t>
        <a:bodyPr/>
        <a:lstStyle/>
        <a:p>
          <a:endParaRPr lang="en-US"/>
        </a:p>
      </dgm:t>
    </dgm:pt>
    <dgm:pt modelId="{F78E6733-8066-44D0-A713-574DD34E08E6}">
      <dgm:prSet/>
      <dgm:spPr/>
      <dgm:t>
        <a:bodyPr/>
        <a:lstStyle/>
        <a:p>
          <a:r>
            <a:rPr lang="en-US"/>
            <a:t>Popular approach: growth from within</a:t>
          </a:r>
        </a:p>
      </dgm:t>
    </dgm:pt>
    <dgm:pt modelId="{8C6C38A9-8263-454D-AC5D-00C5AB84F1B7}" type="parTrans" cxnId="{A9BB0CBA-BBFC-4AEB-A823-658C061497CC}">
      <dgm:prSet/>
      <dgm:spPr/>
      <dgm:t>
        <a:bodyPr/>
        <a:lstStyle/>
        <a:p>
          <a:endParaRPr lang="en-US"/>
        </a:p>
      </dgm:t>
    </dgm:pt>
    <dgm:pt modelId="{968D3DCB-C69B-4992-A504-675610034382}" type="sibTrans" cxnId="{A9BB0CBA-BBFC-4AEB-A823-658C061497CC}">
      <dgm:prSet/>
      <dgm:spPr/>
      <dgm:t>
        <a:bodyPr/>
        <a:lstStyle/>
        <a:p>
          <a:endParaRPr lang="en-US"/>
        </a:p>
      </dgm:t>
    </dgm:pt>
    <dgm:pt modelId="{F2557613-CA9C-4996-BE71-1AD1740EEDEB}" type="pres">
      <dgm:prSet presAssocID="{C3B5FFA8-1115-4928-B797-4638E52B0B27}" presName="vert0" presStyleCnt="0">
        <dgm:presLayoutVars>
          <dgm:dir/>
          <dgm:animOne val="branch"/>
          <dgm:animLvl val="lvl"/>
        </dgm:presLayoutVars>
      </dgm:prSet>
      <dgm:spPr/>
    </dgm:pt>
    <dgm:pt modelId="{BFDB4859-0184-4682-B3CE-48D12E8C8688}" type="pres">
      <dgm:prSet presAssocID="{B73384C6-6C49-48CD-8ABD-0971E368044F}" presName="thickLine" presStyleLbl="alignNode1" presStyleIdx="0" presStyleCnt="5"/>
      <dgm:spPr/>
    </dgm:pt>
    <dgm:pt modelId="{4FF128ED-7172-4570-8E5A-BA172000FA73}" type="pres">
      <dgm:prSet presAssocID="{B73384C6-6C49-48CD-8ABD-0971E368044F}" presName="horz1" presStyleCnt="0"/>
      <dgm:spPr/>
    </dgm:pt>
    <dgm:pt modelId="{102B8203-4A75-4ACC-B856-66B6A92C5228}" type="pres">
      <dgm:prSet presAssocID="{B73384C6-6C49-48CD-8ABD-0971E368044F}" presName="tx1" presStyleLbl="revTx" presStyleIdx="0" presStyleCnt="5"/>
      <dgm:spPr/>
    </dgm:pt>
    <dgm:pt modelId="{57656A16-88A3-411C-B882-5AE861BAF7D5}" type="pres">
      <dgm:prSet presAssocID="{B73384C6-6C49-48CD-8ABD-0971E368044F}" presName="vert1" presStyleCnt="0"/>
      <dgm:spPr/>
    </dgm:pt>
    <dgm:pt modelId="{6FC61B29-95CC-4140-8736-A44206486467}" type="pres">
      <dgm:prSet presAssocID="{2BE54D57-2B0B-4A42-8448-6BA1F529E06E}" presName="thickLine" presStyleLbl="alignNode1" presStyleIdx="1" presStyleCnt="5"/>
      <dgm:spPr/>
    </dgm:pt>
    <dgm:pt modelId="{79FCF6BE-5DC8-4203-B29C-3575D6BFDB6C}" type="pres">
      <dgm:prSet presAssocID="{2BE54D57-2B0B-4A42-8448-6BA1F529E06E}" presName="horz1" presStyleCnt="0"/>
      <dgm:spPr/>
    </dgm:pt>
    <dgm:pt modelId="{312EDF4F-02BD-4BB2-80E1-0880639A6CF8}" type="pres">
      <dgm:prSet presAssocID="{2BE54D57-2B0B-4A42-8448-6BA1F529E06E}" presName="tx1" presStyleLbl="revTx" presStyleIdx="1" presStyleCnt="5"/>
      <dgm:spPr/>
    </dgm:pt>
    <dgm:pt modelId="{BA57766B-8BC2-474D-9ADC-22889C18AA46}" type="pres">
      <dgm:prSet presAssocID="{2BE54D57-2B0B-4A42-8448-6BA1F529E06E}" presName="vert1" presStyleCnt="0"/>
      <dgm:spPr/>
    </dgm:pt>
    <dgm:pt modelId="{6916C4FC-4CCD-400A-8DA8-F7C3B2624EEB}" type="pres">
      <dgm:prSet presAssocID="{16135082-2A4A-4F78-AE16-1C96CB8094CA}" presName="thickLine" presStyleLbl="alignNode1" presStyleIdx="2" presStyleCnt="5"/>
      <dgm:spPr/>
    </dgm:pt>
    <dgm:pt modelId="{7F58B7B5-EF9A-4A59-899D-52CD8829A5A9}" type="pres">
      <dgm:prSet presAssocID="{16135082-2A4A-4F78-AE16-1C96CB8094CA}" presName="horz1" presStyleCnt="0"/>
      <dgm:spPr/>
    </dgm:pt>
    <dgm:pt modelId="{EAA9F960-D689-42EA-BD9A-B6D8C112D299}" type="pres">
      <dgm:prSet presAssocID="{16135082-2A4A-4F78-AE16-1C96CB8094CA}" presName="tx1" presStyleLbl="revTx" presStyleIdx="2" presStyleCnt="5"/>
      <dgm:spPr/>
    </dgm:pt>
    <dgm:pt modelId="{CCB4AC3A-D95A-418D-A9B2-63C9768107E7}" type="pres">
      <dgm:prSet presAssocID="{16135082-2A4A-4F78-AE16-1C96CB8094CA}" presName="vert1" presStyleCnt="0"/>
      <dgm:spPr/>
    </dgm:pt>
    <dgm:pt modelId="{0301DDD0-F886-4B48-BD3A-9C28284C2B97}" type="pres">
      <dgm:prSet presAssocID="{BF7D7966-DA32-469B-94B9-F0CDE8665AE9}" presName="thickLine" presStyleLbl="alignNode1" presStyleIdx="3" presStyleCnt="5"/>
      <dgm:spPr/>
    </dgm:pt>
    <dgm:pt modelId="{0F47B308-5231-456A-99A4-4B696982EB5E}" type="pres">
      <dgm:prSet presAssocID="{BF7D7966-DA32-469B-94B9-F0CDE8665AE9}" presName="horz1" presStyleCnt="0"/>
      <dgm:spPr/>
    </dgm:pt>
    <dgm:pt modelId="{67F4622D-3E3B-4578-BD25-FE1842DA8A39}" type="pres">
      <dgm:prSet presAssocID="{BF7D7966-DA32-469B-94B9-F0CDE8665AE9}" presName="tx1" presStyleLbl="revTx" presStyleIdx="3" presStyleCnt="5"/>
      <dgm:spPr/>
    </dgm:pt>
    <dgm:pt modelId="{BE3EE6DF-A853-46C3-BA7A-750758991DC2}" type="pres">
      <dgm:prSet presAssocID="{BF7D7966-DA32-469B-94B9-F0CDE8665AE9}" presName="vert1" presStyleCnt="0"/>
      <dgm:spPr/>
    </dgm:pt>
    <dgm:pt modelId="{EEC9B8B9-C99D-4337-8AE2-07FB0009B74C}" type="pres">
      <dgm:prSet presAssocID="{F78E6733-8066-44D0-A713-574DD34E08E6}" presName="thickLine" presStyleLbl="alignNode1" presStyleIdx="4" presStyleCnt="5"/>
      <dgm:spPr/>
    </dgm:pt>
    <dgm:pt modelId="{E6CC6CAC-D33E-4DC3-9063-2F4FD1908FAC}" type="pres">
      <dgm:prSet presAssocID="{F78E6733-8066-44D0-A713-574DD34E08E6}" presName="horz1" presStyleCnt="0"/>
      <dgm:spPr/>
    </dgm:pt>
    <dgm:pt modelId="{9675EC37-80FC-458C-AD6B-AC498ABEACD3}" type="pres">
      <dgm:prSet presAssocID="{F78E6733-8066-44D0-A713-574DD34E08E6}" presName="tx1" presStyleLbl="revTx" presStyleIdx="4" presStyleCnt="5"/>
      <dgm:spPr/>
    </dgm:pt>
    <dgm:pt modelId="{59F10D98-6835-4AB2-B9C1-27AD876EF77D}" type="pres">
      <dgm:prSet presAssocID="{F78E6733-8066-44D0-A713-574DD34E08E6}" presName="vert1" presStyleCnt="0"/>
      <dgm:spPr/>
    </dgm:pt>
  </dgm:ptLst>
  <dgm:cxnLst>
    <dgm:cxn modelId="{1A5C0E07-B4BD-4718-8EC7-38F1D0BB1E16}" srcId="{C3B5FFA8-1115-4928-B797-4638E52B0B27}" destId="{BF7D7966-DA32-469B-94B9-F0CDE8665AE9}" srcOrd="3" destOrd="0" parTransId="{4D43ADAA-5FD8-4256-9BFA-05EFB65E5689}" sibTransId="{2B2B3CC6-737A-4958-8675-E08DE73CC08C}"/>
    <dgm:cxn modelId="{95AF8A07-A974-4E60-AC93-16982801AAB4}" srcId="{C3B5FFA8-1115-4928-B797-4638E52B0B27}" destId="{2BE54D57-2B0B-4A42-8448-6BA1F529E06E}" srcOrd="1" destOrd="0" parTransId="{CE117105-EE53-4AF9-8CA4-069B033F2A8E}" sibTransId="{05D46FB9-D4A9-43C6-9B6D-33069D23D1C3}"/>
    <dgm:cxn modelId="{DC25192C-DD01-4AA6-8B9B-E3C47BF57EA4}" type="presOf" srcId="{BF7D7966-DA32-469B-94B9-F0CDE8665AE9}" destId="{67F4622D-3E3B-4578-BD25-FE1842DA8A39}" srcOrd="0" destOrd="0" presId="urn:microsoft.com/office/officeart/2008/layout/LinedList"/>
    <dgm:cxn modelId="{85B94C47-49B0-416E-8B56-6E95F96CE827}" type="presOf" srcId="{B73384C6-6C49-48CD-8ABD-0971E368044F}" destId="{102B8203-4A75-4ACC-B856-66B6A92C5228}" srcOrd="0" destOrd="0" presId="urn:microsoft.com/office/officeart/2008/layout/LinedList"/>
    <dgm:cxn modelId="{4A2FB168-AF5F-4CCE-8B1F-D499EBDA0BD6}" srcId="{C3B5FFA8-1115-4928-B797-4638E52B0B27}" destId="{16135082-2A4A-4F78-AE16-1C96CB8094CA}" srcOrd="2" destOrd="0" parTransId="{36D7662D-D578-4EE8-BB9E-A1BF46A7C2F1}" sibTransId="{2CCE911F-8D82-45A8-B02B-79D9E033DC5B}"/>
    <dgm:cxn modelId="{DB1B7C79-6FE1-4594-B6DB-B5DD2DE1E35F}" type="presOf" srcId="{F78E6733-8066-44D0-A713-574DD34E08E6}" destId="{9675EC37-80FC-458C-AD6B-AC498ABEACD3}" srcOrd="0" destOrd="0" presId="urn:microsoft.com/office/officeart/2008/layout/LinedList"/>
    <dgm:cxn modelId="{50A61A86-F11E-4F9B-8619-1D647B01682B}" type="presOf" srcId="{C3B5FFA8-1115-4928-B797-4638E52B0B27}" destId="{F2557613-CA9C-4996-BE71-1AD1740EEDEB}" srcOrd="0" destOrd="0" presId="urn:microsoft.com/office/officeart/2008/layout/LinedList"/>
    <dgm:cxn modelId="{65433388-21FE-4336-9DDC-53C57B446D03}" type="presOf" srcId="{2BE54D57-2B0B-4A42-8448-6BA1F529E06E}" destId="{312EDF4F-02BD-4BB2-80E1-0880639A6CF8}" srcOrd="0" destOrd="0" presId="urn:microsoft.com/office/officeart/2008/layout/LinedList"/>
    <dgm:cxn modelId="{7D3BBB8D-39B0-4BA6-88CA-28D0063A576C}" srcId="{C3B5FFA8-1115-4928-B797-4638E52B0B27}" destId="{B73384C6-6C49-48CD-8ABD-0971E368044F}" srcOrd="0" destOrd="0" parTransId="{0046676B-8D49-4F2C-9F07-B7C824293020}" sibTransId="{C9D7000F-3718-4B78-9D5F-59D41ADFBE72}"/>
    <dgm:cxn modelId="{9ADAE4A4-3027-4740-BF76-F0D942EB1E30}" type="presOf" srcId="{16135082-2A4A-4F78-AE16-1C96CB8094CA}" destId="{EAA9F960-D689-42EA-BD9A-B6D8C112D299}" srcOrd="0" destOrd="0" presId="urn:microsoft.com/office/officeart/2008/layout/LinedList"/>
    <dgm:cxn modelId="{A9BB0CBA-BBFC-4AEB-A823-658C061497CC}" srcId="{C3B5FFA8-1115-4928-B797-4638E52B0B27}" destId="{F78E6733-8066-44D0-A713-574DD34E08E6}" srcOrd="4" destOrd="0" parTransId="{8C6C38A9-8263-454D-AC5D-00C5AB84F1B7}" sibTransId="{968D3DCB-C69B-4992-A504-675610034382}"/>
    <dgm:cxn modelId="{1FCA6DFB-26E8-4FED-AEE4-3A2A4F0E26A7}" type="presParOf" srcId="{F2557613-CA9C-4996-BE71-1AD1740EEDEB}" destId="{BFDB4859-0184-4682-B3CE-48D12E8C8688}" srcOrd="0" destOrd="0" presId="urn:microsoft.com/office/officeart/2008/layout/LinedList"/>
    <dgm:cxn modelId="{30D7B29C-5080-4FAE-9DFF-1FE22DD1B5D4}" type="presParOf" srcId="{F2557613-CA9C-4996-BE71-1AD1740EEDEB}" destId="{4FF128ED-7172-4570-8E5A-BA172000FA73}" srcOrd="1" destOrd="0" presId="urn:microsoft.com/office/officeart/2008/layout/LinedList"/>
    <dgm:cxn modelId="{8BC4B1A2-3195-406C-9435-0505EDF74EBA}" type="presParOf" srcId="{4FF128ED-7172-4570-8E5A-BA172000FA73}" destId="{102B8203-4A75-4ACC-B856-66B6A92C5228}" srcOrd="0" destOrd="0" presId="urn:microsoft.com/office/officeart/2008/layout/LinedList"/>
    <dgm:cxn modelId="{980A7642-B675-4830-A82E-3CE7A5254D46}" type="presParOf" srcId="{4FF128ED-7172-4570-8E5A-BA172000FA73}" destId="{57656A16-88A3-411C-B882-5AE861BAF7D5}" srcOrd="1" destOrd="0" presId="urn:microsoft.com/office/officeart/2008/layout/LinedList"/>
    <dgm:cxn modelId="{25B882AC-189F-4EF1-8F79-4EAE7ABD6A9B}" type="presParOf" srcId="{F2557613-CA9C-4996-BE71-1AD1740EEDEB}" destId="{6FC61B29-95CC-4140-8736-A44206486467}" srcOrd="2" destOrd="0" presId="urn:microsoft.com/office/officeart/2008/layout/LinedList"/>
    <dgm:cxn modelId="{3E4DCCCC-199E-45A3-A37D-CE74E3F13E74}" type="presParOf" srcId="{F2557613-CA9C-4996-BE71-1AD1740EEDEB}" destId="{79FCF6BE-5DC8-4203-B29C-3575D6BFDB6C}" srcOrd="3" destOrd="0" presId="urn:microsoft.com/office/officeart/2008/layout/LinedList"/>
    <dgm:cxn modelId="{36E0EA66-34F7-4524-90E7-AAA32A34C58C}" type="presParOf" srcId="{79FCF6BE-5DC8-4203-B29C-3575D6BFDB6C}" destId="{312EDF4F-02BD-4BB2-80E1-0880639A6CF8}" srcOrd="0" destOrd="0" presId="urn:microsoft.com/office/officeart/2008/layout/LinedList"/>
    <dgm:cxn modelId="{9345C1F8-306B-4CB5-9538-774C9CDC2888}" type="presParOf" srcId="{79FCF6BE-5DC8-4203-B29C-3575D6BFDB6C}" destId="{BA57766B-8BC2-474D-9ADC-22889C18AA46}" srcOrd="1" destOrd="0" presId="urn:microsoft.com/office/officeart/2008/layout/LinedList"/>
    <dgm:cxn modelId="{C16FCCA5-83FB-46FE-9B22-749DA1178F9C}" type="presParOf" srcId="{F2557613-CA9C-4996-BE71-1AD1740EEDEB}" destId="{6916C4FC-4CCD-400A-8DA8-F7C3B2624EEB}" srcOrd="4" destOrd="0" presId="urn:microsoft.com/office/officeart/2008/layout/LinedList"/>
    <dgm:cxn modelId="{E7EA8A0E-862E-42E2-94F4-35A05B6E4B57}" type="presParOf" srcId="{F2557613-CA9C-4996-BE71-1AD1740EEDEB}" destId="{7F58B7B5-EF9A-4A59-899D-52CD8829A5A9}" srcOrd="5" destOrd="0" presId="urn:microsoft.com/office/officeart/2008/layout/LinedList"/>
    <dgm:cxn modelId="{BF417BDC-3EDA-4C27-8D9F-2E7D6FB7CA65}" type="presParOf" srcId="{7F58B7B5-EF9A-4A59-899D-52CD8829A5A9}" destId="{EAA9F960-D689-42EA-BD9A-B6D8C112D299}" srcOrd="0" destOrd="0" presId="urn:microsoft.com/office/officeart/2008/layout/LinedList"/>
    <dgm:cxn modelId="{239F6BB1-77CA-4FBB-B816-932ED81CFE8F}" type="presParOf" srcId="{7F58B7B5-EF9A-4A59-899D-52CD8829A5A9}" destId="{CCB4AC3A-D95A-418D-A9B2-63C9768107E7}" srcOrd="1" destOrd="0" presId="urn:microsoft.com/office/officeart/2008/layout/LinedList"/>
    <dgm:cxn modelId="{465DEE17-335D-4397-936D-9C0457323121}" type="presParOf" srcId="{F2557613-CA9C-4996-BE71-1AD1740EEDEB}" destId="{0301DDD0-F886-4B48-BD3A-9C28284C2B97}" srcOrd="6" destOrd="0" presId="urn:microsoft.com/office/officeart/2008/layout/LinedList"/>
    <dgm:cxn modelId="{458621B6-3F87-4441-A21B-0443000B3EEE}" type="presParOf" srcId="{F2557613-CA9C-4996-BE71-1AD1740EEDEB}" destId="{0F47B308-5231-456A-99A4-4B696982EB5E}" srcOrd="7" destOrd="0" presId="urn:microsoft.com/office/officeart/2008/layout/LinedList"/>
    <dgm:cxn modelId="{48A4019C-695A-452F-A981-0FF49AFC10B6}" type="presParOf" srcId="{0F47B308-5231-456A-99A4-4B696982EB5E}" destId="{67F4622D-3E3B-4578-BD25-FE1842DA8A39}" srcOrd="0" destOrd="0" presId="urn:microsoft.com/office/officeart/2008/layout/LinedList"/>
    <dgm:cxn modelId="{33B7B05A-4B6E-4E75-B248-3580415DDD15}" type="presParOf" srcId="{0F47B308-5231-456A-99A4-4B696982EB5E}" destId="{BE3EE6DF-A853-46C3-BA7A-750758991DC2}" srcOrd="1" destOrd="0" presId="urn:microsoft.com/office/officeart/2008/layout/LinedList"/>
    <dgm:cxn modelId="{543B3FB1-ED91-48C9-B69F-9573CBEE02E5}" type="presParOf" srcId="{F2557613-CA9C-4996-BE71-1AD1740EEDEB}" destId="{EEC9B8B9-C99D-4337-8AE2-07FB0009B74C}" srcOrd="8" destOrd="0" presId="urn:microsoft.com/office/officeart/2008/layout/LinedList"/>
    <dgm:cxn modelId="{3B0B4CD1-C99A-4B95-82DF-8C64E9B08677}" type="presParOf" srcId="{F2557613-CA9C-4996-BE71-1AD1740EEDEB}" destId="{E6CC6CAC-D33E-4DC3-9063-2F4FD1908FAC}" srcOrd="9" destOrd="0" presId="urn:microsoft.com/office/officeart/2008/layout/LinedList"/>
    <dgm:cxn modelId="{D8770105-2BB3-4D0F-AF9F-A17DD35ED417}" type="presParOf" srcId="{E6CC6CAC-D33E-4DC3-9063-2F4FD1908FAC}" destId="{9675EC37-80FC-458C-AD6B-AC498ABEACD3}" srcOrd="0" destOrd="0" presId="urn:microsoft.com/office/officeart/2008/layout/LinedList"/>
    <dgm:cxn modelId="{60F40E9C-9260-4D1B-B17B-88888DB41DF0}" type="presParOf" srcId="{E6CC6CAC-D33E-4DC3-9063-2F4FD1908FAC}" destId="{59F10D98-6835-4AB2-B9C1-27AD876EF77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0979F9D-A7B2-41C6-A343-5FFFECBF64A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CB18E5C-5A99-41AE-A956-960615626849}">
      <dgm:prSet/>
      <dgm:spPr/>
      <dgm:t>
        <a:bodyPr/>
        <a:lstStyle/>
        <a:p>
          <a:r>
            <a:rPr lang="en-US"/>
            <a:t>Career paths</a:t>
          </a:r>
        </a:p>
      </dgm:t>
    </dgm:pt>
    <dgm:pt modelId="{B43FF7BC-9399-40AE-B3A9-DB4BD21D2B02}" type="parTrans" cxnId="{05758452-9EEC-46B2-97E9-65FBC3E081A4}">
      <dgm:prSet/>
      <dgm:spPr/>
      <dgm:t>
        <a:bodyPr/>
        <a:lstStyle/>
        <a:p>
          <a:endParaRPr lang="en-US"/>
        </a:p>
      </dgm:t>
    </dgm:pt>
    <dgm:pt modelId="{375CDC38-A163-4B17-BEBA-2EEB2957076D}" type="sibTrans" cxnId="{05758452-9EEC-46B2-97E9-65FBC3E081A4}">
      <dgm:prSet/>
      <dgm:spPr/>
      <dgm:t>
        <a:bodyPr/>
        <a:lstStyle/>
        <a:p>
          <a:endParaRPr lang="en-US"/>
        </a:p>
      </dgm:t>
    </dgm:pt>
    <dgm:pt modelId="{DAACC063-AF1B-4A4B-A636-411742D6DA2A}">
      <dgm:prSet/>
      <dgm:spPr/>
      <dgm:t>
        <a:bodyPr/>
        <a:lstStyle/>
        <a:p>
          <a:r>
            <a:rPr lang="en-US"/>
            <a:t>Management development</a:t>
          </a:r>
        </a:p>
      </dgm:t>
    </dgm:pt>
    <dgm:pt modelId="{30473526-4C6D-44AA-B413-EB169565A755}" type="parTrans" cxnId="{8A5A3B22-C7F6-4DD9-95F4-F55F79B39FD5}">
      <dgm:prSet/>
      <dgm:spPr/>
      <dgm:t>
        <a:bodyPr/>
        <a:lstStyle/>
        <a:p>
          <a:endParaRPr lang="en-US"/>
        </a:p>
      </dgm:t>
    </dgm:pt>
    <dgm:pt modelId="{0FA66006-0BBF-48CA-8FB7-A59D19841E88}" type="sibTrans" cxnId="{8A5A3B22-C7F6-4DD9-95F4-F55F79B39FD5}">
      <dgm:prSet/>
      <dgm:spPr/>
      <dgm:t>
        <a:bodyPr/>
        <a:lstStyle/>
        <a:p>
          <a:endParaRPr lang="en-US"/>
        </a:p>
      </dgm:t>
    </dgm:pt>
    <dgm:pt modelId="{1125F546-D9BB-4AF6-B784-EEC25AB2E0A4}">
      <dgm:prSet/>
      <dgm:spPr/>
      <dgm:t>
        <a:bodyPr/>
        <a:lstStyle/>
        <a:p>
          <a:r>
            <a:rPr lang="en-US"/>
            <a:t>Coaching and mentoring </a:t>
          </a:r>
        </a:p>
      </dgm:t>
    </dgm:pt>
    <dgm:pt modelId="{B134B9D4-3EE3-4C5A-8BA7-2070A8F82753}" type="parTrans" cxnId="{B192C6F7-E8C5-40B0-8F00-E26DC33F20B0}">
      <dgm:prSet/>
      <dgm:spPr/>
      <dgm:t>
        <a:bodyPr/>
        <a:lstStyle/>
        <a:p>
          <a:endParaRPr lang="en-US"/>
        </a:p>
      </dgm:t>
    </dgm:pt>
    <dgm:pt modelId="{69B373FB-B0C0-4DF9-AD5D-C3D2305E3EAF}" type="sibTrans" cxnId="{B192C6F7-E8C5-40B0-8F00-E26DC33F20B0}">
      <dgm:prSet/>
      <dgm:spPr/>
      <dgm:t>
        <a:bodyPr/>
        <a:lstStyle/>
        <a:p>
          <a:endParaRPr lang="en-US"/>
        </a:p>
      </dgm:t>
    </dgm:pt>
    <dgm:pt modelId="{725D684A-F893-4900-9105-71FF05678944}">
      <dgm:prSet/>
      <dgm:spPr/>
      <dgm:t>
        <a:bodyPr/>
        <a:lstStyle/>
        <a:p>
          <a:r>
            <a:rPr lang="en-US"/>
            <a:t>Performance leadership</a:t>
          </a:r>
        </a:p>
      </dgm:t>
    </dgm:pt>
    <dgm:pt modelId="{5DE31DB2-CE9C-49AE-A1E1-A0D45751C374}" type="parTrans" cxnId="{79AF4792-0176-4454-BE1C-F8989CC938DF}">
      <dgm:prSet/>
      <dgm:spPr/>
      <dgm:t>
        <a:bodyPr/>
        <a:lstStyle/>
        <a:p>
          <a:endParaRPr lang="en-US"/>
        </a:p>
      </dgm:t>
    </dgm:pt>
    <dgm:pt modelId="{64A5D663-DDBB-41CB-B453-4DCC1E1673FF}" type="sibTrans" cxnId="{79AF4792-0176-4454-BE1C-F8989CC938DF}">
      <dgm:prSet/>
      <dgm:spPr/>
      <dgm:t>
        <a:bodyPr/>
        <a:lstStyle/>
        <a:p>
          <a:endParaRPr lang="en-US"/>
        </a:p>
      </dgm:t>
    </dgm:pt>
    <dgm:pt modelId="{36062DB3-0DC1-459C-BC57-9083CDE43522}" type="pres">
      <dgm:prSet presAssocID="{60979F9D-A7B2-41C6-A343-5FFFECBF64A7}" presName="vert0" presStyleCnt="0">
        <dgm:presLayoutVars>
          <dgm:dir/>
          <dgm:animOne val="branch"/>
          <dgm:animLvl val="lvl"/>
        </dgm:presLayoutVars>
      </dgm:prSet>
      <dgm:spPr/>
    </dgm:pt>
    <dgm:pt modelId="{666526BE-016C-41B2-A11B-82E3915E06A2}" type="pres">
      <dgm:prSet presAssocID="{2CB18E5C-5A99-41AE-A956-960615626849}" presName="thickLine" presStyleLbl="alignNode1" presStyleIdx="0" presStyleCnt="4"/>
      <dgm:spPr/>
    </dgm:pt>
    <dgm:pt modelId="{B5DBD1ED-6EC0-42FA-AA63-10905117A448}" type="pres">
      <dgm:prSet presAssocID="{2CB18E5C-5A99-41AE-A956-960615626849}" presName="horz1" presStyleCnt="0"/>
      <dgm:spPr/>
    </dgm:pt>
    <dgm:pt modelId="{D00055BD-B31B-46C9-88D6-A28246E6BC81}" type="pres">
      <dgm:prSet presAssocID="{2CB18E5C-5A99-41AE-A956-960615626849}" presName="tx1" presStyleLbl="revTx" presStyleIdx="0" presStyleCnt="4"/>
      <dgm:spPr/>
    </dgm:pt>
    <dgm:pt modelId="{D81A993A-42C7-4CD7-9F26-87C3B6B9A1D1}" type="pres">
      <dgm:prSet presAssocID="{2CB18E5C-5A99-41AE-A956-960615626849}" presName="vert1" presStyleCnt="0"/>
      <dgm:spPr/>
    </dgm:pt>
    <dgm:pt modelId="{35394BE0-430B-46A0-A4A2-25C3BC294461}" type="pres">
      <dgm:prSet presAssocID="{DAACC063-AF1B-4A4B-A636-411742D6DA2A}" presName="thickLine" presStyleLbl="alignNode1" presStyleIdx="1" presStyleCnt="4"/>
      <dgm:spPr/>
    </dgm:pt>
    <dgm:pt modelId="{D64AA993-0DC2-4DF0-9E29-F3D0F6401BEE}" type="pres">
      <dgm:prSet presAssocID="{DAACC063-AF1B-4A4B-A636-411742D6DA2A}" presName="horz1" presStyleCnt="0"/>
      <dgm:spPr/>
    </dgm:pt>
    <dgm:pt modelId="{3FC28205-77D1-4302-9183-3055E424A935}" type="pres">
      <dgm:prSet presAssocID="{DAACC063-AF1B-4A4B-A636-411742D6DA2A}" presName="tx1" presStyleLbl="revTx" presStyleIdx="1" presStyleCnt="4"/>
      <dgm:spPr/>
    </dgm:pt>
    <dgm:pt modelId="{E90FF757-677B-4DFA-BAD9-2EF3ED45B9DC}" type="pres">
      <dgm:prSet presAssocID="{DAACC063-AF1B-4A4B-A636-411742D6DA2A}" presName="vert1" presStyleCnt="0"/>
      <dgm:spPr/>
    </dgm:pt>
    <dgm:pt modelId="{C318001C-43E7-4C68-8BA5-401BC553DA3C}" type="pres">
      <dgm:prSet presAssocID="{1125F546-D9BB-4AF6-B784-EEC25AB2E0A4}" presName="thickLine" presStyleLbl="alignNode1" presStyleIdx="2" presStyleCnt="4"/>
      <dgm:spPr/>
    </dgm:pt>
    <dgm:pt modelId="{367ACACB-46E8-4C5E-B0CD-D8943CD2A815}" type="pres">
      <dgm:prSet presAssocID="{1125F546-D9BB-4AF6-B784-EEC25AB2E0A4}" presName="horz1" presStyleCnt="0"/>
      <dgm:spPr/>
    </dgm:pt>
    <dgm:pt modelId="{A8125486-0183-467E-884B-F5A693CF6DFC}" type="pres">
      <dgm:prSet presAssocID="{1125F546-D9BB-4AF6-B784-EEC25AB2E0A4}" presName="tx1" presStyleLbl="revTx" presStyleIdx="2" presStyleCnt="4"/>
      <dgm:spPr/>
    </dgm:pt>
    <dgm:pt modelId="{A50DA679-9C94-4424-A08A-1584585D5F95}" type="pres">
      <dgm:prSet presAssocID="{1125F546-D9BB-4AF6-B784-EEC25AB2E0A4}" presName="vert1" presStyleCnt="0"/>
      <dgm:spPr/>
    </dgm:pt>
    <dgm:pt modelId="{4D5968E9-F42A-4AC0-838A-71375CDD2C03}" type="pres">
      <dgm:prSet presAssocID="{725D684A-F893-4900-9105-71FF05678944}" presName="thickLine" presStyleLbl="alignNode1" presStyleIdx="3" presStyleCnt="4"/>
      <dgm:spPr/>
    </dgm:pt>
    <dgm:pt modelId="{60FD2F61-DE8C-4C3D-9990-A8195C2628DB}" type="pres">
      <dgm:prSet presAssocID="{725D684A-F893-4900-9105-71FF05678944}" presName="horz1" presStyleCnt="0"/>
      <dgm:spPr/>
    </dgm:pt>
    <dgm:pt modelId="{925CE73C-090F-4045-82BC-DCD1DC79C0F3}" type="pres">
      <dgm:prSet presAssocID="{725D684A-F893-4900-9105-71FF05678944}" presName="tx1" presStyleLbl="revTx" presStyleIdx="3" presStyleCnt="4"/>
      <dgm:spPr/>
    </dgm:pt>
    <dgm:pt modelId="{56C4F5AD-B454-4318-9C9A-C692C450457B}" type="pres">
      <dgm:prSet presAssocID="{725D684A-F893-4900-9105-71FF05678944}" presName="vert1" presStyleCnt="0"/>
      <dgm:spPr/>
    </dgm:pt>
  </dgm:ptLst>
  <dgm:cxnLst>
    <dgm:cxn modelId="{6C86F516-7144-413D-B8A3-54EC460DD0C5}" type="presOf" srcId="{1125F546-D9BB-4AF6-B784-EEC25AB2E0A4}" destId="{A8125486-0183-467E-884B-F5A693CF6DFC}" srcOrd="0" destOrd="0" presId="urn:microsoft.com/office/officeart/2008/layout/LinedList"/>
    <dgm:cxn modelId="{8A5A3B22-C7F6-4DD9-95F4-F55F79B39FD5}" srcId="{60979F9D-A7B2-41C6-A343-5FFFECBF64A7}" destId="{DAACC063-AF1B-4A4B-A636-411742D6DA2A}" srcOrd="1" destOrd="0" parTransId="{30473526-4C6D-44AA-B413-EB169565A755}" sibTransId="{0FA66006-0BBF-48CA-8FB7-A59D19841E88}"/>
    <dgm:cxn modelId="{49644F67-3906-4327-AAAD-BB5A20D4D2BF}" type="presOf" srcId="{60979F9D-A7B2-41C6-A343-5FFFECBF64A7}" destId="{36062DB3-0DC1-459C-BC57-9083CDE43522}" srcOrd="0" destOrd="0" presId="urn:microsoft.com/office/officeart/2008/layout/LinedList"/>
    <dgm:cxn modelId="{05758452-9EEC-46B2-97E9-65FBC3E081A4}" srcId="{60979F9D-A7B2-41C6-A343-5FFFECBF64A7}" destId="{2CB18E5C-5A99-41AE-A956-960615626849}" srcOrd="0" destOrd="0" parTransId="{B43FF7BC-9399-40AE-B3A9-DB4BD21D2B02}" sibTransId="{375CDC38-A163-4B17-BEBA-2EEB2957076D}"/>
    <dgm:cxn modelId="{79AF4792-0176-4454-BE1C-F8989CC938DF}" srcId="{60979F9D-A7B2-41C6-A343-5FFFECBF64A7}" destId="{725D684A-F893-4900-9105-71FF05678944}" srcOrd="3" destOrd="0" parTransId="{5DE31DB2-CE9C-49AE-A1E1-A0D45751C374}" sibTransId="{64A5D663-DDBB-41CB-B453-4DCC1E1673FF}"/>
    <dgm:cxn modelId="{9CA1C4CA-C475-4CEE-B3C7-2E094669B70A}" type="presOf" srcId="{2CB18E5C-5A99-41AE-A956-960615626849}" destId="{D00055BD-B31B-46C9-88D6-A28246E6BC81}" srcOrd="0" destOrd="0" presId="urn:microsoft.com/office/officeart/2008/layout/LinedList"/>
    <dgm:cxn modelId="{D97B74DC-6087-4C9E-97F3-89D2F01AB085}" type="presOf" srcId="{DAACC063-AF1B-4A4B-A636-411742D6DA2A}" destId="{3FC28205-77D1-4302-9183-3055E424A935}" srcOrd="0" destOrd="0" presId="urn:microsoft.com/office/officeart/2008/layout/LinedList"/>
    <dgm:cxn modelId="{A733B6DC-CA71-4CBC-A7B6-D2A286C9201B}" type="presOf" srcId="{725D684A-F893-4900-9105-71FF05678944}" destId="{925CE73C-090F-4045-82BC-DCD1DC79C0F3}" srcOrd="0" destOrd="0" presId="urn:microsoft.com/office/officeart/2008/layout/LinedList"/>
    <dgm:cxn modelId="{B192C6F7-E8C5-40B0-8F00-E26DC33F20B0}" srcId="{60979F9D-A7B2-41C6-A343-5FFFECBF64A7}" destId="{1125F546-D9BB-4AF6-B784-EEC25AB2E0A4}" srcOrd="2" destOrd="0" parTransId="{B134B9D4-3EE3-4C5A-8BA7-2070A8F82753}" sibTransId="{69B373FB-B0C0-4DF9-AD5D-C3D2305E3EAF}"/>
    <dgm:cxn modelId="{83AB7889-D953-45ED-A5A6-63324D844092}" type="presParOf" srcId="{36062DB3-0DC1-459C-BC57-9083CDE43522}" destId="{666526BE-016C-41B2-A11B-82E3915E06A2}" srcOrd="0" destOrd="0" presId="urn:microsoft.com/office/officeart/2008/layout/LinedList"/>
    <dgm:cxn modelId="{5CBEDCD2-D507-45A2-82E9-E872ED7C7BDB}" type="presParOf" srcId="{36062DB3-0DC1-459C-BC57-9083CDE43522}" destId="{B5DBD1ED-6EC0-42FA-AA63-10905117A448}" srcOrd="1" destOrd="0" presId="urn:microsoft.com/office/officeart/2008/layout/LinedList"/>
    <dgm:cxn modelId="{0BCF470F-74B6-4B78-A9F2-303003B4F788}" type="presParOf" srcId="{B5DBD1ED-6EC0-42FA-AA63-10905117A448}" destId="{D00055BD-B31B-46C9-88D6-A28246E6BC81}" srcOrd="0" destOrd="0" presId="urn:microsoft.com/office/officeart/2008/layout/LinedList"/>
    <dgm:cxn modelId="{9F688F77-9B64-4CFD-B238-63F83ED0CF39}" type="presParOf" srcId="{B5DBD1ED-6EC0-42FA-AA63-10905117A448}" destId="{D81A993A-42C7-4CD7-9F26-87C3B6B9A1D1}" srcOrd="1" destOrd="0" presId="urn:microsoft.com/office/officeart/2008/layout/LinedList"/>
    <dgm:cxn modelId="{7C98B83F-D8A2-4977-A1E3-13028A7D5DFE}" type="presParOf" srcId="{36062DB3-0DC1-459C-BC57-9083CDE43522}" destId="{35394BE0-430B-46A0-A4A2-25C3BC294461}" srcOrd="2" destOrd="0" presId="urn:microsoft.com/office/officeart/2008/layout/LinedList"/>
    <dgm:cxn modelId="{A4674C52-F74D-4DFC-A224-2E92BEBF0B8B}" type="presParOf" srcId="{36062DB3-0DC1-459C-BC57-9083CDE43522}" destId="{D64AA993-0DC2-4DF0-9E29-F3D0F6401BEE}" srcOrd="3" destOrd="0" presId="urn:microsoft.com/office/officeart/2008/layout/LinedList"/>
    <dgm:cxn modelId="{9602CC1B-0327-460F-9D52-420C8A7FF98F}" type="presParOf" srcId="{D64AA993-0DC2-4DF0-9E29-F3D0F6401BEE}" destId="{3FC28205-77D1-4302-9183-3055E424A935}" srcOrd="0" destOrd="0" presId="urn:microsoft.com/office/officeart/2008/layout/LinedList"/>
    <dgm:cxn modelId="{4780A5E2-E789-4494-9C4F-EC256364D545}" type="presParOf" srcId="{D64AA993-0DC2-4DF0-9E29-F3D0F6401BEE}" destId="{E90FF757-677B-4DFA-BAD9-2EF3ED45B9DC}" srcOrd="1" destOrd="0" presId="urn:microsoft.com/office/officeart/2008/layout/LinedList"/>
    <dgm:cxn modelId="{A455B900-57F5-471E-9CE2-839030290AA7}" type="presParOf" srcId="{36062DB3-0DC1-459C-BC57-9083CDE43522}" destId="{C318001C-43E7-4C68-8BA5-401BC553DA3C}" srcOrd="4" destOrd="0" presId="urn:microsoft.com/office/officeart/2008/layout/LinedList"/>
    <dgm:cxn modelId="{446743F8-D339-4AAA-B3CA-1AC4E463A5C3}" type="presParOf" srcId="{36062DB3-0DC1-459C-BC57-9083CDE43522}" destId="{367ACACB-46E8-4C5E-B0CD-D8943CD2A815}" srcOrd="5" destOrd="0" presId="urn:microsoft.com/office/officeart/2008/layout/LinedList"/>
    <dgm:cxn modelId="{0E30C5B7-7AA7-406E-8295-61C5462BB007}" type="presParOf" srcId="{367ACACB-46E8-4C5E-B0CD-D8943CD2A815}" destId="{A8125486-0183-467E-884B-F5A693CF6DFC}" srcOrd="0" destOrd="0" presId="urn:microsoft.com/office/officeart/2008/layout/LinedList"/>
    <dgm:cxn modelId="{93820FB3-DD43-4AFF-8AC1-4EAF4DB7C266}" type="presParOf" srcId="{367ACACB-46E8-4C5E-B0CD-D8943CD2A815}" destId="{A50DA679-9C94-4424-A08A-1584585D5F95}" srcOrd="1" destOrd="0" presId="urn:microsoft.com/office/officeart/2008/layout/LinedList"/>
    <dgm:cxn modelId="{2BBA7BFB-D144-439E-8562-89B0CA2CF7F3}" type="presParOf" srcId="{36062DB3-0DC1-459C-BC57-9083CDE43522}" destId="{4D5968E9-F42A-4AC0-838A-71375CDD2C03}" srcOrd="6" destOrd="0" presId="urn:microsoft.com/office/officeart/2008/layout/LinedList"/>
    <dgm:cxn modelId="{8B22BF67-C5FC-4543-9FC6-82FA60F86DF2}" type="presParOf" srcId="{36062DB3-0DC1-459C-BC57-9083CDE43522}" destId="{60FD2F61-DE8C-4C3D-9990-A8195C2628DB}" srcOrd="7" destOrd="0" presId="urn:microsoft.com/office/officeart/2008/layout/LinedList"/>
    <dgm:cxn modelId="{24CAC0F0-FBC3-488E-87A0-3992B2D423E9}" type="presParOf" srcId="{60FD2F61-DE8C-4C3D-9990-A8195C2628DB}" destId="{925CE73C-090F-4045-82BC-DCD1DC79C0F3}" srcOrd="0" destOrd="0" presId="urn:microsoft.com/office/officeart/2008/layout/LinedList"/>
    <dgm:cxn modelId="{2FBA4757-D846-4D26-B37F-F4C6F883579C}" type="presParOf" srcId="{60FD2F61-DE8C-4C3D-9990-A8195C2628DB}" destId="{56C4F5AD-B454-4318-9C9A-C692C450457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098DF12-D79E-463C-8689-20D95EE3A699}"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7AE8221-E4D7-4413-8CA0-94DA12721E54}">
      <dgm:prSet/>
      <dgm:spPr/>
      <dgm:t>
        <a:bodyPr/>
        <a:lstStyle/>
        <a:p>
          <a:pPr>
            <a:defRPr cap="all"/>
          </a:pPr>
          <a:r>
            <a:rPr lang="en-US"/>
            <a:t>Leading by example</a:t>
          </a:r>
        </a:p>
      </dgm:t>
    </dgm:pt>
    <dgm:pt modelId="{D541BC8C-FFA1-4ADB-9CCD-9FD25E67B0BD}" type="parTrans" cxnId="{5D7F891D-5CB1-4039-96AC-3FB9645DECA6}">
      <dgm:prSet/>
      <dgm:spPr/>
      <dgm:t>
        <a:bodyPr/>
        <a:lstStyle/>
        <a:p>
          <a:endParaRPr lang="en-US"/>
        </a:p>
      </dgm:t>
    </dgm:pt>
    <dgm:pt modelId="{B149664E-A1F6-4611-8FCA-2E75161EB274}" type="sibTrans" cxnId="{5D7F891D-5CB1-4039-96AC-3FB9645DECA6}">
      <dgm:prSet/>
      <dgm:spPr/>
      <dgm:t>
        <a:bodyPr/>
        <a:lstStyle/>
        <a:p>
          <a:endParaRPr lang="en-US"/>
        </a:p>
      </dgm:t>
    </dgm:pt>
    <dgm:pt modelId="{C579D919-06F5-4A6E-B2C6-F0033BC84614}">
      <dgm:prSet/>
      <dgm:spPr/>
      <dgm:t>
        <a:bodyPr/>
        <a:lstStyle/>
        <a:p>
          <a:pPr>
            <a:defRPr cap="all"/>
          </a:pPr>
          <a:r>
            <a:rPr lang="en-US"/>
            <a:t>Consistent application of values</a:t>
          </a:r>
        </a:p>
      </dgm:t>
    </dgm:pt>
    <dgm:pt modelId="{10824582-8E4C-44A7-9E51-B99DD26A13F7}" type="parTrans" cxnId="{ED494D2A-2E4F-4A94-9D24-659FF596DCC2}">
      <dgm:prSet/>
      <dgm:spPr/>
      <dgm:t>
        <a:bodyPr/>
        <a:lstStyle/>
        <a:p>
          <a:endParaRPr lang="en-US"/>
        </a:p>
      </dgm:t>
    </dgm:pt>
    <dgm:pt modelId="{2269CB8A-9013-4AB6-9956-ABA9B7BE0A60}" type="sibTrans" cxnId="{ED494D2A-2E4F-4A94-9D24-659FF596DCC2}">
      <dgm:prSet/>
      <dgm:spPr/>
      <dgm:t>
        <a:bodyPr/>
        <a:lstStyle/>
        <a:p>
          <a:endParaRPr lang="en-US"/>
        </a:p>
      </dgm:t>
    </dgm:pt>
    <dgm:pt modelId="{767A84BC-25D1-4F3C-9287-81E0CE5B5E2B}">
      <dgm:prSet/>
      <dgm:spPr/>
      <dgm:t>
        <a:bodyPr/>
        <a:lstStyle/>
        <a:p>
          <a:pPr>
            <a:defRPr cap="all"/>
          </a:pPr>
          <a:r>
            <a:rPr lang="en-US"/>
            <a:t>Align systems, policies and procedures</a:t>
          </a:r>
        </a:p>
      </dgm:t>
    </dgm:pt>
    <dgm:pt modelId="{8F114D0F-5E89-474F-B027-5407D0316232}" type="parTrans" cxnId="{E7230F77-8F2E-44FA-B260-8BA74BC7E096}">
      <dgm:prSet/>
      <dgm:spPr/>
      <dgm:t>
        <a:bodyPr/>
        <a:lstStyle/>
        <a:p>
          <a:endParaRPr lang="en-US"/>
        </a:p>
      </dgm:t>
    </dgm:pt>
    <dgm:pt modelId="{3F583D3E-1BC9-4621-B987-8E8991FB8CE9}" type="sibTrans" cxnId="{E7230F77-8F2E-44FA-B260-8BA74BC7E096}">
      <dgm:prSet/>
      <dgm:spPr/>
      <dgm:t>
        <a:bodyPr/>
        <a:lstStyle/>
        <a:p>
          <a:endParaRPr lang="en-US"/>
        </a:p>
      </dgm:t>
    </dgm:pt>
    <dgm:pt modelId="{4C530EA4-49C7-44B4-86F2-AB9643C2BEB4}">
      <dgm:prSet/>
      <dgm:spPr/>
      <dgm:t>
        <a:bodyPr/>
        <a:lstStyle/>
        <a:p>
          <a:pPr>
            <a:defRPr cap="all"/>
          </a:pPr>
          <a:r>
            <a:rPr lang="en-US"/>
            <a:t>Visible artefacts of culture</a:t>
          </a:r>
        </a:p>
      </dgm:t>
    </dgm:pt>
    <dgm:pt modelId="{022AE14C-931B-4181-9D3F-A2B9FBE57455}" type="parTrans" cxnId="{3A46829D-61A2-4373-916A-DFB2CFCDBE91}">
      <dgm:prSet/>
      <dgm:spPr/>
      <dgm:t>
        <a:bodyPr/>
        <a:lstStyle/>
        <a:p>
          <a:endParaRPr lang="en-US"/>
        </a:p>
      </dgm:t>
    </dgm:pt>
    <dgm:pt modelId="{4C6F75FD-322D-450E-BA35-B7CC53FDFC46}" type="sibTrans" cxnId="{3A46829D-61A2-4373-916A-DFB2CFCDBE91}">
      <dgm:prSet/>
      <dgm:spPr/>
      <dgm:t>
        <a:bodyPr/>
        <a:lstStyle/>
        <a:p>
          <a:endParaRPr lang="en-US"/>
        </a:p>
      </dgm:t>
    </dgm:pt>
    <dgm:pt modelId="{141A94F6-94C5-45D4-A5A1-8E6AF816B35B}">
      <dgm:prSet/>
      <dgm:spPr/>
      <dgm:t>
        <a:bodyPr/>
        <a:lstStyle/>
        <a:p>
          <a:pPr>
            <a:defRPr cap="all"/>
          </a:pPr>
          <a:r>
            <a:rPr lang="en-US"/>
            <a:t>Listen, measure, adapt</a:t>
          </a:r>
        </a:p>
      </dgm:t>
    </dgm:pt>
    <dgm:pt modelId="{2784DCBC-0F99-4C9D-B09E-8C434DEB6353}" type="parTrans" cxnId="{7EAC0792-3D1C-49CF-A505-48A3144414FD}">
      <dgm:prSet/>
      <dgm:spPr/>
      <dgm:t>
        <a:bodyPr/>
        <a:lstStyle/>
        <a:p>
          <a:endParaRPr lang="en-US"/>
        </a:p>
      </dgm:t>
    </dgm:pt>
    <dgm:pt modelId="{4ADB1741-65F3-49D6-AC89-7AFDDB24858B}" type="sibTrans" cxnId="{7EAC0792-3D1C-49CF-A505-48A3144414FD}">
      <dgm:prSet/>
      <dgm:spPr/>
      <dgm:t>
        <a:bodyPr/>
        <a:lstStyle/>
        <a:p>
          <a:endParaRPr lang="en-US"/>
        </a:p>
      </dgm:t>
    </dgm:pt>
    <dgm:pt modelId="{2378E0E9-0136-40A9-B3BE-DD5ECA38B18C}" type="pres">
      <dgm:prSet presAssocID="{5098DF12-D79E-463C-8689-20D95EE3A699}" presName="root" presStyleCnt="0">
        <dgm:presLayoutVars>
          <dgm:dir/>
          <dgm:resizeHandles val="exact"/>
        </dgm:presLayoutVars>
      </dgm:prSet>
      <dgm:spPr/>
    </dgm:pt>
    <dgm:pt modelId="{230161FD-E323-476A-9B0D-257DEEA5C50F}" type="pres">
      <dgm:prSet presAssocID="{67AE8221-E4D7-4413-8CA0-94DA12721E54}" presName="compNode" presStyleCnt="0"/>
      <dgm:spPr/>
    </dgm:pt>
    <dgm:pt modelId="{4CCDAF97-7B40-46AD-A21B-911CF9A91F59}" type="pres">
      <dgm:prSet presAssocID="{67AE8221-E4D7-4413-8CA0-94DA12721E54}" presName="iconBgRect" presStyleLbl="bgShp" presStyleIdx="0" presStyleCnt="5"/>
      <dgm:spPr/>
    </dgm:pt>
    <dgm:pt modelId="{E9F75BDD-7D6D-4BD2-B6FE-B073831C9C9F}" type="pres">
      <dgm:prSet presAssocID="{67AE8221-E4D7-4413-8CA0-94DA12721E5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CCDF15B3-4200-4EB5-8F9E-242102B95A85}" type="pres">
      <dgm:prSet presAssocID="{67AE8221-E4D7-4413-8CA0-94DA12721E54}" presName="spaceRect" presStyleCnt="0"/>
      <dgm:spPr/>
    </dgm:pt>
    <dgm:pt modelId="{31D0396C-A0D9-4685-94B5-6213E6A0AC01}" type="pres">
      <dgm:prSet presAssocID="{67AE8221-E4D7-4413-8CA0-94DA12721E54}" presName="textRect" presStyleLbl="revTx" presStyleIdx="0" presStyleCnt="5">
        <dgm:presLayoutVars>
          <dgm:chMax val="1"/>
          <dgm:chPref val="1"/>
        </dgm:presLayoutVars>
      </dgm:prSet>
      <dgm:spPr/>
    </dgm:pt>
    <dgm:pt modelId="{20082E7F-0D88-4CA7-A2CA-34E9F2E89C93}" type="pres">
      <dgm:prSet presAssocID="{B149664E-A1F6-4611-8FCA-2E75161EB274}" presName="sibTrans" presStyleCnt="0"/>
      <dgm:spPr/>
    </dgm:pt>
    <dgm:pt modelId="{7E74A84B-CB1A-4F8D-BA48-115C2C6BFD82}" type="pres">
      <dgm:prSet presAssocID="{C579D919-06F5-4A6E-B2C6-F0033BC84614}" presName="compNode" presStyleCnt="0"/>
      <dgm:spPr/>
    </dgm:pt>
    <dgm:pt modelId="{19D20762-7ECA-4515-BEEA-5794C10A27C6}" type="pres">
      <dgm:prSet presAssocID="{C579D919-06F5-4A6E-B2C6-F0033BC84614}" presName="iconBgRect" presStyleLbl="bgShp" presStyleIdx="1" presStyleCnt="5"/>
      <dgm:spPr/>
    </dgm:pt>
    <dgm:pt modelId="{FEDA8B6E-C3A7-4251-ABCF-BB83B6B0949E}" type="pres">
      <dgm:prSet presAssocID="{C579D919-06F5-4A6E-B2C6-F0033BC8461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5D5B9784-A2A5-4590-AB30-84AF04478988}" type="pres">
      <dgm:prSet presAssocID="{C579D919-06F5-4A6E-B2C6-F0033BC84614}" presName="spaceRect" presStyleCnt="0"/>
      <dgm:spPr/>
    </dgm:pt>
    <dgm:pt modelId="{3D63116C-F1EA-4C9B-AE70-746CF18CAFC0}" type="pres">
      <dgm:prSet presAssocID="{C579D919-06F5-4A6E-B2C6-F0033BC84614}" presName="textRect" presStyleLbl="revTx" presStyleIdx="1" presStyleCnt="5">
        <dgm:presLayoutVars>
          <dgm:chMax val="1"/>
          <dgm:chPref val="1"/>
        </dgm:presLayoutVars>
      </dgm:prSet>
      <dgm:spPr/>
    </dgm:pt>
    <dgm:pt modelId="{EC82B713-AC5D-4B4F-8CCF-7981C7C8A6F1}" type="pres">
      <dgm:prSet presAssocID="{2269CB8A-9013-4AB6-9956-ABA9B7BE0A60}" presName="sibTrans" presStyleCnt="0"/>
      <dgm:spPr/>
    </dgm:pt>
    <dgm:pt modelId="{0EA9A24D-C420-4A33-989E-755479D72058}" type="pres">
      <dgm:prSet presAssocID="{767A84BC-25D1-4F3C-9287-81E0CE5B5E2B}" presName="compNode" presStyleCnt="0"/>
      <dgm:spPr/>
    </dgm:pt>
    <dgm:pt modelId="{1880B425-9F98-4B3D-8897-A1DC810292A2}" type="pres">
      <dgm:prSet presAssocID="{767A84BC-25D1-4F3C-9287-81E0CE5B5E2B}" presName="iconBgRect" presStyleLbl="bgShp" presStyleIdx="2" presStyleCnt="5"/>
      <dgm:spPr/>
    </dgm:pt>
    <dgm:pt modelId="{8FE80656-D01C-420A-BD9A-22BDD5B2F627}" type="pres">
      <dgm:prSet presAssocID="{767A84BC-25D1-4F3C-9287-81E0CE5B5E2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5D95109A-53AD-4297-AD7C-5E3F9683056F}" type="pres">
      <dgm:prSet presAssocID="{767A84BC-25D1-4F3C-9287-81E0CE5B5E2B}" presName="spaceRect" presStyleCnt="0"/>
      <dgm:spPr/>
    </dgm:pt>
    <dgm:pt modelId="{F8624D09-F298-42EC-A32E-DDA1DF3A2541}" type="pres">
      <dgm:prSet presAssocID="{767A84BC-25D1-4F3C-9287-81E0CE5B5E2B}" presName="textRect" presStyleLbl="revTx" presStyleIdx="2" presStyleCnt="5">
        <dgm:presLayoutVars>
          <dgm:chMax val="1"/>
          <dgm:chPref val="1"/>
        </dgm:presLayoutVars>
      </dgm:prSet>
      <dgm:spPr/>
    </dgm:pt>
    <dgm:pt modelId="{D2E33F31-6443-41D4-9CB3-27546B92D2C9}" type="pres">
      <dgm:prSet presAssocID="{3F583D3E-1BC9-4621-B987-8E8991FB8CE9}" presName="sibTrans" presStyleCnt="0"/>
      <dgm:spPr/>
    </dgm:pt>
    <dgm:pt modelId="{9B4161B5-A127-41F6-AD84-FA780B2E0B2D}" type="pres">
      <dgm:prSet presAssocID="{4C530EA4-49C7-44B4-86F2-AB9643C2BEB4}" presName="compNode" presStyleCnt="0"/>
      <dgm:spPr/>
    </dgm:pt>
    <dgm:pt modelId="{729DDB9B-9C47-40AC-B1D2-4B4D6C9CFE29}" type="pres">
      <dgm:prSet presAssocID="{4C530EA4-49C7-44B4-86F2-AB9643C2BEB4}" presName="iconBgRect" presStyleLbl="bgShp" presStyleIdx="3" presStyleCnt="5"/>
      <dgm:spPr/>
    </dgm:pt>
    <dgm:pt modelId="{AEFBE84B-9458-4555-AE9A-A32840180C09}" type="pres">
      <dgm:prSet presAssocID="{4C530EA4-49C7-44B4-86F2-AB9643C2BEB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mall paint brush"/>
        </a:ext>
      </dgm:extLst>
    </dgm:pt>
    <dgm:pt modelId="{FB1069A9-5930-4B7E-B56C-815AD8E3209E}" type="pres">
      <dgm:prSet presAssocID="{4C530EA4-49C7-44B4-86F2-AB9643C2BEB4}" presName="spaceRect" presStyleCnt="0"/>
      <dgm:spPr/>
    </dgm:pt>
    <dgm:pt modelId="{2474CC23-DCE8-4DC5-AD26-59930651F934}" type="pres">
      <dgm:prSet presAssocID="{4C530EA4-49C7-44B4-86F2-AB9643C2BEB4}" presName="textRect" presStyleLbl="revTx" presStyleIdx="3" presStyleCnt="5">
        <dgm:presLayoutVars>
          <dgm:chMax val="1"/>
          <dgm:chPref val="1"/>
        </dgm:presLayoutVars>
      </dgm:prSet>
      <dgm:spPr/>
    </dgm:pt>
    <dgm:pt modelId="{CF4AA4D6-D5F1-4A48-9BF7-2933DCC0B34E}" type="pres">
      <dgm:prSet presAssocID="{4C6F75FD-322D-450E-BA35-B7CC53FDFC46}" presName="sibTrans" presStyleCnt="0"/>
      <dgm:spPr/>
    </dgm:pt>
    <dgm:pt modelId="{56C4822A-17BB-47DF-9F84-8CFCD8B1677D}" type="pres">
      <dgm:prSet presAssocID="{141A94F6-94C5-45D4-A5A1-8E6AF816B35B}" presName="compNode" presStyleCnt="0"/>
      <dgm:spPr/>
    </dgm:pt>
    <dgm:pt modelId="{2655DE79-F606-48E0-8345-5D4F4C2C9454}" type="pres">
      <dgm:prSet presAssocID="{141A94F6-94C5-45D4-A5A1-8E6AF816B35B}" presName="iconBgRect" presStyleLbl="bgShp" presStyleIdx="4" presStyleCnt="5"/>
      <dgm:spPr/>
    </dgm:pt>
    <dgm:pt modelId="{4A0FDD30-0746-4B9A-A3AF-FBD988E7613C}" type="pres">
      <dgm:prSet presAssocID="{141A94F6-94C5-45D4-A5A1-8E6AF816B35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phones"/>
        </a:ext>
      </dgm:extLst>
    </dgm:pt>
    <dgm:pt modelId="{2CE4DF70-5566-41DE-A050-366FFA85AF9A}" type="pres">
      <dgm:prSet presAssocID="{141A94F6-94C5-45D4-A5A1-8E6AF816B35B}" presName="spaceRect" presStyleCnt="0"/>
      <dgm:spPr/>
    </dgm:pt>
    <dgm:pt modelId="{FF65149D-8A4F-4841-8038-F9E505E82889}" type="pres">
      <dgm:prSet presAssocID="{141A94F6-94C5-45D4-A5A1-8E6AF816B35B}" presName="textRect" presStyleLbl="revTx" presStyleIdx="4" presStyleCnt="5">
        <dgm:presLayoutVars>
          <dgm:chMax val="1"/>
          <dgm:chPref val="1"/>
        </dgm:presLayoutVars>
      </dgm:prSet>
      <dgm:spPr/>
    </dgm:pt>
  </dgm:ptLst>
  <dgm:cxnLst>
    <dgm:cxn modelId="{FCFCCD16-A185-4B33-98D4-E55D5D4F0750}" type="presOf" srcId="{767A84BC-25D1-4F3C-9287-81E0CE5B5E2B}" destId="{F8624D09-F298-42EC-A32E-DDA1DF3A2541}" srcOrd="0" destOrd="0" presId="urn:microsoft.com/office/officeart/2018/5/layout/IconCircleLabelList"/>
    <dgm:cxn modelId="{5D7F891D-5CB1-4039-96AC-3FB9645DECA6}" srcId="{5098DF12-D79E-463C-8689-20D95EE3A699}" destId="{67AE8221-E4D7-4413-8CA0-94DA12721E54}" srcOrd="0" destOrd="0" parTransId="{D541BC8C-FFA1-4ADB-9CCD-9FD25E67B0BD}" sibTransId="{B149664E-A1F6-4611-8FCA-2E75161EB274}"/>
    <dgm:cxn modelId="{555DBD24-EF85-4C2C-85AD-6EFCEB6B821F}" type="presOf" srcId="{C579D919-06F5-4A6E-B2C6-F0033BC84614}" destId="{3D63116C-F1EA-4C9B-AE70-746CF18CAFC0}" srcOrd="0" destOrd="0" presId="urn:microsoft.com/office/officeart/2018/5/layout/IconCircleLabelList"/>
    <dgm:cxn modelId="{ED494D2A-2E4F-4A94-9D24-659FF596DCC2}" srcId="{5098DF12-D79E-463C-8689-20D95EE3A699}" destId="{C579D919-06F5-4A6E-B2C6-F0033BC84614}" srcOrd="1" destOrd="0" parTransId="{10824582-8E4C-44A7-9E51-B99DD26A13F7}" sibTransId="{2269CB8A-9013-4AB6-9956-ABA9B7BE0A60}"/>
    <dgm:cxn modelId="{E7230F77-8F2E-44FA-B260-8BA74BC7E096}" srcId="{5098DF12-D79E-463C-8689-20D95EE3A699}" destId="{767A84BC-25D1-4F3C-9287-81E0CE5B5E2B}" srcOrd="2" destOrd="0" parTransId="{8F114D0F-5E89-474F-B027-5407D0316232}" sibTransId="{3F583D3E-1BC9-4621-B987-8E8991FB8CE9}"/>
    <dgm:cxn modelId="{A37B6559-5205-405E-8B6D-B42724BB57F1}" type="presOf" srcId="{5098DF12-D79E-463C-8689-20D95EE3A699}" destId="{2378E0E9-0136-40A9-B3BE-DD5ECA38B18C}" srcOrd="0" destOrd="0" presId="urn:microsoft.com/office/officeart/2018/5/layout/IconCircleLabelList"/>
    <dgm:cxn modelId="{E41B227C-8B42-4A5E-AA6B-7941AC61415F}" type="presOf" srcId="{4C530EA4-49C7-44B4-86F2-AB9643C2BEB4}" destId="{2474CC23-DCE8-4DC5-AD26-59930651F934}" srcOrd="0" destOrd="0" presId="urn:microsoft.com/office/officeart/2018/5/layout/IconCircleLabelList"/>
    <dgm:cxn modelId="{3737AA8E-0C63-4901-896A-F9CC739D0B7F}" type="presOf" srcId="{141A94F6-94C5-45D4-A5A1-8E6AF816B35B}" destId="{FF65149D-8A4F-4841-8038-F9E505E82889}" srcOrd="0" destOrd="0" presId="urn:microsoft.com/office/officeart/2018/5/layout/IconCircleLabelList"/>
    <dgm:cxn modelId="{7EAC0792-3D1C-49CF-A505-48A3144414FD}" srcId="{5098DF12-D79E-463C-8689-20D95EE3A699}" destId="{141A94F6-94C5-45D4-A5A1-8E6AF816B35B}" srcOrd="4" destOrd="0" parTransId="{2784DCBC-0F99-4C9D-B09E-8C434DEB6353}" sibTransId="{4ADB1741-65F3-49D6-AC89-7AFDDB24858B}"/>
    <dgm:cxn modelId="{3A46829D-61A2-4373-916A-DFB2CFCDBE91}" srcId="{5098DF12-D79E-463C-8689-20D95EE3A699}" destId="{4C530EA4-49C7-44B4-86F2-AB9643C2BEB4}" srcOrd="3" destOrd="0" parTransId="{022AE14C-931B-4181-9D3F-A2B9FBE57455}" sibTransId="{4C6F75FD-322D-450E-BA35-B7CC53FDFC46}"/>
    <dgm:cxn modelId="{65365BA8-4DA9-4177-B4B3-E151D4764FA0}" type="presOf" srcId="{67AE8221-E4D7-4413-8CA0-94DA12721E54}" destId="{31D0396C-A0D9-4685-94B5-6213E6A0AC01}" srcOrd="0" destOrd="0" presId="urn:microsoft.com/office/officeart/2018/5/layout/IconCircleLabelList"/>
    <dgm:cxn modelId="{1864A757-236D-499A-BF8B-9A35C6F0B6CC}" type="presParOf" srcId="{2378E0E9-0136-40A9-B3BE-DD5ECA38B18C}" destId="{230161FD-E323-476A-9B0D-257DEEA5C50F}" srcOrd="0" destOrd="0" presId="urn:microsoft.com/office/officeart/2018/5/layout/IconCircleLabelList"/>
    <dgm:cxn modelId="{065AA11B-47FB-4051-B8B5-6C45F36B5E97}" type="presParOf" srcId="{230161FD-E323-476A-9B0D-257DEEA5C50F}" destId="{4CCDAF97-7B40-46AD-A21B-911CF9A91F59}" srcOrd="0" destOrd="0" presId="urn:microsoft.com/office/officeart/2018/5/layout/IconCircleLabelList"/>
    <dgm:cxn modelId="{B174A9F6-A9EC-474A-A266-D221E98F8579}" type="presParOf" srcId="{230161FD-E323-476A-9B0D-257DEEA5C50F}" destId="{E9F75BDD-7D6D-4BD2-B6FE-B073831C9C9F}" srcOrd="1" destOrd="0" presId="urn:microsoft.com/office/officeart/2018/5/layout/IconCircleLabelList"/>
    <dgm:cxn modelId="{D40D97C0-9965-4D84-9569-FE470619A33F}" type="presParOf" srcId="{230161FD-E323-476A-9B0D-257DEEA5C50F}" destId="{CCDF15B3-4200-4EB5-8F9E-242102B95A85}" srcOrd="2" destOrd="0" presId="urn:microsoft.com/office/officeart/2018/5/layout/IconCircleLabelList"/>
    <dgm:cxn modelId="{AA2CE378-27CC-474C-AEB2-49C3760754B1}" type="presParOf" srcId="{230161FD-E323-476A-9B0D-257DEEA5C50F}" destId="{31D0396C-A0D9-4685-94B5-6213E6A0AC01}" srcOrd="3" destOrd="0" presId="urn:microsoft.com/office/officeart/2018/5/layout/IconCircleLabelList"/>
    <dgm:cxn modelId="{95D6E630-2102-49A6-B2E6-8DC74B44AA93}" type="presParOf" srcId="{2378E0E9-0136-40A9-B3BE-DD5ECA38B18C}" destId="{20082E7F-0D88-4CA7-A2CA-34E9F2E89C93}" srcOrd="1" destOrd="0" presId="urn:microsoft.com/office/officeart/2018/5/layout/IconCircleLabelList"/>
    <dgm:cxn modelId="{C0FB5ECE-C8DA-498E-A778-A097F90119E7}" type="presParOf" srcId="{2378E0E9-0136-40A9-B3BE-DD5ECA38B18C}" destId="{7E74A84B-CB1A-4F8D-BA48-115C2C6BFD82}" srcOrd="2" destOrd="0" presId="urn:microsoft.com/office/officeart/2018/5/layout/IconCircleLabelList"/>
    <dgm:cxn modelId="{F6368CDD-4771-442B-8C95-61CEF1E445C5}" type="presParOf" srcId="{7E74A84B-CB1A-4F8D-BA48-115C2C6BFD82}" destId="{19D20762-7ECA-4515-BEEA-5794C10A27C6}" srcOrd="0" destOrd="0" presId="urn:microsoft.com/office/officeart/2018/5/layout/IconCircleLabelList"/>
    <dgm:cxn modelId="{B9EE652C-E86C-4C72-B8CB-C7E9F90020DF}" type="presParOf" srcId="{7E74A84B-CB1A-4F8D-BA48-115C2C6BFD82}" destId="{FEDA8B6E-C3A7-4251-ABCF-BB83B6B0949E}" srcOrd="1" destOrd="0" presId="urn:microsoft.com/office/officeart/2018/5/layout/IconCircleLabelList"/>
    <dgm:cxn modelId="{C20CCB98-B3F3-4D4E-BAAA-EA61C5005A6B}" type="presParOf" srcId="{7E74A84B-CB1A-4F8D-BA48-115C2C6BFD82}" destId="{5D5B9784-A2A5-4590-AB30-84AF04478988}" srcOrd="2" destOrd="0" presId="urn:microsoft.com/office/officeart/2018/5/layout/IconCircleLabelList"/>
    <dgm:cxn modelId="{3389BBBE-97C0-4113-8C36-EA561BEE5C62}" type="presParOf" srcId="{7E74A84B-CB1A-4F8D-BA48-115C2C6BFD82}" destId="{3D63116C-F1EA-4C9B-AE70-746CF18CAFC0}" srcOrd="3" destOrd="0" presId="urn:microsoft.com/office/officeart/2018/5/layout/IconCircleLabelList"/>
    <dgm:cxn modelId="{9C287611-C31A-4670-BA96-9A6E53DE2A6E}" type="presParOf" srcId="{2378E0E9-0136-40A9-B3BE-DD5ECA38B18C}" destId="{EC82B713-AC5D-4B4F-8CCF-7981C7C8A6F1}" srcOrd="3" destOrd="0" presId="urn:microsoft.com/office/officeart/2018/5/layout/IconCircleLabelList"/>
    <dgm:cxn modelId="{1B96ECE1-F9F6-4993-8AA4-348088913417}" type="presParOf" srcId="{2378E0E9-0136-40A9-B3BE-DD5ECA38B18C}" destId="{0EA9A24D-C420-4A33-989E-755479D72058}" srcOrd="4" destOrd="0" presId="urn:microsoft.com/office/officeart/2018/5/layout/IconCircleLabelList"/>
    <dgm:cxn modelId="{B0BE67F1-887E-43D2-8466-43F442973824}" type="presParOf" srcId="{0EA9A24D-C420-4A33-989E-755479D72058}" destId="{1880B425-9F98-4B3D-8897-A1DC810292A2}" srcOrd="0" destOrd="0" presId="urn:microsoft.com/office/officeart/2018/5/layout/IconCircleLabelList"/>
    <dgm:cxn modelId="{868B96E4-632C-459E-A0FE-355488C9122A}" type="presParOf" srcId="{0EA9A24D-C420-4A33-989E-755479D72058}" destId="{8FE80656-D01C-420A-BD9A-22BDD5B2F627}" srcOrd="1" destOrd="0" presId="urn:microsoft.com/office/officeart/2018/5/layout/IconCircleLabelList"/>
    <dgm:cxn modelId="{950EF1D9-6490-4827-AD9B-67194F327AA2}" type="presParOf" srcId="{0EA9A24D-C420-4A33-989E-755479D72058}" destId="{5D95109A-53AD-4297-AD7C-5E3F9683056F}" srcOrd="2" destOrd="0" presId="urn:microsoft.com/office/officeart/2018/5/layout/IconCircleLabelList"/>
    <dgm:cxn modelId="{C9310EE1-3236-449F-9BD3-C1478E17166C}" type="presParOf" srcId="{0EA9A24D-C420-4A33-989E-755479D72058}" destId="{F8624D09-F298-42EC-A32E-DDA1DF3A2541}" srcOrd="3" destOrd="0" presId="urn:microsoft.com/office/officeart/2018/5/layout/IconCircleLabelList"/>
    <dgm:cxn modelId="{E4C11BCC-21F2-4AB9-A4CF-D139C14969BD}" type="presParOf" srcId="{2378E0E9-0136-40A9-B3BE-DD5ECA38B18C}" destId="{D2E33F31-6443-41D4-9CB3-27546B92D2C9}" srcOrd="5" destOrd="0" presId="urn:microsoft.com/office/officeart/2018/5/layout/IconCircleLabelList"/>
    <dgm:cxn modelId="{75DCEA7A-9FE0-432C-9AB1-A4D1631FF7AC}" type="presParOf" srcId="{2378E0E9-0136-40A9-B3BE-DD5ECA38B18C}" destId="{9B4161B5-A127-41F6-AD84-FA780B2E0B2D}" srcOrd="6" destOrd="0" presId="urn:microsoft.com/office/officeart/2018/5/layout/IconCircleLabelList"/>
    <dgm:cxn modelId="{B58659B1-B296-40F1-81F8-06C92706ED70}" type="presParOf" srcId="{9B4161B5-A127-41F6-AD84-FA780B2E0B2D}" destId="{729DDB9B-9C47-40AC-B1D2-4B4D6C9CFE29}" srcOrd="0" destOrd="0" presId="urn:microsoft.com/office/officeart/2018/5/layout/IconCircleLabelList"/>
    <dgm:cxn modelId="{241EBD29-3984-42EF-A7A9-A72B26E95F4D}" type="presParOf" srcId="{9B4161B5-A127-41F6-AD84-FA780B2E0B2D}" destId="{AEFBE84B-9458-4555-AE9A-A32840180C09}" srcOrd="1" destOrd="0" presId="urn:microsoft.com/office/officeart/2018/5/layout/IconCircleLabelList"/>
    <dgm:cxn modelId="{08BC57AA-25C9-4D68-8E10-C05FE0BBCB33}" type="presParOf" srcId="{9B4161B5-A127-41F6-AD84-FA780B2E0B2D}" destId="{FB1069A9-5930-4B7E-B56C-815AD8E3209E}" srcOrd="2" destOrd="0" presId="urn:microsoft.com/office/officeart/2018/5/layout/IconCircleLabelList"/>
    <dgm:cxn modelId="{D5A1813E-17E8-469A-A23B-0A4ED50689E0}" type="presParOf" srcId="{9B4161B5-A127-41F6-AD84-FA780B2E0B2D}" destId="{2474CC23-DCE8-4DC5-AD26-59930651F934}" srcOrd="3" destOrd="0" presId="urn:microsoft.com/office/officeart/2018/5/layout/IconCircleLabelList"/>
    <dgm:cxn modelId="{84C6F35A-B887-446D-A70A-17B03CFAED7E}" type="presParOf" srcId="{2378E0E9-0136-40A9-B3BE-DD5ECA38B18C}" destId="{CF4AA4D6-D5F1-4A48-9BF7-2933DCC0B34E}" srcOrd="7" destOrd="0" presId="urn:microsoft.com/office/officeart/2018/5/layout/IconCircleLabelList"/>
    <dgm:cxn modelId="{EA2AC0CF-5549-49EE-905D-1B91D82FDFF7}" type="presParOf" srcId="{2378E0E9-0136-40A9-B3BE-DD5ECA38B18C}" destId="{56C4822A-17BB-47DF-9F84-8CFCD8B1677D}" srcOrd="8" destOrd="0" presId="urn:microsoft.com/office/officeart/2018/5/layout/IconCircleLabelList"/>
    <dgm:cxn modelId="{9DBD06D4-80CC-4185-AE0C-4A2907337E80}" type="presParOf" srcId="{56C4822A-17BB-47DF-9F84-8CFCD8B1677D}" destId="{2655DE79-F606-48E0-8345-5D4F4C2C9454}" srcOrd="0" destOrd="0" presId="urn:microsoft.com/office/officeart/2018/5/layout/IconCircleLabelList"/>
    <dgm:cxn modelId="{231303E6-CAE3-4AB1-8A21-C64AAF2DDB85}" type="presParOf" srcId="{56C4822A-17BB-47DF-9F84-8CFCD8B1677D}" destId="{4A0FDD30-0746-4B9A-A3AF-FBD988E7613C}" srcOrd="1" destOrd="0" presId="urn:microsoft.com/office/officeart/2018/5/layout/IconCircleLabelList"/>
    <dgm:cxn modelId="{7267856B-63FF-4A57-A775-40BB2ED8AD9E}" type="presParOf" srcId="{56C4822A-17BB-47DF-9F84-8CFCD8B1677D}" destId="{2CE4DF70-5566-41DE-A050-366FFA85AF9A}" srcOrd="2" destOrd="0" presId="urn:microsoft.com/office/officeart/2018/5/layout/IconCircleLabelList"/>
    <dgm:cxn modelId="{E3680047-1762-467C-A52D-5B7E059F9B6B}" type="presParOf" srcId="{56C4822A-17BB-47DF-9F84-8CFCD8B1677D}" destId="{FF65149D-8A4F-4841-8038-F9E505E8288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EC403E1-F61D-4C55-9C6D-477E4F3DB62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729D4DD-24B2-4319-898E-D042FC444F9A}">
      <dgm:prSet/>
      <dgm:spPr/>
      <dgm:t>
        <a:bodyPr/>
        <a:lstStyle/>
        <a:p>
          <a:r>
            <a:rPr lang="en-US"/>
            <a:t>How employees communicate their views and influence matters that affect them at work</a:t>
          </a:r>
        </a:p>
      </dgm:t>
    </dgm:pt>
    <dgm:pt modelId="{B3410071-36F4-4449-891B-04AD19A2E65C}" type="parTrans" cxnId="{C4757A6C-11EB-4277-856D-24C528F467BD}">
      <dgm:prSet/>
      <dgm:spPr/>
      <dgm:t>
        <a:bodyPr/>
        <a:lstStyle/>
        <a:p>
          <a:endParaRPr lang="en-US"/>
        </a:p>
      </dgm:t>
    </dgm:pt>
    <dgm:pt modelId="{2E3E5A7C-2747-4DDC-9BC0-53681C47A90F}" type="sibTrans" cxnId="{C4757A6C-11EB-4277-856D-24C528F467BD}">
      <dgm:prSet/>
      <dgm:spPr/>
      <dgm:t>
        <a:bodyPr/>
        <a:lstStyle/>
        <a:p>
          <a:endParaRPr lang="en-US"/>
        </a:p>
      </dgm:t>
    </dgm:pt>
    <dgm:pt modelId="{DAFA14C2-DBE2-47EA-B4EE-A2FA4B0E8755}">
      <dgm:prSet/>
      <dgm:spPr/>
      <dgm:t>
        <a:bodyPr/>
        <a:lstStyle/>
        <a:p>
          <a:r>
            <a:rPr lang="en-US"/>
            <a:t>For employers – this is about building trust, innovation, productivity and improvement</a:t>
          </a:r>
        </a:p>
      </dgm:t>
    </dgm:pt>
    <dgm:pt modelId="{6D186C71-0934-470D-AA57-87B91FC2548D}" type="parTrans" cxnId="{54C9785F-29D0-42E9-B225-EF6F4221DB02}">
      <dgm:prSet/>
      <dgm:spPr/>
      <dgm:t>
        <a:bodyPr/>
        <a:lstStyle/>
        <a:p>
          <a:endParaRPr lang="en-US"/>
        </a:p>
      </dgm:t>
    </dgm:pt>
    <dgm:pt modelId="{C219C5A9-A277-41BD-BF60-E5C7836B182C}" type="sibTrans" cxnId="{54C9785F-29D0-42E9-B225-EF6F4221DB02}">
      <dgm:prSet/>
      <dgm:spPr/>
      <dgm:t>
        <a:bodyPr/>
        <a:lstStyle/>
        <a:p>
          <a:endParaRPr lang="en-US"/>
        </a:p>
      </dgm:t>
    </dgm:pt>
    <dgm:pt modelId="{655C1D64-CFC8-4D27-9AD8-205346BEB0C1}">
      <dgm:prSet/>
      <dgm:spPr/>
      <dgm:t>
        <a:bodyPr/>
        <a:lstStyle/>
        <a:p>
          <a:r>
            <a:rPr lang="en-US"/>
            <a:t>For employees – can lead to feeling valued, increased job satisfaction, influence and opportunities for development</a:t>
          </a:r>
        </a:p>
      </dgm:t>
    </dgm:pt>
    <dgm:pt modelId="{1DA3C045-C60F-4A85-AC31-F4E142E8A38A}" type="parTrans" cxnId="{305C59BC-F914-4BD8-ABF7-7E46E1AADBFD}">
      <dgm:prSet/>
      <dgm:spPr/>
      <dgm:t>
        <a:bodyPr/>
        <a:lstStyle/>
        <a:p>
          <a:endParaRPr lang="en-US"/>
        </a:p>
      </dgm:t>
    </dgm:pt>
    <dgm:pt modelId="{F91DB1DE-F48B-4470-9A82-8076D458FA44}" type="sibTrans" cxnId="{305C59BC-F914-4BD8-ABF7-7E46E1AADBFD}">
      <dgm:prSet/>
      <dgm:spPr/>
      <dgm:t>
        <a:bodyPr/>
        <a:lstStyle/>
        <a:p>
          <a:endParaRPr lang="en-US"/>
        </a:p>
      </dgm:t>
    </dgm:pt>
    <dgm:pt modelId="{05CC71C0-7E26-443B-99F9-6A28FDF10A0A}">
      <dgm:prSet/>
      <dgm:spPr/>
      <dgm:t>
        <a:bodyPr/>
        <a:lstStyle/>
        <a:p>
          <a:r>
            <a:rPr lang="en-US"/>
            <a:t>Integral to what we refer to as "good work"</a:t>
          </a:r>
        </a:p>
      </dgm:t>
    </dgm:pt>
    <dgm:pt modelId="{FC0BA8EF-5440-41EB-9742-DA17C6CF4804}" type="parTrans" cxnId="{F3574088-4E9E-48D0-AA77-1ECB9E95B3AB}">
      <dgm:prSet/>
      <dgm:spPr/>
      <dgm:t>
        <a:bodyPr/>
        <a:lstStyle/>
        <a:p>
          <a:endParaRPr lang="en-US"/>
        </a:p>
      </dgm:t>
    </dgm:pt>
    <dgm:pt modelId="{10CBB29D-735A-4280-B2EA-016EA108AFE9}" type="sibTrans" cxnId="{F3574088-4E9E-48D0-AA77-1ECB9E95B3AB}">
      <dgm:prSet/>
      <dgm:spPr/>
      <dgm:t>
        <a:bodyPr/>
        <a:lstStyle/>
        <a:p>
          <a:endParaRPr lang="en-US"/>
        </a:p>
      </dgm:t>
    </dgm:pt>
    <dgm:pt modelId="{F63B7210-82EC-4A4C-84F5-82663238A303}">
      <dgm:prSet/>
      <dgm:spPr/>
      <dgm:t>
        <a:bodyPr/>
        <a:lstStyle/>
        <a:p>
          <a:r>
            <a:rPr lang="en-US"/>
            <a:t>Employee silence – not a good thing</a:t>
          </a:r>
        </a:p>
      </dgm:t>
    </dgm:pt>
    <dgm:pt modelId="{8ED87DBF-60E7-4D23-90B5-436D644EFF04}" type="parTrans" cxnId="{12783E44-4FDC-410E-B005-58FD4AD161CA}">
      <dgm:prSet/>
      <dgm:spPr/>
      <dgm:t>
        <a:bodyPr/>
        <a:lstStyle/>
        <a:p>
          <a:endParaRPr lang="en-US"/>
        </a:p>
      </dgm:t>
    </dgm:pt>
    <dgm:pt modelId="{C2AC8E2E-1A38-4DB4-AFC1-51F858C104BF}" type="sibTrans" cxnId="{12783E44-4FDC-410E-B005-58FD4AD161CA}">
      <dgm:prSet/>
      <dgm:spPr/>
      <dgm:t>
        <a:bodyPr/>
        <a:lstStyle/>
        <a:p>
          <a:endParaRPr lang="en-US"/>
        </a:p>
      </dgm:t>
    </dgm:pt>
    <dgm:pt modelId="{70782221-66CF-4771-89E5-E8A5C1539392}" type="pres">
      <dgm:prSet presAssocID="{8EC403E1-F61D-4C55-9C6D-477E4F3DB620}" presName="root" presStyleCnt="0">
        <dgm:presLayoutVars>
          <dgm:dir/>
          <dgm:resizeHandles val="exact"/>
        </dgm:presLayoutVars>
      </dgm:prSet>
      <dgm:spPr/>
    </dgm:pt>
    <dgm:pt modelId="{5FA3FE18-FC9A-4D0F-AF6E-48EC6059C35C}" type="pres">
      <dgm:prSet presAssocID="{7729D4DD-24B2-4319-898E-D042FC444F9A}" presName="compNode" presStyleCnt="0"/>
      <dgm:spPr/>
    </dgm:pt>
    <dgm:pt modelId="{AFCE0992-7B40-4DB4-9209-6ED24A7A6FAE}" type="pres">
      <dgm:prSet presAssocID="{7729D4DD-24B2-4319-898E-D042FC444F9A}" presName="bgRect" presStyleLbl="bgShp" presStyleIdx="0" presStyleCnt="5"/>
      <dgm:spPr/>
    </dgm:pt>
    <dgm:pt modelId="{7EA65422-EAC6-4DB0-912D-F97DBC6A02E7}" type="pres">
      <dgm:prSet presAssocID="{7729D4DD-24B2-4319-898E-D042FC444F9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A1F97F1B-C3A4-4E21-B556-865684445057}" type="pres">
      <dgm:prSet presAssocID="{7729D4DD-24B2-4319-898E-D042FC444F9A}" presName="spaceRect" presStyleCnt="0"/>
      <dgm:spPr/>
    </dgm:pt>
    <dgm:pt modelId="{A760B96C-72C8-465C-8BB0-46C998FF0DB9}" type="pres">
      <dgm:prSet presAssocID="{7729D4DD-24B2-4319-898E-D042FC444F9A}" presName="parTx" presStyleLbl="revTx" presStyleIdx="0" presStyleCnt="5">
        <dgm:presLayoutVars>
          <dgm:chMax val="0"/>
          <dgm:chPref val="0"/>
        </dgm:presLayoutVars>
      </dgm:prSet>
      <dgm:spPr/>
    </dgm:pt>
    <dgm:pt modelId="{18815E75-21EC-48A2-BBA3-255793C2FF8E}" type="pres">
      <dgm:prSet presAssocID="{2E3E5A7C-2747-4DDC-9BC0-53681C47A90F}" presName="sibTrans" presStyleCnt="0"/>
      <dgm:spPr/>
    </dgm:pt>
    <dgm:pt modelId="{1C3FBF2C-A2DC-4D9E-8175-C1902C744E1C}" type="pres">
      <dgm:prSet presAssocID="{DAFA14C2-DBE2-47EA-B4EE-A2FA4B0E8755}" presName="compNode" presStyleCnt="0"/>
      <dgm:spPr/>
    </dgm:pt>
    <dgm:pt modelId="{5F5B45FE-01F0-41CF-B9C1-FDC3E75A46C1}" type="pres">
      <dgm:prSet presAssocID="{DAFA14C2-DBE2-47EA-B4EE-A2FA4B0E8755}" presName="bgRect" presStyleLbl="bgShp" presStyleIdx="1" presStyleCnt="5"/>
      <dgm:spPr/>
    </dgm:pt>
    <dgm:pt modelId="{B7DCBD34-125A-486E-9DD3-7F1AAAAD7370}" type="pres">
      <dgm:prSet presAssocID="{DAFA14C2-DBE2-47EA-B4EE-A2FA4B0E875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2961A957-8490-4866-AC66-612543CA6E6E}" type="pres">
      <dgm:prSet presAssocID="{DAFA14C2-DBE2-47EA-B4EE-A2FA4B0E8755}" presName="spaceRect" presStyleCnt="0"/>
      <dgm:spPr/>
    </dgm:pt>
    <dgm:pt modelId="{92101147-D168-4DB8-99FE-9EAFB1DC10EA}" type="pres">
      <dgm:prSet presAssocID="{DAFA14C2-DBE2-47EA-B4EE-A2FA4B0E8755}" presName="parTx" presStyleLbl="revTx" presStyleIdx="1" presStyleCnt="5">
        <dgm:presLayoutVars>
          <dgm:chMax val="0"/>
          <dgm:chPref val="0"/>
        </dgm:presLayoutVars>
      </dgm:prSet>
      <dgm:spPr/>
    </dgm:pt>
    <dgm:pt modelId="{F69B6D31-197A-43A6-A3B8-5CD1CC9F910B}" type="pres">
      <dgm:prSet presAssocID="{C219C5A9-A277-41BD-BF60-E5C7836B182C}" presName="sibTrans" presStyleCnt="0"/>
      <dgm:spPr/>
    </dgm:pt>
    <dgm:pt modelId="{BB883C70-C9C8-477D-9E8D-CD185FC1EF1E}" type="pres">
      <dgm:prSet presAssocID="{655C1D64-CFC8-4D27-9AD8-205346BEB0C1}" presName="compNode" presStyleCnt="0"/>
      <dgm:spPr/>
    </dgm:pt>
    <dgm:pt modelId="{01DB740F-611B-41BE-84C1-199CA6EAA470}" type="pres">
      <dgm:prSet presAssocID="{655C1D64-CFC8-4D27-9AD8-205346BEB0C1}" presName="bgRect" presStyleLbl="bgShp" presStyleIdx="2" presStyleCnt="5"/>
      <dgm:spPr/>
    </dgm:pt>
    <dgm:pt modelId="{7CFD5EDF-DB83-4592-88C8-0B60F7B45CBB}" type="pres">
      <dgm:prSet presAssocID="{655C1D64-CFC8-4D27-9AD8-205346BEB0C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85126A06-2E0F-4D99-9A97-28C9A5235A09}" type="pres">
      <dgm:prSet presAssocID="{655C1D64-CFC8-4D27-9AD8-205346BEB0C1}" presName="spaceRect" presStyleCnt="0"/>
      <dgm:spPr/>
    </dgm:pt>
    <dgm:pt modelId="{4D018D0B-806C-4FC1-9B5C-D7DF3F4C0F42}" type="pres">
      <dgm:prSet presAssocID="{655C1D64-CFC8-4D27-9AD8-205346BEB0C1}" presName="parTx" presStyleLbl="revTx" presStyleIdx="2" presStyleCnt="5">
        <dgm:presLayoutVars>
          <dgm:chMax val="0"/>
          <dgm:chPref val="0"/>
        </dgm:presLayoutVars>
      </dgm:prSet>
      <dgm:spPr/>
    </dgm:pt>
    <dgm:pt modelId="{3DB5F0BB-F2F9-4D62-866B-DAB157E011C5}" type="pres">
      <dgm:prSet presAssocID="{F91DB1DE-F48B-4470-9A82-8076D458FA44}" presName="sibTrans" presStyleCnt="0"/>
      <dgm:spPr/>
    </dgm:pt>
    <dgm:pt modelId="{86CE395F-37B9-4E75-9891-60F77A00BA2B}" type="pres">
      <dgm:prSet presAssocID="{05CC71C0-7E26-443B-99F9-6A28FDF10A0A}" presName="compNode" presStyleCnt="0"/>
      <dgm:spPr/>
    </dgm:pt>
    <dgm:pt modelId="{EC5726F4-D632-4D2B-8DFE-CD4EB7F4E5DE}" type="pres">
      <dgm:prSet presAssocID="{05CC71C0-7E26-443B-99F9-6A28FDF10A0A}" presName="bgRect" presStyleLbl="bgShp" presStyleIdx="3" presStyleCnt="5"/>
      <dgm:spPr/>
    </dgm:pt>
    <dgm:pt modelId="{C6E080AD-E255-496A-BE89-C34A0FBA9FD7}" type="pres">
      <dgm:prSet presAssocID="{05CC71C0-7E26-443B-99F9-6A28FDF10A0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AEEB8441-9330-4567-AEBD-AD58B1784FE0}" type="pres">
      <dgm:prSet presAssocID="{05CC71C0-7E26-443B-99F9-6A28FDF10A0A}" presName="spaceRect" presStyleCnt="0"/>
      <dgm:spPr/>
    </dgm:pt>
    <dgm:pt modelId="{4314F653-0FB3-4D63-BC8C-9B258393F0F5}" type="pres">
      <dgm:prSet presAssocID="{05CC71C0-7E26-443B-99F9-6A28FDF10A0A}" presName="parTx" presStyleLbl="revTx" presStyleIdx="3" presStyleCnt="5">
        <dgm:presLayoutVars>
          <dgm:chMax val="0"/>
          <dgm:chPref val="0"/>
        </dgm:presLayoutVars>
      </dgm:prSet>
      <dgm:spPr/>
    </dgm:pt>
    <dgm:pt modelId="{2AF366EC-9877-4654-BA7F-EB13C622CC08}" type="pres">
      <dgm:prSet presAssocID="{10CBB29D-735A-4280-B2EA-016EA108AFE9}" presName="sibTrans" presStyleCnt="0"/>
      <dgm:spPr/>
    </dgm:pt>
    <dgm:pt modelId="{1853F049-728F-4B30-A0DC-324A08B2E611}" type="pres">
      <dgm:prSet presAssocID="{F63B7210-82EC-4A4C-84F5-82663238A303}" presName="compNode" presStyleCnt="0"/>
      <dgm:spPr/>
    </dgm:pt>
    <dgm:pt modelId="{2C733814-A1EF-4BE5-B50F-A3A5A8510310}" type="pres">
      <dgm:prSet presAssocID="{F63B7210-82EC-4A4C-84F5-82663238A303}" presName="bgRect" presStyleLbl="bgShp" presStyleIdx="4" presStyleCnt="5"/>
      <dgm:spPr/>
    </dgm:pt>
    <dgm:pt modelId="{27A3D471-3043-4228-A303-C12E4A37C242}" type="pres">
      <dgm:prSet presAssocID="{F63B7210-82EC-4A4C-84F5-82663238A30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ute Speaker"/>
        </a:ext>
      </dgm:extLst>
    </dgm:pt>
    <dgm:pt modelId="{780B0F5E-CF97-48FA-A06F-D0CB43882310}" type="pres">
      <dgm:prSet presAssocID="{F63B7210-82EC-4A4C-84F5-82663238A303}" presName="spaceRect" presStyleCnt="0"/>
      <dgm:spPr/>
    </dgm:pt>
    <dgm:pt modelId="{A86DCE88-9A59-442E-BDF9-9E755100BAE8}" type="pres">
      <dgm:prSet presAssocID="{F63B7210-82EC-4A4C-84F5-82663238A303}" presName="parTx" presStyleLbl="revTx" presStyleIdx="4" presStyleCnt="5">
        <dgm:presLayoutVars>
          <dgm:chMax val="0"/>
          <dgm:chPref val="0"/>
        </dgm:presLayoutVars>
      </dgm:prSet>
      <dgm:spPr/>
    </dgm:pt>
  </dgm:ptLst>
  <dgm:cxnLst>
    <dgm:cxn modelId="{D5D3AB37-C457-4413-8611-B175F97529DE}" type="presOf" srcId="{DAFA14C2-DBE2-47EA-B4EE-A2FA4B0E8755}" destId="{92101147-D168-4DB8-99FE-9EAFB1DC10EA}" srcOrd="0" destOrd="0" presId="urn:microsoft.com/office/officeart/2018/2/layout/IconVerticalSolidList"/>
    <dgm:cxn modelId="{F133C239-E864-4869-B3B5-5EF3D5F9A1D7}" type="presOf" srcId="{655C1D64-CFC8-4D27-9AD8-205346BEB0C1}" destId="{4D018D0B-806C-4FC1-9B5C-D7DF3F4C0F42}" srcOrd="0" destOrd="0" presId="urn:microsoft.com/office/officeart/2018/2/layout/IconVerticalSolidList"/>
    <dgm:cxn modelId="{54C9785F-29D0-42E9-B225-EF6F4221DB02}" srcId="{8EC403E1-F61D-4C55-9C6D-477E4F3DB620}" destId="{DAFA14C2-DBE2-47EA-B4EE-A2FA4B0E8755}" srcOrd="1" destOrd="0" parTransId="{6D186C71-0934-470D-AA57-87B91FC2548D}" sibTransId="{C219C5A9-A277-41BD-BF60-E5C7836B182C}"/>
    <dgm:cxn modelId="{12783E44-4FDC-410E-B005-58FD4AD161CA}" srcId="{8EC403E1-F61D-4C55-9C6D-477E4F3DB620}" destId="{F63B7210-82EC-4A4C-84F5-82663238A303}" srcOrd="4" destOrd="0" parTransId="{8ED87DBF-60E7-4D23-90B5-436D644EFF04}" sibTransId="{C2AC8E2E-1A38-4DB4-AFC1-51F858C104BF}"/>
    <dgm:cxn modelId="{C4757A6C-11EB-4277-856D-24C528F467BD}" srcId="{8EC403E1-F61D-4C55-9C6D-477E4F3DB620}" destId="{7729D4DD-24B2-4319-898E-D042FC444F9A}" srcOrd="0" destOrd="0" parTransId="{B3410071-36F4-4449-891B-04AD19A2E65C}" sibTransId="{2E3E5A7C-2747-4DDC-9BC0-53681C47A90F}"/>
    <dgm:cxn modelId="{5C357B7B-9D3F-4058-BF37-50A6630FFB4D}" type="presOf" srcId="{8EC403E1-F61D-4C55-9C6D-477E4F3DB620}" destId="{70782221-66CF-4771-89E5-E8A5C1539392}" srcOrd="0" destOrd="0" presId="urn:microsoft.com/office/officeart/2018/2/layout/IconVerticalSolidList"/>
    <dgm:cxn modelId="{F008CC7C-82C2-4DC8-87F7-77FCACE0F2A2}" type="presOf" srcId="{F63B7210-82EC-4A4C-84F5-82663238A303}" destId="{A86DCE88-9A59-442E-BDF9-9E755100BAE8}" srcOrd="0" destOrd="0" presId="urn:microsoft.com/office/officeart/2018/2/layout/IconVerticalSolidList"/>
    <dgm:cxn modelId="{F3574088-4E9E-48D0-AA77-1ECB9E95B3AB}" srcId="{8EC403E1-F61D-4C55-9C6D-477E4F3DB620}" destId="{05CC71C0-7E26-443B-99F9-6A28FDF10A0A}" srcOrd="3" destOrd="0" parTransId="{FC0BA8EF-5440-41EB-9742-DA17C6CF4804}" sibTransId="{10CBB29D-735A-4280-B2EA-016EA108AFE9}"/>
    <dgm:cxn modelId="{36C0BB91-E8DD-4DBF-826A-2294E32D2B21}" type="presOf" srcId="{7729D4DD-24B2-4319-898E-D042FC444F9A}" destId="{A760B96C-72C8-465C-8BB0-46C998FF0DB9}" srcOrd="0" destOrd="0" presId="urn:microsoft.com/office/officeart/2018/2/layout/IconVerticalSolidList"/>
    <dgm:cxn modelId="{327D2094-AFB8-4AA0-9F67-C026972FBA97}" type="presOf" srcId="{05CC71C0-7E26-443B-99F9-6A28FDF10A0A}" destId="{4314F653-0FB3-4D63-BC8C-9B258393F0F5}" srcOrd="0" destOrd="0" presId="urn:microsoft.com/office/officeart/2018/2/layout/IconVerticalSolidList"/>
    <dgm:cxn modelId="{305C59BC-F914-4BD8-ABF7-7E46E1AADBFD}" srcId="{8EC403E1-F61D-4C55-9C6D-477E4F3DB620}" destId="{655C1D64-CFC8-4D27-9AD8-205346BEB0C1}" srcOrd="2" destOrd="0" parTransId="{1DA3C045-C60F-4A85-AC31-F4E142E8A38A}" sibTransId="{F91DB1DE-F48B-4470-9A82-8076D458FA44}"/>
    <dgm:cxn modelId="{12C6AF70-DB35-4CA5-8EB1-137EC7497D7A}" type="presParOf" srcId="{70782221-66CF-4771-89E5-E8A5C1539392}" destId="{5FA3FE18-FC9A-4D0F-AF6E-48EC6059C35C}" srcOrd="0" destOrd="0" presId="urn:microsoft.com/office/officeart/2018/2/layout/IconVerticalSolidList"/>
    <dgm:cxn modelId="{19328BBC-29DB-4F70-B9C0-6FB3F5D63002}" type="presParOf" srcId="{5FA3FE18-FC9A-4D0F-AF6E-48EC6059C35C}" destId="{AFCE0992-7B40-4DB4-9209-6ED24A7A6FAE}" srcOrd="0" destOrd="0" presId="urn:microsoft.com/office/officeart/2018/2/layout/IconVerticalSolidList"/>
    <dgm:cxn modelId="{63A9F3E7-4372-4A7E-A432-B2F7E560D742}" type="presParOf" srcId="{5FA3FE18-FC9A-4D0F-AF6E-48EC6059C35C}" destId="{7EA65422-EAC6-4DB0-912D-F97DBC6A02E7}" srcOrd="1" destOrd="0" presId="urn:microsoft.com/office/officeart/2018/2/layout/IconVerticalSolidList"/>
    <dgm:cxn modelId="{03C43AB4-067B-445A-98BE-32995D5C35D3}" type="presParOf" srcId="{5FA3FE18-FC9A-4D0F-AF6E-48EC6059C35C}" destId="{A1F97F1B-C3A4-4E21-B556-865684445057}" srcOrd="2" destOrd="0" presId="urn:microsoft.com/office/officeart/2018/2/layout/IconVerticalSolidList"/>
    <dgm:cxn modelId="{AFBEA9CD-3341-46C4-9CB1-DE80708FFC9E}" type="presParOf" srcId="{5FA3FE18-FC9A-4D0F-AF6E-48EC6059C35C}" destId="{A760B96C-72C8-465C-8BB0-46C998FF0DB9}" srcOrd="3" destOrd="0" presId="urn:microsoft.com/office/officeart/2018/2/layout/IconVerticalSolidList"/>
    <dgm:cxn modelId="{CEF9C1F2-E4FF-49D1-898E-6472F061C3F0}" type="presParOf" srcId="{70782221-66CF-4771-89E5-E8A5C1539392}" destId="{18815E75-21EC-48A2-BBA3-255793C2FF8E}" srcOrd="1" destOrd="0" presId="urn:microsoft.com/office/officeart/2018/2/layout/IconVerticalSolidList"/>
    <dgm:cxn modelId="{4175871F-0573-4ABE-A37D-2026CB068068}" type="presParOf" srcId="{70782221-66CF-4771-89E5-E8A5C1539392}" destId="{1C3FBF2C-A2DC-4D9E-8175-C1902C744E1C}" srcOrd="2" destOrd="0" presId="urn:microsoft.com/office/officeart/2018/2/layout/IconVerticalSolidList"/>
    <dgm:cxn modelId="{A049C0D6-CAF1-427D-BB7B-6E7596AE8C87}" type="presParOf" srcId="{1C3FBF2C-A2DC-4D9E-8175-C1902C744E1C}" destId="{5F5B45FE-01F0-41CF-B9C1-FDC3E75A46C1}" srcOrd="0" destOrd="0" presId="urn:microsoft.com/office/officeart/2018/2/layout/IconVerticalSolidList"/>
    <dgm:cxn modelId="{724DD1C8-036D-4818-8916-D9405B3D7324}" type="presParOf" srcId="{1C3FBF2C-A2DC-4D9E-8175-C1902C744E1C}" destId="{B7DCBD34-125A-486E-9DD3-7F1AAAAD7370}" srcOrd="1" destOrd="0" presId="urn:microsoft.com/office/officeart/2018/2/layout/IconVerticalSolidList"/>
    <dgm:cxn modelId="{9AEDF56C-7FD6-4296-979C-817C8F19E58E}" type="presParOf" srcId="{1C3FBF2C-A2DC-4D9E-8175-C1902C744E1C}" destId="{2961A957-8490-4866-AC66-612543CA6E6E}" srcOrd="2" destOrd="0" presId="urn:microsoft.com/office/officeart/2018/2/layout/IconVerticalSolidList"/>
    <dgm:cxn modelId="{B6EDCE2E-E0EB-4B65-9FBD-21F49FEABC1F}" type="presParOf" srcId="{1C3FBF2C-A2DC-4D9E-8175-C1902C744E1C}" destId="{92101147-D168-4DB8-99FE-9EAFB1DC10EA}" srcOrd="3" destOrd="0" presId="urn:microsoft.com/office/officeart/2018/2/layout/IconVerticalSolidList"/>
    <dgm:cxn modelId="{650C2EBC-523C-46E2-A4C9-6869659E7A71}" type="presParOf" srcId="{70782221-66CF-4771-89E5-E8A5C1539392}" destId="{F69B6D31-197A-43A6-A3B8-5CD1CC9F910B}" srcOrd="3" destOrd="0" presId="urn:microsoft.com/office/officeart/2018/2/layout/IconVerticalSolidList"/>
    <dgm:cxn modelId="{51260A2B-3B9D-448A-8C43-F0A76A66F875}" type="presParOf" srcId="{70782221-66CF-4771-89E5-E8A5C1539392}" destId="{BB883C70-C9C8-477D-9E8D-CD185FC1EF1E}" srcOrd="4" destOrd="0" presId="urn:microsoft.com/office/officeart/2018/2/layout/IconVerticalSolidList"/>
    <dgm:cxn modelId="{3643B137-7896-4741-AEA2-D113B1CCC12D}" type="presParOf" srcId="{BB883C70-C9C8-477D-9E8D-CD185FC1EF1E}" destId="{01DB740F-611B-41BE-84C1-199CA6EAA470}" srcOrd="0" destOrd="0" presId="urn:microsoft.com/office/officeart/2018/2/layout/IconVerticalSolidList"/>
    <dgm:cxn modelId="{E6E6C710-C8F1-4050-9A23-C47DE34FD40D}" type="presParOf" srcId="{BB883C70-C9C8-477D-9E8D-CD185FC1EF1E}" destId="{7CFD5EDF-DB83-4592-88C8-0B60F7B45CBB}" srcOrd="1" destOrd="0" presId="urn:microsoft.com/office/officeart/2018/2/layout/IconVerticalSolidList"/>
    <dgm:cxn modelId="{D23327AA-0762-4FDD-B7CB-51265081EA36}" type="presParOf" srcId="{BB883C70-C9C8-477D-9E8D-CD185FC1EF1E}" destId="{85126A06-2E0F-4D99-9A97-28C9A5235A09}" srcOrd="2" destOrd="0" presId="urn:microsoft.com/office/officeart/2018/2/layout/IconVerticalSolidList"/>
    <dgm:cxn modelId="{0AF35722-C9FA-464E-9DFF-12B23E89F7FC}" type="presParOf" srcId="{BB883C70-C9C8-477D-9E8D-CD185FC1EF1E}" destId="{4D018D0B-806C-4FC1-9B5C-D7DF3F4C0F42}" srcOrd="3" destOrd="0" presId="urn:microsoft.com/office/officeart/2018/2/layout/IconVerticalSolidList"/>
    <dgm:cxn modelId="{BF4137EA-6713-4EBB-A17F-647D4ADE11C3}" type="presParOf" srcId="{70782221-66CF-4771-89E5-E8A5C1539392}" destId="{3DB5F0BB-F2F9-4D62-866B-DAB157E011C5}" srcOrd="5" destOrd="0" presId="urn:microsoft.com/office/officeart/2018/2/layout/IconVerticalSolidList"/>
    <dgm:cxn modelId="{C5EFCC9B-2FC3-4086-A567-9290F03954A0}" type="presParOf" srcId="{70782221-66CF-4771-89E5-E8A5C1539392}" destId="{86CE395F-37B9-4E75-9891-60F77A00BA2B}" srcOrd="6" destOrd="0" presId="urn:microsoft.com/office/officeart/2018/2/layout/IconVerticalSolidList"/>
    <dgm:cxn modelId="{D5E6ED99-CE1A-4D4D-A71B-0BC83152335A}" type="presParOf" srcId="{86CE395F-37B9-4E75-9891-60F77A00BA2B}" destId="{EC5726F4-D632-4D2B-8DFE-CD4EB7F4E5DE}" srcOrd="0" destOrd="0" presId="urn:microsoft.com/office/officeart/2018/2/layout/IconVerticalSolidList"/>
    <dgm:cxn modelId="{E59936B0-EBDD-445C-B8B1-E78DD862F298}" type="presParOf" srcId="{86CE395F-37B9-4E75-9891-60F77A00BA2B}" destId="{C6E080AD-E255-496A-BE89-C34A0FBA9FD7}" srcOrd="1" destOrd="0" presId="urn:microsoft.com/office/officeart/2018/2/layout/IconVerticalSolidList"/>
    <dgm:cxn modelId="{3C3F9722-5FB5-4824-BEBB-1AF3FABFBBCA}" type="presParOf" srcId="{86CE395F-37B9-4E75-9891-60F77A00BA2B}" destId="{AEEB8441-9330-4567-AEBD-AD58B1784FE0}" srcOrd="2" destOrd="0" presId="urn:microsoft.com/office/officeart/2018/2/layout/IconVerticalSolidList"/>
    <dgm:cxn modelId="{44BF40FF-055B-4B70-A327-B8BC05A3B6FA}" type="presParOf" srcId="{86CE395F-37B9-4E75-9891-60F77A00BA2B}" destId="{4314F653-0FB3-4D63-BC8C-9B258393F0F5}" srcOrd="3" destOrd="0" presId="urn:microsoft.com/office/officeart/2018/2/layout/IconVerticalSolidList"/>
    <dgm:cxn modelId="{45EC0803-58A0-4286-AE94-13CC800B2426}" type="presParOf" srcId="{70782221-66CF-4771-89E5-E8A5C1539392}" destId="{2AF366EC-9877-4654-BA7F-EB13C622CC08}" srcOrd="7" destOrd="0" presId="urn:microsoft.com/office/officeart/2018/2/layout/IconVerticalSolidList"/>
    <dgm:cxn modelId="{3729DFDA-A0B8-4E0A-A716-0B6FB461CE98}" type="presParOf" srcId="{70782221-66CF-4771-89E5-E8A5C1539392}" destId="{1853F049-728F-4B30-A0DC-324A08B2E611}" srcOrd="8" destOrd="0" presId="urn:microsoft.com/office/officeart/2018/2/layout/IconVerticalSolidList"/>
    <dgm:cxn modelId="{79EF9620-158E-4659-839E-F8CE3E85E06D}" type="presParOf" srcId="{1853F049-728F-4B30-A0DC-324A08B2E611}" destId="{2C733814-A1EF-4BE5-B50F-A3A5A8510310}" srcOrd="0" destOrd="0" presId="urn:microsoft.com/office/officeart/2018/2/layout/IconVerticalSolidList"/>
    <dgm:cxn modelId="{7A2085D3-0FE8-4A14-B2AF-33635155353D}" type="presParOf" srcId="{1853F049-728F-4B30-A0DC-324A08B2E611}" destId="{27A3D471-3043-4228-A303-C12E4A37C242}" srcOrd="1" destOrd="0" presId="urn:microsoft.com/office/officeart/2018/2/layout/IconVerticalSolidList"/>
    <dgm:cxn modelId="{930D0E4A-BE52-4C39-BD7F-B9414FFA2556}" type="presParOf" srcId="{1853F049-728F-4B30-A0DC-324A08B2E611}" destId="{780B0F5E-CF97-48FA-A06F-D0CB43882310}" srcOrd="2" destOrd="0" presId="urn:microsoft.com/office/officeart/2018/2/layout/IconVerticalSolidList"/>
    <dgm:cxn modelId="{8EBE5198-DCA2-4AC3-8D6E-F2C00B804314}" type="presParOf" srcId="{1853F049-728F-4B30-A0DC-324A08B2E611}" destId="{A86DCE88-9A59-442E-BDF9-9E755100BAE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95490-EBBA-40FF-823F-358D43FE70C9}">
      <dsp:nvSpPr>
        <dsp:cNvPr id="0" name=""/>
        <dsp:cNvSpPr/>
      </dsp:nvSpPr>
      <dsp:spPr>
        <a:xfrm>
          <a:off x="0" y="611"/>
          <a:ext cx="7306056" cy="14313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093EAF-3BF6-4FA8-A93B-758A942242DC}">
      <dsp:nvSpPr>
        <dsp:cNvPr id="0" name=""/>
        <dsp:cNvSpPr/>
      </dsp:nvSpPr>
      <dsp:spPr>
        <a:xfrm>
          <a:off x="432980" y="322663"/>
          <a:ext cx="787236" cy="7872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6D95D2-F4D1-4165-A81A-D2FB50B7A61F}">
      <dsp:nvSpPr>
        <dsp:cNvPr id="0" name=""/>
        <dsp:cNvSpPr/>
      </dsp:nvSpPr>
      <dsp:spPr>
        <a:xfrm>
          <a:off x="1653197" y="611"/>
          <a:ext cx="5652858" cy="1431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483" tIns="151483" rIns="151483" bIns="151483" numCol="1" spcCol="1270" anchor="ctr" anchorCtr="0">
          <a:noAutofit/>
        </a:bodyPr>
        <a:lstStyle/>
        <a:p>
          <a:pPr marL="0" lvl="0" indent="0" algn="l" defTabSz="889000">
            <a:lnSpc>
              <a:spcPct val="90000"/>
            </a:lnSpc>
            <a:spcBef>
              <a:spcPct val="0"/>
            </a:spcBef>
            <a:spcAft>
              <a:spcPct val="35000"/>
            </a:spcAft>
            <a:buNone/>
          </a:pPr>
          <a:r>
            <a:rPr lang="en-US" sz="2000" kern="1200"/>
            <a:t>Analyse and evaluate the roles and skills required of managers to successfully manage performance</a:t>
          </a:r>
        </a:p>
      </dsp:txBody>
      <dsp:txXfrm>
        <a:off x="1653197" y="611"/>
        <a:ext cx="5652858" cy="1431339"/>
      </dsp:txXfrm>
    </dsp:sp>
    <dsp:sp modelId="{FDC4E388-3AE2-4438-9BC2-C5520E34E300}">
      <dsp:nvSpPr>
        <dsp:cNvPr id="0" name=""/>
        <dsp:cNvSpPr/>
      </dsp:nvSpPr>
      <dsp:spPr>
        <a:xfrm>
          <a:off x="0" y="1789786"/>
          <a:ext cx="7306056" cy="14313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588102-0446-469C-B922-8F456AEA521D}">
      <dsp:nvSpPr>
        <dsp:cNvPr id="0" name=""/>
        <dsp:cNvSpPr/>
      </dsp:nvSpPr>
      <dsp:spPr>
        <a:xfrm>
          <a:off x="432980" y="2111837"/>
          <a:ext cx="787236" cy="7872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283DC0-ECD5-4391-93B7-BBA1840C9D95}">
      <dsp:nvSpPr>
        <dsp:cNvPr id="0" name=""/>
        <dsp:cNvSpPr/>
      </dsp:nvSpPr>
      <dsp:spPr>
        <a:xfrm>
          <a:off x="1653197" y="1789786"/>
          <a:ext cx="5652858" cy="1431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483" tIns="151483" rIns="151483" bIns="151483" numCol="1" spcCol="1270" anchor="ctr" anchorCtr="0">
          <a:noAutofit/>
        </a:bodyPr>
        <a:lstStyle/>
        <a:p>
          <a:pPr marL="0" lvl="0" indent="0" algn="l" defTabSz="889000">
            <a:lnSpc>
              <a:spcPct val="90000"/>
            </a:lnSpc>
            <a:spcBef>
              <a:spcPct val="0"/>
            </a:spcBef>
            <a:spcAft>
              <a:spcPct val="35000"/>
            </a:spcAft>
            <a:buNone/>
          </a:pPr>
          <a:r>
            <a:rPr lang="en-US" sz="2000" kern="1200"/>
            <a:t>Evaluate and apply a range of theories and models that support effective people management</a:t>
          </a:r>
        </a:p>
      </dsp:txBody>
      <dsp:txXfrm>
        <a:off x="1653197" y="1789786"/>
        <a:ext cx="5652858" cy="1431339"/>
      </dsp:txXfrm>
    </dsp:sp>
    <dsp:sp modelId="{61AAF539-592A-4179-87BE-A89473DCDA19}">
      <dsp:nvSpPr>
        <dsp:cNvPr id="0" name=""/>
        <dsp:cNvSpPr/>
      </dsp:nvSpPr>
      <dsp:spPr>
        <a:xfrm>
          <a:off x="0" y="3578960"/>
          <a:ext cx="7306056" cy="14313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C81421-B24D-4052-A518-57C853573A3F}">
      <dsp:nvSpPr>
        <dsp:cNvPr id="0" name=""/>
        <dsp:cNvSpPr/>
      </dsp:nvSpPr>
      <dsp:spPr>
        <a:xfrm>
          <a:off x="432980" y="3901012"/>
          <a:ext cx="787236" cy="7872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C722FD-A8D0-4109-864B-5F7ECD0EA5B3}">
      <dsp:nvSpPr>
        <dsp:cNvPr id="0" name=""/>
        <dsp:cNvSpPr/>
      </dsp:nvSpPr>
      <dsp:spPr>
        <a:xfrm>
          <a:off x="1653197" y="3578960"/>
          <a:ext cx="5652858" cy="1431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483" tIns="151483" rIns="151483" bIns="151483" numCol="1" spcCol="1270" anchor="ctr" anchorCtr="0">
          <a:noAutofit/>
        </a:bodyPr>
        <a:lstStyle/>
        <a:p>
          <a:pPr marL="0" lvl="0" indent="0" algn="l" defTabSz="889000">
            <a:lnSpc>
              <a:spcPct val="90000"/>
            </a:lnSpc>
            <a:spcBef>
              <a:spcPct val="0"/>
            </a:spcBef>
            <a:spcAft>
              <a:spcPct val="35000"/>
            </a:spcAft>
            <a:buNone/>
          </a:pPr>
          <a:r>
            <a:rPr lang="en-US" sz="2000" kern="1200"/>
            <a:t>Critically assess how the impact of an organisation's culture affects how people are managed (or as I see it, impacts how they behave)</a:t>
          </a:r>
        </a:p>
      </dsp:txBody>
      <dsp:txXfrm>
        <a:off x="1653197" y="3578960"/>
        <a:ext cx="5652858" cy="14313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AADEBA-1DE6-4498-82FB-ED60FEEF4D94}">
      <dsp:nvSpPr>
        <dsp:cNvPr id="0" name=""/>
        <dsp:cNvSpPr/>
      </dsp:nvSpPr>
      <dsp:spPr>
        <a:xfrm>
          <a:off x="6700" y="626777"/>
          <a:ext cx="2094651" cy="2513582"/>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905" tIns="0" rIns="206905" bIns="330200" numCol="1" spcCol="1270" anchor="t" anchorCtr="0">
          <a:noAutofit/>
        </a:bodyPr>
        <a:lstStyle/>
        <a:p>
          <a:pPr marL="0" lvl="0" indent="0" algn="l" defTabSz="755650">
            <a:lnSpc>
              <a:spcPct val="90000"/>
            </a:lnSpc>
            <a:spcBef>
              <a:spcPct val="0"/>
            </a:spcBef>
            <a:spcAft>
              <a:spcPct val="35000"/>
            </a:spcAft>
            <a:buNone/>
          </a:pPr>
          <a:r>
            <a:rPr lang="en-US" sz="1700" kern="1200"/>
            <a:t>We watched a video that talked about conscious leadership </a:t>
          </a:r>
        </a:p>
      </dsp:txBody>
      <dsp:txXfrm>
        <a:off x="6700" y="1632210"/>
        <a:ext cx="2094651" cy="1508149"/>
      </dsp:txXfrm>
    </dsp:sp>
    <dsp:sp modelId="{AA016807-DE4E-4770-BC83-02BE2DD9F829}">
      <dsp:nvSpPr>
        <dsp:cNvPr id="0" name=""/>
        <dsp:cNvSpPr/>
      </dsp:nvSpPr>
      <dsp:spPr>
        <a:xfrm>
          <a:off x="6700" y="626777"/>
          <a:ext cx="2094651" cy="100543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6905" tIns="165100" rIns="206905" bIns="165100" numCol="1" spcCol="1270" anchor="ctr" anchorCtr="0">
          <a:noAutofit/>
        </a:bodyPr>
        <a:lstStyle/>
        <a:p>
          <a:pPr marL="0" lvl="0" indent="0" algn="l" defTabSz="2178050">
            <a:lnSpc>
              <a:spcPct val="90000"/>
            </a:lnSpc>
            <a:spcBef>
              <a:spcPct val="0"/>
            </a:spcBef>
            <a:spcAft>
              <a:spcPct val="35000"/>
            </a:spcAft>
            <a:buNone/>
          </a:pPr>
          <a:r>
            <a:rPr lang="en-US" sz="4900" kern="1200"/>
            <a:t>01</a:t>
          </a:r>
        </a:p>
      </dsp:txBody>
      <dsp:txXfrm>
        <a:off x="6700" y="626777"/>
        <a:ext cx="2094651" cy="1005432"/>
      </dsp:txXfrm>
    </dsp:sp>
    <dsp:sp modelId="{C85E43BC-3E22-404F-A778-5D4E77B2E7AB}">
      <dsp:nvSpPr>
        <dsp:cNvPr id="0" name=""/>
        <dsp:cNvSpPr/>
      </dsp:nvSpPr>
      <dsp:spPr>
        <a:xfrm>
          <a:off x="2268924" y="626777"/>
          <a:ext cx="2094651" cy="251358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905" tIns="0" rIns="206905" bIns="330200" numCol="1" spcCol="1270" anchor="t" anchorCtr="0">
          <a:noAutofit/>
        </a:bodyPr>
        <a:lstStyle/>
        <a:p>
          <a:pPr marL="0" lvl="0" indent="0" algn="l" defTabSz="755650">
            <a:lnSpc>
              <a:spcPct val="90000"/>
            </a:lnSpc>
            <a:spcBef>
              <a:spcPct val="0"/>
            </a:spcBef>
            <a:spcAft>
              <a:spcPct val="35000"/>
            </a:spcAft>
            <a:buNone/>
          </a:pPr>
          <a:r>
            <a:rPr lang="en-US" sz="1700" kern="1200"/>
            <a:t>We discussed how we can behave "above and below the line"</a:t>
          </a:r>
        </a:p>
      </dsp:txBody>
      <dsp:txXfrm>
        <a:off x="2268924" y="1632210"/>
        <a:ext cx="2094651" cy="1508149"/>
      </dsp:txXfrm>
    </dsp:sp>
    <dsp:sp modelId="{14866782-3F29-4344-93A8-7CBA34246BB1}">
      <dsp:nvSpPr>
        <dsp:cNvPr id="0" name=""/>
        <dsp:cNvSpPr/>
      </dsp:nvSpPr>
      <dsp:spPr>
        <a:xfrm>
          <a:off x="2268924" y="626777"/>
          <a:ext cx="2094651" cy="100543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6905" tIns="165100" rIns="206905" bIns="165100" numCol="1" spcCol="1270" anchor="ctr" anchorCtr="0">
          <a:noAutofit/>
        </a:bodyPr>
        <a:lstStyle/>
        <a:p>
          <a:pPr marL="0" lvl="0" indent="0" algn="l" defTabSz="2178050">
            <a:lnSpc>
              <a:spcPct val="90000"/>
            </a:lnSpc>
            <a:spcBef>
              <a:spcPct val="0"/>
            </a:spcBef>
            <a:spcAft>
              <a:spcPct val="35000"/>
            </a:spcAft>
            <a:buNone/>
          </a:pPr>
          <a:r>
            <a:rPr lang="en-US" sz="4900" kern="1200"/>
            <a:t>02</a:t>
          </a:r>
        </a:p>
      </dsp:txBody>
      <dsp:txXfrm>
        <a:off x="2268924" y="626777"/>
        <a:ext cx="2094651" cy="1005432"/>
      </dsp:txXfrm>
    </dsp:sp>
    <dsp:sp modelId="{FA2BC35E-28C9-4F87-A8FB-D21341AB1969}">
      <dsp:nvSpPr>
        <dsp:cNvPr id="0" name=""/>
        <dsp:cNvSpPr/>
      </dsp:nvSpPr>
      <dsp:spPr>
        <a:xfrm>
          <a:off x="4531149" y="626777"/>
          <a:ext cx="2094651" cy="2513582"/>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905" tIns="0" rIns="206905" bIns="330200" numCol="1" spcCol="1270" anchor="t" anchorCtr="0">
          <a:noAutofit/>
        </a:bodyPr>
        <a:lstStyle/>
        <a:p>
          <a:pPr marL="0" lvl="0" indent="0" algn="l" defTabSz="755650">
            <a:lnSpc>
              <a:spcPct val="90000"/>
            </a:lnSpc>
            <a:spcBef>
              <a:spcPct val="0"/>
            </a:spcBef>
            <a:spcAft>
              <a:spcPct val="35000"/>
            </a:spcAft>
            <a:buNone/>
          </a:pPr>
          <a:r>
            <a:rPr lang="en-US" sz="1700" kern="1200"/>
            <a:t>How leaders behave at work impacts us all </a:t>
          </a:r>
        </a:p>
      </dsp:txBody>
      <dsp:txXfrm>
        <a:off x="4531149" y="1632210"/>
        <a:ext cx="2094651" cy="1508149"/>
      </dsp:txXfrm>
    </dsp:sp>
    <dsp:sp modelId="{484CFA8B-A909-41A0-9A7C-3953DC4446AA}">
      <dsp:nvSpPr>
        <dsp:cNvPr id="0" name=""/>
        <dsp:cNvSpPr/>
      </dsp:nvSpPr>
      <dsp:spPr>
        <a:xfrm>
          <a:off x="4531149" y="626777"/>
          <a:ext cx="2094651" cy="100543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6905" tIns="165100" rIns="206905" bIns="165100" numCol="1" spcCol="1270" anchor="ctr" anchorCtr="0">
          <a:noAutofit/>
        </a:bodyPr>
        <a:lstStyle/>
        <a:p>
          <a:pPr marL="0" lvl="0" indent="0" algn="l" defTabSz="2178050">
            <a:lnSpc>
              <a:spcPct val="90000"/>
            </a:lnSpc>
            <a:spcBef>
              <a:spcPct val="0"/>
            </a:spcBef>
            <a:spcAft>
              <a:spcPct val="35000"/>
            </a:spcAft>
            <a:buNone/>
          </a:pPr>
          <a:r>
            <a:rPr lang="en-US" sz="4900" kern="1200"/>
            <a:t>03</a:t>
          </a:r>
        </a:p>
      </dsp:txBody>
      <dsp:txXfrm>
        <a:off x="4531149" y="626777"/>
        <a:ext cx="2094651" cy="1005432"/>
      </dsp:txXfrm>
    </dsp:sp>
    <dsp:sp modelId="{8933325B-1B9B-45CB-9556-3959FA37EE45}">
      <dsp:nvSpPr>
        <dsp:cNvPr id="0" name=""/>
        <dsp:cNvSpPr/>
      </dsp:nvSpPr>
      <dsp:spPr>
        <a:xfrm>
          <a:off x="6793373" y="626777"/>
          <a:ext cx="2094651" cy="2513582"/>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905" tIns="0" rIns="206905" bIns="330200" numCol="1" spcCol="1270" anchor="t" anchorCtr="0">
          <a:noAutofit/>
        </a:bodyPr>
        <a:lstStyle/>
        <a:p>
          <a:pPr marL="0" lvl="0" indent="0" algn="l" defTabSz="755650">
            <a:lnSpc>
              <a:spcPct val="90000"/>
            </a:lnSpc>
            <a:spcBef>
              <a:spcPct val="0"/>
            </a:spcBef>
            <a:spcAft>
              <a:spcPct val="35000"/>
            </a:spcAft>
            <a:buNone/>
          </a:pPr>
          <a:r>
            <a:rPr lang="en-US" sz="1700" kern="1200"/>
            <a:t>We also discussed the macro and the micro business environment</a:t>
          </a:r>
        </a:p>
      </dsp:txBody>
      <dsp:txXfrm>
        <a:off x="6793373" y="1632210"/>
        <a:ext cx="2094651" cy="1508149"/>
      </dsp:txXfrm>
    </dsp:sp>
    <dsp:sp modelId="{897FFD3D-B41B-44EF-B674-35DCC637758E}">
      <dsp:nvSpPr>
        <dsp:cNvPr id="0" name=""/>
        <dsp:cNvSpPr/>
      </dsp:nvSpPr>
      <dsp:spPr>
        <a:xfrm>
          <a:off x="6793373" y="626777"/>
          <a:ext cx="2094651" cy="100543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6905" tIns="165100" rIns="206905" bIns="165100" numCol="1" spcCol="1270" anchor="ctr" anchorCtr="0">
          <a:noAutofit/>
        </a:bodyPr>
        <a:lstStyle/>
        <a:p>
          <a:pPr marL="0" lvl="0" indent="0" algn="l" defTabSz="2178050">
            <a:lnSpc>
              <a:spcPct val="90000"/>
            </a:lnSpc>
            <a:spcBef>
              <a:spcPct val="0"/>
            </a:spcBef>
            <a:spcAft>
              <a:spcPct val="35000"/>
            </a:spcAft>
            <a:buNone/>
          </a:pPr>
          <a:r>
            <a:rPr lang="en-US" sz="4900" kern="1200"/>
            <a:t>04</a:t>
          </a:r>
        </a:p>
      </dsp:txBody>
      <dsp:txXfrm>
        <a:off x="6793373" y="626777"/>
        <a:ext cx="2094651" cy="1005432"/>
      </dsp:txXfrm>
    </dsp:sp>
    <dsp:sp modelId="{27932EED-4CA9-49C4-9FDB-25DC74868602}">
      <dsp:nvSpPr>
        <dsp:cNvPr id="0" name=""/>
        <dsp:cNvSpPr/>
      </dsp:nvSpPr>
      <dsp:spPr>
        <a:xfrm>
          <a:off x="9055597" y="626777"/>
          <a:ext cx="2094651" cy="2513582"/>
        </a:xfrm>
        <a:prstGeom prst="rect">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905" tIns="0" rIns="206905" bIns="330200" numCol="1" spcCol="1270" anchor="t" anchorCtr="0">
          <a:noAutofit/>
        </a:bodyPr>
        <a:lstStyle/>
        <a:p>
          <a:pPr marL="0" lvl="0" indent="0" algn="l" defTabSz="755650">
            <a:lnSpc>
              <a:spcPct val="90000"/>
            </a:lnSpc>
            <a:spcBef>
              <a:spcPct val="0"/>
            </a:spcBef>
            <a:spcAft>
              <a:spcPct val="35000"/>
            </a:spcAft>
            <a:buNone/>
          </a:pPr>
          <a:r>
            <a:rPr lang="en-US" sz="1700" kern="1200"/>
            <a:t>PESTLE and SWOT</a:t>
          </a:r>
        </a:p>
      </dsp:txBody>
      <dsp:txXfrm>
        <a:off x="9055597" y="1632210"/>
        <a:ext cx="2094651" cy="1508149"/>
      </dsp:txXfrm>
    </dsp:sp>
    <dsp:sp modelId="{1C3F792F-CD74-4425-A3FD-032616519A44}">
      <dsp:nvSpPr>
        <dsp:cNvPr id="0" name=""/>
        <dsp:cNvSpPr/>
      </dsp:nvSpPr>
      <dsp:spPr>
        <a:xfrm>
          <a:off x="9055597" y="626777"/>
          <a:ext cx="2094651" cy="100543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6905" tIns="165100" rIns="206905" bIns="165100" numCol="1" spcCol="1270" anchor="ctr" anchorCtr="0">
          <a:noAutofit/>
        </a:bodyPr>
        <a:lstStyle/>
        <a:p>
          <a:pPr marL="0" lvl="0" indent="0" algn="l" defTabSz="2178050">
            <a:lnSpc>
              <a:spcPct val="90000"/>
            </a:lnSpc>
            <a:spcBef>
              <a:spcPct val="0"/>
            </a:spcBef>
            <a:spcAft>
              <a:spcPct val="35000"/>
            </a:spcAft>
            <a:buNone/>
          </a:pPr>
          <a:r>
            <a:rPr lang="en-US" sz="4900" kern="1200"/>
            <a:t>05</a:t>
          </a:r>
        </a:p>
      </dsp:txBody>
      <dsp:txXfrm>
        <a:off x="9055597" y="626777"/>
        <a:ext cx="2094651" cy="10054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1F4231-10C2-4A04-817A-439C00E34933}">
      <dsp:nvSpPr>
        <dsp:cNvPr id="0" name=""/>
        <dsp:cNvSpPr/>
      </dsp:nvSpPr>
      <dsp:spPr>
        <a:xfrm>
          <a:off x="0" y="4093"/>
          <a:ext cx="7488936" cy="871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1BA578-8B85-4FB6-8401-BA2F4B5B72C1}">
      <dsp:nvSpPr>
        <dsp:cNvPr id="0" name=""/>
        <dsp:cNvSpPr/>
      </dsp:nvSpPr>
      <dsp:spPr>
        <a:xfrm>
          <a:off x="263745" y="200268"/>
          <a:ext cx="479538" cy="4795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00D75B-C67D-4431-A849-695366261FA7}">
      <dsp:nvSpPr>
        <dsp:cNvPr id="0" name=""/>
        <dsp:cNvSpPr/>
      </dsp:nvSpPr>
      <dsp:spPr>
        <a:xfrm>
          <a:off x="1007030" y="4093"/>
          <a:ext cx="6481905" cy="871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275" tIns="92275" rIns="92275" bIns="92275" numCol="1" spcCol="1270" anchor="ctr" anchorCtr="0">
          <a:noAutofit/>
        </a:bodyPr>
        <a:lstStyle/>
        <a:p>
          <a:pPr marL="0" lvl="0" indent="0" algn="l" defTabSz="844550">
            <a:lnSpc>
              <a:spcPct val="90000"/>
            </a:lnSpc>
            <a:spcBef>
              <a:spcPct val="0"/>
            </a:spcBef>
            <a:spcAft>
              <a:spcPct val="35000"/>
            </a:spcAft>
            <a:buNone/>
          </a:pPr>
          <a:r>
            <a:rPr lang="en-US" sz="1900" kern="1200"/>
            <a:t>Misson – why the organisation exists and </a:t>
          </a:r>
        </a:p>
      </dsp:txBody>
      <dsp:txXfrm>
        <a:off x="1007030" y="4093"/>
        <a:ext cx="6481905" cy="871887"/>
      </dsp:txXfrm>
    </dsp:sp>
    <dsp:sp modelId="{F5450E4B-B944-43A1-8673-3D204D15A46B}">
      <dsp:nvSpPr>
        <dsp:cNvPr id="0" name=""/>
        <dsp:cNvSpPr/>
      </dsp:nvSpPr>
      <dsp:spPr>
        <a:xfrm>
          <a:off x="0" y="1093952"/>
          <a:ext cx="7488936" cy="871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ED0F5C-2F35-42DC-8CDC-BD479B7792D2}">
      <dsp:nvSpPr>
        <dsp:cNvPr id="0" name=""/>
        <dsp:cNvSpPr/>
      </dsp:nvSpPr>
      <dsp:spPr>
        <a:xfrm>
          <a:off x="263745" y="1290127"/>
          <a:ext cx="479538" cy="4795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435791-EC60-407C-94A3-57C3752E7F43}">
      <dsp:nvSpPr>
        <dsp:cNvPr id="0" name=""/>
        <dsp:cNvSpPr/>
      </dsp:nvSpPr>
      <dsp:spPr>
        <a:xfrm>
          <a:off x="1007030" y="1093952"/>
          <a:ext cx="6481905" cy="871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275" tIns="92275" rIns="92275" bIns="92275" numCol="1" spcCol="1270" anchor="ctr" anchorCtr="0">
          <a:noAutofit/>
        </a:bodyPr>
        <a:lstStyle/>
        <a:p>
          <a:pPr marL="0" lvl="0" indent="0" algn="l" defTabSz="844550">
            <a:lnSpc>
              <a:spcPct val="90000"/>
            </a:lnSpc>
            <a:spcBef>
              <a:spcPct val="0"/>
            </a:spcBef>
            <a:spcAft>
              <a:spcPct val="35000"/>
            </a:spcAft>
            <a:buNone/>
          </a:pPr>
          <a:r>
            <a:rPr lang="en-US" sz="1900" kern="1200"/>
            <a:t>Vision – our north star</a:t>
          </a:r>
        </a:p>
      </dsp:txBody>
      <dsp:txXfrm>
        <a:off x="1007030" y="1093952"/>
        <a:ext cx="6481905" cy="871887"/>
      </dsp:txXfrm>
    </dsp:sp>
    <dsp:sp modelId="{00C63CE6-C113-400B-B126-58B0C50D048F}">
      <dsp:nvSpPr>
        <dsp:cNvPr id="0" name=""/>
        <dsp:cNvSpPr/>
      </dsp:nvSpPr>
      <dsp:spPr>
        <a:xfrm>
          <a:off x="0" y="2183812"/>
          <a:ext cx="7488936" cy="871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73BBED-2331-421B-8B3B-A40FA3B8BF13}">
      <dsp:nvSpPr>
        <dsp:cNvPr id="0" name=""/>
        <dsp:cNvSpPr/>
      </dsp:nvSpPr>
      <dsp:spPr>
        <a:xfrm>
          <a:off x="263745" y="2379986"/>
          <a:ext cx="479538" cy="4795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BE32D4-15ED-44F1-962E-3C1EB7E4CE33}">
      <dsp:nvSpPr>
        <dsp:cNvPr id="0" name=""/>
        <dsp:cNvSpPr/>
      </dsp:nvSpPr>
      <dsp:spPr>
        <a:xfrm>
          <a:off x="1007030" y="2183812"/>
          <a:ext cx="6481905" cy="871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275" tIns="92275" rIns="92275" bIns="92275" numCol="1" spcCol="1270" anchor="ctr" anchorCtr="0">
          <a:noAutofit/>
        </a:bodyPr>
        <a:lstStyle/>
        <a:p>
          <a:pPr marL="0" lvl="0" indent="0" algn="l" defTabSz="844550">
            <a:lnSpc>
              <a:spcPct val="90000"/>
            </a:lnSpc>
            <a:spcBef>
              <a:spcPct val="0"/>
            </a:spcBef>
            <a:spcAft>
              <a:spcPct val="35000"/>
            </a:spcAft>
            <a:buNone/>
          </a:pPr>
          <a:r>
            <a:rPr lang="en-US" sz="1900" kern="1200"/>
            <a:t>Values – shapes decision-making, culture and behaviour</a:t>
          </a:r>
        </a:p>
      </dsp:txBody>
      <dsp:txXfrm>
        <a:off x="1007030" y="2183812"/>
        <a:ext cx="6481905" cy="871887"/>
      </dsp:txXfrm>
    </dsp:sp>
    <dsp:sp modelId="{C9953432-D3E8-41BF-B2D0-C7A32B8A2B1A}">
      <dsp:nvSpPr>
        <dsp:cNvPr id="0" name=""/>
        <dsp:cNvSpPr/>
      </dsp:nvSpPr>
      <dsp:spPr>
        <a:xfrm>
          <a:off x="0" y="3273671"/>
          <a:ext cx="7488936" cy="871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A65E80-C093-41F7-BD95-09C6A927650A}">
      <dsp:nvSpPr>
        <dsp:cNvPr id="0" name=""/>
        <dsp:cNvSpPr/>
      </dsp:nvSpPr>
      <dsp:spPr>
        <a:xfrm>
          <a:off x="263745" y="3469846"/>
          <a:ext cx="479538" cy="4795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30BCB8-0CDC-4865-A41D-BD9D766F566E}">
      <dsp:nvSpPr>
        <dsp:cNvPr id="0" name=""/>
        <dsp:cNvSpPr/>
      </dsp:nvSpPr>
      <dsp:spPr>
        <a:xfrm>
          <a:off x="1007030" y="3273671"/>
          <a:ext cx="6481905" cy="871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275" tIns="92275" rIns="92275" bIns="92275" numCol="1" spcCol="1270" anchor="ctr" anchorCtr="0">
          <a:noAutofit/>
        </a:bodyPr>
        <a:lstStyle/>
        <a:p>
          <a:pPr marL="0" lvl="0" indent="0" algn="l" defTabSz="844550">
            <a:lnSpc>
              <a:spcPct val="90000"/>
            </a:lnSpc>
            <a:spcBef>
              <a:spcPct val="0"/>
            </a:spcBef>
            <a:spcAft>
              <a:spcPct val="35000"/>
            </a:spcAft>
            <a:buNone/>
          </a:pPr>
          <a:r>
            <a:rPr lang="en-US" sz="1900" kern="1200"/>
            <a:t>Evidence that these positively impact performance of the organisation </a:t>
          </a:r>
        </a:p>
      </dsp:txBody>
      <dsp:txXfrm>
        <a:off x="1007030" y="3273671"/>
        <a:ext cx="6481905" cy="871887"/>
      </dsp:txXfrm>
    </dsp:sp>
    <dsp:sp modelId="{98A78CA5-B4C9-46DE-8CA7-763A536A9398}">
      <dsp:nvSpPr>
        <dsp:cNvPr id="0" name=""/>
        <dsp:cNvSpPr/>
      </dsp:nvSpPr>
      <dsp:spPr>
        <a:xfrm>
          <a:off x="0" y="4363531"/>
          <a:ext cx="7488936" cy="871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ED72E7-312E-4CEE-B933-E324E4E35BDF}">
      <dsp:nvSpPr>
        <dsp:cNvPr id="0" name=""/>
        <dsp:cNvSpPr/>
      </dsp:nvSpPr>
      <dsp:spPr>
        <a:xfrm>
          <a:off x="263745" y="4559705"/>
          <a:ext cx="479538" cy="47953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B74D12-35DF-4F32-BA4F-A4441B2B00D5}">
      <dsp:nvSpPr>
        <dsp:cNvPr id="0" name=""/>
        <dsp:cNvSpPr/>
      </dsp:nvSpPr>
      <dsp:spPr>
        <a:xfrm>
          <a:off x="1007030" y="4363531"/>
          <a:ext cx="6481905" cy="871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275" tIns="92275" rIns="92275" bIns="92275" numCol="1" spcCol="1270" anchor="ctr" anchorCtr="0">
          <a:noAutofit/>
        </a:bodyPr>
        <a:lstStyle/>
        <a:p>
          <a:pPr marL="0" lvl="0" indent="0" algn="l" defTabSz="844550">
            <a:lnSpc>
              <a:spcPct val="90000"/>
            </a:lnSpc>
            <a:spcBef>
              <a:spcPct val="0"/>
            </a:spcBef>
            <a:spcAft>
              <a:spcPct val="35000"/>
            </a:spcAft>
            <a:buNone/>
          </a:pPr>
          <a:r>
            <a:rPr lang="en-US" sz="1900" kern="1200"/>
            <a:t>Drucker (1973) only a clear definition of the mission and purpose...makes possible clear and realistic objectives</a:t>
          </a:r>
        </a:p>
      </dsp:txBody>
      <dsp:txXfrm>
        <a:off x="1007030" y="4363531"/>
        <a:ext cx="6481905" cy="8718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F57C7F-5A8E-4DF2-952F-ADAA7E735299}">
      <dsp:nvSpPr>
        <dsp:cNvPr id="0" name=""/>
        <dsp:cNvSpPr/>
      </dsp:nvSpPr>
      <dsp:spPr>
        <a:xfrm>
          <a:off x="0" y="611"/>
          <a:ext cx="7306056" cy="14313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CB790E-369A-47D0-88A4-D64D5F8887D9}">
      <dsp:nvSpPr>
        <dsp:cNvPr id="0" name=""/>
        <dsp:cNvSpPr/>
      </dsp:nvSpPr>
      <dsp:spPr>
        <a:xfrm>
          <a:off x="432980" y="322663"/>
          <a:ext cx="787236" cy="7872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96BF91-5E52-464E-BAB3-C1EB35BE280D}">
      <dsp:nvSpPr>
        <dsp:cNvPr id="0" name=""/>
        <dsp:cNvSpPr/>
      </dsp:nvSpPr>
      <dsp:spPr>
        <a:xfrm>
          <a:off x="1653197" y="611"/>
          <a:ext cx="5652858" cy="1431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483" tIns="151483" rIns="151483" bIns="151483" numCol="1" spcCol="1270" anchor="ctr" anchorCtr="0">
          <a:noAutofit/>
        </a:bodyPr>
        <a:lstStyle/>
        <a:p>
          <a:pPr marL="0" lvl="0" indent="0" algn="l" defTabSz="1066800">
            <a:lnSpc>
              <a:spcPct val="90000"/>
            </a:lnSpc>
            <a:spcBef>
              <a:spcPct val="0"/>
            </a:spcBef>
            <a:spcAft>
              <a:spcPct val="35000"/>
            </a:spcAft>
            <a:buNone/>
          </a:pPr>
          <a:r>
            <a:rPr lang="en-US" sz="2400" kern="1200"/>
            <a:t>Ability of a firm to differentiate itself or create value</a:t>
          </a:r>
        </a:p>
      </dsp:txBody>
      <dsp:txXfrm>
        <a:off x="1653197" y="611"/>
        <a:ext cx="5652858" cy="1431339"/>
      </dsp:txXfrm>
    </dsp:sp>
    <dsp:sp modelId="{B4F18374-9161-41EF-B7AA-DF32F91F46CA}">
      <dsp:nvSpPr>
        <dsp:cNvPr id="0" name=""/>
        <dsp:cNvSpPr/>
      </dsp:nvSpPr>
      <dsp:spPr>
        <a:xfrm>
          <a:off x="0" y="1789786"/>
          <a:ext cx="7306056" cy="14313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754B9F-D81A-486E-BC27-E3534C10E39F}">
      <dsp:nvSpPr>
        <dsp:cNvPr id="0" name=""/>
        <dsp:cNvSpPr/>
      </dsp:nvSpPr>
      <dsp:spPr>
        <a:xfrm>
          <a:off x="432980" y="2111837"/>
          <a:ext cx="787236" cy="7872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3520A2-0DE7-48F3-9D22-D1835E5C5946}">
      <dsp:nvSpPr>
        <dsp:cNvPr id="0" name=""/>
        <dsp:cNvSpPr/>
      </dsp:nvSpPr>
      <dsp:spPr>
        <a:xfrm>
          <a:off x="1653197" y="1789786"/>
          <a:ext cx="5652858" cy="1431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483" tIns="151483" rIns="151483" bIns="151483" numCol="1" spcCol="1270" anchor="ctr" anchorCtr="0">
          <a:noAutofit/>
        </a:bodyPr>
        <a:lstStyle/>
        <a:p>
          <a:pPr marL="0" lvl="0" indent="0" algn="l" defTabSz="1066800">
            <a:lnSpc>
              <a:spcPct val="90000"/>
            </a:lnSpc>
            <a:spcBef>
              <a:spcPct val="0"/>
            </a:spcBef>
            <a:spcAft>
              <a:spcPct val="35000"/>
            </a:spcAft>
            <a:buNone/>
          </a:pPr>
          <a:r>
            <a:rPr lang="en-US" sz="2400" kern="1200"/>
            <a:t>Barney (1991) developed the resource-based view, focusing on internal resources as a source of differentiation</a:t>
          </a:r>
        </a:p>
      </dsp:txBody>
      <dsp:txXfrm>
        <a:off x="1653197" y="1789786"/>
        <a:ext cx="5652858" cy="1431339"/>
      </dsp:txXfrm>
    </dsp:sp>
    <dsp:sp modelId="{3D7984D3-2EAE-4AA7-A63D-1B4099134192}">
      <dsp:nvSpPr>
        <dsp:cNvPr id="0" name=""/>
        <dsp:cNvSpPr/>
      </dsp:nvSpPr>
      <dsp:spPr>
        <a:xfrm>
          <a:off x="0" y="3578960"/>
          <a:ext cx="7306056" cy="14313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ADD5D4-00BB-4D4C-BEE4-1D7FBD55466F}">
      <dsp:nvSpPr>
        <dsp:cNvPr id="0" name=""/>
        <dsp:cNvSpPr/>
      </dsp:nvSpPr>
      <dsp:spPr>
        <a:xfrm>
          <a:off x="432980" y="3901012"/>
          <a:ext cx="787236" cy="7872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2DE56A-1064-4460-8033-8C7BB8BB2A8F}">
      <dsp:nvSpPr>
        <dsp:cNvPr id="0" name=""/>
        <dsp:cNvSpPr/>
      </dsp:nvSpPr>
      <dsp:spPr>
        <a:xfrm>
          <a:off x="1653197" y="3578960"/>
          <a:ext cx="5652858" cy="1431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483" tIns="151483" rIns="151483" bIns="151483" numCol="1" spcCol="1270" anchor="ctr" anchorCtr="0">
          <a:noAutofit/>
        </a:bodyPr>
        <a:lstStyle/>
        <a:p>
          <a:pPr marL="0" lvl="0" indent="0" algn="l" defTabSz="1066800">
            <a:lnSpc>
              <a:spcPct val="90000"/>
            </a:lnSpc>
            <a:spcBef>
              <a:spcPct val="0"/>
            </a:spcBef>
            <a:spcAft>
              <a:spcPct val="35000"/>
            </a:spcAft>
            <a:buNone/>
          </a:pPr>
          <a:r>
            <a:rPr lang="en-US" sz="2400" kern="1200"/>
            <a:t>HRM: powerful source of competitive advantage</a:t>
          </a:r>
        </a:p>
      </dsp:txBody>
      <dsp:txXfrm>
        <a:off x="1653197" y="3578960"/>
        <a:ext cx="5652858" cy="14313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377C88-47B1-471C-ADA5-18087D0A07E4}">
      <dsp:nvSpPr>
        <dsp:cNvPr id="0" name=""/>
        <dsp:cNvSpPr/>
      </dsp:nvSpPr>
      <dsp:spPr>
        <a:xfrm>
          <a:off x="0" y="814273"/>
          <a:ext cx="7306056" cy="15032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96A869-B798-4474-A64F-9CD8C3F07722}">
      <dsp:nvSpPr>
        <dsp:cNvPr id="0" name=""/>
        <dsp:cNvSpPr/>
      </dsp:nvSpPr>
      <dsp:spPr>
        <a:xfrm>
          <a:off x="454740" y="1152509"/>
          <a:ext cx="826800" cy="826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797253-6B26-46A6-9259-95985AB20DE3}">
      <dsp:nvSpPr>
        <dsp:cNvPr id="0" name=""/>
        <dsp:cNvSpPr/>
      </dsp:nvSpPr>
      <dsp:spPr>
        <a:xfrm>
          <a:off x="1736281" y="814273"/>
          <a:ext cx="5569774" cy="1503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096" tIns="159096" rIns="159096" bIns="159096" numCol="1" spcCol="1270" anchor="ctr" anchorCtr="0">
          <a:noAutofit/>
        </a:bodyPr>
        <a:lstStyle/>
        <a:p>
          <a:pPr marL="0" lvl="0" indent="0" algn="l" defTabSz="1111250">
            <a:lnSpc>
              <a:spcPct val="90000"/>
            </a:lnSpc>
            <a:spcBef>
              <a:spcPct val="0"/>
            </a:spcBef>
            <a:spcAft>
              <a:spcPct val="35000"/>
            </a:spcAft>
            <a:buNone/>
          </a:pPr>
          <a:r>
            <a:rPr lang="en-US" sz="2500" kern="1200"/>
            <a:t>Is leadership different from management?</a:t>
          </a:r>
        </a:p>
      </dsp:txBody>
      <dsp:txXfrm>
        <a:off x="1736281" y="814273"/>
        <a:ext cx="5569774" cy="1503273"/>
      </dsp:txXfrm>
    </dsp:sp>
    <dsp:sp modelId="{3D757A3B-5A86-48B6-93C2-B5EE2D490101}">
      <dsp:nvSpPr>
        <dsp:cNvPr id="0" name=""/>
        <dsp:cNvSpPr/>
      </dsp:nvSpPr>
      <dsp:spPr>
        <a:xfrm>
          <a:off x="0" y="2693365"/>
          <a:ext cx="7306056" cy="15032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4DA5BF-3B70-4F5B-98C1-236BC8A6BAAE}">
      <dsp:nvSpPr>
        <dsp:cNvPr id="0" name=""/>
        <dsp:cNvSpPr/>
      </dsp:nvSpPr>
      <dsp:spPr>
        <a:xfrm>
          <a:off x="454740" y="3031601"/>
          <a:ext cx="826800" cy="826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7FD3D5-8FD0-4C63-93BB-73579A9A4563}">
      <dsp:nvSpPr>
        <dsp:cNvPr id="0" name=""/>
        <dsp:cNvSpPr/>
      </dsp:nvSpPr>
      <dsp:spPr>
        <a:xfrm>
          <a:off x="1736281" y="2693365"/>
          <a:ext cx="5569774" cy="1503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096" tIns="159096" rIns="159096" bIns="159096" numCol="1" spcCol="1270" anchor="ctr" anchorCtr="0">
          <a:noAutofit/>
        </a:bodyPr>
        <a:lstStyle/>
        <a:p>
          <a:pPr marL="0" lvl="0" indent="0" algn="l" defTabSz="1111250">
            <a:lnSpc>
              <a:spcPct val="90000"/>
            </a:lnSpc>
            <a:spcBef>
              <a:spcPct val="0"/>
            </a:spcBef>
            <a:spcAft>
              <a:spcPct val="35000"/>
            </a:spcAft>
            <a:buNone/>
          </a:pPr>
          <a:r>
            <a:rPr lang="en-US" sz="2500" kern="1200"/>
            <a:t>Create a vision, create the right environment for innovation, performance, productivity, resources</a:t>
          </a:r>
        </a:p>
      </dsp:txBody>
      <dsp:txXfrm>
        <a:off x="1736281" y="2693365"/>
        <a:ext cx="5569774" cy="15032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26696F-2F0C-4D2F-8559-BECDB571937B}">
      <dsp:nvSpPr>
        <dsp:cNvPr id="0" name=""/>
        <dsp:cNvSpPr/>
      </dsp:nvSpPr>
      <dsp:spPr>
        <a:xfrm>
          <a:off x="0" y="355895"/>
          <a:ext cx="6620255" cy="13525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Leaders present a compelling vision of the future</a:t>
          </a:r>
        </a:p>
      </dsp:txBody>
      <dsp:txXfrm>
        <a:off x="66025" y="421920"/>
        <a:ext cx="6488205" cy="1220470"/>
      </dsp:txXfrm>
    </dsp:sp>
    <dsp:sp modelId="{5192A967-4BE2-4D90-ACE0-1B5C161D1576}">
      <dsp:nvSpPr>
        <dsp:cNvPr id="0" name=""/>
        <dsp:cNvSpPr/>
      </dsp:nvSpPr>
      <dsp:spPr>
        <a:xfrm>
          <a:off x="0" y="1806336"/>
          <a:ext cx="6620255" cy="1352520"/>
        </a:xfrm>
        <a:prstGeom prst="roundRect">
          <a:avLst/>
        </a:prstGeom>
        <a:solidFill>
          <a:schemeClr val="accent5">
            <a:hueOff val="4187701"/>
            <a:satOff val="449"/>
            <a:lumOff val="-862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Impacts motivation, engagement and retention of employees</a:t>
          </a:r>
        </a:p>
      </dsp:txBody>
      <dsp:txXfrm>
        <a:off x="66025" y="1872361"/>
        <a:ext cx="6488205" cy="1220470"/>
      </dsp:txXfrm>
    </dsp:sp>
    <dsp:sp modelId="{CFB3CE26-65ED-456D-A58D-4D059810E5AD}">
      <dsp:nvSpPr>
        <dsp:cNvPr id="0" name=""/>
        <dsp:cNvSpPr/>
      </dsp:nvSpPr>
      <dsp:spPr>
        <a:xfrm>
          <a:off x="0" y="3256775"/>
          <a:ext cx="6620255" cy="1352520"/>
        </a:xfrm>
        <a:prstGeom prst="roundRect">
          <a:avLst/>
        </a:prstGeom>
        <a:solidFill>
          <a:schemeClr val="accent5">
            <a:hueOff val="8375403"/>
            <a:satOff val="897"/>
            <a:lumOff val="-172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This has a direct impact on productivity </a:t>
          </a:r>
        </a:p>
      </dsp:txBody>
      <dsp:txXfrm>
        <a:off x="66025" y="3322800"/>
        <a:ext cx="6488205" cy="12204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DC13B7-E1BE-405D-A93C-98346615CE64}">
      <dsp:nvSpPr>
        <dsp:cNvPr id="0" name=""/>
        <dsp:cNvSpPr/>
      </dsp:nvSpPr>
      <dsp:spPr>
        <a:xfrm>
          <a:off x="0" y="2079"/>
          <a:ext cx="7306056" cy="10540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474A5C-B4FC-420E-AB48-0702B2509E08}">
      <dsp:nvSpPr>
        <dsp:cNvPr id="0" name=""/>
        <dsp:cNvSpPr/>
      </dsp:nvSpPr>
      <dsp:spPr>
        <a:xfrm>
          <a:off x="318851" y="239241"/>
          <a:ext cx="579729" cy="5797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FA1E4B-E683-456D-8C78-F94F5084B695}">
      <dsp:nvSpPr>
        <dsp:cNvPr id="0" name=""/>
        <dsp:cNvSpPr/>
      </dsp:nvSpPr>
      <dsp:spPr>
        <a:xfrm>
          <a:off x="1217431" y="2079"/>
          <a:ext cx="6088624" cy="1054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554" tIns="111554" rIns="111554" bIns="111554" numCol="1" spcCol="1270" anchor="ctr" anchorCtr="0">
          <a:noAutofit/>
        </a:bodyPr>
        <a:lstStyle/>
        <a:p>
          <a:pPr marL="0" lvl="0" indent="0" algn="l" defTabSz="977900">
            <a:lnSpc>
              <a:spcPct val="100000"/>
            </a:lnSpc>
            <a:spcBef>
              <a:spcPct val="0"/>
            </a:spcBef>
            <a:spcAft>
              <a:spcPct val="35000"/>
            </a:spcAft>
            <a:buNone/>
          </a:pPr>
          <a:r>
            <a:rPr lang="en-US" sz="2200" kern="1200"/>
            <a:t>Constructive feedback is an important part of performance leadership</a:t>
          </a:r>
        </a:p>
      </dsp:txBody>
      <dsp:txXfrm>
        <a:off x="1217431" y="2079"/>
        <a:ext cx="6088624" cy="1054053"/>
      </dsp:txXfrm>
    </dsp:sp>
    <dsp:sp modelId="{1106F235-0B52-4171-8B89-BCA67B3A200E}">
      <dsp:nvSpPr>
        <dsp:cNvPr id="0" name=""/>
        <dsp:cNvSpPr/>
      </dsp:nvSpPr>
      <dsp:spPr>
        <a:xfrm>
          <a:off x="0" y="1319646"/>
          <a:ext cx="7306056" cy="10540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E45A63-A283-4584-B65F-B218A127BAE1}">
      <dsp:nvSpPr>
        <dsp:cNvPr id="0" name=""/>
        <dsp:cNvSpPr/>
      </dsp:nvSpPr>
      <dsp:spPr>
        <a:xfrm>
          <a:off x="318851" y="1556808"/>
          <a:ext cx="579729" cy="5797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72F95D-2AFF-4815-818D-7459A0417BE0}">
      <dsp:nvSpPr>
        <dsp:cNvPr id="0" name=""/>
        <dsp:cNvSpPr/>
      </dsp:nvSpPr>
      <dsp:spPr>
        <a:xfrm>
          <a:off x="1217431" y="1319646"/>
          <a:ext cx="6088624" cy="1054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554" tIns="111554" rIns="111554" bIns="111554" numCol="1" spcCol="1270" anchor="ctr" anchorCtr="0">
          <a:noAutofit/>
        </a:bodyPr>
        <a:lstStyle/>
        <a:p>
          <a:pPr marL="0" lvl="0" indent="0" algn="l" defTabSz="977900">
            <a:lnSpc>
              <a:spcPct val="100000"/>
            </a:lnSpc>
            <a:spcBef>
              <a:spcPct val="0"/>
            </a:spcBef>
            <a:spcAft>
              <a:spcPct val="35000"/>
            </a:spcAft>
            <a:buNone/>
          </a:pPr>
          <a:r>
            <a:rPr lang="en-US" sz="2200" kern="1200"/>
            <a:t>Formally or informally, planned or in the moment</a:t>
          </a:r>
        </a:p>
      </dsp:txBody>
      <dsp:txXfrm>
        <a:off x="1217431" y="1319646"/>
        <a:ext cx="6088624" cy="1054053"/>
      </dsp:txXfrm>
    </dsp:sp>
    <dsp:sp modelId="{D707E07F-BBBF-44DF-9B35-518CFB686167}">
      <dsp:nvSpPr>
        <dsp:cNvPr id="0" name=""/>
        <dsp:cNvSpPr/>
      </dsp:nvSpPr>
      <dsp:spPr>
        <a:xfrm>
          <a:off x="0" y="2637212"/>
          <a:ext cx="7306056" cy="10540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B9B9FF-49F6-475D-AD37-AFCE4DC046B6}">
      <dsp:nvSpPr>
        <dsp:cNvPr id="0" name=""/>
        <dsp:cNvSpPr/>
      </dsp:nvSpPr>
      <dsp:spPr>
        <a:xfrm>
          <a:off x="318851" y="2874374"/>
          <a:ext cx="579729" cy="5797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E98865-EDED-4B86-8FD8-DC5B26F66127}">
      <dsp:nvSpPr>
        <dsp:cNvPr id="0" name=""/>
        <dsp:cNvSpPr/>
      </dsp:nvSpPr>
      <dsp:spPr>
        <a:xfrm>
          <a:off x="1217431" y="2637212"/>
          <a:ext cx="6088624" cy="1054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554" tIns="111554" rIns="111554" bIns="111554" numCol="1" spcCol="1270" anchor="ctr" anchorCtr="0">
          <a:noAutofit/>
        </a:bodyPr>
        <a:lstStyle/>
        <a:p>
          <a:pPr marL="0" lvl="0" indent="0" algn="l" defTabSz="977900">
            <a:lnSpc>
              <a:spcPct val="100000"/>
            </a:lnSpc>
            <a:spcBef>
              <a:spcPct val="0"/>
            </a:spcBef>
            <a:spcAft>
              <a:spcPct val="35000"/>
            </a:spcAft>
            <a:buNone/>
          </a:pPr>
          <a:r>
            <a:rPr lang="en-US" sz="2200" kern="1200"/>
            <a:t>Feedback is positive and helpful when it recognises success</a:t>
          </a:r>
        </a:p>
      </dsp:txBody>
      <dsp:txXfrm>
        <a:off x="1217431" y="2637212"/>
        <a:ext cx="6088624" cy="1054053"/>
      </dsp:txXfrm>
    </dsp:sp>
    <dsp:sp modelId="{C5BBD7B2-16F8-407B-82E2-99F1720EC94D}">
      <dsp:nvSpPr>
        <dsp:cNvPr id="0" name=""/>
        <dsp:cNvSpPr/>
      </dsp:nvSpPr>
      <dsp:spPr>
        <a:xfrm>
          <a:off x="0" y="3954779"/>
          <a:ext cx="7306056" cy="10540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1A1095-7C62-42D5-81A2-F78F6D400726}">
      <dsp:nvSpPr>
        <dsp:cNvPr id="0" name=""/>
        <dsp:cNvSpPr/>
      </dsp:nvSpPr>
      <dsp:spPr>
        <a:xfrm>
          <a:off x="318851" y="4191941"/>
          <a:ext cx="579729" cy="5797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D30122-64FB-49DF-8959-C77039644BE9}">
      <dsp:nvSpPr>
        <dsp:cNvPr id="0" name=""/>
        <dsp:cNvSpPr/>
      </dsp:nvSpPr>
      <dsp:spPr>
        <a:xfrm>
          <a:off x="1217431" y="3954779"/>
          <a:ext cx="6088624" cy="1054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554" tIns="111554" rIns="111554" bIns="111554" numCol="1" spcCol="1270" anchor="ctr" anchorCtr="0">
          <a:noAutofit/>
        </a:bodyPr>
        <a:lstStyle/>
        <a:p>
          <a:pPr marL="0" lvl="0" indent="0" algn="l" defTabSz="977900">
            <a:lnSpc>
              <a:spcPct val="100000"/>
            </a:lnSpc>
            <a:spcBef>
              <a:spcPct val="0"/>
            </a:spcBef>
            <a:spcAft>
              <a:spcPct val="35000"/>
            </a:spcAft>
            <a:buNone/>
          </a:pPr>
          <a:r>
            <a:rPr lang="en-US" sz="2200" kern="1200"/>
            <a:t>Constructive when it identifies areas for improvement</a:t>
          </a:r>
        </a:p>
      </dsp:txBody>
      <dsp:txXfrm>
        <a:off x="1217431" y="3954779"/>
        <a:ext cx="6088624" cy="105405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881C9E-13FC-4B84-8304-84787E923620}">
      <dsp:nvSpPr>
        <dsp:cNvPr id="0" name=""/>
        <dsp:cNvSpPr/>
      </dsp:nvSpPr>
      <dsp:spPr>
        <a:xfrm>
          <a:off x="0" y="2446"/>
          <a:ext cx="7306056"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6CB6E-0F23-4CF8-95D7-5EEE9CEE68CA}">
      <dsp:nvSpPr>
        <dsp:cNvPr id="0" name=""/>
        <dsp:cNvSpPr/>
      </dsp:nvSpPr>
      <dsp:spPr>
        <a:xfrm>
          <a:off x="0" y="2446"/>
          <a:ext cx="7306056" cy="1668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Drucker (1955) the survival of any business depends on the performance of its managers of tomorrow</a:t>
          </a:r>
        </a:p>
      </dsp:txBody>
      <dsp:txXfrm>
        <a:off x="0" y="2446"/>
        <a:ext cx="7306056" cy="1668672"/>
      </dsp:txXfrm>
    </dsp:sp>
    <dsp:sp modelId="{B8DFCC4A-1569-4F5A-A271-B0A631563C4D}">
      <dsp:nvSpPr>
        <dsp:cNvPr id="0" name=""/>
        <dsp:cNvSpPr/>
      </dsp:nvSpPr>
      <dsp:spPr>
        <a:xfrm>
          <a:off x="0" y="1671119"/>
          <a:ext cx="7306056" cy="0"/>
        </a:xfrm>
        <a:prstGeom prst="line">
          <a:avLst/>
        </a:prstGeom>
        <a:solidFill>
          <a:schemeClr val="accent2">
            <a:hueOff val="-5184504"/>
            <a:satOff val="-10204"/>
            <a:lumOff val="6372"/>
            <a:alphaOff val="0"/>
          </a:schemeClr>
        </a:solidFill>
        <a:ln w="19050" cap="flat" cmpd="sng" algn="ctr">
          <a:solidFill>
            <a:schemeClr val="accent2">
              <a:hueOff val="-5184504"/>
              <a:satOff val="-10204"/>
              <a:lumOff val="63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3B86C6-7DF9-4524-8238-A2337E3C759F}">
      <dsp:nvSpPr>
        <dsp:cNvPr id="0" name=""/>
        <dsp:cNvSpPr/>
      </dsp:nvSpPr>
      <dsp:spPr>
        <a:xfrm>
          <a:off x="0" y="1671119"/>
          <a:ext cx="7306056" cy="1668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Succession planning is key</a:t>
          </a:r>
        </a:p>
      </dsp:txBody>
      <dsp:txXfrm>
        <a:off x="0" y="1671119"/>
        <a:ext cx="7306056" cy="1668672"/>
      </dsp:txXfrm>
    </dsp:sp>
    <dsp:sp modelId="{41957079-F61D-40BF-84D4-03365ED6EE1B}">
      <dsp:nvSpPr>
        <dsp:cNvPr id="0" name=""/>
        <dsp:cNvSpPr/>
      </dsp:nvSpPr>
      <dsp:spPr>
        <a:xfrm>
          <a:off x="0" y="3339792"/>
          <a:ext cx="7306056" cy="0"/>
        </a:xfrm>
        <a:prstGeom prst="line">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C21271-2EFF-4274-AF59-B6DDAFF81C7B}">
      <dsp:nvSpPr>
        <dsp:cNvPr id="0" name=""/>
        <dsp:cNvSpPr/>
      </dsp:nvSpPr>
      <dsp:spPr>
        <a:xfrm>
          <a:off x="0" y="3339792"/>
          <a:ext cx="7306056" cy="1668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Burgoyne (2010) says the will to lead is largely innate but the ability to do it well is largely learnt – good news!</a:t>
          </a:r>
        </a:p>
      </dsp:txBody>
      <dsp:txXfrm>
        <a:off x="0" y="3339792"/>
        <a:ext cx="7306056" cy="166867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DCB3F1-CC46-4EEB-B729-2E7520E1FFF0}">
      <dsp:nvSpPr>
        <dsp:cNvPr id="0" name=""/>
        <dsp:cNvSpPr/>
      </dsp:nvSpPr>
      <dsp:spPr>
        <a:xfrm>
          <a:off x="0" y="611"/>
          <a:ext cx="7306056"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BA0216-FC0A-4AC4-8BF4-596DED1E9163}">
      <dsp:nvSpPr>
        <dsp:cNvPr id="0" name=""/>
        <dsp:cNvSpPr/>
      </dsp:nvSpPr>
      <dsp:spPr>
        <a:xfrm>
          <a:off x="0" y="611"/>
          <a:ext cx="7306056" cy="71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Pay and benefits</a:t>
          </a:r>
        </a:p>
      </dsp:txBody>
      <dsp:txXfrm>
        <a:off x="0" y="611"/>
        <a:ext cx="7306056" cy="715669"/>
      </dsp:txXfrm>
    </dsp:sp>
    <dsp:sp modelId="{9BE6A2C9-AA67-4C79-92AD-DD999C7F6E73}">
      <dsp:nvSpPr>
        <dsp:cNvPr id="0" name=""/>
        <dsp:cNvSpPr/>
      </dsp:nvSpPr>
      <dsp:spPr>
        <a:xfrm>
          <a:off x="0" y="716281"/>
          <a:ext cx="7306056" cy="0"/>
        </a:xfrm>
        <a:prstGeom prst="line">
          <a:avLst/>
        </a:prstGeom>
        <a:solidFill>
          <a:schemeClr val="accent2">
            <a:hueOff val="-1728168"/>
            <a:satOff val="-3401"/>
            <a:lumOff val="2124"/>
            <a:alphaOff val="0"/>
          </a:schemeClr>
        </a:solidFill>
        <a:ln w="19050" cap="flat" cmpd="sng" algn="ctr">
          <a:solidFill>
            <a:schemeClr val="accent2">
              <a:hueOff val="-1728168"/>
              <a:satOff val="-3401"/>
              <a:lumOff val="21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3E901B-17DE-424F-8375-BC2F98E52233}">
      <dsp:nvSpPr>
        <dsp:cNvPr id="0" name=""/>
        <dsp:cNvSpPr/>
      </dsp:nvSpPr>
      <dsp:spPr>
        <a:xfrm>
          <a:off x="0" y="716281"/>
          <a:ext cx="7306056" cy="71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Contracts</a:t>
          </a:r>
        </a:p>
      </dsp:txBody>
      <dsp:txXfrm>
        <a:off x="0" y="716281"/>
        <a:ext cx="7306056" cy="715669"/>
      </dsp:txXfrm>
    </dsp:sp>
    <dsp:sp modelId="{F52AF69E-A7EB-40E1-BD04-F16482BC2526}">
      <dsp:nvSpPr>
        <dsp:cNvPr id="0" name=""/>
        <dsp:cNvSpPr/>
      </dsp:nvSpPr>
      <dsp:spPr>
        <a:xfrm>
          <a:off x="0" y="1431951"/>
          <a:ext cx="7306056" cy="0"/>
        </a:xfrm>
        <a:prstGeom prst="line">
          <a:avLst/>
        </a:prstGeom>
        <a:solidFill>
          <a:schemeClr val="accent2">
            <a:hueOff val="-3456336"/>
            <a:satOff val="-6803"/>
            <a:lumOff val="4248"/>
            <a:alphaOff val="0"/>
          </a:schemeClr>
        </a:solidFill>
        <a:ln w="19050" cap="flat" cmpd="sng" algn="ctr">
          <a:solidFill>
            <a:schemeClr val="accent2">
              <a:hueOff val="-3456336"/>
              <a:satOff val="-6803"/>
              <a:lumOff val="424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7DDCA3-795D-4BBB-B7C0-2AF367EF4161}">
      <dsp:nvSpPr>
        <dsp:cNvPr id="0" name=""/>
        <dsp:cNvSpPr/>
      </dsp:nvSpPr>
      <dsp:spPr>
        <a:xfrm>
          <a:off x="0" y="1431951"/>
          <a:ext cx="7306056" cy="71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Work-life balance</a:t>
          </a:r>
        </a:p>
      </dsp:txBody>
      <dsp:txXfrm>
        <a:off x="0" y="1431951"/>
        <a:ext cx="7306056" cy="715669"/>
      </dsp:txXfrm>
    </dsp:sp>
    <dsp:sp modelId="{2FEBEF6A-3C84-4E72-8AE0-9E138B52807A}">
      <dsp:nvSpPr>
        <dsp:cNvPr id="0" name=""/>
        <dsp:cNvSpPr/>
      </dsp:nvSpPr>
      <dsp:spPr>
        <a:xfrm>
          <a:off x="0" y="2147621"/>
          <a:ext cx="7306056" cy="0"/>
        </a:xfrm>
        <a:prstGeom prst="line">
          <a:avLst/>
        </a:prstGeom>
        <a:solidFill>
          <a:schemeClr val="accent2">
            <a:hueOff val="-5184504"/>
            <a:satOff val="-10204"/>
            <a:lumOff val="6372"/>
            <a:alphaOff val="0"/>
          </a:schemeClr>
        </a:solidFill>
        <a:ln w="19050" cap="flat" cmpd="sng" algn="ctr">
          <a:solidFill>
            <a:schemeClr val="accent2">
              <a:hueOff val="-5184504"/>
              <a:satOff val="-10204"/>
              <a:lumOff val="63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FD5079-21E3-411B-9DCD-7E689157BE89}">
      <dsp:nvSpPr>
        <dsp:cNvPr id="0" name=""/>
        <dsp:cNvSpPr/>
      </dsp:nvSpPr>
      <dsp:spPr>
        <a:xfrm>
          <a:off x="0" y="2147621"/>
          <a:ext cx="7306056" cy="71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Job design</a:t>
          </a:r>
        </a:p>
      </dsp:txBody>
      <dsp:txXfrm>
        <a:off x="0" y="2147621"/>
        <a:ext cx="7306056" cy="715669"/>
      </dsp:txXfrm>
    </dsp:sp>
    <dsp:sp modelId="{123E9E09-C88E-4435-8CF1-68198B18584B}">
      <dsp:nvSpPr>
        <dsp:cNvPr id="0" name=""/>
        <dsp:cNvSpPr/>
      </dsp:nvSpPr>
      <dsp:spPr>
        <a:xfrm>
          <a:off x="0" y="2863290"/>
          <a:ext cx="7306056" cy="0"/>
        </a:xfrm>
        <a:prstGeom prst="line">
          <a:avLst/>
        </a:prstGeom>
        <a:solidFill>
          <a:schemeClr val="accent2">
            <a:hueOff val="-6912672"/>
            <a:satOff val="-13605"/>
            <a:lumOff val="8497"/>
            <a:alphaOff val="0"/>
          </a:schemeClr>
        </a:solidFill>
        <a:ln w="19050" cap="flat" cmpd="sng" algn="ctr">
          <a:solidFill>
            <a:schemeClr val="accent2">
              <a:hueOff val="-6912672"/>
              <a:satOff val="-13605"/>
              <a:lumOff val="84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FA4998-935A-4B12-BDE2-A072FF2AD57A}">
      <dsp:nvSpPr>
        <dsp:cNvPr id="0" name=""/>
        <dsp:cNvSpPr/>
      </dsp:nvSpPr>
      <dsp:spPr>
        <a:xfrm>
          <a:off x="0" y="2863290"/>
          <a:ext cx="7306056" cy="71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Relationships at work, including psychological safety</a:t>
          </a:r>
        </a:p>
      </dsp:txBody>
      <dsp:txXfrm>
        <a:off x="0" y="2863290"/>
        <a:ext cx="7306056" cy="715669"/>
      </dsp:txXfrm>
    </dsp:sp>
    <dsp:sp modelId="{DF0EF25D-2AE1-49AC-88E0-A8273BC391A8}">
      <dsp:nvSpPr>
        <dsp:cNvPr id="0" name=""/>
        <dsp:cNvSpPr/>
      </dsp:nvSpPr>
      <dsp:spPr>
        <a:xfrm>
          <a:off x="0" y="3578960"/>
          <a:ext cx="7306056" cy="0"/>
        </a:xfrm>
        <a:prstGeom prst="line">
          <a:avLst/>
        </a:prstGeom>
        <a:solidFill>
          <a:schemeClr val="accent2">
            <a:hueOff val="-8640840"/>
            <a:satOff val="-17007"/>
            <a:lumOff val="10621"/>
            <a:alphaOff val="0"/>
          </a:schemeClr>
        </a:solidFill>
        <a:ln w="19050" cap="flat" cmpd="sng" algn="ctr">
          <a:solidFill>
            <a:schemeClr val="accent2">
              <a:hueOff val="-8640840"/>
              <a:satOff val="-17007"/>
              <a:lumOff val="106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AEB144-4976-4980-AD54-DF2D9ECFBCAB}">
      <dsp:nvSpPr>
        <dsp:cNvPr id="0" name=""/>
        <dsp:cNvSpPr/>
      </dsp:nvSpPr>
      <dsp:spPr>
        <a:xfrm>
          <a:off x="0" y="3578960"/>
          <a:ext cx="7306056" cy="71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Employee voice</a:t>
          </a:r>
        </a:p>
      </dsp:txBody>
      <dsp:txXfrm>
        <a:off x="0" y="3578960"/>
        <a:ext cx="7306056" cy="715669"/>
      </dsp:txXfrm>
    </dsp:sp>
    <dsp:sp modelId="{8D965AD8-2F7E-4384-B532-016D6D4F5A96}">
      <dsp:nvSpPr>
        <dsp:cNvPr id="0" name=""/>
        <dsp:cNvSpPr/>
      </dsp:nvSpPr>
      <dsp:spPr>
        <a:xfrm>
          <a:off x="0" y="4294630"/>
          <a:ext cx="7306056" cy="0"/>
        </a:xfrm>
        <a:prstGeom prst="line">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E29A93-B2CE-48DB-9044-E1188D90110A}">
      <dsp:nvSpPr>
        <dsp:cNvPr id="0" name=""/>
        <dsp:cNvSpPr/>
      </dsp:nvSpPr>
      <dsp:spPr>
        <a:xfrm>
          <a:off x="0" y="4294630"/>
          <a:ext cx="7306056" cy="71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Health and wellbeing</a:t>
          </a:r>
        </a:p>
      </dsp:txBody>
      <dsp:txXfrm>
        <a:off x="0" y="4294630"/>
        <a:ext cx="7306056" cy="71566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2CC1F-D49D-4BAE-9325-191B04AE4C3C}">
      <dsp:nvSpPr>
        <dsp:cNvPr id="0" name=""/>
        <dsp:cNvSpPr/>
      </dsp:nvSpPr>
      <dsp:spPr>
        <a:xfrm>
          <a:off x="0" y="850581"/>
          <a:ext cx="6620255" cy="100737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Workforce Planning</a:t>
          </a:r>
        </a:p>
      </dsp:txBody>
      <dsp:txXfrm>
        <a:off x="49176" y="899757"/>
        <a:ext cx="6521903" cy="909018"/>
      </dsp:txXfrm>
    </dsp:sp>
    <dsp:sp modelId="{4950F819-662F-414D-8C08-D016109F87CF}">
      <dsp:nvSpPr>
        <dsp:cNvPr id="0" name=""/>
        <dsp:cNvSpPr/>
      </dsp:nvSpPr>
      <dsp:spPr>
        <a:xfrm>
          <a:off x="0" y="1978911"/>
          <a:ext cx="6620255" cy="1007370"/>
        </a:xfrm>
        <a:prstGeom prst="roundRect">
          <a:avLst/>
        </a:prstGeom>
        <a:solidFill>
          <a:schemeClr val="accent5">
            <a:hueOff val="4187701"/>
            <a:satOff val="449"/>
            <a:lumOff val="-862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Recruitment and selection</a:t>
          </a:r>
        </a:p>
      </dsp:txBody>
      <dsp:txXfrm>
        <a:off x="49176" y="2028087"/>
        <a:ext cx="6521903" cy="909018"/>
      </dsp:txXfrm>
    </dsp:sp>
    <dsp:sp modelId="{62D77816-E808-4756-A1C9-F56535DB1226}">
      <dsp:nvSpPr>
        <dsp:cNvPr id="0" name=""/>
        <dsp:cNvSpPr/>
      </dsp:nvSpPr>
      <dsp:spPr>
        <a:xfrm>
          <a:off x="0" y="3107241"/>
          <a:ext cx="6620255" cy="1007370"/>
        </a:xfrm>
        <a:prstGeom prst="roundRect">
          <a:avLst/>
        </a:prstGeom>
        <a:solidFill>
          <a:schemeClr val="accent5">
            <a:hueOff val="8375403"/>
            <a:satOff val="897"/>
            <a:lumOff val="-172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Talent Management</a:t>
          </a:r>
        </a:p>
      </dsp:txBody>
      <dsp:txXfrm>
        <a:off x="49176" y="3156417"/>
        <a:ext cx="6521903" cy="90901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8B0DC7-AAC0-4307-9C3A-0F40C80BF574}">
      <dsp:nvSpPr>
        <dsp:cNvPr id="0" name=""/>
        <dsp:cNvSpPr/>
      </dsp:nvSpPr>
      <dsp:spPr>
        <a:xfrm>
          <a:off x="838666" y="828722"/>
          <a:ext cx="1073164" cy="10731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03EC5E-581F-4727-A1F4-8DC156EE814A}">
      <dsp:nvSpPr>
        <dsp:cNvPr id="0" name=""/>
        <dsp:cNvSpPr/>
      </dsp:nvSpPr>
      <dsp:spPr>
        <a:xfrm>
          <a:off x="182843" y="2218415"/>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US" sz="3600" kern="1200"/>
            <a:t>Reputation</a:t>
          </a:r>
        </a:p>
      </dsp:txBody>
      <dsp:txXfrm>
        <a:off x="182843" y="2218415"/>
        <a:ext cx="2384809" cy="720000"/>
      </dsp:txXfrm>
    </dsp:sp>
    <dsp:sp modelId="{94B918F1-050A-4E51-BA72-D553833EF157}">
      <dsp:nvSpPr>
        <dsp:cNvPr id="0" name=""/>
        <dsp:cNvSpPr/>
      </dsp:nvSpPr>
      <dsp:spPr>
        <a:xfrm>
          <a:off x="3640817" y="828722"/>
          <a:ext cx="1073164" cy="10731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32080D-6BF0-445E-A2FB-8C4FC77E08AA}">
      <dsp:nvSpPr>
        <dsp:cNvPr id="0" name=""/>
        <dsp:cNvSpPr/>
      </dsp:nvSpPr>
      <dsp:spPr>
        <a:xfrm>
          <a:off x="2984994" y="2218415"/>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US" sz="3600" kern="1200"/>
            <a:t>Image</a:t>
          </a:r>
        </a:p>
      </dsp:txBody>
      <dsp:txXfrm>
        <a:off x="2984994" y="2218415"/>
        <a:ext cx="2384809" cy="720000"/>
      </dsp:txXfrm>
    </dsp:sp>
    <dsp:sp modelId="{93C88166-BB01-4067-84C8-5443135029C9}">
      <dsp:nvSpPr>
        <dsp:cNvPr id="0" name=""/>
        <dsp:cNvSpPr/>
      </dsp:nvSpPr>
      <dsp:spPr>
        <a:xfrm>
          <a:off x="6442968" y="828722"/>
          <a:ext cx="1073164" cy="10731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B3A9C2-D45C-4C06-BFBE-4FD72013AF95}">
      <dsp:nvSpPr>
        <dsp:cNvPr id="0" name=""/>
        <dsp:cNvSpPr/>
      </dsp:nvSpPr>
      <dsp:spPr>
        <a:xfrm>
          <a:off x="5787145" y="2218415"/>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US" sz="3600" kern="1200"/>
            <a:t>Purpose</a:t>
          </a:r>
        </a:p>
      </dsp:txBody>
      <dsp:txXfrm>
        <a:off x="5787145" y="2218415"/>
        <a:ext cx="2384809" cy="720000"/>
      </dsp:txXfrm>
    </dsp:sp>
    <dsp:sp modelId="{7E6743CD-AC4A-4C2B-888F-A4F8E9169236}">
      <dsp:nvSpPr>
        <dsp:cNvPr id="0" name=""/>
        <dsp:cNvSpPr/>
      </dsp:nvSpPr>
      <dsp:spPr>
        <a:xfrm>
          <a:off x="9245119" y="828722"/>
          <a:ext cx="1073164" cy="10731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802FE9-D1E6-4033-B8DF-96FE1150DF03}">
      <dsp:nvSpPr>
        <dsp:cNvPr id="0" name=""/>
        <dsp:cNvSpPr/>
      </dsp:nvSpPr>
      <dsp:spPr>
        <a:xfrm>
          <a:off x="8589296" y="2218415"/>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US" sz="3600" kern="1200"/>
            <a:t>Attraction</a:t>
          </a:r>
        </a:p>
      </dsp:txBody>
      <dsp:txXfrm>
        <a:off x="8589296" y="2218415"/>
        <a:ext cx="2384809"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DB4859-0184-4682-B3CE-48D12E8C8688}">
      <dsp:nvSpPr>
        <dsp:cNvPr id="0" name=""/>
        <dsp:cNvSpPr/>
      </dsp:nvSpPr>
      <dsp:spPr>
        <a:xfrm>
          <a:off x="0" y="639"/>
          <a:ext cx="7488936"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2B8203-4A75-4ACC-B856-66B6A92C5228}">
      <dsp:nvSpPr>
        <dsp:cNvPr id="0" name=""/>
        <dsp:cNvSpPr/>
      </dsp:nvSpPr>
      <dsp:spPr>
        <a:xfrm>
          <a:off x="0" y="639"/>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This aspect concentrates on the ability to make sure that the right people are in the right roles and performing as close to their maximum performance as possible (Chamorro-Premuzic, 2017)</a:t>
          </a:r>
        </a:p>
      </dsp:txBody>
      <dsp:txXfrm>
        <a:off x="0" y="639"/>
        <a:ext cx="7488936" cy="1047646"/>
      </dsp:txXfrm>
    </dsp:sp>
    <dsp:sp modelId="{6FC61B29-95CC-4140-8736-A44206486467}">
      <dsp:nvSpPr>
        <dsp:cNvPr id="0" name=""/>
        <dsp:cNvSpPr/>
      </dsp:nvSpPr>
      <dsp:spPr>
        <a:xfrm>
          <a:off x="0" y="1048286"/>
          <a:ext cx="7488936" cy="0"/>
        </a:xfrm>
        <a:prstGeom prst="line">
          <a:avLst/>
        </a:prstGeom>
        <a:solidFill>
          <a:schemeClr val="accent2">
            <a:hueOff val="-2592252"/>
            <a:satOff val="-5102"/>
            <a:lumOff val="3186"/>
            <a:alphaOff val="0"/>
          </a:schemeClr>
        </a:solidFill>
        <a:ln w="19050" cap="flat" cmpd="sng" algn="ctr">
          <a:solidFill>
            <a:schemeClr val="accent2">
              <a:hueOff val="-2592252"/>
              <a:satOff val="-5102"/>
              <a:lumOff val="318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2EDF4F-02BD-4BB2-80E1-0880639A6CF8}">
      <dsp:nvSpPr>
        <dsp:cNvPr id="0" name=""/>
        <dsp:cNvSpPr/>
      </dsp:nvSpPr>
      <dsp:spPr>
        <a:xfrm>
          <a:off x="0" y="1048286"/>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hose with the best people win</a:t>
          </a:r>
        </a:p>
      </dsp:txBody>
      <dsp:txXfrm>
        <a:off x="0" y="1048286"/>
        <a:ext cx="7488936" cy="1047646"/>
      </dsp:txXfrm>
    </dsp:sp>
    <dsp:sp modelId="{6916C4FC-4CCD-400A-8DA8-F7C3B2624EEB}">
      <dsp:nvSpPr>
        <dsp:cNvPr id="0" name=""/>
        <dsp:cNvSpPr/>
      </dsp:nvSpPr>
      <dsp:spPr>
        <a:xfrm>
          <a:off x="0" y="2095932"/>
          <a:ext cx="7488936" cy="0"/>
        </a:xfrm>
        <a:prstGeom prst="line">
          <a:avLst/>
        </a:prstGeom>
        <a:solidFill>
          <a:schemeClr val="accent2">
            <a:hueOff val="-5184504"/>
            <a:satOff val="-10204"/>
            <a:lumOff val="6372"/>
            <a:alphaOff val="0"/>
          </a:schemeClr>
        </a:solidFill>
        <a:ln w="19050" cap="flat" cmpd="sng" algn="ctr">
          <a:solidFill>
            <a:schemeClr val="accent2">
              <a:hueOff val="-5184504"/>
              <a:satOff val="-10204"/>
              <a:lumOff val="63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A9F960-D689-42EA-BD9A-B6D8C112D299}">
      <dsp:nvSpPr>
        <dsp:cNvPr id="0" name=""/>
        <dsp:cNvSpPr/>
      </dsp:nvSpPr>
      <dsp:spPr>
        <a:xfrm>
          <a:off x="0" y="2095932"/>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McKinsey "war for talent"</a:t>
          </a:r>
        </a:p>
      </dsp:txBody>
      <dsp:txXfrm>
        <a:off x="0" y="2095932"/>
        <a:ext cx="7488936" cy="1047646"/>
      </dsp:txXfrm>
    </dsp:sp>
    <dsp:sp modelId="{0301DDD0-F886-4B48-BD3A-9C28284C2B97}">
      <dsp:nvSpPr>
        <dsp:cNvPr id="0" name=""/>
        <dsp:cNvSpPr/>
      </dsp:nvSpPr>
      <dsp:spPr>
        <a:xfrm>
          <a:off x="0" y="3143579"/>
          <a:ext cx="7488936" cy="0"/>
        </a:xfrm>
        <a:prstGeom prst="line">
          <a:avLst/>
        </a:prstGeom>
        <a:solidFill>
          <a:schemeClr val="accent2">
            <a:hueOff val="-7776756"/>
            <a:satOff val="-15306"/>
            <a:lumOff val="9559"/>
            <a:alphaOff val="0"/>
          </a:schemeClr>
        </a:solidFill>
        <a:ln w="19050" cap="flat" cmpd="sng" algn="ctr">
          <a:solidFill>
            <a:schemeClr val="accent2">
              <a:hueOff val="-7776756"/>
              <a:satOff val="-15306"/>
              <a:lumOff val="95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F4622D-3E3B-4578-BD25-FE1842DA8A39}">
      <dsp:nvSpPr>
        <dsp:cNvPr id="0" name=""/>
        <dsp:cNvSpPr/>
      </dsp:nvSpPr>
      <dsp:spPr>
        <a:xfrm>
          <a:off x="0" y="3143579"/>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In this job market – concentrate on not wasting talent (Hymowitz, 2007)</a:t>
          </a:r>
        </a:p>
      </dsp:txBody>
      <dsp:txXfrm>
        <a:off x="0" y="3143579"/>
        <a:ext cx="7488936" cy="1047646"/>
      </dsp:txXfrm>
    </dsp:sp>
    <dsp:sp modelId="{EEC9B8B9-C99D-4337-8AE2-07FB0009B74C}">
      <dsp:nvSpPr>
        <dsp:cNvPr id="0" name=""/>
        <dsp:cNvSpPr/>
      </dsp:nvSpPr>
      <dsp:spPr>
        <a:xfrm>
          <a:off x="0" y="4191225"/>
          <a:ext cx="7488936" cy="0"/>
        </a:xfrm>
        <a:prstGeom prst="line">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75EC37-80FC-458C-AD6B-AC498ABEACD3}">
      <dsp:nvSpPr>
        <dsp:cNvPr id="0" name=""/>
        <dsp:cNvSpPr/>
      </dsp:nvSpPr>
      <dsp:spPr>
        <a:xfrm>
          <a:off x="0" y="4191225"/>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Popular approach: growth from within</a:t>
          </a:r>
        </a:p>
      </dsp:txBody>
      <dsp:txXfrm>
        <a:off x="0" y="4191225"/>
        <a:ext cx="7488936" cy="104764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6526BE-016C-41B2-A11B-82E3915E06A2}">
      <dsp:nvSpPr>
        <dsp:cNvPr id="0" name=""/>
        <dsp:cNvSpPr/>
      </dsp:nvSpPr>
      <dsp:spPr>
        <a:xfrm>
          <a:off x="0" y="0"/>
          <a:ext cx="7306056"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0055BD-B31B-46C9-88D6-A28246E6BC81}">
      <dsp:nvSpPr>
        <dsp:cNvPr id="0" name=""/>
        <dsp:cNvSpPr/>
      </dsp:nvSpPr>
      <dsp:spPr>
        <a:xfrm>
          <a:off x="0" y="0"/>
          <a:ext cx="7306056" cy="1252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US" sz="4700" kern="1200"/>
            <a:t>Career paths</a:t>
          </a:r>
        </a:p>
      </dsp:txBody>
      <dsp:txXfrm>
        <a:off x="0" y="0"/>
        <a:ext cx="7306056" cy="1252727"/>
      </dsp:txXfrm>
    </dsp:sp>
    <dsp:sp modelId="{35394BE0-430B-46A0-A4A2-25C3BC294461}">
      <dsp:nvSpPr>
        <dsp:cNvPr id="0" name=""/>
        <dsp:cNvSpPr/>
      </dsp:nvSpPr>
      <dsp:spPr>
        <a:xfrm>
          <a:off x="0" y="1252728"/>
          <a:ext cx="7306056" cy="0"/>
        </a:xfrm>
        <a:prstGeom prst="line">
          <a:avLst/>
        </a:prstGeom>
        <a:solidFill>
          <a:schemeClr val="accent2">
            <a:hueOff val="-3456336"/>
            <a:satOff val="-6803"/>
            <a:lumOff val="4248"/>
            <a:alphaOff val="0"/>
          </a:schemeClr>
        </a:solidFill>
        <a:ln w="19050" cap="flat" cmpd="sng" algn="ctr">
          <a:solidFill>
            <a:schemeClr val="accent2">
              <a:hueOff val="-3456336"/>
              <a:satOff val="-6803"/>
              <a:lumOff val="424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C28205-77D1-4302-9183-3055E424A935}">
      <dsp:nvSpPr>
        <dsp:cNvPr id="0" name=""/>
        <dsp:cNvSpPr/>
      </dsp:nvSpPr>
      <dsp:spPr>
        <a:xfrm>
          <a:off x="0" y="1252727"/>
          <a:ext cx="7306056" cy="1252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US" sz="4700" kern="1200"/>
            <a:t>Management development</a:t>
          </a:r>
        </a:p>
      </dsp:txBody>
      <dsp:txXfrm>
        <a:off x="0" y="1252727"/>
        <a:ext cx="7306056" cy="1252727"/>
      </dsp:txXfrm>
    </dsp:sp>
    <dsp:sp modelId="{C318001C-43E7-4C68-8BA5-401BC553DA3C}">
      <dsp:nvSpPr>
        <dsp:cNvPr id="0" name=""/>
        <dsp:cNvSpPr/>
      </dsp:nvSpPr>
      <dsp:spPr>
        <a:xfrm>
          <a:off x="0" y="2505456"/>
          <a:ext cx="7306056" cy="0"/>
        </a:xfrm>
        <a:prstGeom prst="line">
          <a:avLst/>
        </a:prstGeom>
        <a:solidFill>
          <a:schemeClr val="accent2">
            <a:hueOff val="-6912672"/>
            <a:satOff val="-13605"/>
            <a:lumOff val="8497"/>
            <a:alphaOff val="0"/>
          </a:schemeClr>
        </a:solidFill>
        <a:ln w="19050" cap="flat" cmpd="sng" algn="ctr">
          <a:solidFill>
            <a:schemeClr val="accent2">
              <a:hueOff val="-6912672"/>
              <a:satOff val="-13605"/>
              <a:lumOff val="84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125486-0183-467E-884B-F5A693CF6DFC}">
      <dsp:nvSpPr>
        <dsp:cNvPr id="0" name=""/>
        <dsp:cNvSpPr/>
      </dsp:nvSpPr>
      <dsp:spPr>
        <a:xfrm>
          <a:off x="0" y="2505455"/>
          <a:ext cx="7306056" cy="1252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US" sz="4700" kern="1200"/>
            <a:t>Coaching and mentoring </a:t>
          </a:r>
        </a:p>
      </dsp:txBody>
      <dsp:txXfrm>
        <a:off x="0" y="2505455"/>
        <a:ext cx="7306056" cy="1252727"/>
      </dsp:txXfrm>
    </dsp:sp>
    <dsp:sp modelId="{4D5968E9-F42A-4AC0-838A-71375CDD2C03}">
      <dsp:nvSpPr>
        <dsp:cNvPr id="0" name=""/>
        <dsp:cNvSpPr/>
      </dsp:nvSpPr>
      <dsp:spPr>
        <a:xfrm>
          <a:off x="0" y="3758184"/>
          <a:ext cx="7306056" cy="0"/>
        </a:xfrm>
        <a:prstGeom prst="line">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5CE73C-090F-4045-82BC-DCD1DC79C0F3}">
      <dsp:nvSpPr>
        <dsp:cNvPr id="0" name=""/>
        <dsp:cNvSpPr/>
      </dsp:nvSpPr>
      <dsp:spPr>
        <a:xfrm>
          <a:off x="0" y="3758183"/>
          <a:ext cx="7306056" cy="1252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US" sz="4700" kern="1200"/>
            <a:t>Performance leadership</a:t>
          </a:r>
        </a:p>
      </dsp:txBody>
      <dsp:txXfrm>
        <a:off x="0" y="3758183"/>
        <a:ext cx="7306056" cy="125272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CDAF97-7B40-46AD-A21B-911CF9A91F59}">
      <dsp:nvSpPr>
        <dsp:cNvPr id="0" name=""/>
        <dsp:cNvSpPr/>
      </dsp:nvSpPr>
      <dsp:spPr>
        <a:xfrm>
          <a:off x="799474" y="803568"/>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F75BDD-7D6D-4BD2-B6FE-B073831C9C9F}">
      <dsp:nvSpPr>
        <dsp:cNvPr id="0" name=""/>
        <dsp:cNvSpPr/>
      </dsp:nvSpPr>
      <dsp:spPr>
        <a:xfrm>
          <a:off x="1033474" y="1037569"/>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D0396C-A0D9-4685-94B5-6213E6A0AC01}">
      <dsp:nvSpPr>
        <dsp:cNvPr id="0" name=""/>
        <dsp:cNvSpPr/>
      </dsp:nvSpPr>
      <dsp:spPr>
        <a:xfrm>
          <a:off x="448474" y="22435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Leading by example</a:t>
          </a:r>
        </a:p>
      </dsp:txBody>
      <dsp:txXfrm>
        <a:off x="448474" y="2243569"/>
        <a:ext cx="1800000" cy="720000"/>
      </dsp:txXfrm>
    </dsp:sp>
    <dsp:sp modelId="{19D20762-7ECA-4515-BEEA-5794C10A27C6}">
      <dsp:nvSpPr>
        <dsp:cNvPr id="0" name=""/>
        <dsp:cNvSpPr/>
      </dsp:nvSpPr>
      <dsp:spPr>
        <a:xfrm>
          <a:off x="2914474" y="803568"/>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DA8B6E-C3A7-4251-ABCF-BB83B6B0949E}">
      <dsp:nvSpPr>
        <dsp:cNvPr id="0" name=""/>
        <dsp:cNvSpPr/>
      </dsp:nvSpPr>
      <dsp:spPr>
        <a:xfrm>
          <a:off x="3148474" y="1037568"/>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63116C-F1EA-4C9B-AE70-746CF18CAFC0}">
      <dsp:nvSpPr>
        <dsp:cNvPr id="0" name=""/>
        <dsp:cNvSpPr/>
      </dsp:nvSpPr>
      <dsp:spPr>
        <a:xfrm>
          <a:off x="2563474" y="22435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Consistent application of values</a:t>
          </a:r>
        </a:p>
      </dsp:txBody>
      <dsp:txXfrm>
        <a:off x="2563474" y="2243569"/>
        <a:ext cx="1800000" cy="720000"/>
      </dsp:txXfrm>
    </dsp:sp>
    <dsp:sp modelId="{1880B425-9F98-4B3D-8897-A1DC810292A2}">
      <dsp:nvSpPr>
        <dsp:cNvPr id="0" name=""/>
        <dsp:cNvSpPr/>
      </dsp:nvSpPr>
      <dsp:spPr>
        <a:xfrm>
          <a:off x="5029475" y="803568"/>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E80656-D01C-420A-BD9A-22BDD5B2F627}">
      <dsp:nvSpPr>
        <dsp:cNvPr id="0" name=""/>
        <dsp:cNvSpPr/>
      </dsp:nvSpPr>
      <dsp:spPr>
        <a:xfrm>
          <a:off x="5263475" y="1037568"/>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624D09-F298-42EC-A32E-DDA1DF3A2541}">
      <dsp:nvSpPr>
        <dsp:cNvPr id="0" name=""/>
        <dsp:cNvSpPr/>
      </dsp:nvSpPr>
      <dsp:spPr>
        <a:xfrm>
          <a:off x="4678475" y="22435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Align systems, policies and procedures</a:t>
          </a:r>
        </a:p>
      </dsp:txBody>
      <dsp:txXfrm>
        <a:off x="4678475" y="2243569"/>
        <a:ext cx="1800000" cy="720000"/>
      </dsp:txXfrm>
    </dsp:sp>
    <dsp:sp modelId="{729DDB9B-9C47-40AC-B1D2-4B4D6C9CFE29}">
      <dsp:nvSpPr>
        <dsp:cNvPr id="0" name=""/>
        <dsp:cNvSpPr/>
      </dsp:nvSpPr>
      <dsp:spPr>
        <a:xfrm>
          <a:off x="7144475" y="803568"/>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FBE84B-9458-4555-AE9A-A32840180C09}">
      <dsp:nvSpPr>
        <dsp:cNvPr id="0" name=""/>
        <dsp:cNvSpPr/>
      </dsp:nvSpPr>
      <dsp:spPr>
        <a:xfrm>
          <a:off x="7378475" y="1037568"/>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74CC23-DCE8-4DC5-AD26-59930651F934}">
      <dsp:nvSpPr>
        <dsp:cNvPr id="0" name=""/>
        <dsp:cNvSpPr/>
      </dsp:nvSpPr>
      <dsp:spPr>
        <a:xfrm>
          <a:off x="6793475" y="22435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Visible artefacts of culture</a:t>
          </a:r>
        </a:p>
      </dsp:txBody>
      <dsp:txXfrm>
        <a:off x="6793475" y="2243569"/>
        <a:ext cx="1800000" cy="720000"/>
      </dsp:txXfrm>
    </dsp:sp>
    <dsp:sp modelId="{2655DE79-F606-48E0-8345-5D4F4C2C9454}">
      <dsp:nvSpPr>
        <dsp:cNvPr id="0" name=""/>
        <dsp:cNvSpPr/>
      </dsp:nvSpPr>
      <dsp:spPr>
        <a:xfrm>
          <a:off x="9259475" y="803568"/>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0FDD30-0746-4B9A-A3AF-FBD988E7613C}">
      <dsp:nvSpPr>
        <dsp:cNvPr id="0" name=""/>
        <dsp:cNvSpPr/>
      </dsp:nvSpPr>
      <dsp:spPr>
        <a:xfrm>
          <a:off x="9493475" y="1037568"/>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65149D-8A4F-4841-8038-F9E505E82889}">
      <dsp:nvSpPr>
        <dsp:cNvPr id="0" name=""/>
        <dsp:cNvSpPr/>
      </dsp:nvSpPr>
      <dsp:spPr>
        <a:xfrm>
          <a:off x="8908475" y="22435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Listen, measure, adapt</a:t>
          </a:r>
        </a:p>
      </dsp:txBody>
      <dsp:txXfrm>
        <a:off x="8908475" y="2243569"/>
        <a:ext cx="1800000" cy="7200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CE0992-7B40-4DB4-9209-6ED24A7A6FAE}">
      <dsp:nvSpPr>
        <dsp:cNvPr id="0" name=""/>
        <dsp:cNvSpPr/>
      </dsp:nvSpPr>
      <dsp:spPr>
        <a:xfrm>
          <a:off x="0" y="4520"/>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A65422-EAC6-4DB0-912D-F97DBC6A02E7}">
      <dsp:nvSpPr>
        <dsp:cNvPr id="0" name=""/>
        <dsp:cNvSpPr/>
      </dsp:nvSpPr>
      <dsp:spPr>
        <a:xfrm>
          <a:off x="291287" y="221180"/>
          <a:ext cx="529612" cy="5296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60B96C-72C8-465C-8BB0-46C998FF0DB9}">
      <dsp:nvSpPr>
        <dsp:cNvPr id="0" name=""/>
        <dsp:cNvSpPr/>
      </dsp:nvSpPr>
      <dsp:spPr>
        <a:xfrm>
          <a:off x="1112187" y="4520"/>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How employees communicate their views and influence matters that affect them at work</a:t>
          </a:r>
        </a:p>
      </dsp:txBody>
      <dsp:txXfrm>
        <a:off x="1112187" y="4520"/>
        <a:ext cx="5837252" cy="962932"/>
      </dsp:txXfrm>
    </dsp:sp>
    <dsp:sp modelId="{5F5B45FE-01F0-41CF-B9C1-FDC3E75A46C1}">
      <dsp:nvSpPr>
        <dsp:cNvPr id="0" name=""/>
        <dsp:cNvSpPr/>
      </dsp:nvSpPr>
      <dsp:spPr>
        <a:xfrm>
          <a:off x="0" y="1208186"/>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DCBD34-125A-486E-9DD3-7F1AAAAD7370}">
      <dsp:nvSpPr>
        <dsp:cNvPr id="0" name=""/>
        <dsp:cNvSpPr/>
      </dsp:nvSpPr>
      <dsp:spPr>
        <a:xfrm>
          <a:off x="291287" y="1424846"/>
          <a:ext cx="529612" cy="5296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101147-D168-4DB8-99FE-9EAFB1DC10EA}">
      <dsp:nvSpPr>
        <dsp:cNvPr id="0" name=""/>
        <dsp:cNvSpPr/>
      </dsp:nvSpPr>
      <dsp:spPr>
        <a:xfrm>
          <a:off x="1112187" y="1208186"/>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For employers – this is about building trust, innovation, productivity and improvement</a:t>
          </a:r>
        </a:p>
      </dsp:txBody>
      <dsp:txXfrm>
        <a:off x="1112187" y="1208186"/>
        <a:ext cx="5837252" cy="962932"/>
      </dsp:txXfrm>
    </dsp:sp>
    <dsp:sp modelId="{01DB740F-611B-41BE-84C1-199CA6EAA470}">
      <dsp:nvSpPr>
        <dsp:cNvPr id="0" name=""/>
        <dsp:cNvSpPr/>
      </dsp:nvSpPr>
      <dsp:spPr>
        <a:xfrm>
          <a:off x="0" y="2411852"/>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FD5EDF-DB83-4592-88C8-0B60F7B45CBB}">
      <dsp:nvSpPr>
        <dsp:cNvPr id="0" name=""/>
        <dsp:cNvSpPr/>
      </dsp:nvSpPr>
      <dsp:spPr>
        <a:xfrm>
          <a:off x="291287" y="2628512"/>
          <a:ext cx="529612" cy="5296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018D0B-806C-4FC1-9B5C-D7DF3F4C0F42}">
      <dsp:nvSpPr>
        <dsp:cNvPr id="0" name=""/>
        <dsp:cNvSpPr/>
      </dsp:nvSpPr>
      <dsp:spPr>
        <a:xfrm>
          <a:off x="1112187" y="2411852"/>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For employees – can lead to feeling valued, increased job satisfaction, influence and opportunities for development</a:t>
          </a:r>
        </a:p>
      </dsp:txBody>
      <dsp:txXfrm>
        <a:off x="1112187" y="2411852"/>
        <a:ext cx="5837252" cy="962932"/>
      </dsp:txXfrm>
    </dsp:sp>
    <dsp:sp modelId="{EC5726F4-D632-4D2B-8DFE-CD4EB7F4E5DE}">
      <dsp:nvSpPr>
        <dsp:cNvPr id="0" name=""/>
        <dsp:cNvSpPr/>
      </dsp:nvSpPr>
      <dsp:spPr>
        <a:xfrm>
          <a:off x="0" y="3615517"/>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E080AD-E255-496A-BE89-C34A0FBA9FD7}">
      <dsp:nvSpPr>
        <dsp:cNvPr id="0" name=""/>
        <dsp:cNvSpPr/>
      </dsp:nvSpPr>
      <dsp:spPr>
        <a:xfrm>
          <a:off x="291287" y="3832177"/>
          <a:ext cx="529612" cy="5296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14F653-0FB3-4D63-BC8C-9B258393F0F5}">
      <dsp:nvSpPr>
        <dsp:cNvPr id="0" name=""/>
        <dsp:cNvSpPr/>
      </dsp:nvSpPr>
      <dsp:spPr>
        <a:xfrm>
          <a:off x="1112187" y="3615517"/>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Integral to what we refer to as "good work"</a:t>
          </a:r>
        </a:p>
      </dsp:txBody>
      <dsp:txXfrm>
        <a:off x="1112187" y="3615517"/>
        <a:ext cx="5837252" cy="962932"/>
      </dsp:txXfrm>
    </dsp:sp>
    <dsp:sp modelId="{2C733814-A1EF-4BE5-B50F-A3A5A8510310}">
      <dsp:nvSpPr>
        <dsp:cNvPr id="0" name=""/>
        <dsp:cNvSpPr/>
      </dsp:nvSpPr>
      <dsp:spPr>
        <a:xfrm>
          <a:off x="0" y="4819183"/>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A3D471-3043-4228-A303-C12E4A37C242}">
      <dsp:nvSpPr>
        <dsp:cNvPr id="0" name=""/>
        <dsp:cNvSpPr/>
      </dsp:nvSpPr>
      <dsp:spPr>
        <a:xfrm>
          <a:off x="291287" y="5035843"/>
          <a:ext cx="529612" cy="5296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6DCE88-9A59-442E-BDF9-9E755100BAE8}">
      <dsp:nvSpPr>
        <dsp:cNvPr id="0" name=""/>
        <dsp:cNvSpPr/>
      </dsp:nvSpPr>
      <dsp:spPr>
        <a:xfrm>
          <a:off x="1112187" y="4819183"/>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Employee silence – not a good thing</a:t>
          </a:r>
        </a:p>
      </dsp:txBody>
      <dsp:txXfrm>
        <a:off x="1112187" y="4819183"/>
        <a:ext cx="5837252" cy="96293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11/23/2025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50478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11/23/2025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07550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11/23/2025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72140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11/23/2025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10705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11/23/2025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21932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11/23/2025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11836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11/23/2025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772377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11/23/2025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31225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11/23/2025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6600703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11/23/2025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21582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11/23/2025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53987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11/23/2025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62096051"/>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7.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9.xml.rels><?xml version="1.0" encoding="UTF-8" standalone="yes"?>
<Relationships xmlns="http://schemas.openxmlformats.org/package/2006/relationships"><Relationship Id="rId3" Type="http://schemas.openxmlformats.org/officeDocument/2006/relationships/image" Target="../media/image62.svg"/><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3.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3.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BEC44CD-E290-4D60-A056-5BA05B182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Colorful carved figures of humans">
            <a:extLst>
              <a:ext uri="{FF2B5EF4-FFF2-40B4-BE49-F238E27FC236}">
                <a16:creationId xmlns:a16="http://schemas.microsoft.com/office/drawing/2014/main" id="{AC36C02D-0704-4BE8-22D6-3B2C15946212}"/>
              </a:ext>
            </a:extLst>
          </p:cNvPr>
          <p:cNvPicPr>
            <a:picLocks noChangeAspect="1"/>
          </p:cNvPicPr>
          <p:nvPr/>
        </p:nvPicPr>
        <p:blipFill>
          <a:blip r:embed="rId2">
            <a:alphaModFix amt="40000"/>
          </a:blip>
          <a:srcRect t="21042" r="-2" b="-2"/>
          <a:stretch>
            <a:fillRect/>
          </a:stretch>
        </p:blipFill>
        <p:spPr>
          <a:xfrm>
            <a:off x="-2" y="-4"/>
            <a:ext cx="12192001" cy="6858001"/>
          </a:xfrm>
          <a:prstGeom prst="rect">
            <a:avLst/>
          </a:prstGeom>
        </p:spPr>
      </p:pic>
      <p:sp>
        <p:nvSpPr>
          <p:cNvPr id="2" name="Title 1"/>
          <p:cNvSpPr>
            <a:spLocks noGrp="1"/>
          </p:cNvSpPr>
          <p:nvPr>
            <p:ph type="ctrTitle"/>
          </p:nvPr>
        </p:nvSpPr>
        <p:spPr>
          <a:xfrm>
            <a:off x="517870" y="978408"/>
            <a:ext cx="5021182" cy="2450592"/>
          </a:xfrm>
        </p:spPr>
        <p:txBody>
          <a:bodyPr anchor="t">
            <a:normAutofit/>
          </a:bodyPr>
          <a:lstStyle/>
          <a:p>
            <a:pPr>
              <a:lnSpc>
                <a:spcPct val="90000"/>
              </a:lnSpc>
            </a:pPr>
            <a:r>
              <a:rPr lang="en-US" sz="5600">
                <a:solidFill>
                  <a:srgbClr val="FFFFFF"/>
                </a:solidFill>
              </a:rPr>
              <a:t>Recap – People Management</a:t>
            </a:r>
          </a:p>
        </p:txBody>
      </p:sp>
      <p:sp>
        <p:nvSpPr>
          <p:cNvPr id="3" name="Subtitle 2"/>
          <p:cNvSpPr>
            <a:spLocks noGrp="1"/>
          </p:cNvSpPr>
          <p:nvPr>
            <p:ph type="subTitle" idx="1"/>
          </p:nvPr>
        </p:nvSpPr>
        <p:spPr>
          <a:xfrm>
            <a:off x="6652366" y="4017818"/>
            <a:ext cx="5040785" cy="1828799"/>
          </a:xfrm>
        </p:spPr>
        <p:txBody>
          <a:bodyPr vert="horz" lIns="91440" tIns="45720" rIns="91440" bIns="45720" rtlCol="0" anchor="b">
            <a:normAutofit/>
          </a:bodyPr>
          <a:lstStyle/>
          <a:p>
            <a:r>
              <a:rPr lang="en-US" sz="2400">
                <a:solidFill>
                  <a:srgbClr val="FFFFFF"/>
                </a:solidFill>
              </a:rPr>
              <a:t>24th and 25th November 2025</a:t>
            </a:r>
          </a:p>
        </p:txBody>
      </p:sp>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740253-B135-D67E-A02B-76A9AAA087C9}"/>
              </a:ext>
            </a:extLst>
          </p:cNvPr>
          <p:cNvSpPr>
            <a:spLocks noGrp="1"/>
          </p:cNvSpPr>
          <p:nvPr>
            <p:ph type="title"/>
          </p:nvPr>
        </p:nvSpPr>
        <p:spPr>
          <a:xfrm>
            <a:off x="521208" y="978408"/>
            <a:ext cx="3154680" cy="4069080"/>
          </a:xfrm>
        </p:spPr>
        <p:txBody>
          <a:bodyPr>
            <a:normAutofit/>
          </a:bodyPr>
          <a:lstStyle/>
          <a:p>
            <a:r>
              <a:rPr lang="en-US" sz="4000"/>
              <a:t>Learning outcomes</a:t>
            </a:r>
          </a:p>
        </p:txBody>
      </p:sp>
      <p:sp>
        <p:nvSpPr>
          <p:cNvPr id="11" name="Rectangle 10">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4F5E8EB-EAEC-0211-0CD0-B65212040004}"/>
              </a:ext>
            </a:extLst>
          </p:cNvPr>
          <p:cNvGraphicFramePr>
            <a:graphicFrameLocks noGrp="1"/>
          </p:cNvGraphicFramePr>
          <p:nvPr>
            <p:ph idx="1"/>
            <p:extLst>
              <p:ext uri="{D42A27DB-BD31-4B8C-83A1-F6EECF244321}">
                <p14:modId xmlns:p14="http://schemas.microsoft.com/office/powerpoint/2010/main" val="702163452"/>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34118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 screenshot of a computer&#10;&#10;AI-generated content may be incorrect.">
            <a:extLst>
              <a:ext uri="{FF2B5EF4-FFF2-40B4-BE49-F238E27FC236}">
                <a16:creationId xmlns:a16="http://schemas.microsoft.com/office/drawing/2014/main" id="{02D18D2F-D860-C7F6-0001-0EE69ED64486}"/>
              </a:ext>
            </a:extLst>
          </p:cNvPr>
          <p:cNvPicPr>
            <a:picLocks noGrp="1" noChangeAspect="1"/>
          </p:cNvPicPr>
          <p:nvPr>
            <p:ph idx="1"/>
          </p:nvPr>
        </p:nvPicPr>
        <p:blipFill>
          <a:blip r:embed="rId2"/>
          <a:srcRect r="25"/>
          <a:stretch>
            <a:fillRect/>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69977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 blue and white target with a dart in the center&#10;&#10;AI-generated content may be incorrect.">
            <a:extLst>
              <a:ext uri="{FF2B5EF4-FFF2-40B4-BE49-F238E27FC236}">
                <a16:creationId xmlns:a16="http://schemas.microsoft.com/office/drawing/2014/main" id="{F0790667-3B72-AF3B-6442-BC133E7FA8A3}"/>
              </a:ext>
            </a:extLst>
          </p:cNvPr>
          <p:cNvPicPr>
            <a:picLocks noGrp="1" noChangeAspect="1"/>
          </p:cNvPicPr>
          <p:nvPr>
            <p:ph idx="1"/>
          </p:nvPr>
        </p:nvPicPr>
        <p:blipFill>
          <a:blip r:embed="rId2"/>
          <a:srcRect l="25"/>
          <a:stretch>
            <a:fillRect/>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641970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B24765-3031-8BBE-92B9-6B83DFFF22F9}"/>
              </a:ext>
            </a:extLst>
          </p:cNvPr>
          <p:cNvSpPr>
            <a:spLocks noGrp="1"/>
          </p:cNvSpPr>
          <p:nvPr>
            <p:ph type="title"/>
          </p:nvPr>
        </p:nvSpPr>
        <p:spPr>
          <a:xfrm>
            <a:off x="521208" y="978408"/>
            <a:ext cx="6300216" cy="1325880"/>
          </a:xfrm>
        </p:spPr>
        <p:txBody>
          <a:bodyPr>
            <a:normAutofit/>
          </a:bodyPr>
          <a:lstStyle/>
          <a:p>
            <a:r>
              <a:rPr lang="en-US" dirty="0"/>
              <a:t>References</a:t>
            </a:r>
          </a:p>
        </p:txBody>
      </p:sp>
      <p:sp>
        <p:nvSpPr>
          <p:cNvPr id="12" name="Rectangle 11">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71C494-8107-3D61-D611-4FBC7C22A2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3612" y="611650"/>
            <a:ext cx="41605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7" name="Graphic 6" descr="Books">
            <a:extLst>
              <a:ext uri="{FF2B5EF4-FFF2-40B4-BE49-F238E27FC236}">
                <a16:creationId xmlns:a16="http://schemas.microsoft.com/office/drawing/2014/main" id="{5C31882F-5948-7B33-9F6B-54EB7AFF562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7867" y="2429691"/>
            <a:ext cx="3916313" cy="3916313"/>
          </a:xfrm>
          <a:prstGeom prst="rect">
            <a:avLst/>
          </a:prstGeom>
        </p:spPr>
      </p:pic>
      <p:sp>
        <p:nvSpPr>
          <p:cNvPr id="3" name="Content Placeholder 2">
            <a:extLst>
              <a:ext uri="{FF2B5EF4-FFF2-40B4-BE49-F238E27FC236}">
                <a16:creationId xmlns:a16="http://schemas.microsoft.com/office/drawing/2014/main" id="{34E86765-280A-DF3E-762B-B9CBAB22B89F}"/>
              </a:ext>
            </a:extLst>
          </p:cNvPr>
          <p:cNvSpPr>
            <a:spLocks noGrp="1"/>
          </p:cNvSpPr>
          <p:nvPr>
            <p:ph idx="1"/>
          </p:nvPr>
        </p:nvSpPr>
        <p:spPr>
          <a:xfrm>
            <a:off x="7507224" y="1088136"/>
            <a:ext cx="4160520" cy="5257800"/>
          </a:xfrm>
        </p:spPr>
        <p:txBody>
          <a:bodyPr vert="horz" lIns="91440" tIns="45720" rIns="91440" bIns="45720" rtlCol="0" anchor="t">
            <a:normAutofit/>
          </a:bodyPr>
          <a:lstStyle/>
          <a:p>
            <a:r>
              <a:rPr lang="en-US" sz="2400" dirty="0"/>
              <a:t>Credible, relevant references</a:t>
            </a:r>
          </a:p>
          <a:p>
            <a:r>
              <a:rPr lang="en-US" sz="2400" dirty="0"/>
              <a:t>Books available from UWTSD</a:t>
            </a:r>
          </a:p>
          <a:p>
            <a:r>
              <a:rPr lang="en-US" sz="2400" dirty="0"/>
              <a:t>CIPD website</a:t>
            </a:r>
          </a:p>
          <a:p>
            <a:r>
              <a:rPr lang="en-US" sz="2400" dirty="0"/>
              <a:t>Links from Moodle</a:t>
            </a:r>
          </a:p>
          <a:p>
            <a:r>
              <a:rPr lang="en-US" sz="2400" dirty="0"/>
              <a:t>Journal articles – IF they are relevant</a:t>
            </a:r>
          </a:p>
        </p:txBody>
      </p:sp>
    </p:spTree>
    <p:extLst>
      <p:ext uri="{BB962C8B-B14F-4D97-AF65-F5344CB8AC3E}">
        <p14:creationId xmlns:p14="http://schemas.microsoft.com/office/powerpoint/2010/main" val="4213450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D421A5B-CFDA-9057-61C7-5F561CC6A070}"/>
              </a:ext>
            </a:extLst>
          </p:cNvPr>
          <p:cNvSpPr>
            <a:spLocks noGrp="1"/>
          </p:cNvSpPr>
          <p:nvPr>
            <p:ph type="title"/>
          </p:nvPr>
        </p:nvSpPr>
        <p:spPr>
          <a:xfrm>
            <a:off x="521208" y="978408"/>
            <a:ext cx="6263640" cy="1463040"/>
          </a:xfrm>
        </p:spPr>
        <p:txBody>
          <a:bodyPr>
            <a:normAutofit/>
          </a:bodyPr>
          <a:lstStyle/>
          <a:p>
            <a:r>
              <a:rPr lang="en-US" dirty="0"/>
              <a:t>Assignment brief</a:t>
            </a:r>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0A0071F-155A-D1EE-1E54-4FD9541D30BB}"/>
              </a:ext>
            </a:extLst>
          </p:cNvPr>
          <p:cNvSpPr>
            <a:spLocks noGrp="1"/>
          </p:cNvSpPr>
          <p:nvPr>
            <p:ph idx="1"/>
          </p:nvPr>
        </p:nvSpPr>
        <p:spPr>
          <a:xfrm>
            <a:off x="521208" y="2578608"/>
            <a:ext cx="6263640" cy="3767328"/>
          </a:xfrm>
        </p:spPr>
        <p:txBody>
          <a:bodyPr vert="horz" lIns="91440" tIns="45720" rIns="91440" bIns="45720" rtlCol="0" anchor="t">
            <a:normAutofit/>
          </a:bodyPr>
          <a:lstStyle/>
          <a:p>
            <a:r>
              <a:rPr lang="en-US" sz="2400" dirty="0"/>
              <a:t>You must respond to the requirements in the assignment brief</a:t>
            </a:r>
          </a:p>
          <a:p>
            <a:r>
              <a:rPr lang="en-US" sz="2400" dirty="0"/>
              <a:t>Do not just repeat what is already in the case study</a:t>
            </a:r>
          </a:p>
          <a:p>
            <a:r>
              <a:rPr lang="en-US" sz="2400" dirty="0"/>
              <a:t>Apply your knowledge – don’t just describe, </a:t>
            </a:r>
            <a:r>
              <a:rPr lang="en-US" sz="2400" err="1"/>
              <a:t>analyse</a:t>
            </a:r>
            <a:r>
              <a:rPr lang="en-US" sz="2400" dirty="0"/>
              <a:t> and evaluate</a:t>
            </a:r>
          </a:p>
        </p:txBody>
      </p:sp>
      <p:pic>
        <p:nvPicPr>
          <p:cNvPr id="7" name="Graphic 6" descr="Classroom">
            <a:extLst>
              <a:ext uri="{FF2B5EF4-FFF2-40B4-BE49-F238E27FC236}">
                <a16:creationId xmlns:a16="http://schemas.microsoft.com/office/drawing/2014/main" id="{5712A771-4C6E-9F11-D061-49840DA62E4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6492" y="976160"/>
            <a:ext cx="4364590" cy="4364590"/>
          </a:xfrm>
          <a:prstGeom prst="rect">
            <a:avLst/>
          </a:prstGeom>
        </p:spPr>
      </p:pic>
    </p:spTree>
    <p:extLst>
      <p:ext uri="{BB962C8B-B14F-4D97-AF65-F5344CB8AC3E}">
        <p14:creationId xmlns:p14="http://schemas.microsoft.com/office/powerpoint/2010/main" val="22778721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3FDE744-B9E6-E663-C8CE-DEE1F85075CC}"/>
              </a:ext>
            </a:extLst>
          </p:cNvPr>
          <p:cNvSpPr>
            <a:spLocks noGrp="1"/>
          </p:cNvSpPr>
          <p:nvPr>
            <p:ph type="title"/>
          </p:nvPr>
        </p:nvSpPr>
        <p:spPr>
          <a:xfrm>
            <a:off x="521208" y="978408"/>
            <a:ext cx="6263640" cy="1463040"/>
          </a:xfrm>
        </p:spPr>
        <p:txBody>
          <a:bodyPr>
            <a:normAutofit/>
          </a:bodyPr>
          <a:lstStyle/>
          <a:p>
            <a:r>
              <a:rPr lang="en-US" dirty="0"/>
              <a:t>Presentation</a:t>
            </a:r>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DB6B69F-4F77-F918-A914-B45C36F5DE84}"/>
              </a:ext>
            </a:extLst>
          </p:cNvPr>
          <p:cNvSpPr>
            <a:spLocks noGrp="1"/>
          </p:cNvSpPr>
          <p:nvPr>
            <p:ph idx="1"/>
          </p:nvPr>
        </p:nvSpPr>
        <p:spPr>
          <a:xfrm>
            <a:off x="521208" y="2578608"/>
            <a:ext cx="6263640" cy="3767328"/>
          </a:xfrm>
        </p:spPr>
        <p:txBody>
          <a:bodyPr vert="horz" lIns="91440" tIns="45720" rIns="91440" bIns="45720" rtlCol="0">
            <a:normAutofit/>
          </a:bodyPr>
          <a:lstStyle/>
          <a:p>
            <a:r>
              <a:rPr lang="en-US"/>
              <a:t>No reading please</a:t>
            </a:r>
          </a:p>
          <a:p>
            <a:r>
              <a:rPr lang="en-US"/>
              <a:t>Practice, practice, practice</a:t>
            </a:r>
          </a:p>
          <a:p>
            <a:r>
              <a:rPr lang="en-US"/>
              <a:t>Be prepared for questions</a:t>
            </a:r>
          </a:p>
        </p:txBody>
      </p:sp>
      <p:pic>
        <p:nvPicPr>
          <p:cNvPr id="7" name="Graphic 6" descr="Open Book">
            <a:extLst>
              <a:ext uri="{FF2B5EF4-FFF2-40B4-BE49-F238E27FC236}">
                <a16:creationId xmlns:a16="http://schemas.microsoft.com/office/drawing/2014/main" id="{33A5F1A2-AD22-1E0A-9B94-E57CD70C867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6492" y="976160"/>
            <a:ext cx="4364590" cy="4364590"/>
          </a:xfrm>
          <a:prstGeom prst="rect">
            <a:avLst/>
          </a:prstGeom>
        </p:spPr>
      </p:pic>
    </p:spTree>
    <p:extLst>
      <p:ext uri="{BB962C8B-B14F-4D97-AF65-F5344CB8AC3E}">
        <p14:creationId xmlns:p14="http://schemas.microsoft.com/office/powerpoint/2010/main" val="3246319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D097C8F-E13E-5704-05CC-C37293D34E5D}"/>
              </a:ext>
            </a:extLst>
          </p:cNvPr>
          <p:cNvSpPr>
            <a:spLocks noGrp="1"/>
          </p:cNvSpPr>
          <p:nvPr>
            <p:ph type="title"/>
          </p:nvPr>
        </p:nvSpPr>
        <p:spPr>
          <a:xfrm>
            <a:off x="521208" y="978408"/>
            <a:ext cx="11155680" cy="1463040"/>
          </a:xfrm>
        </p:spPr>
        <p:txBody>
          <a:bodyPr>
            <a:normAutofit/>
          </a:bodyPr>
          <a:lstStyle/>
          <a:p>
            <a:r>
              <a:rPr lang="en-US" dirty="0"/>
              <a:t>Week one – where we began</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86C9E57-11C6-2C0C-AED4-8D0018F6A3D0}"/>
              </a:ext>
            </a:extLst>
          </p:cNvPr>
          <p:cNvGraphicFramePr>
            <a:graphicFrameLocks noGrp="1"/>
          </p:cNvGraphicFramePr>
          <p:nvPr>
            <p:ph idx="1"/>
            <p:extLst>
              <p:ext uri="{D42A27DB-BD31-4B8C-83A1-F6EECF244321}">
                <p14:modId xmlns:p14="http://schemas.microsoft.com/office/powerpoint/2010/main" val="100789283"/>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3627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7627E6-D9BA-CBC5-27C4-E52E68F45C97}"/>
              </a:ext>
            </a:extLst>
          </p:cNvPr>
          <p:cNvSpPr>
            <a:spLocks noGrp="1"/>
          </p:cNvSpPr>
          <p:nvPr>
            <p:ph type="title"/>
          </p:nvPr>
        </p:nvSpPr>
        <p:spPr>
          <a:xfrm>
            <a:off x="521208" y="978408"/>
            <a:ext cx="3154680" cy="4069080"/>
          </a:xfrm>
        </p:spPr>
        <p:txBody>
          <a:bodyPr>
            <a:normAutofit/>
          </a:bodyPr>
          <a:lstStyle/>
          <a:p>
            <a:r>
              <a:rPr lang="en-US" sz="4000"/>
              <a:t>Then...</a:t>
            </a:r>
          </a:p>
        </p:txBody>
      </p:sp>
      <p:sp>
        <p:nvSpPr>
          <p:cNvPr id="11" name="Rectangle 10">
            <a:extLst>
              <a:ext uri="{FF2B5EF4-FFF2-40B4-BE49-F238E27FC236}">
                <a16:creationId xmlns:a16="http://schemas.microsoft.com/office/drawing/2014/main" id="{04E511C3-750B-AA87-AE51-0FA2069EA0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884CF8E-5AB4-09F3-6AA5-44B768207D15}"/>
              </a:ext>
            </a:extLst>
          </p:cNvPr>
          <p:cNvGraphicFramePr>
            <a:graphicFrameLocks noGrp="1"/>
          </p:cNvGraphicFramePr>
          <p:nvPr>
            <p:ph idx="1"/>
            <p:extLst>
              <p:ext uri="{D42A27DB-BD31-4B8C-83A1-F6EECF244321}">
                <p14:modId xmlns:p14="http://schemas.microsoft.com/office/powerpoint/2010/main" val="2826672185"/>
              </p:ext>
            </p:extLst>
          </p:nvPr>
        </p:nvGraphicFramePr>
        <p:xfrm>
          <a:off x="4187952" y="978408"/>
          <a:ext cx="7488936" cy="5239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1184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899EFF-14CA-DD15-E515-374DC5657264}"/>
              </a:ext>
            </a:extLst>
          </p:cNvPr>
          <p:cNvSpPr>
            <a:spLocks noGrp="1"/>
          </p:cNvSpPr>
          <p:nvPr>
            <p:ph type="title"/>
          </p:nvPr>
        </p:nvSpPr>
        <p:spPr>
          <a:xfrm>
            <a:off x="521208" y="978408"/>
            <a:ext cx="3154680" cy="4069080"/>
          </a:xfrm>
        </p:spPr>
        <p:txBody>
          <a:bodyPr>
            <a:normAutofit/>
          </a:bodyPr>
          <a:lstStyle/>
          <a:p>
            <a:r>
              <a:rPr lang="en-US" sz="4000"/>
              <a:t>Competitive advantage (Porter, 1985)</a:t>
            </a:r>
          </a:p>
        </p:txBody>
      </p:sp>
      <p:sp>
        <p:nvSpPr>
          <p:cNvPr id="11" name="Rectangle 10">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09F6C90-EA1B-138E-EEEA-9CEE7DE0294B}"/>
              </a:ext>
            </a:extLst>
          </p:cNvPr>
          <p:cNvGraphicFramePr>
            <a:graphicFrameLocks noGrp="1"/>
          </p:cNvGraphicFramePr>
          <p:nvPr>
            <p:ph idx="1"/>
            <p:extLst>
              <p:ext uri="{D42A27DB-BD31-4B8C-83A1-F6EECF244321}">
                <p14:modId xmlns:p14="http://schemas.microsoft.com/office/powerpoint/2010/main" val="1086150"/>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04604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Wood human figure">
            <a:extLst>
              <a:ext uri="{FF2B5EF4-FFF2-40B4-BE49-F238E27FC236}">
                <a16:creationId xmlns:a16="http://schemas.microsoft.com/office/drawing/2014/main" id="{8FEB5AC3-C83E-FD76-C909-313A42194F9F}"/>
              </a:ext>
            </a:extLst>
          </p:cNvPr>
          <p:cNvPicPr>
            <a:picLocks noChangeAspect="1"/>
          </p:cNvPicPr>
          <p:nvPr/>
        </p:nvPicPr>
        <p:blipFill>
          <a:blip r:embed="rId2"/>
          <a:srcRect r="6" b="15589"/>
          <a:stretch>
            <a:fillRect/>
          </a:stretch>
        </p:blipFill>
        <p:spPr>
          <a:xfrm>
            <a:off x="20" y="10"/>
            <a:ext cx="12188932" cy="6857990"/>
          </a:xfrm>
          <a:prstGeom prst="rect">
            <a:avLst/>
          </a:prstGeom>
        </p:spPr>
      </p:pic>
      <p:sp>
        <p:nvSpPr>
          <p:cNvPr id="15" name="Rectangle 14">
            <a:extLst>
              <a:ext uri="{FF2B5EF4-FFF2-40B4-BE49-F238E27FC236}">
                <a16:creationId xmlns:a16="http://schemas.microsoft.com/office/drawing/2014/main" id="{637992A9-1E8C-4E57-B4F4-EE2D38E50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8891E-A82C-3F28-6C2B-BBEEECF79284}"/>
              </a:ext>
            </a:extLst>
          </p:cNvPr>
          <p:cNvSpPr>
            <a:spLocks noGrp="1"/>
          </p:cNvSpPr>
          <p:nvPr>
            <p:ph type="title"/>
          </p:nvPr>
        </p:nvSpPr>
        <p:spPr>
          <a:xfrm>
            <a:off x="517870" y="978407"/>
            <a:ext cx="5021182" cy="3309511"/>
          </a:xfrm>
        </p:spPr>
        <p:txBody>
          <a:bodyPr vert="horz" lIns="91440" tIns="45720" rIns="91440" bIns="45720" rtlCol="0" anchor="t">
            <a:normAutofit/>
          </a:bodyPr>
          <a:lstStyle/>
          <a:p>
            <a:r>
              <a:rPr lang="en-US" sz="6000">
                <a:solidFill>
                  <a:srgbClr val="FFFFFF"/>
                </a:solidFill>
              </a:rPr>
              <a:t>What do leaders do?</a:t>
            </a:r>
          </a:p>
        </p:txBody>
      </p:sp>
      <p:sp>
        <p:nvSpPr>
          <p:cNvPr id="17" name="Rectangle 1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1388802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840A4E-C659-7432-F294-A8F0487369CE}"/>
              </a:ext>
            </a:extLst>
          </p:cNvPr>
          <p:cNvSpPr>
            <a:spLocks noGrp="1"/>
          </p:cNvSpPr>
          <p:nvPr>
            <p:ph type="title"/>
          </p:nvPr>
        </p:nvSpPr>
        <p:spPr>
          <a:xfrm>
            <a:off x="521208" y="978408"/>
            <a:ext cx="3154680" cy="4069080"/>
          </a:xfrm>
        </p:spPr>
        <p:txBody>
          <a:bodyPr>
            <a:normAutofit/>
          </a:bodyPr>
          <a:lstStyle/>
          <a:p>
            <a:r>
              <a:rPr lang="en-US" sz="4000"/>
              <a:t>Leadership</a:t>
            </a:r>
          </a:p>
        </p:txBody>
      </p:sp>
      <p:sp>
        <p:nvSpPr>
          <p:cNvPr id="11" name="Rectangle 10">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E8AFFFE-DFD1-AC0C-099C-CE05BBB91857}"/>
              </a:ext>
            </a:extLst>
          </p:cNvPr>
          <p:cNvGraphicFramePr>
            <a:graphicFrameLocks noGrp="1"/>
          </p:cNvGraphicFramePr>
          <p:nvPr>
            <p:ph idx="1"/>
            <p:extLst>
              <p:ext uri="{D42A27DB-BD31-4B8C-83A1-F6EECF244321}">
                <p14:modId xmlns:p14="http://schemas.microsoft.com/office/powerpoint/2010/main" val="3045538583"/>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87210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D2706F-CF02-1575-3B2E-C78228C2AD3B}"/>
              </a:ext>
            </a:extLst>
          </p:cNvPr>
          <p:cNvSpPr>
            <a:spLocks noGrp="1"/>
          </p:cNvSpPr>
          <p:nvPr>
            <p:ph type="title"/>
          </p:nvPr>
        </p:nvSpPr>
        <p:spPr>
          <a:xfrm>
            <a:off x="521208" y="978408"/>
            <a:ext cx="6263640" cy="1463040"/>
          </a:xfrm>
        </p:spPr>
        <p:txBody>
          <a:bodyPr>
            <a:normAutofit/>
          </a:bodyPr>
          <a:lstStyle/>
          <a:p>
            <a:r>
              <a:rPr lang="en-US" dirty="0"/>
              <a:t>Yukl (2006) on leadership</a:t>
            </a:r>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30ED7B1-AFC9-3924-F41D-245BD30A9099}"/>
              </a:ext>
            </a:extLst>
          </p:cNvPr>
          <p:cNvSpPr>
            <a:spLocks noGrp="1"/>
          </p:cNvSpPr>
          <p:nvPr>
            <p:ph idx="1"/>
          </p:nvPr>
        </p:nvSpPr>
        <p:spPr>
          <a:xfrm>
            <a:off x="521208" y="2578608"/>
            <a:ext cx="6263640" cy="3767328"/>
          </a:xfrm>
        </p:spPr>
        <p:txBody>
          <a:bodyPr vert="horz" lIns="91440" tIns="45720" rIns="91440" bIns="45720" rtlCol="0" anchor="t">
            <a:normAutofit/>
          </a:bodyPr>
          <a:lstStyle/>
          <a:p>
            <a:r>
              <a:rPr lang="en-US" sz="2800" dirty="0"/>
              <a:t>The process of influencing others to understand and agree about what needs to be done and how to do it, and the process of facilitating individual and collective efforts to accomplish shared objectives</a:t>
            </a:r>
          </a:p>
        </p:txBody>
      </p:sp>
      <p:pic>
        <p:nvPicPr>
          <p:cNvPr id="7" name="Graphic 6" descr="Group">
            <a:extLst>
              <a:ext uri="{FF2B5EF4-FFF2-40B4-BE49-F238E27FC236}">
                <a16:creationId xmlns:a16="http://schemas.microsoft.com/office/drawing/2014/main" id="{098DAEA4-1C41-D498-1203-4C0CCB2EE6F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6492" y="1583063"/>
            <a:ext cx="4364590" cy="4364590"/>
          </a:xfrm>
          <a:prstGeom prst="rect">
            <a:avLst/>
          </a:prstGeom>
        </p:spPr>
      </p:pic>
    </p:spTree>
    <p:extLst>
      <p:ext uri="{BB962C8B-B14F-4D97-AF65-F5344CB8AC3E}">
        <p14:creationId xmlns:p14="http://schemas.microsoft.com/office/powerpoint/2010/main" val="12390881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3FBD53-9ECF-256C-7EBC-E4D5DC5AD3C0}"/>
              </a:ext>
            </a:extLst>
          </p:cNvPr>
          <p:cNvSpPr>
            <a:spLocks noGrp="1"/>
          </p:cNvSpPr>
          <p:nvPr>
            <p:ph type="title"/>
          </p:nvPr>
        </p:nvSpPr>
        <p:spPr>
          <a:xfrm>
            <a:off x="521208" y="978408"/>
            <a:ext cx="6263640" cy="1463040"/>
          </a:xfrm>
        </p:spPr>
        <p:txBody>
          <a:bodyPr>
            <a:normAutofit/>
          </a:bodyPr>
          <a:lstStyle/>
          <a:p>
            <a:r>
              <a:rPr lang="en-US" dirty="0"/>
              <a:t>Leadership skills</a:t>
            </a:r>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014CE88-E0DE-4385-4268-DEC0EF70C101}"/>
              </a:ext>
            </a:extLst>
          </p:cNvPr>
          <p:cNvSpPr>
            <a:spLocks noGrp="1"/>
          </p:cNvSpPr>
          <p:nvPr>
            <p:ph idx="1"/>
          </p:nvPr>
        </p:nvSpPr>
        <p:spPr>
          <a:xfrm>
            <a:off x="521208" y="2578608"/>
            <a:ext cx="6263640" cy="3767328"/>
          </a:xfrm>
        </p:spPr>
        <p:txBody>
          <a:bodyPr vert="horz" lIns="91440" tIns="45720" rIns="91440" bIns="45720" rtlCol="0">
            <a:normAutofit/>
          </a:bodyPr>
          <a:lstStyle/>
          <a:p>
            <a:r>
              <a:rPr lang="en-US" dirty="0">
                <a:ea typeface="+mn-lt"/>
                <a:cs typeface="+mn-lt"/>
              </a:rPr>
              <a:t>Communication and active listening</a:t>
            </a:r>
            <a:endParaRPr lang="en-US" dirty="0"/>
          </a:p>
          <a:p>
            <a:r>
              <a:rPr lang="en-US" dirty="0">
                <a:ea typeface="+mn-lt"/>
                <a:cs typeface="+mn-lt"/>
              </a:rPr>
              <a:t>Emotional intelligence</a:t>
            </a:r>
            <a:endParaRPr lang="en-US" dirty="0"/>
          </a:p>
          <a:p>
            <a:r>
              <a:rPr lang="en-US" dirty="0">
                <a:ea typeface="+mn-lt"/>
                <a:cs typeface="+mn-lt"/>
              </a:rPr>
              <a:t>Change management</a:t>
            </a:r>
            <a:endParaRPr lang="en-US"/>
          </a:p>
          <a:p>
            <a:r>
              <a:rPr lang="en-US" dirty="0">
                <a:ea typeface="+mn-lt"/>
                <a:cs typeface="+mn-lt"/>
              </a:rPr>
              <a:t>Decision-making and critical thinking</a:t>
            </a:r>
            <a:endParaRPr lang="en-US" dirty="0"/>
          </a:p>
          <a:p>
            <a:r>
              <a:rPr lang="en-US" dirty="0">
                <a:ea typeface="+mn-lt"/>
                <a:cs typeface="+mn-lt"/>
              </a:rPr>
              <a:t>Relationship building and motivation</a:t>
            </a:r>
            <a:endParaRPr lang="en-US" dirty="0"/>
          </a:p>
          <a:p>
            <a:r>
              <a:rPr lang="en-US" dirty="0">
                <a:ea typeface="+mn-lt"/>
                <a:cs typeface="+mn-lt"/>
              </a:rPr>
              <a:t>Conflict management and negotiation skills</a:t>
            </a:r>
            <a:endParaRPr lang="en-US" dirty="0"/>
          </a:p>
          <a:p>
            <a:r>
              <a:rPr lang="en-US" dirty="0"/>
              <a:t>Performance focus</a:t>
            </a:r>
          </a:p>
        </p:txBody>
      </p:sp>
      <p:pic>
        <p:nvPicPr>
          <p:cNvPr id="7" name="Graphic 6" descr="Communications">
            <a:extLst>
              <a:ext uri="{FF2B5EF4-FFF2-40B4-BE49-F238E27FC236}">
                <a16:creationId xmlns:a16="http://schemas.microsoft.com/office/drawing/2014/main" id="{95CCF252-04AB-36BE-89F4-77FFB9C7133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6492" y="976160"/>
            <a:ext cx="4364590" cy="4364590"/>
          </a:xfrm>
          <a:prstGeom prst="rect">
            <a:avLst/>
          </a:prstGeom>
        </p:spPr>
      </p:pic>
    </p:spTree>
    <p:extLst>
      <p:ext uri="{BB962C8B-B14F-4D97-AF65-F5344CB8AC3E}">
        <p14:creationId xmlns:p14="http://schemas.microsoft.com/office/powerpoint/2010/main" val="30960611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CDE8E1-60FC-7149-7533-DFE093053871}"/>
              </a:ext>
            </a:extLst>
          </p:cNvPr>
          <p:cNvSpPr>
            <a:spLocks noGrp="1"/>
          </p:cNvSpPr>
          <p:nvPr>
            <p:ph type="title"/>
          </p:nvPr>
        </p:nvSpPr>
        <p:spPr>
          <a:xfrm>
            <a:off x="521208" y="978408"/>
            <a:ext cx="4032504" cy="3364992"/>
          </a:xfrm>
        </p:spPr>
        <p:txBody>
          <a:bodyPr>
            <a:normAutofit/>
          </a:bodyPr>
          <a:lstStyle/>
          <a:p>
            <a:r>
              <a:rPr lang="en-US" dirty="0"/>
              <a:t>Why does leadership matter?</a:t>
            </a:r>
          </a:p>
        </p:txBody>
      </p:sp>
      <p:sp>
        <p:nvSpPr>
          <p:cNvPr id="25" name="Rectangle 24">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7" name="Content Placeholder 2">
            <a:extLst>
              <a:ext uri="{FF2B5EF4-FFF2-40B4-BE49-F238E27FC236}">
                <a16:creationId xmlns:a16="http://schemas.microsoft.com/office/drawing/2014/main" id="{168C7C09-251F-4973-69FD-69FD608373C7}"/>
              </a:ext>
            </a:extLst>
          </p:cNvPr>
          <p:cNvGraphicFramePr>
            <a:graphicFrameLocks noGrp="1"/>
          </p:cNvGraphicFramePr>
          <p:nvPr>
            <p:ph idx="1"/>
            <p:extLst>
              <p:ext uri="{D42A27DB-BD31-4B8C-83A1-F6EECF244321}">
                <p14:modId xmlns:p14="http://schemas.microsoft.com/office/powerpoint/2010/main" val="3392215306"/>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34989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Graph on document with pen">
            <a:extLst>
              <a:ext uri="{FF2B5EF4-FFF2-40B4-BE49-F238E27FC236}">
                <a16:creationId xmlns:a16="http://schemas.microsoft.com/office/drawing/2014/main" id="{F998C158-14D1-AFAD-1CAA-C590954BFA1D}"/>
              </a:ext>
            </a:extLst>
          </p:cNvPr>
          <p:cNvPicPr>
            <a:picLocks noChangeAspect="1"/>
          </p:cNvPicPr>
          <p:nvPr/>
        </p:nvPicPr>
        <p:blipFill>
          <a:blip r:embed="rId2"/>
          <a:srcRect t="973" r="6" b="14616"/>
          <a:stretch>
            <a:fillRect/>
          </a:stretch>
        </p:blipFill>
        <p:spPr>
          <a:xfrm>
            <a:off x="20" y="10"/>
            <a:ext cx="12188932" cy="6857990"/>
          </a:xfrm>
          <a:prstGeom prst="rect">
            <a:avLst/>
          </a:prstGeom>
        </p:spPr>
      </p:pic>
      <p:sp>
        <p:nvSpPr>
          <p:cNvPr id="15" name="Rectangle 14">
            <a:extLst>
              <a:ext uri="{FF2B5EF4-FFF2-40B4-BE49-F238E27FC236}">
                <a16:creationId xmlns:a16="http://schemas.microsoft.com/office/drawing/2014/main" id="{ECF0998E-D577-43EA-A7B8-E3EC67F75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7DC364D-882B-4786-89FB-1703C1A5CF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4" y="3205874"/>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8C5AA9-A551-B718-35CA-7EA3748407D4}"/>
              </a:ext>
            </a:extLst>
          </p:cNvPr>
          <p:cNvSpPr>
            <a:spLocks noGrp="1"/>
          </p:cNvSpPr>
          <p:nvPr>
            <p:ph type="title"/>
          </p:nvPr>
        </p:nvSpPr>
        <p:spPr>
          <a:xfrm>
            <a:off x="517870" y="978408"/>
            <a:ext cx="5021182" cy="2620670"/>
          </a:xfrm>
        </p:spPr>
        <p:txBody>
          <a:bodyPr vert="horz" lIns="91440" tIns="45720" rIns="91440" bIns="45720" rtlCol="0" anchor="t">
            <a:normAutofit/>
          </a:bodyPr>
          <a:lstStyle/>
          <a:p>
            <a:pPr>
              <a:lnSpc>
                <a:spcPct val="90000"/>
              </a:lnSpc>
            </a:pPr>
            <a:r>
              <a:rPr lang="en-US" sz="5100" dirty="0">
                <a:solidFill>
                  <a:srgbClr val="FFFFFF"/>
                </a:solidFill>
              </a:rPr>
              <a:t>The importance of metrics and data</a:t>
            </a:r>
          </a:p>
        </p:txBody>
      </p:sp>
      <p:sp>
        <p:nvSpPr>
          <p:cNvPr id="21" name="Rectangle 20">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300289"/>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05722868"/>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014661-5144-9EED-B577-F327817805E2}"/>
              </a:ext>
            </a:extLst>
          </p:cNvPr>
          <p:cNvSpPr>
            <a:spLocks noGrp="1"/>
          </p:cNvSpPr>
          <p:nvPr>
            <p:ph type="title"/>
          </p:nvPr>
        </p:nvSpPr>
        <p:spPr>
          <a:xfrm>
            <a:off x="521208" y="978408"/>
            <a:ext cx="3154680" cy="4069080"/>
          </a:xfrm>
        </p:spPr>
        <p:txBody>
          <a:bodyPr>
            <a:normAutofit/>
          </a:bodyPr>
          <a:lstStyle/>
          <a:p>
            <a:r>
              <a:rPr lang="en-US" sz="3700"/>
              <a:t>Performance – Armstrong and Taylor (2023)</a:t>
            </a:r>
          </a:p>
        </p:txBody>
      </p:sp>
      <p:sp>
        <p:nvSpPr>
          <p:cNvPr id="20" name="Rectangle 19">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1D84D55-98CC-0DE3-26C9-6DBB389BA27C}"/>
              </a:ext>
            </a:extLst>
          </p:cNvPr>
          <p:cNvGraphicFramePr>
            <a:graphicFrameLocks noGrp="1"/>
          </p:cNvGraphicFramePr>
          <p:nvPr>
            <p:ph idx="1"/>
            <p:extLst>
              <p:ext uri="{D42A27DB-BD31-4B8C-83A1-F6EECF244321}">
                <p14:modId xmlns:p14="http://schemas.microsoft.com/office/powerpoint/2010/main" val="2170344965"/>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18297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96EC00F-6CAA-C23B-38B9-807183320FD0}"/>
              </a:ext>
            </a:extLst>
          </p:cNvPr>
          <p:cNvSpPr>
            <a:spLocks noGrp="1"/>
          </p:cNvSpPr>
          <p:nvPr>
            <p:ph type="title"/>
          </p:nvPr>
        </p:nvSpPr>
        <p:spPr>
          <a:xfrm>
            <a:off x="521208" y="978408"/>
            <a:ext cx="3154680" cy="4069080"/>
          </a:xfrm>
        </p:spPr>
        <p:txBody>
          <a:bodyPr>
            <a:normAutofit/>
          </a:bodyPr>
          <a:lstStyle/>
          <a:p>
            <a:r>
              <a:rPr lang="en-US" sz="4000"/>
              <a:t>Are leaders born or made?</a:t>
            </a:r>
          </a:p>
        </p:txBody>
      </p:sp>
      <p:sp>
        <p:nvSpPr>
          <p:cNvPr id="11" name="Rectangle 10">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FB3ED07-18FF-C759-79B4-377225BB6AC6}"/>
              </a:ext>
            </a:extLst>
          </p:cNvPr>
          <p:cNvGraphicFramePr>
            <a:graphicFrameLocks noGrp="1"/>
          </p:cNvGraphicFramePr>
          <p:nvPr>
            <p:ph idx="1"/>
            <p:extLst>
              <p:ext uri="{D42A27DB-BD31-4B8C-83A1-F6EECF244321}">
                <p14:modId xmlns:p14="http://schemas.microsoft.com/office/powerpoint/2010/main" val="386430501"/>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05205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40E39E-0E9B-50C8-12A7-8EB3CDC92677}"/>
              </a:ext>
            </a:extLst>
          </p:cNvPr>
          <p:cNvSpPr>
            <a:spLocks noGrp="1"/>
          </p:cNvSpPr>
          <p:nvPr>
            <p:ph type="title"/>
          </p:nvPr>
        </p:nvSpPr>
        <p:spPr>
          <a:xfrm>
            <a:off x="521208" y="978408"/>
            <a:ext cx="3154680" cy="4069080"/>
          </a:xfrm>
        </p:spPr>
        <p:txBody>
          <a:bodyPr>
            <a:normAutofit/>
          </a:bodyPr>
          <a:lstStyle/>
          <a:p>
            <a:r>
              <a:rPr lang="en-US" sz="4000"/>
              <a:t>Dimensions of Good Work (CIPD, 2025)</a:t>
            </a:r>
          </a:p>
        </p:txBody>
      </p:sp>
      <p:sp>
        <p:nvSpPr>
          <p:cNvPr id="11" name="Rectangle 10">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A3831EF-79A3-FED0-5AF7-20560EC909C6}"/>
              </a:ext>
            </a:extLst>
          </p:cNvPr>
          <p:cNvGraphicFramePr>
            <a:graphicFrameLocks noGrp="1"/>
          </p:cNvGraphicFramePr>
          <p:nvPr>
            <p:ph idx="1"/>
            <p:extLst>
              <p:ext uri="{D42A27DB-BD31-4B8C-83A1-F6EECF244321}">
                <p14:modId xmlns:p14="http://schemas.microsoft.com/office/powerpoint/2010/main" val="2298720027"/>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0702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561E07-E4ED-D67F-745D-5A69344716BE}"/>
              </a:ext>
            </a:extLst>
          </p:cNvPr>
          <p:cNvSpPr>
            <a:spLocks noGrp="1"/>
          </p:cNvSpPr>
          <p:nvPr>
            <p:ph type="title"/>
          </p:nvPr>
        </p:nvSpPr>
        <p:spPr>
          <a:xfrm>
            <a:off x="521208" y="978408"/>
            <a:ext cx="4032504" cy="3364992"/>
          </a:xfrm>
        </p:spPr>
        <p:txBody>
          <a:bodyPr>
            <a:normAutofit/>
          </a:bodyPr>
          <a:lstStyle/>
          <a:p>
            <a:r>
              <a:rPr lang="en-US" dirty="0"/>
              <a:t>Resourcing the </a:t>
            </a:r>
            <a:r>
              <a:rPr lang="en-US" dirty="0" err="1"/>
              <a:t>organisation</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2EEC185-EB4C-40D1-1107-08405258C406}"/>
              </a:ext>
            </a:extLst>
          </p:cNvPr>
          <p:cNvGraphicFramePr>
            <a:graphicFrameLocks noGrp="1"/>
          </p:cNvGraphicFramePr>
          <p:nvPr>
            <p:ph idx="1"/>
            <p:extLst>
              <p:ext uri="{D42A27DB-BD31-4B8C-83A1-F6EECF244321}">
                <p14:modId xmlns:p14="http://schemas.microsoft.com/office/powerpoint/2010/main" val="760636607"/>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96969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C91D93-014B-66D5-D263-730212C94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568B8C9-6702-8441-0D92-220DE92C8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73252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FF2C9C-10B8-DB5B-1BE2-692C45312AFD}"/>
              </a:ext>
            </a:extLst>
          </p:cNvPr>
          <p:cNvSpPr>
            <a:spLocks noGrp="1"/>
          </p:cNvSpPr>
          <p:nvPr>
            <p:ph type="title"/>
          </p:nvPr>
        </p:nvSpPr>
        <p:spPr>
          <a:xfrm>
            <a:off x="521208" y="978408"/>
            <a:ext cx="8732520" cy="1463040"/>
          </a:xfrm>
        </p:spPr>
        <p:txBody>
          <a:bodyPr>
            <a:normAutofit/>
          </a:bodyPr>
          <a:lstStyle/>
          <a:p>
            <a:r>
              <a:rPr lang="en-US" dirty="0"/>
              <a:t>Employee Lifecycle</a:t>
            </a:r>
          </a:p>
        </p:txBody>
      </p:sp>
      <p:sp>
        <p:nvSpPr>
          <p:cNvPr id="3" name="Content Placeholder 2">
            <a:extLst>
              <a:ext uri="{FF2B5EF4-FFF2-40B4-BE49-F238E27FC236}">
                <a16:creationId xmlns:a16="http://schemas.microsoft.com/office/drawing/2014/main" id="{A608B3BB-8FD6-E60B-A32E-A96132E3FD04}"/>
              </a:ext>
            </a:extLst>
          </p:cNvPr>
          <p:cNvSpPr>
            <a:spLocks noGrp="1"/>
          </p:cNvSpPr>
          <p:nvPr>
            <p:ph idx="1"/>
          </p:nvPr>
        </p:nvSpPr>
        <p:spPr>
          <a:xfrm>
            <a:off x="521208" y="2578608"/>
            <a:ext cx="8732520" cy="3767328"/>
          </a:xfrm>
        </p:spPr>
        <p:txBody>
          <a:bodyPr vert="horz" lIns="91440" tIns="45720" rIns="91440" bIns="45720" rtlCol="0">
            <a:normAutofit/>
          </a:bodyPr>
          <a:lstStyle/>
          <a:p>
            <a:r>
              <a:rPr lang="en-US" dirty="0">
                <a:ea typeface="+mn-lt"/>
                <a:cs typeface="+mn-lt"/>
              </a:rPr>
              <a:t>Describes the series or stages an employee experiences from initial attraction to post-exit advocacy or alumni engagement</a:t>
            </a:r>
            <a:endParaRPr lang="en-US" dirty="0"/>
          </a:p>
          <a:p>
            <a:pPr lvl="1"/>
            <a:r>
              <a:rPr lang="en-US" dirty="0">
                <a:ea typeface="+mn-lt"/>
                <a:cs typeface="+mn-lt"/>
              </a:rPr>
              <a:t>Attraction</a:t>
            </a:r>
            <a:endParaRPr lang="en-US" dirty="0"/>
          </a:p>
          <a:p>
            <a:pPr lvl="1"/>
            <a:r>
              <a:rPr lang="en-US" dirty="0">
                <a:ea typeface="+mn-lt"/>
                <a:cs typeface="+mn-lt"/>
              </a:rPr>
              <a:t>Recruitment</a:t>
            </a:r>
            <a:endParaRPr lang="en-US" dirty="0"/>
          </a:p>
          <a:p>
            <a:pPr lvl="1"/>
            <a:r>
              <a:rPr lang="en-US" dirty="0">
                <a:ea typeface="+mn-lt"/>
                <a:cs typeface="+mn-lt"/>
              </a:rPr>
              <a:t>Onboarding</a:t>
            </a:r>
            <a:endParaRPr lang="en-US" dirty="0"/>
          </a:p>
          <a:p>
            <a:pPr lvl="1"/>
            <a:r>
              <a:rPr lang="en-US" dirty="0">
                <a:ea typeface="+mn-lt"/>
                <a:cs typeface="+mn-lt"/>
              </a:rPr>
              <a:t>Engagement/retention</a:t>
            </a:r>
            <a:endParaRPr lang="en-US"/>
          </a:p>
          <a:p>
            <a:pPr lvl="1"/>
            <a:r>
              <a:rPr lang="en-US" dirty="0">
                <a:ea typeface="+mn-lt"/>
                <a:cs typeface="+mn-lt"/>
              </a:rPr>
              <a:t>Development</a:t>
            </a:r>
            <a:endParaRPr lang="en-US" dirty="0"/>
          </a:p>
          <a:p>
            <a:pPr lvl="1"/>
            <a:r>
              <a:rPr lang="en-US" dirty="0">
                <a:ea typeface="+mn-lt"/>
                <a:cs typeface="+mn-lt"/>
              </a:rPr>
              <a:t>Separation/off-boarding</a:t>
            </a:r>
            <a:endParaRPr lang="en-US"/>
          </a:p>
          <a:p>
            <a:pPr lvl="1"/>
            <a:r>
              <a:rPr lang="en-US" dirty="0">
                <a:ea typeface="+mn-lt"/>
                <a:cs typeface="+mn-lt"/>
              </a:rPr>
              <a:t>Advocacy/alumni</a:t>
            </a:r>
            <a:endParaRPr lang="en-US" dirty="0"/>
          </a:p>
          <a:p>
            <a:endParaRPr lang="en-US" dirty="0"/>
          </a:p>
        </p:txBody>
      </p:sp>
    </p:spTree>
    <p:extLst>
      <p:ext uri="{BB962C8B-B14F-4D97-AF65-F5344CB8AC3E}">
        <p14:creationId xmlns:p14="http://schemas.microsoft.com/office/powerpoint/2010/main" val="35386625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EF7F36-CB8F-887E-55B2-92D642939A5F}"/>
              </a:ext>
            </a:extLst>
          </p:cNvPr>
          <p:cNvSpPr>
            <a:spLocks noGrp="1"/>
          </p:cNvSpPr>
          <p:nvPr>
            <p:ph type="title"/>
          </p:nvPr>
        </p:nvSpPr>
        <p:spPr>
          <a:xfrm>
            <a:off x="521208" y="978408"/>
            <a:ext cx="6263640" cy="1463040"/>
          </a:xfrm>
        </p:spPr>
        <p:txBody>
          <a:bodyPr>
            <a:normAutofit/>
          </a:bodyPr>
          <a:lstStyle/>
          <a:p>
            <a:r>
              <a:rPr lang="en-US" dirty="0"/>
              <a:t>Workforce Planning</a:t>
            </a:r>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6C3029E-0AED-7EF9-6395-2B004DA1FC61}"/>
              </a:ext>
            </a:extLst>
          </p:cNvPr>
          <p:cNvSpPr>
            <a:spLocks noGrp="1"/>
          </p:cNvSpPr>
          <p:nvPr>
            <p:ph idx="1"/>
          </p:nvPr>
        </p:nvSpPr>
        <p:spPr>
          <a:xfrm>
            <a:off x="521208" y="2578608"/>
            <a:ext cx="6263640" cy="3767328"/>
          </a:xfrm>
        </p:spPr>
        <p:txBody>
          <a:bodyPr vert="horz" lIns="91440" tIns="45720" rIns="91440" bIns="45720" rtlCol="0">
            <a:normAutofit/>
          </a:bodyPr>
          <a:lstStyle/>
          <a:p>
            <a:r>
              <a:rPr lang="en-US" b="1" dirty="0">
                <a:ea typeface="+mn-lt"/>
                <a:cs typeface="+mn-lt"/>
              </a:rPr>
              <a:t>Hard workforce planning</a:t>
            </a:r>
            <a:r>
              <a:rPr lang="en-US" dirty="0">
                <a:ea typeface="+mn-lt"/>
                <a:cs typeface="+mn-lt"/>
              </a:rPr>
              <a:t>: numbers of people, workforce requirements, changing needs</a:t>
            </a:r>
            <a:endParaRPr lang="en-US" dirty="0"/>
          </a:p>
          <a:p>
            <a:r>
              <a:rPr lang="en-US" b="1" dirty="0">
                <a:ea typeface="+mn-lt"/>
                <a:cs typeface="+mn-lt"/>
              </a:rPr>
              <a:t>Soft workforce planning</a:t>
            </a:r>
            <a:r>
              <a:rPr lang="en-US" dirty="0">
                <a:ea typeface="+mn-lt"/>
                <a:cs typeface="+mn-lt"/>
              </a:rPr>
              <a:t>: the conditions that people need to perform their best</a:t>
            </a:r>
            <a:endParaRPr lang="en-US"/>
          </a:p>
          <a:p>
            <a:r>
              <a:rPr lang="en-US" b="1" dirty="0">
                <a:ea typeface="+mn-lt"/>
                <a:cs typeface="+mn-lt"/>
              </a:rPr>
              <a:t>Purpose</a:t>
            </a:r>
            <a:r>
              <a:rPr lang="en-US" dirty="0">
                <a:ea typeface="+mn-lt"/>
                <a:cs typeface="+mn-lt"/>
              </a:rPr>
              <a:t>: to establish the </a:t>
            </a:r>
            <a:r>
              <a:rPr lang="en-US" dirty="0" err="1">
                <a:ea typeface="+mn-lt"/>
                <a:cs typeface="+mn-lt"/>
              </a:rPr>
              <a:t>organisation's</a:t>
            </a:r>
            <a:r>
              <a:rPr lang="en-US" dirty="0">
                <a:ea typeface="+mn-lt"/>
                <a:cs typeface="+mn-lt"/>
              </a:rPr>
              <a:t> people requirements so plans can be made to satisfy them</a:t>
            </a:r>
            <a:endParaRPr lang="en-US" dirty="0"/>
          </a:p>
          <a:p>
            <a:endParaRPr lang="en-US" dirty="0"/>
          </a:p>
        </p:txBody>
      </p:sp>
      <p:pic>
        <p:nvPicPr>
          <p:cNvPr id="7" name="Graphic 6" descr="Group of People">
            <a:extLst>
              <a:ext uri="{FF2B5EF4-FFF2-40B4-BE49-F238E27FC236}">
                <a16:creationId xmlns:a16="http://schemas.microsoft.com/office/drawing/2014/main" id="{C28FEE58-12A2-B98C-AF1B-A8CFEA21FED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6492" y="976160"/>
            <a:ext cx="4364590" cy="4364590"/>
          </a:xfrm>
          <a:prstGeom prst="rect">
            <a:avLst/>
          </a:prstGeom>
        </p:spPr>
      </p:pic>
    </p:spTree>
    <p:extLst>
      <p:ext uri="{BB962C8B-B14F-4D97-AF65-F5344CB8AC3E}">
        <p14:creationId xmlns:p14="http://schemas.microsoft.com/office/powerpoint/2010/main" val="30280546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5CC7594-B613-F96D-80FC-FEE4FB22A169}"/>
              </a:ext>
            </a:extLst>
          </p:cNvPr>
          <p:cNvSpPr>
            <a:spLocks noGrp="1"/>
          </p:cNvSpPr>
          <p:nvPr>
            <p:ph type="title"/>
          </p:nvPr>
        </p:nvSpPr>
        <p:spPr>
          <a:xfrm>
            <a:off x="521208" y="978408"/>
            <a:ext cx="6263640" cy="1463040"/>
          </a:xfrm>
        </p:spPr>
        <p:txBody>
          <a:bodyPr>
            <a:normAutofit/>
          </a:bodyPr>
          <a:lstStyle/>
          <a:p>
            <a:r>
              <a:rPr lang="en-US" dirty="0"/>
              <a:t>Definition (CIPD, 2021) </a:t>
            </a:r>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29D8EE9-6BD5-5042-2646-6321EB315CCB}"/>
              </a:ext>
            </a:extLst>
          </p:cNvPr>
          <p:cNvSpPr>
            <a:spLocks noGrp="1"/>
          </p:cNvSpPr>
          <p:nvPr>
            <p:ph idx="1"/>
          </p:nvPr>
        </p:nvSpPr>
        <p:spPr>
          <a:xfrm>
            <a:off x="521208" y="2578608"/>
            <a:ext cx="6263640" cy="3767328"/>
          </a:xfrm>
        </p:spPr>
        <p:txBody>
          <a:bodyPr vert="horz" lIns="91440" tIns="45720" rIns="91440" bIns="45720" rtlCol="0">
            <a:normAutofit/>
          </a:bodyPr>
          <a:lstStyle/>
          <a:p>
            <a:r>
              <a:rPr lang="en-US">
                <a:ea typeface="+mn-lt"/>
                <a:cs typeface="+mn-lt"/>
              </a:rPr>
              <a:t>Workforce planning is the process of balancing labour supply against the demand.  It includes </a:t>
            </a:r>
            <a:r>
              <a:rPr lang="en-US" err="1">
                <a:ea typeface="+mn-lt"/>
                <a:cs typeface="+mn-lt"/>
              </a:rPr>
              <a:t>analysing</a:t>
            </a:r>
            <a:r>
              <a:rPr lang="en-US">
                <a:ea typeface="+mn-lt"/>
                <a:cs typeface="+mn-lt"/>
              </a:rPr>
              <a:t> the current workforce, determining future workforce needs, identifying the gap between the present and the future, and implementing solutions so that the </a:t>
            </a:r>
            <a:r>
              <a:rPr lang="en-US" err="1">
                <a:ea typeface="+mn-lt"/>
                <a:cs typeface="+mn-lt"/>
              </a:rPr>
              <a:t>organisation</a:t>
            </a:r>
            <a:r>
              <a:rPr lang="en-US">
                <a:ea typeface="+mn-lt"/>
                <a:cs typeface="+mn-lt"/>
              </a:rPr>
              <a:t> can achieve its mission, goals and strategic plan.  Its about getting the right number of people with the right skills employed in the right place at the right time, at the right cost and on the right contract to deliver an </a:t>
            </a:r>
            <a:r>
              <a:rPr lang="en-US" err="1">
                <a:ea typeface="+mn-lt"/>
                <a:cs typeface="+mn-lt"/>
              </a:rPr>
              <a:t>organisation's</a:t>
            </a:r>
            <a:r>
              <a:rPr lang="en-US">
                <a:ea typeface="+mn-lt"/>
                <a:cs typeface="+mn-lt"/>
              </a:rPr>
              <a:t> short and long-term objectives</a:t>
            </a:r>
          </a:p>
          <a:p>
            <a:endParaRPr lang="en-US" dirty="0"/>
          </a:p>
        </p:txBody>
      </p:sp>
      <p:pic>
        <p:nvPicPr>
          <p:cNvPr id="7" name="Graphic 6" descr="Group">
            <a:extLst>
              <a:ext uri="{FF2B5EF4-FFF2-40B4-BE49-F238E27FC236}">
                <a16:creationId xmlns:a16="http://schemas.microsoft.com/office/drawing/2014/main" id="{B132F295-104D-7197-F3B0-2FE1C64AB85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6492" y="976160"/>
            <a:ext cx="4364590" cy="4364590"/>
          </a:xfrm>
          <a:prstGeom prst="rect">
            <a:avLst/>
          </a:prstGeom>
        </p:spPr>
      </p:pic>
    </p:spTree>
    <p:extLst>
      <p:ext uri="{BB962C8B-B14F-4D97-AF65-F5344CB8AC3E}">
        <p14:creationId xmlns:p14="http://schemas.microsoft.com/office/powerpoint/2010/main" val="8859137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99C8E1-2992-48A8-DB27-A2F3EA8512F6}"/>
              </a:ext>
            </a:extLst>
          </p:cNvPr>
          <p:cNvSpPr>
            <a:spLocks noGrp="1"/>
          </p:cNvSpPr>
          <p:nvPr>
            <p:ph type="title"/>
          </p:nvPr>
        </p:nvSpPr>
        <p:spPr>
          <a:xfrm>
            <a:off x="521208" y="978408"/>
            <a:ext cx="6263640" cy="1463040"/>
          </a:xfrm>
        </p:spPr>
        <p:txBody>
          <a:bodyPr>
            <a:normAutofit/>
          </a:bodyPr>
          <a:lstStyle/>
          <a:p>
            <a:r>
              <a:rPr lang="en-US" dirty="0"/>
              <a:t>Recruitment and selection</a:t>
            </a:r>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9B36939-B643-201E-609A-E999E0F67F19}"/>
              </a:ext>
            </a:extLst>
          </p:cNvPr>
          <p:cNvSpPr>
            <a:spLocks noGrp="1"/>
          </p:cNvSpPr>
          <p:nvPr>
            <p:ph idx="1"/>
          </p:nvPr>
        </p:nvSpPr>
        <p:spPr>
          <a:xfrm>
            <a:off x="521208" y="2578608"/>
            <a:ext cx="6263640" cy="3767328"/>
          </a:xfrm>
        </p:spPr>
        <p:txBody>
          <a:bodyPr vert="horz" lIns="91440" tIns="45720" rIns="91440" bIns="45720" rtlCol="0">
            <a:normAutofit/>
          </a:bodyPr>
          <a:lstStyle/>
          <a:p>
            <a:r>
              <a:rPr lang="en-US">
                <a:ea typeface="+mn-lt"/>
                <a:cs typeface="+mn-lt"/>
              </a:rPr>
              <a:t>The process of finding and engaging people – and deciding who should be appointed</a:t>
            </a:r>
            <a:endParaRPr lang="en-US"/>
          </a:p>
          <a:p>
            <a:r>
              <a:rPr lang="en-US">
                <a:ea typeface="+mn-lt"/>
                <a:cs typeface="+mn-lt"/>
              </a:rPr>
              <a:t>Not easy! Usually a third of new hires leave within 3 years (Groysberg, 2009)</a:t>
            </a:r>
            <a:endParaRPr lang="en-US"/>
          </a:p>
          <a:p>
            <a:r>
              <a:rPr lang="en-US">
                <a:ea typeface="+mn-lt"/>
                <a:cs typeface="+mn-lt"/>
              </a:rPr>
              <a:t>Average cost of filling a vacancy £2k-£5 depending on role (CIPD, 2020)</a:t>
            </a:r>
            <a:endParaRPr lang="en-US"/>
          </a:p>
          <a:p>
            <a:endParaRPr lang="en-US"/>
          </a:p>
        </p:txBody>
      </p:sp>
      <p:pic>
        <p:nvPicPr>
          <p:cNvPr id="7" name="Graphic 6" descr="Group of People">
            <a:extLst>
              <a:ext uri="{FF2B5EF4-FFF2-40B4-BE49-F238E27FC236}">
                <a16:creationId xmlns:a16="http://schemas.microsoft.com/office/drawing/2014/main" id="{9C05D79D-6B86-C096-469C-D55681E34DB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6492" y="976160"/>
            <a:ext cx="4364590" cy="4364590"/>
          </a:xfrm>
          <a:prstGeom prst="rect">
            <a:avLst/>
          </a:prstGeom>
        </p:spPr>
      </p:pic>
    </p:spTree>
    <p:extLst>
      <p:ext uri="{BB962C8B-B14F-4D97-AF65-F5344CB8AC3E}">
        <p14:creationId xmlns:p14="http://schemas.microsoft.com/office/powerpoint/2010/main" val="22834338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C1B334-A52B-9FDD-FD2D-F0BB7F934E5D}"/>
              </a:ext>
            </a:extLst>
          </p:cNvPr>
          <p:cNvSpPr>
            <a:spLocks noGrp="1"/>
          </p:cNvSpPr>
          <p:nvPr>
            <p:ph type="title"/>
          </p:nvPr>
        </p:nvSpPr>
        <p:spPr>
          <a:xfrm>
            <a:off x="521208" y="978408"/>
            <a:ext cx="11155680" cy="1463040"/>
          </a:xfrm>
        </p:spPr>
        <p:txBody>
          <a:bodyPr>
            <a:normAutofit/>
          </a:bodyPr>
          <a:lstStyle/>
          <a:p>
            <a:r>
              <a:rPr lang="en-US" dirty="0"/>
              <a:t>Employer brand</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8BBBB9E-F0A0-C5DC-D151-D3FF1AF2F7B7}"/>
              </a:ext>
            </a:extLst>
          </p:cNvPr>
          <p:cNvGraphicFramePr>
            <a:graphicFrameLocks noGrp="1"/>
          </p:cNvGraphicFramePr>
          <p:nvPr>
            <p:ph idx="1"/>
            <p:extLst>
              <p:ext uri="{D42A27DB-BD31-4B8C-83A1-F6EECF244321}">
                <p14:modId xmlns:p14="http://schemas.microsoft.com/office/powerpoint/2010/main" val="1355557931"/>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37627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8E1555-7D03-1B28-EB13-1F79F4A5C4B0}"/>
              </a:ext>
            </a:extLst>
          </p:cNvPr>
          <p:cNvSpPr>
            <a:spLocks noGrp="1"/>
          </p:cNvSpPr>
          <p:nvPr>
            <p:ph type="title"/>
          </p:nvPr>
        </p:nvSpPr>
        <p:spPr>
          <a:xfrm>
            <a:off x="521208" y="978408"/>
            <a:ext cx="3154680" cy="4069080"/>
          </a:xfrm>
        </p:spPr>
        <p:txBody>
          <a:bodyPr>
            <a:normAutofit/>
          </a:bodyPr>
          <a:lstStyle/>
          <a:p>
            <a:r>
              <a:rPr lang="en-US" sz="3700"/>
              <a:t>Talent Management</a:t>
            </a:r>
          </a:p>
        </p:txBody>
      </p:sp>
      <p:sp>
        <p:nvSpPr>
          <p:cNvPr id="11" name="Rectangle 10">
            <a:extLst>
              <a:ext uri="{FF2B5EF4-FFF2-40B4-BE49-F238E27FC236}">
                <a16:creationId xmlns:a16="http://schemas.microsoft.com/office/drawing/2014/main" id="{04E511C3-750B-AA87-AE51-0FA2069EA0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2E553F8-8783-7281-B15E-A12BF4909070}"/>
              </a:ext>
            </a:extLst>
          </p:cNvPr>
          <p:cNvGraphicFramePr>
            <a:graphicFrameLocks noGrp="1"/>
          </p:cNvGraphicFramePr>
          <p:nvPr>
            <p:ph idx="1"/>
            <p:extLst>
              <p:ext uri="{D42A27DB-BD31-4B8C-83A1-F6EECF244321}">
                <p14:modId xmlns:p14="http://schemas.microsoft.com/office/powerpoint/2010/main" val="3718962744"/>
              </p:ext>
            </p:extLst>
          </p:nvPr>
        </p:nvGraphicFramePr>
        <p:xfrm>
          <a:off x="4187952" y="978408"/>
          <a:ext cx="7488936" cy="5239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28150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03C34FE5-2084-2286-D6C2-7F6573C8297A}"/>
              </a:ext>
            </a:extLst>
          </p:cNvPr>
          <p:cNvPicPr>
            <a:picLocks noGrp="1" noChangeAspect="1"/>
          </p:cNvPicPr>
          <p:nvPr>
            <p:ph idx="1"/>
          </p:nvPr>
        </p:nvPicPr>
        <p:blipFill>
          <a:blip r:embed="rId2"/>
          <a:srcRect l="25"/>
          <a:stretch>
            <a:fillRect/>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315468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8F7BC3-61FA-4F0E-73D5-71DF60D36951}"/>
              </a:ext>
            </a:extLst>
          </p:cNvPr>
          <p:cNvSpPr>
            <a:spLocks noGrp="1"/>
          </p:cNvSpPr>
          <p:nvPr>
            <p:ph type="title"/>
          </p:nvPr>
        </p:nvSpPr>
        <p:spPr>
          <a:xfrm>
            <a:off x="521208" y="978408"/>
            <a:ext cx="3154680" cy="4069080"/>
          </a:xfrm>
        </p:spPr>
        <p:txBody>
          <a:bodyPr>
            <a:normAutofit/>
          </a:bodyPr>
          <a:lstStyle/>
          <a:p>
            <a:r>
              <a:rPr lang="en-US" sz="4000"/>
              <a:t>How do we grow from within?</a:t>
            </a:r>
          </a:p>
        </p:txBody>
      </p:sp>
      <p:sp>
        <p:nvSpPr>
          <p:cNvPr id="11" name="Rectangle 10">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F577A85-BF5B-45ED-3156-8903225030AD}"/>
              </a:ext>
            </a:extLst>
          </p:cNvPr>
          <p:cNvGraphicFramePr>
            <a:graphicFrameLocks noGrp="1"/>
          </p:cNvGraphicFramePr>
          <p:nvPr>
            <p:ph idx="1"/>
            <p:extLst>
              <p:ext uri="{D42A27DB-BD31-4B8C-83A1-F6EECF244321}">
                <p14:modId xmlns:p14="http://schemas.microsoft.com/office/powerpoint/2010/main" val="2331368868"/>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89511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2F38C3-62DB-6948-9644-5044A6FAD6DC}"/>
              </a:ext>
            </a:extLst>
          </p:cNvPr>
          <p:cNvSpPr>
            <a:spLocks noGrp="1"/>
          </p:cNvSpPr>
          <p:nvPr>
            <p:ph type="title"/>
          </p:nvPr>
        </p:nvSpPr>
        <p:spPr>
          <a:xfrm>
            <a:off x="521208" y="978408"/>
            <a:ext cx="6263640" cy="1463040"/>
          </a:xfrm>
        </p:spPr>
        <p:txBody>
          <a:bodyPr>
            <a:normAutofit/>
          </a:bodyPr>
          <a:lstStyle/>
          <a:p>
            <a:r>
              <a:rPr lang="en-US" dirty="0"/>
              <a:t>Culture</a:t>
            </a:r>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F7ACD9E-A6F1-0831-308F-39BE785A414B}"/>
              </a:ext>
            </a:extLst>
          </p:cNvPr>
          <p:cNvSpPr>
            <a:spLocks noGrp="1"/>
          </p:cNvSpPr>
          <p:nvPr>
            <p:ph idx="1"/>
          </p:nvPr>
        </p:nvSpPr>
        <p:spPr>
          <a:xfrm>
            <a:off x="521208" y="2578608"/>
            <a:ext cx="6263640" cy="3767328"/>
          </a:xfrm>
        </p:spPr>
        <p:txBody>
          <a:bodyPr vert="horz" lIns="91440" tIns="45720" rIns="91440" bIns="45720" rtlCol="0">
            <a:normAutofit/>
          </a:bodyPr>
          <a:lstStyle/>
          <a:p>
            <a:r>
              <a:rPr lang="en-US" dirty="0">
                <a:ea typeface="+mn-lt"/>
                <a:cs typeface="+mn-lt"/>
              </a:rPr>
              <a:t>"</a:t>
            </a:r>
            <a:r>
              <a:rPr lang="en-US">
                <a:ea typeface="+mn-lt"/>
                <a:cs typeface="+mn-lt"/>
              </a:rPr>
              <a:t>a pattern of shared basic assumptions that the group learned...that has worked well enough to be considered valid and therefore, to be taught to new member as the correct way to perceive, think and feel" (Schein, 1992)</a:t>
            </a:r>
          </a:p>
          <a:p>
            <a:pPr marL="0" indent="0">
              <a:buNone/>
            </a:pPr>
            <a:endParaRPr lang="en-US" dirty="0"/>
          </a:p>
        </p:txBody>
      </p:sp>
      <p:pic>
        <p:nvPicPr>
          <p:cNvPr id="7" name="Graphic 6" descr="Error">
            <a:extLst>
              <a:ext uri="{FF2B5EF4-FFF2-40B4-BE49-F238E27FC236}">
                <a16:creationId xmlns:a16="http://schemas.microsoft.com/office/drawing/2014/main" id="{E9DADBDC-D58B-BCB4-3130-AB79A656DF1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6492" y="976160"/>
            <a:ext cx="4364590" cy="4364590"/>
          </a:xfrm>
          <a:prstGeom prst="rect">
            <a:avLst/>
          </a:prstGeom>
        </p:spPr>
      </p:pic>
    </p:spTree>
    <p:extLst>
      <p:ext uri="{BB962C8B-B14F-4D97-AF65-F5344CB8AC3E}">
        <p14:creationId xmlns:p14="http://schemas.microsoft.com/office/powerpoint/2010/main" val="16654276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 diagram of an iceberg&#10;&#10;AI-generated content may be incorrect.">
            <a:extLst>
              <a:ext uri="{FF2B5EF4-FFF2-40B4-BE49-F238E27FC236}">
                <a16:creationId xmlns:a16="http://schemas.microsoft.com/office/drawing/2014/main" id="{5D6BE2A1-5296-F059-B392-6543CA08F9C8}"/>
              </a:ext>
            </a:extLst>
          </p:cNvPr>
          <p:cNvPicPr>
            <a:picLocks noGrp="1" noChangeAspect="1"/>
          </p:cNvPicPr>
          <p:nvPr>
            <p:ph idx="1"/>
          </p:nvPr>
        </p:nvPicPr>
        <p:blipFill>
          <a:blip r:embed="rId2"/>
          <a:srcRect t="16024" r="-1" b="-1"/>
          <a:stretch>
            <a:fillRect/>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19656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75EAFFD-4A47-DD53-4F76-BD457E18B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0A176FD8-72C9-DA73-F27A-DC6B27DF3FD0}"/>
              </a:ext>
            </a:extLst>
          </p:cNvPr>
          <p:cNvSpPr>
            <a:spLocks noGrp="1"/>
          </p:cNvSpPr>
          <p:nvPr>
            <p:ph type="title"/>
          </p:nvPr>
        </p:nvSpPr>
        <p:spPr>
          <a:xfrm>
            <a:off x="521208" y="978408"/>
            <a:ext cx="3200400" cy="2432304"/>
          </a:xfrm>
        </p:spPr>
        <p:txBody>
          <a:bodyPr vert="horz" lIns="91440" tIns="45720" rIns="91440" bIns="45720" rtlCol="0" anchor="b">
            <a:normAutofit/>
          </a:bodyPr>
          <a:lstStyle/>
          <a:p>
            <a:r>
              <a:rPr lang="en-US" sz="4000" b="1" kern="1200">
                <a:solidFill>
                  <a:schemeClr val="tx1"/>
                </a:solidFill>
                <a:latin typeface="+mj-lt"/>
                <a:ea typeface="+mj-ea"/>
                <a:cs typeface="+mj-cs"/>
              </a:rPr>
              <a:t>Link to performance</a:t>
            </a:r>
          </a:p>
        </p:txBody>
      </p:sp>
      <p:sp>
        <p:nvSpPr>
          <p:cNvPr id="24" name="Freeform: Shape 23">
            <a:extLst>
              <a:ext uri="{FF2B5EF4-FFF2-40B4-BE49-F238E27FC236}">
                <a16:creationId xmlns:a16="http://schemas.microsoft.com/office/drawing/2014/main" id="{7CC1FECC-9CA4-341C-7E20-4728C5147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4" name="TextBox 3">
            <a:extLst>
              <a:ext uri="{FF2B5EF4-FFF2-40B4-BE49-F238E27FC236}">
                <a16:creationId xmlns:a16="http://schemas.microsoft.com/office/drawing/2014/main" id="{0D2A8D62-1F44-2288-FD10-3A7D924E37FC}"/>
              </a:ext>
            </a:extLst>
          </p:cNvPr>
          <p:cNvSpPr txBox="1"/>
          <p:nvPr/>
        </p:nvSpPr>
        <p:spPr>
          <a:xfrm>
            <a:off x="521208" y="3538728"/>
            <a:ext cx="3200400" cy="281635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Font typeface="Arial" panose="020B0604020202020204" pitchFamily="34" charset="0"/>
              <a:buChar char="•"/>
            </a:pPr>
            <a:r>
              <a:rPr lang="en-US"/>
              <a:t>Return on investment</a:t>
            </a:r>
          </a:p>
          <a:p>
            <a:pPr indent="-228600">
              <a:lnSpc>
                <a:spcPct val="110000"/>
              </a:lnSpc>
              <a:spcAft>
                <a:spcPts val="600"/>
              </a:spcAft>
              <a:buFont typeface="Arial" panose="020B0604020202020204" pitchFamily="34" charset="0"/>
              <a:buChar char="•"/>
            </a:pPr>
            <a:r>
              <a:rPr lang="en-US"/>
              <a:t>Customer satisfaction</a:t>
            </a:r>
          </a:p>
          <a:p>
            <a:pPr indent="-228600">
              <a:lnSpc>
                <a:spcPct val="110000"/>
              </a:lnSpc>
              <a:spcAft>
                <a:spcPts val="600"/>
              </a:spcAft>
              <a:buFont typeface="Arial" panose="020B0604020202020204" pitchFamily="34" charset="0"/>
              <a:buChar char="•"/>
            </a:pPr>
            <a:r>
              <a:rPr lang="en-US"/>
              <a:t>Innovation</a:t>
            </a:r>
          </a:p>
          <a:p>
            <a:pPr indent="-228600">
              <a:lnSpc>
                <a:spcPct val="110000"/>
              </a:lnSpc>
              <a:spcAft>
                <a:spcPts val="600"/>
              </a:spcAft>
              <a:buFont typeface="Arial" panose="020B0604020202020204" pitchFamily="34" charset="0"/>
              <a:buChar char="•"/>
            </a:pPr>
            <a:r>
              <a:rPr lang="en-US"/>
              <a:t>Employee satisfaction</a:t>
            </a:r>
          </a:p>
          <a:p>
            <a:pPr indent="-228600">
              <a:lnSpc>
                <a:spcPct val="110000"/>
              </a:lnSpc>
              <a:spcAft>
                <a:spcPts val="600"/>
              </a:spcAft>
              <a:buFont typeface="Arial" panose="020B0604020202020204" pitchFamily="34" charset="0"/>
              <a:buChar char="•"/>
            </a:pPr>
            <a:r>
              <a:rPr lang="en-US"/>
              <a:t>Quality </a:t>
            </a:r>
          </a:p>
          <a:p>
            <a:pPr indent="-228600">
              <a:lnSpc>
                <a:spcPct val="110000"/>
              </a:lnSpc>
              <a:spcAft>
                <a:spcPts val="600"/>
              </a:spcAft>
              <a:buFont typeface="Arial" panose="020B0604020202020204" pitchFamily="34" charset="0"/>
              <a:buChar char="•"/>
            </a:pPr>
            <a:r>
              <a:rPr lang="en-US"/>
              <a:t>Safety </a:t>
            </a:r>
          </a:p>
          <a:p>
            <a:pPr indent="-228600">
              <a:lnSpc>
                <a:spcPct val="110000"/>
              </a:lnSpc>
              <a:spcAft>
                <a:spcPts val="600"/>
              </a:spcAft>
              <a:buFont typeface="Arial" panose="020B0604020202020204" pitchFamily="34" charset="0"/>
              <a:buChar char="•"/>
            </a:pPr>
            <a:endParaRPr lang="en-US"/>
          </a:p>
        </p:txBody>
      </p:sp>
      <p:pic>
        <p:nvPicPr>
          <p:cNvPr id="5" name="Picture 4" descr="Wood human figure">
            <a:extLst>
              <a:ext uri="{FF2B5EF4-FFF2-40B4-BE49-F238E27FC236}">
                <a16:creationId xmlns:a16="http://schemas.microsoft.com/office/drawing/2014/main" id="{2292CF18-76AF-E2AE-D490-CCA036AD8EB8}"/>
              </a:ext>
            </a:extLst>
          </p:cNvPr>
          <p:cNvPicPr>
            <a:picLocks noChangeAspect="1"/>
          </p:cNvPicPr>
          <p:nvPr/>
        </p:nvPicPr>
        <p:blipFill>
          <a:blip r:embed="rId2"/>
          <a:srcRect r="6436" b="-2"/>
          <a:stretch>
            <a:fillRect/>
          </a:stretch>
        </p:blipFill>
        <p:spPr>
          <a:xfrm>
            <a:off x="4136609" y="970929"/>
            <a:ext cx="7534183" cy="5375076"/>
          </a:xfrm>
          <a:prstGeom prst="rect">
            <a:avLst/>
          </a:prstGeom>
        </p:spPr>
      </p:pic>
    </p:spTree>
    <p:extLst>
      <p:ext uri="{BB962C8B-B14F-4D97-AF65-F5344CB8AC3E}">
        <p14:creationId xmlns:p14="http://schemas.microsoft.com/office/powerpoint/2010/main" val="36963789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7FAF03-BF51-5B41-EEE2-90396FF34914}"/>
              </a:ext>
            </a:extLst>
          </p:cNvPr>
          <p:cNvSpPr>
            <a:spLocks noGrp="1"/>
          </p:cNvSpPr>
          <p:nvPr>
            <p:ph type="title"/>
          </p:nvPr>
        </p:nvSpPr>
        <p:spPr>
          <a:xfrm>
            <a:off x="521208" y="978408"/>
            <a:ext cx="11155680" cy="1463040"/>
          </a:xfrm>
        </p:spPr>
        <p:txBody>
          <a:bodyPr>
            <a:normAutofit/>
          </a:bodyPr>
          <a:lstStyle/>
          <a:p>
            <a:r>
              <a:rPr lang="en-US" dirty="0"/>
              <a:t>How do we influence culture?</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16C3CA0-8991-0121-D82C-603BFB3A81D6}"/>
              </a:ext>
            </a:extLst>
          </p:cNvPr>
          <p:cNvGraphicFramePr>
            <a:graphicFrameLocks noGrp="1"/>
          </p:cNvGraphicFramePr>
          <p:nvPr>
            <p:ph idx="1"/>
            <p:extLst>
              <p:ext uri="{D42A27DB-BD31-4B8C-83A1-F6EECF244321}">
                <p14:modId xmlns:p14="http://schemas.microsoft.com/office/powerpoint/2010/main" val="3898377061"/>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67591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5820888B-4EA5-E0E8-6D52-7733E1E77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0D95EE-C5DB-B1B2-7A36-61B0A3261423}"/>
              </a:ext>
            </a:extLst>
          </p:cNvPr>
          <p:cNvSpPr>
            <a:spLocks noGrp="1"/>
          </p:cNvSpPr>
          <p:nvPr>
            <p:ph type="title"/>
          </p:nvPr>
        </p:nvSpPr>
        <p:spPr>
          <a:xfrm>
            <a:off x="521208" y="978408"/>
            <a:ext cx="3397649" cy="3303764"/>
          </a:xfrm>
        </p:spPr>
        <p:txBody>
          <a:bodyPr vert="horz" lIns="91440" tIns="45720" rIns="91440" bIns="45720" rtlCol="0" anchor="t">
            <a:normAutofit/>
          </a:bodyPr>
          <a:lstStyle/>
          <a:p>
            <a:r>
              <a:rPr lang="en-US" sz="4800"/>
              <a:t>Managing Change</a:t>
            </a:r>
          </a:p>
        </p:txBody>
      </p:sp>
      <p:sp>
        <p:nvSpPr>
          <p:cNvPr id="15" name="Freeform: Shape 14">
            <a:extLst>
              <a:ext uri="{FF2B5EF4-FFF2-40B4-BE49-F238E27FC236}">
                <a16:creationId xmlns:a16="http://schemas.microsoft.com/office/drawing/2014/main" id="{06B5A8BF-0680-F9A7-27B1-3971EC934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A diagram of a person walking on a rope&#10;&#10;AI-generated content may be incorrect.">
            <a:extLst>
              <a:ext uri="{FF2B5EF4-FFF2-40B4-BE49-F238E27FC236}">
                <a16:creationId xmlns:a16="http://schemas.microsoft.com/office/drawing/2014/main" id="{941AFC3C-C2CF-7137-5F01-5B3C860C2E9F}"/>
              </a:ext>
            </a:extLst>
          </p:cNvPr>
          <p:cNvPicPr>
            <a:picLocks noGrp="1" noChangeAspect="1"/>
          </p:cNvPicPr>
          <p:nvPr>
            <p:ph idx="1"/>
          </p:nvPr>
        </p:nvPicPr>
        <p:blipFill>
          <a:blip r:embed="rId2"/>
          <a:stretch>
            <a:fillRect/>
          </a:stretch>
        </p:blipFill>
        <p:spPr>
          <a:xfrm>
            <a:off x="4119154" y="965741"/>
            <a:ext cx="7551931" cy="4247959"/>
          </a:xfrm>
          <a:prstGeom prst="rect">
            <a:avLst/>
          </a:prstGeom>
        </p:spPr>
      </p:pic>
    </p:spTree>
    <p:extLst>
      <p:ext uri="{BB962C8B-B14F-4D97-AF65-F5344CB8AC3E}">
        <p14:creationId xmlns:p14="http://schemas.microsoft.com/office/powerpoint/2010/main" val="39600453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 close-up of a speedometer&#10;&#10;AI-generated content may be incorrect.">
            <a:extLst>
              <a:ext uri="{FF2B5EF4-FFF2-40B4-BE49-F238E27FC236}">
                <a16:creationId xmlns:a16="http://schemas.microsoft.com/office/drawing/2014/main" id="{16CD07A4-A1E3-ECA9-A724-541E88B16CCB}"/>
              </a:ext>
            </a:extLst>
          </p:cNvPr>
          <p:cNvPicPr>
            <a:picLocks noGrp="1" noChangeAspect="1"/>
          </p:cNvPicPr>
          <p:nvPr>
            <p:ph idx="1"/>
          </p:nvPr>
        </p:nvPicPr>
        <p:blipFill>
          <a:blip r:embed="rId2"/>
          <a:srcRect l="25"/>
          <a:stretch>
            <a:fillRect/>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190975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 screenshot of a computer&#10;&#10;AI-generated content may be incorrect.">
            <a:extLst>
              <a:ext uri="{FF2B5EF4-FFF2-40B4-BE49-F238E27FC236}">
                <a16:creationId xmlns:a16="http://schemas.microsoft.com/office/drawing/2014/main" id="{653186E6-4CCF-CF08-C3A2-F36B53417CBE}"/>
              </a:ext>
            </a:extLst>
          </p:cNvPr>
          <p:cNvPicPr>
            <a:picLocks noGrp="1" noChangeAspect="1"/>
          </p:cNvPicPr>
          <p:nvPr>
            <p:ph idx="1"/>
          </p:nvPr>
        </p:nvPicPr>
        <p:blipFill>
          <a:blip r:embed="rId2"/>
          <a:srcRect l="25"/>
          <a:stretch>
            <a:fillRect/>
          </a:stretch>
        </p:blipFill>
        <p:spPr>
          <a:xfrm>
            <a:off x="20" y="10"/>
            <a:ext cx="12188932" cy="6857990"/>
          </a:xfrm>
          <a:prstGeom prst="rect">
            <a:avLst/>
          </a:prstGeom>
        </p:spPr>
      </p:pic>
    </p:spTree>
    <p:extLst>
      <p:ext uri="{BB962C8B-B14F-4D97-AF65-F5344CB8AC3E}">
        <p14:creationId xmlns:p14="http://schemas.microsoft.com/office/powerpoint/2010/main" val="25550173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F63B6E20-9D57-8467-2668-FE40F27D246F}"/>
              </a:ext>
            </a:extLst>
          </p:cNvPr>
          <p:cNvSpPr>
            <a:spLocks noGrp="1"/>
          </p:cNvSpPr>
          <p:nvPr>
            <p:ph type="title"/>
          </p:nvPr>
        </p:nvSpPr>
        <p:spPr>
          <a:xfrm>
            <a:off x="950976" y="2240280"/>
            <a:ext cx="4389120" cy="2468880"/>
          </a:xfrm>
        </p:spPr>
        <p:txBody>
          <a:bodyPr>
            <a:normAutofit/>
          </a:bodyPr>
          <a:lstStyle/>
          <a:p>
            <a:r>
              <a:rPr lang="en-US" sz="4100"/>
              <a:t>Psychological Safety (McKinsey, 2023)</a:t>
            </a:r>
          </a:p>
        </p:txBody>
      </p:sp>
      <p:sp>
        <p:nvSpPr>
          <p:cNvPr id="3" name="Content Placeholder 2">
            <a:extLst>
              <a:ext uri="{FF2B5EF4-FFF2-40B4-BE49-F238E27FC236}">
                <a16:creationId xmlns:a16="http://schemas.microsoft.com/office/drawing/2014/main" id="{979F28CB-827F-3E62-E0CC-604E5C6F384A}"/>
              </a:ext>
            </a:extLst>
          </p:cNvPr>
          <p:cNvSpPr>
            <a:spLocks noGrp="1"/>
          </p:cNvSpPr>
          <p:nvPr>
            <p:ph idx="1"/>
          </p:nvPr>
        </p:nvSpPr>
        <p:spPr>
          <a:xfrm>
            <a:off x="5870448" y="2331720"/>
            <a:ext cx="5266944" cy="3447288"/>
          </a:xfrm>
        </p:spPr>
        <p:txBody>
          <a:bodyPr vert="horz" lIns="91440" tIns="45720" rIns="91440" bIns="45720" rtlCol="0">
            <a:normAutofit/>
          </a:bodyPr>
          <a:lstStyle/>
          <a:p>
            <a:r>
              <a:rPr lang="en-US">
                <a:ea typeface="+mn-lt"/>
                <a:cs typeface="+mn-lt"/>
              </a:rPr>
              <a:t>Psychological safety is the belief that individuals can express themselves, share ideas, ask questions, raise concerns, or admit mistakes without fear of punishment, humiliation, or negative consequences within a group or team setting</a:t>
            </a:r>
            <a:endParaRPr lang="en-US"/>
          </a:p>
        </p:txBody>
      </p:sp>
    </p:spTree>
    <p:extLst>
      <p:ext uri="{BB962C8B-B14F-4D97-AF65-F5344CB8AC3E}">
        <p14:creationId xmlns:p14="http://schemas.microsoft.com/office/powerpoint/2010/main" val="22275397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 calculator and a pen on a table&#10;&#10;AI-generated content may be incorrect.">
            <a:extLst>
              <a:ext uri="{FF2B5EF4-FFF2-40B4-BE49-F238E27FC236}">
                <a16:creationId xmlns:a16="http://schemas.microsoft.com/office/drawing/2014/main" id="{CF8D8B76-E623-596D-8654-BF14E443B0FB}"/>
              </a:ext>
            </a:extLst>
          </p:cNvPr>
          <p:cNvPicPr>
            <a:picLocks noGrp="1" noChangeAspect="1"/>
          </p:cNvPicPr>
          <p:nvPr>
            <p:ph idx="1"/>
          </p:nvPr>
        </p:nvPicPr>
        <p:blipFill>
          <a:blip r:embed="rId2"/>
          <a:srcRect l="25"/>
          <a:stretch>
            <a:fillRect/>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76927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 close-up of a pen&#10;&#10;AI-generated content may be incorrect.">
            <a:extLst>
              <a:ext uri="{FF2B5EF4-FFF2-40B4-BE49-F238E27FC236}">
                <a16:creationId xmlns:a16="http://schemas.microsoft.com/office/drawing/2014/main" id="{F0D22169-4F8D-BDB8-DF68-E356124DE04D}"/>
              </a:ext>
            </a:extLst>
          </p:cNvPr>
          <p:cNvPicPr>
            <a:picLocks noGrp="1" noChangeAspect="1"/>
          </p:cNvPicPr>
          <p:nvPr>
            <p:ph idx="1"/>
          </p:nvPr>
        </p:nvPicPr>
        <p:blipFill>
          <a:blip r:embed="rId2"/>
          <a:srcRect l="25"/>
          <a:stretch>
            <a:fillRect/>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281745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 stack of wooden blocks with arrows&#10;&#10;AI-generated content may be incorrect.">
            <a:extLst>
              <a:ext uri="{FF2B5EF4-FFF2-40B4-BE49-F238E27FC236}">
                <a16:creationId xmlns:a16="http://schemas.microsoft.com/office/drawing/2014/main" id="{91C890E2-C1C3-A32B-078C-9EE86BAD650F}"/>
              </a:ext>
            </a:extLst>
          </p:cNvPr>
          <p:cNvPicPr>
            <a:picLocks noGrp="1" noChangeAspect="1"/>
          </p:cNvPicPr>
          <p:nvPr>
            <p:ph idx="1"/>
          </p:nvPr>
        </p:nvPicPr>
        <p:blipFill>
          <a:blip r:embed="rId2"/>
          <a:srcRect l="25"/>
          <a:stretch>
            <a:fillRect/>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1098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 screenshot of a phone&#10;&#10;AI-generated content may be incorrect.">
            <a:extLst>
              <a:ext uri="{FF2B5EF4-FFF2-40B4-BE49-F238E27FC236}">
                <a16:creationId xmlns:a16="http://schemas.microsoft.com/office/drawing/2014/main" id="{02D59F4F-AC6A-7336-4E31-B6133510D479}"/>
              </a:ext>
            </a:extLst>
          </p:cNvPr>
          <p:cNvPicPr>
            <a:picLocks noGrp="1" noChangeAspect="1"/>
          </p:cNvPicPr>
          <p:nvPr>
            <p:ph idx="1"/>
          </p:nvPr>
        </p:nvPicPr>
        <p:blipFill>
          <a:blip r:embed="rId2"/>
          <a:srcRect r="25"/>
          <a:stretch>
            <a:fillRect/>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795249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 blue and white image of a scale and a gavel&#10;&#10;AI-generated content may be incorrect.">
            <a:extLst>
              <a:ext uri="{FF2B5EF4-FFF2-40B4-BE49-F238E27FC236}">
                <a16:creationId xmlns:a16="http://schemas.microsoft.com/office/drawing/2014/main" id="{BD02121A-5266-1575-D60B-40AAD1801E83}"/>
              </a:ext>
            </a:extLst>
          </p:cNvPr>
          <p:cNvPicPr>
            <a:picLocks noGrp="1" noChangeAspect="1"/>
          </p:cNvPicPr>
          <p:nvPr>
            <p:ph idx="1"/>
          </p:nvPr>
        </p:nvPicPr>
        <p:blipFill>
          <a:blip r:embed="rId2"/>
          <a:srcRect r="25"/>
          <a:stretch>
            <a:fillRect/>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221130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EC93D-DDF5-68D2-9EBF-250C9436C0A2}"/>
              </a:ext>
            </a:extLst>
          </p:cNvPr>
          <p:cNvSpPr>
            <a:spLocks noGrp="1"/>
          </p:cNvSpPr>
          <p:nvPr>
            <p:ph type="title"/>
          </p:nvPr>
        </p:nvSpPr>
        <p:spPr>
          <a:xfrm>
            <a:off x="612649" y="548639"/>
            <a:ext cx="3494314" cy="5786638"/>
          </a:xfrm>
        </p:spPr>
        <p:txBody>
          <a:bodyPr anchor="t">
            <a:normAutofit/>
          </a:bodyPr>
          <a:lstStyle/>
          <a:p>
            <a:r>
              <a:rPr lang="en-US" dirty="0"/>
              <a:t>The importance of voice</a:t>
            </a:r>
          </a:p>
        </p:txBody>
      </p:sp>
      <p:graphicFrame>
        <p:nvGraphicFramePr>
          <p:cNvPr id="5" name="Content Placeholder 2">
            <a:extLst>
              <a:ext uri="{FF2B5EF4-FFF2-40B4-BE49-F238E27FC236}">
                <a16:creationId xmlns:a16="http://schemas.microsoft.com/office/drawing/2014/main" id="{A1891D90-951C-2D93-EEFD-2F0E7AC8107F}"/>
              </a:ext>
            </a:extLst>
          </p:cNvPr>
          <p:cNvGraphicFramePr>
            <a:graphicFrameLocks noGrp="1"/>
          </p:cNvGraphicFramePr>
          <p:nvPr>
            <p:ph idx="1"/>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57394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 group of colorful wooden figures&#10;&#10;AI-generated content may be incorrect.">
            <a:extLst>
              <a:ext uri="{FF2B5EF4-FFF2-40B4-BE49-F238E27FC236}">
                <a16:creationId xmlns:a16="http://schemas.microsoft.com/office/drawing/2014/main" id="{54759381-9FD8-B0E9-9EDA-F091652ED9ED}"/>
              </a:ext>
            </a:extLst>
          </p:cNvPr>
          <p:cNvPicPr>
            <a:picLocks noGrp="1" noChangeAspect="1"/>
          </p:cNvPicPr>
          <p:nvPr>
            <p:ph idx="1"/>
          </p:nvPr>
        </p:nvPicPr>
        <p:blipFill>
          <a:blip r:embed="rId2"/>
          <a:srcRect l="25"/>
          <a:stretch>
            <a:fillRect/>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09820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Rectangle 23">
            <a:extLst>
              <a:ext uri="{FF2B5EF4-FFF2-40B4-BE49-F238E27FC236}">
                <a16:creationId xmlns:a16="http://schemas.microsoft.com/office/drawing/2014/main" id="{5820888B-4EA5-E0E8-6D52-7733E1E77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47ECE9-B49F-7B98-8228-D0090464EF2B}"/>
              </a:ext>
            </a:extLst>
          </p:cNvPr>
          <p:cNvSpPr>
            <a:spLocks noGrp="1"/>
          </p:cNvSpPr>
          <p:nvPr>
            <p:ph type="title"/>
          </p:nvPr>
        </p:nvSpPr>
        <p:spPr>
          <a:xfrm>
            <a:off x="521208" y="978408"/>
            <a:ext cx="3397649" cy="3303764"/>
          </a:xfrm>
        </p:spPr>
        <p:txBody>
          <a:bodyPr vert="horz" lIns="91440" tIns="45720" rIns="91440" bIns="45720" rtlCol="0" anchor="t">
            <a:normAutofit/>
          </a:bodyPr>
          <a:lstStyle/>
          <a:p>
            <a:r>
              <a:rPr lang="en-US" sz="4800"/>
              <a:t>The End!</a:t>
            </a:r>
          </a:p>
        </p:txBody>
      </p:sp>
      <p:sp>
        <p:nvSpPr>
          <p:cNvPr id="3" name="Content Placeholder 2">
            <a:extLst>
              <a:ext uri="{FF2B5EF4-FFF2-40B4-BE49-F238E27FC236}">
                <a16:creationId xmlns:a16="http://schemas.microsoft.com/office/drawing/2014/main" id="{5E6A5422-82D6-0CA5-28C9-B2CDA38B7AFC}"/>
              </a:ext>
            </a:extLst>
          </p:cNvPr>
          <p:cNvSpPr>
            <a:spLocks noGrp="1"/>
          </p:cNvSpPr>
          <p:nvPr>
            <p:ph idx="1"/>
          </p:nvPr>
        </p:nvSpPr>
        <p:spPr>
          <a:xfrm>
            <a:off x="521208" y="4354633"/>
            <a:ext cx="3397649" cy="1706533"/>
          </a:xfrm>
        </p:spPr>
        <p:txBody>
          <a:bodyPr vert="horz" lIns="91440" tIns="45720" rIns="91440" bIns="45720" rtlCol="0" anchor="t">
            <a:normAutofit/>
          </a:bodyPr>
          <a:lstStyle/>
          <a:p>
            <a:pPr marL="0" indent="0">
              <a:buNone/>
            </a:pPr>
            <a:r>
              <a:rPr lang="en-US" sz="2200" i="1" kern="1200">
                <a:solidFill>
                  <a:schemeClr val="tx1"/>
                </a:solidFill>
                <a:latin typeface="+mn-lt"/>
                <a:ea typeface="+mn-ea"/>
                <a:cs typeface="+mn-cs"/>
              </a:rPr>
              <a:t>Any questions?</a:t>
            </a:r>
          </a:p>
        </p:txBody>
      </p:sp>
      <p:sp>
        <p:nvSpPr>
          <p:cNvPr id="26" name="Freeform: Shape 25">
            <a:extLst>
              <a:ext uri="{FF2B5EF4-FFF2-40B4-BE49-F238E27FC236}">
                <a16:creationId xmlns:a16="http://schemas.microsoft.com/office/drawing/2014/main" id="{06B5A8BF-0680-F9A7-27B1-3971EC934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Wood human figure">
            <a:extLst>
              <a:ext uri="{FF2B5EF4-FFF2-40B4-BE49-F238E27FC236}">
                <a16:creationId xmlns:a16="http://schemas.microsoft.com/office/drawing/2014/main" id="{1042408A-8E2C-A95F-E1BE-0D511F161B57}"/>
              </a:ext>
            </a:extLst>
          </p:cNvPr>
          <p:cNvPicPr>
            <a:picLocks noChangeAspect="1"/>
          </p:cNvPicPr>
          <p:nvPr/>
        </p:nvPicPr>
        <p:blipFill>
          <a:blip r:embed="rId2"/>
          <a:srcRect r="-2" b="15603"/>
          <a:stretch>
            <a:fillRect/>
          </a:stretch>
        </p:blipFill>
        <p:spPr>
          <a:xfrm>
            <a:off x="4119154" y="965741"/>
            <a:ext cx="7551931" cy="4254294"/>
          </a:xfrm>
          <a:prstGeom prst="rect">
            <a:avLst/>
          </a:prstGeom>
        </p:spPr>
      </p:pic>
    </p:spTree>
    <p:extLst>
      <p:ext uri="{BB962C8B-B14F-4D97-AF65-F5344CB8AC3E}">
        <p14:creationId xmlns:p14="http://schemas.microsoft.com/office/powerpoint/2010/main" val="2306556345"/>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44</Slides>
  <Notes>0</Notes>
  <HiddenSlides>0</HiddenSlides>
  <MMClips>0</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GestaltVTI</vt:lpstr>
      <vt:lpstr>Recap – People Management</vt:lpstr>
      <vt:lpstr>Learning outcomes</vt:lpstr>
      <vt:lpstr>PowerPoint Presentation</vt:lpstr>
      <vt:lpstr>PowerPoint Presentation</vt:lpstr>
      <vt:lpstr>References</vt:lpstr>
      <vt:lpstr>Assignment brief</vt:lpstr>
      <vt:lpstr>Presentation</vt:lpstr>
      <vt:lpstr>Week one – where we began</vt:lpstr>
      <vt:lpstr>Then...</vt:lpstr>
      <vt:lpstr>Competitive advantage (Porter, 1985)</vt:lpstr>
      <vt:lpstr>What do leaders do?</vt:lpstr>
      <vt:lpstr>Leadership</vt:lpstr>
      <vt:lpstr>Yukl (2006) on leadership</vt:lpstr>
      <vt:lpstr>Leadership skills</vt:lpstr>
      <vt:lpstr>Why does leadership matter?</vt:lpstr>
      <vt:lpstr>The importance of metrics and data</vt:lpstr>
      <vt:lpstr>Performance – Armstrong and Taylor (2023)</vt:lpstr>
      <vt:lpstr>Are leaders born or made?</vt:lpstr>
      <vt:lpstr>Dimensions of Good Work (CIPD, 2025)</vt:lpstr>
      <vt:lpstr>Resourcing the organisation</vt:lpstr>
      <vt:lpstr>Employee Lifecycle</vt:lpstr>
      <vt:lpstr>Workforce Planning</vt:lpstr>
      <vt:lpstr>Definition (CIPD, 2021) </vt:lpstr>
      <vt:lpstr>Recruitment and selection</vt:lpstr>
      <vt:lpstr>Employer brand</vt:lpstr>
      <vt:lpstr>Talent Management</vt:lpstr>
      <vt:lpstr>PowerPoint Presentation</vt:lpstr>
      <vt:lpstr>How do we grow from within?</vt:lpstr>
      <vt:lpstr>Culture</vt:lpstr>
      <vt:lpstr>PowerPoint Presentation</vt:lpstr>
      <vt:lpstr>Link to performance</vt:lpstr>
      <vt:lpstr>How do we influence culture?</vt:lpstr>
      <vt:lpstr>Managing Change</vt:lpstr>
      <vt:lpstr>PowerPoint Presentation</vt:lpstr>
      <vt:lpstr>PowerPoint Presentation</vt:lpstr>
      <vt:lpstr>Psychological Safety (McKinsey, 2023)</vt:lpstr>
      <vt:lpstr>PowerPoint Presentation</vt:lpstr>
      <vt:lpstr>PowerPoint Presentation</vt:lpstr>
      <vt:lpstr>PowerPoint Presentation</vt:lpstr>
      <vt:lpstr>PowerPoint Presentation</vt:lpstr>
      <vt:lpstr>PowerPoint Presentation</vt:lpstr>
      <vt:lpstr>The importance of voice</vt:lpstr>
      <vt:lpstr>PowerPoint Presentation</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361</cp:revision>
  <dcterms:created xsi:type="dcterms:W3CDTF">2025-11-23T20:39:14Z</dcterms:created>
  <dcterms:modified xsi:type="dcterms:W3CDTF">2025-11-23T23:05:06Z</dcterms:modified>
</cp:coreProperties>
</file>