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89E998-AA6B-4D9B-A0AC-294D56535A6E}" v="1" dt="2022-07-07T18:35:30.9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1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Guinea" userId="1962b43871ada7f4" providerId="LiveId" clId="{6789E998-AA6B-4D9B-A0AC-294D56535A6E}"/>
    <pc:docChg chg="undo custSel addSld modSld sldOrd">
      <pc:chgData name="Florin Guinea" userId="1962b43871ada7f4" providerId="LiveId" clId="{6789E998-AA6B-4D9B-A0AC-294D56535A6E}" dt="2022-07-07T18:41:18.503" v="396" actId="20577"/>
      <pc:docMkLst>
        <pc:docMk/>
      </pc:docMkLst>
      <pc:sldChg chg="addSp delSp modSp new mod ord setBg setClrOvrMap">
        <pc:chgData name="Florin Guinea" userId="1962b43871ada7f4" providerId="LiveId" clId="{6789E998-AA6B-4D9B-A0AC-294D56535A6E}" dt="2022-07-07T18:41:18.503" v="396" actId="20577"/>
        <pc:sldMkLst>
          <pc:docMk/>
          <pc:sldMk cId="2320591398" sldId="259"/>
        </pc:sldMkLst>
        <pc:spChg chg="add del mod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2" creationId="{01FBA65F-B14C-751F-A3C7-D259A109FE7D}"/>
          </ac:spMkLst>
        </pc:spChg>
        <pc:spChg chg="add del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7" creationId="{2B566528-1B12-4246-9431-5C2D7D081168}"/>
          </ac:spMkLst>
        </pc:spChg>
        <pc:spChg chg="add del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9" creationId="{2E80C965-DB6D-4F81-9E9E-B027384D0BD6}"/>
          </ac:spMkLst>
        </pc:spChg>
        <pc:spChg chg="add del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11" creationId="{A580F890-B085-4E95-96AA-55AEBEC5CE6E}"/>
          </ac:spMkLst>
        </pc:spChg>
        <pc:spChg chg="add del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13" creationId="{D3F51FEB-38FB-4F6C-9F7B-2F2AFAB65463}"/>
          </ac:spMkLst>
        </pc:spChg>
        <pc:spChg chg="add del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15" creationId="{1E547BA6-BAE0-43BB-A7CA-60F69CE252F0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20" creationId="{46D6306C-ED4F-4AAE-B4A5-EEA6AFAD726E}"/>
          </ac:spMkLst>
        </pc:spChg>
        <pc:spChg chg="add del">
          <ac:chgData name="Florin Guinea" userId="1962b43871ada7f4" providerId="LiveId" clId="{6789E998-AA6B-4D9B-A0AC-294D56535A6E}" dt="2022-07-07T18:40:27.538" v="329" actId="26606"/>
          <ac:spMkLst>
            <pc:docMk/>
            <pc:sldMk cId="2320591398" sldId="259"/>
            <ac:spMk id="22" creationId="{B50AB553-2A96-4A92-96F2-93548E096954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24" creationId="{4508C0C5-2268-42B5-B3C8-4D0899E05F8C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25" creationId="{0EC5361D-F897-4856-B945-0455A365EB24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26" creationId="{141ACBDB-38F8-4B34-8183-BD95B4E55A62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27" creationId="{01FBA65F-B14C-751F-A3C7-D259A109FE7D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28" creationId="{DE00DB52-3455-4E2F-867B-A6D0516E175B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30" creationId="{9E914C83-E0D8-4953-92D5-169D28CB43AE}"/>
          </ac:spMkLst>
        </pc:spChg>
        <pc:spChg chg="add del">
          <ac:chgData name="Florin Guinea" userId="1962b43871ada7f4" providerId="LiveId" clId="{6789E998-AA6B-4D9B-A0AC-294D56535A6E}" dt="2022-07-07T18:40:29.926" v="331" actId="26606"/>
          <ac:spMkLst>
            <pc:docMk/>
            <pc:sldMk cId="2320591398" sldId="259"/>
            <ac:spMk id="32" creationId="{3512E083-F550-46AF-8490-767ECFD00CB7}"/>
          </ac:spMkLst>
        </pc:spChg>
        <pc:spChg chg="add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34" creationId="{2B566528-1B12-4246-9431-5C2D7D081168}"/>
          </ac:spMkLst>
        </pc:spChg>
        <pc:spChg chg="add mod">
          <ac:chgData name="Florin Guinea" userId="1962b43871ada7f4" providerId="LiveId" clId="{6789E998-AA6B-4D9B-A0AC-294D56535A6E}" dt="2022-07-07T18:41:18.503" v="396" actId="20577"/>
          <ac:spMkLst>
            <pc:docMk/>
            <pc:sldMk cId="2320591398" sldId="259"/>
            <ac:spMk id="35" creationId="{01FBA65F-B14C-751F-A3C7-D259A109FE7D}"/>
          </ac:spMkLst>
        </pc:spChg>
        <pc:spChg chg="add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36" creationId="{2E80C965-DB6D-4F81-9E9E-B027384D0BD6}"/>
          </ac:spMkLst>
        </pc:spChg>
        <pc:spChg chg="add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37" creationId="{A580F890-B085-4E95-96AA-55AEBEC5CE6E}"/>
          </ac:spMkLst>
        </pc:spChg>
        <pc:spChg chg="add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38" creationId="{D3F51FEB-38FB-4F6C-9F7B-2F2AFAB65463}"/>
          </ac:spMkLst>
        </pc:spChg>
        <pc:spChg chg="add">
          <ac:chgData name="Florin Guinea" userId="1962b43871ada7f4" providerId="LiveId" clId="{6789E998-AA6B-4D9B-A0AC-294D56535A6E}" dt="2022-07-07T18:40:29.932" v="332" actId="26606"/>
          <ac:spMkLst>
            <pc:docMk/>
            <pc:sldMk cId="2320591398" sldId="259"/>
            <ac:spMk id="39" creationId="{1E547BA6-BAE0-43BB-A7CA-60F69CE252F0}"/>
          </ac:spMkLst>
        </pc:spChg>
        <pc:graphicFrameChg chg="add del">
          <ac:chgData name="Florin Guinea" userId="1962b43871ada7f4" providerId="LiveId" clId="{6789E998-AA6B-4D9B-A0AC-294D56535A6E}" dt="2022-07-07T18:40:27.538" v="329" actId="26606"/>
          <ac:graphicFrameMkLst>
            <pc:docMk/>
            <pc:sldMk cId="2320591398" sldId="259"/>
            <ac:graphicFrameMk id="17" creationId="{591E9820-4829-D74B-A43C-7C591E886FE7}"/>
          </ac:graphicFrameMkLst>
        </pc:graphicFrameChg>
        <pc:picChg chg="add del">
          <ac:chgData name="Florin Guinea" userId="1962b43871ada7f4" providerId="LiveId" clId="{6789E998-AA6B-4D9B-A0AC-294D56535A6E}" dt="2022-07-07T18:40:27.538" v="329" actId="26606"/>
          <ac:picMkLst>
            <pc:docMk/>
            <pc:sldMk cId="2320591398" sldId="259"/>
            <ac:picMk id="18" creationId="{B9CBC592-99F8-58C6-C370-AD776BC6548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9D082-509A-C319-F93F-BD03A0D699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9CF912-27DE-2458-56AB-C819E94B5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167B0-27C1-4FDF-5308-A505024DB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06365-6EA7-4394-0BDA-D0E7BCFB6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7F3D3-11D2-3C9E-E57F-EBC801A30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28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7654-F2DB-3CED-4DF9-4BB1905F9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62B71-BCC7-3D4E-CE67-98B345176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4996B-1964-71BC-601E-680FCE2BF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A23F0-C160-49F0-FD26-356FF1DCD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66046-540B-AA23-5584-7018490A6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3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E636A-23C1-3B71-B906-C39251721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4A3DF-B487-08DE-71E2-F8E9EF429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7B060-B35E-429E-E2CA-AAB303F26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2C461-22AC-EAF4-C2A9-5CD4857B0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DBBA6-0624-D117-B844-02C69846A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99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941F4-3A48-612C-6937-76D2403A9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C0BD7-BFC8-1224-9095-3CD200C6F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1B21CA-E2D0-C68A-7AFE-8E7067D61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076378-E65A-5BCF-9602-906DA484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40A67-60F4-341E-F67D-3A2AA0F60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06DCF2-18A9-69D7-C966-0BF2D1384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891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98B38-A6D2-C35C-4F49-4D86FF20F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5DAF6E-3DD1-15A6-EE0D-675D7B24B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BEC1FE-4083-BDFA-EA07-A87EE0AB86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F70F88-22AE-F480-2CA2-0DE73FD3AD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3AB98-B38F-AC01-4BA0-429B980A50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D34F10-6C7A-9A73-E646-5C29FD5D5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4A7B6E-E33F-11F6-6ACA-A4049EC60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FA6D67-A190-5EA2-3725-86E7B855C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109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43AF0-FBB3-B7BE-CEAC-B6E0A3704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202B2-42DF-35BD-9ADC-1315C055F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DA057B-18D6-E349-1F25-4943AF594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A7FC59-75BA-F00A-34AB-793B29E7B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12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FE9697-61A3-D7DC-A098-6E639CE72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8CE4BC-06A6-77C2-04FE-5BD7369EE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F5AAEA-EAE2-3C72-B3FB-CE960B8BF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32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7655B-A746-8155-2B18-B941C4D75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2F0FF-1711-AFC7-CBC1-1D715F15C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B6F38-F446-09A9-B200-DB5B349A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16DDA3-1AFF-D367-9089-B42B1A358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3DDA5D-9409-EE42-3A6B-B147D7691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C1A9D-C10F-1983-9339-9E8F44302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672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146DD-08D0-EE52-01D3-1DFCB5003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F613EB-4E8C-1F7F-F02E-4E879AAC4D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3CBF79-B933-B5BB-46CC-CFA852476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845BBF-18EE-9BB7-97E5-BDDE4B824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761EBF-E488-B165-B77F-4DE7FA286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EF21E6-CF1A-E76B-B3D3-27F16C34A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41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AAE0-A6CA-0F3D-DFA8-278FDB6A1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04BF4D-8793-DFA2-CC22-E9A42535D5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67713-C93B-98FD-5F1B-BAB7A9861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645B3-F088-D37B-F9A7-E426E3114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1963F-B91E-F2B9-5938-F43630747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865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C34C7E-8339-081F-80BB-024609AA6C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7AE09-0E37-27D8-02B9-51C3A0F5E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2DBDD-4F39-85D6-2E33-CF638D80A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F227F-E369-AFC0-EC1E-D9FD634C0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63A76-0C08-911E-9A58-4D50BE5B9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413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2459DD-9CE1-8CCD-D45C-036E90FBF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EB83F-4E5D-2A44-4350-D6BD856CE6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CFA90-F84D-D437-4B93-9E5404CC02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250B3-65B3-469B-929D-25809B603AD0}" type="datetimeFigureOut">
              <a:rPr lang="en-GB" smtClean="0"/>
              <a:t>07/07/2022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6D0F1-A43D-6DE3-D5FA-C3F7CA9ED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5F9DD-0DFE-C580-DDAF-F49F8ABEB3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3E66C-E0DE-4B4A-B77B-9AF824C1C5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383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1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TextBox 1">
            <a:extLst>
              <a:ext uri="{FF2B5EF4-FFF2-40B4-BE49-F238E27FC236}">
                <a16:creationId xmlns:a16="http://schemas.microsoft.com/office/drawing/2014/main" id="{01FBA65F-B14C-751F-A3C7-D259A109FE7D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Name:                                  </a:t>
            </a:r>
            <a:r>
              <a:rPr lang="en-US" sz="2000" dirty="0" err="1"/>
              <a:t>Florinel</a:t>
            </a:r>
            <a:r>
              <a:rPr lang="en-US" sz="2000" dirty="0"/>
              <a:t> Marius Guinea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Student number:                2108012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Placement Tutor:                Lola Villard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Professional Mentor:         </a:t>
            </a:r>
            <a:r>
              <a:rPr lang="en-US" sz="2000" dirty="0" err="1"/>
              <a:t>Ferdie</a:t>
            </a:r>
            <a:r>
              <a:rPr lang="en-US" sz="2000" dirty="0"/>
              <a:t> </a:t>
            </a:r>
            <a:r>
              <a:rPr lang="en-US" sz="2000" dirty="0" err="1"/>
              <a:t>Fedines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Placement Hotel:                Premier Inn Harlow East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Practical Tasks 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BMIH4002 &amp; BMIH4006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upload my evaluation and the professional mentor statement</a:t>
            </a:r>
          </a:p>
        </p:txBody>
      </p:sp>
      <p:sp>
        <p:nvSpPr>
          <p:cNvPr id="36" name="Rectangle 2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2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Isosceles Triangle 2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Rectangle 2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591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123">
            <a:extLst>
              <a:ext uri="{FF2B5EF4-FFF2-40B4-BE49-F238E27FC236}">
                <a16:creationId xmlns:a16="http://schemas.microsoft.com/office/drawing/2014/main" id="{9378D3D0-C554-D0F9-D3FB-650D0239B64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237" y="643467"/>
            <a:ext cx="394152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77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321">
            <a:extLst>
              <a:ext uri="{FF2B5EF4-FFF2-40B4-BE49-F238E27FC236}">
                <a16:creationId xmlns:a16="http://schemas.microsoft.com/office/drawing/2014/main" id="{36D8E45A-78CA-0FC5-EED8-0F4FACBBD7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237" y="643467"/>
            <a:ext cx="394152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158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41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Florin Guinea</dc:creator>
  <cp:lastModifiedBy>Florin Guinea</cp:lastModifiedBy>
  <cp:revision>1</cp:revision>
  <dcterms:created xsi:type="dcterms:W3CDTF">2022-07-07T18:31:49Z</dcterms:created>
  <dcterms:modified xsi:type="dcterms:W3CDTF">2022-07-07T18:41:26Z</dcterms:modified>
</cp:coreProperties>
</file>