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12.xml" ContentType="application/vnd.openxmlformats-officedocument.theme+xml"/>
  <Override PartName="/ppt/slideLayouts/slideLayout38.xml" ContentType="application/vnd.openxmlformats-officedocument.presentationml.slideLayout+xml"/>
  <Override PartName="/ppt/theme/theme1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14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15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16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17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18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19.xml" ContentType="application/vnd.openxmlformats-officedocument.theme+xml"/>
  <Override PartName="/ppt/slideLayouts/slideLayout78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66"/>
  </p:notesMasterIdLst>
  <p:sldIdLst>
    <p:sldId id="719" r:id="rId24"/>
    <p:sldId id="770" r:id="rId25"/>
    <p:sldId id="775" r:id="rId26"/>
    <p:sldId id="828" r:id="rId27"/>
    <p:sldId id="829" r:id="rId28"/>
    <p:sldId id="834" r:id="rId29"/>
    <p:sldId id="836" r:id="rId30"/>
    <p:sldId id="837" r:id="rId31"/>
    <p:sldId id="839" r:id="rId32"/>
    <p:sldId id="838" r:id="rId33"/>
    <p:sldId id="841" r:id="rId34"/>
    <p:sldId id="845" r:id="rId35"/>
    <p:sldId id="840" r:id="rId36"/>
    <p:sldId id="842" r:id="rId37"/>
    <p:sldId id="843" r:id="rId38"/>
    <p:sldId id="835" r:id="rId39"/>
    <p:sldId id="846" r:id="rId40"/>
    <p:sldId id="847" r:id="rId41"/>
    <p:sldId id="848" r:id="rId42"/>
    <p:sldId id="849" r:id="rId43"/>
    <p:sldId id="852" r:id="rId44"/>
    <p:sldId id="851" r:id="rId45"/>
    <p:sldId id="850" r:id="rId46"/>
    <p:sldId id="853" r:id="rId47"/>
    <p:sldId id="854" r:id="rId48"/>
    <p:sldId id="844" r:id="rId49"/>
    <p:sldId id="856" r:id="rId50"/>
    <p:sldId id="857" r:id="rId51"/>
    <p:sldId id="855" r:id="rId52"/>
    <p:sldId id="859" r:id="rId53"/>
    <p:sldId id="858" r:id="rId54"/>
    <p:sldId id="860" r:id="rId55"/>
    <p:sldId id="861" r:id="rId56"/>
    <p:sldId id="830" r:id="rId57"/>
    <p:sldId id="831" r:id="rId58"/>
    <p:sldId id="832" r:id="rId59"/>
    <p:sldId id="833" r:id="rId60"/>
    <p:sldId id="862" r:id="rId61"/>
    <p:sldId id="863" r:id="rId62"/>
    <p:sldId id="864" r:id="rId63"/>
    <p:sldId id="774" r:id="rId64"/>
    <p:sldId id="732" r:id="rId65"/>
  </p:sldIdLst>
  <p:sldSz cx="12192000" cy="6858000"/>
  <p:notesSz cx="6858000" cy="9144000"/>
  <p:custDataLst>
    <p:tags r:id="rId6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172C51"/>
    <a:srgbClr val="000000"/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FFB8DDE-3238-4F1F-9540-C99FBB9BB3DE}" v="28" dt="2025-01-26T23:25:32.0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1" autoAdjust="0"/>
    <p:restoredTop sz="88630" autoAdjust="0"/>
  </p:normalViewPr>
  <p:slideViewPr>
    <p:cSldViewPr snapToGrid="0">
      <p:cViewPr varScale="1">
        <p:scale>
          <a:sx n="97" d="100"/>
          <a:sy n="97" d="100"/>
        </p:scale>
        <p:origin x="484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730" y="63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3.xml"/><Relationship Id="rId21" Type="http://schemas.openxmlformats.org/officeDocument/2006/relationships/slideMaster" Target="slideMasters/slideMaster18.xml"/><Relationship Id="rId42" Type="http://schemas.openxmlformats.org/officeDocument/2006/relationships/slide" Target="slides/slide19.xml"/><Relationship Id="rId47" Type="http://schemas.openxmlformats.org/officeDocument/2006/relationships/slide" Target="slides/slide24.xml"/><Relationship Id="rId63" Type="http://schemas.openxmlformats.org/officeDocument/2006/relationships/slide" Target="slides/slide40.xml"/><Relationship Id="rId68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6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slide" Target="slides/slide22.xml"/><Relationship Id="rId53" Type="http://schemas.openxmlformats.org/officeDocument/2006/relationships/slide" Target="slides/slide30.xml"/><Relationship Id="rId58" Type="http://schemas.openxmlformats.org/officeDocument/2006/relationships/slide" Target="slides/slide35.xml"/><Relationship Id="rId66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61" Type="http://schemas.openxmlformats.org/officeDocument/2006/relationships/slide" Target="slides/slide38.xml"/><Relationship Id="rId19" Type="http://schemas.openxmlformats.org/officeDocument/2006/relationships/slideMaster" Target="slideMasters/slideMaster1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slide" Target="slides/slide25.xml"/><Relationship Id="rId56" Type="http://schemas.openxmlformats.org/officeDocument/2006/relationships/slide" Target="slides/slide33.xml"/><Relationship Id="rId64" Type="http://schemas.openxmlformats.org/officeDocument/2006/relationships/slide" Target="slides/slide41.xml"/><Relationship Id="rId69" Type="http://schemas.openxmlformats.org/officeDocument/2006/relationships/viewProps" Target="viewProps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28.xml"/><Relationship Id="rId72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slide" Target="slides/slide23.xml"/><Relationship Id="rId59" Type="http://schemas.openxmlformats.org/officeDocument/2006/relationships/slide" Target="slides/slide36.xml"/><Relationship Id="rId67" Type="http://schemas.openxmlformats.org/officeDocument/2006/relationships/tags" Target="tags/tag1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18.xml"/><Relationship Id="rId54" Type="http://schemas.openxmlformats.org/officeDocument/2006/relationships/slide" Target="slides/slide31.xml"/><Relationship Id="rId62" Type="http://schemas.openxmlformats.org/officeDocument/2006/relationships/slide" Target="slides/slide39.xml"/><Relationship Id="rId7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openxmlformats.org/officeDocument/2006/relationships/slide" Target="slides/slide26.xml"/><Relationship Id="rId57" Type="http://schemas.openxmlformats.org/officeDocument/2006/relationships/slide" Target="slides/slide34.xml"/><Relationship Id="rId10" Type="http://schemas.openxmlformats.org/officeDocument/2006/relationships/slideMaster" Target="slideMasters/slideMaster7.xml"/><Relationship Id="rId31" Type="http://schemas.openxmlformats.org/officeDocument/2006/relationships/slide" Target="slides/slide8.xml"/><Relationship Id="rId44" Type="http://schemas.openxmlformats.org/officeDocument/2006/relationships/slide" Target="slides/slide21.xml"/><Relationship Id="rId52" Type="http://schemas.openxmlformats.org/officeDocument/2006/relationships/slide" Target="slides/slide29.xml"/><Relationship Id="rId60" Type="http://schemas.openxmlformats.org/officeDocument/2006/relationships/slide" Target="slides/slide37.xml"/><Relationship Id="rId65" Type="http://schemas.openxmlformats.org/officeDocument/2006/relationships/slide" Target="slides/slide42.xml"/><Relationship Id="rId73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39" Type="http://schemas.openxmlformats.org/officeDocument/2006/relationships/slide" Target="slides/slide16.xml"/><Relationship Id="rId34" Type="http://schemas.openxmlformats.org/officeDocument/2006/relationships/slide" Target="slides/slide11.xml"/><Relationship Id="rId50" Type="http://schemas.openxmlformats.org/officeDocument/2006/relationships/slide" Target="slides/slide27.xml"/><Relationship Id="rId55" Type="http://schemas.openxmlformats.org/officeDocument/2006/relationships/slide" Target="slides/slide32.xml"/><Relationship Id="rId7" Type="http://schemas.openxmlformats.org/officeDocument/2006/relationships/slideMaster" Target="slideMasters/slideMaster4.xml"/><Relationship Id="rId71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4FFB8DDE-3238-4F1F-9540-C99FBB9BB3DE}"/>
    <pc:docChg chg="undo custSel addSld delSld modSld sldOrd">
      <pc:chgData name="Jenifer Prince Devaraj" userId="c3fb109c-09d1-42a6-93f4-69472d709861" providerId="ADAL" clId="{4FFB8DDE-3238-4F1F-9540-C99FBB9BB3DE}" dt="2025-01-27T13:32:05.816" v="1801" actId="478"/>
      <pc:docMkLst>
        <pc:docMk/>
      </pc:docMkLst>
      <pc:sldChg chg="delSp modSp mod">
        <pc:chgData name="Jenifer Prince Devaraj" userId="c3fb109c-09d1-42a6-93f4-69472d709861" providerId="ADAL" clId="{4FFB8DDE-3238-4F1F-9540-C99FBB9BB3DE}" dt="2025-01-27T13:32:05.816" v="1801" actId="478"/>
        <pc:sldMkLst>
          <pc:docMk/>
          <pc:sldMk cId="3119007398" sldId="719"/>
        </pc:sldMkLst>
        <pc:spChg chg="mod">
          <ac:chgData name="Jenifer Prince Devaraj" userId="c3fb109c-09d1-42a6-93f4-69472d709861" providerId="ADAL" clId="{4FFB8DDE-3238-4F1F-9540-C99FBB9BB3DE}" dt="2025-01-26T23:28:27.333" v="1792" actId="114"/>
          <ac:spMkLst>
            <pc:docMk/>
            <pc:sldMk cId="3119007398" sldId="719"/>
            <ac:spMk id="6" creationId="{32FAECD2-AEF9-E0BD-7C77-6008C9287772}"/>
          </ac:spMkLst>
        </pc:spChg>
        <pc:spChg chg="del mod">
          <ac:chgData name="Jenifer Prince Devaraj" userId="c3fb109c-09d1-42a6-93f4-69472d709861" providerId="ADAL" clId="{4FFB8DDE-3238-4F1F-9540-C99FBB9BB3DE}" dt="2025-01-27T13:32:05.816" v="1801" actId="478"/>
          <ac:spMkLst>
            <pc:docMk/>
            <pc:sldMk cId="3119007398" sldId="719"/>
            <ac:spMk id="7" creationId="{E822A2C5-03E7-9C76-CF81-917ED8B3D5DA}"/>
          </ac:spMkLst>
        </pc:spChg>
      </pc:sldChg>
      <pc:sldChg chg="del">
        <pc:chgData name="Jenifer Prince Devaraj" userId="c3fb109c-09d1-42a6-93f4-69472d709861" providerId="ADAL" clId="{4FFB8DDE-3238-4F1F-9540-C99FBB9BB3DE}" dt="2025-01-26T23:21:21.438" v="1675" actId="47"/>
        <pc:sldMkLst>
          <pc:docMk/>
          <pc:sldMk cId="2008570622" sldId="768"/>
        </pc:sldMkLst>
      </pc:sldChg>
      <pc:sldChg chg="modSp mod">
        <pc:chgData name="Jenifer Prince Devaraj" userId="c3fb109c-09d1-42a6-93f4-69472d709861" providerId="ADAL" clId="{4FFB8DDE-3238-4F1F-9540-C99FBB9BB3DE}" dt="2025-01-26T20:12:41.353" v="203" actId="1076"/>
        <pc:sldMkLst>
          <pc:docMk/>
          <pc:sldMk cId="2304571977" sldId="770"/>
        </pc:sldMkLst>
        <pc:spChg chg="mod">
          <ac:chgData name="Jenifer Prince Devaraj" userId="c3fb109c-09d1-42a6-93f4-69472d709861" providerId="ADAL" clId="{4FFB8DDE-3238-4F1F-9540-C99FBB9BB3DE}" dt="2025-01-26T20:12:41.353" v="203" actId="1076"/>
          <ac:spMkLst>
            <pc:docMk/>
            <pc:sldMk cId="2304571977" sldId="770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4FFB8DDE-3238-4F1F-9540-C99FBB9BB3DE}" dt="2025-01-26T20:03:46.435" v="61"/>
          <ac:spMkLst>
            <pc:docMk/>
            <pc:sldMk cId="2304571977" sldId="770"/>
            <ac:spMk id="7" creationId="{B247BDBD-0B9F-BE85-20A3-8D20E13BBC12}"/>
          </ac:spMkLst>
        </pc:spChg>
      </pc:sldChg>
      <pc:sldChg chg="del">
        <pc:chgData name="Jenifer Prince Devaraj" userId="c3fb109c-09d1-42a6-93f4-69472d709861" providerId="ADAL" clId="{4FFB8DDE-3238-4F1F-9540-C99FBB9BB3DE}" dt="2025-01-26T23:21:21.954" v="1677" actId="47"/>
        <pc:sldMkLst>
          <pc:docMk/>
          <pc:sldMk cId="1537888560" sldId="772"/>
        </pc:sldMkLst>
      </pc:sldChg>
      <pc:sldChg chg="del">
        <pc:chgData name="Jenifer Prince Devaraj" userId="c3fb109c-09d1-42a6-93f4-69472d709861" providerId="ADAL" clId="{4FFB8DDE-3238-4F1F-9540-C99FBB9BB3DE}" dt="2025-01-26T23:21:21.707" v="1676" actId="47"/>
        <pc:sldMkLst>
          <pc:docMk/>
          <pc:sldMk cId="2130929742" sldId="773"/>
        </pc:sldMkLst>
      </pc:sldChg>
      <pc:sldChg chg="modSp add del mod">
        <pc:chgData name="Jenifer Prince Devaraj" userId="c3fb109c-09d1-42a6-93f4-69472d709861" providerId="ADAL" clId="{4FFB8DDE-3238-4F1F-9540-C99FBB9BB3DE}" dt="2025-01-26T23:27:58.439" v="1791" actId="14100"/>
        <pc:sldMkLst>
          <pc:docMk/>
          <pc:sldMk cId="646158180" sldId="774"/>
        </pc:sldMkLst>
        <pc:spChg chg="mod">
          <ac:chgData name="Jenifer Prince Devaraj" userId="c3fb109c-09d1-42a6-93f4-69472d709861" providerId="ADAL" clId="{4FFB8DDE-3238-4F1F-9540-C99FBB9BB3DE}" dt="2025-01-26T23:27:58.439" v="1791" actId="14100"/>
          <ac:spMkLst>
            <pc:docMk/>
            <pc:sldMk cId="646158180" sldId="774"/>
            <ac:spMk id="7" creationId="{B247BDBD-0B9F-BE85-20A3-8D20E13BBC12}"/>
          </ac:spMkLst>
        </pc:spChg>
      </pc:sldChg>
      <pc:sldChg chg="addSp delSp modSp mod modNotesTx">
        <pc:chgData name="Jenifer Prince Devaraj" userId="c3fb109c-09d1-42a6-93f4-69472d709861" providerId="ADAL" clId="{4FFB8DDE-3238-4F1F-9540-C99FBB9BB3DE}" dt="2025-01-27T13:27:51.130" v="1800" actId="20577"/>
        <pc:sldMkLst>
          <pc:docMk/>
          <pc:sldMk cId="1324296042" sldId="775"/>
        </pc:sldMkLst>
        <pc:spChg chg="mod">
          <ac:chgData name="Jenifer Prince Devaraj" userId="c3fb109c-09d1-42a6-93f4-69472d709861" providerId="ADAL" clId="{4FFB8DDE-3238-4F1F-9540-C99FBB9BB3DE}" dt="2025-01-26T20:12:30.693" v="201" actId="1076"/>
          <ac:spMkLst>
            <pc:docMk/>
            <pc:sldMk cId="1324296042" sldId="775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4FFB8DDE-3238-4F1F-9540-C99FBB9BB3DE}" dt="2025-01-27T13:27:51.130" v="1800" actId="20577"/>
          <ac:spMkLst>
            <pc:docMk/>
            <pc:sldMk cId="1324296042" sldId="775"/>
            <ac:spMk id="7" creationId="{B247BDBD-0B9F-BE85-20A3-8D20E13BBC12}"/>
          </ac:spMkLst>
        </pc:spChg>
        <pc:spChg chg="del">
          <ac:chgData name="Jenifer Prince Devaraj" userId="c3fb109c-09d1-42a6-93f4-69472d709861" providerId="ADAL" clId="{4FFB8DDE-3238-4F1F-9540-C99FBB9BB3DE}" dt="2025-01-26T20:06:29.867" v="98" actId="478"/>
          <ac:spMkLst>
            <pc:docMk/>
            <pc:sldMk cId="1324296042" sldId="775"/>
            <ac:spMk id="8" creationId="{01CE423E-58C7-056C-658B-8074EC510AB8}"/>
          </ac:spMkLst>
        </pc:spChg>
        <pc:picChg chg="del">
          <ac:chgData name="Jenifer Prince Devaraj" userId="c3fb109c-09d1-42a6-93f4-69472d709861" providerId="ADAL" clId="{4FFB8DDE-3238-4F1F-9540-C99FBB9BB3DE}" dt="2025-01-26T20:06:27.032" v="97" actId="478"/>
          <ac:picMkLst>
            <pc:docMk/>
            <pc:sldMk cId="1324296042" sldId="775"/>
            <ac:picMk id="6" creationId="{961D778A-631C-16CA-255C-FC20165E582C}"/>
          </ac:picMkLst>
        </pc:picChg>
        <pc:picChg chg="add mod">
          <ac:chgData name="Jenifer Prince Devaraj" userId="c3fb109c-09d1-42a6-93f4-69472d709861" providerId="ADAL" clId="{4FFB8DDE-3238-4F1F-9540-C99FBB9BB3DE}" dt="2025-01-26T20:24:33.029" v="329" actId="1076"/>
          <ac:picMkLst>
            <pc:docMk/>
            <pc:sldMk cId="1324296042" sldId="775"/>
            <ac:picMk id="9" creationId="{F39C2033-3702-43A5-9741-014B82962C0D}"/>
          </ac:picMkLst>
        </pc:picChg>
      </pc:sldChg>
      <pc:sldChg chg="del">
        <pc:chgData name="Jenifer Prince Devaraj" userId="c3fb109c-09d1-42a6-93f4-69472d709861" providerId="ADAL" clId="{4FFB8DDE-3238-4F1F-9540-C99FBB9BB3DE}" dt="2025-01-26T23:21:17.158" v="1658" actId="47"/>
        <pc:sldMkLst>
          <pc:docMk/>
          <pc:sldMk cId="2914989425" sldId="776"/>
        </pc:sldMkLst>
      </pc:sldChg>
      <pc:sldChg chg="del">
        <pc:chgData name="Jenifer Prince Devaraj" userId="c3fb109c-09d1-42a6-93f4-69472d709861" providerId="ADAL" clId="{4FFB8DDE-3238-4F1F-9540-C99FBB9BB3DE}" dt="2025-01-26T23:21:17.426" v="1659" actId="47"/>
        <pc:sldMkLst>
          <pc:docMk/>
          <pc:sldMk cId="4235436" sldId="777"/>
        </pc:sldMkLst>
      </pc:sldChg>
      <pc:sldChg chg="del">
        <pc:chgData name="Jenifer Prince Devaraj" userId="c3fb109c-09d1-42a6-93f4-69472d709861" providerId="ADAL" clId="{4FFB8DDE-3238-4F1F-9540-C99FBB9BB3DE}" dt="2025-01-26T23:21:17.716" v="1660" actId="47"/>
        <pc:sldMkLst>
          <pc:docMk/>
          <pc:sldMk cId="320033239" sldId="778"/>
        </pc:sldMkLst>
      </pc:sldChg>
      <pc:sldChg chg="del">
        <pc:chgData name="Jenifer Prince Devaraj" userId="c3fb109c-09d1-42a6-93f4-69472d709861" providerId="ADAL" clId="{4FFB8DDE-3238-4F1F-9540-C99FBB9BB3DE}" dt="2025-01-26T23:21:18.007" v="1661" actId="47"/>
        <pc:sldMkLst>
          <pc:docMk/>
          <pc:sldMk cId="3179573963" sldId="780"/>
        </pc:sldMkLst>
      </pc:sldChg>
      <pc:sldChg chg="del">
        <pc:chgData name="Jenifer Prince Devaraj" userId="c3fb109c-09d1-42a6-93f4-69472d709861" providerId="ADAL" clId="{4FFB8DDE-3238-4F1F-9540-C99FBB9BB3DE}" dt="2025-01-26T23:21:18.249" v="1662" actId="47"/>
        <pc:sldMkLst>
          <pc:docMk/>
          <pc:sldMk cId="1815317063" sldId="781"/>
        </pc:sldMkLst>
      </pc:sldChg>
      <pc:sldChg chg="del">
        <pc:chgData name="Jenifer Prince Devaraj" userId="c3fb109c-09d1-42a6-93f4-69472d709861" providerId="ADAL" clId="{4FFB8DDE-3238-4F1F-9540-C99FBB9BB3DE}" dt="2025-01-26T23:21:18.476" v="1663" actId="47"/>
        <pc:sldMkLst>
          <pc:docMk/>
          <pc:sldMk cId="2940202378" sldId="782"/>
        </pc:sldMkLst>
      </pc:sldChg>
      <pc:sldChg chg="del">
        <pc:chgData name="Jenifer Prince Devaraj" userId="c3fb109c-09d1-42a6-93f4-69472d709861" providerId="ADAL" clId="{4FFB8DDE-3238-4F1F-9540-C99FBB9BB3DE}" dt="2025-01-26T23:21:18.692" v="1664" actId="47"/>
        <pc:sldMkLst>
          <pc:docMk/>
          <pc:sldMk cId="878764600" sldId="783"/>
        </pc:sldMkLst>
      </pc:sldChg>
      <pc:sldChg chg="del">
        <pc:chgData name="Jenifer Prince Devaraj" userId="c3fb109c-09d1-42a6-93f4-69472d709861" providerId="ADAL" clId="{4FFB8DDE-3238-4F1F-9540-C99FBB9BB3DE}" dt="2025-01-26T23:21:18.880" v="1665" actId="47"/>
        <pc:sldMkLst>
          <pc:docMk/>
          <pc:sldMk cId="3288676883" sldId="784"/>
        </pc:sldMkLst>
      </pc:sldChg>
      <pc:sldChg chg="del">
        <pc:chgData name="Jenifer Prince Devaraj" userId="c3fb109c-09d1-42a6-93f4-69472d709861" providerId="ADAL" clId="{4FFB8DDE-3238-4F1F-9540-C99FBB9BB3DE}" dt="2025-01-26T23:21:19.344" v="1667" actId="47"/>
        <pc:sldMkLst>
          <pc:docMk/>
          <pc:sldMk cId="740768242" sldId="789"/>
        </pc:sldMkLst>
      </pc:sldChg>
      <pc:sldChg chg="del">
        <pc:chgData name="Jenifer Prince Devaraj" userId="c3fb109c-09d1-42a6-93f4-69472d709861" providerId="ADAL" clId="{4FFB8DDE-3238-4F1F-9540-C99FBB9BB3DE}" dt="2025-01-26T23:21:19.114" v="1666" actId="47"/>
        <pc:sldMkLst>
          <pc:docMk/>
          <pc:sldMk cId="1316949631" sldId="790"/>
        </pc:sldMkLst>
      </pc:sldChg>
      <pc:sldChg chg="del">
        <pc:chgData name="Jenifer Prince Devaraj" userId="c3fb109c-09d1-42a6-93f4-69472d709861" providerId="ADAL" clId="{4FFB8DDE-3238-4F1F-9540-C99FBB9BB3DE}" dt="2025-01-26T23:21:19.808" v="1669" actId="47"/>
        <pc:sldMkLst>
          <pc:docMk/>
          <pc:sldMk cId="336487278" sldId="791"/>
        </pc:sldMkLst>
      </pc:sldChg>
      <pc:sldChg chg="del">
        <pc:chgData name="Jenifer Prince Devaraj" userId="c3fb109c-09d1-42a6-93f4-69472d709861" providerId="ADAL" clId="{4FFB8DDE-3238-4F1F-9540-C99FBB9BB3DE}" dt="2025-01-26T23:21:20.052" v="1670" actId="47"/>
        <pc:sldMkLst>
          <pc:docMk/>
          <pc:sldMk cId="2764407608" sldId="792"/>
        </pc:sldMkLst>
      </pc:sldChg>
      <pc:sldChg chg="del">
        <pc:chgData name="Jenifer Prince Devaraj" userId="c3fb109c-09d1-42a6-93f4-69472d709861" providerId="ADAL" clId="{4FFB8DDE-3238-4F1F-9540-C99FBB9BB3DE}" dt="2025-01-26T23:21:19.631" v="1668" actId="47"/>
        <pc:sldMkLst>
          <pc:docMk/>
          <pc:sldMk cId="3290282089" sldId="794"/>
        </pc:sldMkLst>
      </pc:sldChg>
      <pc:sldChg chg="del">
        <pc:chgData name="Jenifer Prince Devaraj" userId="c3fb109c-09d1-42a6-93f4-69472d709861" providerId="ADAL" clId="{4FFB8DDE-3238-4F1F-9540-C99FBB9BB3DE}" dt="2025-01-26T23:21:20.569" v="1672" actId="47"/>
        <pc:sldMkLst>
          <pc:docMk/>
          <pc:sldMk cId="2030943407" sldId="795"/>
        </pc:sldMkLst>
      </pc:sldChg>
      <pc:sldChg chg="del">
        <pc:chgData name="Jenifer Prince Devaraj" userId="c3fb109c-09d1-42a6-93f4-69472d709861" providerId="ADAL" clId="{4FFB8DDE-3238-4F1F-9540-C99FBB9BB3DE}" dt="2025-01-26T23:21:22.225" v="1678" actId="47"/>
        <pc:sldMkLst>
          <pc:docMk/>
          <pc:sldMk cId="23771364" sldId="796"/>
        </pc:sldMkLst>
      </pc:sldChg>
      <pc:sldChg chg="del">
        <pc:chgData name="Jenifer Prince Devaraj" userId="c3fb109c-09d1-42a6-93f4-69472d709861" providerId="ADAL" clId="{4FFB8DDE-3238-4F1F-9540-C99FBB9BB3DE}" dt="2025-01-26T23:21:20.982" v="1673" actId="47"/>
        <pc:sldMkLst>
          <pc:docMk/>
          <pc:sldMk cId="266143229" sldId="797"/>
        </pc:sldMkLst>
      </pc:sldChg>
      <pc:sldChg chg="del">
        <pc:chgData name="Jenifer Prince Devaraj" userId="c3fb109c-09d1-42a6-93f4-69472d709861" providerId="ADAL" clId="{4FFB8DDE-3238-4F1F-9540-C99FBB9BB3DE}" dt="2025-01-26T23:21:21.227" v="1674" actId="47"/>
        <pc:sldMkLst>
          <pc:docMk/>
          <pc:sldMk cId="3769896905" sldId="798"/>
        </pc:sldMkLst>
      </pc:sldChg>
      <pc:sldChg chg="del">
        <pc:chgData name="Jenifer Prince Devaraj" userId="c3fb109c-09d1-42a6-93f4-69472d709861" providerId="ADAL" clId="{4FFB8DDE-3238-4F1F-9540-C99FBB9BB3DE}" dt="2025-01-26T23:21:23.308" v="1681" actId="47"/>
        <pc:sldMkLst>
          <pc:docMk/>
          <pc:sldMk cId="2334428628" sldId="800"/>
        </pc:sldMkLst>
      </pc:sldChg>
      <pc:sldChg chg="del">
        <pc:chgData name="Jenifer Prince Devaraj" userId="c3fb109c-09d1-42a6-93f4-69472d709861" providerId="ADAL" clId="{4FFB8DDE-3238-4F1F-9540-C99FBB9BB3DE}" dt="2025-01-26T23:21:23.540" v="1682" actId="47"/>
        <pc:sldMkLst>
          <pc:docMk/>
          <pc:sldMk cId="2435350622" sldId="801"/>
        </pc:sldMkLst>
      </pc:sldChg>
      <pc:sldChg chg="del">
        <pc:chgData name="Jenifer Prince Devaraj" userId="c3fb109c-09d1-42a6-93f4-69472d709861" providerId="ADAL" clId="{4FFB8DDE-3238-4F1F-9540-C99FBB9BB3DE}" dt="2025-01-26T23:21:22.827" v="1679" actId="47"/>
        <pc:sldMkLst>
          <pc:docMk/>
          <pc:sldMk cId="2470469913" sldId="802"/>
        </pc:sldMkLst>
      </pc:sldChg>
      <pc:sldChg chg="del">
        <pc:chgData name="Jenifer Prince Devaraj" userId="c3fb109c-09d1-42a6-93f4-69472d709861" providerId="ADAL" clId="{4FFB8DDE-3238-4F1F-9540-C99FBB9BB3DE}" dt="2025-01-26T23:21:23.034" v="1680" actId="47"/>
        <pc:sldMkLst>
          <pc:docMk/>
          <pc:sldMk cId="1419018206" sldId="803"/>
        </pc:sldMkLst>
      </pc:sldChg>
      <pc:sldChg chg="del">
        <pc:chgData name="Jenifer Prince Devaraj" userId="c3fb109c-09d1-42a6-93f4-69472d709861" providerId="ADAL" clId="{4FFB8DDE-3238-4F1F-9540-C99FBB9BB3DE}" dt="2025-01-26T23:21:24.535" v="1683" actId="47"/>
        <pc:sldMkLst>
          <pc:docMk/>
          <pc:sldMk cId="1375247244" sldId="804"/>
        </pc:sldMkLst>
      </pc:sldChg>
      <pc:sldChg chg="del">
        <pc:chgData name="Jenifer Prince Devaraj" userId="c3fb109c-09d1-42a6-93f4-69472d709861" providerId="ADAL" clId="{4FFB8DDE-3238-4F1F-9540-C99FBB9BB3DE}" dt="2025-01-26T23:21:24.795" v="1684" actId="47"/>
        <pc:sldMkLst>
          <pc:docMk/>
          <pc:sldMk cId="879837669" sldId="805"/>
        </pc:sldMkLst>
      </pc:sldChg>
      <pc:sldChg chg="del">
        <pc:chgData name="Jenifer Prince Devaraj" userId="c3fb109c-09d1-42a6-93f4-69472d709861" providerId="ADAL" clId="{4FFB8DDE-3238-4F1F-9540-C99FBB9BB3DE}" dt="2025-01-26T23:21:25.034" v="1685" actId="47"/>
        <pc:sldMkLst>
          <pc:docMk/>
          <pc:sldMk cId="1942065929" sldId="806"/>
        </pc:sldMkLst>
      </pc:sldChg>
      <pc:sldChg chg="del">
        <pc:chgData name="Jenifer Prince Devaraj" userId="c3fb109c-09d1-42a6-93f4-69472d709861" providerId="ADAL" clId="{4FFB8DDE-3238-4F1F-9540-C99FBB9BB3DE}" dt="2025-01-26T23:21:25.336" v="1686" actId="47"/>
        <pc:sldMkLst>
          <pc:docMk/>
          <pc:sldMk cId="1293110562" sldId="807"/>
        </pc:sldMkLst>
      </pc:sldChg>
      <pc:sldChg chg="del">
        <pc:chgData name="Jenifer Prince Devaraj" userId="c3fb109c-09d1-42a6-93f4-69472d709861" providerId="ADAL" clId="{4FFB8DDE-3238-4F1F-9540-C99FBB9BB3DE}" dt="2025-01-26T23:21:25.952" v="1688" actId="47"/>
        <pc:sldMkLst>
          <pc:docMk/>
          <pc:sldMk cId="2343451493" sldId="808"/>
        </pc:sldMkLst>
      </pc:sldChg>
      <pc:sldChg chg="del">
        <pc:chgData name="Jenifer Prince Devaraj" userId="c3fb109c-09d1-42a6-93f4-69472d709861" providerId="ADAL" clId="{4FFB8DDE-3238-4F1F-9540-C99FBB9BB3DE}" dt="2025-01-26T23:21:20.284" v="1671" actId="47"/>
        <pc:sldMkLst>
          <pc:docMk/>
          <pc:sldMk cId="41282193" sldId="809"/>
        </pc:sldMkLst>
      </pc:sldChg>
      <pc:sldChg chg="del">
        <pc:chgData name="Jenifer Prince Devaraj" userId="c3fb109c-09d1-42a6-93f4-69472d709861" providerId="ADAL" clId="{4FFB8DDE-3238-4F1F-9540-C99FBB9BB3DE}" dt="2025-01-26T23:21:25.586" v="1687" actId="47"/>
        <pc:sldMkLst>
          <pc:docMk/>
          <pc:sldMk cId="137025045" sldId="810"/>
        </pc:sldMkLst>
      </pc:sldChg>
      <pc:sldChg chg="del">
        <pc:chgData name="Jenifer Prince Devaraj" userId="c3fb109c-09d1-42a6-93f4-69472d709861" providerId="ADAL" clId="{4FFB8DDE-3238-4F1F-9540-C99FBB9BB3DE}" dt="2025-01-26T23:21:27.883" v="1694" actId="47"/>
        <pc:sldMkLst>
          <pc:docMk/>
          <pc:sldMk cId="4084563330" sldId="811"/>
        </pc:sldMkLst>
      </pc:sldChg>
      <pc:sldChg chg="del">
        <pc:chgData name="Jenifer Prince Devaraj" userId="c3fb109c-09d1-42a6-93f4-69472d709861" providerId="ADAL" clId="{4FFB8DDE-3238-4F1F-9540-C99FBB9BB3DE}" dt="2025-01-26T23:21:26.325" v="1689" actId="47"/>
        <pc:sldMkLst>
          <pc:docMk/>
          <pc:sldMk cId="2010387007" sldId="812"/>
        </pc:sldMkLst>
      </pc:sldChg>
      <pc:sldChg chg="del">
        <pc:chgData name="Jenifer Prince Devaraj" userId="c3fb109c-09d1-42a6-93f4-69472d709861" providerId="ADAL" clId="{4FFB8DDE-3238-4F1F-9540-C99FBB9BB3DE}" dt="2025-01-26T23:21:28.168" v="1695" actId="47"/>
        <pc:sldMkLst>
          <pc:docMk/>
          <pc:sldMk cId="928124755" sldId="813"/>
        </pc:sldMkLst>
      </pc:sldChg>
      <pc:sldChg chg="del">
        <pc:chgData name="Jenifer Prince Devaraj" userId="c3fb109c-09d1-42a6-93f4-69472d709861" providerId="ADAL" clId="{4FFB8DDE-3238-4F1F-9540-C99FBB9BB3DE}" dt="2025-01-26T23:21:26.666" v="1690" actId="47"/>
        <pc:sldMkLst>
          <pc:docMk/>
          <pc:sldMk cId="3898962070" sldId="814"/>
        </pc:sldMkLst>
      </pc:sldChg>
      <pc:sldChg chg="del">
        <pc:chgData name="Jenifer Prince Devaraj" userId="c3fb109c-09d1-42a6-93f4-69472d709861" providerId="ADAL" clId="{4FFB8DDE-3238-4F1F-9540-C99FBB9BB3DE}" dt="2025-01-26T23:21:27.039" v="1691" actId="47"/>
        <pc:sldMkLst>
          <pc:docMk/>
          <pc:sldMk cId="2619454339" sldId="815"/>
        </pc:sldMkLst>
      </pc:sldChg>
      <pc:sldChg chg="del">
        <pc:chgData name="Jenifer Prince Devaraj" userId="c3fb109c-09d1-42a6-93f4-69472d709861" providerId="ADAL" clId="{4FFB8DDE-3238-4F1F-9540-C99FBB9BB3DE}" dt="2025-01-26T23:21:27.330" v="1692" actId="47"/>
        <pc:sldMkLst>
          <pc:docMk/>
          <pc:sldMk cId="1572178432" sldId="816"/>
        </pc:sldMkLst>
      </pc:sldChg>
      <pc:sldChg chg="del">
        <pc:chgData name="Jenifer Prince Devaraj" userId="c3fb109c-09d1-42a6-93f4-69472d709861" providerId="ADAL" clId="{4FFB8DDE-3238-4F1F-9540-C99FBB9BB3DE}" dt="2025-01-26T23:21:27.620" v="1693" actId="47"/>
        <pc:sldMkLst>
          <pc:docMk/>
          <pc:sldMk cId="1303936623" sldId="817"/>
        </pc:sldMkLst>
      </pc:sldChg>
      <pc:sldChg chg="del">
        <pc:chgData name="Jenifer Prince Devaraj" userId="c3fb109c-09d1-42a6-93f4-69472d709861" providerId="ADAL" clId="{4FFB8DDE-3238-4F1F-9540-C99FBB9BB3DE}" dt="2025-01-26T23:21:28.509" v="1696" actId="47"/>
        <pc:sldMkLst>
          <pc:docMk/>
          <pc:sldMk cId="4179703326" sldId="819"/>
        </pc:sldMkLst>
      </pc:sldChg>
      <pc:sldChg chg="del">
        <pc:chgData name="Jenifer Prince Devaraj" userId="c3fb109c-09d1-42a6-93f4-69472d709861" providerId="ADAL" clId="{4FFB8DDE-3238-4F1F-9540-C99FBB9BB3DE}" dt="2025-01-26T23:21:28.944" v="1698" actId="47"/>
        <pc:sldMkLst>
          <pc:docMk/>
          <pc:sldMk cId="3702236098" sldId="820"/>
        </pc:sldMkLst>
      </pc:sldChg>
      <pc:sldChg chg="del">
        <pc:chgData name="Jenifer Prince Devaraj" userId="c3fb109c-09d1-42a6-93f4-69472d709861" providerId="ADAL" clId="{4FFB8DDE-3238-4F1F-9540-C99FBB9BB3DE}" dt="2025-01-26T23:21:30.005" v="1702" actId="47"/>
        <pc:sldMkLst>
          <pc:docMk/>
          <pc:sldMk cId="3376754640" sldId="821"/>
        </pc:sldMkLst>
      </pc:sldChg>
      <pc:sldChg chg="del">
        <pc:chgData name="Jenifer Prince Devaraj" userId="c3fb109c-09d1-42a6-93f4-69472d709861" providerId="ADAL" clId="{4FFB8DDE-3238-4F1F-9540-C99FBB9BB3DE}" dt="2025-01-26T23:21:29.208" v="1699" actId="47"/>
        <pc:sldMkLst>
          <pc:docMk/>
          <pc:sldMk cId="1104440219" sldId="822"/>
        </pc:sldMkLst>
      </pc:sldChg>
      <pc:sldChg chg="del">
        <pc:chgData name="Jenifer Prince Devaraj" userId="c3fb109c-09d1-42a6-93f4-69472d709861" providerId="ADAL" clId="{4FFB8DDE-3238-4F1F-9540-C99FBB9BB3DE}" dt="2025-01-26T23:21:29.432" v="1700" actId="47"/>
        <pc:sldMkLst>
          <pc:docMk/>
          <pc:sldMk cId="1314863001" sldId="823"/>
        </pc:sldMkLst>
      </pc:sldChg>
      <pc:sldChg chg="del">
        <pc:chgData name="Jenifer Prince Devaraj" userId="c3fb109c-09d1-42a6-93f4-69472d709861" providerId="ADAL" clId="{4FFB8DDE-3238-4F1F-9540-C99FBB9BB3DE}" dt="2025-01-26T23:21:29.735" v="1701" actId="47"/>
        <pc:sldMkLst>
          <pc:docMk/>
          <pc:sldMk cId="1706791369" sldId="824"/>
        </pc:sldMkLst>
      </pc:sldChg>
      <pc:sldChg chg="del">
        <pc:chgData name="Jenifer Prince Devaraj" userId="c3fb109c-09d1-42a6-93f4-69472d709861" providerId="ADAL" clId="{4FFB8DDE-3238-4F1F-9540-C99FBB9BB3DE}" dt="2025-01-26T23:21:28.698" v="1697" actId="47"/>
        <pc:sldMkLst>
          <pc:docMk/>
          <pc:sldMk cId="2158914056" sldId="825"/>
        </pc:sldMkLst>
      </pc:sldChg>
      <pc:sldChg chg="del">
        <pc:chgData name="Jenifer Prince Devaraj" userId="c3fb109c-09d1-42a6-93f4-69472d709861" providerId="ADAL" clId="{4FFB8DDE-3238-4F1F-9540-C99FBB9BB3DE}" dt="2025-01-26T23:21:30.225" v="1703" actId="47"/>
        <pc:sldMkLst>
          <pc:docMk/>
          <pc:sldMk cId="365531049" sldId="826"/>
        </pc:sldMkLst>
      </pc:sldChg>
      <pc:sldChg chg="modSp add del mod">
        <pc:chgData name="Jenifer Prince Devaraj" userId="c3fb109c-09d1-42a6-93f4-69472d709861" providerId="ADAL" clId="{4FFB8DDE-3238-4F1F-9540-C99FBB9BB3DE}" dt="2025-01-26T20:13:28.849" v="212" actId="47"/>
        <pc:sldMkLst>
          <pc:docMk/>
          <pc:sldMk cId="813260444" sldId="827"/>
        </pc:sldMkLst>
        <pc:spChg chg="mod">
          <ac:chgData name="Jenifer Prince Devaraj" userId="c3fb109c-09d1-42a6-93f4-69472d709861" providerId="ADAL" clId="{4FFB8DDE-3238-4F1F-9540-C99FBB9BB3DE}" dt="2025-01-26T20:12:50.591" v="205" actId="1076"/>
          <ac:spMkLst>
            <pc:docMk/>
            <pc:sldMk cId="813260444" sldId="827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4FFB8DDE-3238-4F1F-9540-C99FBB9BB3DE}" dt="2025-01-26T20:11:13.559" v="193" actId="1076"/>
          <ac:spMkLst>
            <pc:docMk/>
            <pc:sldMk cId="813260444" sldId="827"/>
            <ac:spMk id="7" creationId="{B247BDBD-0B9F-BE85-20A3-8D20E13BBC12}"/>
          </ac:spMkLst>
        </pc:spChg>
      </pc:sldChg>
      <pc:sldChg chg="modSp add mod modNotesTx">
        <pc:chgData name="Jenifer Prince Devaraj" userId="c3fb109c-09d1-42a6-93f4-69472d709861" providerId="ADAL" clId="{4FFB8DDE-3238-4F1F-9540-C99FBB9BB3DE}" dt="2025-01-26T20:17:51.316" v="311" actId="255"/>
        <pc:sldMkLst>
          <pc:docMk/>
          <pc:sldMk cId="3446985590" sldId="828"/>
        </pc:sldMkLst>
        <pc:spChg chg="mod">
          <ac:chgData name="Jenifer Prince Devaraj" userId="c3fb109c-09d1-42a6-93f4-69472d709861" providerId="ADAL" clId="{4FFB8DDE-3238-4F1F-9540-C99FBB9BB3DE}" dt="2025-01-26T20:13:03.126" v="207" actId="1076"/>
          <ac:spMkLst>
            <pc:docMk/>
            <pc:sldMk cId="3446985590" sldId="828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4FFB8DDE-3238-4F1F-9540-C99FBB9BB3DE}" dt="2025-01-26T20:17:51.316" v="311" actId="255"/>
          <ac:spMkLst>
            <pc:docMk/>
            <pc:sldMk cId="3446985590" sldId="828"/>
            <ac:spMk id="7" creationId="{B247BDBD-0B9F-BE85-20A3-8D20E13BBC12}"/>
          </ac:spMkLst>
        </pc:spChg>
      </pc:sldChg>
      <pc:sldChg chg="modSp add mod modNotesTx">
        <pc:chgData name="Jenifer Prince Devaraj" userId="c3fb109c-09d1-42a6-93f4-69472d709861" providerId="ADAL" clId="{4FFB8DDE-3238-4F1F-9540-C99FBB9BB3DE}" dt="2025-01-26T20:17:43.939" v="310" actId="255"/>
        <pc:sldMkLst>
          <pc:docMk/>
          <pc:sldMk cId="1877766838" sldId="829"/>
        </pc:sldMkLst>
        <pc:spChg chg="mod">
          <ac:chgData name="Jenifer Prince Devaraj" userId="c3fb109c-09d1-42a6-93f4-69472d709861" providerId="ADAL" clId="{4FFB8DDE-3238-4F1F-9540-C99FBB9BB3DE}" dt="2025-01-26T20:17:43.939" v="310" actId="255"/>
          <ac:spMkLst>
            <pc:docMk/>
            <pc:sldMk cId="1877766838" sldId="829"/>
            <ac:spMk id="7" creationId="{B247BDBD-0B9F-BE85-20A3-8D20E13BBC12}"/>
          </ac:spMkLst>
        </pc:spChg>
      </pc:sldChg>
      <pc:sldChg chg="addSp modSp add mod">
        <pc:chgData name="Jenifer Prince Devaraj" userId="c3fb109c-09d1-42a6-93f4-69472d709861" providerId="ADAL" clId="{4FFB8DDE-3238-4F1F-9540-C99FBB9BB3DE}" dt="2025-01-26T20:34:09.606" v="428" actId="1076"/>
        <pc:sldMkLst>
          <pc:docMk/>
          <pc:sldMk cId="2722361801" sldId="830"/>
        </pc:sldMkLst>
        <pc:spChg chg="mod">
          <ac:chgData name="Jenifer Prince Devaraj" userId="c3fb109c-09d1-42a6-93f4-69472d709861" providerId="ADAL" clId="{4FFB8DDE-3238-4F1F-9540-C99FBB9BB3DE}" dt="2025-01-26T20:33:58.470" v="426" actId="1076"/>
          <ac:spMkLst>
            <pc:docMk/>
            <pc:sldMk cId="2722361801" sldId="830"/>
            <ac:spMk id="7" creationId="{B247BDBD-0B9F-BE85-20A3-8D20E13BBC12}"/>
          </ac:spMkLst>
        </pc:spChg>
        <pc:picChg chg="add mod">
          <ac:chgData name="Jenifer Prince Devaraj" userId="c3fb109c-09d1-42a6-93f4-69472d709861" providerId="ADAL" clId="{4FFB8DDE-3238-4F1F-9540-C99FBB9BB3DE}" dt="2025-01-26T20:34:09.606" v="428" actId="1076"/>
          <ac:picMkLst>
            <pc:docMk/>
            <pc:sldMk cId="2722361801" sldId="830"/>
            <ac:picMk id="6" creationId="{0D061817-58F5-4D06-A30B-ADB56807A310}"/>
          </ac:picMkLst>
        </pc:picChg>
      </pc:sldChg>
      <pc:sldChg chg="delSp modSp add mod">
        <pc:chgData name="Jenifer Prince Devaraj" userId="c3fb109c-09d1-42a6-93f4-69472d709861" providerId="ADAL" clId="{4FFB8DDE-3238-4F1F-9540-C99FBB9BB3DE}" dt="2025-01-26T20:39:39.354" v="501" actId="113"/>
        <pc:sldMkLst>
          <pc:docMk/>
          <pc:sldMk cId="1739563593" sldId="831"/>
        </pc:sldMkLst>
        <pc:spChg chg="mod">
          <ac:chgData name="Jenifer Prince Devaraj" userId="c3fb109c-09d1-42a6-93f4-69472d709861" providerId="ADAL" clId="{4FFB8DDE-3238-4F1F-9540-C99FBB9BB3DE}" dt="2025-01-26T20:39:39.354" v="501" actId="113"/>
          <ac:spMkLst>
            <pc:docMk/>
            <pc:sldMk cId="1739563593" sldId="831"/>
            <ac:spMk id="7" creationId="{B247BDBD-0B9F-BE85-20A3-8D20E13BBC12}"/>
          </ac:spMkLst>
        </pc:spChg>
        <pc:picChg chg="del">
          <ac:chgData name="Jenifer Prince Devaraj" userId="c3fb109c-09d1-42a6-93f4-69472d709861" providerId="ADAL" clId="{4FFB8DDE-3238-4F1F-9540-C99FBB9BB3DE}" dt="2025-01-26T20:34:30.856" v="430" actId="478"/>
          <ac:picMkLst>
            <pc:docMk/>
            <pc:sldMk cId="1739563593" sldId="831"/>
            <ac:picMk id="6" creationId="{0D061817-58F5-4D06-A30B-ADB56807A310}"/>
          </ac:picMkLst>
        </pc:picChg>
      </pc:sldChg>
      <pc:sldChg chg="modSp add mod">
        <pc:chgData name="Jenifer Prince Devaraj" userId="c3fb109c-09d1-42a6-93f4-69472d709861" providerId="ADAL" clId="{4FFB8DDE-3238-4F1F-9540-C99FBB9BB3DE}" dt="2025-01-26T20:39:47.731" v="503" actId="113"/>
        <pc:sldMkLst>
          <pc:docMk/>
          <pc:sldMk cId="1293872561" sldId="832"/>
        </pc:sldMkLst>
        <pc:spChg chg="mod">
          <ac:chgData name="Jenifer Prince Devaraj" userId="c3fb109c-09d1-42a6-93f4-69472d709861" providerId="ADAL" clId="{4FFB8DDE-3238-4F1F-9540-C99FBB9BB3DE}" dt="2025-01-26T20:39:47.731" v="503" actId="113"/>
          <ac:spMkLst>
            <pc:docMk/>
            <pc:sldMk cId="1293872561" sldId="832"/>
            <ac:spMk id="7" creationId="{B247BDBD-0B9F-BE85-20A3-8D20E13BBC12}"/>
          </ac:spMkLst>
        </pc:spChg>
      </pc:sldChg>
      <pc:sldChg chg="modSp add mod">
        <pc:chgData name="Jenifer Prince Devaraj" userId="c3fb109c-09d1-42a6-93f4-69472d709861" providerId="ADAL" clId="{4FFB8DDE-3238-4F1F-9540-C99FBB9BB3DE}" dt="2025-01-26T20:39:55.172" v="505" actId="114"/>
        <pc:sldMkLst>
          <pc:docMk/>
          <pc:sldMk cId="1871827434" sldId="833"/>
        </pc:sldMkLst>
        <pc:spChg chg="mod">
          <ac:chgData name="Jenifer Prince Devaraj" userId="c3fb109c-09d1-42a6-93f4-69472d709861" providerId="ADAL" clId="{4FFB8DDE-3238-4F1F-9540-C99FBB9BB3DE}" dt="2025-01-26T20:39:55.172" v="505" actId="114"/>
          <ac:spMkLst>
            <pc:docMk/>
            <pc:sldMk cId="1871827434" sldId="833"/>
            <ac:spMk id="7" creationId="{B247BDBD-0B9F-BE85-20A3-8D20E13BBC12}"/>
          </ac:spMkLst>
        </pc:spChg>
      </pc:sldChg>
      <pc:sldChg chg="modSp add mod">
        <pc:chgData name="Jenifer Prince Devaraj" userId="c3fb109c-09d1-42a6-93f4-69472d709861" providerId="ADAL" clId="{4FFB8DDE-3238-4F1F-9540-C99FBB9BB3DE}" dt="2025-01-26T20:56:26.058" v="551" actId="179"/>
        <pc:sldMkLst>
          <pc:docMk/>
          <pc:sldMk cId="2384018500" sldId="834"/>
        </pc:sldMkLst>
        <pc:spChg chg="mod">
          <ac:chgData name="Jenifer Prince Devaraj" userId="c3fb109c-09d1-42a6-93f4-69472d709861" providerId="ADAL" clId="{4FFB8DDE-3238-4F1F-9540-C99FBB9BB3DE}" dt="2025-01-26T20:56:26.058" v="551" actId="179"/>
          <ac:spMkLst>
            <pc:docMk/>
            <pc:sldMk cId="2384018500" sldId="834"/>
            <ac:spMk id="7" creationId="{B247BDBD-0B9F-BE85-20A3-8D20E13BBC12}"/>
          </ac:spMkLst>
        </pc:spChg>
      </pc:sldChg>
      <pc:sldChg chg="modSp add mod ord">
        <pc:chgData name="Jenifer Prince Devaraj" userId="c3fb109c-09d1-42a6-93f4-69472d709861" providerId="ADAL" clId="{4FFB8DDE-3238-4F1F-9540-C99FBB9BB3DE}" dt="2025-01-26T22:18:01.302" v="962" actId="179"/>
        <pc:sldMkLst>
          <pc:docMk/>
          <pc:sldMk cId="3353401004" sldId="835"/>
        </pc:sldMkLst>
        <pc:spChg chg="mod">
          <ac:chgData name="Jenifer Prince Devaraj" userId="c3fb109c-09d1-42a6-93f4-69472d709861" providerId="ADAL" clId="{4FFB8DDE-3238-4F1F-9540-C99FBB9BB3DE}" dt="2025-01-26T22:18:01.302" v="962" actId="179"/>
          <ac:spMkLst>
            <pc:docMk/>
            <pc:sldMk cId="3353401004" sldId="835"/>
            <ac:spMk id="7" creationId="{B247BDBD-0B9F-BE85-20A3-8D20E13BBC12}"/>
          </ac:spMkLst>
        </pc:spChg>
      </pc:sldChg>
      <pc:sldChg chg="modSp add mod">
        <pc:chgData name="Jenifer Prince Devaraj" userId="c3fb109c-09d1-42a6-93f4-69472d709861" providerId="ADAL" clId="{4FFB8DDE-3238-4F1F-9540-C99FBB9BB3DE}" dt="2025-01-26T22:12:29.538" v="902"/>
        <pc:sldMkLst>
          <pc:docMk/>
          <pc:sldMk cId="1506283374" sldId="836"/>
        </pc:sldMkLst>
        <pc:spChg chg="mod">
          <ac:chgData name="Jenifer Prince Devaraj" userId="c3fb109c-09d1-42a6-93f4-69472d709861" providerId="ADAL" clId="{4FFB8DDE-3238-4F1F-9540-C99FBB9BB3DE}" dt="2025-01-26T22:12:29.538" v="902"/>
          <ac:spMkLst>
            <pc:docMk/>
            <pc:sldMk cId="1506283374" sldId="836"/>
            <ac:spMk id="7" creationId="{B247BDBD-0B9F-BE85-20A3-8D20E13BBC12}"/>
          </ac:spMkLst>
        </pc:spChg>
      </pc:sldChg>
      <pc:sldChg chg="modSp add mod">
        <pc:chgData name="Jenifer Prince Devaraj" userId="c3fb109c-09d1-42a6-93f4-69472d709861" providerId="ADAL" clId="{4FFB8DDE-3238-4F1F-9540-C99FBB9BB3DE}" dt="2025-01-26T21:20:37.985" v="650" actId="6549"/>
        <pc:sldMkLst>
          <pc:docMk/>
          <pc:sldMk cId="1858922014" sldId="837"/>
        </pc:sldMkLst>
        <pc:spChg chg="mod">
          <ac:chgData name="Jenifer Prince Devaraj" userId="c3fb109c-09d1-42a6-93f4-69472d709861" providerId="ADAL" clId="{4FFB8DDE-3238-4F1F-9540-C99FBB9BB3DE}" dt="2025-01-26T21:20:37.985" v="650" actId="6549"/>
          <ac:spMkLst>
            <pc:docMk/>
            <pc:sldMk cId="1858922014" sldId="837"/>
            <ac:spMk id="7" creationId="{B247BDBD-0B9F-BE85-20A3-8D20E13BBC12}"/>
          </ac:spMkLst>
        </pc:spChg>
      </pc:sldChg>
      <pc:sldChg chg="modSp add mod">
        <pc:chgData name="Jenifer Prince Devaraj" userId="c3fb109c-09d1-42a6-93f4-69472d709861" providerId="ADAL" clId="{4FFB8DDE-3238-4F1F-9540-C99FBB9BB3DE}" dt="2025-01-26T21:24:41.160" v="694" actId="1076"/>
        <pc:sldMkLst>
          <pc:docMk/>
          <pc:sldMk cId="1090946481" sldId="838"/>
        </pc:sldMkLst>
        <pc:spChg chg="mod">
          <ac:chgData name="Jenifer Prince Devaraj" userId="c3fb109c-09d1-42a6-93f4-69472d709861" providerId="ADAL" clId="{4FFB8DDE-3238-4F1F-9540-C99FBB9BB3DE}" dt="2025-01-26T21:24:41.160" v="694" actId="1076"/>
          <ac:spMkLst>
            <pc:docMk/>
            <pc:sldMk cId="1090946481" sldId="838"/>
            <ac:spMk id="7" creationId="{B247BDBD-0B9F-BE85-20A3-8D20E13BBC12}"/>
          </ac:spMkLst>
        </pc:spChg>
      </pc:sldChg>
      <pc:sldChg chg="modSp add mod">
        <pc:chgData name="Jenifer Prince Devaraj" userId="c3fb109c-09d1-42a6-93f4-69472d709861" providerId="ADAL" clId="{4FFB8DDE-3238-4F1F-9540-C99FBB9BB3DE}" dt="2025-01-26T21:20:44.775" v="651" actId="6549"/>
        <pc:sldMkLst>
          <pc:docMk/>
          <pc:sldMk cId="2369536912" sldId="839"/>
        </pc:sldMkLst>
        <pc:spChg chg="mod">
          <ac:chgData name="Jenifer Prince Devaraj" userId="c3fb109c-09d1-42a6-93f4-69472d709861" providerId="ADAL" clId="{4FFB8DDE-3238-4F1F-9540-C99FBB9BB3DE}" dt="2025-01-26T21:20:44.775" v="651" actId="6549"/>
          <ac:spMkLst>
            <pc:docMk/>
            <pc:sldMk cId="2369536912" sldId="839"/>
            <ac:spMk id="7" creationId="{B247BDBD-0B9F-BE85-20A3-8D20E13BBC12}"/>
          </ac:spMkLst>
        </pc:spChg>
      </pc:sldChg>
      <pc:sldChg chg="modSp add mod">
        <pc:chgData name="Jenifer Prince Devaraj" userId="c3fb109c-09d1-42a6-93f4-69472d709861" providerId="ADAL" clId="{4FFB8DDE-3238-4F1F-9540-C99FBB9BB3DE}" dt="2025-01-26T21:57:08.855" v="740" actId="1076"/>
        <pc:sldMkLst>
          <pc:docMk/>
          <pc:sldMk cId="1264305828" sldId="840"/>
        </pc:sldMkLst>
        <pc:spChg chg="mod">
          <ac:chgData name="Jenifer Prince Devaraj" userId="c3fb109c-09d1-42a6-93f4-69472d709861" providerId="ADAL" clId="{4FFB8DDE-3238-4F1F-9540-C99FBB9BB3DE}" dt="2025-01-26T21:57:08.855" v="740" actId="1076"/>
          <ac:spMkLst>
            <pc:docMk/>
            <pc:sldMk cId="1264305828" sldId="840"/>
            <ac:spMk id="7" creationId="{B247BDBD-0B9F-BE85-20A3-8D20E13BBC12}"/>
          </ac:spMkLst>
        </pc:spChg>
      </pc:sldChg>
      <pc:sldChg chg="modSp add mod">
        <pc:chgData name="Jenifer Prince Devaraj" userId="c3fb109c-09d1-42a6-93f4-69472d709861" providerId="ADAL" clId="{4FFB8DDE-3238-4F1F-9540-C99FBB9BB3DE}" dt="2025-01-26T21:56:51.023" v="738" actId="1076"/>
        <pc:sldMkLst>
          <pc:docMk/>
          <pc:sldMk cId="1198643251" sldId="841"/>
        </pc:sldMkLst>
        <pc:spChg chg="mod">
          <ac:chgData name="Jenifer Prince Devaraj" userId="c3fb109c-09d1-42a6-93f4-69472d709861" providerId="ADAL" clId="{4FFB8DDE-3238-4F1F-9540-C99FBB9BB3DE}" dt="2025-01-26T21:56:51.023" v="738" actId="1076"/>
          <ac:spMkLst>
            <pc:docMk/>
            <pc:sldMk cId="1198643251" sldId="841"/>
            <ac:spMk id="7" creationId="{B247BDBD-0B9F-BE85-20A3-8D20E13BBC12}"/>
          </ac:spMkLst>
        </pc:spChg>
      </pc:sldChg>
      <pc:sldChg chg="modSp add mod">
        <pc:chgData name="Jenifer Prince Devaraj" userId="c3fb109c-09d1-42a6-93f4-69472d709861" providerId="ADAL" clId="{4FFB8DDE-3238-4F1F-9540-C99FBB9BB3DE}" dt="2025-01-26T21:59:15.724" v="800" actId="1076"/>
        <pc:sldMkLst>
          <pc:docMk/>
          <pc:sldMk cId="3590664864" sldId="842"/>
        </pc:sldMkLst>
        <pc:spChg chg="mod">
          <ac:chgData name="Jenifer Prince Devaraj" userId="c3fb109c-09d1-42a6-93f4-69472d709861" providerId="ADAL" clId="{4FFB8DDE-3238-4F1F-9540-C99FBB9BB3DE}" dt="2025-01-26T21:59:15.724" v="800" actId="1076"/>
          <ac:spMkLst>
            <pc:docMk/>
            <pc:sldMk cId="3590664864" sldId="842"/>
            <ac:spMk id="7" creationId="{B247BDBD-0B9F-BE85-20A3-8D20E13BBC12}"/>
          </ac:spMkLst>
        </pc:spChg>
      </pc:sldChg>
      <pc:sldChg chg="modSp add mod">
        <pc:chgData name="Jenifer Prince Devaraj" userId="c3fb109c-09d1-42a6-93f4-69472d709861" providerId="ADAL" clId="{4FFB8DDE-3238-4F1F-9540-C99FBB9BB3DE}" dt="2025-01-26T21:59:33.075" v="813" actId="15"/>
        <pc:sldMkLst>
          <pc:docMk/>
          <pc:sldMk cId="1273964658" sldId="843"/>
        </pc:sldMkLst>
        <pc:spChg chg="mod">
          <ac:chgData name="Jenifer Prince Devaraj" userId="c3fb109c-09d1-42a6-93f4-69472d709861" providerId="ADAL" clId="{4FFB8DDE-3238-4F1F-9540-C99FBB9BB3DE}" dt="2025-01-26T21:59:33.075" v="813" actId="15"/>
          <ac:spMkLst>
            <pc:docMk/>
            <pc:sldMk cId="1273964658" sldId="843"/>
            <ac:spMk id="7" creationId="{B247BDBD-0B9F-BE85-20A3-8D20E13BBC12}"/>
          </ac:spMkLst>
        </pc:spChg>
      </pc:sldChg>
      <pc:sldChg chg="modSp add mod">
        <pc:chgData name="Jenifer Prince Devaraj" userId="c3fb109c-09d1-42a6-93f4-69472d709861" providerId="ADAL" clId="{4FFB8DDE-3238-4F1F-9540-C99FBB9BB3DE}" dt="2025-01-26T23:11:23.679" v="1545" actId="5793"/>
        <pc:sldMkLst>
          <pc:docMk/>
          <pc:sldMk cId="1936458467" sldId="844"/>
        </pc:sldMkLst>
        <pc:spChg chg="mod">
          <ac:chgData name="Jenifer Prince Devaraj" userId="c3fb109c-09d1-42a6-93f4-69472d709861" providerId="ADAL" clId="{4FFB8DDE-3238-4F1F-9540-C99FBB9BB3DE}" dt="2025-01-26T23:11:23.679" v="1545" actId="5793"/>
          <ac:spMkLst>
            <pc:docMk/>
            <pc:sldMk cId="1936458467" sldId="844"/>
            <ac:spMk id="7" creationId="{B247BDBD-0B9F-BE85-20A3-8D20E13BBC12}"/>
          </ac:spMkLst>
        </pc:spChg>
      </pc:sldChg>
      <pc:sldChg chg="modSp add mod ord">
        <pc:chgData name="Jenifer Prince Devaraj" userId="c3fb109c-09d1-42a6-93f4-69472d709861" providerId="ADAL" clId="{4FFB8DDE-3238-4F1F-9540-C99FBB9BB3DE}" dt="2025-01-26T22:12:18.770" v="900"/>
        <pc:sldMkLst>
          <pc:docMk/>
          <pc:sldMk cId="82815088" sldId="845"/>
        </pc:sldMkLst>
        <pc:spChg chg="mod">
          <ac:chgData name="Jenifer Prince Devaraj" userId="c3fb109c-09d1-42a6-93f4-69472d709861" providerId="ADAL" clId="{4FFB8DDE-3238-4F1F-9540-C99FBB9BB3DE}" dt="2025-01-26T22:12:02.011" v="898" actId="1076"/>
          <ac:spMkLst>
            <pc:docMk/>
            <pc:sldMk cId="82815088" sldId="845"/>
            <ac:spMk id="7" creationId="{B247BDBD-0B9F-BE85-20A3-8D20E13BBC12}"/>
          </ac:spMkLst>
        </pc:spChg>
      </pc:sldChg>
      <pc:sldChg chg="modSp add mod">
        <pc:chgData name="Jenifer Prince Devaraj" userId="c3fb109c-09d1-42a6-93f4-69472d709861" providerId="ADAL" clId="{4FFB8DDE-3238-4F1F-9540-C99FBB9BB3DE}" dt="2025-01-26T22:18:05.856" v="965" actId="6549"/>
        <pc:sldMkLst>
          <pc:docMk/>
          <pc:sldMk cId="1003738723" sldId="846"/>
        </pc:sldMkLst>
        <pc:spChg chg="mod">
          <ac:chgData name="Jenifer Prince Devaraj" userId="c3fb109c-09d1-42a6-93f4-69472d709861" providerId="ADAL" clId="{4FFB8DDE-3238-4F1F-9540-C99FBB9BB3DE}" dt="2025-01-26T22:18:05.856" v="965" actId="6549"/>
          <ac:spMkLst>
            <pc:docMk/>
            <pc:sldMk cId="1003738723" sldId="846"/>
            <ac:spMk id="7" creationId="{B247BDBD-0B9F-BE85-20A3-8D20E13BBC12}"/>
          </ac:spMkLst>
        </pc:spChg>
      </pc:sldChg>
      <pc:sldChg chg="modSp add mod">
        <pc:chgData name="Jenifer Prince Devaraj" userId="c3fb109c-09d1-42a6-93f4-69472d709861" providerId="ADAL" clId="{4FFB8DDE-3238-4F1F-9540-C99FBB9BB3DE}" dt="2025-01-26T22:23:06.236" v="991" actId="14100"/>
        <pc:sldMkLst>
          <pc:docMk/>
          <pc:sldMk cId="1002929245" sldId="847"/>
        </pc:sldMkLst>
        <pc:spChg chg="mod">
          <ac:chgData name="Jenifer Prince Devaraj" userId="c3fb109c-09d1-42a6-93f4-69472d709861" providerId="ADAL" clId="{4FFB8DDE-3238-4F1F-9540-C99FBB9BB3DE}" dt="2025-01-26T22:23:06.236" v="991" actId="14100"/>
          <ac:spMkLst>
            <pc:docMk/>
            <pc:sldMk cId="1002929245" sldId="847"/>
            <ac:spMk id="7" creationId="{B247BDBD-0B9F-BE85-20A3-8D20E13BBC12}"/>
          </ac:spMkLst>
        </pc:spChg>
      </pc:sldChg>
      <pc:sldChg chg="modSp add mod">
        <pc:chgData name="Jenifer Prince Devaraj" userId="c3fb109c-09d1-42a6-93f4-69472d709861" providerId="ADAL" clId="{4FFB8DDE-3238-4F1F-9540-C99FBB9BB3DE}" dt="2025-01-26T22:23:30.614" v="1004" actId="14100"/>
        <pc:sldMkLst>
          <pc:docMk/>
          <pc:sldMk cId="3096470971" sldId="848"/>
        </pc:sldMkLst>
        <pc:spChg chg="mod">
          <ac:chgData name="Jenifer Prince Devaraj" userId="c3fb109c-09d1-42a6-93f4-69472d709861" providerId="ADAL" clId="{4FFB8DDE-3238-4F1F-9540-C99FBB9BB3DE}" dt="2025-01-26T22:23:30.614" v="1004" actId="14100"/>
          <ac:spMkLst>
            <pc:docMk/>
            <pc:sldMk cId="3096470971" sldId="848"/>
            <ac:spMk id="7" creationId="{B247BDBD-0B9F-BE85-20A3-8D20E13BBC12}"/>
          </ac:spMkLst>
        </pc:spChg>
      </pc:sldChg>
      <pc:sldChg chg="modSp add mod">
        <pc:chgData name="Jenifer Prince Devaraj" userId="c3fb109c-09d1-42a6-93f4-69472d709861" providerId="ADAL" clId="{4FFB8DDE-3238-4F1F-9540-C99FBB9BB3DE}" dt="2025-01-26T22:26:08.556" v="1027" actId="1076"/>
        <pc:sldMkLst>
          <pc:docMk/>
          <pc:sldMk cId="1912267232" sldId="849"/>
        </pc:sldMkLst>
        <pc:spChg chg="mod">
          <ac:chgData name="Jenifer Prince Devaraj" userId="c3fb109c-09d1-42a6-93f4-69472d709861" providerId="ADAL" clId="{4FFB8DDE-3238-4F1F-9540-C99FBB9BB3DE}" dt="2025-01-26T22:26:08.556" v="1027" actId="1076"/>
          <ac:spMkLst>
            <pc:docMk/>
            <pc:sldMk cId="1912267232" sldId="849"/>
            <ac:spMk id="7" creationId="{B247BDBD-0B9F-BE85-20A3-8D20E13BBC12}"/>
          </ac:spMkLst>
        </pc:spChg>
      </pc:sldChg>
      <pc:sldChg chg="addSp delSp modSp add mod ord">
        <pc:chgData name="Jenifer Prince Devaraj" userId="c3fb109c-09d1-42a6-93f4-69472d709861" providerId="ADAL" clId="{4FFB8DDE-3238-4F1F-9540-C99FBB9BB3DE}" dt="2025-01-26T23:01:29.881" v="1409" actId="1076"/>
        <pc:sldMkLst>
          <pc:docMk/>
          <pc:sldMk cId="791280557" sldId="850"/>
        </pc:sldMkLst>
        <pc:spChg chg="del mod">
          <ac:chgData name="Jenifer Prince Devaraj" userId="c3fb109c-09d1-42a6-93f4-69472d709861" providerId="ADAL" clId="{4FFB8DDE-3238-4F1F-9540-C99FBB9BB3DE}" dt="2025-01-26T23:00:43.072" v="1392"/>
          <ac:spMkLst>
            <pc:docMk/>
            <pc:sldMk cId="791280557" sldId="850"/>
            <ac:spMk id="7" creationId="{B247BDBD-0B9F-BE85-20A3-8D20E13BBC12}"/>
          </ac:spMkLst>
        </pc:spChg>
        <pc:spChg chg="add mod">
          <ac:chgData name="Jenifer Prince Devaraj" userId="c3fb109c-09d1-42a6-93f4-69472d709861" providerId="ADAL" clId="{4FFB8DDE-3238-4F1F-9540-C99FBB9BB3DE}" dt="2025-01-26T23:01:29.881" v="1409" actId="1076"/>
          <ac:spMkLst>
            <pc:docMk/>
            <pc:sldMk cId="791280557" sldId="850"/>
            <ac:spMk id="8" creationId="{DEA34CB5-EEFA-4A30-A798-4CF2DBD04715}"/>
          </ac:spMkLst>
        </pc:spChg>
        <pc:picChg chg="add mod">
          <ac:chgData name="Jenifer Prince Devaraj" userId="c3fb109c-09d1-42a6-93f4-69472d709861" providerId="ADAL" clId="{4FFB8DDE-3238-4F1F-9540-C99FBB9BB3DE}" dt="2025-01-26T23:01:26.941" v="1408" actId="1076"/>
          <ac:picMkLst>
            <pc:docMk/>
            <pc:sldMk cId="791280557" sldId="850"/>
            <ac:picMk id="9" creationId="{39EED258-CAFB-4BEA-B5E3-94D0F505A5D8}"/>
          </ac:picMkLst>
        </pc:picChg>
      </pc:sldChg>
      <pc:sldChg chg="addSp delSp modSp add mod ord">
        <pc:chgData name="Jenifer Prince Devaraj" userId="c3fb109c-09d1-42a6-93f4-69472d709861" providerId="ADAL" clId="{4FFB8DDE-3238-4F1F-9540-C99FBB9BB3DE}" dt="2025-01-26T22:29:13.347" v="1056" actId="22"/>
        <pc:sldMkLst>
          <pc:docMk/>
          <pc:sldMk cId="4155377465" sldId="851"/>
        </pc:sldMkLst>
        <pc:spChg chg="mod">
          <ac:chgData name="Jenifer Prince Devaraj" userId="c3fb109c-09d1-42a6-93f4-69472d709861" providerId="ADAL" clId="{4FFB8DDE-3238-4F1F-9540-C99FBB9BB3DE}" dt="2025-01-26T22:28:13.507" v="1054" actId="1076"/>
          <ac:spMkLst>
            <pc:docMk/>
            <pc:sldMk cId="4155377465" sldId="851"/>
            <ac:spMk id="7" creationId="{B247BDBD-0B9F-BE85-20A3-8D20E13BBC12}"/>
          </ac:spMkLst>
        </pc:spChg>
        <pc:spChg chg="add del">
          <ac:chgData name="Jenifer Prince Devaraj" userId="c3fb109c-09d1-42a6-93f4-69472d709861" providerId="ADAL" clId="{4FFB8DDE-3238-4F1F-9540-C99FBB9BB3DE}" dt="2025-01-26T22:29:13.347" v="1056" actId="22"/>
          <ac:spMkLst>
            <pc:docMk/>
            <pc:sldMk cId="4155377465" sldId="851"/>
            <ac:spMk id="8" creationId="{E68A2AB0-7065-4430-A491-3441D075C2F9}"/>
          </ac:spMkLst>
        </pc:spChg>
      </pc:sldChg>
      <pc:sldChg chg="addSp delSp modSp add mod ord">
        <pc:chgData name="Jenifer Prince Devaraj" userId="c3fb109c-09d1-42a6-93f4-69472d709861" providerId="ADAL" clId="{4FFB8DDE-3238-4F1F-9540-C99FBB9BB3DE}" dt="2025-01-26T23:05:33.130" v="1456" actId="1076"/>
        <pc:sldMkLst>
          <pc:docMk/>
          <pc:sldMk cId="4245409518" sldId="852"/>
        </pc:sldMkLst>
        <pc:spChg chg="add del">
          <ac:chgData name="Jenifer Prince Devaraj" userId="c3fb109c-09d1-42a6-93f4-69472d709861" providerId="ADAL" clId="{4FFB8DDE-3238-4F1F-9540-C99FBB9BB3DE}" dt="2025-01-26T22:32:34.563" v="1094" actId="11529"/>
          <ac:spMkLst>
            <pc:docMk/>
            <pc:sldMk cId="4245409518" sldId="852"/>
            <ac:spMk id="4" creationId="{F9F7D1E0-424E-4F36-9D8E-53A94998936C}"/>
          </ac:spMkLst>
        </pc:spChg>
        <pc:spChg chg="add del">
          <ac:chgData name="Jenifer Prince Devaraj" userId="c3fb109c-09d1-42a6-93f4-69472d709861" providerId="ADAL" clId="{4FFB8DDE-3238-4F1F-9540-C99FBB9BB3DE}" dt="2025-01-26T22:32:42.021" v="1096" actId="11529"/>
          <ac:spMkLst>
            <pc:docMk/>
            <pc:sldMk cId="4245409518" sldId="852"/>
            <ac:spMk id="6" creationId="{CA3D312A-758A-452F-A227-37AC00D40D70}"/>
          </ac:spMkLst>
        </pc:spChg>
        <pc:spChg chg="mod">
          <ac:chgData name="Jenifer Prince Devaraj" userId="c3fb109c-09d1-42a6-93f4-69472d709861" providerId="ADAL" clId="{4FFB8DDE-3238-4F1F-9540-C99FBB9BB3DE}" dt="2025-01-26T23:00:50.020" v="1394" actId="21"/>
          <ac:spMkLst>
            <pc:docMk/>
            <pc:sldMk cId="4245409518" sldId="852"/>
            <ac:spMk id="7" creationId="{B247BDBD-0B9F-BE85-20A3-8D20E13BBC12}"/>
          </ac:spMkLst>
        </pc:spChg>
        <pc:spChg chg="add del mod">
          <ac:chgData name="Jenifer Prince Devaraj" userId="c3fb109c-09d1-42a6-93f4-69472d709861" providerId="ADAL" clId="{4FFB8DDE-3238-4F1F-9540-C99FBB9BB3DE}" dt="2025-01-26T23:05:03.303" v="1444" actId="478"/>
          <ac:spMkLst>
            <pc:docMk/>
            <pc:sldMk cId="4245409518" sldId="852"/>
            <ac:spMk id="8" creationId="{3BB941CE-5BD3-4AC7-A72E-250912BA14F3}"/>
          </ac:spMkLst>
        </pc:spChg>
        <pc:spChg chg="add del mod">
          <ac:chgData name="Jenifer Prince Devaraj" userId="c3fb109c-09d1-42a6-93f4-69472d709861" providerId="ADAL" clId="{4FFB8DDE-3238-4F1F-9540-C99FBB9BB3DE}" dt="2025-01-26T22:38:38.993" v="1381" actId="478"/>
          <ac:spMkLst>
            <pc:docMk/>
            <pc:sldMk cId="4245409518" sldId="852"/>
            <ac:spMk id="9" creationId="{D61FBFD0-3813-4495-977A-DA52CF97C286}"/>
          </ac:spMkLst>
        </pc:spChg>
        <pc:spChg chg="add del mod">
          <ac:chgData name="Jenifer Prince Devaraj" userId="c3fb109c-09d1-42a6-93f4-69472d709861" providerId="ADAL" clId="{4FFB8DDE-3238-4F1F-9540-C99FBB9BB3DE}" dt="2025-01-26T22:38:40.969" v="1382" actId="478"/>
          <ac:spMkLst>
            <pc:docMk/>
            <pc:sldMk cId="4245409518" sldId="852"/>
            <ac:spMk id="10" creationId="{2592E432-343C-489C-8F06-C61E6B8D0146}"/>
          </ac:spMkLst>
        </pc:spChg>
        <pc:spChg chg="add del mod">
          <ac:chgData name="Jenifer Prince Devaraj" userId="c3fb109c-09d1-42a6-93f4-69472d709861" providerId="ADAL" clId="{4FFB8DDE-3238-4F1F-9540-C99FBB9BB3DE}" dt="2025-01-26T22:38:42.802" v="1383" actId="478"/>
          <ac:spMkLst>
            <pc:docMk/>
            <pc:sldMk cId="4245409518" sldId="852"/>
            <ac:spMk id="11" creationId="{98C3BC72-7498-4AF3-8F53-41565BF2A257}"/>
          </ac:spMkLst>
        </pc:spChg>
        <pc:spChg chg="add del mod">
          <ac:chgData name="Jenifer Prince Devaraj" userId="c3fb109c-09d1-42a6-93f4-69472d709861" providerId="ADAL" clId="{4FFB8DDE-3238-4F1F-9540-C99FBB9BB3DE}" dt="2025-01-26T23:05:07.230" v="1445" actId="478"/>
          <ac:spMkLst>
            <pc:docMk/>
            <pc:sldMk cId="4245409518" sldId="852"/>
            <ac:spMk id="12" creationId="{156F56A9-CA34-4307-82DC-A95CAEC8CDF9}"/>
          </ac:spMkLst>
        </pc:spChg>
        <pc:spChg chg="add del mod">
          <ac:chgData name="Jenifer Prince Devaraj" userId="c3fb109c-09d1-42a6-93f4-69472d709861" providerId="ADAL" clId="{4FFB8DDE-3238-4F1F-9540-C99FBB9BB3DE}" dt="2025-01-26T23:05:07.230" v="1445" actId="478"/>
          <ac:spMkLst>
            <pc:docMk/>
            <pc:sldMk cId="4245409518" sldId="852"/>
            <ac:spMk id="13" creationId="{2FC9D98D-513E-495A-B1E2-62CB82477E45}"/>
          </ac:spMkLst>
        </pc:spChg>
        <pc:spChg chg="add del mod">
          <ac:chgData name="Jenifer Prince Devaraj" userId="c3fb109c-09d1-42a6-93f4-69472d709861" providerId="ADAL" clId="{4FFB8DDE-3238-4F1F-9540-C99FBB9BB3DE}" dt="2025-01-26T23:05:07.230" v="1445" actId="478"/>
          <ac:spMkLst>
            <pc:docMk/>
            <pc:sldMk cId="4245409518" sldId="852"/>
            <ac:spMk id="14" creationId="{6BB15131-9215-4D0D-B81A-828EB98971B7}"/>
          </ac:spMkLst>
        </pc:spChg>
        <pc:spChg chg="add del mod">
          <ac:chgData name="Jenifer Prince Devaraj" userId="c3fb109c-09d1-42a6-93f4-69472d709861" providerId="ADAL" clId="{4FFB8DDE-3238-4F1F-9540-C99FBB9BB3DE}" dt="2025-01-26T23:05:07.230" v="1445" actId="478"/>
          <ac:spMkLst>
            <pc:docMk/>
            <pc:sldMk cId="4245409518" sldId="852"/>
            <ac:spMk id="15" creationId="{0ED85B1C-0B0E-4434-ACC6-98C028544C8A}"/>
          </ac:spMkLst>
        </pc:spChg>
        <pc:spChg chg="add del mod">
          <ac:chgData name="Jenifer Prince Devaraj" userId="c3fb109c-09d1-42a6-93f4-69472d709861" providerId="ADAL" clId="{4FFB8DDE-3238-4F1F-9540-C99FBB9BB3DE}" dt="2025-01-26T23:05:07.230" v="1445" actId="478"/>
          <ac:spMkLst>
            <pc:docMk/>
            <pc:sldMk cId="4245409518" sldId="852"/>
            <ac:spMk id="16" creationId="{DA5308EF-1AC4-4F49-B531-71B2D32ACD1F}"/>
          </ac:spMkLst>
        </pc:spChg>
        <pc:spChg chg="add del mod">
          <ac:chgData name="Jenifer Prince Devaraj" userId="c3fb109c-09d1-42a6-93f4-69472d709861" providerId="ADAL" clId="{4FFB8DDE-3238-4F1F-9540-C99FBB9BB3DE}" dt="2025-01-26T23:05:07.230" v="1445" actId="478"/>
          <ac:spMkLst>
            <pc:docMk/>
            <pc:sldMk cId="4245409518" sldId="852"/>
            <ac:spMk id="17" creationId="{A004B68D-42E2-48F4-8E20-EBE55FC0EF2F}"/>
          </ac:spMkLst>
        </pc:spChg>
        <pc:spChg chg="add del mod">
          <ac:chgData name="Jenifer Prince Devaraj" userId="c3fb109c-09d1-42a6-93f4-69472d709861" providerId="ADAL" clId="{4FFB8DDE-3238-4F1F-9540-C99FBB9BB3DE}" dt="2025-01-26T23:05:07.230" v="1445" actId="478"/>
          <ac:spMkLst>
            <pc:docMk/>
            <pc:sldMk cId="4245409518" sldId="852"/>
            <ac:spMk id="18" creationId="{A81ED2C1-87E5-491B-8355-2E27AC9A98AB}"/>
          </ac:spMkLst>
        </pc:spChg>
        <pc:spChg chg="add del mod">
          <ac:chgData name="Jenifer Prince Devaraj" userId="c3fb109c-09d1-42a6-93f4-69472d709861" providerId="ADAL" clId="{4FFB8DDE-3238-4F1F-9540-C99FBB9BB3DE}" dt="2025-01-26T23:05:07.230" v="1445" actId="478"/>
          <ac:spMkLst>
            <pc:docMk/>
            <pc:sldMk cId="4245409518" sldId="852"/>
            <ac:spMk id="19" creationId="{ABB33EC8-B592-4485-BCCB-8F12280087FC}"/>
          </ac:spMkLst>
        </pc:spChg>
        <pc:spChg chg="add del mod">
          <ac:chgData name="Jenifer Prince Devaraj" userId="c3fb109c-09d1-42a6-93f4-69472d709861" providerId="ADAL" clId="{4FFB8DDE-3238-4F1F-9540-C99FBB9BB3DE}" dt="2025-01-26T23:05:07.230" v="1445" actId="478"/>
          <ac:spMkLst>
            <pc:docMk/>
            <pc:sldMk cId="4245409518" sldId="852"/>
            <ac:spMk id="20" creationId="{6E958312-088E-4739-9FBE-15764269304A}"/>
          </ac:spMkLst>
        </pc:spChg>
        <pc:spChg chg="add del mod">
          <ac:chgData name="Jenifer Prince Devaraj" userId="c3fb109c-09d1-42a6-93f4-69472d709861" providerId="ADAL" clId="{4FFB8DDE-3238-4F1F-9540-C99FBB9BB3DE}" dt="2025-01-26T23:05:13.634" v="1449" actId="478"/>
          <ac:spMkLst>
            <pc:docMk/>
            <pc:sldMk cId="4245409518" sldId="852"/>
            <ac:spMk id="21" creationId="{3C51B794-4B4D-48DB-8A93-091AAA29FE7D}"/>
          </ac:spMkLst>
        </pc:spChg>
        <pc:spChg chg="add del mod">
          <ac:chgData name="Jenifer Prince Devaraj" userId="c3fb109c-09d1-42a6-93f4-69472d709861" providerId="ADAL" clId="{4FFB8DDE-3238-4F1F-9540-C99FBB9BB3DE}" dt="2025-01-26T23:05:10.425" v="1447" actId="478"/>
          <ac:spMkLst>
            <pc:docMk/>
            <pc:sldMk cId="4245409518" sldId="852"/>
            <ac:spMk id="22" creationId="{424D8498-73BE-434A-9CF4-91CCD94B9B20}"/>
          </ac:spMkLst>
        </pc:spChg>
        <pc:spChg chg="add del mod">
          <ac:chgData name="Jenifer Prince Devaraj" userId="c3fb109c-09d1-42a6-93f4-69472d709861" providerId="ADAL" clId="{4FFB8DDE-3238-4F1F-9540-C99FBB9BB3DE}" dt="2025-01-26T23:05:08.858" v="1446" actId="478"/>
          <ac:spMkLst>
            <pc:docMk/>
            <pc:sldMk cId="4245409518" sldId="852"/>
            <ac:spMk id="23" creationId="{A383511C-5E70-42D7-904C-916AF9CAC067}"/>
          </ac:spMkLst>
        </pc:spChg>
        <pc:spChg chg="add del mod">
          <ac:chgData name="Jenifer Prince Devaraj" userId="c3fb109c-09d1-42a6-93f4-69472d709861" providerId="ADAL" clId="{4FFB8DDE-3238-4F1F-9540-C99FBB9BB3DE}" dt="2025-01-26T23:05:07.230" v="1445" actId="478"/>
          <ac:spMkLst>
            <pc:docMk/>
            <pc:sldMk cId="4245409518" sldId="852"/>
            <ac:spMk id="24" creationId="{BC9C85CD-8803-44BE-8B3A-1EEDA89747D9}"/>
          </ac:spMkLst>
        </pc:spChg>
        <pc:spChg chg="add del mod">
          <ac:chgData name="Jenifer Prince Devaraj" userId="c3fb109c-09d1-42a6-93f4-69472d709861" providerId="ADAL" clId="{4FFB8DDE-3238-4F1F-9540-C99FBB9BB3DE}" dt="2025-01-26T23:05:07.230" v="1445" actId="478"/>
          <ac:spMkLst>
            <pc:docMk/>
            <pc:sldMk cId="4245409518" sldId="852"/>
            <ac:spMk id="25" creationId="{4D8C0043-8770-4547-8626-A0B9F1D60352}"/>
          </ac:spMkLst>
        </pc:spChg>
        <pc:spChg chg="add del mod">
          <ac:chgData name="Jenifer Prince Devaraj" userId="c3fb109c-09d1-42a6-93f4-69472d709861" providerId="ADAL" clId="{4FFB8DDE-3238-4F1F-9540-C99FBB9BB3DE}" dt="2025-01-26T23:05:07.230" v="1445" actId="478"/>
          <ac:spMkLst>
            <pc:docMk/>
            <pc:sldMk cId="4245409518" sldId="852"/>
            <ac:spMk id="26" creationId="{9E2C5F8C-D3DE-4C52-B38F-269F22A613F8}"/>
          </ac:spMkLst>
        </pc:spChg>
        <pc:picChg chg="add del mod">
          <ac:chgData name="Jenifer Prince Devaraj" userId="c3fb109c-09d1-42a6-93f4-69472d709861" providerId="ADAL" clId="{4FFB8DDE-3238-4F1F-9540-C99FBB9BB3DE}" dt="2025-01-26T23:05:24.417" v="1451" actId="478"/>
          <ac:picMkLst>
            <pc:docMk/>
            <pc:sldMk cId="4245409518" sldId="852"/>
            <ac:picMk id="28" creationId="{CE56A0E9-84E6-4726-9953-44EEFAEDEE8A}"/>
          </ac:picMkLst>
        </pc:picChg>
        <pc:picChg chg="add mod">
          <ac:chgData name="Jenifer Prince Devaraj" userId="c3fb109c-09d1-42a6-93f4-69472d709861" providerId="ADAL" clId="{4FFB8DDE-3238-4F1F-9540-C99FBB9BB3DE}" dt="2025-01-26T23:05:33.130" v="1456" actId="1076"/>
          <ac:picMkLst>
            <pc:docMk/>
            <pc:sldMk cId="4245409518" sldId="852"/>
            <ac:picMk id="30" creationId="{64EE2D72-0750-494F-BD08-6773C1B09F10}"/>
          </ac:picMkLst>
        </pc:picChg>
      </pc:sldChg>
      <pc:sldChg chg="addSp delSp modSp add mod">
        <pc:chgData name="Jenifer Prince Devaraj" userId="c3fb109c-09d1-42a6-93f4-69472d709861" providerId="ADAL" clId="{4FFB8DDE-3238-4F1F-9540-C99FBB9BB3DE}" dt="2025-01-26T23:06:14.030" v="1463" actId="1076"/>
        <pc:sldMkLst>
          <pc:docMk/>
          <pc:sldMk cId="2192617957" sldId="853"/>
        </pc:sldMkLst>
        <pc:spChg chg="mod">
          <ac:chgData name="Jenifer Prince Devaraj" userId="c3fb109c-09d1-42a6-93f4-69472d709861" providerId="ADAL" clId="{4FFB8DDE-3238-4F1F-9540-C99FBB9BB3DE}" dt="2025-01-26T23:02:12.913" v="1410" actId="1076"/>
          <ac:spMkLst>
            <pc:docMk/>
            <pc:sldMk cId="2192617957" sldId="853"/>
            <ac:spMk id="7" creationId="{B247BDBD-0B9F-BE85-20A3-8D20E13BBC12}"/>
          </ac:spMkLst>
        </pc:spChg>
        <pc:spChg chg="add mod">
          <ac:chgData name="Jenifer Prince Devaraj" userId="c3fb109c-09d1-42a6-93f4-69472d709861" providerId="ADAL" clId="{4FFB8DDE-3238-4F1F-9540-C99FBB9BB3DE}" dt="2025-01-26T23:06:10.392" v="1462" actId="1076"/>
          <ac:spMkLst>
            <pc:docMk/>
            <pc:sldMk cId="2192617957" sldId="853"/>
            <ac:spMk id="9" creationId="{25F67D08-C493-425C-8E0B-00A225032479}"/>
          </ac:spMkLst>
        </pc:spChg>
        <pc:picChg chg="add del">
          <ac:chgData name="Jenifer Prince Devaraj" userId="c3fb109c-09d1-42a6-93f4-69472d709861" providerId="ADAL" clId="{4FFB8DDE-3238-4F1F-9540-C99FBB9BB3DE}" dt="2025-01-26T23:01:09.956" v="1400" actId="21"/>
          <ac:picMkLst>
            <pc:docMk/>
            <pc:sldMk cId="2192617957" sldId="853"/>
            <ac:picMk id="6" creationId="{7EAF12A3-FB23-47B0-ACD5-5BC41374C9B3}"/>
          </ac:picMkLst>
        </pc:picChg>
        <pc:picChg chg="add mod">
          <ac:chgData name="Jenifer Prince Devaraj" userId="c3fb109c-09d1-42a6-93f4-69472d709861" providerId="ADAL" clId="{4FFB8DDE-3238-4F1F-9540-C99FBB9BB3DE}" dt="2025-01-26T23:06:14.030" v="1463" actId="1076"/>
          <ac:picMkLst>
            <pc:docMk/>
            <pc:sldMk cId="2192617957" sldId="853"/>
            <ac:picMk id="11" creationId="{454E5FBB-5705-47C3-B625-0B2B2071BD7F}"/>
          </ac:picMkLst>
        </pc:picChg>
      </pc:sldChg>
      <pc:sldChg chg="addSp modSp add mod">
        <pc:chgData name="Jenifer Prince Devaraj" userId="c3fb109c-09d1-42a6-93f4-69472d709861" providerId="ADAL" clId="{4FFB8DDE-3238-4F1F-9540-C99FBB9BB3DE}" dt="2025-01-26T22:30:49.143" v="1092" actId="1076"/>
        <pc:sldMkLst>
          <pc:docMk/>
          <pc:sldMk cId="313596910" sldId="854"/>
        </pc:sldMkLst>
        <pc:spChg chg="mod">
          <ac:chgData name="Jenifer Prince Devaraj" userId="c3fb109c-09d1-42a6-93f4-69472d709861" providerId="ADAL" clId="{4FFB8DDE-3238-4F1F-9540-C99FBB9BB3DE}" dt="2025-01-26T22:30:35.318" v="1087" actId="1076"/>
          <ac:spMkLst>
            <pc:docMk/>
            <pc:sldMk cId="313596910" sldId="854"/>
            <ac:spMk id="7" creationId="{B247BDBD-0B9F-BE85-20A3-8D20E13BBC12}"/>
          </ac:spMkLst>
        </pc:spChg>
        <pc:picChg chg="add mod">
          <ac:chgData name="Jenifer Prince Devaraj" userId="c3fb109c-09d1-42a6-93f4-69472d709861" providerId="ADAL" clId="{4FFB8DDE-3238-4F1F-9540-C99FBB9BB3DE}" dt="2025-01-26T22:30:49.143" v="1092" actId="1076"/>
          <ac:picMkLst>
            <pc:docMk/>
            <pc:sldMk cId="313596910" sldId="854"/>
            <ac:picMk id="6" creationId="{5FA74264-C388-41D5-B1B4-BEC9B6B46BAF}"/>
          </ac:picMkLst>
        </pc:picChg>
      </pc:sldChg>
      <pc:sldChg chg="modSp add mod">
        <pc:chgData name="Jenifer Prince Devaraj" userId="c3fb109c-09d1-42a6-93f4-69472d709861" providerId="ADAL" clId="{4FFB8DDE-3238-4F1F-9540-C99FBB9BB3DE}" dt="2025-01-26T23:14:13.738" v="1579" actId="1076"/>
        <pc:sldMkLst>
          <pc:docMk/>
          <pc:sldMk cId="2931059795" sldId="855"/>
        </pc:sldMkLst>
        <pc:spChg chg="mod">
          <ac:chgData name="Jenifer Prince Devaraj" userId="c3fb109c-09d1-42a6-93f4-69472d709861" providerId="ADAL" clId="{4FFB8DDE-3238-4F1F-9540-C99FBB9BB3DE}" dt="2025-01-26T23:14:13.738" v="1579" actId="1076"/>
          <ac:spMkLst>
            <pc:docMk/>
            <pc:sldMk cId="2931059795" sldId="855"/>
            <ac:spMk id="7" creationId="{B247BDBD-0B9F-BE85-20A3-8D20E13BBC12}"/>
          </ac:spMkLst>
        </pc:spChg>
      </pc:sldChg>
      <pc:sldChg chg="modSp add mod">
        <pc:chgData name="Jenifer Prince Devaraj" userId="c3fb109c-09d1-42a6-93f4-69472d709861" providerId="ADAL" clId="{4FFB8DDE-3238-4F1F-9540-C99FBB9BB3DE}" dt="2025-01-26T23:13:10.098" v="1552" actId="20577"/>
        <pc:sldMkLst>
          <pc:docMk/>
          <pc:sldMk cId="1669730214" sldId="856"/>
        </pc:sldMkLst>
        <pc:spChg chg="mod">
          <ac:chgData name="Jenifer Prince Devaraj" userId="c3fb109c-09d1-42a6-93f4-69472d709861" providerId="ADAL" clId="{4FFB8DDE-3238-4F1F-9540-C99FBB9BB3DE}" dt="2025-01-26T23:13:10.098" v="1552" actId="20577"/>
          <ac:spMkLst>
            <pc:docMk/>
            <pc:sldMk cId="1669730214" sldId="856"/>
            <ac:spMk id="7" creationId="{B247BDBD-0B9F-BE85-20A3-8D20E13BBC12}"/>
          </ac:spMkLst>
        </pc:spChg>
      </pc:sldChg>
      <pc:sldChg chg="modSp add mod">
        <pc:chgData name="Jenifer Prince Devaraj" userId="c3fb109c-09d1-42a6-93f4-69472d709861" providerId="ADAL" clId="{4FFB8DDE-3238-4F1F-9540-C99FBB9BB3DE}" dt="2025-01-26T23:11:13.355" v="1541" actId="5793"/>
        <pc:sldMkLst>
          <pc:docMk/>
          <pc:sldMk cId="997699474" sldId="857"/>
        </pc:sldMkLst>
        <pc:spChg chg="mod">
          <ac:chgData name="Jenifer Prince Devaraj" userId="c3fb109c-09d1-42a6-93f4-69472d709861" providerId="ADAL" clId="{4FFB8DDE-3238-4F1F-9540-C99FBB9BB3DE}" dt="2025-01-26T23:11:13.355" v="1541" actId="5793"/>
          <ac:spMkLst>
            <pc:docMk/>
            <pc:sldMk cId="997699474" sldId="857"/>
            <ac:spMk id="7" creationId="{B247BDBD-0B9F-BE85-20A3-8D20E13BBC12}"/>
          </ac:spMkLst>
        </pc:spChg>
      </pc:sldChg>
      <pc:sldChg chg="modSp add mod">
        <pc:chgData name="Jenifer Prince Devaraj" userId="c3fb109c-09d1-42a6-93f4-69472d709861" providerId="ADAL" clId="{4FFB8DDE-3238-4F1F-9540-C99FBB9BB3DE}" dt="2025-01-26T23:17:31.829" v="1620" actId="1076"/>
        <pc:sldMkLst>
          <pc:docMk/>
          <pc:sldMk cId="3396165449" sldId="858"/>
        </pc:sldMkLst>
        <pc:spChg chg="mod">
          <ac:chgData name="Jenifer Prince Devaraj" userId="c3fb109c-09d1-42a6-93f4-69472d709861" providerId="ADAL" clId="{4FFB8DDE-3238-4F1F-9540-C99FBB9BB3DE}" dt="2025-01-26T23:17:31.829" v="1620" actId="1076"/>
          <ac:spMkLst>
            <pc:docMk/>
            <pc:sldMk cId="3396165449" sldId="858"/>
            <ac:spMk id="7" creationId="{B247BDBD-0B9F-BE85-20A3-8D20E13BBC12}"/>
          </ac:spMkLst>
        </pc:spChg>
      </pc:sldChg>
      <pc:sldChg chg="modSp add mod">
        <pc:chgData name="Jenifer Prince Devaraj" userId="c3fb109c-09d1-42a6-93f4-69472d709861" providerId="ADAL" clId="{4FFB8DDE-3238-4F1F-9540-C99FBB9BB3DE}" dt="2025-01-26T23:15:11.010" v="1598" actId="15"/>
        <pc:sldMkLst>
          <pc:docMk/>
          <pc:sldMk cId="3020895152" sldId="859"/>
        </pc:sldMkLst>
        <pc:spChg chg="mod">
          <ac:chgData name="Jenifer Prince Devaraj" userId="c3fb109c-09d1-42a6-93f4-69472d709861" providerId="ADAL" clId="{4FFB8DDE-3238-4F1F-9540-C99FBB9BB3DE}" dt="2025-01-26T23:15:11.010" v="1598" actId="15"/>
          <ac:spMkLst>
            <pc:docMk/>
            <pc:sldMk cId="3020895152" sldId="859"/>
            <ac:spMk id="7" creationId="{B247BDBD-0B9F-BE85-20A3-8D20E13BBC12}"/>
          </ac:spMkLst>
        </pc:spChg>
      </pc:sldChg>
      <pc:sldChg chg="modSp add mod">
        <pc:chgData name="Jenifer Prince Devaraj" userId="c3fb109c-09d1-42a6-93f4-69472d709861" providerId="ADAL" clId="{4FFB8DDE-3238-4F1F-9540-C99FBB9BB3DE}" dt="2025-01-26T23:20:19.696" v="1657" actId="1076"/>
        <pc:sldMkLst>
          <pc:docMk/>
          <pc:sldMk cId="1180377086" sldId="860"/>
        </pc:sldMkLst>
        <pc:spChg chg="mod">
          <ac:chgData name="Jenifer Prince Devaraj" userId="c3fb109c-09d1-42a6-93f4-69472d709861" providerId="ADAL" clId="{4FFB8DDE-3238-4F1F-9540-C99FBB9BB3DE}" dt="2025-01-26T23:20:19.696" v="1657" actId="1076"/>
          <ac:spMkLst>
            <pc:docMk/>
            <pc:sldMk cId="1180377086" sldId="860"/>
            <ac:spMk id="7" creationId="{B247BDBD-0B9F-BE85-20A3-8D20E13BBC12}"/>
          </ac:spMkLst>
        </pc:spChg>
      </pc:sldChg>
      <pc:sldChg chg="modSp add mod">
        <pc:chgData name="Jenifer Prince Devaraj" userId="c3fb109c-09d1-42a6-93f4-69472d709861" providerId="ADAL" clId="{4FFB8DDE-3238-4F1F-9540-C99FBB9BB3DE}" dt="2025-01-26T23:20:12.354" v="1655" actId="20577"/>
        <pc:sldMkLst>
          <pc:docMk/>
          <pc:sldMk cId="3677401737" sldId="861"/>
        </pc:sldMkLst>
        <pc:spChg chg="mod">
          <ac:chgData name="Jenifer Prince Devaraj" userId="c3fb109c-09d1-42a6-93f4-69472d709861" providerId="ADAL" clId="{4FFB8DDE-3238-4F1F-9540-C99FBB9BB3DE}" dt="2025-01-26T23:20:12.354" v="1655" actId="20577"/>
          <ac:spMkLst>
            <pc:docMk/>
            <pc:sldMk cId="3677401737" sldId="861"/>
            <ac:spMk id="7" creationId="{B247BDBD-0B9F-BE85-20A3-8D20E13BBC12}"/>
          </ac:spMkLst>
        </pc:spChg>
      </pc:sldChg>
      <pc:sldChg chg="modSp add mod">
        <pc:chgData name="Jenifer Prince Devaraj" userId="c3fb109c-09d1-42a6-93f4-69472d709861" providerId="ADAL" clId="{4FFB8DDE-3238-4F1F-9540-C99FBB9BB3DE}" dt="2025-01-26T23:23:17.441" v="1738" actId="1076"/>
        <pc:sldMkLst>
          <pc:docMk/>
          <pc:sldMk cId="4066875310" sldId="862"/>
        </pc:sldMkLst>
        <pc:spChg chg="mod">
          <ac:chgData name="Jenifer Prince Devaraj" userId="c3fb109c-09d1-42a6-93f4-69472d709861" providerId="ADAL" clId="{4FFB8DDE-3238-4F1F-9540-C99FBB9BB3DE}" dt="2025-01-26T23:23:17.441" v="1738" actId="1076"/>
          <ac:spMkLst>
            <pc:docMk/>
            <pc:sldMk cId="4066875310" sldId="862"/>
            <ac:spMk id="7" creationId="{B247BDBD-0B9F-BE85-20A3-8D20E13BBC12}"/>
          </ac:spMkLst>
        </pc:spChg>
      </pc:sldChg>
      <pc:sldChg chg="modSp add mod">
        <pc:chgData name="Jenifer Prince Devaraj" userId="c3fb109c-09d1-42a6-93f4-69472d709861" providerId="ADAL" clId="{4FFB8DDE-3238-4F1F-9540-C99FBB9BB3DE}" dt="2025-01-26T23:24:38.411" v="1765" actId="1076"/>
        <pc:sldMkLst>
          <pc:docMk/>
          <pc:sldMk cId="757050996" sldId="863"/>
        </pc:sldMkLst>
        <pc:spChg chg="mod">
          <ac:chgData name="Jenifer Prince Devaraj" userId="c3fb109c-09d1-42a6-93f4-69472d709861" providerId="ADAL" clId="{4FFB8DDE-3238-4F1F-9540-C99FBB9BB3DE}" dt="2025-01-26T23:24:38.411" v="1765" actId="1076"/>
          <ac:spMkLst>
            <pc:docMk/>
            <pc:sldMk cId="757050996" sldId="863"/>
            <ac:spMk id="7" creationId="{B247BDBD-0B9F-BE85-20A3-8D20E13BBC12}"/>
          </ac:spMkLst>
        </pc:spChg>
      </pc:sldChg>
      <pc:sldChg chg="modSp add mod">
        <pc:chgData name="Jenifer Prince Devaraj" userId="c3fb109c-09d1-42a6-93f4-69472d709861" providerId="ADAL" clId="{4FFB8DDE-3238-4F1F-9540-C99FBB9BB3DE}" dt="2025-01-26T23:25:45.156" v="1779" actId="1076"/>
        <pc:sldMkLst>
          <pc:docMk/>
          <pc:sldMk cId="1931154368" sldId="864"/>
        </pc:sldMkLst>
        <pc:spChg chg="mod">
          <ac:chgData name="Jenifer Prince Devaraj" userId="c3fb109c-09d1-42a6-93f4-69472d709861" providerId="ADAL" clId="{4FFB8DDE-3238-4F1F-9540-C99FBB9BB3DE}" dt="2025-01-26T23:25:45.156" v="1779" actId="1076"/>
          <ac:spMkLst>
            <pc:docMk/>
            <pc:sldMk cId="1931154368" sldId="864"/>
            <ac:spMk id="7" creationId="{B247BDBD-0B9F-BE85-20A3-8D20E13BBC1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3871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9401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49201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7638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897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0521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3912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5998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1326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6239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81913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2132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6265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498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9317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0362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8852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4412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69383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9979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2322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8610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3001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1701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8307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6380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36806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09687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72908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43566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660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38660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966210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46700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04143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6965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49932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72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990279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3.png"/><Relationship Id="rId5" Type="http://schemas.openxmlformats.org/officeDocument/2006/relationships/theme" Target="../theme/theme12.xml"/><Relationship Id="rId4" Type="http://schemas.openxmlformats.org/officeDocument/2006/relationships/slideLayout" Target="../slideLayouts/slideLayout37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8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1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3.xml"/><Relationship Id="rId4" Type="http://schemas.openxmlformats.org/officeDocument/2006/relationships/slideLayout" Target="../slideLayouts/slideLayout42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7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1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3.xml"/><Relationship Id="rId4" Type="http://schemas.openxmlformats.org/officeDocument/2006/relationships/slideLayout" Target="../slideLayouts/slideLayout52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13" Type="http://schemas.openxmlformats.org/officeDocument/2006/relationships/slideLayout" Target="../slideLayouts/slideLayout66.xml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12" Type="http://schemas.openxmlformats.org/officeDocument/2006/relationships/slideLayout" Target="../slideLayouts/slideLayout65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11" Type="http://schemas.openxmlformats.org/officeDocument/2006/relationships/slideLayout" Target="../slideLayouts/slideLayout64.xml"/><Relationship Id="rId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63.xml"/><Relationship Id="rId4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2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9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5" Type="http://schemas.openxmlformats.org/officeDocument/2006/relationships/slideLayout" Target="../slideLayouts/slideLayout71.xml"/><Relationship Id="rId4" Type="http://schemas.openxmlformats.org/officeDocument/2006/relationships/slideLayout" Target="../slideLayouts/slideLayout70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5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6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  <p:sldLayoutId id="2147483791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32FAECD2-AEF9-E0BD-7C77-6008C9287772}"/>
              </a:ext>
            </a:extLst>
          </p:cNvPr>
          <p:cNvSpPr txBox="1">
            <a:spLocks/>
          </p:cNvSpPr>
          <p:nvPr/>
        </p:nvSpPr>
        <p:spPr>
          <a:xfrm>
            <a:off x="1080421" y="1806634"/>
            <a:ext cx="9357286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GB" sz="50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Introduction to </a:t>
            </a:r>
          </a:p>
          <a:p>
            <a:pPr algn="ctr">
              <a:lnSpc>
                <a:spcPct val="150000"/>
              </a:lnSpc>
            </a:pPr>
            <a:r>
              <a:rPr lang="en-GB" sz="50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Project Management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05573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222368" y="1413101"/>
            <a:ext cx="11067568" cy="27769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30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Learning Objectives</a:t>
            </a: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4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	By the end of this lecture, students will be able to:</a:t>
            </a:r>
          </a:p>
          <a:p>
            <a:pPr marL="1992313" lvl="2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Project Management</a:t>
            </a:r>
          </a:p>
          <a:p>
            <a:pPr marL="1992313" lvl="2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Understanding Principles, Lifecycle, and Applications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571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99761" y="1395214"/>
            <a:ext cx="8597199" cy="4974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What is Project Management?</a:t>
            </a: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3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	-  </a:t>
            </a: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Organising, planning, and executing tasks to achieve 		    specific objectives.</a:t>
            </a: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	Example: </a:t>
            </a:r>
          </a:p>
          <a:p>
            <a:pPr marL="1808163" lvl="2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Building construction projects.</a:t>
            </a:r>
          </a:p>
          <a:p>
            <a:pPr marL="1808163" lvl="2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Software development processes.</a:t>
            </a:r>
          </a:p>
          <a:p>
            <a:pPr marL="1808163" lvl="2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Event management like organising conferences or festivals.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39C2033-3702-43A5-9741-014B82962C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38944" y="2453506"/>
            <a:ext cx="3479549" cy="25470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242960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345440" y="1646305"/>
            <a:ext cx="10491893" cy="39147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What is Project Management?</a:t>
            </a:r>
          </a:p>
          <a:p>
            <a:pPr marL="1076325" indent="-447675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Organising: Coordinating resources, including people, equipment, and materials, to ensure tasks are completed efficiently.</a:t>
            </a:r>
          </a:p>
          <a:p>
            <a:pPr marL="1076325" indent="-447675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Planning: Setting clear goals, identifying resources, and creating schedules and workflows to achieve objectives.</a:t>
            </a:r>
          </a:p>
          <a:p>
            <a:pPr marL="1076325" lvl="3" indent="-447675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Executing tasks: Implementing the plan by assigning tasks, managing teams, and ensuring work aligns with project goals.</a:t>
            </a:r>
            <a:endParaRPr lang="en-GB" sz="21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9855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352214" y="1544705"/>
            <a:ext cx="11352107" cy="45277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Importance of  Project Management</a:t>
            </a:r>
          </a:p>
          <a:p>
            <a:pPr marL="1252538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Timely Achievement of Goals </a:t>
            </a: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: Project completion within time frame.</a:t>
            </a:r>
          </a:p>
          <a:p>
            <a:pPr marL="1252538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Budget Management </a:t>
            </a:r>
            <a:r>
              <a:rPr lang="en-GB" sz="21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: Ensures cost efficiency by minimising waste and managing resources effectively.</a:t>
            </a:r>
          </a:p>
          <a:p>
            <a:pPr marL="1252538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Quality Assurance </a:t>
            </a:r>
            <a:r>
              <a:rPr lang="en-GB" sz="21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: Implements standards and checks to ensure deliverables meet expectations.</a:t>
            </a:r>
          </a:p>
          <a:p>
            <a:pPr marL="1252538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Risk Management </a:t>
            </a:r>
            <a:r>
              <a:rPr lang="en-GB" sz="21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: Identifies potential risks early and devises mitigation strategies.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7668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352214" y="1544705"/>
            <a:ext cx="11352107" cy="42982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Stages of Project Management</a:t>
            </a:r>
          </a:p>
          <a:p>
            <a:pPr marL="1795463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Specifying / Defining a project </a:t>
            </a:r>
          </a:p>
          <a:p>
            <a:pPr marL="1795463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Planning </a:t>
            </a:r>
          </a:p>
          <a:p>
            <a:pPr marL="1795463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Monitoring </a:t>
            </a:r>
          </a:p>
          <a:p>
            <a:pPr marL="1795463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Implementing </a:t>
            </a:r>
          </a:p>
          <a:p>
            <a:pPr marL="1795463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Testing &amp; Evaluation.</a:t>
            </a:r>
          </a:p>
          <a:p>
            <a:pPr marL="1795463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Reporting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0185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352214" y="1544705"/>
            <a:ext cx="11352107" cy="30723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Stage 1: Specifying / Defining a project </a:t>
            </a:r>
          </a:p>
          <a:p>
            <a:pPr marL="1795463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Initial concepts</a:t>
            </a:r>
          </a:p>
          <a:p>
            <a:pPr marL="1795463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Setting Limits</a:t>
            </a:r>
          </a:p>
          <a:p>
            <a:pPr marL="1795463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Research</a:t>
            </a:r>
          </a:p>
          <a:p>
            <a:pPr marL="1795463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Specifications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2833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352214" y="1544705"/>
            <a:ext cx="11352107" cy="42995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Initial concepts</a:t>
            </a:r>
          </a:p>
          <a:p>
            <a:pPr marL="893763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Reflection on the Problem: </a:t>
            </a:r>
          </a:p>
          <a:p>
            <a:pPr marL="1350963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Free-thinking or brainstorming to arrive at a breakthrough idea.</a:t>
            </a:r>
          </a:p>
          <a:p>
            <a:pPr marL="1350963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Designers may look for ways to surpass the competition.</a:t>
            </a:r>
          </a:p>
          <a:p>
            <a:pPr marL="893763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Project Team Collaboration: </a:t>
            </a:r>
          </a:p>
          <a:p>
            <a:pPr marL="1350963" lvl="2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Teams work together to come up with initial concepts and ideas.</a:t>
            </a:r>
          </a:p>
          <a:p>
            <a:pPr marL="1350963" lvl="2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Encourages "thinking outside the box" and open discussion of ideas.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9220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352214" y="1544705"/>
            <a:ext cx="11352107" cy="35582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Initial concepts</a:t>
            </a:r>
          </a:p>
          <a:p>
            <a:pPr marL="893763" lvl="2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Recording Ideas:</a:t>
            </a:r>
          </a:p>
          <a:p>
            <a:pPr marL="1350963" lvl="3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All ideas are documented, even if they initially seem unrealistic.</a:t>
            </a:r>
          </a:p>
          <a:p>
            <a:pPr marL="893763" lvl="2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Decision-Making:</a:t>
            </a:r>
          </a:p>
          <a:p>
            <a:pPr marL="1350963" lvl="3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The team evaluates recorded ideas and decides which products or initiatives to develop.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5369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738295" y="1571799"/>
            <a:ext cx="9320106" cy="39147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Setting Limits</a:t>
            </a:r>
          </a:p>
          <a:p>
            <a:pPr marL="893763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Chance of Success: </a:t>
            </a: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Ensure the concept or idea has a realistic chance of success before proceeding.</a:t>
            </a:r>
          </a:p>
          <a:p>
            <a:pPr marL="893763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Resource Implications: </a:t>
            </a: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Development requires significant investment in time and money.</a:t>
            </a:r>
          </a:p>
          <a:p>
            <a:pPr marL="893763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Feasibility Study: </a:t>
            </a: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Conduct a study before full-scale development to assess feasibility.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9464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11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331895" y="1450491"/>
            <a:ext cx="10146452" cy="45277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4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Setting Limits : </a:t>
            </a:r>
            <a:r>
              <a:rPr lang="en-GB" sz="24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4 - Parameters:</a:t>
            </a:r>
          </a:p>
          <a:p>
            <a:pPr marL="1808163" lvl="2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Time: </a:t>
            </a: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Assess the timeline to achieve a viable solution, particularly for rapidly evolving technologies such as microelectronics and telecommunications.</a:t>
            </a:r>
          </a:p>
          <a:p>
            <a:pPr marL="1808163" lvl="2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Cost: </a:t>
            </a: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Evaluate the development costs involved.</a:t>
            </a:r>
          </a:p>
          <a:p>
            <a:pPr marL="1808163" lvl="2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Feasibility: </a:t>
            </a: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Determine if the concept is practical or overly ambitious.</a:t>
            </a:r>
          </a:p>
          <a:p>
            <a:pPr marL="1808163" lvl="2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Need: </a:t>
            </a: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Identify whether there is a clear market demand for the product.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6432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12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222368" y="1227568"/>
            <a:ext cx="11812693" cy="5451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Research</a:t>
            </a:r>
          </a:p>
          <a:p>
            <a:pPr marL="989013" indent="-358775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Research the chosen topic thoroughly after identifying the initial concept.</a:t>
            </a:r>
          </a:p>
          <a:p>
            <a:pPr marL="989013" indent="-358775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Gather sufficient information to make informed decisions for the project's specification.</a:t>
            </a:r>
          </a:p>
          <a:p>
            <a:pPr marL="989013" indent="-358775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Identify critical aspects such as Product size (dimensions),Materials to be used, Expertise/team/personnel required.</a:t>
            </a:r>
          </a:p>
          <a:p>
            <a:pPr marL="989013" indent="-358775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Plan research objectives and questions to answer before starting the research exercise.</a:t>
            </a:r>
          </a:p>
          <a:p>
            <a:pPr marL="989013" indent="-358775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Use brainstorming sessions to identify all relevant criteria effectively.</a:t>
            </a:r>
          </a:p>
          <a:p>
            <a:pPr marL="1165225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22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150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13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325121" y="1917238"/>
            <a:ext cx="9963572" cy="29071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Project Specifications</a:t>
            </a:r>
          </a:p>
          <a:p>
            <a:pPr marL="1165225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Contains detailed information on requirements, legal standards, materials, and physical dimensions.</a:t>
            </a:r>
          </a:p>
          <a:p>
            <a:pPr marL="1165225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Requires consideration of technical requirements, timescale, resources, and budget.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43058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14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345441" y="1781772"/>
            <a:ext cx="9963572" cy="31636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Project Specifications - Template</a:t>
            </a:r>
          </a:p>
          <a:p>
            <a:pPr marL="1165225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Describe Project </a:t>
            </a:r>
          </a:p>
          <a:p>
            <a:pPr marL="1622425" lvl="1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purpose, aims and deliverables.</a:t>
            </a:r>
          </a:p>
          <a:p>
            <a:pPr marL="1165225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State parameters </a:t>
            </a:r>
          </a:p>
          <a:p>
            <a:pPr marL="1622425" lvl="1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timescales, budgets, scope, authority.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06648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15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304801" y="1565025"/>
            <a:ext cx="9963572" cy="41792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Project Specifications - Template</a:t>
            </a:r>
          </a:p>
          <a:p>
            <a:pPr marL="1165225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</a:t>
            </a: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eople involved </a:t>
            </a:r>
          </a:p>
          <a:p>
            <a:pPr marL="1622425" lvl="1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States people involved </a:t>
            </a: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and the way the team will work (frequency of meetings, decision-making process).</a:t>
            </a:r>
          </a:p>
          <a:p>
            <a:pPr marL="1165225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Establish 'break or review-points’ </a:t>
            </a:r>
            <a:endParaRPr lang="en-GB" sz="2200" dirty="0">
              <a:latin typeface="Book Antiqua" panose="0204060205030503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1622425" lvl="1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to meet review and check progress, and how progress and results will be measured.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9646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16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352214" y="1544705"/>
            <a:ext cx="11352107" cy="47842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Stage 2 : Planning </a:t>
            </a:r>
          </a:p>
          <a:p>
            <a:pPr marL="1252538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Identify Activities: </a:t>
            </a: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Determine the activities to be carried out in the project.</a:t>
            </a:r>
          </a:p>
          <a:p>
            <a:pPr marL="1252538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List with Timings: </a:t>
            </a: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Organise the activities into a list with approximate timings for each.</a:t>
            </a:r>
          </a:p>
          <a:p>
            <a:pPr marL="1252538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Consider Goals and Objectives:</a:t>
            </a:r>
          </a:p>
          <a:p>
            <a:pPr marL="1709738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Treat each activity as a goal or objective.</a:t>
            </a:r>
          </a:p>
          <a:p>
            <a:pPr marL="1709738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Identify the resources required for each activity.</a:t>
            </a:r>
          </a:p>
          <a:p>
            <a:pPr marL="1709738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Develop ways to monitor progress and achievement.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4010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17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352214" y="1544705"/>
            <a:ext cx="11352107" cy="42995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Stage 2 : Planning(</a:t>
            </a:r>
            <a:r>
              <a:rPr lang="en-GB" sz="2500" b="1" dirty="0" err="1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conti</a:t>
            </a: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..)</a:t>
            </a:r>
          </a:p>
          <a:p>
            <a:pPr marL="1252538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Set Milestones: </a:t>
            </a:r>
          </a:p>
          <a:p>
            <a:pPr marL="1709738" lvl="2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Establish expected outcomes at specific points in the project.</a:t>
            </a:r>
          </a:p>
          <a:p>
            <a:pPr marL="1709738" lvl="2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Define milestones for these outcomes.</a:t>
            </a:r>
          </a:p>
          <a:p>
            <a:pPr marL="1252538" lvl="2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Monitor Milestones:</a:t>
            </a:r>
          </a:p>
          <a:p>
            <a:pPr marL="1709738" lvl="3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Decide on how and when milestones will be monitored.</a:t>
            </a:r>
          </a:p>
          <a:p>
            <a:pPr marL="1709738" lvl="3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Add time markers to planning tools like Gantt charts.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37387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18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663788" y="1517611"/>
            <a:ext cx="9055946" cy="4069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Techniques for Effective Project Planning</a:t>
            </a:r>
          </a:p>
          <a:p>
            <a:pPr marL="342900" indent="-342900" algn="just">
              <a:lnSpc>
                <a:spcPct val="20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Visual Techniques for Planning: </a:t>
            </a: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Utilise various techniques to visually outline the project, showcasing the essential activities to be accomplished.</a:t>
            </a:r>
          </a:p>
          <a:p>
            <a:pPr marL="342900" indent="-342900" algn="just">
              <a:lnSpc>
                <a:spcPct val="20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Flowcharts and Block Diagrams: </a:t>
            </a: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 flowchart or block diagram can effectively represent the project's key stages and tasks.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9292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19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663788" y="1517611"/>
            <a:ext cx="9381066" cy="4069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Techniques for Effective Project Planning (</a:t>
            </a:r>
            <a:r>
              <a:rPr lang="en-GB" sz="2500" b="1" dirty="0" err="1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conti</a:t>
            </a: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..)</a:t>
            </a:r>
          </a:p>
          <a:p>
            <a:pPr marL="342900" indent="-342900" algn="just">
              <a:lnSpc>
                <a:spcPct val="20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Traditional Phased Approach: </a:t>
            </a: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This method, known as the ‘traditional phased approach’ to project management, helps structure the process.</a:t>
            </a:r>
          </a:p>
          <a:p>
            <a:pPr marL="342900" indent="-342900" algn="just">
              <a:lnSpc>
                <a:spcPct val="20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Industry Variations: </a:t>
            </a: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Many industries adapt these project stages to suit their needs. For instance, in software development, it is commonly referred to as the waterfall model.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709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20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596053" y="1727584"/>
            <a:ext cx="9963573" cy="30972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Project chart 1: Flow-chart</a:t>
            </a:r>
          </a:p>
          <a:p>
            <a:pPr marL="893763" indent="-342900" algn="just">
              <a:lnSpc>
                <a:spcPct val="20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The chart has no timings attached to each activity. </a:t>
            </a:r>
          </a:p>
          <a:p>
            <a:pPr marL="893763" indent="-342900" algn="just">
              <a:lnSpc>
                <a:spcPct val="20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Ideal for showing the various stages of a project in an easy-to-see format. </a:t>
            </a:r>
          </a:p>
          <a:p>
            <a:pPr marL="893763" indent="-342900" algn="just">
              <a:lnSpc>
                <a:spcPct val="20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Useful for presenting information about how your project is being set up.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2672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21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582507" y="1625983"/>
            <a:ext cx="9963573" cy="6110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Project chart 1: Flow-chart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64EE2D72-0750-494F-BD08-6773C1B09F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454" y="2569729"/>
            <a:ext cx="9795016" cy="293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4095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22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582507" y="1625983"/>
            <a:ext cx="9963573" cy="40430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Project chart 2: Gantt chart</a:t>
            </a:r>
          </a:p>
          <a:p>
            <a:pPr marL="893763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Named after US engineer and consultant Henry Gantt (1861-1919) who devised the technique in the 1910s.</a:t>
            </a:r>
          </a:p>
          <a:p>
            <a:pPr marL="893763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Very well established method for showing the various activities which contribute to a project. </a:t>
            </a:r>
          </a:p>
          <a:p>
            <a:pPr marL="893763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These are set out against a timeline and will have review points.</a:t>
            </a:r>
          </a:p>
          <a:p>
            <a:pPr marL="893763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2100" dirty="0">
              <a:latin typeface="Book Antiqua" panose="0204060205030503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3774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23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EA34CB5-EEFA-4A30-A798-4CF2DBD04715}"/>
              </a:ext>
            </a:extLst>
          </p:cNvPr>
          <p:cNvSpPr txBox="1"/>
          <p:nvPr/>
        </p:nvSpPr>
        <p:spPr>
          <a:xfrm>
            <a:off x="164253" y="1240517"/>
            <a:ext cx="7426960" cy="6317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Project chart 2:  Basic Gantt chart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9EED258-CAFB-4BEA-B5E3-94D0F505A5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0934" y="2139064"/>
            <a:ext cx="6759786" cy="4489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2805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24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222368" y="1266997"/>
            <a:ext cx="9963573" cy="6110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Project chart 2:  Basic Gantt chart including Costs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F67D08-C493-425C-8E0B-00A225032479}"/>
              </a:ext>
            </a:extLst>
          </p:cNvPr>
          <p:cNvSpPr txBox="1"/>
          <p:nvPr/>
        </p:nvSpPr>
        <p:spPr>
          <a:xfrm>
            <a:off x="7966592" y="1877998"/>
            <a:ext cx="4003040" cy="42017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Book Antiqua" panose="02040602050305030304" pitchFamily="18" charset="0"/>
              </a:rPr>
              <a:t>A Gantt chart like this can be used to keep track of progress for each activity and how the costs are running.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Book Antiqua" panose="02040602050305030304" pitchFamily="18" charset="0"/>
              </a:rPr>
              <a:t>The breakfast example shows the </a:t>
            </a:r>
            <a:r>
              <a:rPr lang="en-GB" sz="2000" b="1" dirty="0">
                <a:latin typeface="Book Antiqua" panose="02040602050305030304" pitchFamily="18" charset="0"/>
              </a:rPr>
              <a:t>capital cost </a:t>
            </a:r>
            <a:r>
              <a:rPr lang="en-GB" sz="2000" dirty="0">
                <a:latin typeface="Book Antiqua" panose="02040602050305030304" pitchFamily="18" charset="0"/>
              </a:rPr>
              <a:t>of the consumable items and a </a:t>
            </a:r>
            <a:r>
              <a:rPr lang="en-GB" sz="2000" b="1" dirty="0">
                <a:latin typeface="Book Antiqua" panose="02040602050305030304" pitchFamily="18" charset="0"/>
              </a:rPr>
              <a:t>revenue cost </a:t>
            </a:r>
            <a:r>
              <a:rPr lang="en-GB" sz="2000" dirty="0">
                <a:latin typeface="Book Antiqua" panose="02040602050305030304" pitchFamily="18" charset="0"/>
              </a:rPr>
              <a:t>for labour and fuel.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54E5FBB-5705-47C3-B625-0B2B2071BD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799" y="1999642"/>
            <a:ext cx="7355841" cy="4334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6179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25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433494" y="1327956"/>
            <a:ext cx="9963573" cy="6110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Flags: Key Milestones / Time-markers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5" descr="214.png">
            <a:extLst>
              <a:ext uri="{FF2B5EF4-FFF2-40B4-BE49-F238E27FC236}">
                <a16:creationId xmlns:a16="http://schemas.microsoft.com/office/drawing/2014/main" id="{5FA74264-C388-41D5-B1B4-BEC9B6B46BAF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71786" y="1938957"/>
            <a:ext cx="9144000" cy="4250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969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26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345440" y="1314411"/>
            <a:ext cx="11352107" cy="49112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Stage 3 :  Monitoring </a:t>
            </a:r>
          </a:p>
          <a:p>
            <a:pPr marL="184150" algn="just">
              <a:lnSpc>
                <a:spcPct val="150000"/>
              </a:lnSpc>
              <a:spcAft>
                <a:spcPts val="1000"/>
              </a:spcAft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Monitoring and Recording Achievements:</a:t>
            </a:r>
          </a:p>
          <a:p>
            <a:pPr marL="1087438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Managed by the Project Manager throughout the project.</a:t>
            </a:r>
          </a:p>
          <a:p>
            <a:pPr marL="1087438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Done using tools like a logbook, journal, or diary.</a:t>
            </a:r>
          </a:p>
          <a:p>
            <a:pPr marL="184150" lvl="1" algn="just">
              <a:lnSpc>
                <a:spcPct val="150000"/>
              </a:lnSpc>
              <a:spcAft>
                <a:spcPts val="1000"/>
              </a:spcAft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Purpose of the Logbook:</a:t>
            </a:r>
          </a:p>
          <a:p>
            <a:pPr marL="1087438" lvl="2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 working document containing real-time notes and records.</a:t>
            </a:r>
          </a:p>
          <a:p>
            <a:pPr marL="1087438" lvl="2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Includes notes on discussions, challenges, and decisions.</a:t>
            </a:r>
          </a:p>
          <a:p>
            <a:pPr marL="1087438" lvl="2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Captures problems, revisions, and process updates.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4584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27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345440" y="1314411"/>
            <a:ext cx="11352107" cy="42992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Stage 3 :  Monitoring (</a:t>
            </a:r>
            <a:r>
              <a:rPr lang="en-GB" sz="2500" b="1" dirty="0" err="1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conti</a:t>
            </a: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..) </a:t>
            </a:r>
          </a:p>
          <a:p>
            <a:pPr marL="184150" algn="just">
              <a:lnSpc>
                <a:spcPct val="150000"/>
              </a:lnSpc>
              <a:spcAft>
                <a:spcPts val="1000"/>
              </a:spcAft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Content of the Logbook:</a:t>
            </a:r>
          </a:p>
          <a:p>
            <a:pPr marL="1087438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Important dates, names, addresses, and contact information.</a:t>
            </a:r>
          </a:p>
          <a:p>
            <a:pPr marL="1087438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Goals, milestones, and critical project details.</a:t>
            </a:r>
          </a:p>
          <a:p>
            <a:pPr marL="184150" algn="just">
              <a:lnSpc>
                <a:spcPct val="150000"/>
              </a:lnSpc>
              <a:spcAft>
                <a:spcPts val="1000"/>
              </a:spcAft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Modern Tools for Record Keeping:</a:t>
            </a:r>
          </a:p>
          <a:p>
            <a:pPr marL="1087438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Electronic and cloud-based applications like Google Drive, Evernote can be used. </a:t>
            </a:r>
          </a:p>
          <a:p>
            <a:pPr marL="1087438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Offers a more streamlined and accessible approach.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7302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28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345440" y="1314411"/>
            <a:ext cx="11352107" cy="3073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Stage 3 :  Monitoring (</a:t>
            </a:r>
            <a:r>
              <a:rPr lang="en-GB" sz="2500" b="1" dirty="0" err="1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conti</a:t>
            </a: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..) </a:t>
            </a:r>
          </a:p>
          <a:p>
            <a:pPr marL="184150" algn="just">
              <a:lnSpc>
                <a:spcPct val="150000"/>
              </a:lnSpc>
              <a:spcAft>
                <a:spcPts val="1000"/>
              </a:spcAft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Importance of Maintaining Records:</a:t>
            </a:r>
          </a:p>
          <a:p>
            <a:pPr marL="1087438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Ensures a complete record of the project’s progress.</a:t>
            </a:r>
          </a:p>
          <a:p>
            <a:pPr marL="1087438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Includes specifications, manufacturing data, and test results.</a:t>
            </a:r>
          </a:p>
          <a:p>
            <a:pPr marL="1087438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Provides a full audit trail for accountability and future reference.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6994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29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222368" y="1327959"/>
            <a:ext cx="11352107" cy="49112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Stage 4 :  Implementing </a:t>
            </a:r>
          </a:p>
          <a:p>
            <a:pPr marL="1349375" algn="just">
              <a:lnSpc>
                <a:spcPct val="150000"/>
              </a:lnSpc>
              <a:spcAft>
                <a:spcPts val="1000"/>
              </a:spcAft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Stages of Engineering Projects:</a:t>
            </a:r>
          </a:p>
          <a:p>
            <a:pPr marL="2252663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Specification formulation.</a:t>
            </a:r>
          </a:p>
          <a:p>
            <a:pPr marL="2252663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Conceptual design.</a:t>
            </a:r>
          </a:p>
          <a:p>
            <a:pPr marL="2252663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Detailed design.</a:t>
            </a:r>
          </a:p>
          <a:p>
            <a:pPr marL="2252663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Manufacture.</a:t>
            </a:r>
          </a:p>
          <a:p>
            <a:pPr marL="2252663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Testing.</a:t>
            </a:r>
          </a:p>
          <a:p>
            <a:pPr marL="2252663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Evaluation against the initial specification.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0597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30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222368" y="1327959"/>
            <a:ext cx="11352107" cy="42992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Stage 4 :  Implementing </a:t>
            </a:r>
          </a:p>
          <a:p>
            <a:pPr marL="1524000" indent="-342900" algn="just">
              <a:lnSpc>
                <a:spcPct val="150000"/>
              </a:lnSpc>
              <a:spcAft>
                <a:spcPts val="1000"/>
              </a:spcAft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Role of the Project Manager:</a:t>
            </a:r>
          </a:p>
          <a:p>
            <a:pPr marL="1981200" lvl="2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Communicates with team members throughout the project.</a:t>
            </a:r>
          </a:p>
          <a:p>
            <a:pPr marL="1981200" lvl="2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Ensures progress towards individual goals and milestones.</a:t>
            </a:r>
          </a:p>
          <a:p>
            <a:pPr marL="1524000" indent="-342900" algn="just">
              <a:lnSpc>
                <a:spcPct val="150000"/>
              </a:lnSpc>
              <a:spcAft>
                <a:spcPts val="1000"/>
              </a:spcAft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Teamwork Importance:</a:t>
            </a:r>
          </a:p>
          <a:p>
            <a:pPr marL="1981200" lvl="2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Understanding how to work respectfully with others.</a:t>
            </a:r>
          </a:p>
          <a:p>
            <a:pPr marL="1981200" lvl="2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Collaboration is key to implementing and achieving the project aim.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8951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31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108374" y="1233132"/>
            <a:ext cx="10241279" cy="48153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Stage 5 :  Testing &amp; Evaluation.</a:t>
            </a:r>
          </a:p>
          <a:p>
            <a:pPr marL="806450" indent="-358775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Final Checks: </a:t>
            </a: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Ensure the project meets the specifications.</a:t>
            </a:r>
          </a:p>
          <a:p>
            <a:pPr marL="806450" indent="-358775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Functionality: </a:t>
            </a: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Verify the product functions as planned.</a:t>
            </a:r>
          </a:p>
          <a:p>
            <a:pPr marL="806450" indent="-358775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Evaluation Methods: </a:t>
            </a: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Use evaluative and analytical techniques.</a:t>
            </a:r>
          </a:p>
          <a:p>
            <a:pPr marL="806450" indent="-358775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Outcome Assessment: </a:t>
            </a: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Compare the final product to original specifications through testing.</a:t>
            </a:r>
          </a:p>
          <a:p>
            <a:pPr marL="806450" indent="-358775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Project Success: </a:t>
            </a: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Use Gantt charts and financial reports to evaluate progress and budget.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1654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32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291254" y="1307639"/>
            <a:ext cx="11352107" cy="47842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Stage 6 :  Reporting</a:t>
            </a:r>
          </a:p>
          <a:p>
            <a:pPr marL="360362" algn="just">
              <a:lnSpc>
                <a:spcPct val="150000"/>
              </a:lnSpc>
              <a:spcAft>
                <a:spcPts val="1000"/>
              </a:spcAft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Final Stage - Reporting Back:</a:t>
            </a:r>
          </a:p>
          <a:p>
            <a:pPr marL="1263650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Report to stakeholders, including financial backers and management.</a:t>
            </a:r>
          </a:p>
          <a:p>
            <a:pPr marL="1263650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Dissemination to professionals, academics, and attendees of events like conferences and trade shows.</a:t>
            </a:r>
          </a:p>
          <a:p>
            <a:pPr marL="360362" algn="just">
              <a:lnSpc>
                <a:spcPct val="150000"/>
              </a:lnSpc>
              <a:spcAft>
                <a:spcPts val="1000"/>
              </a:spcAft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Use of Project Planning Charts:</a:t>
            </a:r>
          </a:p>
          <a:p>
            <a:pPr marL="1263650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Tools like Gantt and CPM charts are helpful for reporting and presentations.</a:t>
            </a:r>
          </a:p>
          <a:p>
            <a:pPr marL="360362" algn="just">
              <a:lnSpc>
                <a:spcPct val="150000"/>
              </a:lnSpc>
              <a:spcAft>
                <a:spcPts val="1000"/>
              </a:spcAft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3770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33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352214" y="1544705"/>
            <a:ext cx="11352107" cy="2460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Stage 6 :  Reporting (cont..)</a:t>
            </a:r>
          </a:p>
          <a:p>
            <a:pPr marL="360362" algn="just">
              <a:lnSpc>
                <a:spcPct val="150000"/>
              </a:lnSpc>
              <a:spcAft>
                <a:spcPts val="1000"/>
              </a:spcAft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Logbooks as References:</a:t>
            </a:r>
          </a:p>
          <a:p>
            <a:pPr marL="1263650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Logbooks or diaries documenting the project are valuable reference materials.</a:t>
            </a:r>
          </a:p>
          <a:p>
            <a:pPr marL="1263650" lvl="1" indent="-446088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Useful for preparing reports and presentations.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4017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34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222368" y="1273771"/>
            <a:ext cx="7464215" cy="50667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BOSCARD : </a:t>
            </a:r>
          </a:p>
          <a:p>
            <a:pPr marL="34290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Originated by Cap Gemini in 1980s.</a:t>
            </a:r>
          </a:p>
          <a:p>
            <a:pPr marL="34290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</a:t>
            </a: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trategic planning tool used to give the terms-of-reference for new projects. It is believed to have originated with consulting company Cap Gemini in the 1980s.   </a:t>
            </a:r>
          </a:p>
          <a:p>
            <a:pPr marL="34290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Q</a:t>
            </a: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uick way of delivering all the necessary project information to stakeholders, without having to complete a full project initiation document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D061817-58F5-4D06-A30B-ADB56807A3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4467" y="2063960"/>
            <a:ext cx="4280120" cy="3486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3618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35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594902" y="1307639"/>
            <a:ext cx="10520139" cy="78674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BOSCARD : </a:t>
            </a:r>
          </a:p>
          <a:p>
            <a:pPr marL="630238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b="1" i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Background</a:t>
            </a: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: includes the reasons for creating the project and mentions the key stakeholders who will benefit from the project result. </a:t>
            </a:r>
          </a:p>
          <a:p>
            <a:pPr marL="630238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b="1" i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Objectives</a:t>
            </a: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: Describe the project goals and link each of them with related, SMART project objectives.</a:t>
            </a:r>
          </a:p>
          <a:p>
            <a:pPr marL="630238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b="1" i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Scope</a:t>
            </a: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: Provide a high-level description of the features and functions that characterise the product, service, or result the project is meant to deliver.</a:t>
            </a:r>
          </a:p>
          <a:p>
            <a:pPr marL="630238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22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22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22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22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22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22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956359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36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222368" y="1273772"/>
            <a:ext cx="10255979" cy="4578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BOSCARD : </a:t>
            </a:r>
          </a:p>
          <a:p>
            <a:pPr marL="989013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b="1" i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Constraints</a:t>
            </a: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: Identify the specific constraints or restrictions that limit or place conditions on the project, especially those associated with project scope.</a:t>
            </a:r>
          </a:p>
          <a:p>
            <a:pPr marL="989013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b="1" i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Assumptions </a:t>
            </a: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: Specify all factors that are, for planning purposes considered to be true. During the planning process, these assumptions will be validated.</a:t>
            </a:r>
          </a:p>
          <a:p>
            <a:pPr marL="34290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22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8725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37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222368" y="1273772"/>
            <a:ext cx="9659925" cy="46871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BOSCARD : </a:t>
            </a:r>
          </a:p>
          <a:p>
            <a:pPr marL="80645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b="1" i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Risks </a:t>
            </a: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: Outline the risks identified at the start of the project. Include a quick assessment of the significance of each risk and how to deal with them.</a:t>
            </a:r>
          </a:p>
          <a:p>
            <a:pPr marL="80645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b="1" i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Deliverables </a:t>
            </a:r>
            <a:r>
              <a:rPr lang="en-GB" sz="22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: Define the key deliverables the project is required to produce to achieve the stated objectives.</a:t>
            </a: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endParaRPr lang="en-GB" sz="22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22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82743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38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886155" y="1937559"/>
            <a:ext cx="9659925" cy="2527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5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Health and Safety  </a:t>
            </a:r>
          </a:p>
          <a:p>
            <a:pPr marL="80645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Legal Compliance for Products</a:t>
            </a:r>
          </a:p>
          <a:p>
            <a:pPr marL="80645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Protecting Workers' Health and Safety</a:t>
            </a:r>
          </a:p>
          <a:p>
            <a:pPr marL="34290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22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687531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39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452662" y="1198176"/>
            <a:ext cx="10242431" cy="53459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Health and Safety - Legal Compliance for Products</a:t>
            </a:r>
          </a:p>
          <a:p>
            <a:pPr marL="80645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Products must meet relevant legal requirements.</a:t>
            </a:r>
          </a:p>
          <a:p>
            <a:pPr marL="920750" lvl="1" algn="just">
              <a:lnSpc>
                <a:spcPct val="150000"/>
              </a:lnSpc>
              <a:spcAft>
                <a:spcPts val="1000"/>
              </a:spcAft>
            </a:pPr>
            <a:r>
              <a:rPr lang="en-GB" sz="22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Examples: </a:t>
            </a:r>
          </a:p>
          <a:p>
            <a:pPr marL="1720850" lvl="2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Motor vehicles must comply with regulations on exhaust emissions and crash protection.</a:t>
            </a:r>
          </a:p>
          <a:p>
            <a:pPr marL="1720850" lvl="2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Electrical products must adhere to standards for electromagnetic compatibility (EMC).</a:t>
            </a:r>
          </a:p>
          <a:p>
            <a:pPr marL="1720850" lvl="2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Manufacturers must limit electromagnetic radiation levels according to EU directives.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05099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120" y="12492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Introduction to Project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40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466210" y="1507788"/>
            <a:ext cx="9585418" cy="45739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Health and Safety - Protecting Workers Health and Safety</a:t>
            </a:r>
          </a:p>
          <a:p>
            <a:pPr marL="80645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Businesses must ensure the safety of workers during production or service delivery.</a:t>
            </a:r>
          </a:p>
          <a:p>
            <a:pPr marL="463550" algn="just">
              <a:lnSpc>
                <a:spcPct val="150000"/>
              </a:lnSpc>
              <a:spcAft>
                <a:spcPts val="1000"/>
              </a:spcAft>
            </a:pPr>
            <a:r>
              <a:rPr lang="en-GB" sz="2100" b="1" dirty="0"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	</a:t>
            </a:r>
            <a:r>
              <a:rPr lang="en-GB" sz="22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Examples: </a:t>
            </a:r>
          </a:p>
          <a:p>
            <a:pPr marL="1720850" lvl="2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Use manufacturing techniques that follow workplace health and safety regulations.</a:t>
            </a:r>
          </a:p>
          <a:p>
            <a:pPr marL="1720850" lvl="2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Electronics companies should use lead-free solder and minimize materials like beryllium copper, which pose health hazards.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15436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Design Of Experiments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41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222368" y="1571799"/>
            <a:ext cx="9842805" cy="31817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GB" sz="30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Reference</a:t>
            </a:r>
            <a:endParaRPr lang="en-GB" sz="30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lvl="2">
              <a:lnSpc>
                <a:spcPct val="200000"/>
              </a:lnSpc>
              <a:spcAft>
                <a:spcPts val="1000"/>
              </a:spcAft>
            </a:pPr>
            <a:r>
              <a:rPr lang="en-GB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[1] National Engineering, London: Edexcel, 2010. [Online]. Available: http://www.businessballs.com/project.htm. [Accessed: Jan. 26, 2025].</a:t>
            </a:r>
          </a:p>
          <a:p>
            <a:pPr lvl="2">
              <a:lnSpc>
                <a:spcPct val="200000"/>
              </a:lnSpc>
              <a:spcAft>
                <a:spcPts val="1000"/>
              </a:spcAft>
            </a:pPr>
            <a:r>
              <a:rPr lang="en-GB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[2] National Engineering, London: Edexcel, 2010. [Online]. Available: http://www.businessballs.com/project-sponsorship.htm. [Accessed: Jan. 26, 2025].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Engineering Project and Management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15818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BD78D876-541D-6E52-A364-F2210992F446}"/>
              </a:ext>
            </a:extLst>
          </p:cNvPr>
          <p:cNvSpPr txBox="1">
            <a:spLocks/>
          </p:cNvSpPr>
          <p:nvPr/>
        </p:nvSpPr>
        <p:spPr>
          <a:xfrm>
            <a:off x="4866514" y="329896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500" b="1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5373718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APP_VERSION" val="1.9.0.5012"/>
  <p:tag name="SLIDO_PRESENTATION_ID" val="00000000-0000-0000-0000-000000000000"/>
  <p:tag name="SLIDO_EVENT_UUID" val="eddce362-9253-4435-8b29-cc613f30b997"/>
  <p:tag name="SLIDO_EVENT_SECTION_UUID" val="8814b738-78d9-4566-ba18-34ed93458fba"/>
</p:tagLst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9A90DE1-5030-4590-8AE5-55F67A0F029B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67D09DC4-48CE-45C2-9393-0A8E48C8FD95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2222</Words>
  <Application>Microsoft Office PowerPoint</Application>
  <PresentationFormat>Widescreen</PresentationFormat>
  <Paragraphs>353</Paragraphs>
  <Slides>42</Slides>
  <Notes>38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42</vt:i4>
      </vt:variant>
    </vt:vector>
  </HeadingPairs>
  <TitlesOfParts>
    <vt:vector size="67" baseType="lpstr">
      <vt:lpstr>Arial</vt:lpstr>
      <vt:lpstr>Book Antiqua</vt:lpstr>
      <vt:lpstr>Calibri</vt:lpstr>
      <vt:lpstr>Calibri Light</vt:lpstr>
      <vt:lpstr>Cambria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Introduction to Project Management</vt:lpstr>
      <vt:lpstr>Design Of Experiments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5</cp:revision>
  <dcterms:created xsi:type="dcterms:W3CDTF">2021-03-09T15:35:42Z</dcterms:created>
  <dcterms:modified xsi:type="dcterms:W3CDTF">2025-01-27T13:32:07Z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  <property fmtid="{D5CDD505-2E9C-101B-9397-08002B2CF9AE}" pid="3" name="SlidoAppVersion">
    <vt:lpwstr>1.9.0.5012</vt:lpwstr>
  </property>
</Properties>
</file>