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4"/>
  </p:sldMasterIdLst>
  <p:notesMasterIdLst>
    <p:notesMasterId r:id="rId18"/>
  </p:notesMasterIdLst>
  <p:sldIdLst>
    <p:sldId id="256" r:id="rId5"/>
    <p:sldId id="263" r:id="rId6"/>
    <p:sldId id="257" r:id="rId7"/>
    <p:sldId id="264" r:id="rId8"/>
    <p:sldId id="262" r:id="rId9"/>
    <p:sldId id="273" r:id="rId10"/>
    <p:sldId id="272" r:id="rId11"/>
    <p:sldId id="274" r:id="rId12"/>
    <p:sldId id="267" r:id="rId13"/>
    <p:sldId id="268" r:id="rId14"/>
    <p:sldId id="271" r:id="rId15"/>
    <p:sldId id="270" r:id="rId16"/>
    <p:sldId id="25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F1E869-B7B5-46E8-9CA3-2EC44CCC880D}" v="8088" dt="2023-02-17T23:53:17.1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114" autoAdjust="0"/>
    <p:restoredTop sz="94660"/>
  </p:normalViewPr>
  <p:slideViewPr>
    <p:cSldViewPr snapToGrid="0">
      <p:cViewPr>
        <p:scale>
          <a:sx n="75" d="100"/>
          <a:sy n="75" d="100"/>
        </p:scale>
        <p:origin x="1061" y="2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na Nazir" userId="4696eb13-f03f-42f0-b83f-88bce1b22291" providerId="ADAL" clId="{B8F1E869-B7B5-46E8-9CA3-2EC44CCC880D}"/>
    <pc:docChg chg="undo redo custSel addSld delSld modSld sldOrd">
      <pc:chgData name="Samina Nazir" userId="4696eb13-f03f-42f0-b83f-88bce1b22291" providerId="ADAL" clId="{B8F1E869-B7B5-46E8-9CA3-2EC44CCC880D}" dt="2023-02-15T00:11:51.852" v="10780"/>
      <pc:docMkLst>
        <pc:docMk/>
      </pc:docMkLst>
      <pc:sldChg chg="addSp delSp modSp mod modTransition delAnim modAnim delDesignElem">
        <pc:chgData name="Samina Nazir" userId="4696eb13-f03f-42f0-b83f-88bce1b22291" providerId="ADAL" clId="{B8F1E869-B7B5-46E8-9CA3-2EC44CCC880D}" dt="2023-02-09T23:25:28.636" v="6481" actId="1076"/>
        <pc:sldMkLst>
          <pc:docMk/>
          <pc:sldMk cId="2542822968" sldId="256"/>
        </pc:sldMkLst>
        <pc:spChg chg="del mod">
          <ac:chgData name="Samina Nazir" userId="4696eb13-f03f-42f0-b83f-88bce1b22291" providerId="ADAL" clId="{B8F1E869-B7B5-46E8-9CA3-2EC44CCC880D}" dt="2023-02-09T11:30:26.324" v="4218" actId="21"/>
          <ac:spMkLst>
            <pc:docMk/>
            <pc:sldMk cId="2542822968" sldId="256"/>
            <ac:spMk id="2" creationId="{CE77D81E-461A-ECCB-089E-8EE6346AC745}"/>
          </ac:spMkLst>
        </pc:spChg>
        <pc:spChg chg="mod">
          <ac:chgData name="Samina Nazir" userId="4696eb13-f03f-42f0-b83f-88bce1b22291" providerId="ADAL" clId="{B8F1E869-B7B5-46E8-9CA3-2EC44CCC880D}" dt="2023-02-09T23:25:28.636" v="6481" actId="1076"/>
          <ac:spMkLst>
            <pc:docMk/>
            <pc:sldMk cId="2542822968" sldId="256"/>
            <ac:spMk id="3" creationId="{8A0863D1-4376-2866-5D17-0D8F6529FDB5}"/>
          </ac:spMkLst>
        </pc:spChg>
        <pc:spChg chg="add del mod">
          <ac:chgData name="Samina Nazir" userId="4696eb13-f03f-42f0-b83f-88bce1b22291" providerId="ADAL" clId="{B8F1E869-B7B5-46E8-9CA3-2EC44CCC880D}" dt="2023-02-09T11:30:29.950" v="4219" actId="21"/>
          <ac:spMkLst>
            <pc:docMk/>
            <pc:sldMk cId="2542822968" sldId="256"/>
            <ac:spMk id="5" creationId="{F9B77976-B7FB-B64B-5DB6-70685F6031E7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42822968" sldId="256"/>
            <ac:spMk id="1144" creationId="{07322A9E-F1EC-405E-8971-BA906EFFCCB8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42822968" sldId="256"/>
            <ac:spMk id="1145" creationId="{A5704422-1118-4FD1-95AD-29A064EB80D9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42822968" sldId="256"/>
            <ac:spMk id="1146" creationId="{A88B2AAA-B805-498E-A9E6-98B885855498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42822968" sldId="256"/>
            <ac:spMk id="1147" creationId="{9B8051E0-19D7-43E1-BFD9-E6DBFEB3A3F1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42822968" sldId="256"/>
            <ac:spMk id="1149" creationId="{4EDB2B02-86A2-46F5-A4BE-B7D9B10411D6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42822968" sldId="256"/>
            <ac:spMk id="1151" creationId="{43954639-FB5D-41F4-9560-6F6DFE778425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42822968" sldId="256"/>
            <ac:spMk id="1156" creationId="{E898931C-0323-41FA-A036-20F818B1FF81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42822968" sldId="256"/>
            <ac:spMk id="1159" creationId="{89AFE9DD-0792-4B98-B4EB-97ACA17E6AA8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42822968" sldId="256"/>
            <ac:spMk id="1161" creationId="{3981F5C4-9AE1-404E-AF44-A4E6DB374F9D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42822968" sldId="256"/>
            <ac:spMk id="1162" creationId="{763C1781-8726-4FAC-8C45-FF40376BE409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42822968" sldId="256"/>
            <ac:spMk id="1163" creationId="{301491B5-56C7-43DC-A3D9-861EECCA056A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42822968" sldId="256"/>
            <ac:spMk id="1164" creationId="{237E2353-22DF-46E0-A200-FB30F8F394E2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42822968" sldId="256"/>
            <ac:spMk id="1166" creationId="{DD6138DB-057B-45F7-A5F4-E7BFDA20D02C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42822968" sldId="256"/>
            <ac:spMk id="1168" creationId="{79A54AB1-B64F-4843-BFAB-81CB74E66B65}"/>
          </ac:spMkLst>
        </pc:spChg>
        <pc:picChg chg="mod">
          <ac:chgData name="Samina Nazir" userId="4696eb13-f03f-42f0-b83f-88bce1b22291" providerId="ADAL" clId="{B8F1E869-B7B5-46E8-9CA3-2EC44CCC880D}" dt="2023-02-09T20:00:19.776" v="4362" actId="1076"/>
          <ac:picMkLst>
            <pc:docMk/>
            <pc:sldMk cId="2542822968" sldId="256"/>
            <ac:picMk id="1026" creationId="{500322E0-A8BE-E33E-905F-2C7AF6EAAD3D}"/>
          </ac:picMkLst>
        </pc:picChg>
      </pc:sldChg>
      <pc:sldChg chg="addSp delSp modSp mod ord modAnim delDesignElem">
        <pc:chgData name="Samina Nazir" userId="4696eb13-f03f-42f0-b83f-88bce1b22291" providerId="ADAL" clId="{B8F1E869-B7B5-46E8-9CA3-2EC44CCC880D}" dt="2023-02-14T23:53:46.949" v="10665"/>
        <pc:sldMkLst>
          <pc:docMk/>
          <pc:sldMk cId="1441062069" sldId="257"/>
        </pc:sldMkLst>
        <pc:spChg chg="add mod">
          <ac:chgData name="Samina Nazir" userId="4696eb13-f03f-42f0-b83f-88bce1b22291" providerId="ADAL" clId="{B8F1E869-B7B5-46E8-9CA3-2EC44CCC880D}" dt="2023-02-12T20:40:08.036" v="7313" actId="313"/>
          <ac:spMkLst>
            <pc:docMk/>
            <pc:sldMk cId="1441062069" sldId="257"/>
            <ac:spMk id="2" creationId="{17270116-CB8D-896D-9C3B-1CBF3B378BC4}"/>
          </ac:spMkLst>
        </pc:spChg>
        <pc:spChg chg="mod">
          <ac:chgData name="Samina Nazir" userId="4696eb13-f03f-42f0-b83f-88bce1b22291" providerId="ADAL" clId="{B8F1E869-B7B5-46E8-9CA3-2EC44CCC880D}" dt="2023-02-13T00:25:33.960" v="8402" actId="20577"/>
          <ac:spMkLst>
            <pc:docMk/>
            <pc:sldMk cId="1441062069" sldId="257"/>
            <ac:spMk id="10" creationId="{1DBE56A1-7006-1D78-1995-F4F55767ECFA}"/>
          </ac:spMkLst>
        </pc:spChg>
        <pc:spChg chg="mod">
          <ac:chgData name="Samina Nazir" userId="4696eb13-f03f-42f0-b83f-88bce1b22291" providerId="ADAL" clId="{B8F1E869-B7B5-46E8-9CA3-2EC44CCC880D}" dt="2023-02-12T19:18:19.981" v="7102" actId="1076"/>
          <ac:spMkLst>
            <pc:docMk/>
            <pc:sldMk cId="1441062069" sldId="257"/>
            <ac:spMk id="37" creationId="{85459DAE-121E-769E-CB6E-3AD0E8D17083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1441062069" sldId="257"/>
            <ac:spMk id="56" creationId="{59264BFD-360D-430E-B593-7BC0D00FBDEE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1441062069" sldId="257"/>
            <ac:spMk id="58" creationId="{F249C1C3-EBDE-4C27-BD12-A6AE40A4DBC7}"/>
          </ac:spMkLst>
        </pc:spChg>
        <pc:grpChg chg="add del">
          <ac:chgData name="Samina Nazir" userId="4696eb13-f03f-42f0-b83f-88bce1b22291" providerId="ADAL" clId="{B8F1E869-B7B5-46E8-9CA3-2EC44CCC880D}" dt="2023-02-03T12:57:44.252" v="192"/>
          <ac:grpSpMkLst>
            <pc:docMk/>
            <pc:sldMk cId="1441062069" sldId="257"/>
            <ac:grpSpMk id="57" creationId="{A4538145-ACBA-40C0-AFBD-DE742723D579}"/>
          </ac:grpSpMkLst>
        </pc:grpChg>
        <pc:picChg chg="add del mod">
          <ac:chgData name="Samina Nazir" userId="4696eb13-f03f-42f0-b83f-88bce1b22291" providerId="ADAL" clId="{B8F1E869-B7B5-46E8-9CA3-2EC44CCC880D}" dt="2023-02-13T20:08:58.957" v="8943"/>
          <ac:picMkLst>
            <pc:docMk/>
            <pc:sldMk cId="1441062069" sldId="257"/>
            <ac:picMk id="3" creationId="{6AE272B5-1C7E-C898-AA66-36E34023B3E5}"/>
          </ac:picMkLst>
        </pc:picChg>
        <pc:picChg chg="mod">
          <ac:chgData name="Samina Nazir" userId="4696eb13-f03f-42f0-b83f-88bce1b22291" providerId="ADAL" clId="{B8F1E869-B7B5-46E8-9CA3-2EC44CCC880D}" dt="2023-02-13T20:08:58.078" v="8942" actId="1076"/>
          <ac:picMkLst>
            <pc:docMk/>
            <pc:sldMk cId="1441062069" sldId="257"/>
            <ac:picMk id="12" creationId="{68D4E16A-89FD-00FD-7C44-61348661B28E}"/>
          </ac:picMkLst>
        </pc:picChg>
      </pc:sldChg>
      <pc:sldChg chg="addSp delSp modSp mod modTransition delDesignElem">
        <pc:chgData name="Samina Nazir" userId="4696eb13-f03f-42f0-b83f-88bce1b22291" providerId="ADAL" clId="{B8F1E869-B7B5-46E8-9CA3-2EC44CCC880D}" dt="2023-02-13T22:02:18.843" v="8949" actId="27636"/>
        <pc:sldMkLst>
          <pc:docMk/>
          <pc:sldMk cId="460499149" sldId="258"/>
        </pc:sldMkLst>
        <pc:spChg chg="mod">
          <ac:chgData name="Samina Nazir" userId="4696eb13-f03f-42f0-b83f-88bce1b22291" providerId="ADAL" clId="{B8F1E869-B7B5-46E8-9CA3-2EC44CCC880D}" dt="2023-02-03T21:15:19.577" v="1063" actId="113"/>
          <ac:spMkLst>
            <pc:docMk/>
            <pc:sldMk cId="460499149" sldId="258"/>
            <ac:spMk id="2" creationId="{EDDB75FA-13EC-8388-F713-2A633E69B9F7}"/>
          </ac:spMkLst>
        </pc:spChg>
        <pc:spChg chg="mod">
          <ac:chgData name="Samina Nazir" userId="4696eb13-f03f-42f0-b83f-88bce1b22291" providerId="ADAL" clId="{B8F1E869-B7B5-46E8-9CA3-2EC44CCC880D}" dt="2023-02-13T22:02:18.843" v="8949" actId="27636"/>
          <ac:spMkLst>
            <pc:docMk/>
            <pc:sldMk cId="460499149" sldId="258"/>
            <ac:spMk id="5" creationId="{480C2ABC-6D3F-57F7-7397-3EA43E0387A2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460499149" sldId="258"/>
            <ac:spMk id="27" creationId="{6A1473A6-3F22-483E-8A30-80B9D2B14592}"/>
          </ac:spMkLst>
        </pc:spChg>
        <pc:grpChg chg="add del">
          <ac:chgData name="Samina Nazir" userId="4696eb13-f03f-42f0-b83f-88bce1b22291" providerId="ADAL" clId="{B8F1E869-B7B5-46E8-9CA3-2EC44CCC880D}" dt="2023-02-03T12:57:44.252" v="192"/>
          <ac:grpSpMkLst>
            <pc:docMk/>
            <pc:sldMk cId="460499149" sldId="258"/>
            <ac:grpSpMk id="28" creationId="{AA1375E3-3E53-4D75-BAB7-E5929BFCB25F}"/>
          </ac:grpSpMkLst>
        </pc:grpChg>
      </pc:sldChg>
      <pc:sldChg chg="addSp delSp modSp mod ord setBg modAnim">
        <pc:chgData name="Samina Nazir" userId="4696eb13-f03f-42f0-b83f-88bce1b22291" providerId="ADAL" clId="{B8F1E869-B7B5-46E8-9CA3-2EC44CCC880D}" dt="2023-02-14T18:53:36.361" v="10012"/>
        <pc:sldMkLst>
          <pc:docMk/>
          <pc:sldMk cId="2935963329" sldId="262"/>
        </pc:sldMkLst>
        <pc:spChg chg="mod">
          <ac:chgData name="Samina Nazir" userId="4696eb13-f03f-42f0-b83f-88bce1b22291" providerId="ADAL" clId="{B8F1E869-B7B5-46E8-9CA3-2EC44CCC880D}" dt="2023-02-09T23:26:33.959" v="6488" actId="255"/>
          <ac:spMkLst>
            <pc:docMk/>
            <pc:sldMk cId="2935963329" sldId="262"/>
            <ac:spMk id="2" creationId="{64D491BC-7582-BBC9-0BCE-2225F36611C5}"/>
          </ac:spMkLst>
        </pc:spChg>
        <pc:spChg chg="del">
          <ac:chgData name="Samina Nazir" userId="4696eb13-f03f-42f0-b83f-88bce1b22291" providerId="ADAL" clId="{B8F1E869-B7B5-46E8-9CA3-2EC44CCC880D}" dt="2023-02-03T13:17:07.033" v="467" actId="21"/>
          <ac:spMkLst>
            <pc:docMk/>
            <pc:sldMk cId="2935963329" sldId="262"/>
            <ac:spMk id="3" creationId="{C727766C-FE8E-E9A7-6178-EC4E4D785E98}"/>
          </ac:spMkLst>
        </pc:spChg>
        <pc:spChg chg="add mod">
          <ac:chgData name="Samina Nazir" userId="4696eb13-f03f-42f0-b83f-88bce1b22291" providerId="ADAL" clId="{B8F1E869-B7B5-46E8-9CA3-2EC44CCC880D}" dt="2023-02-09T23:24:39.165" v="6472" actId="113"/>
          <ac:spMkLst>
            <pc:docMk/>
            <pc:sldMk cId="2935963329" sldId="262"/>
            <ac:spMk id="5" creationId="{23644EC0-48E1-C1FB-92D1-7909415D0F9C}"/>
          </ac:spMkLst>
        </pc:spChg>
        <pc:spChg chg="add del">
          <ac:chgData name="Samina Nazir" userId="4696eb13-f03f-42f0-b83f-88bce1b22291" providerId="ADAL" clId="{B8F1E869-B7B5-46E8-9CA3-2EC44CCC880D}" dt="2023-02-03T20:33:56.320" v="646" actId="26606"/>
          <ac:spMkLst>
            <pc:docMk/>
            <pc:sldMk cId="2935963329" sldId="262"/>
            <ac:spMk id="9" creationId="{47942995-B07F-4636-9A06-C6A104B260A8}"/>
          </ac:spMkLst>
        </pc:spChg>
        <pc:spChg chg="add del">
          <ac:chgData name="Samina Nazir" userId="4696eb13-f03f-42f0-b83f-88bce1b22291" providerId="ADAL" clId="{B8F1E869-B7B5-46E8-9CA3-2EC44CCC880D}" dt="2023-02-03T20:33:56.320" v="646" actId="26606"/>
          <ac:spMkLst>
            <pc:docMk/>
            <pc:sldMk cId="2935963329" sldId="262"/>
            <ac:spMk id="16" creationId="{B81933D1-5615-42C7-9C0B-4EB7105CCE2D}"/>
          </ac:spMkLst>
        </pc:spChg>
        <pc:spChg chg="add del">
          <ac:chgData name="Samina Nazir" userId="4696eb13-f03f-42f0-b83f-88bce1b22291" providerId="ADAL" clId="{B8F1E869-B7B5-46E8-9CA3-2EC44CCC880D}" dt="2023-02-03T20:33:56.320" v="646" actId="26606"/>
          <ac:spMkLst>
            <pc:docMk/>
            <pc:sldMk cId="2935963329" sldId="262"/>
            <ac:spMk id="18" creationId="{19C9EAEA-39D0-4B0E-A0EB-51E7B26740B1}"/>
          </ac:spMkLst>
        </pc:spChg>
        <pc:spChg chg="add">
          <ac:chgData name="Samina Nazir" userId="4696eb13-f03f-42f0-b83f-88bce1b22291" providerId="ADAL" clId="{B8F1E869-B7B5-46E8-9CA3-2EC44CCC880D}" dt="2023-02-03T20:33:56.320" v="646" actId="26606"/>
          <ac:spMkLst>
            <pc:docMk/>
            <pc:sldMk cId="2935963329" sldId="262"/>
            <ac:spMk id="23" creationId="{88294908-8B00-4F58-BBBA-20F71A40AA9E}"/>
          </ac:spMkLst>
        </pc:spChg>
        <pc:spChg chg="add">
          <ac:chgData name="Samina Nazir" userId="4696eb13-f03f-42f0-b83f-88bce1b22291" providerId="ADAL" clId="{B8F1E869-B7B5-46E8-9CA3-2EC44CCC880D}" dt="2023-02-03T20:33:56.320" v="646" actId="26606"/>
          <ac:spMkLst>
            <pc:docMk/>
            <pc:sldMk cId="2935963329" sldId="262"/>
            <ac:spMk id="25" creationId="{4364C879-1404-4203-8E9D-CC5DE0A621A2}"/>
          </ac:spMkLst>
        </pc:spChg>
        <pc:spChg chg="add">
          <ac:chgData name="Samina Nazir" userId="4696eb13-f03f-42f0-b83f-88bce1b22291" providerId="ADAL" clId="{B8F1E869-B7B5-46E8-9CA3-2EC44CCC880D}" dt="2023-02-03T20:33:56.320" v="646" actId="26606"/>
          <ac:spMkLst>
            <pc:docMk/>
            <pc:sldMk cId="2935963329" sldId="262"/>
            <ac:spMk id="27" creationId="{84617302-4B0D-4351-A6BB-6F0930D943AC}"/>
          </ac:spMkLst>
        </pc:spChg>
        <pc:spChg chg="add">
          <ac:chgData name="Samina Nazir" userId="4696eb13-f03f-42f0-b83f-88bce1b22291" providerId="ADAL" clId="{B8F1E869-B7B5-46E8-9CA3-2EC44CCC880D}" dt="2023-02-03T20:33:56.320" v="646" actId="26606"/>
          <ac:spMkLst>
            <pc:docMk/>
            <pc:sldMk cId="2935963329" sldId="262"/>
            <ac:spMk id="29" creationId="{DA2C7802-C2E0-4218-8F89-8DD7CCD2CD1C}"/>
          </ac:spMkLst>
        </pc:spChg>
        <pc:spChg chg="add">
          <ac:chgData name="Samina Nazir" userId="4696eb13-f03f-42f0-b83f-88bce1b22291" providerId="ADAL" clId="{B8F1E869-B7B5-46E8-9CA3-2EC44CCC880D}" dt="2023-02-03T20:33:56.320" v="646" actId="26606"/>
          <ac:spMkLst>
            <pc:docMk/>
            <pc:sldMk cId="2935963329" sldId="262"/>
            <ac:spMk id="31" creationId="{A6D7111A-21E5-4EE9-8A78-10E5530F0116}"/>
          </ac:spMkLst>
        </pc:spChg>
        <pc:spChg chg="add">
          <ac:chgData name="Samina Nazir" userId="4696eb13-f03f-42f0-b83f-88bce1b22291" providerId="ADAL" clId="{B8F1E869-B7B5-46E8-9CA3-2EC44CCC880D}" dt="2023-02-03T20:33:56.320" v="646" actId="26606"/>
          <ac:spMkLst>
            <pc:docMk/>
            <pc:sldMk cId="2935963329" sldId="262"/>
            <ac:spMk id="33" creationId="{A3969E80-A77B-49FC-9122-D89AFD5EE118}"/>
          </ac:spMkLst>
        </pc:spChg>
        <pc:spChg chg="add">
          <ac:chgData name="Samina Nazir" userId="4696eb13-f03f-42f0-b83f-88bce1b22291" providerId="ADAL" clId="{B8F1E869-B7B5-46E8-9CA3-2EC44CCC880D}" dt="2023-02-03T20:33:56.320" v="646" actId="26606"/>
          <ac:spMkLst>
            <pc:docMk/>
            <pc:sldMk cId="2935963329" sldId="262"/>
            <ac:spMk id="35" creationId="{1849CA57-76BD-4CF2-80BA-D7A46A01B7B1}"/>
          </ac:spMkLst>
        </pc:spChg>
        <pc:spChg chg="add">
          <ac:chgData name="Samina Nazir" userId="4696eb13-f03f-42f0-b83f-88bce1b22291" providerId="ADAL" clId="{B8F1E869-B7B5-46E8-9CA3-2EC44CCC880D}" dt="2023-02-03T20:33:56.320" v="646" actId="26606"/>
          <ac:spMkLst>
            <pc:docMk/>
            <pc:sldMk cId="2935963329" sldId="262"/>
            <ac:spMk id="37" creationId="{35E9085E-E730-4768-83D4-6CB7E9897153}"/>
          </ac:spMkLst>
        </pc:spChg>
        <pc:spChg chg="add">
          <ac:chgData name="Samina Nazir" userId="4696eb13-f03f-42f0-b83f-88bce1b22291" providerId="ADAL" clId="{B8F1E869-B7B5-46E8-9CA3-2EC44CCC880D}" dt="2023-02-03T20:33:56.320" v="646" actId="26606"/>
          <ac:spMkLst>
            <pc:docMk/>
            <pc:sldMk cId="2935963329" sldId="262"/>
            <ac:spMk id="39" creationId="{973272FE-A474-4CAE-8CA2-BCC8B476C3F4}"/>
          </ac:spMkLst>
        </pc:spChg>
        <pc:spChg chg="add">
          <ac:chgData name="Samina Nazir" userId="4696eb13-f03f-42f0-b83f-88bce1b22291" providerId="ADAL" clId="{B8F1E869-B7B5-46E8-9CA3-2EC44CCC880D}" dt="2023-02-03T20:33:56.320" v="646" actId="26606"/>
          <ac:spMkLst>
            <pc:docMk/>
            <pc:sldMk cId="2935963329" sldId="262"/>
            <ac:spMk id="41" creationId="{E07981EA-05A6-437C-88D7-B377B92B031D}"/>
          </ac:spMkLst>
        </pc:spChg>
        <pc:spChg chg="add">
          <ac:chgData name="Samina Nazir" userId="4696eb13-f03f-42f0-b83f-88bce1b22291" providerId="ADAL" clId="{B8F1E869-B7B5-46E8-9CA3-2EC44CCC880D}" dt="2023-02-03T20:33:56.320" v="646" actId="26606"/>
          <ac:spMkLst>
            <pc:docMk/>
            <pc:sldMk cId="2935963329" sldId="262"/>
            <ac:spMk id="43" creationId="{15E3C750-986E-4769-B1AE-49289FBEE757}"/>
          </ac:spMkLst>
        </pc:spChg>
        <pc:grpChg chg="add del">
          <ac:chgData name="Samina Nazir" userId="4696eb13-f03f-42f0-b83f-88bce1b22291" providerId="ADAL" clId="{B8F1E869-B7B5-46E8-9CA3-2EC44CCC880D}" dt="2023-02-03T20:33:56.320" v="646" actId="26606"/>
          <ac:grpSpMkLst>
            <pc:docMk/>
            <pc:sldMk cId="2935963329" sldId="262"/>
            <ac:grpSpMk id="11" creationId="{032D8612-31EB-44CF-A1D0-14FD4C705424}"/>
          </ac:grpSpMkLst>
        </pc:grpChg>
        <pc:picChg chg="del mod">
          <ac:chgData name="Samina Nazir" userId="4696eb13-f03f-42f0-b83f-88bce1b22291" providerId="ADAL" clId="{B8F1E869-B7B5-46E8-9CA3-2EC44CCC880D}" dt="2023-02-03T13:17:29.919" v="469" actId="478"/>
          <ac:picMkLst>
            <pc:docMk/>
            <pc:sldMk cId="2935963329" sldId="262"/>
            <ac:picMk id="4" creationId="{10D1F4E7-7DFA-B974-638E-D86B37F82755}"/>
          </ac:picMkLst>
        </pc:picChg>
      </pc:sldChg>
      <pc:sldChg chg="addSp delSp modSp mod modTransition modAnim">
        <pc:chgData name="Samina Nazir" userId="4696eb13-f03f-42f0-b83f-88bce1b22291" providerId="ADAL" clId="{B8F1E869-B7B5-46E8-9CA3-2EC44CCC880D}" dt="2023-02-12T17:54:26.552" v="6609"/>
        <pc:sldMkLst>
          <pc:docMk/>
          <pc:sldMk cId="2741601261" sldId="263"/>
        </pc:sldMkLst>
        <pc:spChg chg="mod">
          <ac:chgData name="Samina Nazir" userId="4696eb13-f03f-42f0-b83f-88bce1b22291" providerId="ADAL" clId="{B8F1E869-B7B5-46E8-9CA3-2EC44CCC880D}" dt="2023-02-09T23:26:15.085" v="6485" actId="115"/>
          <ac:spMkLst>
            <pc:docMk/>
            <pc:sldMk cId="2741601261" sldId="263"/>
            <ac:spMk id="5" creationId="{7A805FF9-ED50-8BD6-D8A5-2391DDE12172}"/>
          </ac:spMkLst>
        </pc:spChg>
        <pc:spChg chg="add del">
          <ac:chgData name="Samina Nazir" userId="4696eb13-f03f-42f0-b83f-88bce1b22291" providerId="ADAL" clId="{B8F1E869-B7B5-46E8-9CA3-2EC44CCC880D}" dt="2023-02-09T20:14:28.194" v="4396" actId="26606"/>
          <ac:spMkLst>
            <pc:docMk/>
            <pc:sldMk cId="2741601261" sldId="263"/>
            <ac:spMk id="32" creationId="{6C4028FD-8BAA-4A19-BFDE-594D991B7552}"/>
          </ac:spMkLst>
        </pc:spChg>
        <pc:spChg chg="add del">
          <ac:chgData name="Samina Nazir" userId="4696eb13-f03f-42f0-b83f-88bce1b22291" providerId="ADAL" clId="{B8F1E869-B7B5-46E8-9CA3-2EC44CCC880D}" dt="2023-02-09T20:14:21.419" v="4393" actId="26606"/>
          <ac:spMkLst>
            <pc:docMk/>
            <pc:sldMk cId="2741601261" sldId="263"/>
            <ac:spMk id="35" creationId="{6C4028FD-8BAA-4A19-BFDE-594D991B7552}"/>
          </ac:spMkLst>
        </pc:spChg>
        <pc:spChg chg="add del">
          <ac:chgData name="Samina Nazir" userId="4696eb13-f03f-42f0-b83f-88bce1b22291" providerId="ADAL" clId="{B8F1E869-B7B5-46E8-9CA3-2EC44CCC880D}" dt="2023-02-09T20:14:28.178" v="4395" actId="26606"/>
          <ac:spMkLst>
            <pc:docMk/>
            <pc:sldMk cId="2741601261" sldId="263"/>
            <ac:spMk id="38" creationId="{B50AB553-2A96-4A92-96F2-93548E096954}"/>
          </ac:spMkLst>
        </pc:spChg>
        <pc:spChg chg="add del">
          <ac:chgData name="Samina Nazir" userId="4696eb13-f03f-42f0-b83f-88bce1b22291" providerId="ADAL" clId="{B8F1E869-B7B5-46E8-9CA3-2EC44CCC880D}" dt="2023-02-09T20:15:42.039" v="4399" actId="26606"/>
          <ac:spMkLst>
            <pc:docMk/>
            <pc:sldMk cId="2741601261" sldId="263"/>
            <ac:spMk id="41" creationId="{6C4028FD-8BAA-4A19-BFDE-594D991B7552}"/>
          </ac:spMkLst>
        </pc:spChg>
        <pc:spChg chg="add del">
          <ac:chgData name="Samina Nazir" userId="4696eb13-f03f-42f0-b83f-88bce1b22291" providerId="ADAL" clId="{B8F1E869-B7B5-46E8-9CA3-2EC44CCC880D}" dt="2023-02-09T20:15:42.015" v="4398" actId="26606"/>
          <ac:spMkLst>
            <pc:docMk/>
            <pc:sldMk cId="2741601261" sldId="263"/>
            <ac:spMk id="46" creationId="{BACC6370-2D7E-4714-9D71-7542949D7D5D}"/>
          </ac:spMkLst>
        </pc:spChg>
        <pc:spChg chg="add del">
          <ac:chgData name="Samina Nazir" userId="4696eb13-f03f-42f0-b83f-88bce1b22291" providerId="ADAL" clId="{B8F1E869-B7B5-46E8-9CA3-2EC44CCC880D}" dt="2023-02-09T20:15:42.015" v="4398" actId="26606"/>
          <ac:spMkLst>
            <pc:docMk/>
            <pc:sldMk cId="2741601261" sldId="263"/>
            <ac:spMk id="48" creationId="{F68B3F68-107C-434F-AA38-110D5EA91B85}"/>
          </ac:spMkLst>
        </pc:spChg>
        <pc:spChg chg="add del">
          <ac:chgData name="Samina Nazir" userId="4696eb13-f03f-42f0-b83f-88bce1b22291" providerId="ADAL" clId="{B8F1E869-B7B5-46E8-9CA3-2EC44CCC880D}" dt="2023-02-09T20:15:42.015" v="4398" actId="26606"/>
          <ac:spMkLst>
            <pc:docMk/>
            <pc:sldMk cId="2741601261" sldId="263"/>
            <ac:spMk id="50" creationId="{AAD0DBB9-1A4B-4391-81D4-CB19F9AB918A}"/>
          </ac:spMkLst>
        </pc:spChg>
        <pc:spChg chg="add del">
          <ac:chgData name="Samina Nazir" userId="4696eb13-f03f-42f0-b83f-88bce1b22291" providerId="ADAL" clId="{B8F1E869-B7B5-46E8-9CA3-2EC44CCC880D}" dt="2023-02-09T20:15:42.015" v="4398" actId="26606"/>
          <ac:spMkLst>
            <pc:docMk/>
            <pc:sldMk cId="2741601261" sldId="263"/>
            <ac:spMk id="52" creationId="{063BBA22-50EA-4C4D-BE05-F1CE4E63AA56}"/>
          </ac:spMkLst>
        </pc:spChg>
        <pc:spChg chg="add del">
          <ac:chgData name="Samina Nazir" userId="4696eb13-f03f-42f0-b83f-88bce1b22291" providerId="ADAL" clId="{B8F1E869-B7B5-46E8-9CA3-2EC44CCC880D}" dt="2023-02-09T20:16:13.019" v="4402" actId="26606"/>
          <ac:spMkLst>
            <pc:docMk/>
            <pc:sldMk cId="2741601261" sldId="263"/>
            <ac:spMk id="54" creationId="{6C4028FD-8BAA-4A19-BFDE-594D991B7552}"/>
          </ac:spMkLst>
        </pc:spChg>
        <pc:spChg chg="add">
          <ac:chgData name="Samina Nazir" userId="4696eb13-f03f-42f0-b83f-88bce1b22291" providerId="ADAL" clId="{B8F1E869-B7B5-46E8-9CA3-2EC44CCC880D}" dt="2023-02-09T20:16:13.019" v="4402" actId="26606"/>
          <ac:spMkLst>
            <pc:docMk/>
            <pc:sldMk cId="2741601261" sldId="263"/>
            <ac:spMk id="62" creationId="{6C4028FD-8BAA-4A19-BFDE-594D991B7552}"/>
          </ac:spMkLst>
        </pc:spChg>
        <pc:graphicFrameChg chg="mod modGraphic">
          <ac:chgData name="Samina Nazir" userId="4696eb13-f03f-42f0-b83f-88bce1b22291" providerId="ADAL" clId="{B8F1E869-B7B5-46E8-9CA3-2EC44CCC880D}" dt="2023-02-09T20:16:13.019" v="4402" actId="26606"/>
          <ac:graphicFrameMkLst>
            <pc:docMk/>
            <pc:sldMk cId="2741601261" sldId="263"/>
            <ac:graphicFrameMk id="27" creationId="{3DC056C3-8CC6-2F06-FF4B-E1E27E48F99F}"/>
          </ac:graphicFrameMkLst>
        </pc:graphicFrameChg>
        <pc:picChg chg="del mod">
          <ac:chgData name="Samina Nazir" userId="4696eb13-f03f-42f0-b83f-88bce1b22291" providerId="ADAL" clId="{B8F1E869-B7B5-46E8-9CA3-2EC44CCC880D}" dt="2023-02-09T20:02:03.685" v="4369" actId="478"/>
          <ac:picMkLst>
            <pc:docMk/>
            <pc:sldMk cId="2741601261" sldId="263"/>
            <ac:picMk id="2" creationId="{602A2265-4E6B-00DE-F98B-5D16B49426F7}"/>
          </ac:picMkLst>
        </pc:picChg>
        <pc:picChg chg="add del mod">
          <ac:chgData name="Samina Nazir" userId="4696eb13-f03f-42f0-b83f-88bce1b22291" providerId="ADAL" clId="{B8F1E869-B7B5-46E8-9CA3-2EC44CCC880D}" dt="2023-02-09T20:10:31.204" v="4387" actId="478"/>
          <ac:picMkLst>
            <pc:docMk/>
            <pc:sldMk cId="2741601261" sldId="263"/>
            <ac:picMk id="4" creationId="{07C62DC8-64E3-BE07-CED3-0E4CE16551E4}"/>
          </ac:picMkLst>
        </pc:picChg>
        <pc:picChg chg="add del">
          <ac:chgData name="Samina Nazir" userId="4696eb13-f03f-42f0-b83f-88bce1b22291" providerId="ADAL" clId="{B8F1E869-B7B5-46E8-9CA3-2EC44CCC880D}" dt="2023-02-09T20:14:28.178" v="4395" actId="26606"/>
          <ac:picMkLst>
            <pc:docMk/>
            <pc:sldMk cId="2741601261" sldId="263"/>
            <ac:picMk id="39" creationId="{A2679342-8C84-4A58-303A-DBE9C2B0BE95}"/>
          </ac:picMkLst>
        </pc:picChg>
        <pc:picChg chg="add del">
          <ac:chgData name="Samina Nazir" userId="4696eb13-f03f-42f0-b83f-88bce1b22291" providerId="ADAL" clId="{B8F1E869-B7B5-46E8-9CA3-2EC44CCC880D}" dt="2023-02-09T20:16:12.970" v="4401" actId="26606"/>
          <ac:picMkLst>
            <pc:docMk/>
            <pc:sldMk cId="2741601261" sldId="263"/>
            <ac:picMk id="56" creationId="{6F89BD0C-0659-9D74-DF14-9078193BA034}"/>
          </ac:picMkLst>
        </pc:picChg>
        <pc:cxnChg chg="add del">
          <ac:chgData name="Samina Nazir" userId="4696eb13-f03f-42f0-b83f-88bce1b22291" providerId="ADAL" clId="{B8F1E869-B7B5-46E8-9CA3-2EC44CCC880D}" dt="2023-02-09T20:16:12.970" v="4401" actId="26606"/>
          <ac:cxnSpMkLst>
            <pc:docMk/>
            <pc:sldMk cId="2741601261" sldId="263"/>
            <ac:cxnSpMk id="60" creationId="{A7F400EE-A8A5-48AF-B4D6-291B52C6F0B0}"/>
          </ac:cxnSpMkLst>
        </pc:cxnChg>
      </pc:sldChg>
      <pc:sldChg chg="addSp delSp modSp mod modAnim delDesignElem">
        <pc:chgData name="Samina Nazir" userId="4696eb13-f03f-42f0-b83f-88bce1b22291" providerId="ADAL" clId="{B8F1E869-B7B5-46E8-9CA3-2EC44CCC880D}" dt="2023-02-12T21:55:56.346" v="7317" actId="20577"/>
        <pc:sldMkLst>
          <pc:docMk/>
          <pc:sldMk cId="2568026837" sldId="264"/>
        </pc:sldMkLst>
        <pc:spChg chg="mod">
          <ac:chgData name="Samina Nazir" userId="4696eb13-f03f-42f0-b83f-88bce1b22291" providerId="ADAL" clId="{B8F1E869-B7B5-46E8-9CA3-2EC44CCC880D}" dt="2023-02-12T17:52:34.497" v="6605" actId="20577"/>
          <ac:spMkLst>
            <pc:docMk/>
            <pc:sldMk cId="2568026837" sldId="264"/>
            <ac:spMk id="2" creationId="{AEB8DDAA-73D4-BE5D-1FDC-895FBE580FE2}"/>
          </ac:spMkLst>
        </pc:spChg>
        <pc:spChg chg="mod">
          <ac:chgData name="Samina Nazir" userId="4696eb13-f03f-42f0-b83f-88bce1b22291" providerId="ADAL" clId="{B8F1E869-B7B5-46E8-9CA3-2EC44CCC880D}" dt="2023-02-09T23:17:47.558" v="6282" actId="1076"/>
          <ac:spMkLst>
            <pc:docMk/>
            <pc:sldMk cId="2568026837" sldId="264"/>
            <ac:spMk id="4" creationId="{0785186D-F0C4-D211-47D7-72E0204C4750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68026837" sldId="264"/>
            <ac:spMk id="40" creationId="{C2554CA6-288E-4202-BC52-2E5A8F0C0AED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68026837" sldId="264"/>
            <ac:spMk id="41" creationId="{B10BB131-AC8E-4A8E-A5D1-36260F720C3B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68026837" sldId="264"/>
            <ac:spMk id="42" creationId="{5B7778FC-632E-4DCA-A7CB-0D7731CCF970}"/>
          </ac:spMkLst>
        </pc:spChg>
        <pc:spChg chg="add del">
          <ac:chgData name="Samina Nazir" userId="4696eb13-f03f-42f0-b83f-88bce1b22291" providerId="ADAL" clId="{B8F1E869-B7B5-46E8-9CA3-2EC44CCC880D}" dt="2023-02-03T12:57:44.252" v="192"/>
          <ac:spMkLst>
            <pc:docMk/>
            <pc:sldMk cId="2568026837" sldId="264"/>
            <ac:spMk id="43" creationId="{FA23A907-97FB-4A8F-880A-DD77401C4296}"/>
          </ac:spMkLst>
        </pc:spChg>
        <pc:spChg chg="mod">
          <ac:chgData name="Samina Nazir" userId="4696eb13-f03f-42f0-b83f-88bce1b22291" providerId="ADAL" clId="{B8F1E869-B7B5-46E8-9CA3-2EC44CCC880D}" dt="2023-02-12T21:55:56.346" v="7317" actId="20577"/>
          <ac:spMkLst>
            <pc:docMk/>
            <pc:sldMk cId="2568026837" sldId="264"/>
            <ac:spMk id="46" creationId="{6D2579E8-D32E-C683-36FA-F043EB4B5F21}"/>
          </ac:spMkLst>
        </pc:spChg>
      </pc:sldChg>
      <pc:sldChg chg="addSp delSp modSp del mod setBg modClrScheme delDesignElem chgLayout">
        <pc:chgData name="Samina Nazir" userId="4696eb13-f03f-42f0-b83f-88bce1b22291" providerId="ADAL" clId="{B8F1E869-B7B5-46E8-9CA3-2EC44CCC880D}" dt="2023-02-03T20:42:09.240" v="697" actId="2696"/>
        <pc:sldMkLst>
          <pc:docMk/>
          <pc:sldMk cId="2074301504" sldId="265"/>
        </pc:sldMkLst>
        <pc:spChg chg="add del mod">
          <ac:chgData name="Samina Nazir" userId="4696eb13-f03f-42f0-b83f-88bce1b22291" providerId="ADAL" clId="{B8F1E869-B7B5-46E8-9CA3-2EC44CCC880D}" dt="2023-02-03T12:44:35.412" v="71" actId="21"/>
          <ac:spMkLst>
            <pc:docMk/>
            <pc:sldMk cId="2074301504" sldId="265"/>
            <ac:spMk id="2" creationId="{3F8E0D27-F640-4176-AF5A-EB6ADFF1D090}"/>
          </ac:spMkLst>
        </pc:spChg>
        <pc:spChg chg="mod ord">
          <ac:chgData name="Samina Nazir" userId="4696eb13-f03f-42f0-b83f-88bce1b22291" providerId="ADAL" clId="{B8F1E869-B7B5-46E8-9CA3-2EC44CCC880D}" dt="2023-02-03T20:42:00.016" v="696" actId="26606"/>
          <ac:spMkLst>
            <pc:docMk/>
            <pc:sldMk cId="2074301504" sldId="265"/>
            <ac:spMk id="3" creationId="{27F4E3F6-73D7-BDAC-C2E4-ABEF4B4903D7}"/>
          </ac:spMkLst>
        </pc:spChg>
        <pc:spChg chg="add del mod ord">
          <ac:chgData name="Samina Nazir" userId="4696eb13-f03f-42f0-b83f-88bce1b22291" providerId="ADAL" clId="{B8F1E869-B7B5-46E8-9CA3-2EC44CCC880D}" dt="2023-02-03T12:45:26.514" v="76" actId="26606"/>
          <ac:spMkLst>
            <pc:docMk/>
            <pc:sldMk cId="2074301504" sldId="265"/>
            <ac:spMk id="6" creationId="{62BA7FE4-3F3F-3A7A-FED8-DE435E815838}"/>
          </ac:spMkLst>
        </pc:spChg>
        <pc:spChg chg="del">
          <ac:chgData name="Samina Nazir" userId="4696eb13-f03f-42f0-b83f-88bce1b22291" providerId="ADAL" clId="{B8F1E869-B7B5-46E8-9CA3-2EC44CCC880D}" dt="2023-02-03T12:33:46.598" v="0" actId="21"/>
          <ac:spMkLst>
            <pc:docMk/>
            <pc:sldMk cId="2074301504" sldId="265"/>
            <ac:spMk id="6" creationId="{F6FFD807-E264-D95F-B03A-D03A92766A6C}"/>
          </ac:spMkLst>
        </pc:spChg>
        <pc:spChg chg="add del mod ord">
          <ac:chgData name="Samina Nazir" userId="4696eb13-f03f-42f0-b83f-88bce1b22291" providerId="ADAL" clId="{B8F1E869-B7B5-46E8-9CA3-2EC44CCC880D}" dt="2023-02-03T12:45:01.266" v="73"/>
          <ac:spMkLst>
            <pc:docMk/>
            <pc:sldMk cId="2074301504" sldId="265"/>
            <ac:spMk id="7" creationId="{CE4EC241-A265-FF31-BEFA-3A9473F237AC}"/>
          </ac:spMkLst>
        </pc:spChg>
        <pc:spChg chg="add del mod ord">
          <ac:chgData name="Samina Nazir" userId="4696eb13-f03f-42f0-b83f-88bce1b22291" providerId="ADAL" clId="{B8F1E869-B7B5-46E8-9CA3-2EC44CCC880D}" dt="2023-02-03T12:45:26.514" v="76" actId="26606"/>
          <ac:spMkLst>
            <pc:docMk/>
            <pc:sldMk cId="2074301504" sldId="265"/>
            <ac:spMk id="8" creationId="{CF38A790-5B56-EB6E-F15C-FA87CBC8E86C}"/>
          </ac:spMkLst>
        </pc:spChg>
        <pc:spChg chg="add del">
          <ac:chgData name="Samina Nazir" userId="4696eb13-f03f-42f0-b83f-88bce1b22291" providerId="ADAL" clId="{B8F1E869-B7B5-46E8-9CA3-2EC44CCC880D}" dt="2023-02-03T12:45:26.482" v="75" actId="26606"/>
          <ac:spMkLst>
            <pc:docMk/>
            <pc:sldMk cId="2074301504" sldId="265"/>
            <ac:spMk id="11" creationId="{AC5782D3-6CED-43A7-BE35-09C48F8091FB}"/>
          </ac:spMkLst>
        </pc:spChg>
        <pc:spChg chg="add mod ord">
          <ac:chgData name="Samina Nazir" userId="4696eb13-f03f-42f0-b83f-88bce1b22291" providerId="ADAL" clId="{B8F1E869-B7B5-46E8-9CA3-2EC44CCC880D}" dt="2023-02-03T20:42:00.016" v="696" actId="26606"/>
          <ac:spMkLst>
            <pc:docMk/>
            <pc:sldMk cId="2074301504" sldId="265"/>
            <ac:spMk id="12" creationId="{AC660C97-33F1-E9C1-AFDB-B3608ED37715}"/>
          </ac:spMkLst>
        </pc:spChg>
        <pc:spChg chg="add del">
          <ac:chgData name="Samina Nazir" userId="4696eb13-f03f-42f0-b83f-88bce1b22291" providerId="ADAL" clId="{B8F1E869-B7B5-46E8-9CA3-2EC44CCC880D}" dt="2023-02-03T12:36:58.380" v="11" actId="26606"/>
          <ac:spMkLst>
            <pc:docMk/>
            <pc:sldMk cId="2074301504" sldId="265"/>
            <ac:spMk id="12" creationId="{AE47195D-EC06-4298-8805-0F0D65997676}"/>
          </ac:spMkLst>
        </pc:spChg>
        <pc:spChg chg="add del">
          <ac:chgData name="Samina Nazir" userId="4696eb13-f03f-42f0-b83f-88bce1b22291" providerId="ADAL" clId="{B8F1E869-B7B5-46E8-9CA3-2EC44CCC880D}" dt="2023-02-03T12:45:26.482" v="75" actId="26606"/>
          <ac:spMkLst>
            <pc:docMk/>
            <pc:sldMk cId="2074301504" sldId="265"/>
            <ac:spMk id="13" creationId="{6721F593-ECD2-4B5B-AAE4-0866A4CDC970}"/>
          </ac:spMkLst>
        </pc:spChg>
        <pc:spChg chg="add del">
          <ac:chgData name="Samina Nazir" userId="4696eb13-f03f-42f0-b83f-88bce1b22291" providerId="ADAL" clId="{B8F1E869-B7B5-46E8-9CA3-2EC44CCC880D}" dt="2023-02-03T12:36:58.380" v="11" actId="26606"/>
          <ac:spMkLst>
            <pc:docMk/>
            <pc:sldMk cId="2074301504" sldId="265"/>
            <ac:spMk id="14" creationId="{99413ED5-9ED4-4772-BCE4-2BCAE6B12E35}"/>
          </ac:spMkLst>
        </pc:spChg>
        <pc:spChg chg="add del">
          <ac:chgData name="Samina Nazir" userId="4696eb13-f03f-42f0-b83f-88bce1b22291" providerId="ADAL" clId="{B8F1E869-B7B5-46E8-9CA3-2EC44CCC880D}" dt="2023-02-03T12:45:26.482" v="75" actId="26606"/>
          <ac:spMkLst>
            <pc:docMk/>
            <pc:sldMk cId="2074301504" sldId="265"/>
            <ac:spMk id="15" creationId="{71DEE99F-D18C-4025-BA3F-CEBF5258ED3D}"/>
          </ac:spMkLst>
        </pc:spChg>
        <pc:spChg chg="add del">
          <ac:chgData name="Samina Nazir" userId="4696eb13-f03f-42f0-b83f-88bce1b22291" providerId="ADAL" clId="{B8F1E869-B7B5-46E8-9CA3-2EC44CCC880D}" dt="2023-02-03T12:36:58.380" v="11" actId="26606"/>
          <ac:spMkLst>
            <pc:docMk/>
            <pc:sldMk cId="2074301504" sldId="265"/>
            <ac:spMk id="16" creationId="{04357C93-F0CB-4A1C-8F77-4E9063789819}"/>
          </ac:spMkLst>
        </pc:spChg>
        <pc:spChg chg="add del mod">
          <ac:chgData name="Samina Nazir" userId="4696eb13-f03f-42f0-b83f-88bce1b22291" providerId="ADAL" clId="{B8F1E869-B7B5-46E8-9CA3-2EC44CCC880D}" dt="2023-02-03T12:47:24.852" v="117"/>
          <ac:spMkLst>
            <pc:docMk/>
            <pc:sldMk cId="2074301504" sldId="265"/>
            <ac:spMk id="16" creationId="{A28D04D3-4BA9-F9A6-BEF9-9E25E3117020}"/>
          </ac:spMkLst>
        </pc:spChg>
        <pc:spChg chg="add mod ord">
          <ac:chgData name="Samina Nazir" userId="4696eb13-f03f-42f0-b83f-88bce1b22291" providerId="ADAL" clId="{B8F1E869-B7B5-46E8-9CA3-2EC44CCC880D}" dt="2023-02-03T20:42:00.016" v="696" actId="26606"/>
          <ac:spMkLst>
            <pc:docMk/>
            <pc:sldMk cId="2074301504" sldId="265"/>
            <ac:spMk id="17" creationId="{20151A1B-0170-429F-49C5-737BF76C1A6E}"/>
          </ac:spMkLst>
        </pc:spChg>
        <pc:spChg chg="add del">
          <ac:chgData name="Samina Nazir" userId="4696eb13-f03f-42f0-b83f-88bce1b22291" providerId="ADAL" clId="{B8F1E869-B7B5-46E8-9CA3-2EC44CCC880D}" dt="2023-02-03T12:36:58.380" v="11" actId="26606"/>
          <ac:spMkLst>
            <pc:docMk/>
            <pc:sldMk cId="2074301504" sldId="265"/>
            <ac:spMk id="18" creationId="{90F533E9-6690-41A8-A372-4C6C622D028D}"/>
          </ac:spMkLst>
        </pc:spChg>
        <pc:spChg chg="add del mod ord">
          <ac:chgData name="Samina Nazir" userId="4696eb13-f03f-42f0-b83f-88bce1b22291" providerId="ADAL" clId="{B8F1E869-B7B5-46E8-9CA3-2EC44CCC880D}" dt="2023-02-03T12:48:36.100" v="119"/>
          <ac:spMkLst>
            <pc:docMk/>
            <pc:sldMk cId="2074301504" sldId="265"/>
            <ac:spMk id="18" creationId="{C0459FF0-1987-2C1D-C62B-04E2F9F61B80}"/>
          </ac:spMkLst>
        </pc:spChg>
        <pc:spChg chg="add del">
          <ac:chgData name="Samina Nazir" userId="4696eb13-f03f-42f0-b83f-88bce1b22291" providerId="ADAL" clId="{B8F1E869-B7B5-46E8-9CA3-2EC44CCC880D}" dt="2023-02-03T12:45:26.482" v="75" actId="26606"/>
          <ac:spMkLst>
            <pc:docMk/>
            <pc:sldMk cId="2074301504" sldId="265"/>
            <ac:spMk id="20" creationId="{976FA5D9-3A7C-4FA7-9BA8-1905D703FD77}"/>
          </ac:spMkLst>
        </pc:spChg>
        <pc:spChg chg="add del">
          <ac:chgData name="Samina Nazir" userId="4696eb13-f03f-42f0-b83f-88bce1b22291" providerId="ADAL" clId="{B8F1E869-B7B5-46E8-9CA3-2EC44CCC880D}" dt="2023-02-03T12:45:26.482" v="75" actId="26606"/>
          <ac:spMkLst>
            <pc:docMk/>
            <pc:sldMk cId="2074301504" sldId="265"/>
            <ac:spMk id="22" creationId="{4652D57C-331F-43B8-9C07-69FBA9C0279E}"/>
          </ac:spMkLst>
        </pc:spChg>
        <pc:spChg chg="add del">
          <ac:chgData name="Samina Nazir" userId="4696eb13-f03f-42f0-b83f-88bce1b22291" providerId="ADAL" clId="{B8F1E869-B7B5-46E8-9CA3-2EC44CCC880D}" dt="2023-02-03T12:37:24.814" v="12" actId="26606"/>
          <ac:spMkLst>
            <pc:docMk/>
            <pc:sldMk cId="2074301504" sldId="265"/>
            <ac:spMk id="23" creationId="{32BC26D8-82FB-445E-AA49-62A77D7C1EE0}"/>
          </ac:spMkLst>
        </pc:spChg>
        <pc:spChg chg="add mod">
          <ac:chgData name="Samina Nazir" userId="4696eb13-f03f-42f0-b83f-88bce1b22291" providerId="ADAL" clId="{B8F1E869-B7B5-46E8-9CA3-2EC44CCC880D}" dt="2023-02-03T20:42:00.016" v="696" actId="26606"/>
          <ac:spMkLst>
            <pc:docMk/>
            <pc:sldMk cId="2074301504" sldId="265"/>
            <ac:spMk id="23" creationId="{C45507EC-D867-BE90-5ADF-95E79952C1EA}"/>
          </ac:spMkLst>
        </pc:spChg>
        <pc:spChg chg="add del">
          <ac:chgData name="Samina Nazir" userId="4696eb13-f03f-42f0-b83f-88bce1b22291" providerId="ADAL" clId="{B8F1E869-B7B5-46E8-9CA3-2EC44CCC880D}" dt="2023-02-03T12:48:13.547" v="118" actId="700"/>
          <ac:spMkLst>
            <pc:docMk/>
            <pc:sldMk cId="2074301504" sldId="265"/>
            <ac:spMk id="24" creationId="{FF9F2414-84E8-453E-B1F3-389FDE8192D9}"/>
          </ac:spMkLst>
        </pc:spChg>
        <pc:spChg chg="add del">
          <ac:chgData name="Samina Nazir" userId="4696eb13-f03f-42f0-b83f-88bce1b22291" providerId="ADAL" clId="{B8F1E869-B7B5-46E8-9CA3-2EC44CCC880D}" dt="2023-02-03T12:37:24.814" v="12" actId="26606"/>
          <ac:spMkLst>
            <pc:docMk/>
            <pc:sldMk cId="2074301504" sldId="265"/>
            <ac:spMk id="25" creationId="{CB44330D-EA18-4254-AA95-EB49948539B8}"/>
          </ac:spMkLst>
        </pc:spChg>
        <pc:spChg chg="add del">
          <ac:chgData name="Samina Nazir" userId="4696eb13-f03f-42f0-b83f-88bce1b22291" providerId="ADAL" clId="{B8F1E869-B7B5-46E8-9CA3-2EC44CCC880D}" dt="2023-02-03T12:48:13.547" v="118" actId="700"/>
          <ac:spMkLst>
            <pc:docMk/>
            <pc:sldMk cId="2074301504" sldId="265"/>
            <ac:spMk id="26" creationId="{3ECA69A1-7536-43AC-85EF-C7106179F5ED}"/>
          </ac:spMkLst>
        </pc:spChg>
        <pc:spChg chg="add del">
          <ac:chgData name="Samina Nazir" userId="4696eb13-f03f-42f0-b83f-88bce1b22291" providerId="ADAL" clId="{B8F1E869-B7B5-46E8-9CA3-2EC44CCC880D}" dt="2023-02-03T12:48:13.547" v="118" actId="700"/>
          <ac:spMkLst>
            <pc:docMk/>
            <pc:sldMk cId="2074301504" sldId="265"/>
            <ac:spMk id="27" creationId="{F3060C83-F051-4F0E-ABAD-AA0DFC48B218}"/>
          </ac:spMkLst>
        </pc:spChg>
        <pc:spChg chg="add del">
          <ac:chgData name="Samina Nazir" userId="4696eb13-f03f-42f0-b83f-88bce1b22291" providerId="ADAL" clId="{B8F1E869-B7B5-46E8-9CA3-2EC44CCC880D}" dt="2023-02-03T12:48:13.547" v="118" actId="700"/>
          <ac:spMkLst>
            <pc:docMk/>
            <pc:sldMk cId="2074301504" sldId="265"/>
            <ac:spMk id="28" creationId="{83C98ABE-055B-441F-B07E-44F97F083C39}"/>
          </ac:spMkLst>
        </pc:spChg>
        <pc:spChg chg="add del">
          <ac:chgData name="Samina Nazir" userId="4696eb13-f03f-42f0-b83f-88bce1b22291" providerId="ADAL" clId="{B8F1E869-B7B5-46E8-9CA3-2EC44CCC880D}" dt="2023-02-03T12:48:13.547" v="118" actId="700"/>
          <ac:spMkLst>
            <pc:docMk/>
            <pc:sldMk cId="2074301504" sldId="265"/>
            <ac:spMk id="29" creationId="{29FDB030-9B49-4CED-8CCD-4D99382388AC}"/>
          </ac:spMkLst>
        </pc:spChg>
        <pc:spChg chg="add del">
          <ac:chgData name="Samina Nazir" userId="4696eb13-f03f-42f0-b83f-88bce1b22291" providerId="ADAL" clId="{B8F1E869-B7B5-46E8-9CA3-2EC44CCC880D}" dt="2023-02-03T12:41:59.202" v="45" actId="26606"/>
          <ac:spMkLst>
            <pc:docMk/>
            <pc:sldMk cId="2074301504" sldId="265"/>
            <ac:spMk id="30" creationId="{63644BFD-D22E-4019-B666-387DA51AEAFD}"/>
          </ac:spMkLst>
        </pc:spChg>
        <pc:spChg chg="add del">
          <ac:chgData name="Samina Nazir" userId="4696eb13-f03f-42f0-b83f-88bce1b22291" providerId="ADAL" clId="{B8F1E869-B7B5-46E8-9CA3-2EC44CCC880D}" dt="2023-02-03T12:48:13.547" v="118" actId="700"/>
          <ac:spMkLst>
            <pc:docMk/>
            <pc:sldMk cId="2074301504" sldId="265"/>
            <ac:spMk id="31" creationId="{3783CA14-24A1-485C-8B30-D6A5D87987AD}"/>
          </ac:spMkLst>
        </pc:spChg>
        <pc:spChg chg="add del">
          <ac:chgData name="Samina Nazir" userId="4696eb13-f03f-42f0-b83f-88bce1b22291" providerId="ADAL" clId="{B8F1E869-B7B5-46E8-9CA3-2EC44CCC880D}" dt="2023-02-03T20:32:24.547" v="618" actId="26606"/>
          <ac:spMkLst>
            <pc:docMk/>
            <pc:sldMk cId="2074301504" sldId="265"/>
            <ac:spMk id="33" creationId="{428D436F-9ACD-4C92-AFC8-C934C527A6A4}"/>
          </ac:spMkLst>
        </pc:spChg>
        <pc:spChg chg="add del">
          <ac:chgData name="Samina Nazir" userId="4696eb13-f03f-42f0-b83f-88bce1b22291" providerId="ADAL" clId="{B8F1E869-B7B5-46E8-9CA3-2EC44CCC880D}" dt="2023-02-03T20:32:24.547" v="618" actId="26606"/>
          <ac:spMkLst>
            <pc:docMk/>
            <pc:sldMk cId="2074301504" sldId="265"/>
            <ac:spMk id="34" creationId="{090538E0-A884-4E60-A6AB-77D830E2FCED}"/>
          </ac:spMkLst>
        </pc:spChg>
        <pc:spChg chg="add del">
          <ac:chgData name="Samina Nazir" userId="4696eb13-f03f-42f0-b83f-88bce1b22291" providerId="ADAL" clId="{B8F1E869-B7B5-46E8-9CA3-2EC44CCC880D}" dt="2023-02-03T12:48:13.547" v="118" actId="700"/>
          <ac:spMkLst>
            <pc:docMk/>
            <pc:sldMk cId="2074301504" sldId="265"/>
            <ac:spMk id="35" creationId="{9A97C86A-04D6-40F7-AE84-31AB43E6A846}"/>
          </ac:spMkLst>
        </pc:spChg>
        <pc:spChg chg="add del">
          <ac:chgData name="Samina Nazir" userId="4696eb13-f03f-42f0-b83f-88bce1b22291" providerId="ADAL" clId="{B8F1E869-B7B5-46E8-9CA3-2EC44CCC880D}" dt="2023-02-03T12:41:59.202" v="45" actId="26606"/>
          <ac:spMkLst>
            <pc:docMk/>
            <pc:sldMk cId="2074301504" sldId="265"/>
            <ac:spMk id="36" creationId="{3776B14B-F2F4-4825-8DA8-8C7A0F2B3960}"/>
          </ac:spMkLst>
        </pc:spChg>
        <pc:spChg chg="add del">
          <ac:chgData name="Samina Nazir" userId="4696eb13-f03f-42f0-b83f-88bce1b22291" providerId="ADAL" clId="{B8F1E869-B7B5-46E8-9CA3-2EC44CCC880D}" dt="2023-02-03T20:32:24.547" v="618" actId="26606"/>
          <ac:spMkLst>
            <pc:docMk/>
            <pc:sldMk cId="2074301504" sldId="265"/>
            <ac:spMk id="37" creationId="{DB0D7DD0-1C67-4D4C-9E06-678233DB8468}"/>
          </ac:spMkLst>
        </pc:spChg>
        <pc:spChg chg="add del">
          <ac:chgData name="Samina Nazir" userId="4696eb13-f03f-42f0-b83f-88bce1b22291" providerId="ADAL" clId="{B8F1E869-B7B5-46E8-9CA3-2EC44CCC880D}" dt="2023-02-03T20:42:00.016" v="695" actId="26606"/>
          <ac:spMkLst>
            <pc:docMk/>
            <pc:sldMk cId="2074301504" sldId="265"/>
            <ac:spMk id="39" creationId="{428D436F-9ACD-4C92-AFC8-C934C527A6A4}"/>
          </ac:spMkLst>
        </pc:spChg>
        <pc:spChg chg="add del">
          <ac:chgData name="Samina Nazir" userId="4696eb13-f03f-42f0-b83f-88bce1b22291" providerId="ADAL" clId="{B8F1E869-B7B5-46E8-9CA3-2EC44CCC880D}" dt="2023-02-03T20:42:00.016" v="695" actId="26606"/>
          <ac:spMkLst>
            <pc:docMk/>
            <pc:sldMk cId="2074301504" sldId="265"/>
            <ac:spMk id="40" creationId="{090538E0-A884-4E60-A6AB-77D830E2FCED}"/>
          </ac:spMkLst>
        </pc:spChg>
        <pc:spChg chg="add del">
          <ac:chgData name="Samina Nazir" userId="4696eb13-f03f-42f0-b83f-88bce1b22291" providerId="ADAL" clId="{B8F1E869-B7B5-46E8-9CA3-2EC44CCC880D}" dt="2023-02-03T12:42:26.228" v="48" actId="26606"/>
          <ac:spMkLst>
            <pc:docMk/>
            <pc:sldMk cId="2074301504" sldId="265"/>
            <ac:spMk id="41" creationId="{88294908-8B00-4F58-BBBA-20F71A40AA9E}"/>
          </ac:spMkLst>
        </pc:spChg>
        <pc:spChg chg="add del">
          <ac:chgData name="Samina Nazir" userId="4696eb13-f03f-42f0-b83f-88bce1b22291" providerId="ADAL" clId="{B8F1E869-B7B5-46E8-9CA3-2EC44CCC880D}" dt="2023-02-03T20:42:00.016" v="695" actId="26606"/>
          <ac:spMkLst>
            <pc:docMk/>
            <pc:sldMk cId="2074301504" sldId="265"/>
            <ac:spMk id="42" creationId="{DB0D7DD0-1C67-4D4C-9E06-678233DB8468}"/>
          </ac:spMkLst>
        </pc:spChg>
        <pc:spChg chg="add del">
          <ac:chgData name="Samina Nazir" userId="4696eb13-f03f-42f0-b83f-88bce1b22291" providerId="ADAL" clId="{B8F1E869-B7B5-46E8-9CA3-2EC44CCC880D}" dt="2023-02-03T12:42:26.228" v="48" actId="26606"/>
          <ac:spMkLst>
            <pc:docMk/>
            <pc:sldMk cId="2074301504" sldId="265"/>
            <ac:spMk id="43" creationId="{4364C879-1404-4203-8E9D-CC5DE0A621A2}"/>
          </ac:spMkLst>
        </pc:spChg>
        <pc:spChg chg="add">
          <ac:chgData name="Samina Nazir" userId="4696eb13-f03f-42f0-b83f-88bce1b22291" providerId="ADAL" clId="{B8F1E869-B7B5-46E8-9CA3-2EC44CCC880D}" dt="2023-02-03T20:42:00.016" v="696" actId="26606"/>
          <ac:spMkLst>
            <pc:docMk/>
            <pc:sldMk cId="2074301504" sldId="265"/>
            <ac:spMk id="44" creationId="{4C608BEB-860E-4094-8511-78603564A75E}"/>
          </ac:spMkLst>
        </pc:spChg>
        <pc:spChg chg="add del">
          <ac:chgData name="Samina Nazir" userId="4696eb13-f03f-42f0-b83f-88bce1b22291" providerId="ADAL" clId="{B8F1E869-B7B5-46E8-9CA3-2EC44CCC880D}" dt="2023-02-03T12:42:26.228" v="48" actId="26606"/>
          <ac:spMkLst>
            <pc:docMk/>
            <pc:sldMk cId="2074301504" sldId="265"/>
            <ac:spMk id="45" creationId="{84617302-4B0D-4351-A6BB-6F0930D943AC}"/>
          </ac:spMkLst>
        </pc:spChg>
        <pc:spChg chg="add del">
          <ac:chgData name="Samina Nazir" userId="4696eb13-f03f-42f0-b83f-88bce1b22291" providerId="ADAL" clId="{B8F1E869-B7B5-46E8-9CA3-2EC44CCC880D}" dt="2023-02-03T12:42:26.228" v="48" actId="26606"/>
          <ac:spMkLst>
            <pc:docMk/>
            <pc:sldMk cId="2074301504" sldId="265"/>
            <ac:spMk id="47" creationId="{DA2C7802-C2E0-4218-8F89-8DD7CCD2CD1C}"/>
          </ac:spMkLst>
        </pc:spChg>
        <pc:spChg chg="add del">
          <ac:chgData name="Samina Nazir" userId="4696eb13-f03f-42f0-b83f-88bce1b22291" providerId="ADAL" clId="{B8F1E869-B7B5-46E8-9CA3-2EC44CCC880D}" dt="2023-02-03T12:42:26.228" v="48" actId="26606"/>
          <ac:spMkLst>
            <pc:docMk/>
            <pc:sldMk cId="2074301504" sldId="265"/>
            <ac:spMk id="49" creationId="{A6D7111A-21E5-4EE9-8A78-10E5530F0116}"/>
          </ac:spMkLst>
        </pc:spChg>
        <pc:spChg chg="add del">
          <ac:chgData name="Samina Nazir" userId="4696eb13-f03f-42f0-b83f-88bce1b22291" providerId="ADAL" clId="{B8F1E869-B7B5-46E8-9CA3-2EC44CCC880D}" dt="2023-02-03T12:42:26.228" v="48" actId="26606"/>
          <ac:spMkLst>
            <pc:docMk/>
            <pc:sldMk cId="2074301504" sldId="265"/>
            <ac:spMk id="51" creationId="{A3969E80-A77B-49FC-9122-D89AFD5EE118}"/>
          </ac:spMkLst>
        </pc:spChg>
        <pc:spChg chg="add del">
          <ac:chgData name="Samina Nazir" userId="4696eb13-f03f-42f0-b83f-88bce1b22291" providerId="ADAL" clId="{B8F1E869-B7B5-46E8-9CA3-2EC44CCC880D}" dt="2023-02-03T12:42:26.228" v="48" actId="26606"/>
          <ac:spMkLst>
            <pc:docMk/>
            <pc:sldMk cId="2074301504" sldId="265"/>
            <ac:spMk id="53" creationId="{1849CA57-76BD-4CF2-80BA-D7A46A01B7B1}"/>
          </ac:spMkLst>
        </pc:spChg>
        <pc:spChg chg="add del">
          <ac:chgData name="Samina Nazir" userId="4696eb13-f03f-42f0-b83f-88bce1b22291" providerId="ADAL" clId="{B8F1E869-B7B5-46E8-9CA3-2EC44CCC880D}" dt="2023-02-03T12:42:26.228" v="48" actId="26606"/>
          <ac:spMkLst>
            <pc:docMk/>
            <pc:sldMk cId="2074301504" sldId="265"/>
            <ac:spMk id="55" creationId="{35E9085E-E730-4768-83D4-6CB7E9897153}"/>
          </ac:spMkLst>
        </pc:spChg>
        <pc:spChg chg="add del">
          <ac:chgData name="Samina Nazir" userId="4696eb13-f03f-42f0-b83f-88bce1b22291" providerId="ADAL" clId="{B8F1E869-B7B5-46E8-9CA3-2EC44CCC880D}" dt="2023-02-03T12:42:26.228" v="48" actId="26606"/>
          <ac:spMkLst>
            <pc:docMk/>
            <pc:sldMk cId="2074301504" sldId="265"/>
            <ac:spMk id="57" creationId="{973272FE-A474-4CAE-8CA2-BCC8B476C3F4}"/>
          </ac:spMkLst>
        </pc:spChg>
        <pc:spChg chg="add del">
          <ac:chgData name="Samina Nazir" userId="4696eb13-f03f-42f0-b83f-88bce1b22291" providerId="ADAL" clId="{B8F1E869-B7B5-46E8-9CA3-2EC44CCC880D}" dt="2023-02-03T12:42:26.228" v="48" actId="26606"/>
          <ac:spMkLst>
            <pc:docMk/>
            <pc:sldMk cId="2074301504" sldId="265"/>
            <ac:spMk id="59" creationId="{E07981EA-05A6-437C-88D7-B377B92B031D}"/>
          </ac:spMkLst>
        </pc:spChg>
        <pc:spChg chg="add del">
          <ac:chgData name="Samina Nazir" userId="4696eb13-f03f-42f0-b83f-88bce1b22291" providerId="ADAL" clId="{B8F1E869-B7B5-46E8-9CA3-2EC44CCC880D}" dt="2023-02-03T12:42:26.228" v="48" actId="26606"/>
          <ac:spMkLst>
            <pc:docMk/>
            <pc:sldMk cId="2074301504" sldId="265"/>
            <ac:spMk id="61" creationId="{15E3C750-986E-4769-B1AE-49289FBEE757}"/>
          </ac:spMkLst>
        </pc:spChg>
        <pc:spChg chg="add del">
          <ac:chgData name="Samina Nazir" userId="4696eb13-f03f-42f0-b83f-88bce1b22291" providerId="ADAL" clId="{B8F1E869-B7B5-46E8-9CA3-2EC44CCC880D}" dt="2023-02-03T12:42:26.197" v="47" actId="26606"/>
          <ac:spMkLst>
            <pc:docMk/>
            <pc:sldMk cId="2074301504" sldId="265"/>
            <ac:spMk id="66" creationId="{26355CF0-422E-4E6A-95EA-261971F670F4}"/>
          </ac:spMkLst>
        </pc:spChg>
        <pc:spChg chg="add del">
          <ac:chgData name="Samina Nazir" userId="4696eb13-f03f-42f0-b83f-88bce1b22291" providerId="ADAL" clId="{B8F1E869-B7B5-46E8-9CA3-2EC44CCC880D}" dt="2023-02-03T12:42:26.197" v="47" actId="26606"/>
          <ac:spMkLst>
            <pc:docMk/>
            <pc:sldMk cId="2074301504" sldId="265"/>
            <ac:spMk id="68" creationId="{8AA5B50B-519E-4763-9EFB-2C80373D1F75}"/>
          </ac:spMkLst>
        </pc:spChg>
        <pc:spChg chg="add del">
          <ac:chgData name="Samina Nazir" userId="4696eb13-f03f-42f0-b83f-88bce1b22291" providerId="ADAL" clId="{B8F1E869-B7B5-46E8-9CA3-2EC44CCC880D}" dt="2023-02-03T12:42:26.197" v="47" actId="26606"/>
          <ac:spMkLst>
            <pc:docMk/>
            <pc:sldMk cId="2074301504" sldId="265"/>
            <ac:spMk id="70" creationId="{298FD7FF-CB14-4A07-B879-0731A18473E7}"/>
          </ac:spMkLst>
        </pc:spChg>
        <pc:spChg chg="add del">
          <ac:chgData name="Samina Nazir" userId="4696eb13-f03f-42f0-b83f-88bce1b22291" providerId="ADAL" clId="{B8F1E869-B7B5-46E8-9CA3-2EC44CCC880D}" dt="2023-02-03T12:42:26.197" v="47" actId="26606"/>
          <ac:spMkLst>
            <pc:docMk/>
            <pc:sldMk cId="2074301504" sldId="265"/>
            <ac:spMk id="72" creationId="{CA0D5741-1590-4555-A7A7-DC9B4E2EE457}"/>
          </ac:spMkLst>
        </pc:spChg>
        <pc:spChg chg="add del">
          <ac:chgData name="Samina Nazir" userId="4696eb13-f03f-42f0-b83f-88bce1b22291" providerId="ADAL" clId="{B8F1E869-B7B5-46E8-9CA3-2EC44CCC880D}" dt="2023-02-03T12:42:26.197" v="47" actId="26606"/>
          <ac:spMkLst>
            <pc:docMk/>
            <pc:sldMk cId="2074301504" sldId="265"/>
            <ac:spMk id="74" creationId="{3E9C0339-B0D3-40BA-96EF-3C1DB738AE2C}"/>
          </ac:spMkLst>
        </pc:spChg>
        <pc:spChg chg="add del">
          <ac:chgData name="Samina Nazir" userId="4696eb13-f03f-42f0-b83f-88bce1b22291" providerId="ADAL" clId="{B8F1E869-B7B5-46E8-9CA3-2EC44CCC880D}" dt="2023-02-03T12:42:26.197" v="47" actId="26606"/>
          <ac:spMkLst>
            <pc:docMk/>
            <pc:sldMk cId="2074301504" sldId="265"/>
            <ac:spMk id="76" creationId="{A4B9A42A-C5B8-4470-8743-670E34420507}"/>
          </ac:spMkLst>
        </pc:spChg>
        <pc:spChg chg="add del">
          <ac:chgData name="Samina Nazir" userId="4696eb13-f03f-42f0-b83f-88bce1b22291" providerId="ADAL" clId="{B8F1E869-B7B5-46E8-9CA3-2EC44CCC880D}" dt="2023-02-03T12:42:26.197" v="47" actId="26606"/>
          <ac:spMkLst>
            <pc:docMk/>
            <pc:sldMk cId="2074301504" sldId="265"/>
            <ac:spMk id="78" creationId="{EDB12AFC-55F8-4AE8-9351-0F38D0C5DDA4}"/>
          </ac:spMkLst>
        </pc:spChg>
        <pc:spChg chg="add del">
          <ac:chgData name="Samina Nazir" userId="4696eb13-f03f-42f0-b83f-88bce1b22291" providerId="ADAL" clId="{B8F1E869-B7B5-46E8-9CA3-2EC44CCC880D}" dt="2023-02-03T12:42:26.197" v="47" actId="26606"/>
          <ac:spMkLst>
            <pc:docMk/>
            <pc:sldMk cId="2074301504" sldId="265"/>
            <ac:spMk id="80" creationId="{C58506DD-7B3D-4594-846B-F78590BE9FA3}"/>
          </ac:spMkLst>
        </pc:spChg>
        <pc:spChg chg="add del">
          <ac:chgData name="Samina Nazir" userId="4696eb13-f03f-42f0-b83f-88bce1b22291" providerId="ADAL" clId="{B8F1E869-B7B5-46E8-9CA3-2EC44CCC880D}" dt="2023-02-03T12:43:25.444" v="50" actId="700"/>
          <ac:spMkLst>
            <pc:docMk/>
            <pc:sldMk cId="2074301504" sldId="265"/>
            <ac:spMk id="82" creationId="{973272FE-A474-4CAE-8CA2-BCC8B476C3F4}"/>
          </ac:spMkLst>
        </pc:spChg>
        <pc:spChg chg="add del">
          <ac:chgData name="Samina Nazir" userId="4696eb13-f03f-42f0-b83f-88bce1b22291" providerId="ADAL" clId="{B8F1E869-B7B5-46E8-9CA3-2EC44CCC880D}" dt="2023-02-03T12:43:25.444" v="50" actId="700"/>
          <ac:spMkLst>
            <pc:docMk/>
            <pc:sldMk cId="2074301504" sldId="265"/>
            <ac:spMk id="83" creationId="{88294908-8B00-4F58-BBBA-20F71A40AA9E}"/>
          </ac:spMkLst>
        </pc:spChg>
        <pc:spChg chg="add del">
          <ac:chgData name="Samina Nazir" userId="4696eb13-f03f-42f0-b83f-88bce1b22291" providerId="ADAL" clId="{B8F1E869-B7B5-46E8-9CA3-2EC44CCC880D}" dt="2023-02-03T12:43:25.444" v="50" actId="700"/>
          <ac:spMkLst>
            <pc:docMk/>
            <pc:sldMk cId="2074301504" sldId="265"/>
            <ac:spMk id="84" creationId="{E07981EA-05A6-437C-88D7-B377B92B031D}"/>
          </ac:spMkLst>
        </pc:spChg>
        <pc:spChg chg="add del">
          <ac:chgData name="Samina Nazir" userId="4696eb13-f03f-42f0-b83f-88bce1b22291" providerId="ADAL" clId="{B8F1E869-B7B5-46E8-9CA3-2EC44CCC880D}" dt="2023-02-03T12:43:25.444" v="50" actId="700"/>
          <ac:spMkLst>
            <pc:docMk/>
            <pc:sldMk cId="2074301504" sldId="265"/>
            <ac:spMk id="85" creationId="{4364C879-1404-4203-8E9D-CC5DE0A621A2}"/>
          </ac:spMkLst>
        </pc:spChg>
        <pc:spChg chg="add del">
          <ac:chgData name="Samina Nazir" userId="4696eb13-f03f-42f0-b83f-88bce1b22291" providerId="ADAL" clId="{B8F1E869-B7B5-46E8-9CA3-2EC44CCC880D}" dt="2023-02-03T12:43:25.444" v="50" actId="700"/>
          <ac:spMkLst>
            <pc:docMk/>
            <pc:sldMk cId="2074301504" sldId="265"/>
            <ac:spMk id="86" creationId="{15E3C750-986E-4769-B1AE-49289FBEE757}"/>
          </ac:spMkLst>
        </pc:spChg>
        <pc:spChg chg="add del">
          <ac:chgData name="Samina Nazir" userId="4696eb13-f03f-42f0-b83f-88bce1b22291" providerId="ADAL" clId="{B8F1E869-B7B5-46E8-9CA3-2EC44CCC880D}" dt="2023-02-03T12:43:25.444" v="50" actId="700"/>
          <ac:spMkLst>
            <pc:docMk/>
            <pc:sldMk cId="2074301504" sldId="265"/>
            <ac:spMk id="87" creationId="{84617302-4B0D-4351-A6BB-6F0930D943AC}"/>
          </ac:spMkLst>
        </pc:spChg>
        <pc:spChg chg="add del">
          <ac:chgData name="Samina Nazir" userId="4696eb13-f03f-42f0-b83f-88bce1b22291" providerId="ADAL" clId="{B8F1E869-B7B5-46E8-9CA3-2EC44CCC880D}" dt="2023-02-03T12:43:25.444" v="50" actId="700"/>
          <ac:spMkLst>
            <pc:docMk/>
            <pc:sldMk cId="2074301504" sldId="265"/>
            <ac:spMk id="88" creationId="{DA2C7802-C2E0-4218-8F89-8DD7CCD2CD1C}"/>
          </ac:spMkLst>
        </pc:spChg>
        <pc:spChg chg="add del">
          <ac:chgData name="Samina Nazir" userId="4696eb13-f03f-42f0-b83f-88bce1b22291" providerId="ADAL" clId="{B8F1E869-B7B5-46E8-9CA3-2EC44CCC880D}" dt="2023-02-03T12:43:25.444" v="50" actId="700"/>
          <ac:spMkLst>
            <pc:docMk/>
            <pc:sldMk cId="2074301504" sldId="265"/>
            <ac:spMk id="89" creationId="{A6D7111A-21E5-4EE9-8A78-10E5530F0116}"/>
          </ac:spMkLst>
        </pc:spChg>
        <pc:spChg chg="add del">
          <ac:chgData name="Samina Nazir" userId="4696eb13-f03f-42f0-b83f-88bce1b22291" providerId="ADAL" clId="{B8F1E869-B7B5-46E8-9CA3-2EC44CCC880D}" dt="2023-02-03T12:43:25.444" v="50" actId="700"/>
          <ac:spMkLst>
            <pc:docMk/>
            <pc:sldMk cId="2074301504" sldId="265"/>
            <ac:spMk id="90" creationId="{A3969E80-A77B-49FC-9122-D89AFD5EE118}"/>
          </ac:spMkLst>
        </pc:spChg>
        <pc:spChg chg="add del">
          <ac:chgData name="Samina Nazir" userId="4696eb13-f03f-42f0-b83f-88bce1b22291" providerId="ADAL" clId="{B8F1E869-B7B5-46E8-9CA3-2EC44CCC880D}" dt="2023-02-03T12:43:25.444" v="50" actId="700"/>
          <ac:spMkLst>
            <pc:docMk/>
            <pc:sldMk cId="2074301504" sldId="265"/>
            <ac:spMk id="91" creationId="{1849CA57-76BD-4CF2-80BA-D7A46A01B7B1}"/>
          </ac:spMkLst>
        </pc:spChg>
        <pc:spChg chg="add del">
          <ac:chgData name="Samina Nazir" userId="4696eb13-f03f-42f0-b83f-88bce1b22291" providerId="ADAL" clId="{B8F1E869-B7B5-46E8-9CA3-2EC44CCC880D}" dt="2023-02-03T12:43:25.444" v="50" actId="700"/>
          <ac:spMkLst>
            <pc:docMk/>
            <pc:sldMk cId="2074301504" sldId="265"/>
            <ac:spMk id="92" creationId="{35E9085E-E730-4768-83D4-6CB7E9897153}"/>
          </ac:spMkLst>
        </pc:spChg>
        <pc:grpChg chg="add del">
          <ac:chgData name="Samina Nazir" userId="4696eb13-f03f-42f0-b83f-88bce1b22291" providerId="ADAL" clId="{B8F1E869-B7B5-46E8-9CA3-2EC44CCC880D}" dt="2023-02-03T12:41:59.202" v="45" actId="26606"/>
          <ac:grpSpMkLst>
            <pc:docMk/>
            <pc:sldMk cId="2074301504" sldId="265"/>
            <ac:grpSpMk id="32" creationId="{5FE9FE4C-C9E0-4C54-8010-EA9D29CD4D59}"/>
          </ac:grpSpMkLst>
        </pc:grpChg>
        <pc:picChg chg="add del mod ord">
          <ac:chgData name="Samina Nazir" userId="4696eb13-f03f-42f0-b83f-88bce1b22291" providerId="ADAL" clId="{B8F1E869-B7B5-46E8-9CA3-2EC44CCC880D}" dt="2023-02-03T12:36:45.575" v="9" actId="21"/>
          <ac:picMkLst>
            <pc:docMk/>
            <pc:sldMk cId="2074301504" sldId="265"/>
            <ac:picMk id="4" creationId="{D8838884-9C02-DEAA-6BD6-9982852EB2C2}"/>
          </ac:picMkLst>
        </pc:picChg>
        <pc:picChg chg="add del mod">
          <ac:chgData name="Samina Nazir" userId="4696eb13-f03f-42f0-b83f-88bce1b22291" providerId="ADAL" clId="{B8F1E869-B7B5-46E8-9CA3-2EC44CCC880D}" dt="2023-02-03T12:41:54.904" v="44" actId="478"/>
          <ac:picMkLst>
            <pc:docMk/>
            <pc:sldMk cId="2074301504" sldId="265"/>
            <ac:picMk id="5" creationId="{A01AA98A-D7B3-B08C-3435-AE4E19780B41}"/>
          </ac:picMkLst>
        </pc:picChg>
        <pc:picChg chg="del">
          <ac:chgData name="Samina Nazir" userId="4696eb13-f03f-42f0-b83f-88bce1b22291" providerId="ADAL" clId="{B8F1E869-B7B5-46E8-9CA3-2EC44CCC880D}" dt="2023-02-03T12:33:46.598" v="0" actId="21"/>
          <ac:picMkLst>
            <pc:docMk/>
            <pc:sldMk cId="2074301504" sldId="265"/>
            <ac:picMk id="5" creationId="{C5C88F3F-D260-6B80-A245-68547A0B4DF6}"/>
          </ac:picMkLst>
        </pc:picChg>
        <pc:picChg chg="add del mod">
          <ac:chgData name="Samina Nazir" userId="4696eb13-f03f-42f0-b83f-88bce1b22291" providerId="ADAL" clId="{B8F1E869-B7B5-46E8-9CA3-2EC44CCC880D}" dt="2023-02-03T12:37:28.085" v="13" actId="478"/>
          <ac:picMkLst>
            <pc:docMk/>
            <pc:sldMk cId="2074301504" sldId="265"/>
            <ac:picMk id="7" creationId="{F9D6D2EE-A3C7-AFF2-A978-A030BA469C43}"/>
          </ac:picMkLst>
        </pc:picChg>
        <pc:picChg chg="add del mod">
          <ac:chgData name="Samina Nazir" userId="4696eb13-f03f-42f0-b83f-88bce1b22291" providerId="ADAL" clId="{B8F1E869-B7B5-46E8-9CA3-2EC44CCC880D}" dt="2023-02-03T12:45:33.003" v="78" actId="478"/>
          <ac:picMkLst>
            <pc:docMk/>
            <pc:sldMk cId="2074301504" sldId="265"/>
            <ac:picMk id="9" creationId="{D6BD320B-268C-EFA1-6581-9898CF094B8F}"/>
          </ac:picMkLst>
        </pc:picChg>
        <pc:picChg chg="add del mod">
          <ac:chgData name="Samina Nazir" userId="4696eb13-f03f-42f0-b83f-88bce1b22291" providerId="ADAL" clId="{B8F1E869-B7B5-46E8-9CA3-2EC44CCC880D}" dt="2023-02-03T12:46:48.254" v="90" actId="21"/>
          <ac:picMkLst>
            <pc:docMk/>
            <pc:sldMk cId="2074301504" sldId="265"/>
            <ac:picMk id="14" creationId="{68CDB91B-BF41-C172-2255-C8F21D1BE681}"/>
          </ac:picMkLst>
        </pc:picChg>
        <pc:picChg chg="add del mod">
          <ac:chgData name="Samina Nazir" userId="4696eb13-f03f-42f0-b83f-88bce1b22291" providerId="ADAL" clId="{B8F1E869-B7B5-46E8-9CA3-2EC44CCC880D}" dt="2023-02-03T12:48:38.839" v="120" actId="21"/>
          <ac:picMkLst>
            <pc:docMk/>
            <pc:sldMk cId="2074301504" sldId="265"/>
            <ac:picMk id="19" creationId="{E1240263-C18F-359B-6721-96564180AF02}"/>
          </ac:picMkLst>
        </pc:picChg>
        <pc:picChg chg="add del mod">
          <ac:chgData name="Samina Nazir" userId="4696eb13-f03f-42f0-b83f-88bce1b22291" providerId="ADAL" clId="{B8F1E869-B7B5-46E8-9CA3-2EC44CCC880D}" dt="2023-02-03T12:52:45.516" v="172" actId="21"/>
          <ac:picMkLst>
            <pc:docMk/>
            <pc:sldMk cId="2074301504" sldId="265"/>
            <ac:picMk id="25" creationId="{447F5001-4081-7A09-8A30-AB866460660F}"/>
          </ac:picMkLst>
        </pc:picChg>
        <pc:picChg chg="add del mod">
          <ac:chgData name="Samina Nazir" userId="4696eb13-f03f-42f0-b83f-88bce1b22291" providerId="ADAL" clId="{B8F1E869-B7B5-46E8-9CA3-2EC44CCC880D}" dt="2023-02-03T20:38:46.908" v="664" actId="21"/>
          <ac:picMkLst>
            <pc:docMk/>
            <pc:sldMk cId="2074301504" sldId="265"/>
            <ac:picMk id="38" creationId="{AB52C98E-91D6-D2B2-FFA9-732EBA774EAB}"/>
          </ac:picMkLst>
        </pc:picChg>
        <pc:cxnChg chg="add">
          <ac:chgData name="Samina Nazir" userId="4696eb13-f03f-42f0-b83f-88bce1b22291" providerId="ADAL" clId="{B8F1E869-B7B5-46E8-9CA3-2EC44CCC880D}" dt="2023-02-03T20:42:00.016" v="696" actId="26606"/>
          <ac:cxnSpMkLst>
            <pc:docMk/>
            <pc:sldMk cId="2074301504" sldId="265"/>
            <ac:cxnSpMk id="46" creationId="{1F16A8D4-FE87-4604-88B2-394B5D1EB437}"/>
          </ac:cxnSpMkLst>
        </pc:cxnChg>
      </pc:sldChg>
      <pc:sldChg chg="addSp delSp modSp new mod ord setBg modClrScheme modAnim delDesignElem chgLayout">
        <pc:chgData name="Samina Nazir" userId="4696eb13-f03f-42f0-b83f-88bce1b22291" providerId="ADAL" clId="{B8F1E869-B7B5-46E8-9CA3-2EC44CCC880D}" dt="2023-02-13T00:38:07.431" v="8533"/>
        <pc:sldMkLst>
          <pc:docMk/>
          <pc:sldMk cId="2524215017" sldId="266"/>
        </pc:sldMkLst>
        <pc:spChg chg="mod ord">
          <ac:chgData name="Samina Nazir" userId="4696eb13-f03f-42f0-b83f-88bce1b22291" providerId="ADAL" clId="{B8F1E869-B7B5-46E8-9CA3-2EC44CCC880D}" dt="2023-02-09T23:26:42.234" v="6489" actId="115"/>
          <ac:spMkLst>
            <pc:docMk/>
            <pc:sldMk cId="2524215017" sldId="266"/>
            <ac:spMk id="2" creationId="{E5983D9C-BC3D-A602-20A6-908CBB3E7692}"/>
          </ac:spMkLst>
        </pc:spChg>
        <pc:spChg chg="del">
          <ac:chgData name="Samina Nazir" userId="4696eb13-f03f-42f0-b83f-88bce1b22291" providerId="ADAL" clId="{B8F1E869-B7B5-46E8-9CA3-2EC44CCC880D}" dt="2023-02-03T20:39:33.192" v="666" actId="26606"/>
          <ac:spMkLst>
            <pc:docMk/>
            <pc:sldMk cId="2524215017" sldId="266"/>
            <ac:spMk id="3" creationId="{BA5F88D5-8544-E414-0CF7-137BA0FE7968}"/>
          </ac:spMkLst>
        </pc:spChg>
        <pc:spChg chg="add del mod">
          <ac:chgData name="Samina Nazir" userId="4696eb13-f03f-42f0-b83f-88bce1b22291" providerId="ADAL" clId="{B8F1E869-B7B5-46E8-9CA3-2EC44CCC880D}" dt="2023-02-06T23:25:18.748" v="2447"/>
          <ac:spMkLst>
            <pc:docMk/>
            <pc:sldMk cId="2524215017" sldId="266"/>
            <ac:spMk id="4" creationId="{3A8D10A5-DC83-8E8D-82AE-50F2D4187949}"/>
          </ac:spMkLst>
        </pc:spChg>
        <pc:spChg chg="add del mod ord">
          <ac:chgData name="Samina Nazir" userId="4696eb13-f03f-42f0-b83f-88bce1b22291" providerId="ADAL" clId="{B8F1E869-B7B5-46E8-9CA3-2EC44CCC880D}" dt="2023-02-06T23:25:08.970" v="2442" actId="700"/>
          <ac:spMkLst>
            <pc:docMk/>
            <pc:sldMk cId="2524215017" sldId="266"/>
            <ac:spMk id="5" creationId="{C8262280-DD20-28A0-E061-A0A464B171E3}"/>
          </ac:spMkLst>
        </pc:spChg>
        <pc:spChg chg="add del mod ord">
          <ac:chgData name="Samina Nazir" userId="4696eb13-f03f-42f0-b83f-88bce1b22291" providerId="ADAL" clId="{B8F1E869-B7B5-46E8-9CA3-2EC44CCC880D}" dt="2023-02-06T23:25:08.970" v="2442" actId="700"/>
          <ac:spMkLst>
            <pc:docMk/>
            <pc:sldMk cId="2524215017" sldId="266"/>
            <ac:spMk id="6" creationId="{03964F68-3121-9F84-98D3-6D2FFA321059}"/>
          </ac:spMkLst>
        </pc:spChg>
        <pc:spChg chg="add del mod">
          <ac:chgData name="Samina Nazir" userId="4696eb13-f03f-42f0-b83f-88bce1b22291" providerId="ADAL" clId="{B8F1E869-B7B5-46E8-9CA3-2EC44CCC880D}" dt="2023-02-06T23:25:18.748" v="2445" actId="478"/>
          <ac:spMkLst>
            <pc:docMk/>
            <pc:sldMk cId="2524215017" sldId="266"/>
            <ac:spMk id="7" creationId="{AC5AC488-1274-2CAB-6420-763080EAEF6D}"/>
          </ac:spMkLst>
        </pc:spChg>
        <pc:spChg chg="add del">
          <ac:chgData name="Samina Nazir" userId="4696eb13-f03f-42f0-b83f-88bce1b22291" providerId="ADAL" clId="{B8F1E869-B7B5-46E8-9CA3-2EC44CCC880D}" dt="2023-02-06T23:25:08.970" v="2442" actId="700"/>
          <ac:spMkLst>
            <pc:docMk/>
            <pc:sldMk cId="2524215017" sldId="266"/>
            <ac:spMk id="8" creationId="{D55CD764-972B-4CA5-A885-53E55C63E174}"/>
          </ac:spMkLst>
        </pc:spChg>
        <pc:spChg chg="add mod">
          <ac:chgData name="Samina Nazir" userId="4696eb13-f03f-42f0-b83f-88bce1b22291" providerId="ADAL" clId="{B8F1E869-B7B5-46E8-9CA3-2EC44CCC880D}" dt="2023-02-13T00:34:59.506" v="8511" actId="1076"/>
          <ac:spMkLst>
            <pc:docMk/>
            <pc:sldMk cId="2524215017" sldId="266"/>
            <ac:spMk id="9" creationId="{D3793735-AB8A-3E81-CDF4-D5DDB1FA161D}"/>
          </ac:spMkLst>
        </pc:spChg>
        <pc:spChg chg="add del">
          <ac:chgData name="Samina Nazir" userId="4696eb13-f03f-42f0-b83f-88bce1b22291" providerId="ADAL" clId="{B8F1E869-B7B5-46E8-9CA3-2EC44CCC880D}" dt="2023-02-06T23:25:08.970" v="2442" actId="700"/>
          <ac:spMkLst>
            <pc:docMk/>
            <pc:sldMk cId="2524215017" sldId="266"/>
            <ac:spMk id="10" creationId="{34165AB3-7006-4430-BCE3-25476BE13322}"/>
          </ac:spMkLst>
        </pc:spChg>
        <pc:spChg chg="add mod">
          <ac:chgData name="Samina Nazir" userId="4696eb13-f03f-42f0-b83f-88bce1b22291" providerId="ADAL" clId="{B8F1E869-B7B5-46E8-9CA3-2EC44CCC880D}" dt="2023-02-06T23:35:27.463" v="2707" actId="1076"/>
          <ac:spMkLst>
            <pc:docMk/>
            <pc:sldMk cId="2524215017" sldId="266"/>
            <ac:spMk id="11" creationId="{9AA56EF9-57F4-57E4-46AC-CA6EDFE8C959}"/>
          </ac:spMkLst>
        </pc:spChg>
        <pc:spChg chg="add del">
          <ac:chgData name="Samina Nazir" userId="4696eb13-f03f-42f0-b83f-88bce1b22291" providerId="ADAL" clId="{B8F1E869-B7B5-46E8-9CA3-2EC44CCC880D}" dt="2023-02-06T23:25:08.970" v="2442" actId="700"/>
          <ac:spMkLst>
            <pc:docMk/>
            <pc:sldMk cId="2524215017" sldId="266"/>
            <ac:spMk id="34" creationId="{E3E51905-F374-4E1A-97CF-B741584B74D5}"/>
          </ac:spMkLst>
        </pc:spChg>
        <pc:spChg chg="add mod">
          <ac:chgData name="Samina Nazir" userId="4696eb13-f03f-42f0-b83f-88bce1b22291" providerId="ADAL" clId="{B8F1E869-B7B5-46E8-9CA3-2EC44CCC880D}" dt="2023-02-07T22:08:16.042" v="3990" actId="1076"/>
          <ac:spMkLst>
            <pc:docMk/>
            <pc:sldMk cId="2524215017" sldId="266"/>
            <ac:spMk id="36" creationId="{C78A27AF-A102-78F4-AADB-5917047A8BCF}"/>
          </ac:spMkLst>
        </pc:spChg>
        <pc:spChg chg="add mod">
          <ac:chgData name="Samina Nazir" userId="4696eb13-f03f-42f0-b83f-88bce1b22291" providerId="ADAL" clId="{B8F1E869-B7B5-46E8-9CA3-2EC44CCC880D}" dt="2023-02-13T00:37:55.147" v="8532" actId="1076"/>
          <ac:spMkLst>
            <pc:docMk/>
            <pc:sldMk cId="2524215017" sldId="266"/>
            <ac:spMk id="37" creationId="{50EB0F98-FC37-821B-D4C1-0568E4E3A802}"/>
          </ac:spMkLst>
        </pc:spChg>
        <pc:spChg chg="add del mod">
          <ac:chgData name="Samina Nazir" userId="4696eb13-f03f-42f0-b83f-88bce1b22291" providerId="ADAL" clId="{B8F1E869-B7B5-46E8-9CA3-2EC44CCC880D}" dt="2023-02-12T21:21:10.310" v="7315" actId="21"/>
          <ac:spMkLst>
            <pc:docMk/>
            <pc:sldMk cId="2524215017" sldId="266"/>
            <ac:spMk id="40" creationId="{CB520E95-AF7F-1B94-DDAE-56A65CE72564}"/>
          </ac:spMkLst>
        </pc:spChg>
        <pc:grpChg chg="add del">
          <ac:chgData name="Samina Nazir" userId="4696eb13-f03f-42f0-b83f-88bce1b22291" providerId="ADAL" clId="{B8F1E869-B7B5-46E8-9CA3-2EC44CCC880D}" dt="2023-02-06T23:25:08.970" v="2442" actId="700"/>
          <ac:grpSpMkLst>
            <pc:docMk/>
            <pc:sldMk cId="2524215017" sldId="266"/>
            <ac:grpSpMk id="12" creationId="{33781BED-7062-43F1-9C5B-786DF637BC07}"/>
          </ac:grpSpMkLst>
        </pc:grpChg>
        <pc:picChg chg="add mod">
          <ac:chgData name="Samina Nazir" userId="4696eb13-f03f-42f0-b83f-88bce1b22291" providerId="ADAL" clId="{B8F1E869-B7B5-46E8-9CA3-2EC44CCC880D}" dt="2023-02-06T23:35:40.988" v="2710" actId="1076"/>
          <ac:picMkLst>
            <pc:docMk/>
            <pc:sldMk cId="2524215017" sldId="266"/>
            <ac:picMk id="35" creationId="{E02B56CC-6ADA-1713-4465-B0D574755867}"/>
          </ac:picMkLst>
        </pc:picChg>
        <pc:picChg chg="add mod">
          <ac:chgData name="Samina Nazir" userId="4696eb13-f03f-42f0-b83f-88bce1b22291" providerId="ADAL" clId="{B8F1E869-B7B5-46E8-9CA3-2EC44CCC880D}" dt="2023-02-07T22:08:39.947" v="3992" actId="14100"/>
          <ac:picMkLst>
            <pc:docMk/>
            <pc:sldMk cId="2524215017" sldId="266"/>
            <ac:picMk id="39" creationId="{CDEBB6C7-78F4-3DB9-485E-1BB412377A0A}"/>
          </ac:picMkLst>
        </pc:picChg>
      </pc:sldChg>
      <pc:sldChg chg="addSp delSp modSp new mod setBg">
        <pc:chgData name="Samina Nazir" userId="4696eb13-f03f-42f0-b83f-88bce1b22291" providerId="ADAL" clId="{B8F1E869-B7B5-46E8-9CA3-2EC44CCC880D}" dt="2023-02-15T00:07:48.672" v="10769" actId="1076"/>
        <pc:sldMkLst>
          <pc:docMk/>
          <pc:sldMk cId="4020222226" sldId="267"/>
        </pc:sldMkLst>
        <pc:spChg chg="mod">
          <ac:chgData name="Samina Nazir" userId="4696eb13-f03f-42f0-b83f-88bce1b22291" providerId="ADAL" clId="{B8F1E869-B7B5-46E8-9CA3-2EC44CCC880D}" dt="2023-02-14T23:28:28.881" v="10357" actId="115"/>
          <ac:spMkLst>
            <pc:docMk/>
            <pc:sldMk cId="4020222226" sldId="267"/>
            <ac:spMk id="2" creationId="{CA595235-D7F2-3331-B742-C2CECF6CA2DD}"/>
          </ac:spMkLst>
        </pc:spChg>
        <pc:spChg chg="mod">
          <ac:chgData name="Samina Nazir" userId="4696eb13-f03f-42f0-b83f-88bce1b22291" providerId="ADAL" clId="{B8F1E869-B7B5-46E8-9CA3-2EC44CCC880D}" dt="2023-02-15T00:07:48.672" v="10769" actId="1076"/>
          <ac:spMkLst>
            <pc:docMk/>
            <pc:sldMk cId="4020222226" sldId="267"/>
            <ac:spMk id="3" creationId="{F5B49637-CC09-5D10-F085-409C6D43BF4C}"/>
          </ac:spMkLst>
        </pc:spChg>
        <pc:spChg chg="add del">
          <ac:chgData name="Samina Nazir" userId="4696eb13-f03f-42f0-b83f-88bce1b22291" providerId="ADAL" clId="{B8F1E869-B7B5-46E8-9CA3-2EC44CCC880D}" dt="2023-02-03T21:19:56.347" v="1088" actId="26606"/>
          <ac:spMkLst>
            <pc:docMk/>
            <pc:sldMk cId="4020222226" sldId="267"/>
            <ac:spMk id="8" creationId="{827B839B-9ADE-406B-8590-F1CAEDED45A1}"/>
          </ac:spMkLst>
        </pc:spChg>
        <pc:spChg chg="add del">
          <ac:chgData name="Samina Nazir" userId="4696eb13-f03f-42f0-b83f-88bce1b22291" providerId="ADAL" clId="{B8F1E869-B7B5-46E8-9CA3-2EC44CCC880D}" dt="2023-02-03T21:19:56.347" v="1088" actId="26606"/>
          <ac:spMkLst>
            <pc:docMk/>
            <pc:sldMk cId="4020222226" sldId="267"/>
            <ac:spMk id="10" creationId="{CFE45BF0-46DB-408C-B5F7-7B11716805D4}"/>
          </ac:spMkLst>
        </pc:spChg>
        <pc:spChg chg="add del">
          <ac:chgData name="Samina Nazir" userId="4696eb13-f03f-42f0-b83f-88bce1b22291" providerId="ADAL" clId="{B8F1E869-B7B5-46E8-9CA3-2EC44CCC880D}" dt="2023-02-03T21:19:56.347" v="1088" actId="26606"/>
          <ac:spMkLst>
            <pc:docMk/>
            <pc:sldMk cId="4020222226" sldId="267"/>
            <ac:spMk id="12" creationId="{2AEBC8F2-97B1-41B4-93F1-2D289E197FBA}"/>
          </ac:spMkLst>
        </pc:spChg>
        <pc:spChg chg="add del">
          <ac:chgData name="Samina Nazir" userId="4696eb13-f03f-42f0-b83f-88bce1b22291" providerId="ADAL" clId="{B8F1E869-B7B5-46E8-9CA3-2EC44CCC880D}" dt="2023-02-03T21:19:56.347" v="1088" actId="26606"/>
          <ac:spMkLst>
            <pc:docMk/>
            <pc:sldMk cId="4020222226" sldId="267"/>
            <ac:spMk id="14" creationId="{472E3A19-F5D5-48FC-BB9C-48C2F68F598B}"/>
          </ac:spMkLst>
        </pc:spChg>
        <pc:spChg chg="add del">
          <ac:chgData name="Samina Nazir" userId="4696eb13-f03f-42f0-b83f-88bce1b22291" providerId="ADAL" clId="{B8F1E869-B7B5-46E8-9CA3-2EC44CCC880D}" dt="2023-02-03T21:19:56.347" v="1088" actId="26606"/>
          <ac:spMkLst>
            <pc:docMk/>
            <pc:sldMk cId="4020222226" sldId="267"/>
            <ac:spMk id="16" creationId="{7A62E32F-BB65-43A8-8EB5-92346890E549}"/>
          </ac:spMkLst>
        </pc:spChg>
        <pc:spChg chg="add del">
          <ac:chgData name="Samina Nazir" userId="4696eb13-f03f-42f0-b83f-88bce1b22291" providerId="ADAL" clId="{B8F1E869-B7B5-46E8-9CA3-2EC44CCC880D}" dt="2023-02-03T21:19:56.347" v="1088" actId="26606"/>
          <ac:spMkLst>
            <pc:docMk/>
            <pc:sldMk cId="4020222226" sldId="267"/>
            <ac:spMk id="18" creationId="{14E91B64-9FCC-451E-AFB4-A827D6329367}"/>
          </ac:spMkLst>
        </pc:spChg>
        <pc:spChg chg="add del">
          <ac:chgData name="Samina Nazir" userId="4696eb13-f03f-42f0-b83f-88bce1b22291" providerId="ADAL" clId="{B8F1E869-B7B5-46E8-9CA3-2EC44CCC880D}" dt="2023-02-03T21:19:44.736" v="1085" actId="26606"/>
          <ac:spMkLst>
            <pc:docMk/>
            <pc:sldMk cId="4020222226" sldId="267"/>
            <ac:spMk id="23" creationId="{64F519EA-836C-4E21-87EE-CE7AB018636F}"/>
          </ac:spMkLst>
        </pc:spChg>
        <pc:spChg chg="add del">
          <ac:chgData name="Samina Nazir" userId="4696eb13-f03f-42f0-b83f-88bce1b22291" providerId="ADAL" clId="{B8F1E869-B7B5-46E8-9CA3-2EC44CCC880D}" dt="2023-02-03T21:19:44.736" v="1085" actId="26606"/>
          <ac:spMkLst>
            <pc:docMk/>
            <pc:sldMk cId="4020222226" sldId="267"/>
            <ac:spMk id="25" creationId="{E3E51905-F374-4E1A-97CF-B741584B74D5}"/>
          </ac:spMkLst>
        </pc:spChg>
        <pc:spChg chg="add del">
          <ac:chgData name="Samina Nazir" userId="4696eb13-f03f-42f0-b83f-88bce1b22291" providerId="ADAL" clId="{B8F1E869-B7B5-46E8-9CA3-2EC44CCC880D}" dt="2023-02-03T21:19:44.736" v="1085" actId="26606"/>
          <ac:spMkLst>
            <pc:docMk/>
            <pc:sldMk cId="4020222226" sldId="267"/>
            <ac:spMk id="27" creationId="{A210685A-6235-45A7-850D-A6F555466EF7}"/>
          </ac:spMkLst>
        </pc:spChg>
        <pc:spChg chg="add del">
          <ac:chgData name="Samina Nazir" userId="4696eb13-f03f-42f0-b83f-88bce1b22291" providerId="ADAL" clId="{B8F1E869-B7B5-46E8-9CA3-2EC44CCC880D}" dt="2023-02-03T21:19:56.338" v="1087" actId="26606"/>
          <ac:spMkLst>
            <pc:docMk/>
            <pc:sldMk cId="4020222226" sldId="267"/>
            <ac:spMk id="56" creationId="{327D73B4-9F5C-4A64-A179-51B9500CB8B5}"/>
          </ac:spMkLst>
        </pc:spChg>
        <pc:spChg chg="add del">
          <ac:chgData name="Samina Nazir" userId="4696eb13-f03f-42f0-b83f-88bce1b22291" providerId="ADAL" clId="{B8F1E869-B7B5-46E8-9CA3-2EC44CCC880D}" dt="2023-02-03T21:19:56.338" v="1087" actId="26606"/>
          <ac:spMkLst>
            <pc:docMk/>
            <pc:sldMk cId="4020222226" sldId="267"/>
            <ac:spMk id="57" creationId="{C1F06963-6374-4B48-844F-071A9BAAAE02}"/>
          </ac:spMkLst>
        </pc:spChg>
        <pc:spChg chg="add del">
          <ac:chgData name="Samina Nazir" userId="4696eb13-f03f-42f0-b83f-88bce1b22291" providerId="ADAL" clId="{B8F1E869-B7B5-46E8-9CA3-2EC44CCC880D}" dt="2023-02-03T21:19:56.338" v="1087" actId="26606"/>
          <ac:spMkLst>
            <pc:docMk/>
            <pc:sldMk cId="4020222226" sldId="267"/>
            <ac:spMk id="58" creationId="{6CB927A4-E432-4310-9CD5-E89FF5063179}"/>
          </ac:spMkLst>
        </pc:spChg>
        <pc:spChg chg="add del">
          <ac:chgData name="Samina Nazir" userId="4696eb13-f03f-42f0-b83f-88bce1b22291" providerId="ADAL" clId="{B8F1E869-B7B5-46E8-9CA3-2EC44CCC880D}" dt="2023-02-03T21:19:56.338" v="1087" actId="26606"/>
          <ac:spMkLst>
            <pc:docMk/>
            <pc:sldMk cId="4020222226" sldId="267"/>
            <ac:spMk id="59" creationId="{1453BF6C-B012-48B7-B4E8-6D7AC7C27D02}"/>
          </ac:spMkLst>
        </pc:spChg>
        <pc:spChg chg="add del">
          <ac:chgData name="Samina Nazir" userId="4696eb13-f03f-42f0-b83f-88bce1b22291" providerId="ADAL" clId="{B8F1E869-B7B5-46E8-9CA3-2EC44CCC880D}" dt="2023-02-03T21:19:56.338" v="1087" actId="26606"/>
          <ac:spMkLst>
            <pc:docMk/>
            <pc:sldMk cId="4020222226" sldId="267"/>
            <ac:spMk id="60" creationId="{E3020543-B24B-4EC4-8FFC-8DD88EEA91A8}"/>
          </ac:spMkLst>
        </pc:spChg>
        <pc:spChg chg="add">
          <ac:chgData name="Samina Nazir" userId="4696eb13-f03f-42f0-b83f-88bce1b22291" providerId="ADAL" clId="{B8F1E869-B7B5-46E8-9CA3-2EC44CCC880D}" dt="2023-02-03T21:19:56.347" v="1088" actId="26606"/>
          <ac:spMkLst>
            <pc:docMk/>
            <pc:sldMk cId="4020222226" sldId="267"/>
            <ac:spMk id="63" creationId="{777A147A-9ED8-46B4-8660-1B3C2AA880B5}"/>
          </ac:spMkLst>
        </pc:spChg>
        <pc:spChg chg="add">
          <ac:chgData name="Samina Nazir" userId="4696eb13-f03f-42f0-b83f-88bce1b22291" providerId="ADAL" clId="{B8F1E869-B7B5-46E8-9CA3-2EC44CCC880D}" dt="2023-02-03T21:19:56.347" v="1088" actId="26606"/>
          <ac:spMkLst>
            <pc:docMk/>
            <pc:sldMk cId="4020222226" sldId="267"/>
            <ac:spMk id="64" creationId="{5D6C15A0-C087-4593-8414-2B4EC1CDC3DE}"/>
          </ac:spMkLst>
        </pc:spChg>
        <pc:grpChg chg="add del">
          <ac:chgData name="Samina Nazir" userId="4696eb13-f03f-42f0-b83f-88bce1b22291" providerId="ADAL" clId="{B8F1E869-B7B5-46E8-9CA3-2EC44CCC880D}" dt="2023-02-03T21:19:44.736" v="1085" actId="26606"/>
          <ac:grpSpMkLst>
            <pc:docMk/>
            <pc:sldMk cId="4020222226" sldId="267"/>
            <ac:grpSpMk id="29" creationId="{C833A70A-9722-46F0-A5EB-C72F78747079}"/>
          </ac:grpSpMkLst>
        </pc:grpChg>
        <pc:cxnChg chg="add del">
          <ac:chgData name="Samina Nazir" userId="4696eb13-f03f-42f0-b83f-88bce1b22291" providerId="ADAL" clId="{B8F1E869-B7B5-46E8-9CA3-2EC44CCC880D}" dt="2023-02-03T21:19:56.338" v="1087" actId="26606"/>
          <ac:cxnSpMkLst>
            <pc:docMk/>
            <pc:sldMk cId="4020222226" sldId="267"/>
            <ac:cxnSpMk id="61" creationId="{C49DA8F6-BCC1-4447-B54C-57856834B94B}"/>
          </ac:cxnSpMkLst>
        </pc:cxnChg>
      </pc:sldChg>
      <pc:sldChg chg="addSp delSp modSp new mod ord setBg modAnim">
        <pc:chgData name="Samina Nazir" userId="4696eb13-f03f-42f0-b83f-88bce1b22291" providerId="ADAL" clId="{B8F1E869-B7B5-46E8-9CA3-2EC44CCC880D}" dt="2023-02-14T23:28:07.467" v="10356" actId="115"/>
        <pc:sldMkLst>
          <pc:docMk/>
          <pc:sldMk cId="4203196996" sldId="268"/>
        </pc:sldMkLst>
        <pc:spChg chg="del mod">
          <ac:chgData name="Samina Nazir" userId="4696eb13-f03f-42f0-b83f-88bce1b22291" providerId="ADAL" clId="{B8F1E869-B7B5-46E8-9CA3-2EC44CCC880D}" dt="2023-02-03T21:17:11.009" v="1066" actId="478"/>
          <ac:spMkLst>
            <pc:docMk/>
            <pc:sldMk cId="4203196996" sldId="268"/>
            <ac:spMk id="2" creationId="{0C78C4AB-A921-4931-1147-2F67B0006814}"/>
          </ac:spMkLst>
        </pc:spChg>
        <pc:spChg chg="del">
          <ac:chgData name="Samina Nazir" userId="4696eb13-f03f-42f0-b83f-88bce1b22291" providerId="ADAL" clId="{B8F1E869-B7B5-46E8-9CA3-2EC44CCC880D}" dt="2023-02-03T21:16:17.262" v="1065" actId="26606"/>
          <ac:spMkLst>
            <pc:docMk/>
            <pc:sldMk cId="4203196996" sldId="268"/>
            <ac:spMk id="3" creationId="{297C67F4-F552-8A8F-7423-878DCCA9ED2D}"/>
          </ac:spMkLst>
        </pc:spChg>
        <pc:spChg chg="del mod">
          <ac:chgData name="Samina Nazir" userId="4696eb13-f03f-42f0-b83f-88bce1b22291" providerId="ADAL" clId="{B8F1E869-B7B5-46E8-9CA3-2EC44CCC880D}" dt="2023-02-03T21:17:15.598" v="1067" actId="478"/>
          <ac:spMkLst>
            <pc:docMk/>
            <pc:sldMk cId="4203196996" sldId="268"/>
            <ac:spMk id="4" creationId="{9AF6DEDA-9261-9D24-A872-353AB3B37E10}"/>
          </ac:spMkLst>
        </pc:spChg>
        <pc:spChg chg="add mod">
          <ac:chgData name="Samina Nazir" userId="4696eb13-f03f-42f0-b83f-88bce1b22291" providerId="ADAL" clId="{B8F1E869-B7B5-46E8-9CA3-2EC44CCC880D}" dt="2023-02-14T23:28:07.467" v="10356" actId="115"/>
          <ac:spMkLst>
            <pc:docMk/>
            <pc:sldMk cId="4203196996" sldId="268"/>
            <ac:spMk id="5" creationId="{32AB2243-77DA-C994-DF04-4EFAF12564FB}"/>
          </ac:spMkLst>
        </pc:spChg>
        <pc:spChg chg="add mod">
          <ac:chgData name="Samina Nazir" userId="4696eb13-f03f-42f0-b83f-88bce1b22291" providerId="ADAL" clId="{B8F1E869-B7B5-46E8-9CA3-2EC44CCC880D}" dt="2023-02-06T20:59:05.745" v="1244" actId="1076"/>
          <ac:spMkLst>
            <pc:docMk/>
            <pc:sldMk cId="4203196996" sldId="268"/>
            <ac:spMk id="6" creationId="{8DFC5CFD-379E-171D-B612-92CCD6629522}"/>
          </ac:spMkLst>
        </pc:spChg>
        <pc:spChg chg="add del mod">
          <ac:chgData name="Samina Nazir" userId="4696eb13-f03f-42f0-b83f-88bce1b22291" providerId="ADAL" clId="{B8F1E869-B7B5-46E8-9CA3-2EC44CCC880D}" dt="2023-02-13T00:57:36.802" v="8849" actId="1076"/>
          <ac:spMkLst>
            <pc:docMk/>
            <pc:sldMk cId="4203196996" sldId="268"/>
            <ac:spMk id="7" creationId="{FDD093BE-DC85-765F-CB62-C8CCAEEB2EEA}"/>
          </ac:spMkLst>
        </pc:spChg>
        <pc:spChg chg="add del mod">
          <ac:chgData name="Samina Nazir" userId="4696eb13-f03f-42f0-b83f-88bce1b22291" providerId="ADAL" clId="{B8F1E869-B7B5-46E8-9CA3-2EC44CCC880D}" dt="2023-02-06T21:00:13.904" v="1250"/>
          <ac:spMkLst>
            <pc:docMk/>
            <pc:sldMk cId="4203196996" sldId="268"/>
            <ac:spMk id="8" creationId="{CD7AC8B9-DA0A-5A9E-8590-9AE46B2FD581}"/>
          </ac:spMkLst>
        </pc:spChg>
        <pc:spChg chg="add">
          <ac:chgData name="Samina Nazir" userId="4696eb13-f03f-42f0-b83f-88bce1b22291" providerId="ADAL" clId="{B8F1E869-B7B5-46E8-9CA3-2EC44CCC880D}" dt="2023-02-03T21:16:17.262" v="1065" actId="26606"/>
          <ac:spMkLst>
            <pc:docMk/>
            <pc:sldMk cId="4203196996" sldId="268"/>
            <ac:spMk id="9" creationId="{46D6306C-ED4F-4AAE-B4A5-EEA6AFAD726E}"/>
          </ac:spMkLst>
        </pc:spChg>
        <pc:spChg chg="add mod">
          <ac:chgData name="Samina Nazir" userId="4696eb13-f03f-42f0-b83f-88bce1b22291" providerId="ADAL" clId="{B8F1E869-B7B5-46E8-9CA3-2EC44CCC880D}" dt="2023-02-09T21:42:14.712" v="4642" actId="20577"/>
          <ac:spMkLst>
            <pc:docMk/>
            <pc:sldMk cId="4203196996" sldId="268"/>
            <ac:spMk id="10" creationId="{DC5CF095-B79E-2E90-8C7E-687224EE74DE}"/>
          </ac:spMkLst>
        </pc:spChg>
        <pc:spChg chg="add">
          <ac:chgData name="Samina Nazir" userId="4696eb13-f03f-42f0-b83f-88bce1b22291" providerId="ADAL" clId="{B8F1E869-B7B5-46E8-9CA3-2EC44CCC880D}" dt="2023-02-03T21:16:17.262" v="1065" actId="26606"/>
          <ac:spMkLst>
            <pc:docMk/>
            <pc:sldMk cId="4203196996" sldId="268"/>
            <ac:spMk id="11" creationId="{0EC5361D-F897-4856-B945-0455A365EB24}"/>
          </ac:spMkLst>
        </pc:spChg>
        <pc:spChg chg="add">
          <ac:chgData name="Samina Nazir" userId="4696eb13-f03f-42f0-b83f-88bce1b22291" providerId="ADAL" clId="{B8F1E869-B7B5-46E8-9CA3-2EC44CCC880D}" dt="2023-02-03T21:16:17.262" v="1065" actId="26606"/>
          <ac:spMkLst>
            <pc:docMk/>
            <pc:sldMk cId="4203196996" sldId="268"/>
            <ac:spMk id="13" creationId="{4508C0C5-2268-42B5-B3C8-4D0899E05F8C}"/>
          </ac:spMkLst>
        </pc:spChg>
        <pc:spChg chg="add mod">
          <ac:chgData name="Samina Nazir" userId="4696eb13-f03f-42f0-b83f-88bce1b22291" providerId="ADAL" clId="{B8F1E869-B7B5-46E8-9CA3-2EC44CCC880D}" dt="2023-02-09T22:44:32.419" v="5469" actId="1076"/>
          <ac:spMkLst>
            <pc:docMk/>
            <pc:sldMk cId="4203196996" sldId="268"/>
            <ac:spMk id="14" creationId="{CFB504DC-8CF9-C428-BFF5-672B0AC6A8A9}"/>
          </ac:spMkLst>
        </pc:spChg>
        <pc:spChg chg="add">
          <ac:chgData name="Samina Nazir" userId="4696eb13-f03f-42f0-b83f-88bce1b22291" providerId="ADAL" clId="{B8F1E869-B7B5-46E8-9CA3-2EC44CCC880D}" dt="2023-02-03T21:16:17.262" v="1065" actId="26606"/>
          <ac:spMkLst>
            <pc:docMk/>
            <pc:sldMk cId="4203196996" sldId="268"/>
            <ac:spMk id="15" creationId="{141ACBDB-38F8-4B34-8183-BD95B4E55A62}"/>
          </ac:spMkLst>
        </pc:spChg>
        <pc:spChg chg="add del">
          <ac:chgData name="Samina Nazir" userId="4696eb13-f03f-42f0-b83f-88bce1b22291" providerId="ADAL" clId="{B8F1E869-B7B5-46E8-9CA3-2EC44CCC880D}" dt="2023-02-06T21:40:22.637" v="1620" actId="11529"/>
          <ac:spMkLst>
            <pc:docMk/>
            <pc:sldMk cId="4203196996" sldId="268"/>
            <ac:spMk id="16" creationId="{98F9ADDE-3B5F-0022-D9FE-167D21491004}"/>
          </ac:spMkLst>
        </pc:spChg>
        <pc:spChg chg="add">
          <ac:chgData name="Samina Nazir" userId="4696eb13-f03f-42f0-b83f-88bce1b22291" providerId="ADAL" clId="{B8F1E869-B7B5-46E8-9CA3-2EC44CCC880D}" dt="2023-02-03T21:16:17.262" v="1065" actId="26606"/>
          <ac:spMkLst>
            <pc:docMk/>
            <pc:sldMk cId="4203196996" sldId="268"/>
            <ac:spMk id="17" creationId="{DE00DB52-3455-4E2F-867B-A6D0516E175B}"/>
          </ac:spMkLst>
        </pc:spChg>
        <pc:spChg chg="add del mod">
          <ac:chgData name="Samina Nazir" userId="4696eb13-f03f-42f0-b83f-88bce1b22291" providerId="ADAL" clId="{B8F1E869-B7B5-46E8-9CA3-2EC44CCC880D}" dt="2023-02-06T21:40:56.183" v="1624" actId="11529"/>
          <ac:spMkLst>
            <pc:docMk/>
            <pc:sldMk cId="4203196996" sldId="268"/>
            <ac:spMk id="18" creationId="{DC6456FF-12FF-1250-AAA8-E632A508D474}"/>
          </ac:spMkLst>
        </pc:spChg>
        <pc:spChg chg="add">
          <ac:chgData name="Samina Nazir" userId="4696eb13-f03f-42f0-b83f-88bce1b22291" providerId="ADAL" clId="{B8F1E869-B7B5-46E8-9CA3-2EC44CCC880D}" dt="2023-02-03T21:16:17.262" v="1065" actId="26606"/>
          <ac:spMkLst>
            <pc:docMk/>
            <pc:sldMk cId="4203196996" sldId="268"/>
            <ac:spMk id="19" creationId="{9E914C83-E0D8-4953-92D5-169D28CB43AE}"/>
          </ac:spMkLst>
        </pc:spChg>
        <pc:spChg chg="add del mod">
          <ac:chgData name="Samina Nazir" userId="4696eb13-f03f-42f0-b83f-88bce1b22291" providerId="ADAL" clId="{B8F1E869-B7B5-46E8-9CA3-2EC44CCC880D}" dt="2023-02-06T21:43:16.086" v="1627" actId="21"/>
          <ac:spMkLst>
            <pc:docMk/>
            <pc:sldMk cId="4203196996" sldId="268"/>
            <ac:spMk id="20" creationId="{B1ACB57D-4A7D-7863-313A-ACE5768B2224}"/>
          </ac:spMkLst>
        </pc:spChg>
        <pc:spChg chg="add">
          <ac:chgData name="Samina Nazir" userId="4696eb13-f03f-42f0-b83f-88bce1b22291" providerId="ADAL" clId="{B8F1E869-B7B5-46E8-9CA3-2EC44CCC880D}" dt="2023-02-03T21:16:17.262" v="1065" actId="26606"/>
          <ac:spMkLst>
            <pc:docMk/>
            <pc:sldMk cId="4203196996" sldId="268"/>
            <ac:spMk id="21" creationId="{3512E083-F550-46AF-8490-767ECFD00CB7}"/>
          </ac:spMkLst>
        </pc:spChg>
        <pc:spChg chg="add del">
          <ac:chgData name="Samina Nazir" userId="4696eb13-f03f-42f0-b83f-88bce1b22291" providerId="ADAL" clId="{B8F1E869-B7B5-46E8-9CA3-2EC44CCC880D}" dt="2023-02-06T21:43:39.052" v="1630" actId="21"/>
          <ac:spMkLst>
            <pc:docMk/>
            <pc:sldMk cId="4203196996" sldId="268"/>
            <ac:spMk id="22" creationId="{C5D0E50B-84DB-A745-8ED4-4A12661D12AD}"/>
          </ac:spMkLst>
        </pc:spChg>
        <pc:spChg chg="add del mod">
          <ac:chgData name="Samina Nazir" userId="4696eb13-f03f-42f0-b83f-88bce1b22291" providerId="ADAL" clId="{B8F1E869-B7B5-46E8-9CA3-2EC44CCC880D}" dt="2023-02-06T21:44:17.636" v="1634" actId="21"/>
          <ac:spMkLst>
            <pc:docMk/>
            <pc:sldMk cId="4203196996" sldId="268"/>
            <ac:spMk id="23" creationId="{85CF7AAE-83FD-1A13-95D1-615DC8C860EA}"/>
          </ac:spMkLst>
        </pc:spChg>
        <pc:spChg chg="add del mod">
          <ac:chgData name="Samina Nazir" userId="4696eb13-f03f-42f0-b83f-88bce1b22291" providerId="ADAL" clId="{B8F1E869-B7B5-46E8-9CA3-2EC44CCC880D}" dt="2023-02-06T21:44:42.793" v="1641" actId="478"/>
          <ac:spMkLst>
            <pc:docMk/>
            <pc:sldMk cId="4203196996" sldId="268"/>
            <ac:spMk id="24" creationId="{DC5BF615-86F5-A951-D704-0CEDFF7984F3}"/>
          </ac:spMkLst>
        </pc:spChg>
        <pc:spChg chg="add del mod">
          <ac:chgData name="Samina Nazir" userId="4696eb13-f03f-42f0-b83f-88bce1b22291" providerId="ADAL" clId="{B8F1E869-B7B5-46E8-9CA3-2EC44CCC880D}" dt="2023-02-09T21:40:28.294" v="4640" actId="21"/>
          <ac:spMkLst>
            <pc:docMk/>
            <pc:sldMk cId="4203196996" sldId="268"/>
            <ac:spMk id="25" creationId="{8901A402-A182-1304-299D-A5BB909C4AC0}"/>
          </ac:spMkLst>
        </pc:spChg>
        <pc:spChg chg="add del mod">
          <ac:chgData name="Samina Nazir" userId="4696eb13-f03f-42f0-b83f-88bce1b22291" providerId="ADAL" clId="{B8F1E869-B7B5-46E8-9CA3-2EC44CCC880D}" dt="2023-02-09T22:44:13.958" v="5468"/>
          <ac:spMkLst>
            <pc:docMk/>
            <pc:sldMk cId="4203196996" sldId="268"/>
            <ac:spMk id="26" creationId="{ED7DFA06-4542-C7ED-DF83-BDAF9F0EC356}"/>
          </ac:spMkLst>
        </pc:spChg>
        <pc:picChg chg="add del mod">
          <ac:chgData name="Samina Nazir" userId="4696eb13-f03f-42f0-b83f-88bce1b22291" providerId="ADAL" clId="{B8F1E869-B7B5-46E8-9CA3-2EC44CCC880D}" dt="2023-02-06T21:37:38.082" v="1603" actId="478"/>
          <ac:picMkLst>
            <pc:docMk/>
            <pc:sldMk cId="4203196996" sldId="268"/>
            <ac:picMk id="12" creationId="{C4A23123-0763-2224-1ECB-E13335ECAFCB}"/>
          </ac:picMkLst>
        </pc:picChg>
      </pc:sldChg>
      <pc:sldChg chg="addSp delSp modSp new mod setBg modAnim setClrOvrMap">
        <pc:chgData name="Samina Nazir" userId="4696eb13-f03f-42f0-b83f-88bce1b22291" providerId="ADAL" clId="{B8F1E869-B7B5-46E8-9CA3-2EC44CCC880D}" dt="2023-02-15T00:09:37.163" v="10777"/>
        <pc:sldMkLst>
          <pc:docMk/>
          <pc:sldMk cId="138970156" sldId="269"/>
        </pc:sldMkLst>
        <pc:spChg chg="mod ord">
          <ac:chgData name="Samina Nazir" userId="4696eb13-f03f-42f0-b83f-88bce1b22291" providerId="ADAL" clId="{B8F1E869-B7B5-46E8-9CA3-2EC44CCC880D}" dt="2023-02-14T23:27:59.832" v="10355" actId="115"/>
          <ac:spMkLst>
            <pc:docMk/>
            <pc:sldMk cId="138970156" sldId="269"/>
            <ac:spMk id="2" creationId="{9D2E3ABC-57AC-6B50-F3F0-8467B0ECC2A5}"/>
          </ac:spMkLst>
        </pc:spChg>
        <pc:spChg chg="del">
          <ac:chgData name="Samina Nazir" userId="4696eb13-f03f-42f0-b83f-88bce1b22291" providerId="ADAL" clId="{B8F1E869-B7B5-46E8-9CA3-2EC44CCC880D}" dt="2023-02-03T21:22:03.566" v="1092" actId="26606"/>
          <ac:spMkLst>
            <pc:docMk/>
            <pc:sldMk cId="138970156" sldId="269"/>
            <ac:spMk id="3" creationId="{18DFA134-4D7A-3A6B-D4A5-F60DAEA6FE48}"/>
          </ac:spMkLst>
        </pc:spChg>
        <pc:spChg chg="del mod">
          <ac:chgData name="Samina Nazir" userId="4696eb13-f03f-42f0-b83f-88bce1b22291" providerId="ADAL" clId="{B8F1E869-B7B5-46E8-9CA3-2EC44CCC880D}" dt="2023-02-13T19:20:50.192" v="8869" actId="478"/>
          <ac:spMkLst>
            <pc:docMk/>
            <pc:sldMk cId="138970156" sldId="269"/>
            <ac:spMk id="4" creationId="{09798B42-EF67-8D14-BC75-CEEC61757F29}"/>
          </ac:spMkLst>
        </pc:spChg>
        <pc:spChg chg="add del">
          <ac:chgData name="Samina Nazir" userId="4696eb13-f03f-42f0-b83f-88bce1b22291" providerId="ADAL" clId="{B8F1E869-B7B5-46E8-9CA3-2EC44CCC880D}" dt="2023-02-14T23:27:06.908" v="10349" actId="26606"/>
          <ac:spMkLst>
            <pc:docMk/>
            <pc:sldMk cId="138970156" sldId="269"/>
            <ac:spMk id="9" creationId="{64F519EA-836C-4E21-87EE-CE7AB018636F}"/>
          </ac:spMkLst>
        </pc:spChg>
        <pc:spChg chg="add del">
          <ac:chgData name="Samina Nazir" userId="4696eb13-f03f-42f0-b83f-88bce1b22291" providerId="ADAL" clId="{B8F1E869-B7B5-46E8-9CA3-2EC44CCC880D}" dt="2023-02-14T23:27:06.908" v="10349" actId="26606"/>
          <ac:spMkLst>
            <pc:docMk/>
            <pc:sldMk cId="138970156" sldId="269"/>
            <ac:spMk id="11" creationId="{E3E51905-F374-4E1A-97CF-B741584B74D5}"/>
          </ac:spMkLst>
        </pc:spChg>
        <pc:spChg chg="add del">
          <ac:chgData name="Samina Nazir" userId="4696eb13-f03f-42f0-b83f-88bce1b22291" providerId="ADAL" clId="{B8F1E869-B7B5-46E8-9CA3-2EC44CCC880D}" dt="2023-02-14T23:27:06.908" v="10349" actId="26606"/>
          <ac:spMkLst>
            <pc:docMk/>
            <pc:sldMk cId="138970156" sldId="269"/>
            <ac:spMk id="13" creationId="{A210685A-6235-45A7-850D-A6F555466EF7}"/>
          </ac:spMkLst>
        </pc:spChg>
        <pc:spChg chg="add del">
          <ac:chgData name="Samina Nazir" userId="4696eb13-f03f-42f0-b83f-88bce1b22291" providerId="ADAL" clId="{B8F1E869-B7B5-46E8-9CA3-2EC44CCC880D}" dt="2023-02-13T19:51:59.031" v="8916" actId="26606"/>
          <ac:spMkLst>
            <pc:docMk/>
            <pc:sldMk cId="138970156" sldId="269"/>
            <ac:spMk id="44" creationId="{20CB0AEA-B839-46AC-B480-2175561FBD98}"/>
          </ac:spMkLst>
        </pc:spChg>
        <pc:spChg chg="add del">
          <ac:chgData name="Samina Nazir" userId="4696eb13-f03f-42f0-b83f-88bce1b22291" providerId="ADAL" clId="{B8F1E869-B7B5-46E8-9CA3-2EC44CCC880D}" dt="2023-02-13T19:49:45.371" v="8901" actId="26606"/>
          <ac:spMkLst>
            <pc:docMk/>
            <pc:sldMk cId="138970156" sldId="269"/>
            <ac:spMk id="45" creationId="{9584E7D4-A2F5-41A9-A4AE-B84BD1346A6E}"/>
          </ac:spMkLst>
        </pc:spChg>
        <pc:spChg chg="add del">
          <ac:chgData name="Samina Nazir" userId="4696eb13-f03f-42f0-b83f-88bce1b22291" providerId="ADAL" clId="{B8F1E869-B7B5-46E8-9CA3-2EC44CCC880D}" dt="2023-02-13T19:51:59.031" v="8916" actId="26606"/>
          <ac:spMkLst>
            <pc:docMk/>
            <pc:sldMk cId="138970156" sldId="269"/>
            <ac:spMk id="46" creationId="{BC3318E7-A970-4403-9682-E7D4299768B2}"/>
          </ac:spMkLst>
        </pc:spChg>
        <pc:spChg chg="add del">
          <ac:chgData name="Samina Nazir" userId="4696eb13-f03f-42f0-b83f-88bce1b22291" providerId="ADAL" clId="{B8F1E869-B7B5-46E8-9CA3-2EC44CCC880D}" dt="2023-02-13T19:49:45.371" v="8901" actId="26606"/>
          <ac:spMkLst>
            <pc:docMk/>
            <pc:sldMk cId="138970156" sldId="269"/>
            <ac:spMk id="47" creationId="{912531D6-F318-49BD-859A-0B2B7159485B}"/>
          </ac:spMkLst>
        </pc:spChg>
        <pc:spChg chg="add del">
          <ac:chgData name="Samina Nazir" userId="4696eb13-f03f-42f0-b83f-88bce1b22291" providerId="ADAL" clId="{B8F1E869-B7B5-46E8-9CA3-2EC44CCC880D}" dt="2023-02-13T19:51:59.031" v="8916" actId="26606"/>
          <ac:spMkLst>
            <pc:docMk/>
            <pc:sldMk cId="138970156" sldId="269"/>
            <ac:spMk id="48" creationId="{3B50BB8F-1CF3-4420-A246-F2AE47F1770B}"/>
          </ac:spMkLst>
        </pc:spChg>
        <pc:spChg chg="add del">
          <ac:chgData name="Samina Nazir" userId="4696eb13-f03f-42f0-b83f-88bce1b22291" providerId="ADAL" clId="{B8F1E869-B7B5-46E8-9CA3-2EC44CCC880D}" dt="2023-02-13T19:49:45.371" v="8901" actId="26606"/>
          <ac:spMkLst>
            <pc:docMk/>
            <pc:sldMk cId="138970156" sldId="269"/>
            <ac:spMk id="49" creationId="{C3A78525-353D-47EB-B839-E380DBD7DE18}"/>
          </ac:spMkLst>
        </pc:spChg>
        <pc:spChg chg="add del">
          <ac:chgData name="Samina Nazir" userId="4696eb13-f03f-42f0-b83f-88bce1b22291" providerId="ADAL" clId="{B8F1E869-B7B5-46E8-9CA3-2EC44CCC880D}" dt="2023-02-13T19:51:59.031" v="8916" actId="26606"/>
          <ac:spMkLst>
            <pc:docMk/>
            <pc:sldMk cId="138970156" sldId="269"/>
            <ac:spMk id="50" creationId="{7F871D6D-54EF-4FAA-A4E3-1F4D4F8D61CD}"/>
          </ac:spMkLst>
        </pc:spChg>
        <pc:spChg chg="add del">
          <ac:chgData name="Samina Nazir" userId="4696eb13-f03f-42f0-b83f-88bce1b22291" providerId="ADAL" clId="{B8F1E869-B7B5-46E8-9CA3-2EC44CCC880D}" dt="2023-02-13T19:49:45.371" v="8901" actId="26606"/>
          <ac:spMkLst>
            <pc:docMk/>
            <pc:sldMk cId="138970156" sldId="269"/>
            <ac:spMk id="51" creationId="{6436C932-B8B8-4A70-8A0D-1A4AD0A9F20E}"/>
          </ac:spMkLst>
        </pc:spChg>
        <pc:spChg chg="add del">
          <ac:chgData name="Samina Nazir" userId="4696eb13-f03f-42f0-b83f-88bce1b22291" providerId="ADAL" clId="{B8F1E869-B7B5-46E8-9CA3-2EC44CCC880D}" dt="2023-02-13T19:51:59.031" v="8916" actId="26606"/>
          <ac:spMkLst>
            <pc:docMk/>
            <pc:sldMk cId="138970156" sldId="269"/>
            <ac:spMk id="52" creationId="{6E6E2C1E-E9BB-473F-9B15-9231E36D85BD}"/>
          </ac:spMkLst>
        </pc:spChg>
        <pc:spChg chg="add del">
          <ac:chgData name="Samina Nazir" userId="4696eb13-f03f-42f0-b83f-88bce1b22291" providerId="ADAL" clId="{B8F1E869-B7B5-46E8-9CA3-2EC44CCC880D}" dt="2023-02-13T19:51:59.031" v="8916" actId="26606"/>
          <ac:spMkLst>
            <pc:docMk/>
            <pc:sldMk cId="138970156" sldId="269"/>
            <ac:spMk id="54" creationId="{3864C5F7-9C3C-44B2-B562-3C9187F97FBD}"/>
          </ac:spMkLst>
        </pc:spChg>
        <pc:spChg chg="add del">
          <ac:chgData name="Samina Nazir" userId="4696eb13-f03f-42f0-b83f-88bce1b22291" providerId="ADAL" clId="{B8F1E869-B7B5-46E8-9CA3-2EC44CCC880D}" dt="2023-02-13T19:49:45.371" v="8901" actId="26606"/>
          <ac:spMkLst>
            <pc:docMk/>
            <pc:sldMk cId="138970156" sldId="269"/>
            <ac:spMk id="55" creationId="{BEC760C0-2D8A-4DE5-9990-FA96D59E535F}"/>
          </ac:spMkLst>
        </pc:spChg>
        <pc:spChg chg="add del">
          <ac:chgData name="Samina Nazir" userId="4696eb13-f03f-42f0-b83f-88bce1b22291" providerId="ADAL" clId="{B8F1E869-B7B5-46E8-9CA3-2EC44CCC880D}" dt="2023-02-13T19:51:59.031" v="8916" actId="26606"/>
          <ac:spMkLst>
            <pc:docMk/>
            <pc:sldMk cId="138970156" sldId="269"/>
            <ac:spMk id="56" creationId="{1C633F89-CD86-4B32-ACC7-76B3DFFBF0AA}"/>
          </ac:spMkLst>
        </pc:spChg>
        <pc:spChg chg="add del">
          <ac:chgData name="Samina Nazir" userId="4696eb13-f03f-42f0-b83f-88bce1b22291" providerId="ADAL" clId="{B8F1E869-B7B5-46E8-9CA3-2EC44CCC880D}" dt="2023-02-13T19:49:47.607" v="8903" actId="26606"/>
          <ac:spMkLst>
            <pc:docMk/>
            <pc:sldMk cId="138970156" sldId="269"/>
            <ac:spMk id="57" creationId="{D48D9584-D2FD-48CE-9E17-4E250B743B5F}"/>
          </ac:spMkLst>
        </pc:spChg>
        <pc:spChg chg="add del">
          <ac:chgData name="Samina Nazir" userId="4696eb13-f03f-42f0-b83f-88bce1b22291" providerId="ADAL" clId="{B8F1E869-B7B5-46E8-9CA3-2EC44CCC880D}" dt="2023-02-13T19:49:47.607" v="8903" actId="26606"/>
          <ac:spMkLst>
            <pc:docMk/>
            <pc:sldMk cId="138970156" sldId="269"/>
            <ac:spMk id="58" creationId="{CA17DEF4-6C5D-41C6-8D93-5C7CFD7ADA5E}"/>
          </ac:spMkLst>
        </pc:spChg>
        <pc:spChg chg="add del">
          <ac:chgData name="Samina Nazir" userId="4696eb13-f03f-42f0-b83f-88bce1b22291" providerId="ADAL" clId="{B8F1E869-B7B5-46E8-9CA3-2EC44CCC880D}" dt="2023-02-13T19:49:47.607" v="8903" actId="26606"/>
          <ac:spMkLst>
            <pc:docMk/>
            <pc:sldMk cId="138970156" sldId="269"/>
            <ac:spMk id="59" creationId="{22BBC5A3-5C8C-4FB9-AEFF-8778D2C98D29}"/>
          </ac:spMkLst>
        </pc:spChg>
        <pc:spChg chg="add del">
          <ac:chgData name="Samina Nazir" userId="4696eb13-f03f-42f0-b83f-88bce1b22291" providerId="ADAL" clId="{B8F1E869-B7B5-46E8-9CA3-2EC44CCC880D}" dt="2023-02-13T19:49:47.607" v="8903" actId="26606"/>
          <ac:spMkLst>
            <pc:docMk/>
            <pc:sldMk cId="138970156" sldId="269"/>
            <ac:spMk id="60" creationId="{3BB917E8-D696-4787-96D6-521A9C42F9A5}"/>
          </ac:spMkLst>
        </pc:spChg>
        <pc:spChg chg="add del">
          <ac:chgData name="Samina Nazir" userId="4696eb13-f03f-42f0-b83f-88bce1b22291" providerId="ADAL" clId="{B8F1E869-B7B5-46E8-9CA3-2EC44CCC880D}" dt="2023-02-13T19:49:47.607" v="8903" actId="26606"/>
          <ac:spMkLst>
            <pc:docMk/>
            <pc:sldMk cId="138970156" sldId="269"/>
            <ac:spMk id="61" creationId="{39F4C545-E278-42ED-9B78-2EBA464444A3}"/>
          </ac:spMkLst>
        </pc:spChg>
        <pc:spChg chg="add del">
          <ac:chgData name="Samina Nazir" userId="4696eb13-f03f-42f0-b83f-88bce1b22291" providerId="ADAL" clId="{B8F1E869-B7B5-46E8-9CA3-2EC44CCC880D}" dt="2023-02-13T19:51:59.031" v="8916" actId="26606"/>
          <ac:spMkLst>
            <pc:docMk/>
            <pc:sldMk cId="138970156" sldId="269"/>
            <ac:spMk id="62" creationId="{C684BB5A-9B2C-40C0-A8F4-C812CDB97C0E}"/>
          </ac:spMkLst>
        </pc:spChg>
        <pc:spChg chg="add del">
          <ac:chgData name="Samina Nazir" userId="4696eb13-f03f-42f0-b83f-88bce1b22291" providerId="ADAL" clId="{B8F1E869-B7B5-46E8-9CA3-2EC44CCC880D}" dt="2023-02-13T19:49:49.197" v="8905" actId="26606"/>
          <ac:spMkLst>
            <pc:docMk/>
            <pc:sldMk cId="138970156" sldId="269"/>
            <ac:spMk id="63" creationId="{9584E7D4-A2F5-41A9-A4AE-B84BD1346A6E}"/>
          </ac:spMkLst>
        </pc:spChg>
        <pc:spChg chg="add del">
          <ac:chgData name="Samina Nazir" userId="4696eb13-f03f-42f0-b83f-88bce1b22291" providerId="ADAL" clId="{B8F1E869-B7B5-46E8-9CA3-2EC44CCC880D}" dt="2023-02-13T19:49:49.197" v="8905" actId="26606"/>
          <ac:spMkLst>
            <pc:docMk/>
            <pc:sldMk cId="138970156" sldId="269"/>
            <ac:spMk id="64" creationId="{912531D6-F318-49BD-859A-0B2B7159485B}"/>
          </ac:spMkLst>
        </pc:spChg>
        <pc:spChg chg="add del">
          <ac:chgData name="Samina Nazir" userId="4696eb13-f03f-42f0-b83f-88bce1b22291" providerId="ADAL" clId="{B8F1E869-B7B5-46E8-9CA3-2EC44CCC880D}" dt="2023-02-13T19:49:49.197" v="8905" actId="26606"/>
          <ac:spMkLst>
            <pc:docMk/>
            <pc:sldMk cId="138970156" sldId="269"/>
            <ac:spMk id="65" creationId="{C3A78525-353D-47EB-B839-E380DBD7DE18}"/>
          </ac:spMkLst>
        </pc:spChg>
        <pc:spChg chg="add del">
          <ac:chgData name="Samina Nazir" userId="4696eb13-f03f-42f0-b83f-88bce1b22291" providerId="ADAL" clId="{B8F1E869-B7B5-46E8-9CA3-2EC44CCC880D}" dt="2023-02-13T19:49:49.197" v="8905" actId="26606"/>
          <ac:spMkLst>
            <pc:docMk/>
            <pc:sldMk cId="138970156" sldId="269"/>
            <ac:spMk id="66" creationId="{6436C932-B8B8-4A70-8A0D-1A4AD0A9F20E}"/>
          </ac:spMkLst>
        </pc:spChg>
        <pc:spChg chg="add del">
          <ac:chgData name="Samina Nazir" userId="4696eb13-f03f-42f0-b83f-88bce1b22291" providerId="ADAL" clId="{B8F1E869-B7B5-46E8-9CA3-2EC44CCC880D}" dt="2023-02-13T19:49:49.197" v="8905" actId="26606"/>
          <ac:spMkLst>
            <pc:docMk/>
            <pc:sldMk cId="138970156" sldId="269"/>
            <ac:spMk id="68" creationId="{BEC760C0-2D8A-4DE5-9990-FA96D59E535F}"/>
          </ac:spMkLst>
        </pc:spChg>
        <pc:spChg chg="add del">
          <ac:chgData name="Samina Nazir" userId="4696eb13-f03f-42f0-b83f-88bce1b22291" providerId="ADAL" clId="{B8F1E869-B7B5-46E8-9CA3-2EC44CCC880D}" dt="2023-02-13T19:52:13.406" v="8918" actId="26606"/>
          <ac:spMkLst>
            <pc:docMk/>
            <pc:sldMk cId="138970156" sldId="269"/>
            <ac:spMk id="69" creationId="{6C9ECD1F-1B32-4E48-9736-A1BC9A3237E0}"/>
          </ac:spMkLst>
        </pc:spChg>
        <pc:spChg chg="add del">
          <ac:chgData name="Samina Nazir" userId="4696eb13-f03f-42f0-b83f-88bce1b22291" providerId="ADAL" clId="{B8F1E869-B7B5-46E8-9CA3-2EC44CCC880D}" dt="2023-02-13T19:50:09.114" v="8907" actId="26606"/>
          <ac:spMkLst>
            <pc:docMk/>
            <pc:sldMk cId="138970156" sldId="269"/>
            <ac:spMk id="70" creationId="{42D91A80-424C-43FF-B36B-58B851DC5EB1}"/>
          </ac:spMkLst>
        </pc:spChg>
        <pc:spChg chg="add del">
          <ac:chgData name="Samina Nazir" userId="4696eb13-f03f-42f0-b83f-88bce1b22291" providerId="ADAL" clId="{B8F1E869-B7B5-46E8-9CA3-2EC44CCC880D}" dt="2023-02-13T19:50:09.114" v="8907" actId="26606"/>
          <ac:spMkLst>
            <pc:docMk/>
            <pc:sldMk cId="138970156" sldId="269"/>
            <ac:spMk id="71" creationId="{99413ED5-9ED4-4772-BCE4-2BCAE6B12E35}"/>
          </ac:spMkLst>
        </pc:spChg>
        <pc:spChg chg="add del">
          <ac:chgData name="Samina Nazir" userId="4696eb13-f03f-42f0-b83f-88bce1b22291" providerId="ADAL" clId="{B8F1E869-B7B5-46E8-9CA3-2EC44CCC880D}" dt="2023-02-13T19:50:09.114" v="8907" actId="26606"/>
          <ac:spMkLst>
            <pc:docMk/>
            <pc:sldMk cId="138970156" sldId="269"/>
            <ac:spMk id="72" creationId="{04357C93-F0CB-4A1C-8F77-4E9063789819}"/>
          </ac:spMkLst>
        </pc:spChg>
        <pc:spChg chg="add del">
          <ac:chgData name="Samina Nazir" userId="4696eb13-f03f-42f0-b83f-88bce1b22291" providerId="ADAL" clId="{B8F1E869-B7B5-46E8-9CA3-2EC44CCC880D}" dt="2023-02-13T19:50:09.114" v="8907" actId="26606"/>
          <ac:spMkLst>
            <pc:docMk/>
            <pc:sldMk cId="138970156" sldId="269"/>
            <ac:spMk id="73" creationId="{90F533E9-6690-41A8-A372-4C6C622D028D}"/>
          </ac:spMkLst>
        </pc:spChg>
        <pc:spChg chg="add del">
          <ac:chgData name="Samina Nazir" userId="4696eb13-f03f-42f0-b83f-88bce1b22291" providerId="ADAL" clId="{B8F1E869-B7B5-46E8-9CA3-2EC44CCC880D}" dt="2023-02-13T19:52:13.406" v="8918" actId="26606"/>
          <ac:spMkLst>
            <pc:docMk/>
            <pc:sldMk cId="138970156" sldId="269"/>
            <ac:spMk id="74" creationId="{90F533E9-6690-41A8-A372-4C6C622D028D}"/>
          </ac:spMkLst>
        </pc:spChg>
        <pc:spChg chg="add del">
          <ac:chgData name="Samina Nazir" userId="4696eb13-f03f-42f0-b83f-88bce1b22291" providerId="ADAL" clId="{B8F1E869-B7B5-46E8-9CA3-2EC44CCC880D}" dt="2023-02-13T19:52:13.406" v="8918" actId="26606"/>
          <ac:spMkLst>
            <pc:docMk/>
            <pc:sldMk cId="138970156" sldId="269"/>
            <ac:spMk id="75" creationId="{99413ED5-9ED4-4772-BCE4-2BCAE6B12E35}"/>
          </ac:spMkLst>
        </pc:spChg>
        <pc:spChg chg="add del">
          <ac:chgData name="Samina Nazir" userId="4696eb13-f03f-42f0-b83f-88bce1b22291" providerId="ADAL" clId="{B8F1E869-B7B5-46E8-9CA3-2EC44CCC880D}" dt="2023-02-13T19:52:13.406" v="8918" actId="26606"/>
          <ac:spMkLst>
            <pc:docMk/>
            <pc:sldMk cId="138970156" sldId="269"/>
            <ac:spMk id="76" creationId="{04357C93-F0CB-4A1C-8F77-4E9063789819}"/>
          </ac:spMkLst>
        </pc:spChg>
        <pc:spChg chg="add del">
          <ac:chgData name="Samina Nazir" userId="4696eb13-f03f-42f0-b83f-88bce1b22291" providerId="ADAL" clId="{B8F1E869-B7B5-46E8-9CA3-2EC44CCC880D}" dt="2023-02-13T19:52:15.913" v="8920" actId="26606"/>
          <ac:spMkLst>
            <pc:docMk/>
            <pc:sldMk cId="138970156" sldId="269"/>
            <ac:spMk id="78" creationId="{42D91A80-424C-43FF-B36B-58B851DC5EB1}"/>
          </ac:spMkLst>
        </pc:spChg>
        <pc:spChg chg="add del">
          <ac:chgData name="Samina Nazir" userId="4696eb13-f03f-42f0-b83f-88bce1b22291" providerId="ADAL" clId="{B8F1E869-B7B5-46E8-9CA3-2EC44CCC880D}" dt="2023-02-13T19:52:15.913" v="8920" actId="26606"/>
          <ac:spMkLst>
            <pc:docMk/>
            <pc:sldMk cId="138970156" sldId="269"/>
            <ac:spMk id="79" creationId="{99413ED5-9ED4-4772-BCE4-2BCAE6B12E35}"/>
          </ac:spMkLst>
        </pc:spChg>
        <pc:spChg chg="add del">
          <ac:chgData name="Samina Nazir" userId="4696eb13-f03f-42f0-b83f-88bce1b22291" providerId="ADAL" clId="{B8F1E869-B7B5-46E8-9CA3-2EC44CCC880D}" dt="2023-02-13T19:52:15.913" v="8920" actId="26606"/>
          <ac:spMkLst>
            <pc:docMk/>
            <pc:sldMk cId="138970156" sldId="269"/>
            <ac:spMk id="80" creationId="{04357C93-F0CB-4A1C-8F77-4E9063789819}"/>
          </ac:spMkLst>
        </pc:spChg>
        <pc:spChg chg="add del">
          <ac:chgData name="Samina Nazir" userId="4696eb13-f03f-42f0-b83f-88bce1b22291" providerId="ADAL" clId="{B8F1E869-B7B5-46E8-9CA3-2EC44CCC880D}" dt="2023-02-13T19:52:15.913" v="8920" actId="26606"/>
          <ac:spMkLst>
            <pc:docMk/>
            <pc:sldMk cId="138970156" sldId="269"/>
            <ac:spMk id="81" creationId="{90F533E9-6690-41A8-A372-4C6C622D028D}"/>
          </ac:spMkLst>
        </pc:spChg>
        <pc:spChg chg="add del">
          <ac:chgData name="Samina Nazir" userId="4696eb13-f03f-42f0-b83f-88bce1b22291" providerId="ADAL" clId="{B8F1E869-B7B5-46E8-9CA3-2EC44CCC880D}" dt="2023-02-14T23:27:06.908" v="10349" actId="26606"/>
          <ac:spMkLst>
            <pc:docMk/>
            <pc:sldMk cId="138970156" sldId="269"/>
            <ac:spMk id="89" creationId="{53F29798-D584-4792-9B62-3F5F5C36D619}"/>
          </ac:spMkLst>
        </pc:spChg>
        <pc:grpChg chg="add del">
          <ac:chgData name="Samina Nazir" userId="4696eb13-f03f-42f0-b83f-88bce1b22291" providerId="ADAL" clId="{B8F1E869-B7B5-46E8-9CA3-2EC44CCC880D}" dt="2023-02-14T23:27:06.908" v="10349" actId="26606"/>
          <ac:grpSpMkLst>
            <pc:docMk/>
            <pc:sldMk cId="138970156" sldId="269"/>
            <ac:grpSpMk id="15" creationId="{C833A70A-9722-46F0-A5EB-C72F78747079}"/>
          </ac:grpSpMkLst>
        </pc:grpChg>
        <pc:picChg chg="add del mod ord">
          <ac:chgData name="Samina Nazir" userId="4696eb13-f03f-42f0-b83f-88bce1b22291" providerId="ADAL" clId="{B8F1E869-B7B5-46E8-9CA3-2EC44CCC880D}" dt="2023-02-14T22:33:06.056" v="10073" actId="478"/>
          <ac:picMkLst>
            <pc:docMk/>
            <pc:sldMk cId="138970156" sldId="269"/>
            <ac:picMk id="5" creationId="{6A9D89C5-F9A7-7C2F-0A51-072BF1271D70}"/>
          </ac:picMkLst>
        </pc:picChg>
        <pc:picChg chg="add del mod">
          <ac:chgData name="Samina Nazir" userId="4696eb13-f03f-42f0-b83f-88bce1b22291" providerId="ADAL" clId="{B8F1E869-B7B5-46E8-9CA3-2EC44CCC880D}" dt="2023-02-14T19:00:56.231" v="10033" actId="478"/>
          <ac:picMkLst>
            <pc:docMk/>
            <pc:sldMk cId="138970156" sldId="269"/>
            <ac:picMk id="6" creationId="{772A3F48-1264-9D0E-029E-FA46EA157D85}"/>
          </ac:picMkLst>
        </pc:picChg>
        <pc:picChg chg="add del mod">
          <ac:chgData name="Samina Nazir" userId="4696eb13-f03f-42f0-b83f-88bce1b22291" providerId="ADAL" clId="{B8F1E869-B7B5-46E8-9CA3-2EC44CCC880D}" dt="2023-02-13T19:28:19.745" v="8880" actId="21"/>
          <ac:picMkLst>
            <pc:docMk/>
            <pc:sldMk cId="138970156" sldId="269"/>
            <ac:picMk id="7" creationId="{641D0023-6A5D-8892-F263-FDEA4E6B58AF}"/>
          </ac:picMkLst>
        </pc:picChg>
        <pc:picChg chg="add del mod">
          <ac:chgData name="Samina Nazir" userId="4696eb13-f03f-42f0-b83f-88bce1b22291" providerId="ADAL" clId="{B8F1E869-B7B5-46E8-9CA3-2EC44CCC880D}" dt="2023-02-13T19:28:37.831" v="8883" actId="21"/>
          <ac:picMkLst>
            <pc:docMk/>
            <pc:sldMk cId="138970156" sldId="269"/>
            <ac:picMk id="8" creationId="{47EDAE51-FF26-9595-57DD-4783923FD8A2}"/>
          </ac:picMkLst>
        </pc:picChg>
        <pc:picChg chg="add del mod ord">
          <ac:chgData name="Samina Nazir" userId="4696eb13-f03f-42f0-b83f-88bce1b22291" providerId="ADAL" clId="{B8F1E869-B7B5-46E8-9CA3-2EC44CCC880D}" dt="2023-02-14T18:58:55.008" v="10019" actId="478"/>
          <ac:picMkLst>
            <pc:docMk/>
            <pc:sldMk cId="138970156" sldId="269"/>
            <ac:picMk id="10" creationId="{186B66D2-75E9-C228-1924-E4FA01D3620C}"/>
          </ac:picMkLst>
        </pc:picChg>
        <pc:picChg chg="add del mod">
          <ac:chgData name="Samina Nazir" userId="4696eb13-f03f-42f0-b83f-88bce1b22291" providerId="ADAL" clId="{B8F1E869-B7B5-46E8-9CA3-2EC44CCC880D}" dt="2023-02-13T19:46:07.417" v="8893" actId="478"/>
          <ac:picMkLst>
            <pc:docMk/>
            <pc:sldMk cId="138970156" sldId="269"/>
            <ac:picMk id="12" creationId="{3215530C-8B11-DF23-4356-956F0FF28F14}"/>
          </ac:picMkLst>
        </pc:picChg>
        <pc:picChg chg="add del mod ord">
          <ac:chgData name="Samina Nazir" userId="4696eb13-f03f-42f0-b83f-88bce1b22291" providerId="ADAL" clId="{B8F1E869-B7B5-46E8-9CA3-2EC44CCC880D}" dt="2023-02-13T19:50:51.772" v="8908" actId="21"/>
          <ac:picMkLst>
            <pc:docMk/>
            <pc:sldMk cId="138970156" sldId="269"/>
            <ac:picMk id="14" creationId="{530A993D-7C7D-4BD2-36EF-458C1E04D254}"/>
          </ac:picMkLst>
        </pc:picChg>
        <pc:picChg chg="add del">
          <ac:chgData name="Samina Nazir" userId="4696eb13-f03f-42f0-b83f-88bce1b22291" providerId="ADAL" clId="{B8F1E869-B7B5-46E8-9CA3-2EC44CCC880D}" dt="2023-02-13T19:50:58.831" v="8910" actId="21"/>
          <ac:picMkLst>
            <pc:docMk/>
            <pc:sldMk cId="138970156" sldId="269"/>
            <ac:picMk id="41" creationId="{DDB6C961-05CA-5081-94D0-2757C53A1B3F}"/>
          </ac:picMkLst>
        </pc:picChg>
        <pc:picChg chg="add del mod ord">
          <ac:chgData name="Samina Nazir" userId="4696eb13-f03f-42f0-b83f-88bce1b22291" providerId="ADAL" clId="{B8F1E869-B7B5-46E8-9CA3-2EC44CCC880D}" dt="2023-02-13T19:53:29.008" v="8921" actId="478"/>
          <ac:picMkLst>
            <pc:docMk/>
            <pc:sldMk cId="138970156" sldId="269"/>
            <ac:picMk id="42" creationId="{9CA17CF2-AD40-DE1B-BC52-E12F3FAB25A4}"/>
          </ac:picMkLst>
        </pc:picChg>
        <pc:picChg chg="add mod ord">
          <ac:chgData name="Samina Nazir" userId="4696eb13-f03f-42f0-b83f-88bce1b22291" providerId="ADAL" clId="{B8F1E869-B7B5-46E8-9CA3-2EC44CCC880D}" dt="2023-02-14T23:27:35.950" v="10350" actId="1076"/>
          <ac:picMkLst>
            <pc:docMk/>
            <pc:sldMk cId="138970156" sldId="269"/>
            <ac:picMk id="43" creationId="{7D4EAA87-BE33-5613-8638-3EF996466116}"/>
          </ac:picMkLst>
        </pc:picChg>
        <pc:picChg chg="add mod">
          <ac:chgData name="Samina Nazir" userId="4696eb13-f03f-42f0-b83f-88bce1b22291" providerId="ADAL" clId="{B8F1E869-B7B5-46E8-9CA3-2EC44CCC880D}" dt="2023-02-14T23:32:21.799" v="10360" actId="1076"/>
          <ac:picMkLst>
            <pc:docMk/>
            <pc:sldMk cId="138970156" sldId="269"/>
            <ac:picMk id="77" creationId="{3EED3D9E-1E0A-0D98-4AD3-49A182CFAD89}"/>
          </ac:picMkLst>
        </pc:picChg>
        <pc:picChg chg="add mod">
          <ac:chgData name="Samina Nazir" userId="4696eb13-f03f-42f0-b83f-88bce1b22291" providerId="ADAL" clId="{B8F1E869-B7B5-46E8-9CA3-2EC44CCC880D}" dt="2023-02-14T23:32:17.976" v="10358" actId="1076"/>
          <ac:picMkLst>
            <pc:docMk/>
            <pc:sldMk cId="138970156" sldId="269"/>
            <ac:picMk id="82" creationId="{07C8E875-7A4F-CA3E-04B2-A0EC095A446A}"/>
          </ac:picMkLst>
        </pc:picChg>
        <pc:picChg chg="add mod ord">
          <ac:chgData name="Samina Nazir" userId="4696eb13-f03f-42f0-b83f-88bce1b22291" providerId="ADAL" clId="{B8F1E869-B7B5-46E8-9CA3-2EC44CCC880D}" dt="2023-02-14T23:32:19.645" v="10359" actId="1076"/>
          <ac:picMkLst>
            <pc:docMk/>
            <pc:sldMk cId="138970156" sldId="269"/>
            <ac:picMk id="83" creationId="{ADC60A38-BAD7-EDD9-0A67-ED93A015F046}"/>
          </ac:picMkLst>
        </pc:picChg>
        <pc:picChg chg="add mod">
          <ac:chgData name="Samina Nazir" userId="4696eb13-f03f-42f0-b83f-88bce1b22291" providerId="ADAL" clId="{B8F1E869-B7B5-46E8-9CA3-2EC44CCC880D}" dt="2023-02-14T23:32:40.465" v="10363" actId="1076"/>
          <ac:picMkLst>
            <pc:docMk/>
            <pc:sldMk cId="138970156" sldId="269"/>
            <ac:picMk id="84" creationId="{2DE2E6D3-2458-EF33-3C74-37F0D058B184}"/>
          </ac:picMkLst>
        </pc:picChg>
        <pc:cxnChg chg="add del">
          <ac:chgData name="Samina Nazir" userId="4696eb13-f03f-42f0-b83f-88bce1b22291" providerId="ADAL" clId="{B8F1E869-B7B5-46E8-9CA3-2EC44CCC880D}" dt="2023-02-13T19:49:45.371" v="8901" actId="26606"/>
          <ac:cxnSpMkLst>
            <pc:docMk/>
            <pc:sldMk cId="138970156" sldId="269"/>
            <ac:cxnSpMk id="53" creationId="{02AD82C0-24F3-4083-849D-D281174AF259}"/>
          </ac:cxnSpMkLst>
        </pc:cxnChg>
        <pc:cxnChg chg="add del">
          <ac:chgData name="Samina Nazir" userId="4696eb13-f03f-42f0-b83f-88bce1b22291" providerId="ADAL" clId="{B8F1E869-B7B5-46E8-9CA3-2EC44CCC880D}" dt="2023-02-13T19:49:49.197" v="8905" actId="26606"/>
          <ac:cxnSpMkLst>
            <pc:docMk/>
            <pc:sldMk cId="138970156" sldId="269"/>
            <ac:cxnSpMk id="67" creationId="{02AD82C0-24F3-4083-849D-D281174AF259}"/>
          </ac:cxnSpMkLst>
        </pc:cxnChg>
      </pc:sldChg>
      <pc:sldChg chg="addSp delSp modSp new mod ord setBg modAnim">
        <pc:chgData name="Samina Nazir" userId="4696eb13-f03f-42f0-b83f-88bce1b22291" providerId="ADAL" clId="{B8F1E869-B7B5-46E8-9CA3-2EC44CCC880D}" dt="2023-02-15T00:11:51.852" v="10780"/>
        <pc:sldMkLst>
          <pc:docMk/>
          <pc:sldMk cId="519548394" sldId="270"/>
        </pc:sldMkLst>
        <pc:spChg chg="mod">
          <ac:chgData name="Samina Nazir" userId="4696eb13-f03f-42f0-b83f-88bce1b22291" providerId="ADAL" clId="{B8F1E869-B7B5-46E8-9CA3-2EC44CCC880D}" dt="2023-02-15T00:11:21.430" v="10778" actId="255"/>
          <ac:spMkLst>
            <pc:docMk/>
            <pc:sldMk cId="519548394" sldId="270"/>
            <ac:spMk id="2" creationId="{8291CB11-FFD7-4BC4-A29B-EB8C979EC377}"/>
          </ac:spMkLst>
        </pc:spChg>
        <pc:spChg chg="add del mod">
          <ac:chgData name="Samina Nazir" userId="4696eb13-f03f-42f0-b83f-88bce1b22291" providerId="ADAL" clId="{B8F1E869-B7B5-46E8-9CA3-2EC44CCC880D}" dt="2023-02-03T21:26:50.344" v="1143" actId="26606"/>
          <ac:spMkLst>
            <pc:docMk/>
            <pc:sldMk cId="519548394" sldId="270"/>
            <ac:spMk id="3" creationId="{20F9CFA3-77EE-E1EC-EE34-6F59E0088681}"/>
          </ac:spMkLst>
        </pc:spChg>
        <pc:spChg chg="add del">
          <ac:chgData name="Samina Nazir" userId="4696eb13-f03f-42f0-b83f-88bce1b22291" providerId="ADAL" clId="{B8F1E869-B7B5-46E8-9CA3-2EC44CCC880D}" dt="2023-02-03T21:26:01.819" v="1130" actId="26606"/>
          <ac:spMkLst>
            <pc:docMk/>
            <pc:sldMk cId="519548394" sldId="270"/>
            <ac:spMk id="9" creationId="{665DBBEF-238B-476B-96AB-8AAC3224ECEA}"/>
          </ac:spMkLst>
        </pc:spChg>
        <pc:spChg chg="add del">
          <ac:chgData name="Samina Nazir" userId="4696eb13-f03f-42f0-b83f-88bce1b22291" providerId="ADAL" clId="{B8F1E869-B7B5-46E8-9CA3-2EC44CCC880D}" dt="2023-02-03T21:26:01.819" v="1130" actId="26606"/>
          <ac:spMkLst>
            <pc:docMk/>
            <pc:sldMk cId="519548394" sldId="270"/>
            <ac:spMk id="11" creationId="{3FCFB1DE-0B7E-48CC-BA90-B2AB0889F9D6}"/>
          </ac:spMkLst>
        </pc:spChg>
        <pc:spChg chg="add del">
          <ac:chgData name="Samina Nazir" userId="4696eb13-f03f-42f0-b83f-88bce1b22291" providerId="ADAL" clId="{B8F1E869-B7B5-46E8-9CA3-2EC44CCC880D}" dt="2023-02-03T21:26:46.938" v="1140" actId="26606"/>
          <ac:spMkLst>
            <pc:docMk/>
            <pc:sldMk cId="519548394" sldId="270"/>
            <ac:spMk id="13" creationId="{E659831F-0D9A-4C63-9EBB-8435B85A440F}"/>
          </ac:spMkLst>
        </pc:spChg>
        <pc:spChg chg="add del">
          <ac:chgData name="Samina Nazir" userId="4696eb13-f03f-42f0-b83f-88bce1b22291" providerId="ADAL" clId="{B8F1E869-B7B5-46E8-9CA3-2EC44CCC880D}" dt="2023-02-03T21:26:03.643" v="1132" actId="26606"/>
          <ac:spMkLst>
            <pc:docMk/>
            <pc:sldMk cId="519548394" sldId="270"/>
            <ac:spMk id="14" creationId="{2B566528-1B12-4246-9431-5C2D7D081168}"/>
          </ac:spMkLst>
        </pc:spChg>
        <pc:spChg chg="add del">
          <ac:chgData name="Samina Nazir" userId="4696eb13-f03f-42f0-b83f-88bce1b22291" providerId="ADAL" clId="{B8F1E869-B7B5-46E8-9CA3-2EC44CCC880D}" dt="2023-02-03T21:26:50.336" v="1142" actId="26606"/>
          <ac:spMkLst>
            <pc:docMk/>
            <pc:sldMk cId="519548394" sldId="270"/>
            <ac:spMk id="17" creationId="{A648176E-454C-437C-B0FC-9B82FCF32B24}"/>
          </ac:spMkLst>
        </pc:spChg>
        <pc:spChg chg="add del">
          <ac:chgData name="Samina Nazir" userId="4696eb13-f03f-42f0-b83f-88bce1b22291" providerId="ADAL" clId="{B8F1E869-B7B5-46E8-9CA3-2EC44CCC880D}" dt="2023-02-03T21:26:03.643" v="1132" actId="26606"/>
          <ac:spMkLst>
            <pc:docMk/>
            <pc:sldMk cId="519548394" sldId="270"/>
            <ac:spMk id="18" creationId="{20F9CFA3-77EE-E1EC-EE34-6F59E0088681}"/>
          </ac:spMkLst>
        </pc:spChg>
        <pc:spChg chg="add del">
          <ac:chgData name="Samina Nazir" userId="4696eb13-f03f-42f0-b83f-88bce1b22291" providerId="ADAL" clId="{B8F1E869-B7B5-46E8-9CA3-2EC44CCC880D}" dt="2023-02-03T21:26:05.125" v="1134" actId="26606"/>
          <ac:spMkLst>
            <pc:docMk/>
            <pc:sldMk cId="519548394" sldId="270"/>
            <ac:spMk id="21" creationId="{C6FC42E6-6C25-4922-95D2-B97B1E123559}"/>
          </ac:spMkLst>
        </pc:spChg>
        <pc:spChg chg="add del">
          <ac:chgData name="Samina Nazir" userId="4696eb13-f03f-42f0-b83f-88bce1b22291" providerId="ADAL" clId="{B8F1E869-B7B5-46E8-9CA3-2EC44CCC880D}" dt="2023-02-03T21:26:05.125" v="1134" actId="26606"/>
          <ac:spMkLst>
            <pc:docMk/>
            <pc:sldMk cId="519548394" sldId="270"/>
            <ac:spMk id="22" creationId="{0295F874-A8A5-4A14-8CFC-828968DE64C4}"/>
          </ac:spMkLst>
        </pc:spChg>
        <pc:spChg chg="add del">
          <ac:chgData name="Samina Nazir" userId="4696eb13-f03f-42f0-b83f-88bce1b22291" providerId="ADAL" clId="{B8F1E869-B7B5-46E8-9CA3-2EC44CCC880D}" dt="2023-02-03T21:26:09.396" v="1136" actId="26606"/>
          <ac:spMkLst>
            <pc:docMk/>
            <pc:sldMk cId="519548394" sldId="270"/>
            <ac:spMk id="32" creationId="{F43369AB-EC4D-4E2E-9580-01A07DC047AD}"/>
          </ac:spMkLst>
        </pc:spChg>
        <pc:spChg chg="add del">
          <ac:chgData name="Samina Nazir" userId="4696eb13-f03f-42f0-b83f-88bce1b22291" providerId="ADAL" clId="{B8F1E869-B7B5-46E8-9CA3-2EC44CCC880D}" dt="2023-02-03T21:26:09.396" v="1136" actId="26606"/>
          <ac:spMkLst>
            <pc:docMk/>
            <pc:sldMk cId="519548394" sldId="270"/>
            <ac:spMk id="33" creationId="{D9F5512A-48E1-4C07-B75E-3CCC517B6804}"/>
          </ac:spMkLst>
        </pc:spChg>
        <pc:spChg chg="add del">
          <ac:chgData name="Samina Nazir" userId="4696eb13-f03f-42f0-b83f-88bce1b22291" providerId="ADAL" clId="{B8F1E869-B7B5-46E8-9CA3-2EC44CCC880D}" dt="2023-02-03T21:26:09.396" v="1136" actId="26606"/>
          <ac:spMkLst>
            <pc:docMk/>
            <pc:sldMk cId="519548394" sldId="270"/>
            <ac:spMk id="35" creationId="{3CD1EA40-7116-4FCB-9369-70F29FAA91EC}"/>
          </ac:spMkLst>
        </pc:spChg>
        <pc:spChg chg="add del">
          <ac:chgData name="Samina Nazir" userId="4696eb13-f03f-42f0-b83f-88bce1b22291" providerId="ADAL" clId="{B8F1E869-B7B5-46E8-9CA3-2EC44CCC880D}" dt="2023-02-03T21:26:09.396" v="1136" actId="26606"/>
          <ac:spMkLst>
            <pc:docMk/>
            <pc:sldMk cId="519548394" sldId="270"/>
            <ac:spMk id="37" creationId="{A5271697-90F1-4A23-8EF2-0179F2EAFACB}"/>
          </ac:spMkLst>
        </pc:spChg>
        <pc:spChg chg="add del">
          <ac:chgData name="Samina Nazir" userId="4696eb13-f03f-42f0-b83f-88bce1b22291" providerId="ADAL" clId="{B8F1E869-B7B5-46E8-9CA3-2EC44CCC880D}" dt="2023-02-03T21:26:09.396" v="1136" actId="26606"/>
          <ac:spMkLst>
            <pc:docMk/>
            <pc:sldMk cId="519548394" sldId="270"/>
            <ac:spMk id="43" creationId="{20F9CFA3-77EE-E1EC-EE34-6F59E0088681}"/>
          </ac:spMkLst>
        </pc:spChg>
        <pc:spChg chg="add del">
          <ac:chgData name="Samina Nazir" userId="4696eb13-f03f-42f0-b83f-88bce1b22291" providerId="ADAL" clId="{B8F1E869-B7B5-46E8-9CA3-2EC44CCC880D}" dt="2023-02-03T21:26:25.541" v="1138" actId="26606"/>
          <ac:spMkLst>
            <pc:docMk/>
            <pc:sldMk cId="519548394" sldId="270"/>
            <ac:spMk id="45" creationId="{201CC55D-ED54-4C5C-95E6-10947BD1103B}"/>
          </ac:spMkLst>
        </pc:spChg>
        <pc:spChg chg="add del">
          <ac:chgData name="Samina Nazir" userId="4696eb13-f03f-42f0-b83f-88bce1b22291" providerId="ADAL" clId="{B8F1E869-B7B5-46E8-9CA3-2EC44CCC880D}" dt="2023-02-03T21:26:25.541" v="1138" actId="26606"/>
          <ac:spMkLst>
            <pc:docMk/>
            <pc:sldMk cId="519548394" sldId="270"/>
            <ac:spMk id="49" creationId="{3873B707-463F-40B0-8227-E8CC6C67EB25}"/>
          </ac:spMkLst>
        </pc:spChg>
        <pc:spChg chg="add del">
          <ac:chgData name="Samina Nazir" userId="4696eb13-f03f-42f0-b83f-88bce1b22291" providerId="ADAL" clId="{B8F1E869-B7B5-46E8-9CA3-2EC44CCC880D}" dt="2023-02-03T21:26:25.541" v="1138" actId="26606"/>
          <ac:spMkLst>
            <pc:docMk/>
            <pc:sldMk cId="519548394" sldId="270"/>
            <ac:spMk id="50" creationId="{20F9CFA3-77EE-E1EC-EE34-6F59E0088681}"/>
          </ac:spMkLst>
        </pc:spChg>
        <pc:spChg chg="add del">
          <ac:chgData name="Samina Nazir" userId="4696eb13-f03f-42f0-b83f-88bce1b22291" providerId="ADAL" clId="{B8F1E869-B7B5-46E8-9CA3-2EC44CCC880D}" dt="2023-02-03T21:26:25.541" v="1138" actId="26606"/>
          <ac:spMkLst>
            <pc:docMk/>
            <pc:sldMk cId="519548394" sldId="270"/>
            <ac:spMk id="51" creationId="{C13237C8-E62C-4F0D-A318-BD6FB6C2D138}"/>
          </ac:spMkLst>
        </pc:spChg>
        <pc:spChg chg="add del">
          <ac:chgData name="Samina Nazir" userId="4696eb13-f03f-42f0-b83f-88bce1b22291" providerId="ADAL" clId="{B8F1E869-B7B5-46E8-9CA3-2EC44CCC880D}" dt="2023-02-03T21:26:25.541" v="1138" actId="26606"/>
          <ac:spMkLst>
            <pc:docMk/>
            <pc:sldMk cId="519548394" sldId="270"/>
            <ac:spMk id="52" creationId="{19C9EAEA-39D0-4B0E-A0EB-51E7B26740B1}"/>
          </ac:spMkLst>
        </pc:spChg>
        <pc:spChg chg="add del">
          <ac:chgData name="Samina Nazir" userId="4696eb13-f03f-42f0-b83f-88bce1b22291" providerId="ADAL" clId="{B8F1E869-B7B5-46E8-9CA3-2EC44CCC880D}" dt="2023-02-03T21:26:46.938" v="1140" actId="26606"/>
          <ac:spMkLst>
            <pc:docMk/>
            <pc:sldMk cId="519548394" sldId="270"/>
            <ac:spMk id="54" creationId="{117AB3D3-3C9C-4DED-809A-78734805B895}"/>
          </ac:spMkLst>
        </pc:spChg>
        <pc:spChg chg="add del">
          <ac:chgData name="Samina Nazir" userId="4696eb13-f03f-42f0-b83f-88bce1b22291" providerId="ADAL" clId="{B8F1E869-B7B5-46E8-9CA3-2EC44CCC880D}" dt="2023-02-03T21:26:46.938" v="1140" actId="26606"/>
          <ac:spMkLst>
            <pc:docMk/>
            <pc:sldMk cId="519548394" sldId="270"/>
            <ac:spMk id="55" creationId="{3A9A4357-BD1D-4622-A4FE-766E6AB8DE84}"/>
          </ac:spMkLst>
        </pc:spChg>
        <pc:spChg chg="add del">
          <ac:chgData name="Samina Nazir" userId="4696eb13-f03f-42f0-b83f-88bce1b22291" providerId="ADAL" clId="{B8F1E869-B7B5-46E8-9CA3-2EC44CCC880D}" dt="2023-02-03T21:26:46.938" v="1140" actId="26606"/>
          <ac:spMkLst>
            <pc:docMk/>
            <pc:sldMk cId="519548394" sldId="270"/>
            <ac:spMk id="56" creationId="{20F9CFA3-77EE-E1EC-EE34-6F59E0088681}"/>
          </ac:spMkLst>
        </pc:spChg>
        <pc:spChg chg="add del">
          <ac:chgData name="Samina Nazir" userId="4696eb13-f03f-42f0-b83f-88bce1b22291" providerId="ADAL" clId="{B8F1E869-B7B5-46E8-9CA3-2EC44CCC880D}" dt="2023-02-03T21:26:46.938" v="1140" actId="26606"/>
          <ac:spMkLst>
            <pc:docMk/>
            <pc:sldMk cId="519548394" sldId="270"/>
            <ac:spMk id="57" creationId="{E6995CE5-F890-4ABA-82A2-26507CE8D2A3}"/>
          </ac:spMkLst>
        </pc:spChg>
        <pc:spChg chg="add del">
          <ac:chgData name="Samina Nazir" userId="4696eb13-f03f-42f0-b83f-88bce1b22291" providerId="ADAL" clId="{B8F1E869-B7B5-46E8-9CA3-2EC44CCC880D}" dt="2023-02-03T21:26:50.336" v="1142" actId="26606"/>
          <ac:spMkLst>
            <pc:docMk/>
            <pc:sldMk cId="519548394" sldId="270"/>
            <ac:spMk id="59" creationId="{361DC183-07AE-409A-AB63-34A0C77B60E6}"/>
          </ac:spMkLst>
        </pc:spChg>
        <pc:spChg chg="add del">
          <ac:chgData name="Samina Nazir" userId="4696eb13-f03f-42f0-b83f-88bce1b22291" providerId="ADAL" clId="{B8F1E869-B7B5-46E8-9CA3-2EC44CCC880D}" dt="2023-02-03T21:26:50.336" v="1142" actId="26606"/>
          <ac:spMkLst>
            <pc:docMk/>
            <pc:sldMk cId="519548394" sldId="270"/>
            <ac:spMk id="60" creationId="{90464369-70FA-42AF-948F-80664CA7BFE5}"/>
          </ac:spMkLst>
        </pc:spChg>
        <pc:spChg chg="add del">
          <ac:chgData name="Samina Nazir" userId="4696eb13-f03f-42f0-b83f-88bce1b22291" providerId="ADAL" clId="{B8F1E869-B7B5-46E8-9CA3-2EC44CCC880D}" dt="2023-02-03T21:26:50.336" v="1142" actId="26606"/>
          <ac:spMkLst>
            <pc:docMk/>
            <pc:sldMk cId="519548394" sldId="270"/>
            <ac:spMk id="61" creationId="{20F9CFA3-77EE-E1EC-EE34-6F59E0088681}"/>
          </ac:spMkLst>
        </pc:spChg>
        <pc:spChg chg="add del">
          <ac:chgData name="Samina Nazir" userId="4696eb13-f03f-42f0-b83f-88bce1b22291" providerId="ADAL" clId="{B8F1E869-B7B5-46E8-9CA3-2EC44CCC880D}" dt="2023-02-03T21:26:50.336" v="1142" actId="26606"/>
          <ac:spMkLst>
            <pc:docMk/>
            <pc:sldMk cId="519548394" sldId="270"/>
            <ac:spMk id="62" creationId="{A6604B49-AD5C-4590-B051-06C8222ECD99}"/>
          </ac:spMkLst>
        </pc:spChg>
        <pc:spChg chg="add del">
          <ac:chgData name="Samina Nazir" userId="4696eb13-f03f-42f0-b83f-88bce1b22291" providerId="ADAL" clId="{B8F1E869-B7B5-46E8-9CA3-2EC44CCC880D}" dt="2023-02-03T21:26:50.336" v="1142" actId="26606"/>
          <ac:spMkLst>
            <pc:docMk/>
            <pc:sldMk cId="519548394" sldId="270"/>
            <ac:spMk id="63" creationId="{CC552A98-EF7D-4D42-AB69-066B786AB55B}"/>
          </ac:spMkLst>
        </pc:spChg>
        <pc:spChg chg="add">
          <ac:chgData name="Samina Nazir" userId="4696eb13-f03f-42f0-b83f-88bce1b22291" providerId="ADAL" clId="{B8F1E869-B7B5-46E8-9CA3-2EC44CCC880D}" dt="2023-02-03T21:26:50.344" v="1143" actId="26606"/>
          <ac:spMkLst>
            <pc:docMk/>
            <pc:sldMk cId="519548394" sldId="270"/>
            <ac:spMk id="65" creationId="{6EFC920F-B85A-4068-BD93-41064EDE93D3}"/>
          </ac:spMkLst>
        </pc:spChg>
        <pc:spChg chg="add">
          <ac:chgData name="Samina Nazir" userId="4696eb13-f03f-42f0-b83f-88bce1b22291" providerId="ADAL" clId="{B8F1E869-B7B5-46E8-9CA3-2EC44CCC880D}" dt="2023-02-03T21:26:50.344" v="1143" actId="26606"/>
          <ac:spMkLst>
            <pc:docMk/>
            <pc:sldMk cId="519548394" sldId="270"/>
            <ac:spMk id="68" creationId="{CBC4F608-B4B8-48C3-9572-C0F061B1CD99}"/>
          </ac:spMkLst>
        </pc:spChg>
        <pc:spChg chg="add">
          <ac:chgData name="Samina Nazir" userId="4696eb13-f03f-42f0-b83f-88bce1b22291" providerId="ADAL" clId="{B8F1E869-B7B5-46E8-9CA3-2EC44CCC880D}" dt="2023-02-03T21:26:50.344" v="1143" actId="26606"/>
          <ac:spMkLst>
            <pc:docMk/>
            <pc:sldMk cId="519548394" sldId="270"/>
            <ac:spMk id="69" creationId="{1382A32C-5B0C-4B1C-A074-76C6DBCC9F87}"/>
          </ac:spMkLst>
        </pc:spChg>
        <pc:spChg chg="add mod">
          <ac:chgData name="Samina Nazir" userId="4696eb13-f03f-42f0-b83f-88bce1b22291" providerId="ADAL" clId="{B8F1E869-B7B5-46E8-9CA3-2EC44CCC880D}" dt="2023-02-15T00:02:29.599" v="10768" actId="33524"/>
          <ac:spMkLst>
            <pc:docMk/>
            <pc:sldMk cId="519548394" sldId="270"/>
            <ac:spMk id="70" creationId="{20F9CFA3-77EE-E1EC-EE34-6F59E0088681}"/>
          </ac:spMkLst>
        </pc:spChg>
        <pc:grpChg chg="add del">
          <ac:chgData name="Samina Nazir" userId="4696eb13-f03f-42f0-b83f-88bce1b22291" providerId="ADAL" clId="{B8F1E869-B7B5-46E8-9CA3-2EC44CCC880D}" dt="2023-02-03T21:26:03.643" v="1132" actId="26606"/>
          <ac:grpSpMkLst>
            <pc:docMk/>
            <pc:sldMk cId="519548394" sldId="270"/>
            <ac:grpSpMk id="15" creationId="{5995D10D-E9C9-47DB-AE7E-801FEF38F5C9}"/>
          </ac:grpSpMkLst>
        </pc:grpChg>
        <pc:grpChg chg="add del">
          <ac:chgData name="Samina Nazir" userId="4696eb13-f03f-42f0-b83f-88bce1b22291" providerId="ADAL" clId="{B8F1E869-B7B5-46E8-9CA3-2EC44CCC880D}" dt="2023-02-03T21:26:03.643" v="1132" actId="26606"/>
          <ac:grpSpMkLst>
            <pc:docMk/>
            <pc:sldMk cId="519548394" sldId="270"/>
            <ac:grpSpMk id="19" creationId="{828A5161-06F1-46CF-8AD7-844680A59E13}"/>
          </ac:grpSpMkLst>
        </pc:grpChg>
        <pc:grpChg chg="add del">
          <ac:chgData name="Samina Nazir" userId="4696eb13-f03f-42f0-b83f-88bce1b22291" providerId="ADAL" clId="{B8F1E869-B7B5-46E8-9CA3-2EC44CCC880D}" dt="2023-02-03T21:26:09.396" v="1136" actId="26606"/>
          <ac:grpSpMkLst>
            <pc:docMk/>
            <pc:sldMk cId="519548394" sldId="270"/>
            <ac:grpSpMk id="34" creationId="{38A4442C-F22E-482D-9FEB-71E14CCF300F}"/>
          </ac:grpSpMkLst>
        </pc:grpChg>
        <pc:grpChg chg="add del">
          <ac:chgData name="Samina Nazir" userId="4696eb13-f03f-42f0-b83f-88bce1b22291" providerId="ADAL" clId="{B8F1E869-B7B5-46E8-9CA3-2EC44CCC880D}" dt="2023-02-03T21:26:25.541" v="1138" actId="26606"/>
          <ac:grpSpMkLst>
            <pc:docMk/>
            <pc:sldMk cId="519548394" sldId="270"/>
            <ac:grpSpMk id="46" creationId="{1DE889C7-FAD6-4397-98E2-05D503484459}"/>
          </ac:grpSpMkLst>
        </pc:grpChg>
        <pc:grpChg chg="add">
          <ac:chgData name="Samina Nazir" userId="4696eb13-f03f-42f0-b83f-88bce1b22291" providerId="ADAL" clId="{B8F1E869-B7B5-46E8-9CA3-2EC44CCC880D}" dt="2023-02-03T21:26:50.344" v="1143" actId="26606"/>
          <ac:grpSpMkLst>
            <pc:docMk/>
            <pc:sldMk cId="519548394" sldId="270"/>
            <ac:grpSpMk id="66" creationId="{1C559108-BBAE-426C-8564-051D2BA6DDC8}"/>
          </ac:grpSpMkLst>
        </pc:grpChg>
        <pc:picChg chg="add mod">
          <ac:chgData name="Samina Nazir" userId="4696eb13-f03f-42f0-b83f-88bce1b22291" providerId="ADAL" clId="{B8F1E869-B7B5-46E8-9CA3-2EC44CCC880D}" dt="2023-02-13T23:36:30.689" v="9950" actId="1076"/>
          <ac:picMkLst>
            <pc:docMk/>
            <pc:sldMk cId="519548394" sldId="270"/>
            <ac:picMk id="4" creationId="{63A1FB0C-B48E-9E72-EA92-A81957EBA257}"/>
          </ac:picMkLst>
        </pc:picChg>
      </pc:sldChg>
      <pc:sldChg chg="addSp delSp modSp new mod setBg setClrOvrMap">
        <pc:chgData name="Samina Nazir" userId="4696eb13-f03f-42f0-b83f-88bce1b22291" providerId="ADAL" clId="{B8F1E869-B7B5-46E8-9CA3-2EC44CCC880D}" dt="2023-02-14T22:11:54.801" v="10063" actId="20577"/>
        <pc:sldMkLst>
          <pc:docMk/>
          <pc:sldMk cId="880361092" sldId="271"/>
        </pc:sldMkLst>
        <pc:spChg chg="del mod">
          <ac:chgData name="Samina Nazir" userId="4696eb13-f03f-42f0-b83f-88bce1b22291" providerId="ADAL" clId="{B8F1E869-B7B5-46E8-9CA3-2EC44CCC880D}" dt="2023-02-06T22:27:19.637" v="1733" actId="26606"/>
          <ac:spMkLst>
            <pc:docMk/>
            <pc:sldMk cId="880361092" sldId="271"/>
            <ac:spMk id="2" creationId="{AB6D14A3-838B-DDF4-68BE-AEE61C113777}"/>
          </ac:spMkLst>
        </pc:spChg>
        <pc:spChg chg="add del mod">
          <ac:chgData name="Samina Nazir" userId="4696eb13-f03f-42f0-b83f-88bce1b22291" providerId="ADAL" clId="{B8F1E869-B7B5-46E8-9CA3-2EC44CCC880D}" dt="2023-02-06T22:13:34.988" v="1685" actId="26606"/>
          <ac:spMkLst>
            <pc:docMk/>
            <pc:sldMk cId="880361092" sldId="271"/>
            <ac:spMk id="3" creationId="{76EF0610-C1E0-67DF-B999-ADFEBAF6AE4A}"/>
          </ac:spMkLst>
        </pc:spChg>
        <pc:spChg chg="add del mod">
          <ac:chgData name="Samina Nazir" userId="4696eb13-f03f-42f0-b83f-88bce1b22291" providerId="ADAL" clId="{B8F1E869-B7B5-46E8-9CA3-2EC44CCC880D}" dt="2023-02-06T22:25:15.183" v="1696"/>
          <ac:spMkLst>
            <pc:docMk/>
            <pc:sldMk cId="880361092" sldId="271"/>
            <ac:spMk id="5" creationId="{B22E7877-9641-7CBB-9913-36A0482507EB}"/>
          </ac:spMkLst>
        </pc:spChg>
        <pc:spChg chg="add del mod">
          <ac:chgData name="Samina Nazir" userId="4696eb13-f03f-42f0-b83f-88bce1b22291" providerId="ADAL" clId="{B8F1E869-B7B5-46E8-9CA3-2EC44CCC880D}" dt="2023-02-06T22:28:47.101" v="1747"/>
          <ac:spMkLst>
            <pc:docMk/>
            <pc:sldMk cId="880361092" sldId="271"/>
            <ac:spMk id="6" creationId="{1A1CCAFB-8E12-0C76-0E4B-866A9C449EFA}"/>
          </ac:spMkLst>
        </pc:spChg>
        <pc:spChg chg="add mod">
          <ac:chgData name="Samina Nazir" userId="4696eb13-f03f-42f0-b83f-88bce1b22291" providerId="ADAL" clId="{B8F1E869-B7B5-46E8-9CA3-2EC44CCC880D}" dt="2023-02-14T22:11:54.801" v="10063" actId="20577"/>
          <ac:spMkLst>
            <pc:docMk/>
            <pc:sldMk cId="880361092" sldId="271"/>
            <ac:spMk id="7" creationId="{194E5C90-72F6-92DF-42D0-40E38ADD293E}"/>
          </ac:spMkLst>
        </pc:spChg>
        <pc:spChg chg="add del">
          <ac:chgData name="Samina Nazir" userId="4696eb13-f03f-42f0-b83f-88bce1b22291" providerId="ADAL" clId="{B8F1E869-B7B5-46E8-9CA3-2EC44CCC880D}" dt="2023-02-06T22:12:09.264" v="1672" actId="26606"/>
          <ac:spMkLst>
            <pc:docMk/>
            <pc:sldMk cId="880361092" sldId="271"/>
            <ac:spMk id="8" creationId="{2B566528-1B12-4246-9431-5C2D7D081168}"/>
          </ac:spMkLst>
        </pc:spChg>
        <pc:spChg chg="add del">
          <ac:chgData name="Samina Nazir" userId="4696eb13-f03f-42f0-b83f-88bce1b22291" providerId="ADAL" clId="{B8F1E869-B7B5-46E8-9CA3-2EC44CCC880D}" dt="2023-02-06T22:12:09.264" v="1672" actId="26606"/>
          <ac:spMkLst>
            <pc:docMk/>
            <pc:sldMk cId="880361092" sldId="271"/>
            <ac:spMk id="10" creationId="{2E80C965-DB6D-4F81-9E9E-B027384D0BD6}"/>
          </ac:spMkLst>
        </pc:spChg>
        <pc:spChg chg="add del mod">
          <ac:chgData name="Samina Nazir" userId="4696eb13-f03f-42f0-b83f-88bce1b22291" providerId="ADAL" clId="{B8F1E869-B7B5-46E8-9CA3-2EC44CCC880D}" dt="2023-02-06T22:46:00.409" v="2034" actId="478"/>
          <ac:spMkLst>
            <pc:docMk/>
            <pc:sldMk cId="880361092" sldId="271"/>
            <ac:spMk id="11" creationId="{29254E90-60B1-ED5C-6758-87D888E8A8F8}"/>
          </ac:spMkLst>
        </pc:spChg>
        <pc:spChg chg="add del">
          <ac:chgData name="Samina Nazir" userId="4696eb13-f03f-42f0-b83f-88bce1b22291" providerId="ADAL" clId="{B8F1E869-B7B5-46E8-9CA3-2EC44CCC880D}" dt="2023-02-06T22:12:09.264" v="1672" actId="26606"/>
          <ac:spMkLst>
            <pc:docMk/>
            <pc:sldMk cId="880361092" sldId="271"/>
            <ac:spMk id="12" creationId="{A580F890-B085-4E95-96AA-55AEBEC5CE6E}"/>
          </ac:spMkLst>
        </pc:spChg>
        <pc:spChg chg="add del">
          <ac:chgData name="Samina Nazir" userId="4696eb13-f03f-42f0-b83f-88bce1b22291" providerId="ADAL" clId="{B8F1E869-B7B5-46E8-9CA3-2EC44CCC880D}" dt="2023-02-06T22:12:09.264" v="1672" actId="26606"/>
          <ac:spMkLst>
            <pc:docMk/>
            <pc:sldMk cId="880361092" sldId="271"/>
            <ac:spMk id="14" creationId="{D3F51FEB-38FB-4F6C-9F7B-2F2AFAB65463}"/>
          </ac:spMkLst>
        </pc:spChg>
        <pc:spChg chg="add del">
          <ac:chgData name="Samina Nazir" userId="4696eb13-f03f-42f0-b83f-88bce1b22291" providerId="ADAL" clId="{B8F1E869-B7B5-46E8-9CA3-2EC44CCC880D}" dt="2023-02-06T22:12:09.264" v="1672" actId="26606"/>
          <ac:spMkLst>
            <pc:docMk/>
            <pc:sldMk cId="880361092" sldId="271"/>
            <ac:spMk id="16" creationId="{1E547BA6-BAE0-43BB-A7CA-60F69CE252F0}"/>
          </ac:spMkLst>
        </pc:spChg>
        <pc:spChg chg="add del">
          <ac:chgData name="Samina Nazir" userId="4696eb13-f03f-42f0-b83f-88bce1b22291" providerId="ADAL" clId="{B8F1E869-B7B5-46E8-9CA3-2EC44CCC880D}" dt="2023-02-06T22:12:51.511" v="1674" actId="26606"/>
          <ac:spMkLst>
            <pc:docMk/>
            <pc:sldMk cId="880361092" sldId="271"/>
            <ac:spMk id="18" creationId="{907EF6B7-1338-4443-8C46-6A318D952DFD}"/>
          </ac:spMkLst>
        </pc:spChg>
        <pc:spChg chg="add del">
          <ac:chgData name="Samina Nazir" userId="4696eb13-f03f-42f0-b83f-88bce1b22291" providerId="ADAL" clId="{B8F1E869-B7B5-46E8-9CA3-2EC44CCC880D}" dt="2023-02-06T22:12:51.511" v="1674" actId="26606"/>
          <ac:spMkLst>
            <pc:docMk/>
            <pc:sldMk cId="880361092" sldId="271"/>
            <ac:spMk id="19" creationId="{DAAE4CDD-124C-4DCF-9584-B6033B545DD5}"/>
          </ac:spMkLst>
        </pc:spChg>
        <pc:spChg chg="add del">
          <ac:chgData name="Samina Nazir" userId="4696eb13-f03f-42f0-b83f-88bce1b22291" providerId="ADAL" clId="{B8F1E869-B7B5-46E8-9CA3-2EC44CCC880D}" dt="2023-02-06T22:12:51.511" v="1674" actId="26606"/>
          <ac:spMkLst>
            <pc:docMk/>
            <pc:sldMk cId="880361092" sldId="271"/>
            <ac:spMk id="20" creationId="{081E4A58-353D-44AE-B2FC-2A74E2E400F7}"/>
          </ac:spMkLst>
        </pc:spChg>
        <pc:spChg chg="add del">
          <ac:chgData name="Samina Nazir" userId="4696eb13-f03f-42f0-b83f-88bce1b22291" providerId="ADAL" clId="{B8F1E869-B7B5-46E8-9CA3-2EC44CCC880D}" dt="2023-02-06T22:13:23.388" v="1676" actId="26606"/>
          <ac:spMkLst>
            <pc:docMk/>
            <pc:sldMk cId="880361092" sldId="271"/>
            <ac:spMk id="22" creationId="{0E42565C-E3CC-4EF0-8093-88FCC788A3C2}"/>
          </ac:spMkLst>
        </pc:spChg>
        <pc:spChg chg="add del">
          <ac:chgData name="Samina Nazir" userId="4696eb13-f03f-42f0-b83f-88bce1b22291" providerId="ADAL" clId="{B8F1E869-B7B5-46E8-9CA3-2EC44CCC880D}" dt="2023-02-06T22:13:23.388" v="1676" actId="26606"/>
          <ac:spMkLst>
            <pc:docMk/>
            <pc:sldMk cId="880361092" sldId="271"/>
            <ac:spMk id="23" creationId="{02F429C4-ABC9-46FC-818A-B5429CDE4A96}"/>
          </ac:spMkLst>
        </pc:spChg>
        <pc:spChg chg="add del">
          <ac:chgData name="Samina Nazir" userId="4696eb13-f03f-42f0-b83f-88bce1b22291" providerId="ADAL" clId="{B8F1E869-B7B5-46E8-9CA3-2EC44CCC880D}" dt="2023-02-06T22:13:23.388" v="1676" actId="26606"/>
          <ac:spMkLst>
            <pc:docMk/>
            <pc:sldMk cId="880361092" sldId="271"/>
            <ac:spMk id="24" creationId="{2CEF98E4-3709-4952-8F42-2305CCE34FA3}"/>
          </ac:spMkLst>
        </pc:spChg>
        <pc:spChg chg="add del">
          <ac:chgData name="Samina Nazir" userId="4696eb13-f03f-42f0-b83f-88bce1b22291" providerId="ADAL" clId="{B8F1E869-B7B5-46E8-9CA3-2EC44CCC880D}" dt="2023-02-06T22:13:23.388" v="1676" actId="26606"/>
          <ac:spMkLst>
            <pc:docMk/>
            <pc:sldMk cId="880361092" sldId="271"/>
            <ac:spMk id="25" creationId="{F10BCCF5-D685-47FF-B675-647EAEB72C8E}"/>
          </ac:spMkLst>
        </pc:spChg>
        <pc:spChg chg="add del">
          <ac:chgData name="Samina Nazir" userId="4696eb13-f03f-42f0-b83f-88bce1b22291" providerId="ADAL" clId="{B8F1E869-B7B5-46E8-9CA3-2EC44CCC880D}" dt="2023-02-06T22:13:23.388" v="1676" actId="26606"/>
          <ac:spMkLst>
            <pc:docMk/>
            <pc:sldMk cId="880361092" sldId="271"/>
            <ac:spMk id="26" creationId="{B0EE8A42-107A-4D4C-8D56-BBAE95C7FC0D}"/>
          </ac:spMkLst>
        </pc:spChg>
        <pc:spChg chg="add del">
          <ac:chgData name="Samina Nazir" userId="4696eb13-f03f-42f0-b83f-88bce1b22291" providerId="ADAL" clId="{B8F1E869-B7B5-46E8-9CA3-2EC44CCC880D}" dt="2023-02-06T22:13:30.226" v="1678" actId="26606"/>
          <ac:spMkLst>
            <pc:docMk/>
            <pc:sldMk cId="880361092" sldId="271"/>
            <ac:spMk id="28" creationId="{389575E1-3389-451A-A5F7-27854C25C599}"/>
          </ac:spMkLst>
        </pc:spChg>
        <pc:spChg chg="add del">
          <ac:chgData name="Samina Nazir" userId="4696eb13-f03f-42f0-b83f-88bce1b22291" providerId="ADAL" clId="{B8F1E869-B7B5-46E8-9CA3-2EC44CCC880D}" dt="2023-02-06T22:13:30.226" v="1678" actId="26606"/>
          <ac:spMkLst>
            <pc:docMk/>
            <pc:sldMk cId="880361092" sldId="271"/>
            <ac:spMk id="29" creationId="{A53CCC5C-D88E-40FB-B30B-23DCDBD01D37}"/>
          </ac:spMkLst>
        </pc:spChg>
        <pc:spChg chg="add del">
          <ac:chgData name="Samina Nazir" userId="4696eb13-f03f-42f0-b83f-88bce1b22291" providerId="ADAL" clId="{B8F1E869-B7B5-46E8-9CA3-2EC44CCC880D}" dt="2023-02-06T22:13:30.226" v="1678" actId="26606"/>
          <ac:spMkLst>
            <pc:docMk/>
            <pc:sldMk cId="880361092" sldId="271"/>
            <ac:spMk id="30" creationId="{081E4A58-353D-44AE-B2FC-2A74E2E400F7}"/>
          </ac:spMkLst>
        </pc:spChg>
        <pc:spChg chg="add del">
          <ac:chgData name="Samina Nazir" userId="4696eb13-f03f-42f0-b83f-88bce1b22291" providerId="ADAL" clId="{B8F1E869-B7B5-46E8-9CA3-2EC44CCC880D}" dt="2023-02-06T22:13:30.226" v="1678" actId="26606"/>
          <ac:spMkLst>
            <pc:docMk/>
            <pc:sldMk cId="880361092" sldId="271"/>
            <ac:spMk id="31" creationId="{76EF0610-C1E0-67DF-B999-ADFEBAF6AE4A}"/>
          </ac:spMkLst>
        </pc:spChg>
        <pc:spChg chg="add del">
          <ac:chgData name="Samina Nazir" userId="4696eb13-f03f-42f0-b83f-88bce1b22291" providerId="ADAL" clId="{B8F1E869-B7B5-46E8-9CA3-2EC44CCC880D}" dt="2023-02-06T22:13:30.913" v="1680" actId="26606"/>
          <ac:spMkLst>
            <pc:docMk/>
            <pc:sldMk cId="880361092" sldId="271"/>
            <ac:spMk id="33" creationId="{88294908-8B00-4F58-BBBA-20F71A40AA9E}"/>
          </ac:spMkLst>
        </pc:spChg>
        <pc:spChg chg="add del">
          <ac:chgData name="Samina Nazir" userId="4696eb13-f03f-42f0-b83f-88bce1b22291" providerId="ADAL" clId="{B8F1E869-B7B5-46E8-9CA3-2EC44CCC880D}" dt="2023-02-06T22:13:30.913" v="1680" actId="26606"/>
          <ac:spMkLst>
            <pc:docMk/>
            <pc:sldMk cId="880361092" sldId="271"/>
            <ac:spMk id="34" creationId="{4364C879-1404-4203-8E9D-CC5DE0A621A2}"/>
          </ac:spMkLst>
        </pc:spChg>
        <pc:spChg chg="add del">
          <ac:chgData name="Samina Nazir" userId="4696eb13-f03f-42f0-b83f-88bce1b22291" providerId="ADAL" clId="{B8F1E869-B7B5-46E8-9CA3-2EC44CCC880D}" dt="2023-02-06T22:13:30.913" v="1680" actId="26606"/>
          <ac:spMkLst>
            <pc:docMk/>
            <pc:sldMk cId="880361092" sldId="271"/>
            <ac:spMk id="35" creationId="{84617302-4B0D-4351-A6BB-6F0930D943AC}"/>
          </ac:spMkLst>
        </pc:spChg>
        <pc:spChg chg="add del">
          <ac:chgData name="Samina Nazir" userId="4696eb13-f03f-42f0-b83f-88bce1b22291" providerId="ADAL" clId="{B8F1E869-B7B5-46E8-9CA3-2EC44CCC880D}" dt="2023-02-06T22:13:30.913" v="1680" actId="26606"/>
          <ac:spMkLst>
            <pc:docMk/>
            <pc:sldMk cId="880361092" sldId="271"/>
            <ac:spMk id="36" creationId="{DA2C7802-C2E0-4218-8F89-8DD7CCD2CD1C}"/>
          </ac:spMkLst>
        </pc:spChg>
        <pc:spChg chg="add del">
          <ac:chgData name="Samina Nazir" userId="4696eb13-f03f-42f0-b83f-88bce1b22291" providerId="ADAL" clId="{B8F1E869-B7B5-46E8-9CA3-2EC44CCC880D}" dt="2023-02-06T22:13:30.913" v="1680" actId="26606"/>
          <ac:spMkLst>
            <pc:docMk/>
            <pc:sldMk cId="880361092" sldId="271"/>
            <ac:spMk id="37" creationId="{A6D7111A-21E5-4EE9-8A78-10E5530F0116}"/>
          </ac:spMkLst>
        </pc:spChg>
        <pc:spChg chg="add del">
          <ac:chgData name="Samina Nazir" userId="4696eb13-f03f-42f0-b83f-88bce1b22291" providerId="ADAL" clId="{B8F1E869-B7B5-46E8-9CA3-2EC44CCC880D}" dt="2023-02-06T22:13:30.913" v="1680" actId="26606"/>
          <ac:spMkLst>
            <pc:docMk/>
            <pc:sldMk cId="880361092" sldId="271"/>
            <ac:spMk id="38" creationId="{A3969E80-A77B-49FC-9122-D89AFD5EE118}"/>
          </ac:spMkLst>
        </pc:spChg>
        <pc:spChg chg="add del">
          <ac:chgData name="Samina Nazir" userId="4696eb13-f03f-42f0-b83f-88bce1b22291" providerId="ADAL" clId="{B8F1E869-B7B5-46E8-9CA3-2EC44CCC880D}" dt="2023-02-06T22:13:30.913" v="1680" actId="26606"/>
          <ac:spMkLst>
            <pc:docMk/>
            <pc:sldMk cId="880361092" sldId="271"/>
            <ac:spMk id="39" creationId="{1849CA57-76BD-4CF2-80BA-D7A46A01B7B1}"/>
          </ac:spMkLst>
        </pc:spChg>
        <pc:spChg chg="add del">
          <ac:chgData name="Samina Nazir" userId="4696eb13-f03f-42f0-b83f-88bce1b22291" providerId="ADAL" clId="{B8F1E869-B7B5-46E8-9CA3-2EC44CCC880D}" dt="2023-02-06T22:13:30.913" v="1680" actId="26606"/>
          <ac:spMkLst>
            <pc:docMk/>
            <pc:sldMk cId="880361092" sldId="271"/>
            <ac:spMk id="40" creationId="{35E9085E-E730-4768-83D4-6CB7E9897153}"/>
          </ac:spMkLst>
        </pc:spChg>
        <pc:spChg chg="add del">
          <ac:chgData name="Samina Nazir" userId="4696eb13-f03f-42f0-b83f-88bce1b22291" providerId="ADAL" clId="{B8F1E869-B7B5-46E8-9CA3-2EC44CCC880D}" dt="2023-02-06T22:13:30.913" v="1680" actId="26606"/>
          <ac:spMkLst>
            <pc:docMk/>
            <pc:sldMk cId="880361092" sldId="271"/>
            <ac:spMk id="41" creationId="{973272FE-A474-4CAE-8CA2-BCC8B476C3F4}"/>
          </ac:spMkLst>
        </pc:spChg>
        <pc:spChg chg="add del">
          <ac:chgData name="Samina Nazir" userId="4696eb13-f03f-42f0-b83f-88bce1b22291" providerId="ADAL" clId="{B8F1E869-B7B5-46E8-9CA3-2EC44CCC880D}" dt="2023-02-06T22:13:30.913" v="1680" actId="26606"/>
          <ac:spMkLst>
            <pc:docMk/>
            <pc:sldMk cId="880361092" sldId="271"/>
            <ac:spMk id="42" creationId="{E07981EA-05A6-437C-88D7-B377B92B031D}"/>
          </ac:spMkLst>
        </pc:spChg>
        <pc:spChg chg="add del">
          <ac:chgData name="Samina Nazir" userId="4696eb13-f03f-42f0-b83f-88bce1b22291" providerId="ADAL" clId="{B8F1E869-B7B5-46E8-9CA3-2EC44CCC880D}" dt="2023-02-06T22:13:30.913" v="1680" actId="26606"/>
          <ac:spMkLst>
            <pc:docMk/>
            <pc:sldMk cId="880361092" sldId="271"/>
            <ac:spMk id="43" creationId="{15E3C750-986E-4769-B1AE-49289FBEE757}"/>
          </ac:spMkLst>
        </pc:spChg>
        <pc:spChg chg="add del">
          <ac:chgData name="Samina Nazir" userId="4696eb13-f03f-42f0-b83f-88bce1b22291" providerId="ADAL" clId="{B8F1E869-B7B5-46E8-9CA3-2EC44CCC880D}" dt="2023-02-06T22:13:34.309" v="1682" actId="26606"/>
          <ac:spMkLst>
            <pc:docMk/>
            <pc:sldMk cId="880361092" sldId="271"/>
            <ac:spMk id="45" creationId="{C2554CA6-288E-4202-BC52-2E5A8F0C0AED}"/>
          </ac:spMkLst>
        </pc:spChg>
        <pc:spChg chg="add del">
          <ac:chgData name="Samina Nazir" userId="4696eb13-f03f-42f0-b83f-88bce1b22291" providerId="ADAL" clId="{B8F1E869-B7B5-46E8-9CA3-2EC44CCC880D}" dt="2023-02-06T22:13:34.309" v="1682" actId="26606"/>
          <ac:spMkLst>
            <pc:docMk/>
            <pc:sldMk cId="880361092" sldId="271"/>
            <ac:spMk id="46" creationId="{B10BB131-AC8E-4A8E-A5D1-36260F720C3B}"/>
          </ac:spMkLst>
        </pc:spChg>
        <pc:spChg chg="add del">
          <ac:chgData name="Samina Nazir" userId="4696eb13-f03f-42f0-b83f-88bce1b22291" providerId="ADAL" clId="{B8F1E869-B7B5-46E8-9CA3-2EC44CCC880D}" dt="2023-02-06T22:13:34.309" v="1682" actId="26606"/>
          <ac:spMkLst>
            <pc:docMk/>
            <pc:sldMk cId="880361092" sldId="271"/>
            <ac:spMk id="47" creationId="{5B7778FC-632E-4DCA-A7CB-0D7731CCF970}"/>
          </ac:spMkLst>
        </pc:spChg>
        <pc:spChg chg="add del">
          <ac:chgData name="Samina Nazir" userId="4696eb13-f03f-42f0-b83f-88bce1b22291" providerId="ADAL" clId="{B8F1E869-B7B5-46E8-9CA3-2EC44CCC880D}" dt="2023-02-06T22:13:34.309" v="1682" actId="26606"/>
          <ac:spMkLst>
            <pc:docMk/>
            <pc:sldMk cId="880361092" sldId="271"/>
            <ac:spMk id="48" creationId="{FA23A907-97FB-4A8F-880A-DD77401C4296}"/>
          </ac:spMkLst>
        </pc:spChg>
        <pc:spChg chg="add del">
          <ac:chgData name="Samina Nazir" userId="4696eb13-f03f-42f0-b83f-88bce1b22291" providerId="ADAL" clId="{B8F1E869-B7B5-46E8-9CA3-2EC44CCC880D}" dt="2023-02-06T22:13:34.309" v="1682" actId="26606"/>
          <ac:spMkLst>
            <pc:docMk/>
            <pc:sldMk cId="880361092" sldId="271"/>
            <ac:spMk id="49" creationId="{76EF0610-C1E0-67DF-B999-ADFEBAF6AE4A}"/>
          </ac:spMkLst>
        </pc:spChg>
        <pc:spChg chg="add del">
          <ac:chgData name="Samina Nazir" userId="4696eb13-f03f-42f0-b83f-88bce1b22291" providerId="ADAL" clId="{B8F1E869-B7B5-46E8-9CA3-2EC44CCC880D}" dt="2023-02-06T22:13:34.988" v="1684" actId="26606"/>
          <ac:spMkLst>
            <pc:docMk/>
            <pc:sldMk cId="880361092" sldId="271"/>
            <ac:spMk id="51" creationId="{9264D464-898B-4908-88FD-33A83D6ED64E}"/>
          </ac:spMkLst>
        </pc:spChg>
        <pc:spChg chg="add del">
          <ac:chgData name="Samina Nazir" userId="4696eb13-f03f-42f0-b83f-88bce1b22291" providerId="ADAL" clId="{B8F1E869-B7B5-46E8-9CA3-2EC44CCC880D}" dt="2023-02-06T22:13:34.988" v="1684" actId="26606"/>
          <ac:spMkLst>
            <pc:docMk/>
            <pc:sldMk cId="880361092" sldId="271"/>
            <ac:spMk id="52" creationId="{F0BC1D9E-4401-4EC0-88FD-ED103CB570EA}"/>
          </ac:spMkLst>
        </pc:spChg>
        <pc:spChg chg="add del">
          <ac:chgData name="Samina Nazir" userId="4696eb13-f03f-42f0-b83f-88bce1b22291" providerId="ADAL" clId="{B8F1E869-B7B5-46E8-9CA3-2EC44CCC880D}" dt="2023-02-06T22:13:34.988" v="1684" actId="26606"/>
          <ac:spMkLst>
            <pc:docMk/>
            <pc:sldMk cId="880361092" sldId="271"/>
            <ac:spMk id="53" creationId="{B0AAF7C9-094E-400C-A428-F6C2262F6527}"/>
          </ac:spMkLst>
        </pc:spChg>
        <pc:spChg chg="add del">
          <ac:chgData name="Samina Nazir" userId="4696eb13-f03f-42f0-b83f-88bce1b22291" providerId="ADAL" clId="{B8F1E869-B7B5-46E8-9CA3-2EC44CCC880D}" dt="2023-02-06T22:13:34.988" v="1684" actId="26606"/>
          <ac:spMkLst>
            <pc:docMk/>
            <pc:sldMk cId="880361092" sldId="271"/>
            <ac:spMk id="54" creationId="{76EF0610-C1E0-67DF-B999-ADFEBAF6AE4A}"/>
          </ac:spMkLst>
        </pc:spChg>
        <pc:spChg chg="add del">
          <ac:chgData name="Samina Nazir" userId="4696eb13-f03f-42f0-b83f-88bce1b22291" providerId="ADAL" clId="{B8F1E869-B7B5-46E8-9CA3-2EC44CCC880D}" dt="2023-02-06T22:13:34.988" v="1684" actId="26606"/>
          <ac:spMkLst>
            <pc:docMk/>
            <pc:sldMk cId="880361092" sldId="271"/>
            <ac:spMk id="55" creationId="{6200B311-3585-4069-AAC6-CD443FA5B8AD}"/>
          </ac:spMkLst>
        </pc:spChg>
        <pc:spChg chg="add del">
          <ac:chgData name="Samina Nazir" userId="4696eb13-f03f-42f0-b83f-88bce1b22291" providerId="ADAL" clId="{B8F1E869-B7B5-46E8-9CA3-2EC44CCC880D}" dt="2023-02-06T22:27:19.637" v="1733" actId="26606"/>
          <ac:spMkLst>
            <pc:docMk/>
            <pc:sldMk cId="880361092" sldId="271"/>
            <ac:spMk id="57" creationId="{100EDD19-6802-4EC3-95CE-CFFAB042CFD6}"/>
          </ac:spMkLst>
        </pc:spChg>
        <pc:spChg chg="add del">
          <ac:chgData name="Samina Nazir" userId="4696eb13-f03f-42f0-b83f-88bce1b22291" providerId="ADAL" clId="{B8F1E869-B7B5-46E8-9CA3-2EC44CCC880D}" dt="2023-02-06T22:27:19.637" v="1733" actId="26606"/>
          <ac:spMkLst>
            <pc:docMk/>
            <pc:sldMk cId="880361092" sldId="271"/>
            <ac:spMk id="58" creationId="{DB17E863-922E-4C26-BD64-E8FD41D28661}"/>
          </ac:spMkLst>
        </pc:spChg>
        <pc:spChg chg="add del mod">
          <ac:chgData name="Samina Nazir" userId="4696eb13-f03f-42f0-b83f-88bce1b22291" providerId="ADAL" clId="{B8F1E869-B7B5-46E8-9CA3-2EC44CCC880D}" dt="2023-02-06T22:17:46.432" v="1688"/>
          <ac:spMkLst>
            <pc:docMk/>
            <pc:sldMk cId="880361092" sldId="271"/>
            <ac:spMk id="59" creationId="{76EF0610-C1E0-67DF-B999-ADFEBAF6AE4A}"/>
          </ac:spMkLst>
        </pc:spChg>
        <pc:spChg chg="add">
          <ac:chgData name="Samina Nazir" userId="4696eb13-f03f-42f0-b83f-88bce1b22291" providerId="ADAL" clId="{B8F1E869-B7B5-46E8-9CA3-2EC44CCC880D}" dt="2023-02-06T22:27:19.637" v="1733" actId="26606"/>
          <ac:spMkLst>
            <pc:docMk/>
            <pc:sldMk cId="880361092" sldId="271"/>
            <ac:spMk id="63" creationId="{22F15A2D-2324-487D-A02A-BF46C5C580EB}"/>
          </ac:spMkLst>
        </pc:spChg>
        <pc:spChg chg="add">
          <ac:chgData name="Samina Nazir" userId="4696eb13-f03f-42f0-b83f-88bce1b22291" providerId="ADAL" clId="{B8F1E869-B7B5-46E8-9CA3-2EC44CCC880D}" dt="2023-02-06T22:27:19.637" v="1733" actId="26606"/>
          <ac:spMkLst>
            <pc:docMk/>
            <pc:sldMk cId="880361092" sldId="271"/>
            <ac:spMk id="65" creationId="{17A7F34E-D418-47E2-9F86-2C45BBC31210}"/>
          </ac:spMkLst>
        </pc:spChg>
        <pc:spChg chg="add">
          <ac:chgData name="Samina Nazir" userId="4696eb13-f03f-42f0-b83f-88bce1b22291" providerId="ADAL" clId="{B8F1E869-B7B5-46E8-9CA3-2EC44CCC880D}" dt="2023-02-06T22:27:19.637" v="1733" actId="26606"/>
          <ac:spMkLst>
            <pc:docMk/>
            <pc:sldMk cId="880361092" sldId="271"/>
            <ac:spMk id="67" creationId="{2AEAFA59-923A-4F54-8B49-44C970BCC323}"/>
          </ac:spMkLst>
        </pc:spChg>
        <pc:picChg chg="add del mod">
          <ac:chgData name="Samina Nazir" userId="4696eb13-f03f-42f0-b83f-88bce1b22291" providerId="ADAL" clId="{B8F1E869-B7B5-46E8-9CA3-2EC44CCC880D}" dt="2023-02-06T22:45:07.767" v="2032" actId="21"/>
          <ac:picMkLst>
            <pc:docMk/>
            <pc:sldMk cId="880361092" sldId="271"/>
            <ac:picMk id="4" creationId="{6D78F85D-1667-952E-456D-34B67258206B}"/>
          </ac:picMkLst>
        </pc:picChg>
        <pc:picChg chg="add del mod">
          <ac:chgData name="Samina Nazir" userId="4696eb13-f03f-42f0-b83f-88bce1b22291" providerId="ADAL" clId="{B8F1E869-B7B5-46E8-9CA3-2EC44CCC880D}" dt="2023-02-07T21:20:53.614" v="3204" actId="21"/>
          <ac:picMkLst>
            <pc:docMk/>
            <pc:sldMk cId="880361092" sldId="271"/>
            <ac:picMk id="15" creationId="{8A7B6698-A95F-5D4F-34BB-755F6B85EB1F}"/>
          </ac:picMkLst>
        </pc:picChg>
        <pc:picChg chg="add del mod">
          <ac:chgData name="Samina Nazir" userId="4696eb13-f03f-42f0-b83f-88bce1b22291" providerId="ADAL" clId="{B8F1E869-B7B5-46E8-9CA3-2EC44CCC880D}" dt="2023-02-09T11:07:13.883" v="4059" actId="21"/>
          <ac:picMkLst>
            <pc:docMk/>
            <pc:sldMk cId="880361092" sldId="271"/>
            <ac:picMk id="21" creationId="{3DC40C35-7380-938A-92FC-ED440C6A5109}"/>
          </ac:picMkLst>
        </pc:picChg>
        <pc:picChg chg="add del mod">
          <ac:chgData name="Samina Nazir" userId="4696eb13-f03f-42f0-b83f-88bce1b22291" providerId="ADAL" clId="{B8F1E869-B7B5-46E8-9CA3-2EC44CCC880D}" dt="2023-02-09T12:25:18.195" v="4226" actId="21"/>
          <ac:picMkLst>
            <pc:docMk/>
            <pc:sldMk cId="880361092" sldId="271"/>
            <ac:picMk id="32" creationId="{0E64C526-B4E8-BBB3-883C-77C644196DA4}"/>
          </ac:picMkLst>
        </pc:picChg>
        <pc:picChg chg="add mod">
          <ac:chgData name="Samina Nazir" userId="4696eb13-f03f-42f0-b83f-88bce1b22291" providerId="ADAL" clId="{B8F1E869-B7B5-46E8-9CA3-2EC44CCC880D}" dt="2023-02-09T12:25:56.804" v="4236" actId="14100"/>
          <ac:picMkLst>
            <pc:docMk/>
            <pc:sldMk cId="880361092" sldId="271"/>
            <ac:picMk id="50" creationId="{E0498EDA-FE60-5392-E7FE-B3A3040A518A}"/>
          </ac:picMkLst>
        </pc:picChg>
      </pc:sldChg>
      <pc:sldChg chg="addSp delSp modSp new mod setBg modAnim">
        <pc:chgData name="Samina Nazir" userId="4696eb13-f03f-42f0-b83f-88bce1b22291" providerId="ADAL" clId="{B8F1E869-B7B5-46E8-9CA3-2EC44CCC880D}" dt="2023-02-14T18:55:00.868" v="10018"/>
        <pc:sldMkLst>
          <pc:docMk/>
          <pc:sldMk cId="4211006532" sldId="272"/>
        </pc:sldMkLst>
        <pc:spChg chg="mod">
          <ac:chgData name="Samina Nazir" userId="4696eb13-f03f-42f0-b83f-88bce1b22291" providerId="ADAL" clId="{B8F1E869-B7B5-46E8-9CA3-2EC44CCC880D}" dt="2023-02-13T00:23:20.900" v="8356" actId="255"/>
          <ac:spMkLst>
            <pc:docMk/>
            <pc:sldMk cId="4211006532" sldId="272"/>
            <ac:spMk id="2" creationId="{014BADB5-9618-9621-111F-1096D85BA173}"/>
          </ac:spMkLst>
        </pc:spChg>
        <pc:spChg chg="add mod">
          <ac:chgData name="Samina Nazir" userId="4696eb13-f03f-42f0-b83f-88bce1b22291" providerId="ADAL" clId="{B8F1E869-B7B5-46E8-9CA3-2EC44CCC880D}" dt="2023-02-13T19:24:19.543" v="8879" actId="20577"/>
          <ac:spMkLst>
            <pc:docMk/>
            <pc:sldMk cId="4211006532" sldId="272"/>
            <ac:spMk id="6" creationId="{29B4D7FB-017B-65D7-10AE-9F9D42BB18A4}"/>
          </ac:spMkLst>
        </pc:spChg>
        <pc:spChg chg="add mod">
          <ac:chgData name="Samina Nazir" userId="4696eb13-f03f-42f0-b83f-88bce1b22291" providerId="ADAL" clId="{B8F1E869-B7B5-46E8-9CA3-2EC44CCC880D}" dt="2023-02-13T00:29:01.369" v="8487" actId="20577"/>
          <ac:spMkLst>
            <pc:docMk/>
            <pc:sldMk cId="4211006532" sldId="272"/>
            <ac:spMk id="8" creationId="{7AB77680-FAE8-6A82-FC9C-EB7A4EFC5A51}"/>
          </ac:spMkLst>
        </pc:spChg>
        <pc:spChg chg="add del">
          <ac:chgData name="Samina Nazir" userId="4696eb13-f03f-42f0-b83f-88bce1b22291" providerId="ADAL" clId="{B8F1E869-B7B5-46E8-9CA3-2EC44CCC880D}" dt="2023-02-12T23:17:43.289" v="8214" actId="26606"/>
          <ac:spMkLst>
            <pc:docMk/>
            <pc:sldMk cId="4211006532" sldId="272"/>
            <ac:spMk id="9" creationId="{D12DDE76-C203-4047-9998-63900085B5E8}"/>
          </ac:spMkLst>
        </pc:spChg>
        <pc:spChg chg="add del">
          <ac:chgData name="Samina Nazir" userId="4696eb13-f03f-42f0-b83f-88bce1b22291" providerId="ADAL" clId="{B8F1E869-B7B5-46E8-9CA3-2EC44CCC880D}" dt="2023-02-12T23:17:43.283" v="8213" actId="26606"/>
          <ac:spMkLst>
            <pc:docMk/>
            <pc:sldMk cId="4211006532" sldId="272"/>
            <ac:spMk id="14" creationId="{47942995-B07F-4636-9A06-C6A104B260A8}"/>
          </ac:spMkLst>
        </pc:spChg>
        <pc:spChg chg="add del">
          <ac:chgData name="Samina Nazir" userId="4696eb13-f03f-42f0-b83f-88bce1b22291" providerId="ADAL" clId="{B8F1E869-B7B5-46E8-9CA3-2EC44CCC880D}" dt="2023-02-12T23:17:43.283" v="8213" actId="26606"/>
          <ac:spMkLst>
            <pc:docMk/>
            <pc:sldMk cId="4211006532" sldId="272"/>
            <ac:spMk id="21" creationId="{B81933D1-5615-42C7-9C0B-4EB7105CCE2D}"/>
          </ac:spMkLst>
        </pc:spChg>
        <pc:spChg chg="add del">
          <ac:chgData name="Samina Nazir" userId="4696eb13-f03f-42f0-b83f-88bce1b22291" providerId="ADAL" clId="{B8F1E869-B7B5-46E8-9CA3-2EC44CCC880D}" dt="2023-02-12T23:17:43.283" v="8213" actId="26606"/>
          <ac:spMkLst>
            <pc:docMk/>
            <pc:sldMk cId="4211006532" sldId="272"/>
            <ac:spMk id="23" creationId="{19C9EAEA-39D0-4B0E-A0EB-51E7B26740B1}"/>
          </ac:spMkLst>
        </pc:spChg>
        <pc:spChg chg="add">
          <ac:chgData name="Samina Nazir" userId="4696eb13-f03f-42f0-b83f-88bce1b22291" providerId="ADAL" clId="{B8F1E869-B7B5-46E8-9CA3-2EC44CCC880D}" dt="2023-02-12T23:17:43.289" v="8214" actId="26606"/>
          <ac:spMkLst>
            <pc:docMk/>
            <pc:sldMk cId="4211006532" sldId="272"/>
            <ac:spMk id="25" creationId="{D12DDE76-C203-4047-9998-63900085B5E8}"/>
          </ac:spMkLst>
        </pc:spChg>
        <pc:grpChg chg="add del">
          <ac:chgData name="Samina Nazir" userId="4696eb13-f03f-42f0-b83f-88bce1b22291" providerId="ADAL" clId="{B8F1E869-B7B5-46E8-9CA3-2EC44CCC880D}" dt="2023-02-12T23:17:43.283" v="8213" actId="26606"/>
          <ac:grpSpMkLst>
            <pc:docMk/>
            <pc:sldMk cId="4211006532" sldId="272"/>
            <ac:grpSpMk id="16" creationId="{032D8612-31EB-44CF-A1D0-14FD4C705424}"/>
          </ac:grpSpMkLst>
        </pc:grpChg>
        <pc:picChg chg="add mod">
          <ac:chgData name="Samina Nazir" userId="4696eb13-f03f-42f0-b83f-88bce1b22291" providerId="ADAL" clId="{B8F1E869-B7B5-46E8-9CA3-2EC44CCC880D}" dt="2023-02-14T18:54:57.808" v="10016" actId="14100"/>
          <ac:picMkLst>
            <pc:docMk/>
            <pc:sldMk cId="4211006532" sldId="272"/>
            <ac:picMk id="4" creationId="{142C14F2-9B0F-79D0-AFFB-D01BB6753DF2}"/>
          </ac:picMkLst>
        </pc:picChg>
      </pc:sldChg>
    </pc:docChg>
  </pc:docChgLst>
  <pc:docChgLst>
    <pc:chgData name="Samina Nazir (2215433)" userId="4696eb13-f03f-42f0-b83f-88bce1b22291" providerId="ADAL" clId="{B8F1E869-B7B5-46E8-9CA3-2EC44CCC880D}"/>
    <pc:docChg chg="undo custSel addSld delSld modSld sldOrd">
      <pc:chgData name="Samina Nazir (2215433)" userId="4696eb13-f03f-42f0-b83f-88bce1b22291" providerId="ADAL" clId="{B8F1E869-B7B5-46E8-9CA3-2EC44CCC880D}" dt="2023-02-17T23:53:17.129" v="8643"/>
      <pc:docMkLst>
        <pc:docMk/>
      </pc:docMkLst>
      <pc:sldChg chg="addSp delSp modSp mod ord setBg delAnim modAnim setClrOvrMap delDesignElem">
        <pc:chgData name="Samina Nazir (2215433)" userId="4696eb13-f03f-42f0-b83f-88bce1b22291" providerId="ADAL" clId="{B8F1E869-B7B5-46E8-9CA3-2EC44CCC880D}" dt="2023-02-17T23:53:17.129" v="8643"/>
        <pc:sldMkLst>
          <pc:docMk/>
          <pc:sldMk cId="2542822968" sldId="256"/>
        </pc:sldMkLst>
        <pc:spChg chg="mod">
          <ac:chgData name="Samina Nazir (2215433)" userId="4696eb13-f03f-42f0-b83f-88bce1b22291" providerId="ADAL" clId="{B8F1E869-B7B5-46E8-9CA3-2EC44CCC880D}" dt="2023-02-02T22:50:56.023" v="1997" actId="14100"/>
          <ac:spMkLst>
            <pc:docMk/>
            <pc:sldMk cId="2542822968" sldId="256"/>
            <ac:spMk id="2" creationId="{CE77D81E-461A-ECCB-089E-8EE6346AC745}"/>
          </ac:spMkLst>
        </pc:spChg>
        <pc:spChg chg="add del mod">
          <ac:chgData name="Samina Nazir (2215433)" userId="4696eb13-f03f-42f0-b83f-88bce1b22291" providerId="ADAL" clId="{B8F1E869-B7B5-46E8-9CA3-2EC44CCC880D}" dt="2023-02-17T22:38:18.576" v="8303" actId="478"/>
          <ac:spMkLst>
            <pc:docMk/>
            <pc:sldMk cId="2542822968" sldId="256"/>
            <ac:spMk id="2" creationId="{CF8F5EEF-A0D3-AF69-C8CC-40E9FC967196}"/>
          </ac:spMkLst>
        </pc:spChg>
        <pc:spChg chg="mod ord">
          <ac:chgData name="Samina Nazir (2215433)" userId="4696eb13-f03f-42f0-b83f-88bce1b22291" providerId="ADAL" clId="{B8F1E869-B7B5-46E8-9CA3-2EC44CCC880D}" dt="2023-02-17T23:14:17.517" v="8479" actId="2085"/>
          <ac:spMkLst>
            <pc:docMk/>
            <pc:sldMk cId="2542822968" sldId="256"/>
            <ac:spMk id="3" creationId="{8A0863D1-4376-2866-5D17-0D8F6529FDB5}"/>
          </ac:spMkLst>
        </pc:spChg>
        <pc:spChg chg="add del">
          <ac:chgData name="Samina Nazir (2215433)" userId="4696eb13-f03f-42f0-b83f-88bce1b22291" providerId="ADAL" clId="{B8F1E869-B7B5-46E8-9CA3-2EC44CCC880D}" dt="2023-02-01T21:53:20.667" v="459" actId="26606"/>
          <ac:spMkLst>
            <pc:docMk/>
            <pc:sldMk cId="2542822968" sldId="256"/>
            <ac:spMk id="1028" creationId="{47942995-B07F-4636-9A06-C6A104B260A8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542822968" sldId="256"/>
            <ac:spMk id="1030" creationId="{07322A9E-F1EC-405E-8971-BA906EFFCCB8}"/>
          </ac:spMkLst>
        </pc:spChg>
        <pc:spChg chg="add del">
          <ac:chgData name="Samina Nazir (2215433)" userId="4696eb13-f03f-42f0-b83f-88bce1b22291" providerId="ADAL" clId="{B8F1E869-B7B5-46E8-9CA3-2EC44CCC880D}" dt="2023-02-01T21:51:47.279" v="419" actId="26606"/>
          <ac:spMkLst>
            <pc:docMk/>
            <pc:sldMk cId="2542822968" sldId="256"/>
            <ac:spMk id="1031" creationId="{71B2258F-86CA-4D4D-8270-BC05FCDEBFB3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542822968" sldId="256"/>
            <ac:spMk id="1032" creationId="{A5704422-1118-4FD1-95AD-29A064EB80D9}"/>
          </ac:spMkLst>
        </pc:spChg>
        <pc:spChg chg="add del">
          <ac:chgData name="Samina Nazir (2215433)" userId="4696eb13-f03f-42f0-b83f-88bce1b22291" providerId="ADAL" clId="{B8F1E869-B7B5-46E8-9CA3-2EC44CCC880D}" dt="2023-02-01T21:51:49.143" v="421" actId="26606"/>
          <ac:spMkLst>
            <pc:docMk/>
            <pc:sldMk cId="2542822968" sldId="256"/>
            <ac:spMk id="1033" creationId="{007891EC-4501-44ED-A8C8-B11B6DB767AB}"/>
          </ac:spMkLst>
        </pc:spChg>
        <pc:spChg chg="add del">
          <ac:chgData name="Samina Nazir (2215433)" userId="4696eb13-f03f-42f0-b83f-88bce1b22291" providerId="ADAL" clId="{B8F1E869-B7B5-46E8-9CA3-2EC44CCC880D}" dt="2023-02-01T21:51:49.143" v="421" actId="26606"/>
          <ac:spMkLst>
            <pc:docMk/>
            <pc:sldMk cId="2542822968" sldId="256"/>
            <ac:spMk id="1034" creationId="{C1DD1A8A-57D5-4A81-AD04-532B043C5611}"/>
          </ac:spMkLst>
        </pc:spChg>
        <pc:spChg chg="add del">
          <ac:chgData name="Samina Nazir (2215433)" userId="4696eb13-f03f-42f0-b83f-88bce1b22291" providerId="ADAL" clId="{B8F1E869-B7B5-46E8-9CA3-2EC44CCC880D}" dt="2023-02-01T21:52:03.247" v="429" actId="26606"/>
          <ac:spMkLst>
            <pc:docMk/>
            <pc:sldMk cId="2542822968" sldId="256"/>
            <ac:spMk id="1035" creationId="{A88B2AAA-B805-498E-A9E6-98B885855498}"/>
          </ac:spMkLst>
        </pc:spChg>
        <pc:spChg chg="add del">
          <ac:chgData name="Samina Nazir (2215433)" userId="4696eb13-f03f-42f0-b83f-88bce1b22291" providerId="ADAL" clId="{B8F1E869-B7B5-46E8-9CA3-2EC44CCC880D}" dt="2023-02-01T21:51:50.983" v="423" actId="26606"/>
          <ac:spMkLst>
            <pc:docMk/>
            <pc:sldMk cId="2542822968" sldId="256"/>
            <ac:spMk id="1036" creationId="{71B2258F-86CA-4D4D-8270-BC05FCDEBFB3}"/>
          </ac:spMkLst>
        </pc:spChg>
        <pc:spChg chg="add del">
          <ac:chgData name="Samina Nazir (2215433)" userId="4696eb13-f03f-42f0-b83f-88bce1b22291" providerId="ADAL" clId="{B8F1E869-B7B5-46E8-9CA3-2EC44CCC880D}" dt="2023-02-01T21:52:03.247" v="429" actId="26606"/>
          <ac:spMkLst>
            <pc:docMk/>
            <pc:sldMk cId="2542822968" sldId="256"/>
            <ac:spMk id="1037" creationId="{9B8051E0-19D7-43E1-BFD9-E6DBFEB3A3F1}"/>
          </ac:spMkLst>
        </pc:spChg>
        <pc:spChg chg="add del">
          <ac:chgData name="Samina Nazir (2215433)" userId="4696eb13-f03f-42f0-b83f-88bce1b22291" providerId="ADAL" clId="{B8F1E869-B7B5-46E8-9CA3-2EC44CCC880D}" dt="2023-02-01T21:52:57.646" v="452"/>
          <ac:spMkLst>
            <pc:docMk/>
            <pc:sldMk cId="2542822968" sldId="256"/>
            <ac:spMk id="1038" creationId="{1045B59B-615E-4718-A150-42DE5D03E1C8}"/>
          </ac:spMkLst>
        </pc:spChg>
        <pc:spChg chg="add del">
          <ac:chgData name="Samina Nazir (2215433)" userId="4696eb13-f03f-42f0-b83f-88bce1b22291" providerId="ADAL" clId="{B8F1E869-B7B5-46E8-9CA3-2EC44CCC880D}" dt="2023-02-01T21:52:57.646" v="452"/>
          <ac:spMkLst>
            <pc:docMk/>
            <pc:sldMk cId="2542822968" sldId="256"/>
            <ac:spMk id="1039" creationId="{D6CF29CD-38B8-4924-BA11-6D60517487EF}"/>
          </ac:spMkLst>
        </pc:spChg>
        <pc:spChg chg="add del">
          <ac:chgData name="Samina Nazir (2215433)" userId="4696eb13-f03f-42f0-b83f-88bce1b22291" providerId="ADAL" clId="{B8F1E869-B7B5-46E8-9CA3-2EC44CCC880D}" dt="2023-02-01T21:52:52.774" v="449" actId="26606"/>
          <ac:spMkLst>
            <pc:docMk/>
            <pc:sldMk cId="2542822968" sldId="256"/>
            <ac:spMk id="1040" creationId="{19C9EAEA-39D0-4B0E-A0EB-51E7B26740B1}"/>
          </ac:spMkLst>
        </pc:spChg>
        <pc:spChg chg="add del">
          <ac:chgData name="Samina Nazir (2215433)" userId="4696eb13-f03f-42f0-b83f-88bce1b22291" providerId="ADAL" clId="{B8F1E869-B7B5-46E8-9CA3-2EC44CCC880D}" dt="2023-02-01T21:51:58.144" v="427" actId="26606"/>
          <ac:spMkLst>
            <pc:docMk/>
            <pc:sldMk cId="2542822968" sldId="256"/>
            <ac:spMk id="1041" creationId="{71B2258F-86CA-4D4D-8270-BC05FCDEBFB3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542822968" sldId="256"/>
            <ac:spMk id="1042" creationId="{A88B2AAA-B805-498E-A9E6-98B885855498}"/>
          </ac:spMkLst>
        </pc:spChg>
        <pc:spChg chg="add del">
          <ac:chgData name="Samina Nazir (2215433)" userId="4696eb13-f03f-42f0-b83f-88bce1b22291" providerId="ADAL" clId="{B8F1E869-B7B5-46E8-9CA3-2EC44CCC880D}" dt="2023-02-01T21:52:03.247" v="429" actId="26606"/>
          <ac:spMkLst>
            <pc:docMk/>
            <pc:sldMk cId="2542822968" sldId="256"/>
            <ac:spMk id="1043" creationId="{E898931C-0323-41FA-A036-20F818B1FF81}"/>
          </ac:spMkLst>
        </pc:spChg>
        <pc:spChg chg="add del">
          <ac:chgData name="Samina Nazir (2215433)" userId="4696eb13-f03f-42f0-b83f-88bce1b22291" providerId="ADAL" clId="{B8F1E869-B7B5-46E8-9CA3-2EC44CCC880D}" dt="2023-02-01T21:52:03.247" v="429" actId="26606"/>
          <ac:spMkLst>
            <pc:docMk/>
            <pc:sldMk cId="2542822968" sldId="256"/>
            <ac:spMk id="1044" creationId="{07322A9E-F1EC-405E-8971-BA906EFFCCB8}"/>
          </ac:spMkLst>
        </pc:spChg>
        <pc:spChg chg="add del">
          <ac:chgData name="Samina Nazir (2215433)" userId="4696eb13-f03f-42f0-b83f-88bce1b22291" providerId="ADAL" clId="{B8F1E869-B7B5-46E8-9CA3-2EC44CCC880D}" dt="2023-02-01T21:52:03.247" v="429" actId="26606"/>
          <ac:spMkLst>
            <pc:docMk/>
            <pc:sldMk cId="2542822968" sldId="256"/>
            <ac:spMk id="1045" creationId="{89AFE9DD-0792-4B98-B4EB-97ACA17E6AA8}"/>
          </ac:spMkLst>
        </pc:spChg>
        <pc:spChg chg="add del">
          <ac:chgData name="Samina Nazir (2215433)" userId="4696eb13-f03f-42f0-b83f-88bce1b22291" providerId="ADAL" clId="{B8F1E869-B7B5-46E8-9CA3-2EC44CCC880D}" dt="2023-02-01T21:52:03.247" v="429" actId="26606"/>
          <ac:spMkLst>
            <pc:docMk/>
            <pc:sldMk cId="2542822968" sldId="256"/>
            <ac:spMk id="1046" creationId="{A5704422-1118-4FD1-95AD-29A064EB80D9}"/>
          </ac:spMkLst>
        </pc:spChg>
        <pc:spChg chg="add del">
          <ac:chgData name="Samina Nazir (2215433)" userId="4696eb13-f03f-42f0-b83f-88bce1b22291" providerId="ADAL" clId="{B8F1E869-B7B5-46E8-9CA3-2EC44CCC880D}" dt="2023-02-01T21:52:03.247" v="429" actId="26606"/>
          <ac:spMkLst>
            <pc:docMk/>
            <pc:sldMk cId="2542822968" sldId="256"/>
            <ac:spMk id="1047" creationId="{3981F5C4-9AE1-404E-AF44-A4E6DB374F9D}"/>
          </ac:spMkLst>
        </pc:spChg>
        <pc:spChg chg="add del">
          <ac:chgData name="Samina Nazir (2215433)" userId="4696eb13-f03f-42f0-b83f-88bce1b22291" providerId="ADAL" clId="{B8F1E869-B7B5-46E8-9CA3-2EC44CCC880D}" dt="2023-02-01T21:52:03.247" v="429" actId="26606"/>
          <ac:spMkLst>
            <pc:docMk/>
            <pc:sldMk cId="2542822968" sldId="256"/>
            <ac:spMk id="1048" creationId="{4EDB2B02-86A2-46F5-A4BE-B7D9B10411D6}"/>
          </ac:spMkLst>
        </pc:spChg>
        <pc:spChg chg="add del">
          <ac:chgData name="Samina Nazir (2215433)" userId="4696eb13-f03f-42f0-b83f-88bce1b22291" providerId="ADAL" clId="{B8F1E869-B7B5-46E8-9CA3-2EC44CCC880D}" dt="2023-02-01T21:52:03.247" v="429" actId="26606"/>
          <ac:spMkLst>
            <pc:docMk/>
            <pc:sldMk cId="2542822968" sldId="256"/>
            <ac:spMk id="1049" creationId="{763C1781-8726-4FAC-8C45-FF40376BE409}"/>
          </ac:spMkLst>
        </pc:spChg>
        <pc:spChg chg="add del">
          <ac:chgData name="Samina Nazir (2215433)" userId="4696eb13-f03f-42f0-b83f-88bce1b22291" providerId="ADAL" clId="{B8F1E869-B7B5-46E8-9CA3-2EC44CCC880D}" dt="2023-02-01T21:52:03.247" v="429" actId="26606"/>
          <ac:spMkLst>
            <pc:docMk/>
            <pc:sldMk cId="2542822968" sldId="256"/>
            <ac:spMk id="1050" creationId="{43954639-FB5D-41F4-9560-6F6DFE778425}"/>
          </ac:spMkLst>
        </pc:spChg>
        <pc:spChg chg="add del">
          <ac:chgData name="Samina Nazir (2215433)" userId="4696eb13-f03f-42f0-b83f-88bce1b22291" providerId="ADAL" clId="{B8F1E869-B7B5-46E8-9CA3-2EC44CCC880D}" dt="2023-02-01T21:52:03.247" v="429" actId="26606"/>
          <ac:spMkLst>
            <pc:docMk/>
            <pc:sldMk cId="2542822968" sldId="256"/>
            <ac:spMk id="1051" creationId="{301491B5-56C7-43DC-A3D9-861EECCA056A}"/>
          </ac:spMkLst>
        </pc:spChg>
        <pc:spChg chg="add del">
          <ac:chgData name="Samina Nazir (2215433)" userId="4696eb13-f03f-42f0-b83f-88bce1b22291" providerId="ADAL" clId="{B8F1E869-B7B5-46E8-9CA3-2EC44CCC880D}" dt="2023-02-01T21:53:20.667" v="459" actId="26606"/>
          <ac:spMkLst>
            <pc:docMk/>
            <pc:sldMk cId="2542822968" sldId="256"/>
            <ac:spMk id="1052" creationId="{B81933D1-5615-42C7-9C0B-4EB7105CCE2D}"/>
          </ac:spMkLst>
        </pc:spChg>
        <pc:spChg chg="add del">
          <ac:chgData name="Samina Nazir (2215433)" userId="4696eb13-f03f-42f0-b83f-88bce1b22291" providerId="ADAL" clId="{B8F1E869-B7B5-46E8-9CA3-2EC44CCC880D}" dt="2023-02-01T21:52:03.247" v="429" actId="26606"/>
          <ac:spMkLst>
            <pc:docMk/>
            <pc:sldMk cId="2542822968" sldId="256"/>
            <ac:spMk id="1053" creationId="{237E2353-22DF-46E0-A200-FB30F8F394E2}"/>
          </ac:spMkLst>
        </pc:spChg>
        <pc:spChg chg="add del">
          <ac:chgData name="Samina Nazir (2215433)" userId="4696eb13-f03f-42f0-b83f-88bce1b22291" providerId="ADAL" clId="{B8F1E869-B7B5-46E8-9CA3-2EC44CCC880D}" dt="2023-02-01T21:53:20.667" v="459" actId="26606"/>
          <ac:spMkLst>
            <pc:docMk/>
            <pc:sldMk cId="2542822968" sldId="256"/>
            <ac:spMk id="1054" creationId="{19C9EAEA-39D0-4B0E-A0EB-51E7B26740B1}"/>
          </ac:spMkLst>
        </pc:spChg>
        <pc:spChg chg="add del">
          <ac:chgData name="Samina Nazir (2215433)" userId="4696eb13-f03f-42f0-b83f-88bce1b22291" providerId="ADAL" clId="{B8F1E869-B7B5-46E8-9CA3-2EC44CCC880D}" dt="2023-02-01T21:52:03.247" v="429" actId="26606"/>
          <ac:spMkLst>
            <pc:docMk/>
            <pc:sldMk cId="2542822968" sldId="256"/>
            <ac:spMk id="1055" creationId="{DD6138DB-057B-45F7-A5F4-E7BFDA20D02C}"/>
          </ac:spMkLst>
        </pc:spChg>
        <pc:spChg chg="add del">
          <ac:chgData name="Samina Nazir (2215433)" userId="4696eb13-f03f-42f0-b83f-88bce1b22291" providerId="ADAL" clId="{B8F1E869-B7B5-46E8-9CA3-2EC44CCC880D}" dt="2023-02-01T21:53:26.103" v="461" actId="26606"/>
          <ac:spMkLst>
            <pc:docMk/>
            <pc:sldMk cId="2542822968" sldId="256"/>
            <ac:spMk id="1056" creationId="{07322A9E-F1EC-405E-8971-BA906EFFCCB8}"/>
          </ac:spMkLst>
        </pc:spChg>
        <pc:spChg chg="add del">
          <ac:chgData name="Samina Nazir (2215433)" userId="4696eb13-f03f-42f0-b83f-88bce1b22291" providerId="ADAL" clId="{B8F1E869-B7B5-46E8-9CA3-2EC44CCC880D}" dt="2023-02-01T21:52:03.247" v="429" actId="26606"/>
          <ac:spMkLst>
            <pc:docMk/>
            <pc:sldMk cId="2542822968" sldId="256"/>
            <ac:spMk id="1057" creationId="{79A54AB1-B64F-4843-BFAB-81CB74E66B65}"/>
          </ac:spMkLst>
        </pc:spChg>
        <pc:spChg chg="add del">
          <ac:chgData name="Samina Nazir (2215433)" userId="4696eb13-f03f-42f0-b83f-88bce1b22291" providerId="ADAL" clId="{B8F1E869-B7B5-46E8-9CA3-2EC44CCC880D}" dt="2023-02-01T21:53:26.103" v="461" actId="26606"/>
          <ac:spMkLst>
            <pc:docMk/>
            <pc:sldMk cId="2542822968" sldId="256"/>
            <ac:spMk id="1058" creationId="{A5704422-1118-4FD1-95AD-29A064EB80D9}"/>
          </ac:spMkLst>
        </pc:spChg>
        <pc:spChg chg="add del">
          <ac:chgData name="Samina Nazir (2215433)" userId="4696eb13-f03f-42f0-b83f-88bce1b22291" providerId="ADAL" clId="{B8F1E869-B7B5-46E8-9CA3-2EC44CCC880D}" dt="2023-02-01T21:52:06.968" v="431" actId="26606"/>
          <ac:spMkLst>
            <pc:docMk/>
            <pc:sldMk cId="2542822968" sldId="256"/>
            <ac:spMk id="1059" creationId="{A8384FB5-9ADC-4DDC-881B-597D56F5B15D}"/>
          </ac:spMkLst>
        </pc:spChg>
        <pc:spChg chg="add del">
          <ac:chgData name="Samina Nazir (2215433)" userId="4696eb13-f03f-42f0-b83f-88bce1b22291" providerId="ADAL" clId="{B8F1E869-B7B5-46E8-9CA3-2EC44CCC880D}" dt="2023-02-01T21:52:06.968" v="431" actId="26606"/>
          <ac:spMkLst>
            <pc:docMk/>
            <pc:sldMk cId="2542822968" sldId="256"/>
            <ac:spMk id="1060" creationId="{91E5A9A7-95C6-4F4F-B00E-C82E07FE62EF}"/>
          </ac:spMkLst>
        </pc:spChg>
        <pc:spChg chg="add del">
          <ac:chgData name="Samina Nazir (2215433)" userId="4696eb13-f03f-42f0-b83f-88bce1b22291" providerId="ADAL" clId="{B8F1E869-B7B5-46E8-9CA3-2EC44CCC880D}" dt="2023-02-01T21:52:06.968" v="431" actId="26606"/>
          <ac:spMkLst>
            <pc:docMk/>
            <pc:sldMk cId="2542822968" sldId="256"/>
            <ac:spMk id="1061" creationId="{D07DD2DE-F619-49DD-B5E7-03A290FF4ED1}"/>
          </ac:spMkLst>
        </pc:spChg>
        <pc:spChg chg="add del">
          <ac:chgData name="Samina Nazir (2215433)" userId="4696eb13-f03f-42f0-b83f-88bce1b22291" providerId="ADAL" clId="{B8F1E869-B7B5-46E8-9CA3-2EC44CCC880D}" dt="2023-02-01T21:52:06.968" v="431" actId="26606"/>
          <ac:spMkLst>
            <pc:docMk/>
            <pc:sldMk cId="2542822968" sldId="256"/>
            <ac:spMk id="1062" creationId="{85149191-5F60-4A28-AAFF-039F96B0F3EC}"/>
          </ac:spMkLst>
        </pc:spChg>
        <pc:spChg chg="add del">
          <ac:chgData name="Samina Nazir (2215433)" userId="4696eb13-f03f-42f0-b83f-88bce1b22291" providerId="ADAL" clId="{B8F1E869-B7B5-46E8-9CA3-2EC44CCC880D}" dt="2023-02-01T21:52:06.968" v="431" actId="26606"/>
          <ac:spMkLst>
            <pc:docMk/>
            <pc:sldMk cId="2542822968" sldId="256"/>
            <ac:spMk id="1063" creationId="{F8260ED5-17F7-4158-B241-D51DD4CF1B7E}"/>
          </ac:spMkLst>
        </pc:spChg>
        <pc:spChg chg="add del">
          <ac:chgData name="Samina Nazir (2215433)" userId="4696eb13-f03f-42f0-b83f-88bce1b22291" providerId="ADAL" clId="{B8F1E869-B7B5-46E8-9CA3-2EC44CCC880D}" dt="2023-02-01T21:53:26.103" v="461" actId="26606"/>
          <ac:spMkLst>
            <pc:docMk/>
            <pc:sldMk cId="2542822968" sldId="256"/>
            <ac:spMk id="1064" creationId="{A88B2AAA-B805-498E-A9E6-98B885855498}"/>
          </ac:spMkLst>
        </pc:spChg>
        <pc:spChg chg="add del">
          <ac:chgData name="Samina Nazir (2215433)" userId="4696eb13-f03f-42f0-b83f-88bce1b22291" providerId="ADAL" clId="{B8F1E869-B7B5-46E8-9CA3-2EC44CCC880D}" dt="2023-02-01T21:52:13.130" v="433" actId="26606"/>
          <ac:spMkLst>
            <pc:docMk/>
            <pc:sldMk cId="2542822968" sldId="256"/>
            <ac:spMk id="1065" creationId="{07322A9E-F1EC-405E-8971-BA906EFFCCB8}"/>
          </ac:spMkLst>
        </pc:spChg>
        <pc:spChg chg="add del">
          <ac:chgData name="Samina Nazir (2215433)" userId="4696eb13-f03f-42f0-b83f-88bce1b22291" providerId="ADAL" clId="{B8F1E869-B7B5-46E8-9CA3-2EC44CCC880D}" dt="2023-02-01T21:52:13.130" v="433" actId="26606"/>
          <ac:spMkLst>
            <pc:docMk/>
            <pc:sldMk cId="2542822968" sldId="256"/>
            <ac:spMk id="1066" creationId="{A5704422-1118-4FD1-95AD-29A064EB80D9}"/>
          </ac:spMkLst>
        </pc:spChg>
        <pc:spChg chg="add del">
          <ac:chgData name="Samina Nazir (2215433)" userId="4696eb13-f03f-42f0-b83f-88bce1b22291" providerId="ADAL" clId="{B8F1E869-B7B5-46E8-9CA3-2EC44CCC880D}" dt="2023-02-01T21:52:13.130" v="433" actId="26606"/>
          <ac:spMkLst>
            <pc:docMk/>
            <pc:sldMk cId="2542822968" sldId="256"/>
            <ac:spMk id="1067" creationId="{A88B2AAA-B805-498E-A9E6-98B885855498}"/>
          </ac:spMkLst>
        </pc:spChg>
        <pc:spChg chg="add del">
          <ac:chgData name="Samina Nazir (2215433)" userId="4696eb13-f03f-42f0-b83f-88bce1b22291" providerId="ADAL" clId="{B8F1E869-B7B5-46E8-9CA3-2EC44CCC880D}" dt="2023-02-01T21:52:13.130" v="433" actId="26606"/>
          <ac:spMkLst>
            <pc:docMk/>
            <pc:sldMk cId="2542822968" sldId="256"/>
            <ac:spMk id="1068" creationId="{9B8051E0-19D7-43E1-BFD9-E6DBFEB3A3F1}"/>
          </ac:spMkLst>
        </pc:spChg>
        <pc:spChg chg="add del">
          <ac:chgData name="Samina Nazir (2215433)" userId="4696eb13-f03f-42f0-b83f-88bce1b22291" providerId="ADAL" clId="{B8F1E869-B7B5-46E8-9CA3-2EC44CCC880D}" dt="2023-02-01T21:52:13.130" v="433" actId="26606"/>
          <ac:spMkLst>
            <pc:docMk/>
            <pc:sldMk cId="2542822968" sldId="256"/>
            <ac:spMk id="1069" creationId="{4EDB2B02-86A2-46F5-A4BE-B7D9B10411D6}"/>
          </ac:spMkLst>
        </pc:spChg>
        <pc:spChg chg="add del">
          <ac:chgData name="Samina Nazir (2215433)" userId="4696eb13-f03f-42f0-b83f-88bce1b22291" providerId="ADAL" clId="{B8F1E869-B7B5-46E8-9CA3-2EC44CCC880D}" dt="2023-02-01T21:52:13.130" v="433" actId="26606"/>
          <ac:spMkLst>
            <pc:docMk/>
            <pc:sldMk cId="2542822968" sldId="256"/>
            <ac:spMk id="1070" creationId="{43954639-FB5D-41F4-9560-6F6DFE778425}"/>
          </ac:spMkLst>
        </pc:spChg>
        <pc:spChg chg="add del">
          <ac:chgData name="Samina Nazir (2215433)" userId="4696eb13-f03f-42f0-b83f-88bce1b22291" providerId="ADAL" clId="{B8F1E869-B7B5-46E8-9CA3-2EC44CCC880D}" dt="2023-02-01T21:52:13.130" v="433" actId="26606"/>
          <ac:spMkLst>
            <pc:docMk/>
            <pc:sldMk cId="2542822968" sldId="256"/>
            <ac:spMk id="1071" creationId="{E898931C-0323-41FA-A036-20F818B1FF81}"/>
          </ac:spMkLst>
        </pc:spChg>
        <pc:spChg chg="add del">
          <ac:chgData name="Samina Nazir (2215433)" userId="4696eb13-f03f-42f0-b83f-88bce1b22291" providerId="ADAL" clId="{B8F1E869-B7B5-46E8-9CA3-2EC44CCC880D}" dt="2023-02-01T21:52:13.130" v="433" actId="26606"/>
          <ac:spMkLst>
            <pc:docMk/>
            <pc:sldMk cId="2542822968" sldId="256"/>
            <ac:spMk id="1072" creationId="{89AFE9DD-0792-4B98-B4EB-97ACA17E6AA8}"/>
          </ac:spMkLst>
        </pc:spChg>
        <pc:spChg chg="add del">
          <ac:chgData name="Samina Nazir (2215433)" userId="4696eb13-f03f-42f0-b83f-88bce1b22291" providerId="ADAL" clId="{B8F1E869-B7B5-46E8-9CA3-2EC44CCC880D}" dt="2023-02-01T21:52:13.130" v="433" actId="26606"/>
          <ac:spMkLst>
            <pc:docMk/>
            <pc:sldMk cId="2542822968" sldId="256"/>
            <ac:spMk id="1073" creationId="{3981F5C4-9AE1-404E-AF44-A4E6DB374F9D}"/>
          </ac:spMkLst>
        </pc:spChg>
        <pc:spChg chg="add del">
          <ac:chgData name="Samina Nazir (2215433)" userId="4696eb13-f03f-42f0-b83f-88bce1b22291" providerId="ADAL" clId="{B8F1E869-B7B5-46E8-9CA3-2EC44CCC880D}" dt="2023-02-01T21:52:13.130" v="433" actId="26606"/>
          <ac:spMkLst>
            <pc:docMk/>
            <pc:sldMk cId="2542822968" sldId="256"/>
            <ac:spMk id="1074" creationId="{763C1781-8726-4FAC-8C45-FF40376BE409}"/>
          </ac:spMkLst>
        </pc:spChg>
        <pc:spChg chg="add del">
          <ac:chgData name="Samina Nazir (2215433)" userId="4696eb13-f03f-42f0-b83f-88bce1b22291" providerId="ADAL" clId="{B8F1E869-B7B5-46E8-9CA3-2EC44CCC880D}" dt="2023-02-01T21:52:13.130" v="433" actId="26606"/>
          <ac:spMkLst>
            <pc:docMk/>
            <pc:sldMk cId="2542822968" sldId="256"/>
            <ac:spMk id="1075" creationId="{301491B5-56C7-43DC-A3D9-861EECCA056A}"/>
          </ac:spMkLst>
        </pc:spChg>
        <pc:spChg chg="add del">
          <ac:chgData name="Samina Nazir (2215433)" userId="4696eb13-f03f-42f0-b83f-88bce1b22291" providerId="ADAL" clId="{B8F1E869-B7B5-46E8-9CA3-2EC44CCC880D}" dt="2023-02-01T21:52:13.130" v="433" actId="26606"/>
          <ac:spMkLst>
            <pc:docMk/>
            <pc:sldMk cId="2542822968" sldId="256"/>
            <ac:spMk id="1076" creationId="{237E2353-22DF-46E0-A200-FB30F8F394E2}"/>
          </ac:spMkLst>
        </pc:spChg>
        <pc:spChg chg="add del">
          <ac:chgData name="Samina Nazir (2215433)" userId="4696eb13-f03f-42f0-b83f-88bce1b22291" providerId="ADAL" clId="{B8F1E869-B7B5-46E8-9CA3-2EC44CCC880D}" dt="2023-02-01T21:52:13.130" v="433" actId="26606"/>
          <ac:spMkLst>
            <pc:docMk/>
            <pc:sldMk cId="2542822968" sldId="256"/>
            <ac:spMk id="1077" creationId="{DD6138DB-057B-45F7-A5F4-E7BFDA20D02C}"/>
          </ac:spMkLst>
        </pc:spChg>
        <pc:spChg chg="add del">
          <ac:chgData name="Samina Nazir (2215433)" userId="4696eb13-f03f-42f0-b83f-88bce1b22291" providerId="ADAL" clId="{B8F1E869-B7B5-46E8-9CA3-2EC44CCC880D}" dt="2023-02-01T21:52:13.130" v="433" actId="26606"/>
          <ac:spMkLst>
            <pc:docMk/>
            <pc:sldMk cId="2542822968" sldId="256"/>
            <ac:spMk id="1078" creationId="{79A54AB1-B64F-4843-BFAB-81CB74E66B65}"/>
          </ac:spMkLst>
        </pc:spChg>
        <pc:spChg chg="add del">
          <ac:chgData name="Samina Nazir (2215433)" userId="4696eb13-f03f-42f0-b83f-88bce1b22291" providerId="ADAL" clId="{B8F1E869-B7B5-46E8-9CA3-2EC44CCC880D}" dt="2023-02-01T21:53:26.103" v="461" actId="26606"/>
          <ac:spMkLst>
            <pc:docMk/>
            <pc:sldMk cId="2542822968" sldId="256"/>
            <ac:spMk id="1079" creationId="{9B8051E0-19D7-43E1-BFD9-E6DBFEB3A3F1}"/>
          </ac:spMkLst>
        </pc:spChg>
        <pc:spChg chg="add del">
          <ac:chgData name="Samina Nazir (2215433)" userId="4696eb13-f03f-42f0-b83f-88bce1b22291" providerId="ADAL" clId="{B8F1E869-B7B5-46E8-9CA3-2EC44CCC880D}" dt="2023-02-01T21:52:23.767" v="435" actId="26606"/>
          <ac:spMkLst>
            <pc:docMk/>
            <pc:sldMk cId="2542822968" sldId="256"/>
            <ac:spMk id="1080" creationId="{91DC6ABD-215C-4EA8-A483-CEF5B99AB385}"/>
          </ac:spMkLst>
        </pc:spChg>
        <pc:spChg chg="add del">
          <ac:chgData name="Samina Nazir (2215433)" userId="4696eb13-f03f-42f0-b83f-88bce1b22291" providerId="ADAL" clId="{B8F1E869-B7B5-46E8-9CA3-2EC44CCC880D}" dt="2023-02-01T21:53:26.103" v="461" actId="26606"/>
          <ac:spMkLst>
            <pc:docMk/>
            <pc:sldMk cId="2542822968" sldId="256"/>
            <ac:spMk id="1082" creationId="{4EDB2B02-86A2-46F5-A4BE-B7D9B10411D6}"/>
          </ac:spMkLst>
        </pc:spChg>
        <pc:spChg chg="add del">
          <ac:chgData name="Samina Nazir (2215433)" userId="4696eb13-f03f-42f0-b83f-88bce1b22291" providerId="ADAL" clId="{B8F1E869-B7B5-46E8-9CA3-2EC44CCC880D}" dt="2023-02-01T21:53:26.103" v="461" actId="26606"/>
          <ac:spMkLst>
            <pc:docMk/>
            <pc:sldMk cId="2542822968" sldId="256"/>
            <ac:spMk id="1083" creationId="{43954639-FB5D-41F4-9560-6F6DFE778425}"/>
          </ac:spMkLst>
        </pc:spChg>
        <pc:spChg chg="add del">
          <ac:chgData name="Samina Nazir (2215433)" userId="4696eb13-f03f-42f0-b83f-88bce1b22291" providerId="ADAL" clId="{B8F1E869-B7B5-46E8-9CA3-2EC44CCC880D}" dt="2023-02-01T21:52:23.767" v="435" actId="26606"/>
          <ac:spMkLst>
            <pc:docMk/>
            <pc:sldMk cId="2542822968" sldId="256"/>
            <ac:spMk id="1084" creationId="{04357C93-F0CB-4A1C-8F77-4E9063789819}"/>
          </ac:spMkLst>
        </pc:spChg>
        <pc:spChg chg="add del">
          <ac:chgData name="Samina Nazir (2215433)" userId="4696eb13-f03f-42f0-b83f-88bce1b22291" providerId="ADAL" clId="{B8F1E869-B7B5-46E8-9CA3-2EC44CCC880D}" dt="2023-02-01T21:53:26.103" v="461" actId="26606"/>
          <ac:spMkLst>
            <pc:docMk/>
            <pc:sldMk cId="2542822968" sldId="256"/>
            <ac:spMk id="1085" creationId="{E898931C-0323-41FA-A036-20F818B1FF81}"/>
          </ac:spMkLst>
        </pc:spChg>
        <pc:spChg chg="add del">
          <ac:chgData name="Samina Nazir (2215433)" userId="4696eb13-f03f-42f0-b83f-88bce1b22291" providerId="ADAL" clId="{B8F1E869-B7B5-46E8-9CA3-2EC44CCC880D}" dt="2023-02-01T21:52:34.330" v="437" actId="26606"/>
          <ac:spMkLst>
            <pc:docMk/>
            <pc:sldMk cId="2542822968" sldId="256"/>
            <ac:spMk id="1086" creationId="{A8384FB5-9ADC-4DDC-881B-597D56F5B15D}"/>
          </ac:spMkLst>
        </pc:spChg>
        <pc:spChg chg="add del">
          <ac:chgData name="Samina Nazir (2215433)" userId="4696eb13-f03f-42f0-b83f-88bce1b22291" providerId="ADAL" clId="{B8F1E869-B7B5-46E8-9CA3-2EC44CCC880D}" dt="2023-02-01T21:52:34.330" v="437" actId="26606"/>
          <ac:spMkLst>
            <pc:docMk/>
            <pc:sldMk cId="2542822968" sldId="256"/>
            <ac:spMk id="1087" creationId="{91E5A9A7-95C6-4F4F-B00E-C82E07FE62EF}"/>
          </ac:spMkLst>
        </pc:spChg>
        <pc:spChg chg="add del">
          <ac:chgData name="Samina Nazir (2215433)" userId="4696eb13-f03f-42f0-b83f-88bce1b22291" providerId="ADAL" clId="{B8F1E869-B7B5-46E8-9CA3-2EC44CCC880D}" dt="2023-02-01T21:52:34.330" v="437" actId="26606"/>
          <ac:spMkLst>
            <pc:docMk/>
            <pc:sldMk cId="2542822968" sldId="256"/>
            <ac:spMk id="1088" creationId="{D07DD2DE-F619-49DD-B5E7-03A290FF4ED1}"/>
          </ac:spMkLst>
        </pc:spChg>
        <pc:spChg chg="add del">
          <ac:chgData name="Samina Nazir (2215433)" userId="4696eb13-f03f-42f0-b83f-88bce1b22291" providerId="ADAL" clId="{B8F1E869-B7B5-46E8-9CA3-2EC44CCC880D}" dt="2023-02-01T21:52:34.330" v="437" actId="26606"/>
          <ac:spMkLst>
            <pc:docMk/>
            <pc:sldMk cId="2542822968" sldId="256"/>
            <ac:spMk id="1089" creationId="{85149191-5F60-4A28-AAFF-039F96B0F3EC}"/>
          </ac:spMkLst>
        </pc:spChg>
        <pc:spChg chg="add del">
          <ac:chgData name="Samina Nazir (2215433)" userId="4696eb13-f03f-42f0-b83f-88bce1b22291" providerId="ADAL" clId="{B8F1E869-B7B5-46E8-9CA3-2EC44CCC880D}" dt="2023-02-01T21:52:34.330" v="437" actId="26606"/>
          <ac:spMkLst>
            <pc:docMk/>
            <pc:sldMk cId="2542822968" sldId="256"/>
            <ac:spMk id="1090" creationId="{F8260ED5-17F7-4158-B241-D51DD4CF1B7E}"/>
          </ac:spMkLst>
        </pc:spChg>
        <pc:spChg chg="add del">
          <ac:chgData name="Samina Nazir (2215433)" userId="4696eb13-f03f-42f0-b83f-88bce1b22291" providerId="ADAL" clId="{B8F1E869-B7B5-46E8-9CA3-2EC44CCC880D}" dt="2023-02-01T21:53:26.103" v="461" actId="26606"/>
          <ac:spMkLst>
            <pc:docMk/>
            <pc:sldMk cId="2542822968" sldId="256"/>
            <ac:spMk id="1091" creationId="{89AFE9DD-0792-4B98-B4EB-97ACA17E6AA8}"/>
          </ac:spMkLst>
        </pc:spChg>
        <pc:spChg chg="add del">
          <ac:chgData name="Samina Nazir (2215433)" userId="4696eb13-f03f-42f0-b83f-88bce1b22291" providerId="ADAL" clId="{B8F1E869-B7B5-46E8-9CA3-2EC44CCC880D}" dt="2023-02-01T21:52:36.250" v="439" actId="26606"/>
          <ac:spMkLst>
            <pc:docMk/>
            <pc:sldMk cId="2542822968" sldId="256"/>
            <ac:spMk id="1092" creationId="{8A95209C-5275-4E15-8EA7-7F42980ABF2D}"/>
          </ac:spMkLst>
        </pc:spChg>
        <pc:spChg chg="add del">
          <ac:chgData name="Samina Nazir (2215433)" userId="4696eb13-f03f-42f0-b83f-88bce1b22291" providerId="ADAL" clId="{B8F1E869-B7B5-46E8-9CA3-2EC44CCC880D}" dt="2023-02-01T21:52:36.250" v="439" actId="26606"/>
          <ac:spMkLst>
            <pc:docMk/>
            <pc:sldMk cId="2542822968" sldId="256"/>
            <ac:spMk id="1093" creationId="{4F2ED431-E304-4FF0-9F4E-032783C9D612}"/>
          </ac:spMkLst>
        </pc:spChg>
        <pc:spChg chg="add del">
          <ac:chgData name="Samina Nazir (2215433)" userId="4696eb13-f03f-42f0-b83f-88bce1b22291" providerId="ADAL" clId="{B8F1E869-B7B5-46E8-9CA3-2EC44CCC880D}" dt="2023-02-01T21:52:36.250" v="439" actId="26606"/>
          <ac:spMkLst>
            <pc:docMk/>
            <pc:sldMk cId="2542822968" sldId="256"/>
            <ac:spMk id="1094" creationId="{4E87FCFB-2CCE-460D-B3DD-557C8BD1B94A}"/>
          </ac:spMkLst>
        </pc:spChg>
        <pc:spChg chg="add del">
          <ac:chgData name="Samina Nazir (2215433)" userId="4696eb13-f03f-42f0-b83f-88bce1b22291" providerId="ADAL" clId="{B8F1E869-B7B5-46E8-9CA3-2EC44CCC880D}" dt="2023-02-01T21:53:26.103" v="461" actId="26606"/>
          <ac:spMkLst>
            <pc:docMk/>
            <pc:sldMk cId="2542822968" sldId="256"/>
            <ac:spMk id="1095" creationId="{3981F5C4-9AE1-404E-AF44-A4E6DB374F9D}"/>
          </ac:spMkLst>
        </pc:spChg>
        <pc:spChg chg="add del">
          <ac:chgData name="Samina Nazir (2215433)" userId="4696eb13-f03f-42f0-b83f-88bce1b22291" providerId="ADAL" clId="{B8F1E869-B7B5-46E8-9CA3-2EC44CCC880D}" dt="2023-02-01T21:52:37.391" v="441" actId="26606"/>
          <ac:spMkLst>
            <pc:docMk/>
            <pc:sldMk cId="2542822968" sldId="256"/>
            <ac:spMk id="1096" creationId="{A8384FB5-9ADC-4DDC-881B-597D56F5B15D}"/>
          </ac:spMkLst>
        </pc:spChg>
        <pc:spChg chg="add del">
          <ac:chgData name="Samina Nazir (2215433)" userId="4696eb13-f03f-42f0-b83f-88bce1b22291" providerId="ADAL" clId="{B8F1E869-B7B5-46E8-9CA3-2EC44CCC880D}" dt="2023-02-01T21:52:37.391" v="441" actId="26606"/>
          <ac:spMkLst>
            <pc:docMk/>
            <pc:sldMk cId="2542822968" sldId="256"/>
            <ac:spMk id="1097" creationId="{91E5A9A7-95C6-4F4F-B00E-C82E07FE62EF}"/>
          </ac:spMkLst>
        </pc:spChg>
        <pc:spChg chg="add del">
          <ac:chgData name="Samina Nazir (2215433)" userId="4696eb13-f03f-42f0-b83f-88bce1b22291" providerId="ADAL" clId="{B8F1E869-B7B5-46E8-9CA3-2EC44CCC880D}" dt="2023-02-01T21:52:37.391" v="441" actId="26606"/>
          <ac:spMkLst>
            <pc:docMk/>
            <pc:sldMk cId="2542822968" sldId="256"/>
            <ac:spMk id="1098" creationId="{D07DD2DE-F619-49DD-B5E7-03A290FF4ED1}"/>
          </ac:spMkLst>
        </pc:spChg>
        <pc:spChg chg="add del">
          <ac:chgData name="Samina Nazir (2215433)" userId="4696eb13-f03f-42f0-b83f-88bce1b22291" providerId="ADAL" clId="{B8F1E869-B7B5-46E8-9CA3-2EC44CCC880D}" dt="2023-02-01T21:52:37.391" v="441" actId="26606"/>
          <ac:spMkLst>
            <pc:docMk/>
            <pc:sldMk cId="2542822968" sldId="256"/>
            <ac:spMk id="1099" creationId="{85149191-5F60-4A28-AAFF-039F96B0F3EC}"/>
          </ac:spMkLst>
        </pc:spChg>
        <pc:spChg chg="add del">
          <ac:chgData name="Samina Nazir (2215433)" userId="4696eb13-f03f-42f0-b83f-88bce1b22291" providerId="ADAL" clId="{B8F1E869-B7B5-46E8-9CA3-2EC44CCC880D}" dt="2023-02-01T21:52:37.391" v="441" actId="26606"/>
          <ac:spMkLst>
            <pc:docMk/>
            <pc:sldMk cId="2542822968" sldId="256"/>
            <ac:spMk id="1100" creationId="{F8260ED5-17F7-4158-B241-D51DD4CF1B7E}"/>
          </ac:spMkLst>
        </pc:spChg>
        <pc:spChg chg="add del">
          <ac:chgData name="Samina Nazir (2215433)" userId="4696eb13-f03f-42f0-b83f-88bce1b22291" providerId="ADAL" clId="{B8F1E869-B7B5-46E8-9CA3-2EC44CCC880D}" dt="2023-02-01T21:53:26.103" v="461" actId="26606"/>
          <ac:spMkLst>
            <pc:docMk/>
            <pc:sldMk cId="2542822968" sldId="256"/>
            <ac:spMk id="1101" creationId="{763C1781-8726-4FAC-8C45-FF40376BE409}"/>
          </ac:spMkLst>
        </pc:spChg>
        <pc:spChg chg="add del">
          <ac:chgData name="Samina Nazir (2215433)" userId="4696eb13-f03f-42f0-b83f-88bce1b22291" providerId="ADAL" clId="{B8F1E869-B7B5-46E8-9CA3-2EC44CCC880D}" dt="2023-02-01T21:52:38.842" v="443" actId="26606"/>
          <ac:spMkLst>
            <pc:docMk/>
            <pc:sldMk cId="2542822968" sldId="256"/>
            <ac:spMk id="1102" creationId="{8A95209C-5275-4E15-8EA7-7F42980ABF2D}"/>
          </ac:spMkLst>
        </pc:spChg>
        <pc:spChg chg="add del">
          <ac:chgData name="Samina Nazir (2215433)" userId="4696eb13-f03f-42f0-b83f-88bce1b22291" providerId="ADAL" clId="{B8F1E869-B7B5-46E8-9CA3-2EC44CCC880D}" dt="2023-02-01T21:52:38.842" v="443" actId="26606"/>
          <ac:spMkLst>
            <pc:docMk/>
            <pc:sldMk cId="2542822968" sldId="256"/>
            <ac:spMk id="1103" creationId="{4F2ED431-E304-4FF0-9F4E-032783C9D612}"/>
          </ac:spMkLst>
        </pc:spChg>
        <pc:spChg chg="add del">
          <ac:chgData name="Samina Nazir (2215433)" userId="4696eb13-f03f-42f0-b83f-88bce1b22291" providerId="ADAL" clId="{B8F1E869-B7B5-46E8-9CA3-2EC44CCC880D}" dt="2023-02-01T21:52:38.842" v="443" actId="26606"/>
          <ac:spMkLst>
            <pc:docMk/>
            <pc:sldMk cId="2542822968" sldId="256"/>
            <ac:spMk id="1104" creationId="{4E87FCFB-2CCE-460D-B3DD-557C8BD1B94A}"/>
          </ac:spMkLst>
        </pc:spChg>
        <pc:spChg chg="add del">
          <ac:chgData name="Samina Nazir (2215433)" userId="4696eb13-f03f-42f0-b83f-88bce1b22291" providerId="ADAL" clId="{B8F1E869-B7B5-46E8-9CA3-2EC44CCC880D}" dt="2023-02-01T21:53:26.103" v="461" actId="26606"/>
          <ac:spMkLst>
            <pc:docMk/>
            <pc:sldMk cId="2542822968" sldId="256"/>
            <ac:spMk id="1105" creationId="{301491B5-56C7-43DC-A3D9-861EECCA056A}"/>
          </ac:spMkLst>
        </pc:spChg>
        <pc:spChg chg="add del">
          <ac:chgData name="Samina Nazir (2215433)" userId="4696eb13-f03f-42f0-b83f-88bce1b22291" providerId="ADAL" clId="{B8F1E869-B7B5-46E8-9CA3-2EC44CCC880D}" dt="2023-02-01T21:52:40.714" v="445" actId="26606"/>
          <ac:spMkLst>
            <pc:docMk/>
            <pc:sldMk cId="2542822968" sldId="256"/>
            <ac:spMk id="1106" creationId="{A8384FB5-9ADC-4DDC-881B-597D56F5B15D}"/>
          </ac:spMkLst>
        </pc:spChg>
        <pc:spChg chg="add del">
          <ac:chgData name="Samina Nazir (2215433)" userId="4696eb13-f03f-42f0-b83f-88bce1b22291" providerId="ADAL" clId="{B8F1E869-B7B5-46E8-9CA3-2EC44CCC880D}" dt="2023-02-01T21:52:40.714" v="445" actId="26606"/>
          <ac:spMkLst>
            <pc:docMk/>
            <pc:sldMk cId="2542822968" sldId="256"/>
            <ac:spMk id="1107" creationId="{91E5A9A7-95C6-4F4F-B00E-C82E07FE62EF}"/>
          </ac:spMkLst>
        </pc:spChg>
        <pc:spChg chg="add del">
          <ac:chgData name="Samina Nazir (2215433)" userId="4696eb13-f03f-42f0-b83f-88bce1b22291" providerId="ADAL" clId="{B8F1E869-B7B5-46E8-9CA3-2EC44CCC880D}" dt="2023-02-01T21:52:40.714" v="445" actId="26606"/>
          <ac:spMkLst>
            <pc:docMk/>
            <pc:sldMk cId="2542822968" sldId="256"/>
            <ac:spMk id="1108" creationId="{D07DD2DE-F619-49DD-B5E7-03A290FF4ED1}"/>
          </ac:spMkLst>
        </pc:spChg>
        <pc:spChg chg="add del">
          <ac:chgData name="Samina Nazir (2215433)" userId="4696eb13-f03f-42f0-b83f-88bce1b22291" providerId="ADAL" clId="{B8F1E869-B7B5-46E8-9CA3-2EC44CCC880D}" dt="2023-02-01T21:52:40.714" v="445" actId="26606"/>
          <ac:spMkLst>
            <pc:docMk/>
            <pc:sldMk cId="2542822968" sldId="256"/>
            <ac:spMk id="1109" creationId="{85149191-5F60-4A28-AAFF-039F96B0F3EC}"/>
          </ac:spMkLst>
        </pc:spChg>
        <pc:spChg chg="add del">
          <ac:chgData name="Samina Nazir (2215433)" userId="4696eb13-f03f-42f0-b83f-88bce1b22291" providerId="ADAL" clId="{B8F1E869-B7B5-46E8-9CA3-2EC44CCC880D}" dt="2023-02-01T21:52:40.714" v="445" actId="26606"/>
          <ac:spMkLst>
            <pc:docMk/>
            <pc:sldMk cId="2542822968" sldId="256"/>
            <ac:spMk id="1110" creationId="{F8260ED5-17F7-4158-B241-D51DD4CF1B7E}"/>
          </ac:spMkLst>
        </pc:spChg>
        <pc:spChg chg="add del">
          <ac:chgData name="Samina Nazir (2215433)" userId="4696eb13-f03f-42f0-b83f-88bce1b22291" providerId="ADAL" clId="{B8F1E869-B7B5-46E8-9CA3-2EC44CCC880D}" dt="2023-02-01T21:53:26.103" v="461" actId="26606"/>
          <ac:spMkLst>
            <pc:docMk/>
            <pc:sldMk cId="2542822968" sldId="256"/>
            <ac:spMk id="1111" creationId="{237E2353-22DF-46E0-A200-FB30F8F394E2}"/>
          </ac:spMkLst>
        </pc:spChg>
        <pc:spChg chg="add del">
          <ac:chgData name="Samina Nazir (2215433)" userId="4696eb13-f03f-42f0-b83f-88bce1b22291" providerId="ADAL" clId="{B8F1E869-B7B5-46E8-9CA3-2EC44CCC880D}" dt="2023-02-01T21:52:49.112" v="447" actId="26606"/>
          <ac:spMkLst>
            <pc:docMk/>
            <pc:sldMk cId="2542822968" sldId="256"/>
            <ac:spMk id="1112" creationId="{91DC6ABD-215C-4EA8-A483-CEF5B99AB385}"/>
          </ac:spMkLst>
        </pc:spChg>
        <pc:spChg chg="add del">
          <ac:chgData name="Samina Nazir (2215433)" userId="4696eb13-f03f-42f0-b83f-88bce1b22291" providerId="ADAL" clId="{B8F1E869-B7B5-46E8-9CA3-2EC44CCC880D}" dt="2023-02-01T21:53:26.103" v="461" actId="26606"/>
          <ac:spMkLst>
            <pc:docMk/>
            <pc:sldMk cId="2542822968" sldId="256"/>
            <ac:spMk id="1114" creationId="{DD6138DB-057B-45F7-A5F4-E7BFDA20D02C}"/>
          </ac:spMkLst>
        </pc:spChg>
        <pc:spChg chg="add del">
          <ac:chgData name="Samina Nazir (2215433)" userId="4696eb13-f03f-42f0-b83f-88bce1b22291" providerId="ADAL" clId="{B8F1E869-B7B5-46E8-9CA3-2EC44CCC880D}" dt="2023-02-01T21:53:26.103" v="461" actId="26606"/>
          <ac:spMkLst>
            <pc:docMk/>
            <pc:sldMk cId="2542822968" sldId="256"/>
            <ac:spMk id="1115" creationId="{79A54AB1-B64F-4843-BFAB-81CB74E66B65}"/>
          </ac:spMkLst>
        </pc:spChg>
        <pc:spChg chg="add del">
          <ac:chgData name="Samina Nazir (2215433)" userId="4696eb13-f03f-42f0-b83f-88bce1b22291" providerId="ADAL" clId="{B8F1E869-B7B5-46E8-9CA3-2EC44CCC880D}" dt="2023-02-01T21:52:49.112" v="447" actId="26606"/>
          <ac:spMkLst>
            <pc:docMk/>
            <pc:sldMk cId="2542822968" sldId="256"/>
            <ac:spMk id="1116" creationId="{04357C93-F0CB-4A1C-8F77-4E9063789819}"/>
          </ac:spMkLst>
        </pc:spChg>
        <pc:spChg chg="add del">
          <ac:chgData name="Samina Nazir (2215433)" userId="4696eb13-f03f-42f0-b83f-88bce1b22291" providerId="ADAL" clId="{B8F1E869-B7B5-46E8-9CA3-2EC44CCC880D}" dt="2023-02-01T21:53:33.199" v="463" actId="26606"/>
          <ac:spMkLst>
            <pc:docMk/>
            <pc:sldMk cId="2542822968" sldId="256"/>
            <ac:spMk id="1117" creationId="{E45B1D5C-0827-4AF0-8186-11FC5A8B8B92}"/>
          </ac:spMkLst>
        </pc:spChg>
        <pc:spChg chg="add del">
          <ac:chgData name="Samina Nazir (2215433)" userId="4696eb13-f03f-42f0-b83f-88bce1b22291" providerId="ADAL" clId="{B8F1E869-B7B5-46E8-9CA3-2EC44CCC880D}" dt="2023-02-01T21:52:52.774" v="449" actId="26606"/>
          <ac:spMkLst>
            <pc:docMk/>
            <pc:sldMk cId="2542822968" sldId="256"/>
            <ac:spMk id="1118" creationId="{47942995-B07F-4636-9A06-C6A104B260A8}"/>
          </ac:spMkLst>
        </pc:spChg>
        <pc:spChg chg="add del">
          <ac:chgData name="Samina Nazir (2215433)" userId="4696eb13-f03f-42f0-b83f-88bce1b22291" providerId="ADAL" clId="{B8F1E869-B7B5-46E8-9CA3-2EC44CCC880D}" dt="2023-02-01T21:53:33.199" v="463" actId="26606"/>
          <ac:spMkLst>
            <pc:docMk/>
            <pc:sldMk cId="2542822968" sldId="256"/>
            <ac:spMk id="1120" creationId="{99413ED5-9ED4-4772-BCE4-2BCAE6B12E35}"/>
          </ac:spMkLst>
        </pc:spChg>
        <pc:spChg chg="add del">
          <ac:chgData name="Samina Nazir (2215433)" userId="4696eb13-f03f-42f0-b83f-88bce1b22291" providerId="ADAL" clId="{B8F1E869-B7B5-46E8-9CA3-2EC44CCC880D}" dt="2023-02-01T21:53:33.199" v="463" actId="26606"/>
          <ac:spMkLst>
            <pc:docMk/>
            <pc:sldMk cId="2542822968" sldId="256"/>
            <ac:spMk id="1121" creationId="{04357C93-F0CB-4A1C-8F77-4E9063789819}"/>
          </ac:spMkLst>
        </pc:spChg>
        <pc:spChg chg="add del">
          <ac:chgData name="Samina Nazir (2215433)" userId="4696eb13-f03f-42f0-b83f-88bce1b22291" providerId="ADAL" clId="{B8F1E869-B7B5-46E8-9CA3-2EC44CCC880D}" dt="2023-02-01T21:53:33.199" v="463" actId="26606"/>
          <ac:spMkLst>
            <pc:docMk/>
            <pc:sldMk cId="2542822968" sldId="256"/>
            <ac:spMk id="1122" creationId="{90F533E9-6690-41A8-A372-4C6C622D028D}"/>
          </ac:spMkLst>
        </pc:spChg>
        <pc:spChg chg="add del">
          <ac:chgData name="Samina Nazir (2215433)" userId="4696eb13-f03f-42f0-b83f-88bce1b22291" providerId="ADAL" clId="{B8F1E869-B7B5-46E8-9CA3-2EC44CCC880D}" dt="2023-02-01T21:52:52.774" v="449" actId="26606"/>
          <ac:spMkLst>
            <pc:docMk/>
            <pc:sldMk cId="2542822968" sldId="256"/>
            <ac:spMk id="1123" creationId="{B81933D1-5615-42C7-9C0B-4EB7105CCE2D}"/>
          </ac:spMkLst>
        </pc:spChg>
        <pc:spChg chg="add del">
          <ac:chgData name="Samina Nazir (2215433)" userId="4696eb13-f03f-42f0-b83f-88bce1b22291" providerId="ADAL" clId="{B8F1E869-B7B5-46E8-9CA3-2EC44CCC880D}" dt="2023-02-01T21:53:35.024" v="465" actId="26606"/>
          <ac:spMkLst>
            <pc:docMk/>
            <pc:sldMk cId="2542822968" sldId="256"/>
            <ac:spMk id="1124" creationId="{E49CC64F-7275-4E33-961B-0C5CDC439875}"/>
          </ac:spMkLst>
        </pc:spChg>
        <pc:spChg chg="add del">
          <ac:chgData name="Samina Nazir (2215433)" userId="4696eb13-f03f-42f0-b83f-88bce1b22291" providerId="ADAL" clId="{B8F1E869-B7B5-46E8-9CA3-2EC44CCC880D}" dt="2023-02-01T21:52:57.646" v="452"/>
          <ac:spMkLst>
            <pc:docMk/>
            <pc:sldMk cId="2542822968" sldId="256"/>
            <ac:spMk id="1125" creationId="{BA79A7CF-01AF-4178-9369-94E0C90EB046}"/>
          </ac:spMkLst>
        </pc:spChg>
        <pc:spChg chg="add del">
          <ac:chgData name="Samina Nazir (2215433)" userId="4696eb13-f03f-42f0-b83f-88bce1b22291" providerId="ADAL" clId="{B8F1E869-B7B5-46E8-9CA3-2EC44CCC880D}" dt="2023-02-01T21:52:57.646" v="452"/>
          <ac:spMkLst>
            <pc:docMk/>
            <pc:sldMk cId="2542822968" sldId="256"/>
            <ac:spMk id="1126" creationId="{99413ED5-9ED4-4772-BCE4-2BCAE6B12E35}"/>
          </ac:spMkLst>
        </pc:spChg>
        <pc:spChg chg="add del">
          <ac:chgData name="Samina Nazir (2215433)" userId="4696eb13-f03f-42f0-b83f-88bce1b22291" providerId="ADAL" clId="{B8F1E869-B7B5-46E8-9CA3-2EC44CCC880D}" dt="2023-02-01T21:52:57.646" v="452"/>
          <ac:spMkLst>
            <pc:docMk/>
            <pc:sldMk cId="2542822968" sldId="256"/>
            <ac:spMk id="1127" creationId="{04357C93-F0CB-4A1C-8F77-4E9063789819}"/>
          </ac:spMkLst>
        </pc:spChg>
        <pc:spChg chg="add del">
          <ac:chgData name="Samina Nazir (2215433)" userId="4696eb13-f03f-42f0-b83f-88bce1b22291" providerId="ADAL" clId="{B8F1E869-B7B5-46E8-9CA3-2EC44CCC880D}" dt="2023-02-01T21:52:57.646" v="452"/>
          <ac:spMkLst>
            <pc:docMk/>
            <pc:sldMk cId="2542822968" sldId="256"/>
            <ac:spMk id="1128" creationId="{90F533E9-6690-41A8-A372-4C6C622D028D}"/>
          </ac:spMkLst>
        </pc:spChg>
        <pc:spChg chg="add del">
          <ac:chgData name="Samina Nazir (2215433)" userId="4696eb13-f03f-42f0-b83f-88bce1b22291" providerId="ADAL" clId="{B8F1E869-B7B5-46E8-9CA3-2EC44CCC880D}" dt="2023-02-01T21:53:38.095" v="468" actId="26606"/>
          <ac:spMkLst>
            <pc:docMk/>
            <pc:sldMk cId="2542822968" sldId="256"/>
            <ac:spMk id="1129" creationId="{9180DE06-7362-4888-AADA-7AADD57AC49D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542822968" sldId="256"/>
            <ac:spMk id="1131" creationId="{9B8051E0-19D7-43E1-BFD9-E6DBFEB3A3F1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542822968" sldId="256"/>
            <ac:spMk id="1132" creationId="{4EDB2B02-86A2-46F5-A4BE-B7D9B10411D6}"/>
          </ac:spMkLst>
        </pc:spChg>
        <pc:spChg chg="add del">
          <ac:chgData name="Samina Nazir (2215433)" userId="4696eb13-f03f-42f0-b83f-88bce1b22291" providerId="ADAL" clId="{B8F1E869-B7B5-46E8-9CA3-2EC44CCC880D}" dt="2023-02-01T21:53:38.095" v="468" actId="26606"/>
          <ac:spMkLst>
            <pc:docMk/>
            <pc:sldMk cId="2542822968" sldId="256"/>
            <ac:spMk id="1133" creationId="{04357C93-F0CB-4A1C-8F77-4E9063789819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542822968" sldId="256"/>
            <ac:spMk id="1134" creationId="{43954639-FB5D-41F4-9560-6F6DFE778425}"/>
          </ac:spMkLst>
        </pc:spChg>
        <pc:spChg chg="add del">
          <ac:chgData name="Samina Nazir (2215433)" userId="4696eb13-f03f-42f0-b83f-88bce1b22291" providerId="ADAL" clId="{B8F1E869-B7B5-46E8-9CA3-2EC44CCC880D}" dt="2023-02-01T21:53:43.075" v="471"/>
          <ac:spMkLst>
            <pc:docMk/>
            <pc:sldMk cId="2542822968" sldId="256"/>
            <ac:spMk id="1135" creationId="{E49CC64F-7275-4E33-961B-0C5CDC439875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542822968" sldId="256"/>
            <ac:spMk id="1136" creationId="{E898931C-0323-41FA-A036-20F818B1FF81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542822968" sldId="256"/>
            <ac:spMk id="1137" creationId="{89AFE9DD-0792-4B98-B4EB-97ACA17E6AA8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542822968" sldId="256"/>
            <ac:spMk id="1138" creationId="{3981F5C4-9AE1-404E-AF44-A4E6DB374F9D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542822968" sldId="256"/>
            <ac:spMk id="1139" creationId="{763C1781-8726-4FAC-8C45-FF40376BE409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542822968" sldId="256"/>
            <ac:spMk id="1140" creationId="{301491B5-56C7-43DC-A3D9-861EECCA056A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542822968" sldId="256"/>
            <ac:spMk id="1141" creationId="{237E2353-22DF-46E0-A200-FB30F8F394E2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542822968" sldId="256"/>
            <ac:spMk id="1142" creationId="{DD6138DB-057B-45F7-A5F4-E7BFDA20D02C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542822968" sldId="256"/>
            <ac:spMk id="1143" creationId="{79A54AB1-B64F-4843-BFAB-81CB74E66B65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44" creationId="{07322A9E-F1EC-405E-8971-BA906EFFCCB8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45" creationId="{A5704422-1118-4FD1-95AD-29A064EB80D9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46" creationId="{A88B2AAA-B805-498E-A9E6-98B885855498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47" creationId="{9B8051E0-19D7-43E1-BFD9-E6DBFEB3A3F1}"/>
          </ac:spMkLst>
        </pc:spChg>
        <pc:spChg chg="add del">
          <ac:chgData name="Samina Nazir (2215433)" userId="4696eb13-f03f-42f0-b83f-88bce1b22291" providerId="ADAL" clId="{B8F1E869-B7B5-46E8-9CA3-2EC44CCC880D}" dt="2023-02-02T22:38:27.976" v="1852" actId="26606"/>
          <ac:spMkLst>
            <pc:docMk/>
            <pc:sldMk cId="2542822968" sldId="256"/>
            <ac:spMk id="1148" creationId="{657F69E0-C4B0-4BEC-A689-4F8D877F05D4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49" creationId="{4EDB2B02-86A2-46F5-A4BE-B7D9B10411D6}"/>
          </ac:spMkLst>
        </pc:spChg>
        <pc:spChg chg="add del">
          <ac:chgData name="Samina Nazir (2215433)" userId="4696eb13-f03f-42f0-b83f-88bce1b22291" providerId="ADAL" clId="{B8F1E869-B7B5-46E8-9CA3-2EC44CCC880D}" dt="2023-02-02T22:38:27.976" v="1852" actId="26606"/>
          <ac:spMkLst>
            <pc:docMk/>
            <pc:sldMk cId="2542822968" sldId="256"/>
            <ac:spMk id="1150" creationId="{9F6380B4-6A1C-481E-8408-B4E6C75B9B81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51" creationId="{43954639-FB5D-41F4-9560-6F6DFE778425}"/>
          </ac:spMkLst>
        </pc:spChg>
        <pc:spChg chg="add del">
          <ac:chgData name="Samina Nazir (2215433)" userId="4696eb13-f03f-42f0-b83f-88bce1b22291" providerId="ADAL" clId="{B8F1E869-B7B5-46E8-9CA3-2EC44CCC880D}" dt="2023-02-02T22:38:30.662" v="1854" actId="26606"/>
          <ac:spMkLst>
            <pc:docMk/>
            <pc:sldMk cId="2542822968" sldId="256"/>
            <ac:spMk id="1152" creationId="{A7A4B465-FBCC-4CD4-89A1-82992A7B47FF}"/>
          </ac:spMkLst>
        </pc:spChg>
        <pc:spChg chg="add del">
          <ac:chgData name="Samina Nazir (2215433)" userId="4696eb13-f03f-42f0-b83f-88bce1b22291" providerId="ADAL" clId="{B8F1E869-B7B5-46E8-9CA3-2EC44CCC880D}" dt="2023-02-02T22:38:30.662" v="1854" actId="26606"/>
          <ac:spMkLst>
            <pc:docMk/>
            <pc:sldMk cId="2542822968" sldId="256"/>
            <ac:spMk id="1153" creationId="{1825AC39-5F85-4CAA-8A81-A1287086B2B6}"/>
          </ac:spMkLst>
        </pc:spChg>
        <pc:spChg chg="add del">
          <ac:chgData name="Samina Nazir (2215433)" userId="4696eb13-f03f-42f0-b83f-88bce1b22291" providerId="ADAL" clId="{B8F1E869-B7B5-46E8-9CA3-2EC44CCC880D}" dt="2023-02-02T22:38:30.662" v="1854" actId="26606"/>
          <ac:spMkLst>
            <pc:docMk/>
            <pc:sldMk cId="2542822968" sldId="256"/>
            <ac:spMk id="1154" creationId="{909E572F-9CDC-4214-9D42-FF0017649590}"/>
          </ac:spMkLst>
        </pc:spChg>
        <pc:spChg chg="add del">
          <ac:chgData name="Samina Nazir (2215433)" userId="4696eb13-f03f-42f0-b83f-88bce1b22291" providerId="ADAL" clId="{B8F1E869-B7B5-46E8-9CA3-2EC44CCC880D}" dt="2023-02-02T22:38:30.662" v="1854" actId="26606"/>
          <ac:spMkLst>
            <pc:docMk/>
            <pc:sldMk cId="2542822968" sldId="256"/>
            <ac:spMk id="1155" creationId="{95DA4D23-37FC-4B90-8188-F0377C5FF44B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56" creationId="{E898931C-0323-41FA-A036-20F818B1FF81}"/>
          </ac:spMkLst>
        </pc:spChg>
        <pc:spChg chg="add del">
          <ac:chgData name="Samina Nazir (2215433)" userId="4696eb13-f03f-42f0-b83f-88bce1b22291" providerId="ADAL" clId="{B8F1E869-B7B5-46E8-9CA3-2EC44CCC880D}" dt="2023-02-02T22:38:56.419" v="1862" actId="26606"/>
          <ac:spMkLst>
            <pc:docMk/>
            <pc:sldMk cId="2542822968" sldId="256"/>
            <ac:spMk id="1157" creationId="{91DC6ABD-215C-4EA8-A483-CEF5B99AB385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59" creationId="{89AFE9DD-0792-4B98-B4EB-97ACA17E6AA8}"/>
          </ac:spMkLst>
        </pc:spChg>
        <pc:spChg chg="add del">
          <ac:chgData name="Samina Nazir (2215433)" userId="4696eb13-f03f-42f0-b83f-88bce1b22291" providerId="ADAL" clId="{B8F1E869-B7B5-46E8-9CA3-2EC44CCC880D}" dt="2023-02-02T22:38:56.419" v="1862" actId="26606"/>
          <ac:spMkLst>
            <pc:docMk/>
            <pc:sldMk cId="2542822968" sldId="256"/>
            <ac:spMk id="1160" creationId="{04357C93-F0CB-4A1C-8F77-4E9063789819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61" creationId="{3981F5C4-9AE1-404E-AF44-A4E6DB374F9D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62" creationId="{763C1781-8726-4FAC-8C45-FF40376BE409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63" creationId="{301491B5-56C7-43DC-A3D9-861EECCA056A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64" creationId="{237E2353-22DF-46E0-A200-FB30F8F394E2}"/>
          </ac:spMkLst>
        </pc:spChg>
        <pc:spChg chg="add del">
          <ac:chgData name="Samina Nazir (2215433)" userId="4696eb13-f03f-42f0-b83f-88bce1b22291" providerId="ADAL" clId="{B8F1E869-B7B5-46E8-9CA3-2EC44CCC880D}" dt="2023-02-02T22:38:50.240" v="1859" actId="26606"/>
          <ac:spMkLst>
            <pc:docMk/>
            <pc:sldMk cId="2542822968" sldId="256"/>
            <ac:spMk id="1165" creationId="{91DC6ABD-215C-4EA8-A483-CEF5B99AB385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66" creationId="{DD6138DB-057B-45F7-A5F4-E7BFDA20D02C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68" creationId="{79A54AB1-B64F-4843-BFAB-81CB74E66B65}"/>
          </ac:spMkLst>
        </pc:spChg>
        <pc:spChg chg="add del">
          <ac:chgData name="Samina Nazir (2215433)" userId="4696eb13-f03f-42f0-b83f-88bce1b22291" providerId="ADAL" clId="{B8F1E869-B7B5-46E8-9CA3-2EC44CCC880D}" dt="2023-02-16T19:30:10.257" v="4568" actId="26606"/>
          <ac:spMkLst>
            <pc:docMk/>
            <pc:sldMk cId="2542822968" sldId="256"/>
            <ac:spMk id="1170" creationId="{DF05ACD0-FF4A-4F8F-B5C5-6A4EBD0D1B38}"/>
          </ac:spMkLst>
        </pc:spChg>
        <pc:spChg chg="add del">
          <ac:chgData name="Samina Nazir (2215433)" userId="4696eb13-f03f-42f0-b83f-88bce1b22291" providerId="ADAL" clId="{B8F1E869-B7B5-46E8-9CA3-2EC44CCC880D}" dt="2023-02-02T22:38:50.240" v="1859" actId="26606"/>
          <ac:spMkLst>
            <pc:docMk/>
            <pc:sldMk cId="2542822968" sldId="256"/>
            <ac:spMk id="1171" creationId="{04357C93-F0CB-4A1C-8F77-4E9063789819}"/>
          </ac:spMkLst>
        </pc:spChg>
        <pc:spChg chg="add del">
          <ac:chgData name="Samina Nazir (2215433)" userId="4696eb13-f03f-42f0-b83f-88bce1b22291" providerId="ADAL" clId="{B8F1E869-B7B5-46E8-9CA3-2EC44CCC880D}" dt="2023-02-16T19:42:45.034" v="4661" actId="26606"/>
          <ac:spMkLst>
            <pc:docMk/>
            <pc:sldMk cId="2542822968" sldId="256"/>
            <ac:spMk id="1172" creationId="{DCF1FFC3-D020-43C3-8B93-EF6BEFC46DD6}"/>
          </ac:spMkLst>
        </pc:spChg>
        <pc:spChg chg="add del">
          <ac:chgData name="Samina Nazir (2215433)" userId="4696eb13-f03f-42f0-b83f-88bce1b22291" providerId="ADAL" clId="{B8F1E869-B7B5-46E8-9CA3-2EC44CCC880D}" dt="2023-02-02T22:38:55.666" v="1861" actId="26606"/>
          <ac:spMkLst>
            <pc:docMk/>
            <pc:sldMk cId="2542822968" sldId="256"/>
            <ac:spMk id="1173" creationId="{9B7AD9F6-8CE7-4299-8FC6-328F4DCD3FF9}"/>
          </ac:spMkLst>
        </pc:spChg>
        <pc:spChg chg="add del">
          <ac:chgData name="Samina Nazir (2215433)" userId="4696eb13-f03f-42f0-b83f-88bce1b22291" providerId="ADAL" clId="{B8F1E869-B7B5-46E8-9CA3-2EC44CCC880D}" dt="2023-02-02T22:38:55.666" v="1861" actId="26606"/>
          <ac:spMkLst>
            <pc:docMk/>
            <pc:sldMk cId="2542822968" sldId="256"/>
            <ac:spMk id="1174" creationId="{F49775AF-8896-43EE-92C6-83497D6DC56F}"/>
          </ac:spMkLst>
        </pc:spChg>
        <pc:spChg chg="add del">
          <ac:chgData name="Samina Nazir (2215433)" userId="4696eb13-f03f-42f0-b83f-88bce1b22291" providerId="ADAL" clId="{B8F1E869-B7B5-46E8-9CA3-2EC44CCC880D}" dt="2023-02-16T19:30:10.257" v="4568" actId="26606"/>
          <ac:spMkLst>
            <pc:docMk/>
            <pc:sldMk cId="2542822968" sldId="256"/>
            <ac:spMk id="1175" creationId="{4C9AFA28-B5ED-4346-9AF7-68A157F16C7E}"/>
          </ac:spMkLst>
        </pc:spChg>
        <pc:grpChg chg="add del">
          <ac:chgData name="Samina Nazir (2215433)" userId="4696eb13-f03f-42f0-b83f-88bce1b22291" providerId="ADAL" clId="{B8F1E869-B7B5-46E8-9CA3-2EC44CCC880D}" dt="2023-02-01T21:53:20.667" v="459" actId="26606"/>
          <ac:grpSpMkLst>
            <pc:docMk/>
            <pc:sldMk cId="2542822968" sldId="256"/>
            <ac:grpSpMk id="1029" creationId="{032D8612-31EB-44CF-A1D0-14FD4C705424}"/>
          </ac:grpSpMkLst>
        </pc:grpChg>
        <pc:grpChg chg="add del">
          <ac:chgData name="Samina Nazir (2215433)" userId="4696eb13-f03f-42f0-b83f-88bce1b22291" providerId="ADAL" clId="{B8F1E869-B7B5-46E8-9CA3-2EC44CCC880D}" dt="2023-02-01T21:52:23.767" v="435" actId="26606"/>
          <ac:grpSpMkLst>
            <pc:docMk/>
            <pc:sldMk cId="2542822968" sldId="256"/>
            <ac:grpSpMk id="1081" creationId="{3AF6A671-C637-4547-85F4-51B6D1881399}"/>
          </ac:grpSpMkLst>
        </pc:grpChg>
        <pc:grpChg chg="add del">
          <ac:chgData name="Samina Nazir (2215433)" userId="4696eb13-f03f-42f0-b83f-88bce1b22291" providerId="ADAL" clId="{B8F1E869-B7B5-46E8-9CA3-2EC44CCC880D}" dt="2023-02-01T21:52:49.112" v="447" actId="26606"/>
          <ac:grpSpMkLst>
            <pc:docMk/>
            <pc:sldMk cId="2542822968" sldId="256"/>
            <ac:grpSpMk id="1113" creationId="{3AF6A671-C637-4547-85F4-51B6D1881399}"/>
          </ac:grpSpMkLst>
        </pc:grpChg>
        <pc:grpChg chg="add del">
          <ac:chgData name="Samina Nazir (2215433)" userId="4696eb13-f03f-42f0-b83f-88bce1b22291" providerId="ADAL" clId="{B8F1E869-B7B5-46E8-9CA3-2EC44CCC880D}" dt="2023-02-01T21:52:52.774" v="449" actId="26606"/>
          <ac:grpSpMkLst>
            <pc:docMk/>
            <pc:sldMk cId="2542822968" sldId="256"/>
            <ac:grpSpMk id="1119" creationId="{032D8612-31EB-44CF-A1D0-14FD4C705424}"/>
          </ac:grpSpMkLst>
        </pc:grpChg>
        <pc:grpChg chg="add del">
          <ac:chgData name="Samina Nazir (2215433)" userId="4696eb13-f03f-42f0-b83f-88bce1b22291" providerId="ADAL" clId="{B8F1E869-B7B5-46E8-9CA3-2EC44CCC880D}" dt="2023-02-01T21:53:38.095" v="468" actId="26606"/>
          <ac:grpSpMkLst>
            <pc:docMk/>
            <pc:sldMk cId="2542822968" sldId="256"/>
            <ac:grpSpMk id="1130" creationId="{3AF6A671-C637-4547-85F4-51B6D1881399}"/>
          </ac:grpSpMkLst>
        </pc:grpChg>
        <pc:grpChg chg="add del">
          <ac:chgData name="Samina Nazir (2215433)" userId="4696eb13-f03f-42f0-b83f-88bce1b22291" providerId="ADAL" clId="{B8F1E869-B7B5-46E8-9CA3-2EC44CCC880D}" dt="2023-02-02T22:38:56.419" v="1862" actId="26606"/>
          <ac:grpSpMkLst>
            <pc:docMk/>
            <pc:sldMk cId="2542822968" sldId="256"/>
            <ac:grpSpMk id="1158" creationId="{3AF6A671-C637-4547-85F4-51B6D1881399}"/>
          </ac:grpSpMkLst>
        </pc:grpChg>
        <pc:grpChg chg="add del">
          <ac:chgData name="Samina Nazir (2215433)" userId="4696eb13-f03f-42f0-b83f-88bce1b22291" providerId="ADAL" clId="{B8F1E869-B7B5-46E8-9CA3-2EC44CCC880D}" dt="2023-02-02T22:38:50.240" v="1859" actId="26606"/>
          <ac:grpSpMkLst>
            <pc:docMk/>
            <pc:sldMk cId="2542822968" sldId="256"/>
            <ac:grpSpMk id="1167" creationId="{3AF6A671-C637-4547-85F4-51B6D1881399}"/>
          </ac:grpSpMkLst>
        </pc:grpChg>
        <pc:picChg chg="add del mod">
          <ac:chgData name="Samina Nazir (2215433)" userId="4696eb13-f03f-42f0-b83f-88bce1b22291" providerId="ADAL" clId="{B8F1E869-B7B5-46E8-9CA3-2EC44CCC880D}" dt="2023-02-01T21:48:06.502" v="402" actId="21"/>
          <ac:picMkLst>
            <pc:docMk/>
            <pc:sldMk cId="2542822968" sldId="256"/>
            <ac:picMk id="4" creationId="{E35953AB-8E49-5208-D821-6ED508D932ED}"/>
          </ac:picMkLst>
        </pc:picChg>
        <pc:picChg chg="add del mod">
          <ac:chgData name="Samina Nazir (2215433)" userId="4696eb13-f03f-42f0-b83f-88bce1b22291" providerId="ADAL" clId="{B8F1E869-B7B5-46E8-9CA3-2EC44CCC880D}" dt="2023-02-17T23:31:39.173" v="8568" actId="21"/>
          <ac:picMkLst>
            <pc:docMk/>
            <pc:sldMk cId="2542822968" sldId="256"/>
            <ac:picMk id="5" creationId="{5A072393-4BB8-70C8-0457-449A309A816C}"/>
          </ac:picMkLst>
        </pc:picChg>
        <pc:picChg chg="add del">
          <ac:chgData name="Samina Nazir (2215433)" userId="4696eb13-f03f-42f0-b83f-88bce1b22291" providerId="ADAL" clId="{B8F1E869-B7B5-46E8-9CA3-2EC44CCC880D}" dt="2023-02-17T23:31:49" v="8570" actId="21"/>
          <ac:picMkLst>
            <pc:docMk/>
            <pc:sldMk cId="2542822968" sldId="256"/>
            <ac:picMk id="6" creationId="{D76F7A6B-3C74-5401-097B-A47839D5A3D4}"/>
          </ac:picMkLst>
        </pc:picChg>
        <pc:picChg chg="add mod">
          <ac:chgData name="Samina Nazir (2215433)" userId="4696eb13-f03f-42f0-b83f-88bce1b22291" providerId="ADAL" clId="{B8F1E869-B7B5-46E8-9CA3-2EC44CCC880D}" dt="2023-02-17T23:32:08.456" v="8572" actId="1076"/>
          <ac:picMkLst>
            <pc:docMk/>
            <pc:sldMk cId="2542822968" sldId="256"/>
            <ac:picMk id="8" creationId="{DF913472-CB92-9332-C26D-6A2CC16434CA}"/>
          </ac:picMkLst>
        </pc:picChg>
        <pc:picChg chg="add mod ord">
          <ac:chgData name="Samina Nazir (2215433)" userId="4696eb13-f03f-42f0-b83f-88bce1b22291" providerId="ADAL" clId="{B8F1E869-B7B5-46E8-9CA3-2EC44CCC880D}" dt="2023-02-16T19:42:45.034" v="4661" actId="26606"/>
          <ac:picMkLst>
            <pc:docMk/>
            <pc:sldMk cId="2542822968" sldId="256"/>
            <ac:picMk id="1026" creationId="{500322E0-A8BE-E33E-905F-2C7AF6EAAD3D}"/>
          </ac:picMkLst>
        </pc:picChg>
        <pc:cxnChg chg="add del mod">
          <ac:chgData name="Samina Nazir (2215433)" userId="4696eb13-f03f-42f0-b83f-88bce1b22291" providerId="ADAL" clId="{B8F1E869-B7B5-46E8-9CA3-2EC44CCC880D}" dt="2023-02-17T23:12:52.987" v="8469" actId="478"/>
          <ac:cxnSpMkLst>
            <pc:docMk/>
            <pc:sldMk cId="2542822968" sldId="256"/>
            <ac:cxnSpMk id="4" creationId="{55595EDD-4AFF-696F-2E25-1A184E9B0AE2}"/>
          </ac:cxnSpMkLst>
        </pc:cxnChg>
        <pc:cxnChg chg="add del mod">
          <ac:chgData name="Samina Nazir (2215433)" userId="4696eb13-f03f-42f0-b83f-88bce1b22291" providerId="ADAL" clId="{B8F1E869-B7B5-46E8-9CA3-2EC44CCC880D}" dt="2023-02-17T23:12:56.473" v="8470" actId="478"/>
          <ac:cxnSpMkLst>
            <pc:docMk/>
            <pc:sldMk cId="2542822968" sldId="256"/>
            <ac:cxnSpMk id="7" creationId="{105D2705-15E0-4709-FDFF-98442A8376ED}"/>
          </ac:cxnSpMkLst>
        </pc:cxnChg>
        <pc:cxnChg chg="add del mod">
          <ac:chgData name="Samina Nazir (2215433)" userId="4696eb13-f03f-42f0-b83f-88bce1b22291" providerId="ADAL" clId="{B8F1E869-B7B5-46E8-9CA3-2EC44CCC880D}" dt="2023-02-17T23:13:03.276" v="8471" actId="478"/>
          <ac:cxnSpMkLst>
            <pc:docMk/>
            <pc:sldMk cId="2542822968" sldId="256"/>
            <ac:cxnSpMk id="9" creationId="{CDE9830B-64EC-F820-AC57-D9520C7FFFFC}"/>
          </ac:cxnSpMkLst>
        </pc:cxnChg>
        <pc:cxnChg chg="add del mod">
          <ac:chgData name="Samina Nazir (2215433)" userId="4696eb13-f03f-42f0-b83f-88bce1b22291" providerId="ADAL" clId="{B8F1E869-B7B5-46E8-9CA3-2EC44CCC880D}" dt="2023-02-17T23:13:05.755" v="8472" actId="478"/>
          <ac:cxnSpMkLst>
            <pc:docMk/>
            <pc:sldMk cId="2542822968" sldId="256"/>
            <ac:cxnSpMk id="11" creationId="{A680B12A-8731-A987-92E8-5D089EA982EF}"/>
          </ac:cxnSpMkLst>
        </pc:cxnChg>
        <pc:cxnChg chg="add del mod">
          <ac:chgData name="Samina Nazir (2215433)" userId="4696eb13-f03f-42f0-b83f-88bce1b22291" providerId="ADAL" clId="{B8F1E869-B7B5-46E8-9CA3-2EC44CCC880D}" dt="2023-02-17T23:13:10.132" v="8473" actId="478"/>
          <ac:cxnSpMkLst>
            <pc:docMk/>
            <pc:sldMk cId="2542822968" sldId="256"/>
            <ac:cxnSpMk id="14" creationId="{2526D8D3-19F1-CF1D-8567-B463731A634D}"/>
          </ac:cxnSpMkLst>
        </pc:cxnChg>
        <pc:cxnChg chg="add del mod">
          <ac:chgData name="Samina Nazir (2215433)" userId="4696eb13-f03f-42f0-b83f-88bce1b22291" providerId="ADAL" clId="{B8F1E869-B7B5-46E8-9CA3-2EC44CCC880D}" dt="2023-02-17T23:13:13.509" v="8474" actId="478"/>
          <ac:cxnSpMkLst>
            <pc:docMk/>
            <pc:sldMk cId="2542822968" sldId="256"/>
            <ac:cxnSpMk id="17" creationId="{B1063BE2-75F2-8644-FB7C-506F0993987A}"/>
          </ac:cxnSpMkLst>
        </pc:cxnChg>
        <pc:cxnChg chg="add del mod">
          <ac:chgData name="Samina Nazir (2215433)" userId="4696eb13-f03f-42f0-b83f-88bce1b22291" providerId="ADAL" clId="{B8F1E869-B7B5-46E8-9CA3-2EC44CCC880D}" dt="2023-02-17T23:13:15.746" v="8475" actId="478"/>
          <ac:cxnSpMkLst>
            <pc:docMk/>
            <pc:sldMk cId="2542822968" sldId="256"/>
            <ac:cxnSpMk id="22" creationId="{5F68CBBA-F308-0E04-6BD7-F8600E4812FB}"/>
          </ac:cxnSpMkLst>
        </pc:cxnChg>
        <pc:cxnChg chg="add del">
          <ac:chgData name="Samina Nazir (2215433)" userId="4696eb13-f03f-42f0-b83f-88bce1b22291" providerId="ADAL" clId="{B8F1E869-B7B5-46E8-9CA3-2EC44CCC880D}" dt="2023-02-16T19:42:45.034" v="4661" actId="26606"/>
          <ac:cxnSpMkLst>
            <pc:docMk/>
            <pc:sldMk cId="2542822968" sldId="256"/>
            <ac:cxnSpMk id="1176" creationId="{16FC4A39-71B0-433B-AB94-CBFFA0DF90DF}"/>
          </ac:cxnSpMkLst>
        </pc:cxnChg>
      </pc:sldChg>
      <pc:sldChg chg="addSp delSp modSp new mod setBg delAnim modAnim setClrOvrMap delDesignElem">
        <pc:chgData name="Samina Nazir (2215433)" userId="4696eb13-f03f-42f0-b83f-88bce1b22291" providerId="ADAL" clId="{B8F1E869-B7B5-46E8-9CA3-2EC44CCC880D}" dt="2023-02-17T23:34:09.248" v="8576"/>
        <pc:sldMkLst>
          <pc:docMk/>
          <pc:sldMk cId="1441062069" sldId="257"/>
        </pc:sldMkLst>
        <pc:spChg chg="del mod">
          <ac:chgData name="Samina Nazir (2215433)" userId="4696eb13-f03f-42f0-b83f-88bce1b22291" providerId="ADAL" clId="{B8F1E869-B7B5-46E8-9CA3-2EC44CCC880D}" dt="2023-02-16T19:23:25.213" v="4549" actId="21"/>
          <ac:spMkLst>
            <pc:docMk/>
            <pc:sldMk cId="1441062069" sldId="257"/>
            <ac:spMk id="2" creationId="{17270116-CB8D-896D-9C3B-1CBF3B378BC4}"/>
          </ac:spMkLst>
        </pc:spChg>
        <pc:spChg chg="add del">
          <ac:chgData name="Samina Nazir (2215433)" userId="4696eb13-f03f-42f0-b83f-88bce1b22291" providerId="ADAL" clId="{B8F1E869-B7B5-46E8-9CA3-2EC44CCC880D}" dt="2023-02-01T21:47:23.735" v="393" actId="26606"/>
          <ac:spMkLst>
            <pc:docMk/>
            <pc:sldMk cId="1441062069" sldId="257"/>
            <ac:spMk id="2" creationId="{85459DAE-121E-769E-CB6E-3AD0E8D17083}"/>
          </ac:spMkLst>
        </pc:spChg>
        <pc:spChg chg="del">
          <ac:chgData name="Samina Nazir (2215433)" userId="4696eb13-f03f-42f0-b83f-88bce1b22291" providerId="ADAL" clId="{B8F1E869-B7B5-46E8-9CA3-2EC44CCC880D}" dt="2023-02-01T21:46:36.649" v="379"/>
          <ac:spMkLst>
            <pc:docMk/>
            <pc:sldMk cId="1441062069" sldId="257"/>
            <ac:spMk id="3" creationId="{EDE2DB7D-F2E0-F308-371F-5EEA0B04D1FB}"/>
          </ac:spMkLst>
        </pc:spChg>
        <pc:spChg chg="add del">
          <ac:chgData name="Samina Nazir (2215433)" userId="4696eb13-f03f-42f0-b83f-88bce1b22291" providerId="ADAL" clId="{B8F1E869-B7B5-46E8-9CA3-2EC44CCC880D}" dt="2023-02-01T21:47:08.527" v="386" actId="26606"/>
          <ac:spMkLst>
            <pc:docMk/>
            <pc:sldMk cId="1441062069" sldId="257"/>
            <ac:spMk id="8" creationId="{08016E34-23A6-C801-BB43-F825C9CA1C5A}"/>
          </ac:spMkLst>
        </pc:spChg>
        <pc:spChg chg="add del">
          <ac:chgData name="Samina Nazir (2215433)" userId="4696eb13-f03f-42f0-b83f-88bce1b22291" providerId="ADAL" clId="{B8F1E869-B7B5-46E8-9CA3-2EC44CCC880D}" dt="2023-02-01T21:47:04.343" v="382" actId="26606"/>
          <ac:spMkLst>
            <pc:docMk/>
            <pc:sldMk cId="1441062069" sldId="257"/>
            <ac:spMk id="9" creationId="{42A4FC2C-047E-45A5-965D-8E1E3BF09BC6}"/>
          </ac:spMkLst>
        </pc:spChg>
        <pc:spChg chg="add mod ord">
          <ac:chgData name="Samina Nazir (2215433)" userId="4696eb13-f03f-42f0-b83f-88bce1b22291" providerId="ADAL" clId="{B8F1E869-B7B5-46E8-9CA3-2EC44CCC880D}" dt="2023-02-16T22:41:49.637" v="5087" actId="26606"/>
          <ac:spMkLst>
            <pc:docMk/>
            <pc:sldMk cId="1441062069" sldId="257"/>
            <ac:spMk id="10" creationId="{1DBE56A1-7006-1D78-1995-F4F55767ECFA}"/>
          </ac:spMkLst>
        </pc:spChg>
        <pc:spChg chg="add del">
          <ac:chgData name="Samina Nazir (2215433)" userId="4696eb13-f03f-42f0-b83f-88bce1b22291" providerId="ADAL" clId="{B8F1E869-B7B5-46E8-9CA3-2EC44CCC880D}" dt="2023-02-01T21:47:05.716" v="384" actId="26606"/>
          <ac:spMkLst>
            <pc:docMk/>
            <pc:sldMk cId="1441062069" sldId="257"/>
            <ac:spMk id="11" creationId="{3B432D73-5C38-474F-AF96-A3228731BF36}"/>
          </ac:spMkLst>
        </pc:spChg>
        <pc:spChg chg="add del">
          <ac:chgData name="Samina Nazir (2215433)" userId="4696eb13-f03f-42f0-b83f-88bce1b22291" providerId="ADAL" clId="{B8F1E869-B7B5-46E8-9CA3-2EC44CCC880D}" dt="2023-02-01T21:47:08.527" v="386" actId="26606"/>
          <ac:spMkLst>
            <pc:docMk/>
            <pc:sldMk cId="1441062069" sldId="257"/>
            <ac:spMk id="13" creationId="{DD3981AC-7B61-4947-BCF3-F7AA7FA385B9}"/>
          </ac:spMkLst>
        </pc:spChg>
        <pc:spChg chg="add del">
          <ac:chgData name="Samina Nazir (2215433)" userId="4696eb13-f03f-42f0-b83f-88bce1b22291" providerId="ADAL" clId="{B8F1E869-B7B5-46E8-9CA3-2EC44CCC880D}" dt="2023-02-01T21:47:08.527" v="386" actId="26606"/>
          <ac:spMkLst>
            <pc:docMk/>
            <pc:sldMk cId="1441062069" sldId="257"/>
            <ac:spMk id="14" creationId="{9AA72BD9-2C5A-4EDC-931F-5AA08EACA0F3}"/>
          </ac:spMkLst>
        </pc:spChg>
        <pc:spChg chg="add del">
          <ac:chgData name="Samina Nazir (2215433)" userId="4696eb13-f03f-42f0-b83f-88bce1b22291" providerId="ADAL" clId="{B8F1E869-B7B5-46E8-9CA3-2EC44CCC880D}" dt="2023-02-01T21:47:08.527" v="386" actId="26606"/>
          <ac:spMkLst>
            <pc:docMk/>
            <pc:sldMk cId="1441062069" sldId="257"/>
            <ac:spMk id="15" creationId="{55D4142C-5077-457F-A6AD-3FECFDB39685}"/>
          </ac:spMkLst>
        </pc:spChg>
        <pc:spChg chg="add del">
          <ac:chgData name="Samina Nazir (2215433)" userId="4696eb13-f03f-42f0-b83f-88bce1b22291" providerId="ADAL" clId="{B8F1E869-B7B5-46E8-9CA3-2EC44CCC880D}" dt="2023-02-01T21:47:08.527" v="386" actId="26606"/>
          <ac:spMkLst>
            <pc:docMk/>
            <pc:sldMk cId="1441062069" sldId="257"/>
            <ac:spMk id="16" creationId="{85459DAE-121E-769E-CB6E-3AD0E8D17083}"/>
          </ac:spMkLst>
        </pc:spChg>
        <pc:spChg chg="add del">
          <ac:chgData name="Samina Nazir (2215433)" userId="4696eb13-f03f-42f0-b83f-88bce1b22291" providerId="ADAL" clId="{B8F1E869-B7B5-46E8-9CA3-2EC44CCC880D}" dt="2023-02-01T21:47:08.527" v="386" actId="26606"/>
          <ac:spMkLst>
            <pc:docMk/>
            <pc:sldMk cId="1441062069" sldId="257"/>
            <ac:spMk id="17" creationId="{7A5F0580-5EE9-419F-96EE-B6529EF6E7D0}"/>
          </ac:spMkLst>
        </pc:spChg>
        <pc:spChg chg="add del mod">
          <ac:chgData name="Samina Nazir (2215433)" userId="4696eb13-f03f-42f0-b83f-88bce1b22291" providerId="ADAL" clId="{B8F1E869-B7B5-46E8-9CA3-2EC44CCC880D}" dt="2023-02-02T22:37:42.862" v="1845" actId="26606"/>
          <ac:spMkLst>
            <pc:docMk/>
            <pc:sldMk cId="1441062069" sldId="257"/>
            <ac:spMk id="18" creationId="{A140A6DD-B365-2F6B-02C3-BDAD5B6B2BC3}"/>
          </ac:spMkLst>
        </pc:spChg>
        <pc:spChg chg="add del">
          <ac:chgData name="Samina Nazir (2215433)" userId="4696eb13-f03f-42f0-b83f-88bce1b22291" providerId="ADAL" clId="{B8F1E869-B7B5-46E8-9CA3-2EC44CCC880D}" dt="2023-02-01T21:47:13.557" v="388" actId="26606"/>
          <ac:spMkLst>
            <pc:docMk/>
            <pc:sldMk cId="1441062069" sldId="257"/>
            <ac:spMk id="19" creationId="{FF9B822F-893E-44C8-963C-64F50ACECBB2}"/>
          </ac:spMkLst>
        </pc:spChg>
        <pc:spChg chg="add del">
          <ac:chgData name="Samina Nazir (2215433)" userId="4696eb13-f03f-42f0-b83f-88bce1b22291" providerId="ADAL" clId="{B8F1E869-B7B5-46E8-9CA3-2EC44CCC880D}" dt="2023-02-01T21:47:13.557" v="388" actId="26606"/>
          <ac:spMkLst>
            <pc:docMk/>
            <pc:sldMk cId="1441062069" sldId="257"/>
            <ac:spMk id="20" creationId="{EBF87945-A001-489F-9D9B-7D9435F0B9CA}"/>
          </ac:spMkLst>
        </pc:spChg>
        <pc:spChg chg="add del">
          <ac:chgData name="Samina Nazir (2215433)" userId="4696eb13-f03f-42f0-b83f-88bce1b22291" providerId="ADAL" clId="{B8F1E869-B7B5-46E8-9CA3-2EC44CCC880D}" dt="2023-02-01T21:47:13.557" v="388" actId="26606"/>
          <ac:spMkLst>
            <pc:docMk/>
            <pc:sldMk cId="1441062069" sldId="257"/>
            <ac:spMk id="21" creationId="{85459DAE-121E-769E-CB6E-3AD0E8D17083}"/>
          </ac:spMkLst>
        </pc:spChg>
        <pc:spChg chg="add del">
          <ac:chgData name="Samina Nazir (2215433)" userId="4696eb13-f03f-42f0-b83f-88bce1b22291" providerId="ADAL" clId="{B8F1E869-B7B5-46E8-9CA3-2EC44CCC880D}" dt="2023-02-01T21:47:13.557" v="388" actId="26606"/>
          <ac:spMkLst>
            <pc:docMk/>
            <pc:sldMk cId="1441062069" sldId="257"/>
            <ac:spMk id="22" creationId="{A7E99843-4051-E23A-9AE7-5D2E7FEF3DA3}"/>
          </ac:spMkLst>
        </pc:spChg>
        <pc:spChg chg="add del">
          <ac:chgData name="Samina Nazir (2215433)" userId="4696eb13-f03f-42f0-b83f-88bce1b22291" providerId="ADAL" clId="{B8F1E869-B7B5-46E8-9CA3-2EC44CCC880D}" dt="2023-02-01T21:47:17.353" v="390" actId="26606"/>
          <ac:spMkLst>
            <pc:docMk/>
            <pc:sldMk cId="1441062069" sldId="257"/>
            <ac:spMk id="24" creationId="{3AFE8227-C443-417B-BA91-520EB1EF4559}"/>
          </ac:spMkLst>
        </pc:spChg>
        <pc:spChg chg="add del">
          <ac:chgData name="Samina Nazir (2215433)" userId="4696eb13-f03f-42f0-b83f-88bce1b22291" providerId="ADAL" clId="{B8F1E869-B7B5-46E8-9CA3-2EC44CCC880D}" dt="2023-02-01T21:47:17.353" v="390" actId="26606"/>
          <ac:spMkLst>
            <pc:docMk/>
            <pc:sldMk cId="1441062069" sldId="257"/>
            <ac:spMk id="25" creationId="{85459DAE-121E-769E-CB6E-3AD0E8D17083}"/>
          </ac:spMkLst>
        </pc:spChg>
        <pc:spChg chg="add del">
          <ac:chgData name="Samina Nazir (2215433)" userId="4696eb13-f03f-42f0-b83f-88bce1b22291" providerId="ADAL" clId="{B8F1E869-B7B5-46E8-9CA3-2EC44CCC880D}" dt="2023-02-01T21:47:17.353" v="390" actId="26606"/>
          <ac:spMkLst>
            <pc:docMk/>
            <pc:sldMk cId="1441062069" sldId="257"/>
            <ac:spMk id="26" creationId="{9EC9553A-2CC7-1C48-B180-0ACC22617495}"/>
          </ac:spMkLst>
        </pc:spChg>
        <pc:spChg chg="add del">
          <ac:chgData name="Samina Nazir (2215433)" userId="4696eb13-f03f-42f0-b83f-88bce1b22291" providerId="ADAL" clId="{B8F1E869-B7B5-46E8-9CA3-2EC44CCC880D}" dt="2023-02-01T21:47:17.353" v="390" actId="26606"/>
          <ac:spMkLst>
            <pc:docMk/>
            <pc:sldMk cId="1441062069" sldId="257"/>
            <ac:spMk id="27" creationId="{907741FC-B544-4A6E-B831-6789D042333D}"/>
          </ac:spMkLst>
        </pc:spChg>
        <pc:spChg chg="add del">
          <ac:chgData name="Samina Nazir (2215433)" userId="4696eb13-f03f-42f0-b83f-88bce1b22291" providerId="ADAL" clId="{B8F1E869-B7B5-46E8-9CA3-2EC44CCC880D}" dt="2023-02-01T21:47:17.353" v="390" actId="26606"/>
          <ac:spMkLst>
            <pc:docMk/>
            <pc:sldMk cId="1441062069" sldId="257"/>
            <ac:spMk id="28" creationId="{3F0BE7ED-7814-4273-B18A-F26CC0380380}"/>
          </ac:spMkLst>
        </pc:spChg>
        <pc:spChg chg="add del">
          <ac:chgData name="Samina Nazir (2215433)" userId="4696eb13-f03f-42f0-b83f-88bce1b22291" providerId="ADAL" clId="{B8F1E869-B7B5-46E8-9CA3-2EC44CCC880D}" dt="2023-02-01T21:47:23.710" v="392" actId="26606"/>
          <ac:spMkLst>
            <pc:docMk/>
            <pc:sldMk cId="1441062069" sldId="257"/>
            <ac:spMk id="30" creationId="{04812C46-200A-4DEB-A05E-3ED6C68C2387}"/>
          </ac:spMkLst>
        </pc:spChg>
        <pc:spChg chg="add del">
          <ac:chgData name="Samina Nazir (2215433)" userId="4696eb13-f03f-42f0-b83f-88bce1b22291" providerId="ADAL" clId="{B8F1E869-B7B5-46E8-9CA3-2EC44CCC880D}" dt="2023-02-01T21:47:23.710" v="392" actId="26606"/>
          <ac:spMkLst>
            <pc:docMk/>
            <pc:sldMk cId="1441062069" sldId="257"/>
            <ac:spMk id="31" creationId="{D1EA859B-E555-4109-94F3-6700E046E008}"/>
          </ac:spMkLst>
        </pc:spChg>
        <pc:spChg chg="add del">
          <ac:chgData name="Samina Nazir (2215433)" userId="4696eb13-f03f-42f0-b83f-88bce1b22291" providerId="ADAL" clId="{B8F1E869-B7B5-46E8-9CA3-2EC44CCC880D}" dt="2023-02-01T21:47:23.710" v="392" actId="26606"/>
          <ac:spMkLst>
            <pc:docMk/>
            <pc:sldMk cId="1441062069" sldId="257"/>
            <ac:spMk id="32" creationId="{85459DAE-121E-769E-CB6E-3AD0E8D17083}"/>
          </ac:spMkLst>
        </pc:spChg>
        <pc:spChg chg="add del">
          <ac:chgData name="Samina Nazir (2215433)" userId="4696eb13-f03f-42f0-b83f-88bce1b22291" providerId="ADAL" clId="{B8F1E869-B7B5-46E8-9CA3-2EC44CCC880D}" dt="2023-02-01T21:47:23.710" v="392" actId="26606"/>
          <ac:spMkLst>
            <pc:docMk/>
            <pc:sldMk cId="1441062069" sldId="257"/>
            <ac:spMk id="33" creationId="{3C4760CB-8DCE-B1EC-F50E-92EC9B1640B9}"/>
          </ac:spMkLst>
        </pc:spChg>
        <pc:spChg chg="add del">
          <ac:chgData name="Samina Nazir (2215433)" userId="4696eb13-f03f-42f0-b83f-88bce1b22291" providerId="ADAL" clId="{B8F1E869-B7B5-46E8-9CA3-2EC44CCC880D}" dt="2023-02-01T21:49:00.020" v="412"/>
          <ac:spMkLst>
            <pc:docMk/>
            <pc:sldMk cId="1441062069" sldId="257"/>
            <ac:spMk id="35" creationId="{FF9B822F-893E-44C8-963C-64F50ACECBB2}"/>
          </ac:spMkLst>
        </pc:spChg>
        <pc:spChg chg="add del">
          <ac:chgData name="Samina Nazir (2215433)" userId="4696eb13-f03f-42f0-b83f-88bce1b22291" providerId="ADAL" clId="{B8F1E869-B7B5-46E8-9CA3-2EC44CCC880D}" dt="2023-02-01T21:49:00.020" v="412"/>
          <ac:spMkLst>
            <pc:docMk/>
            <pc:sldMk cId="1441062069" sldId="257"/>
            <ac:spMk id="36" creationId="{EBF87945-A001-489F-9D9B-7D9435F0B9CA}"/>
          </ac:spMkLst>
        </pc:spChg>
        <pc:spChg chg="add mod ord">
          <ac:chgData name="Samina Nazir (2215433)" userId="4696eb13-f03f-42f0-b83f-88bce1b22291" providerId="ADAL" clId="{B8F1E869-B7B5-46E8-9CA3-2EC44CCC880D}" dt="2023-02-17T23:19:47.515" v="8496" actId="255"/>
          <ac:spMkLst>
            <pc:docMk/>
            <pc:sldMk cId="1441062069" sldId="257"/>
            <ac:spMk id="37" creationId="{85459DAE-121E-769E-CB6E-3AD0E8D17083}"/>
          </ac:spMkLst>
        </pc:spChg>
        <pc:spChg chg="add del">
          <ac:chgData name="Samina Nazir (2215433)" userId="4696eb13-f03f-42f0-b83f-88bce1b22291" providerId="ADAL" clId="{B8F1E869-B7B5-46E8-9CA3-2EC44CCC880D}" dt="2023-02-01T21:50:07.713" v="413"/>
          <ac:spMkLst>
            <pc:docMk/>
            <pc:sldMk cId="1441062069" sldId="257"/>
            <ac:spMk id="38" creationId="{A7E99843-4051-E23A-9AE7-5D2E7FEF3DA3}"/>
          </ac:spMkLst>
        </pc:spChg>
        <pc:spChg chg="add del">
          <ac:chgData name="Samina Nazir (2215433)" userId="4696eb13-f03f-42f0-b83f-88bce1b22291" providerId="ADAL" clId="{B8F1E869-B7B5-46E8-9CA3-2EC44CCC880D}" dt="2023-02-02T22:43:28.616" v="1933" actId="26606"/>
          <ac:spMkLst>
            <pc:docMk/>
            <pc:sldMk cId="1441062069" sldId="257"/>
            <ac:spMk id="39" creationId="{59264BFD-360D-430E-B593-7BC0D00FBDEE}"/>
          </ac:spMkLst>
        </pc:spChg>
        <pc:spChg chg="add del">
          <ac:chgData name="Samina Nazir (2215433)" userId="4696eb13-f03f-42f0-b83f-88bce1b22291" providerId="ADAL" clId="{B8F1E869-B7B5-46E8-9CA3-2EC44CCC880D}" dt="2023-02-02T22:43:28.616" v="1933" actId="26606"/>
          <ac:spMkLst>
            <pc:docMk/>
            <pc:sldMk cId="1441062069" sldId="257"/>
            <ac:spMk id="41" creationId="{F249C1C3-EBDE-4C27-BD12-A6AE40A4DBC7}"/>
          </ac:spMkLst>
        </pc:spChg>
        <pc:spChg chg="add del">
          <ac:chgData name="Samina Nazir (2215433)" userId="4696eb13-f03f-42f0-b83f-88bce1b22291" providerId="ADAL" clId="{B8F1E869-B7B5-46E8-9CA3-2EC44CCC880D}" dt="2023-02-02T22:37:42.846" v="1844" actId="26606"/>
          <ac:spMkLst>
            <pc:docMk/>
            <pc:sldMk cId="1441062069" sldId="257"/>
            <ac:spMk id="42" creationId="{47942995-B07F-4636-9A06-C6A104B260A8}"/>
          </ac:spMkLst>
        </pc:spChg>
        <pc:spChg chg="add del">
          <ac:chgData name="Samina Nazir (2215433)" userId="4696eb13-f03f-42f0-b83f-88bce1b22291" providerId="ADAL" clId="{B8F1E869-B7B5-46E8-9CA3-2EC44CCC880D}" dt="2023-02-16T20:06:21.190" v="4771" actId="26606"/>
          <ac:spMkLst>
            <pc:docMk/>
            <pc:sldMk cId="1441062069" sldId="257"/>
            <ac:spMk id="43" creationId="{3BA513B0-82FF-4F41-8178-885375D1CFB5}"/>
          </ac:spMkLst>
        </pc:spChg>
        <pc:spChg chg="add del">
          <ac:chgData name="Samina Nazir (2215433)" userId="4696eb13-f03f-42f0-b83f-88bce1b22291" providerId="ADAL" clId="{B8F1E869-B7B5-46E8-9CA3-2EC44CCC880D}" dt="2023-02-02T22:39:16.688" v="1866" actId="26606"/>
          <ac:spMkLst>
            <pc:docMk/>
            <pc:sldMk cId="1441062069" sldId="257"/>
            <ac:spMk id="48" creationId="{909E572F-9CDC-4214-9D42-FF0017649590}"/>
          </ac:spMkLst>
        </pc:spChg>
        <pc:spChg chg="add del">
          <ac:chgData name="Samina Nazir (2215433)" userId="4696eb13-f03f-42f0-b83f-88bce1b22291" providerId="ADAL" clId="{B8F1E869-B7B5-46E8-9CA3-2EC44CCC880D}" dt="2023-02-02T22:37:42.846" v="1844" actId="26606"/>
          <ac:spMkLst>
            <pc:docMk/>
            <pc:sldMk cId="1441062069" sldId="257"/>
            <ac:spMk id="49" creationId="{B81933D1-5615-42C7-9C0B-4EB7105CCE2D}"/>
          </ac:spMkLst>
        </pc:spChg>
        <pc:spChg chg="add del">
          <ac:chgData name="Samina Nazir (2215433)" userId="4696eb13-f03f-42f0-b83f-88bce1b22291" providerId="ADAL" clId="{B8F1E869-B7B5-46E8-9CA3-2EC44CCC880D}" dt="2023-02-02T22:43:31.578" v="1935" actId="26606"/>
          <ac:spMkLst>
            <pc:docMk/>
            <pc:sldMk cId="1441062069" sldId="257"/>
            <ac:spMk id="50" creationId="{9F79630B-0F0B-446E-A637-38FA8F61D10E}"/>
          </ac:spMkLst>
        </pc:spChg>
        <pc:spChg chg="add del">
          <ac:chgData name="Samina Nazir (2215433)" userId="4696eb13-f03f-42f0-b83f-88bce1b22291" providerId="ADAL" clId="{B8F1E869-B7B5-46E8-9CA3-2EC44CCC880D}" dt="2023-02-02T22:37:42.846" v="1844" actId="26606"/>
          <ac:spMkLst>
            <pc:docMk/>
            <pc:sldMk cId="1441062069" sldId="257"/>
            <ac:spMk id="51" creationId="{19C9EAEA-39D0-4B0E-A0EB-51E7B26740B1}"/>
          </ac:spMkLst>
        </pc:spChg>
        <pc:spChg chg="add del">
          <ac:chgData name="Samina Nazir (2215433)" userId="4696eb13-f03f-42f0-b83f-88bce1b22291" providerId="ADAL" clId="{B8F1E869-B7B5-46E8-9CA3-2EC44CCC880D}" dt="2023-02-02T22:43:31.578" v="1935" actId="26606"/>
          <ac:spMkLst>
            <pc:docMk/>
            <pc:sldMk cId="1441062069" sldId="257"/>
            <ac:spMk id="52" creationId="{B3437C99-FC8E-4311-B48A-F0C4C329B154}"/>
          </ac:spMkLst>
        </pc:spChg>
        <pc:spChg chg="add del">
          <ac:chgData name="Samina Nazir (2215433)" userId="4696eb13-f03f-42f0-b83f-88bce1b22291" providerId="ADAL" clId="{B8F1E869-B7B5-46E8-9CA3-2EC44CCC880D}" dt="2023-02-02T22:39:16.688" v="1866" actId="26606"/>
          <ac:spMkLst>
            <pc:docMk/>
            <pc:sldMk cId="1441062069" sldId="257"/>
            <ac:spMk id="53" creationId="{1825AC39-5F85-4CAA-8A81-A1287086B2B6}"/>
          </ac:spMkLst>
        </pc:spChg>
        <pc:spChg chg="add del">
          <ac:chgData name="Samina Nazir (2215433)" userId="4696eb13-f03f-42f0-b83f-88bce1b22291" providerId="ADAL" clId="{B8F1E869-B7B5-46E8-9CA3-2EC44CCC880D}" dt="2023-02-02T22:39:16.688" v="1866" actId="26606"/>
          <ac:spMkLst>
            <pc:docMk/>
            <pc:sldMk cId="1441062069" sldId="257"/>
            <ac:spMk id="54" creationId="{95DA4D23-37FC-4B90-8188-F0377C5FF44B}"/>
          </ac:spMkLst>
        </pc:spChg>
        <pc:spChg chg="add del">
          <ac:chgData name="Samina Nazir (2215433)" userId="4696eb13-f03f-42f0-b83f-88bce1b22291" providerId="ADAL" clId="{B8F1E869-B7B5-46E8-9CA3-2EC44CCC880D}" dt="2023-02-02T22:39:16.688" v="1866" actId="26606"/>
          <ac:spMkLst>
            <pc:docMk/>
            <pc:sldMk cId="1441062069" sldId="257"/>
            <ac:spMk id="55" creationId="{A7A4B465-FBCC-4CD4-89A1-82992A7B47FF}"/>
          </ac:spMkLst>
        </pc:spChg>
        <pc:spChg chg="add del">
          <ac:chgData name="Samina Nazir (2215433)" userId="4696eb13-f03f-42f0-b83f-88bce1b22291" providerId="ADAL" clId="{B8F1E869-B7B5-46E8-9CA3-2EC44CCC880D}" dt="2023-02-16T19:29:36.011" v="4566" actId="26606"/>
          <ac:spMkLst>
            <pc:docMk/>
            <pc:sldMk cId="1441062069" sldId="257"/>
            <ac:spMk id="56" creationId="{59264BFD-360D-430E-B593-7BC0D00FBDEE}"/>
          </ac:spMkLst>
        </pc:spChg>
        <pc:spChg chg="add del">
          <ac:chgData name="Samina Nazir (2215433)" userId="4696eb13-f03f-42f0-b83f-88bce1b22291" providerId="ADAL" clId="{B8F1E869-B7B5-46E8-9CA3-2EC44CCC880D}" dt="2023-02-16T19:29:36.011" v="4566" actId="26606"/>
          <ac:spMkLst>
            <pc:docMk/>
            <pc:sldMk cId="1441062069" sldId="257"/>
            <ac:spMk id="58" creationId="{F249C1C3-EBDE-4C27-BD12-A6AE40A4DBC7}"/>
          </ac:spMkLst>
        </pc:spChg>
        <pc:spChg chg="add del">
          <ac:chgData name="Samina Nazir (2215433)" userId="4696eb13-f03f-42f0-b83f-88bce1b22291" providerId="ADAL" clId="{B8F1E869-B7B5-46E8-9CA3-2EC44CCC880D}" dt="2023-02-02T22:39:16.688" v="1865" actId="26606"/>
          <ac:spMkLst>
            <pc:docMk/>
            <pc:sldMk cId="1441062069" sldId="257"/>
            <ac:spMk id="60" creationId="{9180DE06-7362-4888-AADA-7AADD57AC49D}"/>
          </ac:spMkLst>
        </pc:spChg>
        <pc:spChg chg="add del">
          <ac:chgData name="Samina Nazir (2215433)" userId="4696eb13-f03f-42f0-b83f-88bce1b22291" providerId="ADAL" clId="{B8F1E869-B7B5-46E8-9CA3-2EC44CCC880D}" dt="2023-02-16T19:29:22.594" v="4559" actId="26606"/>
          <ac:spMkLst>
            <pc:docMk/>
            <pc:sldMk cId="1441062069" sldId="257"/>
            <ac:spMk id="61" creationId="{1C091803-41C2-48E0-9228-5148460C7479}"/>
          </ac:spMkLst>
        </pc:spChg>
        <pc:spChg chg="add del">
          <ac:chgData name="Samina Nazir (2215433)" userId="4696eb13-f03f-42f0-b83f-88bce1b22291" providerId="ADAL" clId="{B8F1E869-B7B5-46E8-9CA3-2EC44CCC880D}" dt="2023-02-16T19:29:22.594" v="4559" actId="26606"/>
          <ac:spMkLst>
            <pc:docMk/>
            <pc:sldMk cId="1441062069" sldId="257"/>
            <ac:spMk id="63" creationId="{B775CD93-9DF2-48CB-9F57-1BCA9A46C7FA}"/>
          </ac:spMkLst>
        </pc:spChg>
        <pc:spChg chg="add del">
          <ac:chgData name="Samina Nazir (2215433)" userId="4696eb13-f03f-42f0-b83f-88bce1b22291" providerId="ADAL" clId="{B8F1E869-B7B5-46E8-9CA3-2EC44CCC880D}" dt="2023-02-16T19:29:22.594" v="4559" actId="26606"/>
          <ac:spMkLst>
            <pc:docMk/>
            <pc:sldMk cId="1441062069" sldId="257"/>
            <ac:spMk id="65" creationId="{6166C6D1-23AC-49C4-BA07-238E4E9F8CEB}"/>
          </ac:spMkLst>
        </pc:spChg>
        <pc:spChg chg="add del">
          <ac:chgData name="Samina Nazir (2215433)" userId="4696eb13-f03f-42f0-b83f-88bce1b22291" providerId="ADAL" clId="{B8F1E869-B7B5-46E8-9CA3-2EC44CCC880D}" dt="2023-02-02T22:39:16.688" v="1865" actId="26606"/>
          <ac:spMkLst>
            <pc:docMk/>
            <pc:sldMk cId="1441062069" sldId="257"/>
            <ac:spMk id="66" creationId="{04357C93-F0CB-4A1C-8F77-4E9063789819}"/>
          </ac:spMkLst>
        </pc:spChg>
        <pc:spChg chg="add del">
          <ac:chgData name="Samina Nazir (2215433)" userId="4696eb13-f03f-42f0-b83f-88bce1b22291" providerId="ADAL" clId="{B8F1E869-B7B5-46E8-9CA3-2EC44CCC880D}" dt="2023-02-16T19:29:22.594" v="4559" actId="26606"/>
          <ac:spMkLst>
            <pc:docMk/>
            <pc:sldMk cId="1441062069" sldId="257"/>
            <ac:spMk id="67" creationId="{E186B68C-84BC-4A6E-99D1-EE87483C1349}"/>
          </ac:spMkLst>
        </pc:spChg>
        <pc:spChg chg="add del">
          <ac:chgData name="Samina Nazir (2215433)" userId="4696eb13-f03f-42f0-b83f-88bce1b22291" providerId="ADAL" clId="{B8F1E869-B7B5-46E8-9CA3-2EC44CCC880D}" dt="2023-02-02T22:39:59.464" v="1869" actId="26606"/>
          <ac:spMkLst>
            <pc:docMk/>
            <pc:sldMk cId="1441062069" sldId="257"/>
            <ac:spMk id="68" creationId="{9B7AD9F6-8CE7-4299-8FC6-328F4DCD3FF9}"/>
          </ac:spMkLst>
        </pc:spChg>
        <pc:spChg chg="add del">
          <ac:chgData name="Samina Nazir (2215433)" userId="4696eb13-f03f-42f0-b83f-88bce1b22291" providerId="ADAL" clId="{B8F1E869-B7B5-46E8-9CA3-2EC44CCC880D}" dt="2023-02-02T22:39:59.464" v="1869" actId="26606"/>
          <ac:spMkLst>
            <pc:docMk/>
            <pc:sldMk cId="1441062069" sldId="257"/>
            <ac:spMk id="69" creationId="{F49775AF-8896-43EE-92C6-83497D6DC56F}"/>
          </ac:spMkLst>
        </pc:spChg>
        <pc:spChg chg="add del">
          <ac:chgData name="Samina Nazir (2215433)" userId="4696eb13-f03f-42f0-b83f-88bce1b22291" providerId="ADAL" clId="{B8F1E869-B7B5-46E8-9CA3-2EC44CCC880D}" dt="2023-02-16T19:29:28.175" v="4561" actId="26606"/>
          <ac:spMkLst>
            <pc:docMk/>
            <pc:sldMk cId="1441062069" sldId="257"/>
            <ac:spMk id="70" creationId="{6A84B152-3496-4C52-AF08-97AFFC09DD2C}"/>
          </ac:spMkLst>
        </pc:spChg>
        <pc:spChg chg="add del">
          <ac:chgData name="Samina Nazir (2215433)" userId="4696eb13-f03f-42f0-b83f-88bce1b22291" providerId="ADAL" clId="{B8F1E869-B7B5-46E8-9CA3-2EC44CCC880D}" dt="2023-02-16T19:29:28.175" v="4561" actId="26606"/>
          <ac:spMkLst>
            <pc:docMk/>
            <pc:sldMk cId="1441062069" sldId="257"/>
            <ac:spMk id="71" creationId="{2D385988-EAAF-4C27-AF8A-2BFBECAF3D4F}"/>
          </ac:spMkLst>
        </pc:spChg>
        <pc:spChg chg="add del">
          <ac:chgData name="Samina Nazir (2215433)" userId="4696eb13-f03f-42f0-b83f-88bce1b22291" providerId="ADAL" clId="{B8F1E869-B7B5-46E8-9CA3-2EC44CCC880D}" dt="2023-02-16T19:29:28.175" v="4561" actId="26606"/>
          <ac:spMkLst>
            <pc:docMk/>
            <pc:sldMk cId="1441062069" sldId="257"/>
            <ac:spMk id="72" creationId="{6B2ADB95-0FA3-4BD7-A8AC-89D014A83E5B}"/>
          </ac:spMkLst>
        </pc:spChg>
        <pc:spChg chg="add del">
          <ac:chgData name="Samina Nazir (2215433)" userId="4696eb13-f03f-42f0-b83f-88bce1b22291" providerId="ADAL" clId="{B8F1E869-B7B5-46E8-9CA3-2EC44CCC880D}" dt="2023-02-02T22:39:59.440" v="1868" actId="26606"/>
          <ac:spMkLst>
            <pc:docMk/>
            <pc:sldMk cId="1441062069" sldId="257"/>
            <ac:spMk id="74" creationId="{A9607B8D-5A6C-4ECB-9047-3836C51C14F0}"/>
          </ac:spMkLst>
        </pc:spChg>
        <pc:spChg chg="add del">
          <ac:chgData name="Samina Nazir (2215433)" userId="4696eb13-f03f-42f0-b83f-88bce1b22291" providerId="ADAL" clId="{B8F1E869-B7B5-46E8-9CA3-2EC44CCC880D}" dt="2023-02-16T19:29:28.175" v="4561" actId="26606"/>
          <ac:spMkLst>
            <pc:docMk/>
            <pc:sldMk cId="1441062069" sldId="257"/>
            <ac:spMk id="75" creationId="{B621D332-7329-4994-8836-C429A51B7549}"/>
          </ac:spMkLst>
        </pc:spChg>
        <pc:spChg chg="add del">
          <ac:chgData name="Samina Nazir (2215433)" userId="4696eb13-f03f-42f0-b83f-88bce1b22291" providerId="ADAL" clId="{B8F1E869-B7B5-46E8-9CA3-2EC44CCC880D}" dt="2023-02-02T22:39:59.440" v="1868" actId="26606"/>
          <ac:spMkLst>
            <pc:docMk/>
            <pc:sldMk cId="1441062069" sldId="257"/>
            <ac:spMk id="76" creationId="{CA84D6C4-24A3-44DC-9607-566CF5A2227A}"/>
          </ac:spMkLst>
        </pc:spChg>
        <pc:spChg chg="add del">
          <ac:chgData name="Samina Nazir (2215433)" userId="4696eb13-f03f-42f0-b83f-88bce1b22291" providerId="ADAL" clId="{B8F1E869-B7B5-46E8-9CA3-2EC44CCC880D}" dt="2023-02-16T19:29:28.175" v="4561" actId="26606"/>
          <ac:spMkLst>
            <pc:docMk/>
            <pc:sldMk cId="1441062069" sldId="257"/>
            <ac:spMk id="77" creationId="{2D20F754-35A9-4508-BE3C-C59996D1437B}"/>
          </ac:spMkLst>
        </pc:spChg>
        <pc:spChg chg="add del">
          <ac:chgData name="Samina Nazir (2215433)" userId="4696eb13-f03f-42f0-b83f-88bce1b22291" providerId="ADAL" clId="{B8F1E869-B7B5-46E8-9CA3-2EC44CCC880D}" dt="2023-02-02T22:39:59.440" v="1868" actId="26606"/>
          <ac:spMkLst>
            <pc:docMk/>
            <pc:sldMk cId="1441062069" sldId="257"/>
            <ac:spMk id="78" creationId="{72F7300B-53A6-4A16-AA84-78597664F02E}"/>
          </ac:spMkLst>
        </pc:spChg>
        <pc:spChg chg="add del">
          <ac:chgData name="Samina Nazir (2215433)" userId="4696eb13-f03f-42f0-b83f-88bce1b22291" providerId="ADAL" clId="{B8F1E869-B7B5-46E8-9CA3-2EC44CCC880D}" dt="2023-02-16T19:29:28.175" v="4561" actId="26606"/>
          <ac:spMkLst>
            <pc:docMk/>
            <pc:sldMk cId="1441062069" sldId="257"/>
            <ac:spMk id="79" creationId="{C924DBCE-E731-4B22-8181-A39C1D86276C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1441062069" sldId="257"/>
            <ac:spMk id="80" creationId="{F249C1C3-EBDE-4C27-BD12-A6AE40A4DBC7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1441062069" sldId="257"/>
            <ac:spMk id="81" creationId="{59264BFD-360D-430E-B593-7BC0D00FBDEE}"/>
          </ac:spMkLst>
        </pc:spChg>
        <pc:spChg chg="add del">
          <ac:chgData name="Samina Nazir (2215433)" userId="4696eb13-f03f-42f0-b83f-88bce1b22291" providerId="ADAL" clId="{B8F1E869-B7B5-46E8-9CA3-2EC44CCC880D}" dt="2023-02-16T19:29:28.175" v="4561" actId="26606"/>
          <ac:spMkLst>
            <pc:docMk/>
            <pc:sldMk cId="1441062069" sldId="257"/>
            <ac:spMk id="83" creationId="{4CBF9756-6AC8-4C65-84DF-56FBFFA1D873}"/>
          </ac:spMkLst>
        </pc:spChg>
        <pc:spChg chg="add del">
          <ac:chgData name="Samina Nazir (2215433)" userId="4696eb13-f03f-42f0-b83f-88bce1b22291" providerId="ADAL" clId="{B8F1E869-B7B5-46E8-9CA3-2EC44CCC880D}" dt="2023-02-16T20:06:37.230" v="4775" actId="26606"/>
          <ac:spMkLst>
            <pc:docMk/>
            <pc:sldMk cId="1441062069" sldId="257"/>
            <ac:spMk id="84" creationId="{1A95671B-3CC6-4792-9114-B74FAEA224E6}"/>
          </ac:spMkLst>
        </pc:spChg>
        <pc:spChg chg="add del">
          <ac:chgData name="Samina Nazir (2215433)" userId="4696eb13-f03f-42f0-b83f-88bce1b22291" providerId="ADAL" clId="{B8F1E869-B7B5-46E8-9CA3-2EC44CCC880D}" dt="2023-02-16T19:29:32.472" v="4563" actId="26606"/>
          <ac:spMkLst>
            <pc:docMk/>
            <pc:sldMk cId="1441062069" sldId="257"/>
            <ac:spMk id="85" creationId="{79BB35BC-D5C2-4C8B-A22A-A71E6191913B}"/>
          </ac:spMkLst>
        </pc:spChg>
        <pc:spChg chg="add del">
          <ac:chgData name="Samina Nazir (2215433)" userId="4696eb13-f03f-42f0-b83f-88bce1b22291" providerId="ADAL" clId="{B8F1E869-B7B5-46E8-9CA3-2EC44CCC880D}" dt="2023-02-16T20:07:22.150" v="4793" actId="26606"/>
          <ac:spMkLst>
            <pc:docMk/>
            <pc:sldMk cId="1441062069" sldId="257"/>
            <ac:spMk id="86" creationId="{2B566528-1B12-4246-9431-5C2D7D081168}"/>
          </ac:spMkLst>
        </pc:spChg>
        <pc:spChg chg="add del">
          <ac:chgData name="Samina Nazir (2215433)" userId="4696eb13-f03f-42f0-b83f-88bce1b22291" providerId="ADAL" clId="{B8F1E869-B7B5-46E8-9CA3-2EC44CCC880D}" dt="2023-02-16T19:29:35.995" v="4565" actId="26606"/>
          <ac:spMkLst>
            <pc:docMk/>
            <pc:sldMk cId="1441062069" sldId="257"/>
            <ac:spMk id="87" creationId="{D009D6D5-DAC2-4A8B-A17A-E206B9012D09}"/>
          </ac:spMkLst>
        </pc:spChg>
        <pc:spChg chg="add del">
          <ac:chgData name="Samina Nazir (2215433)" userId="4696eb13-f03f-42f0-b83f-88bce1b22291" providerId="ADAL" clId="{B8F1E869-B7B5-46E8-9CA3-2EC44CCC880D}" dt="2023-02-16T19:31:31.903" v="4585" actId="26606"/>
          <ac:spMkLst>
            <pc:docMk/>
            <pc:sldMk cId="1441062069" sldId="257"/>
            <ac:spMk id="89" creationId="{201CC55D-ED54-4C5C-95E6-10947BD1103B}"/>
          </ac:spMkLst>
        </pc:spChg>
        <pc:spChg chg="add del">
          <ac:chgData name="Samina Nazir (2215433)" userId="4696eb13-f03f-42f0-b83f-88bce1b22291" providerId="ADAL" clId="{B8F1E869-B7B5-46E8-9CA3-2EC44CCC880D}" dt="2023-02-16T19:31:31.903" v="4585" actId="26606"/>
          <ac:spMkLst>
            <pc:docMk/>
            <pc:sldMk cId="1441062069" sldId="257"/>
            <ac:spMk id="93" creationId="{3873B707-463F-40B0-8227-E8CC6C67EB25}"/>
          </ac:spMkLst>
        </pc:spChg>
        <pc:spChg chg="add del">
          <ac:chgData name="Samina Nazir (2215433)" userId="4696eb13-f03f-42f0-b83f-88bce1b22291" providerId="ADAL" clId="{B8F1E869-B7B5-46E8-9CA3-2EC44CCC880D}" dt="2023-02-16T19:31:31.903" v="4585" actId="26606"/>
          <ac:spMkLst>
            <pc:docMk/>
            <pc:sldMk cId="1441062069" sldId="257"/>
            <ac:spMk id="94" creationId="{C13237C8-E62C-4F0D-A318-BD6FB6C2D138}"/>
          </ac:spMkLst>
        </pc:spChg>
        <pc:spChg chg="add del">
          <ac:chgData name="Samina Nazir (2215433)" userId="4696eb13-f03f-42f0-b83f-88bce1b22291" providerId="ADAL" clId="{B8F1E869-B7B5-46E8-9CA3-2EC44CCC880D}" dt="2023-02-16T19:31:31.903" v="4585" actId="26606"/>
          <ac:spMkLst>
            <pc:docMk/>
            <pc:sldMk cId="1441062069" sldId="257"/>
            <ac:spMk id="95" creationId="{19C9EAEA-39D0-4B0E-A0EB-51E7B26740B1}"/>
          </ac:spMkLst>
        </pc:spChg>
        <pc:spChg chg="add del">
          <ac:chgData name="Samina Nazir (2215433)" userId="4696eb13-f03f-42f0-b83f-88bce1b22291" providerId="ADAL" clId="{B8F1E869-B7B5-46E8-9CA3-2EC44CCC880D}" dt="2023-02-16T19:30:47.089" v="4570" actId="26606"/>
          <ac:spMkLst>
            <pc:docMk/>
            <pc:sldMk cId="1441062069" sldId="257"/>
            <ac:spMk id="100" creationId="{B0B8DCBA-FEED-46EF-A140-35B904015B49}"/>
          </ac:spMkLst>
        </pc:spChg>
        <pc:spChg chg="add del">
          <ac:chgData name="Samina Nazir (2215433)" userId="4696eb13-f03f-42f0-b83f-88bce1b22291" providerId="ADAL" clId="{B8F1E869-B7B5-46E8-9CA3-2EC44CCC880D}" dt="2023-02-16T20:07:08.813" v="4786" actId="26606"/>
          <ac:spMkLst>
            <pc:docMk/>
            <pc:sldMk cId="1441062069" sldId="257"/>
            <ac:spMk id="103" creationId="{04812C46-200A-4DEB-A05E-3ED6C68C2387}"/>
          </ac:spMkLst>
        </pc:spChg>
        <pc:spChg chg="add del">
          <ac:chgData name="Samina Nazir (2215433)" userId="4696eb13-f03f-42f0-b83f-88bce1b22291" providerId="ADAL" clId="{B8F1E869-B7B5-46E8-9CA3-2EC44CCC880D}" dt="2023-02-16T19:31:01.745" v="4576" actId="26606"/>
          <ac:spMkLst>
            <pc:docMk/>
            <pc:sldMk cId="1441062069" sldId="257"/>
            <ac:spMk id="104" creationId="{9A0D773F-7A7D-4DBB-9DEA-86BB8B8F4BC8}"/>
          </ac:spMkLst>
        </pc:spChg>
        <pc:spChg chg="add del">
          <ac:chgData name="Samina Nazir (2215433)" userId="4696eb13-f03f-42f0-b83f-88bce1b22291" providerId="ADAL" clId="{B8F1E869-B7B5-46E8-9CA3-2EC44CCC880D}" dt="2023-02-16T20:07:08.813" v="4786" actId="26606"/>
          <ac:spMkLst>
            <pc:docMk/>
            <pc:sldMk cId="1441062069" sldId="257"/>
            <ac:spMk id="105" creationId="{D1EA859B-E555-4109-94F3-6700E046E008}"/>
          </ac:spMkLst>
        </pc:spChg>
        <pc:spChg chg="add del">
          <ac:chgData name="Samina Nazir (2215433)" userId="4696eb13-f03f-42f0-b83f-88bce1b22291" providerId="ADAL" clId="{B8F1E869-B7B5-46E8-9CA3-2EC44CCC880D}" dt="2023-02-16T19:30:52.591" v="4572" actId="26606"/>
          <ac:spMkLst>
            <pc:docMk/>
            <pc:sldMk cId="1441062069" sldId="257"/>
            <ac:spMk id="106" creationId="{3873B707-463F-40B0-8227-E8CC6C67EB25}"/>
          </ac:spMkLst>
        </pc:spChg>
        <pc:spChg chg="add del">
          <ac:chgData name="Samina Nazir (2215433)" userId="4696eb13-f03f-42f0-b83f-88bce1b22291" providerId="ADAL" clId="{B8F1E869-B7B5-46E8-9CA3-2EC44CCC880D}" dt="2023-02-16T19:30:47.089" v="4570" actId="26606"/>
          <ac:spMkLst>
            <pc:docMk/>
            <pc:sldMk cId="1441062069" sldId="257"/>
            <ac:spMk id="107" creationId="{D5B0017B-2ECA-49AF-B397-DC140825DF8D}"/>
          </ac:spMkLst>
        </pc:spChg>
        <pc:spChg chg="add del">
          <ac:chgData name="Samina Nazir (2215433)" userId="4696eb13-f03f-42f0-b83f-88bce1b22291" providerId="ADAL" clId="{B8F1E869-B7B5-46E8-9CA3-2EC44CCC880D}" dt="2023-02-16T19:30:52.591" v="4572" actId="26606"/>
          <ac:spMkLst>
            <pc:docMk/>
            <pc:sldMk cId="1441062069" sldId="257"/>
            <ac:spMk id="108" creationId="{C13237C8-E62C-4F0D-A318-BD6FB6C2D138}"/>
          </ac:spMkLst>
        </pc:spChg>
        <pc:spChg chg="add del">
          <ac:chgData name="Samina Nazir (2215433)" userId="4696eb13-f03f-42f0-b83f-88bce1b22291" providerId="ADAL" clId="{B8F1E869-B7B5-46E8-9CA3-2EC44CCC880D}" dt="2023-02-16T19:30:52.591" v="4572" actId="26606"/>
          <ac:spMkLst>
            <pc:docMk/>
            <pc:sldMk cId="1441062069" sldId="257"/>
            <ac:spMk id="110" creationId="{19C9EAEA-39D0-4B0E-A0EB-51E7B26740B1}"/>
          </ac:spMkLst>
        </pc:spChg>
        <pc:spChg chg="add del">
          <ac:chgData name="Samina Nazir (2215433)" userId="4696eb13-f03f-42f0-b83f-88bce1b22291" providerId="ADAL" clId="{B8F1E869-B7B5-46E8-9CA3-2EC44CCC880D}" dt="2023-02-16T19:30:52.591" v="4572" actId="26606"/>
          <ac:spMkLst>
            <pc:docMk/>
            <pc:sldMk cId="1441062069" sldId="257"/>
            <ac:spMk id="111" creationId="{201CC55D-ED54-4C5C-95E6-10947BD1103B}"/>
          </ac:spMkLst>
        </pc:spChg>
        <pc:spChg chg="add del">
          <ac:chgData name="Samina Nazir (2215433)" userId="4696eb13-f03f-42f0-b83f-88bce1b22291" providerId="ADAL" clId="{B8F1E869-B7B5-46E8-9CA3-2EC44CCC880D}" dt="2023-02-16T20:07:09.853" v="4788" actId="26606"/>
          <ac:spMkLst>
            <pc:docMk/>
            <pc:sldMk cId="1441062069" sldId="257"/>
            <ac:spMk id="113" creationId="{2B566528-1B12-4246-9431-5C2D7D081168}"/>
          </ac:spMkLst>
        </pc:spChg>
        <pc:spChg chg="add del">
          <ac:chgData name="Samina Nazir (2215433)" userId="4696eb13-f03f-42f0-b83f-88bce1b22291" providerId="ADAL" clId="{B8F1E869-B7B5-46E8-9CA3-2EC44CCC880D}" dt="2023-02-16T19:30:56.706" v="4574" actId="26606"/>
          <ac:spMkLst>
            <pc:docMk/>
            <pc:sldMk cId="1441062069" sldId="257"/>
            <ac:spMk id="116" creationId="{45D37F4E-DDB4-456B-97E0-9937730A039F}"/>
          </ac:spMkLst>
        </pc:spChg>
        <pc:spChg chg="add del">
          <ac:chgData name="Samina Nazir (2215433)" userId="4696eb13-f03f-42f0-b83f-88bce1b22291" providerId="ADAL" clId="{B8F1E869-B7B5-46E8-9CA3-2EC44CCC880D}" dt="2023-02-16T19:30:56.706" v="4574" actId="26606"/>
          <ac:spMkLst>
            <pc:docMk/>
            <pc:sldMk cId="1441062069" sldId="257"/>
            <ac:spMk id="117" creationId="{B2DD41CD-8F47-4F56-AD12-4E2FF7696987}"/>
          </ac:spMkLst>
        </pc:spChg>
        <pc:spChg chg="add del">
          <ac:chgData name="Samina Nazir (2215433)" userId="4696eb13-f03f-42f0-b83f-88bce1b22291" providerId="ADAL" clId="{B8F1E869-B7B5-46E8-9CA3-2EC44CCC880D}" dt="2023-02-16T19:31:01.745" v="4576" actId="26606"/>
          <ac:spMkLst>
            <pc:docMk/>
            <pc:sldMk cId="1441062069" sldId="257"/>
            <ac:spMk id="119" creationId="{7FF47CB7-972F-479F-A36D-9E72D26EC8DA}"/>
          </ac:spMkLst>
        </pc:spChg>
        <pc:spChg chg="add del">
          <ac:chgData name="Samina Nazir (2215433)" userId="4696eb13-f03f-42f0-b83f-88bce1b22291" providerId="ADAL" clId="{B8F1E869-B7B5-46E8-9CA3-2EC44CCC880D}" dt="2023-02-16T19:31:01.745" v="4576" actId="26606"/>
          <ac:spMkLst>
            <pc:docMk/>
            <pc:sldMk cId="1441062069" sldId="257"/>
            <ac:spMk id="120" creationId="{0D153B68-5844-490D-8E67-F616D6D721CA}"/>
          </ac:spMkLst>
        </pc:spChg>
        <pc:spChg chg="add del">
          <ac:chgData name="Samina Nazir (2215433)" userId="4696eb13-f03f-42f0-b83f-88bce1b22291" providerId="ADAL" clId="{B8F1E869-B7B5-46E8-9CA3-2EC44CCC880D}" dt="2023-02-16T20:07:09.853" v="4788" actId="26606"/>
          <ac:spMkLst>
            <pc:docMk/>
            <pc:sldMk cId="1441062069" sldId="257"/>
            <ac:spMk id="121" creationId="{D3F51FEB-38FB-4F6C-9F7B-2F2AFAB65463}"/>
          </ac:spMkLst>
        </pc:spChg>
        <pc:spChg chg="add del">
          <ac:chgData name="Samina Nazir (2215433)" userId="4696eb13-f03f-42f0-b83f-88bce1b22291" providerId="ADAL" clId="{B8F1E869-B7B5-46E8-9CA3-2EC44CCC880D}" dt="2023-02-16T19:31:09.240" v="4578" actId="26606"/>
          <ac:spMkLst>
            <pc:docMk/>
            <pc:sldMk cId="1441062069" sldId="257"/>
            <ac:spMk id="122" creationId="{7025EFD5-738C-41B9-87FE-0C00E211BD8B}"/>
          </ac:spMkLst>
        </pc:spChg>
        <pc:spChg chg="add del">
          <ac:chgData name="Samina Nazir (2215433)" userId="4696eb13-f03f-42f0-b83f-88bce1b22291" providerId="ADAL" clId="{B8F1E869-B7B5-46E8-9CA3-2EC44CCC880D}" dt="2023-02-16T19:31:09.240" v="4578" actId="26606"/>
          <ac:spMkLst>
            <pc:docMk/>
            <pc:sldMk cId="1441062069" sldId="257"/>
            <ac:spMk id="123" creationId="{835EF3DD-7D43-4A27-8967-A92FD8CC9365}"/>
          </ac:spMkLst>
        </pc:spChg>
        <pc:spChg chg="add del">
          <ac:chgData name="Samina Nazir (2215433)" userId="4696eb13-f03f-42f0-b83f-88bce1b22291" providerId="ADAL" clId="{B8F1E869-B7B5-46E8-9CA3-2EC44CCC880D}" dt="2023-02-16T20:07:09.853" v="4788" actId="26606"/>
          <ac:spMkLst>
            <pc:docMk/>
            <pc:sldMk cId="1441062069" sldId="257"/>
            <ac:spMk id="124" creationId="{1E547BA6-BAE0-43BB-A7CA-60F69CE252F0}"/>
          </ac:spMkLst>
        </pc:spChg>
        <pc:spChg chg="add del">
          <ac:chgData name="Samina Nazir (2215433)" userId="4696eb13-f03f-42f0-b83f-88bce1b22291" providerId="ADAL" clId="{B8F1E869-B7B5-46E8-9CA3-2EC44CCC880D}" dt="2023-02-16T19:31:17.142" v="4580" actId="26606"/>
          <ac:spMkLst>
            <pc:docMk/>
            <pc:sldMk cId="1441062069" sldId="257"/>
            <ac:spMk id="125" creationId="{A6D37EE4-EA1B-46EE-A54B-5233C63C9695}"/>
          </ac:spMkLst>
        </pc:spChg>
        <pc:spChg chg="add del">
          <ac:chgData name="Samina Nazir (2215433)" userId="4696eb13-f03f-42f0-b83f-88bce1b22291" providerId="ADAL" clId="{B8F1E869-B7B5-46E8-9CA3-2EC44CCC880D}" dt="2023-02-16T19:31:17.142" v="4580" actId="26606"/>
          <ac:spMkLst>
            <pc:docMk/>
            <pc:sldMk cId="1441062069" sldId="257"/>
            <ac:spMk id="126" creationId="{927D5270-6648-4CC1-8F78-48BE299CAC25}"/>
          </ac:spMkLst>
        </pc:spChg>
        <pc:spChg chg="add del">
          <ac:chgData name="Samina Nazir (2215433)" userId="4696eb13-f03f-42f0-b83f-88bce1b22291" providerId="ADAL" clId="{B8F1E869-B7B5-46E8-9CA3-2EC44CCC880D}" dt="2023-02-16T20:07:12.739" v="4790" actId="26606"/>
          <ac:spMkLst>
            <pc:docMk/>
            <pc:sldMk cId="1441062069" sldId="257"/>
            <ac:spMk id="127" creationId="{257363FD-7E77-4145-9483-331A807ADF0E}"/>
          </ac:spMkLst>
        </pc:spChg>
        <pc:spChg chg="add del">
          <ac:chgData name="Samina Nazir (2215433)" userId="4696eb13-f03f-42f0-b83f-88bce1b22291" providerId="ADAL" clId="{B8F1E869-B7B5-46E8-9CA3-2EC44CCC880D}" dt="2023-02-16T19:31:23.318" v="4582" actId="26606"/>
          <ac:spMkLst>
            <pc:docMk/>
            <pc:sldMk cId="1441062069" sldId="257"/>
            <ac:spMk id="128" creationId="{2C61293E-6EBE-43EF-A52C-9BEBFD7679D4}"/>
          </ac:spMkLst>
        </pc:spChg>
        <pc:spChg chg="add del">
          <ac:chgData name="Samina Nazir (2215433)" userId="4696eb13-f03f-42f0-b83f-88bce1b22291" providerId="ADAL" clId="{B8F1E869-B7B5-46E8-9CA3-2EC44CCC880D}" dt="2023-02-16T19:31:23.318" v="4582" actId="26606"/>
          <ac:spMkLst>
            <pc:docMk/>
            <pc:sldMk cId="1441062069" sldId="257"/>
            <ac:spMk id="129" creationId="{21540236-BFD5-4A9D-8840-4703E7F76825}"/>
          </ac:spMkLst>
        </pc:spChg>
        <pc:spChg chg="add del">
          <ac:chgData name="Samina Nazir (2215433)" userId="4696eb13-f03f-42f0-b83f-88bce1b22291" providerId="ADAL" clId="{B8F1E869-B7B5-46E8-9CA3-2EC44CCC880D}" dt="2023-02-16T20:07:22.134" v="4792" actId="26606"/>
          <ac:spMkLst>
            <pc:docMk/>
            <pc:sldMk cId="1441062069" sldId="257"/>
            <ac:spMk id="130" creationId="{9A002C20-86F6-46B0-8392-A37CAC548C71}"/>
          </ac:spMkLst>
        </pc:spChg>
        <pc:spChg chg="add del">
          <ac:chgData name="Samina Nazir (2215433)" userId="4696eb13-f03f-42f0-b83f-88bce1b22291" providerId="ADAL" clId="{B8F1E869-B7B5-46E8-9CA3-2EC44CCC880D}" dt="2023-02-16T19:31:31.895" v="4584" actId="26606"/>
          <ac:spMkLst>
            <pc:docMk/>
            <pc:sldMk cId="1441062069" sldId="257"/>
            <ac:spMk id="131" creationId="{2F687420-BEB4-45CD-8226-339BE553B8E6}"/>
          </ac:spMkLst>
        </pc:spChg>
        <pc:spChg chg="add del">
          <ac:chgData name="Samina Nazir (2215433)" userId="4696eb13-f03f-42f0-b83f-88bce1b22291" providerId="ADAL" clId="{B8F1E869-B7B5-46E8-9CA3-2EC44CCC880D}" dt="2023-02-16T19:31:31.895" v="4584" actId="26606"/>
          <ac:spMkLst>
            <pc:docMk/>
            <pc:sldMk cId="1441062069" sldId="257"/>
            <ac:spMk id="132" creationId="{169CC832-2974-4E8D-90ED-3E2941BA7336}"/>
          </ac:spMkLst>
        </pc:spChg>
        <pc:spChg chg="add del">
          <ac:chgData name="Samina Nazir (2215433)" userId="4696eb13-f03f-42f0-b83f-88bce1b22291" providerId="ADAL" clId="{B8F1E869-B7B5-46E8-9CA3-2EC44CCC880D}" dt="2023-02-16T19:31:31.895" v="4584" actId="26606"/>
          <ac:spMkLst>
            <pc:docMk/>
            <pc:sldMk cId="1441062069" sldId="257"/>
            <ac:spMk id="133" creationId="{55222F96-971A-4F90-B841-6BAB416C7AC1}"/>
          </ac:spMkLst>
        </pc:spChg>
        <pc:spChg chg="add del">
          <ac:chgData name="Samina Nazir (2215433)" userId="4696eb13-f03f-42f0-b83f-88bce1b22291" providerId="ADAL" clId="{B8F1E869-B7B5-46E8-9CA3-2EC44CCC880D}" dt="2023-02-16T19:31:31.895" v="4584" actId="26606"/>
          <ac:spMkLst>
            <pc:docMk/>
            <pc:sldMk cId="1441062069" sldId="257"/>
            <ac:spMk id="134" creationId="{08980754-6F4B-43C9-B9BE-127B6BED6586}"/>
          </ac:spMkLst>
        </pc:spChg>
        <pc:spChg chg="add del">
          <ac:chgData name="Samina Nazir (2215433)" userId="4696eb13-f03f-42f0-b83f-88bce1b22291" providerId="ADAL" clId="{B8F1E869-B7B5-46E8-9CA3-2EC44CCC880D}" dt="2023-02-16T19:31:31.895" v="4584" actId="26606"/>
          <ac:spMkLst>
            <pc:docMk/>
            <pc:sldMk cId="1441062069" sldId="257"/>
            <ac:spMk id="135" creationId="{2C1BBA94-3F40-40AA-8BB9-E69E25E537C1}"/>
          </ac:spMkLst>
        </pc:spChg>
        <pc:spChg chg="add del">
          <ac:chgData name="Samina Nazir (2215433)" userId="4696eb13-f03f-42f0-b83f-88bce1b22291" providerId="ADAL" clId="{B8F1E869-B7B5-46E8-9CA3-2EC44CCC880D}" dt="2023-02-16T20:07:22.134" v="4792" actId="26606"/>
          <ac:spMkLst>
            <pc:docMk/>
            <pc:sldMk cId="1441062069" sldId="257"/>
            <ac:spMk id="136" creationId="{C2972F54-37E5-4215-8174-927CD8DD41A7}"/>
          </ac:spMkLst>
        </pc:spChg>
        <pc:spChg chg="add del">
          <ac:chgData name="Samina Nazir (2215433)" userId="4696eb13-f03f-42f0-b83f-88bce1b22291" providerId="ADAL" clId="{B8F1E869-B7B5-46E8-9CA3-2EC44CCC880D}" dt="2023-02-16T19:32:27.413" v="4590" actId="26606"/>
          <ac:spMkLst>
            <pc:docMk/>
            <pc:sldMk cId="1441062069" sldId="257"/>
            <ac:spMk id="137" creationId="{2EB492CD-616E-47F8-933B-5E2D952A0593}"/>
          </ac:spMkLst>
        </pc:spChg>
        <pc:spChg chg="add del">
          <ac:chgData name="Samina Nazir (2215433)" userId="4696eb13-f03f-42f0-b83f-88bce1b22291" providerId="ADAL" clId="{B8F1E869-B7B5-46E8-9CA3-2EC44CCC880D}" dt="2023-02-16T19:32:27.413" v="4590" actId="26606"/>
          <ac:spMkLst>
            <pc:docMk/>
            <pc:sldMk cId="1441062069" sldId="257"/>
            <ac:spMk id="138" creationId="{59383CF9-23B5-4335-9B21-1791C4CF1C75}"/>
          </ac:spMkLst>
        </pc:spChg>
        <pc:spChg chg="add del">
          <ac:chgData name="Samina Nazir (2215433)" userId="4696eb13-f03f-42f0-b83f-88bce1b22291" providerId="ADAL" clId="{B8F1E869-B7B5-46E8-9CA3-2EC44CCC880D}" dt="2023-02-16T19:32:27.413" v="4590" actId="26606"/>
          <ac:spMkLst>
            <pc:docMk/>
            <pc:sldMk cId="1441062069" sldId="257"/>
            <ac:spMk id="139" creationId="{0007FE00-9498-4706-B255-6437B0252C02}"/>
          </ac:spMkLst>
        </pc:spChg>
        <pc:spChg chg="add del">
          <ac:chgData name="Samina Nazir (2215433)" userId="4696eb13-f03f-42f0-b83f-88bce1b22291" providerId="ADAL" clId="{B8F1E869-B7B5-46E8-9CA3-2EC44CCC880D}" dt="2023-02-16T20:09:43.372" v="4805" actId="26606"/>
          <ac:spMkLst>
            <pc:docMk/>
            <pc:sldMk cId="1441062069" sldId="257"/>
            <ac:spMk id="140" creationId="{2B566528-1B12-4246-9431-5C2D7D081168}"/>
          </ac:spMkLst>
        </pc:spChg>
        <pc:spChg chg="add del">
          <ac:chgData name="Samina Nazir (2215433)" userId="4696eb13-f03f-42f0-b83f-88bce1b22291" providerId="ADAL" clId="{B8F1E869-B7B5-46E8-9CA3-2EC44CCC880D}" dt="2023-02-16T19:32:20.148" v="4587" actId="26606"/>
          <ac:spMkLst>
            <pc:docMk/>
            <pc:sldMk cId="1441062069" sldId="257"/>
            <ac:spMk id="144" creationId="{201CC55D-ED54-4C5C-95E6-10947BD1103B}"/>
          </ac:spMkLst>
        </pc:spChg>
        <pc:spChg chg="add del">
          <ac:chgData name="Samina Nazir (2215433)" userId="4696eb13-f03f-42f0-b83f-88bce1b22291" providerId="ADAL" clId="{B8F1E869-B7B5-46E8-9CA3-2EC44CCC880D}" dt="2023-02-16T19:32:20.148" v="4587" actId="26606"/>
          <ac:spMkLst>
            <pc:docMk/>
            <pc:sldMk cId="1441062069" sldId="257"/>
            <ac:spMk id="150" creationId="{3873B707-463F-40B0-8227-E8CC6C67EB25}"/>
          </ac:spMkLst>
        </pc:spChg>
        <pc:spChg chg="add del">
          <ac:chgData name="Samina Nazir (2215433)" userId="4696eb13-f03f-42f0-b83f-88bce1b22291" providerId="ADAL" clId="{B8F1E869-B7B5-46E8-9CA3-2EC44CCC880D}" dt="2023-02-16T19:32:20.148" v="4587" actId="26606"/>
          <ac:spMkLst>
            <pc:docMk/>
            <pc:sldMk cId="1441062069" sldId="257"/>
            <ac:spMk id="152" creationId="{C13237C8-E62C-4F0D-A318-BD6FB6C2D138}"/>
          </ac:spMkLst>
        </pc:spChg>
        <pc:spChg chg="add del">
          <ac:chgData name="Samina Nazir (2215433)" userId="4696eb13-f03f-42f0-b83f-88bce1b22291" providerId="ADAL" clId="{B8F1E869-B7B5-46E8-9CA3-2EC44CCC880D}" dt="2023-02-16T20:09:43.356" v="4804" actId="26606"/>
          <ac:spMkLst>
            <pc:docMk/>
            <pc:sldMk cId="1441062069" sldId="257"/>
            <ac:spMk id="153" creationId="{201CC55D-ED54-4C5C-95E6-10947BD1103B}"/>
          </ac:spMkLst>
        </pc:spChg>
        <pc:spChg chg="add del">
          <ac:chgData name="Samina Nazir (2215433)" userId="4696eb13-f03f-42f0-b83f-88bce1b22291" providerId="ADAL" clId="{B8F1E869-B7B5-46E8-9CA3-2EC44CCC880D}" dt="2023-02-16T19:32:20.148" v="4587" actId="26606"/>
          <ac:spMkLst>
            <pc:docMk/>
            <pc:sldMk cId="1441062069" sldId="257"/>
            <ac:spMk id="154" creationId="{19C9EAEA-39D0-4B0E-A0EB-51E7B26740B1}"/>
          </ac:spMkLst>
        </pc:spChg>
        <pc:spChg chg="add del">
          <ac:chgData name="Samina Nazir (2215433)" userId="4696eb13-f03f-42f0-b83f-88bce1b22291" providerId="ADAL" clId="{B8F1E869-B7B5-46E8-9CA3-2EC44CCC880D}" dt="2023-02-16T19:32:27.389" v="4589" actId="26606"/>
          <ac:spMkLst>
            <pc:docMk/>
            <pc:sldMk cId="1441062069" sldId="257"/>
            <ac:spMk id="156" creationId="{6EFC920F-B85A-4068-BD93-41064EDE93D3}"/>
          </ac:spMkLst>
        </pc:spChg>
        <pc:spChg chg="add del">
          <ac:chgData name="Samina Nazir (2215433)" userId="4696eb13-f03f-42f0-b83f-88bce1b22291" providerId="ADAL" clId="{B8F1E869-B7B5-46E8-9CA3-2EC44CCC880D}" dt="2023-02-16T20:09:43.356" v="4804" actId="26606"/>
          <ac:spMkLst>
            <pc:docMk/>
            <pc:sldMk cId="1441062069" sldId="257"/>
            <ac:spMk id="159" creationId="{3873B707-463F-40B0-8227-E8CC6C67EB25}"/>
          </ac:spMkLst>
        </pc:spChg>
        <pc:spChg chg="add del">
          <ac:chgData name="Samina Nazir (2215433)" userId="4696eb13-f03f-42f0-b83f-88bce1b22291" providerId="ADAL" clId="{B8F1E869-B7B5-46E8-9CA3-2EC44CCC880D}" dt="2023-02-16T19:32:27.389" v="4589" actId="26606"/>
          <ac:spMkLst>
            <pc:docMk/>
            <pc:sldMk cId="1441062069" sldId="257"/>
            <ac:spMk id="160" creationId="{CBC4F608-B4B8-48C3-9572-C0F061B1CD99}"/>
          </ac:spMkLst>
        </pc:spChg>
        <pc:spChg chg="add del">
          <ac:chgData name="Samina Nazir (2215433)" userId="4696eb13-f03f-42f0-b83f-88bce1b22291" providerId="ADAL" clId="{B8F1E869-B7B5-46E8-9CA3-2EC44CCC880D}" dt="2023-02-16T19:32:27.389" v="4589" actId="26606"/>
          <ac:spMkLst>
            <pc:docMk/>
            <pc:sldMk cId="1441062069" sldId="257"/>
            <ac:spMk id="161" creationId="{1382A32C-5B0C-4B1C-A074-76C6DBCC9F87}"/>
          </ac:spMkLst>
        </pc:spChg>
        <pc:spChg chg="add del">
          <ac:chgData name="Samina Nazir (2215433)" userId="4696eb13-f03f-42f0-b83f-88bce1b22291" providerId="ADAL" clId="{B8F1E869-B7B5-46E8-9CA3-2EC44CCC880D}" dt="2023-02-16T20:09:43.356" v="4804" actId="26606"/>
          <ac:spMkLst>
            <pc:docMk/>
            <pc:sldMk cId="1441062069" sldId="257"/>
            <ac:spMk id="162" creationId="{C13237C8-E62C-4F0D-A318-BD6FB6C2D138}"/>
          </ac:spMkLst>
        </pc:spChg>
        <pc:spChg chg="add del">
          <ac:chgData name="Samina Nazir (2215433)" userId="4696eb13-f03f-42f0-b83f-88bce1b22291" providerId="ADAL" clId="{B8F1E869-B7B5-46E8-9CA3-2EC44CCC880D}" dt="2023-02-16T19:35:24.467" v="4624" actId="26606"/>
          <ac:spMkLst>
            <pc:docMk/>
            <pc:sldMk cId="1441062069" sldId="257"/>
            <ac:spMk id="163" creationId="{201CC55D-ED54-4C5C-95E6-10947BD1103B}"/>
          </ac:spMkLst>
        </pc:spChg>
        <pc:spChg chg="add del">
          <ac:chgData name="Samina Nazir (2215433)" userId="4696eb13-f03f-42f0-b83f-88bce1b22291" providerId="ADAL" clId="{B8F1E869-B7B5-46E8-9CA3-2EC44CCC880D}" dt="2023-02-16T19:35:24.467" v="4624" actId="26606"/>
          <ac:spMkLst>
            <pc:docMk/>
            <pc:sldMk cId="1441062069" sldId="257"/>
            <ac:spMk id="165" creationId="{3873B707-463F-40B0-8227-E8CC6C67EB25}"/>
          </ac:spMkLst>
        </pc:spChg>
        <pc:spChg chg="add del">
          <ac:chgData name="Samina Nazir (2215433)" userId="4696eb13-f03f-42f0-b83f-88bce1b22291" providerId="ADAL" clId="{B8F1E869-B7B5-46E8-9CA3-2EC44CCC880D}" dt="2023-02-16T19:35:24.467" v="4624" actId="26606"/>
          <ac:spMkLst>
            <pc:docMk/>
            <pc:sldMk cId="1441062069" sldId="257"/>
            <ac:spMk id="166" creationId="{C13237C8-E62C-4F0D-A318-BD6FB6C2D138}"/>
          </ac:spMkLst>
        </pc:spChg>
        <pc:spChg chg="add del">
          <ac:chgData name="Samina Nazir (2215433)" userId="4696eb13-f03f-42f0-b83f-88bce1b22291" providerId="ADAL" clId="{B8F1E869-B7B5-46E8-9CA3-2EC44CCC880D}" dt="2023-02-16T19:35:24.467" v="4624" actId="26606"/>
          <ac:spMkLst>
            <pc:docMk/>
            <pc:sldMk cId="1441062069" sldId="257"/>
            <ac:spMk id="167" creationId="{19C9EAEA-39D0-4B0E-A0EB-51E7B26740B1}"/>
          </ac:spMkLst>
        </pc:spChg>
        <pc:spChg chg="add del">
          <ac:chgData name="Samina Nazir (2215433)" userId="4696eb13-f03f-42f0-b83f-88bce1b22291" providerId="ADAL" clId="{B8F1E869-B7B5-46E8-9CA3-2EC44CCC880D}" dt="2023-02-16T20:09:43.356" v="4804" actId="26606"/>
          <ac:spMkLst>
            <pc:docMk/>
            <pc:sldMk cId="1441062069" sldId="257"/>
            <ac:spMk id="168" creationId="{19C9EAEA-39D0-4B0E-A0EB-51E7B26740B1}"/>
          </ac:spMkLst>
        </pc:spChg>
        <pc:spChg chg="add del">
          <ac:chgData name="Samina Nazir (2215433)" userId="4696eb13-f03f-42f0-b83f-88bce1b22291" providerId="ADAL" clId="{B8F1E869-B7B5-46E8-9CA3-2EC44CCC880D}" dt="2023-02-16T20:10:05.646" v="4809" actId="26606"/>
          <ac:spMkLst>
            <pc:docMk/>
            <pc:sldMk cId="1441062069" sldId="257"/>
            <ac:spMk id="170" creationId="{117AB3D3-3C9C-4DED-809A-78734805B895}"/>
          </ac:spMkLst>
        </pc:spChg>
        <pc:spChg chg="add del">
          <ac:chgData name="Samina Nazir (2215433)" userId="4696eb13-f03f-42f0-b83f-88bce1b22291" providerId="ADAL" clId="{B8F1E869-B7B5-46E8-9CA3-2EC44CCC880D}" dt="2023-02-16T20:10:05.646" v="4809" actId="26606"/>
          <ac:spMkLst>
            <pc:docMk/>
            <pc:sldMk cId="1441062069" sldId="257"/>
            <ac:spMk id="171" creationId="{3A9A4357-BD1D-4622-A4FE-766E6AB8DE84}"/>
          </ac:spMkLst>
        </pc:spChg>
        <pc:spChg chg="add del">
          <ac:chgData name="Samina Nazir (2215433)" userId="4696eb13-f03f-42f0-b83f-88bce1b22291" providerId="ADAL" clId="{B8F1E869-B7B5-46E8-9CA3-2EC44CCC880D}" dt="2023-02-16T19:34:13.396" v="4597" actId="26606"/>
          <ac:spMkLst>
            <pc:docMk/>
            <pc:sldMk cId="1441062069" sldId="257"/>
            <ac:spMk id="172" creationId="{201CC55D-ED54-4C5C-95E6-10947BD1103B}"/>
          </ac:spMkLst>
        </pc:spChg>
        <pc:spChg chg="add del">
          <ac:chgData name="Samina Nazir (2215433)" userId="4696eb13-f03f-42f0-b83f-88bce1b22291" providerId="ADAL" clId="{B8F1E869-B7B5-46E8-9CA3-2EC44CCC880D}" dt="2023-02-16T20:10:05.646" v="4809" actId="26606"/>
          <ac:spMkLst>
            <pc:docMk/>
            <pc:sldMk cId="1441062069" sldId="257"/>
            <ac:spMk id="173" creationId="{E659831F-0D9A-4C63-9EBB-8435B85A440F}"/>
          </ac:spMkLst>
        </pc:spChg>
        <pc:spChg chg="add del">
          <ac:chgData name="Samina Nazir (2215433)" userId="4696eb13-f03f-42f0-b83f-88bce1b22291" providerId="ADAL" clId="{B8F1E869-B7B5-46E8-9CA3-2EC44CCC880D}" dt="2023-02-16T20:10:05.646" v="4809" actId="26606"/>
          <ac:spMkLst>
            <pc:docMk/>
            <pc:sldMk cId="1441062069" sldId="257"/>
            <ac:spMk id="175" creationId="{E6995CE5-F890-4ABA-82A2-26507CE8D2A3}"/>
          </ac:spMkLst>
        </pc:spChg>
        <pc:spChg chg="add del">
          <ac:chgData name="Samina Nazir (2215433)" userId="4696eb13-f03f-42f0-b83f-88bce1b22291" providerId="ADAL" clId="{B8F1E869-B7B5-46E8-9CA3-2EC44CCC880D}" dt="2023-02-16T19:34:55.464" v="4613" actId="26606"/>
          <ac:spMkLst>
            <pc:docMk/>
            <pc:sldMk cId="1441062069" sldId="257"/>
            <ac:spMk id="176" creationId="{8A17784E-76D8-4521-A77D-0D2EBB923004}"/>
          </ac:spMkLst>
        </pc:spChg>
        <pc:spChg chg="add del">
          <ac:chgData name="Samina Nazir (2215433)" userId="4696eb13-f03f-42f0-b83f-88bce1b22291" providerId="ADAL" clId="{B8F1E869-B7B5-46E8-9CA3-2EC44CCC880D}" dt="2023-02-16T20:10:05.622" v="4808" actId="26606"/>
          <ac:spMkLst>
            <pc:docMk/>
            <pc:sldMk cId="1441062069" sldId="257"/>
            <ac:spMk id="177" creationId="{117AB3D3-3C9C-4DED-809A-78734805B895}"/>
          </ac:spMkLst>
        </pc:spChg>
        <pc:spChg chg="add del">
          <ac:chgData name="Samina Nazir (2215433)" userId="4696eb13-f03f-42f0-b83f-88bce1b22291" providerId="ADAL" clId="{B8F1E869-B7B5-46E8-9CA3-2EC44CCC880D}" dt="2023-02-16T19:34:13.396" v="4597" actId="26606"/>
          <ac:spMkLst>
            <pc:docMk/>
            <pc:sldMk cId="1441062069" sldId="257"/>
            <ac:spMk id="178" creationId="{3873B707-463F-40B0-8227-E8CC6C67EB25}"/>
          </ac:spMkLst>
        </pc:spChg>
        <pc:spChg chg="add del">
          <ac:chgData name="Samina Nazir (2215433)" userId="4696eb13-f03f-42f0-b83f-88bce1b22291" providerId="ADAL" clId="{B8F1E869-B7B5-46E8-9CA3-2EC44CCC880D}" dt="2023-02-16T20:10:05.622" v="4808" actId="26606"/>
          <ac:spMkLst>
            <pc:docMk/>
            <pc:sldMk cId="1441062069" sldId="257"/>
            <ac:spMk id="179" creationId="{3A9A4357-BD1D-4622-A4FE-766E6AB8DE84}"/>
          </ac:spMkLst>
        </pc:spChg>
        <pc:spChg chg="add del">
          <ac:chgData name="Samina Nazir (2215433)" userId="4696eb13-f03f-42f0-b83f-88bce1b22291" providerId="ADAL" clId="{B8F1E869-B7B5-46E8-9CA3-2EC44CCC880D}" dt="2023-02-16T19:34:13.396" v="4597" actId="26606"/>
          <ac:spMkLst>
            <pc:docMk/>
            <pc:sldMk cId="1441062069" sldId="257"/>
            <ac:spMk id="180" creationId="{C13237C8-E62C-4F0D-A318-BD6FB6C2D138}"/>
          </ac:spMkLst>
        </pc:spChg>
        <pc:spChg chg="add del">
          <ac:chgData name="Samina Nazir (2215433)" userId="4696eb13-f03f-42f0-b83f-88bce1b22291" providerId="ADAL" clId="{B8F1E869-B7B5-46E8-9CA3-2EC44CCC880D}" dt="2023-02-16T20:10:05.622" v="4808" actId="26606"/>
          <ac:spMkLst>
            <pc:docMk/>
            <pc:sldMk cId="1441062069" sldId="257"/>
            <ac:spMk id="181" creationId="{E659831F-0D9A-4C63-9EBB-8435B85A440F}"/>
          </ac:spMkLst>
        </pc:spChg>
        <pc:spChg chg="add del">
          <ac:chgData name="Samina Nazir (2215433)" userId="4696eb13-f03f-42f0-b83f-88bce1b22291" providerId="ADAL" clId="{B8F1E869-B7B5-46E8-9CA3-2EC44CCC880D}" dt="2023-02-16T19:34:13.396" v="4597" actId="26606"/>
          <ac:spMkLst>
            <pc:docMk/>
            <pc:sldMk cId="1441062069" sldId="257"/>
            <ac:spMk id="182" creationId="{19C9EAEA-39D0-4B0E-A0EB-51E7B26740B1}"/>
          </ac:spMkLst>
        </pc:spChg>
        <pc:spChg chg="add del">
          <ac:chgData name="Samina Nazir (2215433)" userId="4696eb13-f03f-42f0-b83f-88bce1b22291" providerId="ADAL" clId="{B8F1E869-B7B5-46E8-9CA3-2EC44CCC880D}" dt="2023-02-16T20:10:05.622" v="4808" actId="26606"/>
          <ac:spMkLst>
            <pc:docMk/>
            <pc:sldMk cId="1441062069" sldId="257"/>
            <ac:spMk id="183" creationId="{E6995CE5-F890-4ABA-82A2-26507CE8D2A3}"/>
          </ac:spMkLst>
        </pc:spChg>
        <pc:spChg chg="add del">
          <ac:chgData name="Samina Nazir (2215433)" userId="4696eb13-f03f-42f0-b83f-88bce1b22291" providerId="ADAL" clId="{B8F1E869-B7B5-46E8-9CA3-2EC44CCC880D}" dt="2023-02-16T19:34:22.900" v="4599" actId="26606"/>
          <ac:spMkLst>
            <pc:docMk/>
            <pc:sldMk cId="1441062069" sldId="257"/>
            <ac:spMk id="184" creationId="{D009D6D5-DAC2-4A8B-A17A-E206B9012D09}"/>
          </ac:spMkLst>
        </pc:spChg>
        <pc:spChg chg="add del">
          <ac:chgData name="Samina Nazir (2215433)" userId="4696eb13-f03f-42f0-b83f-88bce1b22291" providerId="ADAL" clId="{B8F1E869-B7B5-46E8-9CA3-2EC44CCC880D}" dt="2023-02-16T22:41:49.637" v="5087" actId="26606"/>
          <ac:spMkLst>
            <pc:docMk/>
            <pc:sldMk cId="1441062069" sldId="257"/>
            <ac:spMk id="185" creationId="{DBC6133C-0615-4CE4-9132-37E609A9BDFA}"/>
          </ac:spMkLst>
        </pc:spChg>
        <pc:spChg chg="add del">
          <ac:chgData name="Samina Nazir (2215433)" userId="4696eb13-f03f-42f0-b83f-88bce1b22291" providerId="ADAL" clId="{B8F1E869-B7B5-46E8-9CA3-2EC44CCC880D}" dt="2023-02-16T19:34:31.126" v="4601" actId="26606"/>
          <ac:spMkLst>
            <pc:docMk/>
            <pc:sldMk cId="1441062069" sldId="257"/>
            <ac:spMk id="186" creationId="{04812C46-200A-4DEB-A05E-3ED6C68C2387}"/>
          </ac:spMkLst>
        </pc:spChg>
        <pc:spChg chg="add del">
          <ac:chgData name="Samina Nazir (2215433)" userId="4696eb13-f03f-42f0-b83f-88bce1b22291" providerId="ADAL" clId="{B8F1E869-B7B5-46E8-9CA3-2EC44CCC880D}" dt="2023-02-16T19:34:31.126" v="4601" actId="26606"/>
          <ac:spMkLst>
            <pc:docMk/>
            <pc:sldMk cId="1441062069" sldId="257"/>
            <ac:spMk id="187" creationId="{D1EA859B-E555-4109-94F3-6700E046E008}"/>
          </ac:spMkLst>
        </pc:spChg>
        <pc:spChg chg="add del">
          <ac:chgData name="Samina Nazir (2215433)" userId="4696eb13-f03f-42f0-b83f-88bce1b22291" providerId="ADAL" clId="{B8F1E869-B7B5-46E8-9CA3-2EC44CCC880D}" dt="2023-02-16T22:41:49.637" v="5087" actId="26606"/>
          <ac:spMkLst>
            <pc:docMk/>
            <pc:sldMk cId="1441062069" sldId="257"/>
            <ac:spMk id="188" creationId="{2C1BBA94-3F40-40AA-8BB9-E69E25E537C1}"/>
          </ac:spMkLst>
        </pc:spChg>
        <pc:spChg chg="add del">
          <ac:chgData name="Samina Nazir (2215433)" userId="4696eb13-f03f-42f0-b83f-88bce1b22291" providerId="ADAL" clId="{B8F1E869-B7B5-46E8-9CA3-2EC44CCC880D}" dt="2023-02-16T22:41:49.637" v="5087" actId="26606"/>
          <ac:spMkLst>
            <pc:docMk/>
            <pc:sldMk cId="1441062069" sldId="257"/>
            <ac:spMk id="190" creationId="{169CC832-2974-4E8D-90ED-3E2941BA7336}"/>
          </ac:spMkLst>
        </pc:spChg>
        <pc:spChg chg="add del">
          <ac:chgData name="Samina Nazir (2215433)" userId="4696eb13-f03f-42f0-b83f-88bce1b22291" providerId="ADAL" clId="{B8F1E869-B7B5-46E8-9CA3-2EC44CCC880D}" dt="2023-02-16T19:34:37.922" v="4605" actId="26606"/>
          <ac:spMkLst>
            <pc:docMk/>
            <pc:sldMk cId="1441062069" sldId="257"/>
            <ac:spMk id="191" creationId="{2B566528-1B12-4246-9431-5C2D7D081168}"/>
          </ac:spMkLst>
        </pc:spChg>
        <pc:spChg chg="add del">
          <ac:chgData name="Samina Nazir (2215433)" userId="4696eb13-f03f-42f0-b83f-88bce1b22291" providerId="ADAL" clId="{B8F1E869-B7B5-46E8-9CA3-2EC44CCC880D}" dt="2023-02-16T19:34:37.922" v="4605" actId="26606"/>
          <ac:spMkLst>
            <pc:docMk/>
            <pc:sldMk cId="1441062069" sldId="257"/>
            <ac:spMk id="193" creationId="{D3F51FEB-38FB-4F6C-9F7B-2F2AFAB65463}"/>
          </ac:spMkLst>
        </pc:spChg>
        <pc:spChg chg="add del">
          <ac:chgData name="Samina Nazir (2215433)" userId="4696eb13-f03f-42f0-b83f-88bce1b22291" providerId="ADAL" clId="{B8F1E869-B7B5-46E8-9CA3-2EC44CCC880D}" dt="2023-02-16T19:34:37.922" v="4605" actId="26606"/>
          <ac:spMkLst>
            <pc:docMk/>
            <pc:sldMk cId="1441062069" sldId="257"/>
            <ac:spMk id="194" creationId="{1E547BA6-BAE0-43BB-A7CA-60F69CE252F0}"/>
          </ac:spMkLst>
        </pc:spChg>
        <pc:spChg chg="add del">
          <ac:chgData name="Samina Nazir (2215433)" userId="4696eb13-f03f-42f0-b83f-88bce1b22291" providerId="ADAL" clId="{B8F1E869-B7B5-46E8-9CA3-2EC44CCC880D}" dt="2023-02-16T22:41:49.637" v="5087" actId="26606"/>
          <ac:spMkLst>
            <pc:docMk/>
            <pc:sldMk cId="1441062069" sldId="257"/>
            <ac:spMk id="195" creationId="{55222F96-971A-4F90-B841-6BAB416C7AC1}"/>
          </ac:spMkLst>
        </pc:spChg>
        <pc:spChg chg="add del">
          <ac:chgData name="Samina Nazir (2215433)" userId="4696eb13-f03f-42f0-b83f-88bce1b22291" providerId="ADAL" clId="{B8F1E869-B7B5-46E8-9CA3-2EC44CCC880D}" dt="2023-02-16T19:34:43.518" v="4607" actId="26606"/>
          <ac:spMkLst>
            <pc:docMk/>
            <pc:sldMk cId="1441062069" sldId="257"/>
            <ac:spMk id="196" creationId="{2B566528-1B12-4246-9431-5C2D7D081168}"/>
          </ac:spMkLst>
        </pc:spChg>
        <pc:spChg chg="add del">
          <ac:chgData name="Samina Nazir (2215433)" userId="4696eb13-f03f-42f0-b83f-88bce1b22291" providerId="ADAL" clId="{B8F1E869-B7B5-46E8-9CA3-2EC44CCC880D}" dt="2023-02-16T19:34:43.518" v="4607" actId="26606"/>
          <ac:spMkLst>
            <pc:docMk/>
            <pc:sldMk cId="1441062069" sldId="257"/>
            <ac:spMk id="197" creationId="{D3F51FEB-38FB-4F6C-9F7B-2F2AFAB65463}"/>
          </ac:spMkLst>
        </pc:spChg>
        <pc:spChg chg="add del">
          <ac:chgData name="Samina Nazir (2215433)" userId="4696eb13-f03f-42f0-b83f-88bce1b22291" providerId="ADAL" clId="{B8F1E869-B7B5-46E8-9CA3-2EC44CCC880D}" dt="2023-02-16T19:34:43.518" v="4607" actId="26606"/>
          <ac:spMkLst>
            <pc:docMk/>
            <pc:sldMk cId="1441062069" sldId="257"/>
            <ac:spMk id="198" creationId="{1E547BA6-BAE0-43BB-A7CA-60F69CE252F0}"/>
          </ac:spMkLst>
        </pc:spChg>
        <pc:spChg chg="add del">
          <ac:chgData name="Samina Nazir (2215433)" userId="4696eb13-f03f-42f0-b83f-88bce1b22291" providerId="ADAL" clId="{B8F1E869-B7B5-46E8-9CA3-2EC44CCC880D}" dt="2023-02-16T22:41:49.637" v="5087" actId="26606"/>
          <ac:spMkLst>
            <pc:docMk/>
            <pc:sldMk cId="1441062069" sldId="257"/>
            <ac:spMk id="200" creationId="{08980754-6F4B-43C9-B9BE-127B6BED6586}"/>
          </ac:spMkLst>
        </pc:spChg>
        <pc:spChg chg="add del">
          <ac:chgData name="Samina Nazir (2215433)" userId="4696eb13-f03f-42f0-b83f-88bce1b22291" providerId="ADAL" clId="{B8F1E869-B7B5-46E8-9CA3-2EC44CCC880D}" dt="2023-02-16T19:34:48.640" v="4609" actId="26606"/>
          <ac:spMkLst>
            <pc:docMk/>
            <pc:sldMk cId="1441062069" sldId="257"/>
            <ac:spMk id="202" creationId="{2B566528-1B12-4246-9431-5C2D7D081168}"/>
          </ac:spMkLst>
        </pc:spChg>
        <pc:spChg chg="add">
          <ac:chgData name="Samina Nazir (2215433)" userId="4696eb13-f03f-42f0-b83f-88bce1b22291" providerId="ADAL" clId="{B8F1E869-B7B5-46E8-9CA3-2EC44CCC880D}" dt="2023-02-16T22:41:49.637" v="5087" actId="26606"/>
          <ac:spMkLst>
            <pc:docMk/>
            <pc:sldMk cId="1441062069" sldId="257"/>
            <ac:spMk id="205" creationId="{DD38EE57-B708-47C9-A4A4-E25F09FAB029}"/>
          </ac:spMkLst>
        </pc:spChg>
        <pc:spChg chg="add del">
          <ac:chgData name="Samina Nazir (2215433)" userId="4696eb13-f03f-42f0-b83f-88bce1b22291" providerId="ADAL" clId="{B8F1E869-B7B5-46E8-9CA3-2EC44CCC880D}" dt="2023-02-16T19:34:51.320" v="4611" actId="26606"/>
          <ac:spMkLst>
            <pc:docMk/>
            <pc:sldMk cId="1441062069" sldId="257"/>
            <ac:spMk id="208" creationId="{3CD9DF72-87A3-404E-A828-84CBF11A8303}"/>
          </ac:spMkLst>
        </pc:spChg>
        <pc:spChg chg="add del">
          <ac:chgData name="Samina Nazir (2215433)" userId="4696eb13-f03f-42f0-b83f-88bce1b22291" providerId="ADAL" clId="{B8F1E869-B7B5-46E8-9CA3-2EC44CCC880D}" dt="2023-02-16T19:34:55.464" v="4613" actId="26606"/>
          <ac:spMkLst>
            <pc:docMk/>
            <pc:sldMk cId="1441062069" sldId="257"/>
            <ac:spMk id="211" creationId="{560AFAAC-EA6C-45A9-9E03-C9C9F0193B4F}"/>
          </ac:spMkLst>
        </pc:spChg>
        <pc:spChg chg="add del">
          <ac:chgData name="Samina Nazir (2215433)" userId="4696eb13-f03f-42f0-b83f-88bce1b22291" providerId="ADAL" clId="{B8F1E869-B7B5-46E8-9CA3-2EC44CCC880D}" dt="2023-02-16T19:34:55.464" v="4613" actId="26606"/>
          <ac:spMkLst>
            <pc:docMk/>
            <pc:sldMk cId="1441062069" sldId="257"/>
            <ac:spMk id="212" creationId="{83549E37-C86B-4401-90BD-D8BF83859F14}"/>
          </ac:spMkLst>
        </pc:spChg>
        <pc:spChg chg="add del">
          <ac:chgData name="Samina Nazir (2215433)" userId="4696eb13-f03f-42f0-b83f-88bce1b22291" providerId="ADAL" clId="{B8F1E869-B7B5-46E8-9CA3-2EC44CCC880D}" dt="2023-02-16T19:34:55.464" v="4613" actId="26606"/>
          <ac:spMkLst>
            <pc:docMk/>
            <pc:sldMk cId="1441062069" sldId="257"/>
            <ac:spMk id="213" creationId="{C0036C6B-F09C-4EAB-AE02-8D056EE74856}"/>
          </ac:spMkLst>
        </pc:spChg>
        <pc:spChg chg="add del">
          <ac:chgData name="Samina Nazir (2215433)" userId="4696eb13-f03f-42f0-b83f-88bce1b22291" providerId="ADAL" clId="{B8F1E869-B7B5-46E8-9CA3-2EC44CCC880D}" dt="2023-02-16T19:34:55.464" v="4613" actId="26606"/>
          <ac:spMkLst>
            <pc:docMk/>
            <pc:sldMk cId="1441062069" sldId="257"/>
            <ac:spMk id="214" creationId="{FC8D5885-2804-4D3C-BE31-902E4D3279B0}"/>
          </ac:spMkLst>
        </pc:spChg>
        <pc:spChg chg="add del">
          <ac:chgData name="Samina Nazir (2215433)" userId="4696eb13-f03f-42f0-b83f-88bce1b22291" providerId="ADAL" clId="{B8F1E869-B7B5-46E8-9CA3-2EC44CCC880D}" dt="2023-02-16T19:35:08.380" v="4615" actId="26606"/>
          <ac:spMkLst>
            <pc:docMk/>
            <pc:sldMk cId="1441062069" sldId="257"/>
            <ac:spMk id="216" creationId="{9D25F302-27C5-414F-97F8-6EA0A6C028BA}"/>
          </ac:spMkLst>
        </pc:spChg>
        <pc:spChg chg="add del">
          <ac:chgData name="Samina Nazir (2215433)" userId="4696eb13-f03f-42f0-b83f-88bce1b22291" providerId="ADAL" clId="{B8F1E869-B7B5-46E8-9CA3-2EC44CCC880D}" dt="2023-02-16T19:35:08.380" v="4615" actId="26606"/>
          <ac:spMkLst>
            <pc:docMk/>
            <pc:sldMk cId="1441062069" sldId="257"/>
            <ac:spMk id="217" creationId="{830A36F8-48C2-4842-A87B-8CE8DF4E7FD2}"/>
          </ac:spMkLst>
        </pc:spChg>
        <pc:spChg chg="add del">
          <ac:chgData name="Samina Nazir (2215433)" userId="4696eb13-f03f-42f0-b83f-88bce1b22291" providerId="ADAL" clId="{B8F1E869-B7B5-46E8-9CA3-2EC44CCC880D}" dt="2023-02-16T19:35:08.380" v="4615" actId="26606"/>
          <ac:spMkLst>
            <pc:docMk/>
            <pc:sldMk cId="1441062069" sldId="257"/>
            <ac:spMk id="218" creationId="{8F451A30-466B-4996-9BA5-CD6ABCC6D558}"/>
          </ac:spMkLst>
        </pc:spChg>
        <pc:spChg chg="add del">
          <ac:chgData name="Samina Nazir (2215433)" userId="4696eb13-f03f-42f0-b83f-88bce1b22291" providerId="ADAL" clId="{B8F1E869-B7B5-46E8-9CA3-2EC44CCC880D}" dt="2023-02-16T19:35:10.907" v="4617" actId="26606"/>
          <ac:spMkLst>
            <pc:docMk/>
            <pc:sldMk cId="1441062069" sldId="257"/>
            <ac:spMk id="220" creationId="{2B566528-1B12-4246-9431-5C2D7D081168}"/>
          </ac:spMkLst>
        </pc:spChg>
        <pc:spChg chg="add del">
          <ac:chgData name="Samina Nazir (2215433)" userId="4696eb13-f03f-42f0-b83f-88bce1b22291" providerId="ADAL" clId="{B8F1E869-B7B5-46E8-9CA3-2EC44CCC880D}" dt="2023-02-16T19:35:10.907" v="4617" actId="26606"/>
          <ac:spMkLst>
            <pc:docMk/>
            <pc:sldMk cId="1441062069" sldId="257"/>
            <ac:spMk id="221" creationId="{2E80C965-DB6D-4F81-9E9E-B027384D0BD6}"/>
          </ac:spMkLst>
        </pc:spChg>
        <pc:spChg chg="add del">
          <ac:chgData name="Samina Nazir (2215433)" userId="4696eb13-f03f-42f0-b83f-88bce1b22291" providerId="ADAL" clId="{B8F1E869-B7B5-46E8-9CA3-2EC44CCC880D}" dt="2023-02-16T19:35:10.907" v="4617" actId="26606"/>
          <ac:spMkLst>
            <pc:docMk/>
            <pc:sldMk cId="1441062069" sldId="257"/>
            <ac:spMk id="222" creationId="{A580F890-B085-4E95-96AA-55AEBEC5CE6E}"/>
          </ac:spMkLst>
        </pc:spChg>
        <pc:spChg chg="add del">
          <ac:chgData name="Samina Nazir (2215433)" userId="4696eb13-f03f-42f0-b83f-88bce1b22291" providerId="ADAL" clId="{B8F1E869-B7B5-46E8-9CA3-2EC44CCC880D}" dt="2023-02-16T19:35:10.907" v="4617" actId="26606"/>
          <ac:spMkLst>
            <pc:docMk/>
            <pc:sldMk cId="1441062069" sldId="257"/>
            <ac:spMk id="223" creationId="{D3F51FEB-38FB-4F6C-9F7B-2F2AFAB65463}"/>
          </ac:spMkLst>
        </pc:spChg>
        <pc:spChg chg="add del">
          <ac:chgData name="Samina Nazir (2215433)" userId="4696eb13-f03f-42f0-b83f-88bce1b22291" providerId="ADAL" clId="{B8F1E869-B7B5-46E8-9CA3-2EC44CCC880D}" dt="2023-02-16T19:35:10.907" v="4617" actId="26606"/>
          <ac:spMkLst>
            <pc:docMk/>
            <pc:sldMk cId="1441062069" sldId="257"/>
            <ac:spMk id="224" creationId="{1E547BA6-BAE0-43BB-A7CA-60F69CE252F0}"/>
          </ac:spMkLst>
        </pc:spChg>
        <pc:spChg chg="add del">
          <ac:chgData name="Samina Nazir (2215433)" userId="4696eb13-f03f-42f0-b83f-88bce1b22291" providerId="ADAL" clId="{B8F1E869-B7B5-46E8-9CA3-2EC44CCC880D}" dt="2023-02-16T19:35:18.181" v="4619" actId="26606"/>
          <ac:spMkLst>
            <pc:docMk/>
            <pc:sldMk cId="1441062069" sldId="257"/>
            <ac:spMk id="226" creationId="{9D25F302-27C5-414F-97F8-6EA0A6C028BA}"/>
          </ac:spMkLst>
        </pc:spChg>
        <pc:spChg chg="add del">
          <ac:chgData name="Samina Nazir (2215433)" userId="4696eb13-f03f-42f0-b83f-88bce1b22291" providerId="ADAL" clId="{B8F1E869-B7B5-46E8-9CA3-2EC44CCC880D}" dt="2023-02-16T19:35:18.181" v="4619" actId="26606"/>
          <ac:spMkLst>
            <pc:docMk/>
            <pc:sldMk cId="1441062069" sldId="257"/>
            <ac:spMk id="227" creationId="{830A36F8-48C2-4842-A87B-8CE8DF4E7FD2}"/>
          </ac:spMkLst>
        </pc:spChg>
        <pc:spChg chg="add del">
          <ac:chgData name="Samina Nazir (2215433)" userId="4696eb13-f03f-42f0-b83f-88bce1b22291" providerId="ADAL" clId="{B8F1E869-B7B5-46E8-9CA3-2EC44CCC880D}" dt="2023-02-16T19:35:18.181" v="4619" actId="26606"/>
          <ac:spMkLst>
            <pc:docMk/>
            <pc:sldMk cId="1441062069" sldId="257"/>
            <ac:spMk id="228" creationId="{086A5A31-B10A-4793-84D4-D785959AE5B8}"/>
          </ac:spMkLst>
        </pc:spChg>
        <pc:spChg chg="add del">
          <ac:chgData name="Samina Nazir (2215433)" userId="4696eb13-f03f-42f0-b83f-88bce1b22291" providerId="ADAL" clId="{B8F1E869-B7B5-46E8-9CA3-2EC44CCC880D}" dt="2023-02-16T19:35:19.248" v="4621" actId="26606"/>
          <ac:spMkLst>
            <pc:docMk/>
            <pc:sldMk cId="1441062069" sldId="257"/>
            <ac:spMk id="230" creationId="{D009D6D5-DAC2-4A8B-A17A-E206B9012D09}"/>
          </ac:spMkLst>
        </pc:spChg>
        <pc:spChg chg="add del">
          <ac:chgData name="Samina Nazir (2215433)" userId="4696eb13-f03f-42f0-b83f-88bce1b22291" providerId="ADAL" clId="{B8F1E869-B7B5-46E8-9CA3-2EC44CCC880D}" dt="2023-02-16T19:35:24.451" v="4623" actId="26606"/>
          <ac:spMkLst>
            <pc:docMk/>
            <pc:sldMk cId="1441062069" sldId="257"/>
            <ac:spMk id="232" creationId="{9D25F302-27C5-414F-97F8-6EA0A6C028BA}"/>
          </ac:spMkLst>
        </pc:spChg>
        <pc:spChg chg="add del">
          <ac:chgData name="Samina Nazir (2215433)" userId="4696eb13-f03f-42f0-b83f-88bce1b22291" providerId="ADAL" clId="{B8F1E869-B7B5-46E8-9CA3-2EC44CCC880D}" dt="2023-02-16T19:35:24.451" v="4623" actId="26606"/>
          <ac:spMkLst>
            <pc:docMk/>
            <pc:sldMk cId="1441062069" sldId="257"/>
            <ac:spMk id="233" creationId="{830A36F8-48C2-4842-A87B-8CE8DF4E7FD2}"/>
          </ac:spMkLst>
        </pc:spChg>
        <pc:spChg chg="add del">
          <ac:chgData name="Samina Nazir (2215433)" userId="4696eb13-f03f-42f0-b83f-88bce1b22291" providerId="ADAL" clId="{B8F1E869-B7B5-46E8-9CA3-2EC44CCC880D}" dt="2023-02-16T19:35:24.451" v="4623" actId="26606"/>
          <ac:spMkLst>
            <pc:docMk/>
            <pc:sldMk cId="1441062069" sldId="257"/>
            <ac:spMk id="234" creationId="{8F451A30-466B-4996-9BA5-CD6ABCC6D558}"/>
          </ac:spMkLst>
        </pc:spChg>
        <pc:spChg chg="add del">
          <ac:chgData name="Samina Nazir (2215433)" userId="4696eb13-f03f-42f0-b83f-88bce1b22291" providerId="ADAL" clId="{B8F1E869-B7B5-46E8-9CA3-2EC44CCC880D}" dt="2023-02-16T19:44:17.763" v="4671" actId="26606"/>
          <ac:spMkLst>
            <pc:docMk/>
            <pc:sldMk cId="1441062069" sldId="257"/>
            <ac:spMk id="236" creationId="{201CC55D-ED54-4C5C-95E6-10947BD1103B}"/>
          </ac:spMkLst>
        </pc:spChg>
        <pc:spChg chg="add del">
          <ac:chgData name="Samina Nazir (2215433)" userId="4696eb13-f03f-42f0-b83f-88bce1b22291" providerId="ADAL" clId="{B8F1E869-B7B5-46E8-9CA3-2EC44CCC880D}" dt="2023-02-16T19:44:17.763" v="4671" actId="26606"/>
          <ac:spMkLst>
            <pc:docMk/>
            <pc:sldMk cId="1441062069" sldId="257"/>
            <ac:spMk id="239" creationId="{3873B707-463F-40B0-8227-E8CC6C67EB25}"/>
          </ac:spMkLst>
        </pc:spChg>
        <pc:spChg chg="add del">
          <ac:chgData name="Samina Nazir (2215433)" userId="4696eb13-f03f-42f0-b83f-88bce1b22291" providerId="ADAL" clId="{B8F1E869-B7B5-46E8-9CA3-2EC44CCC880D}" dt="2023-02-16T19:44:17.763" v="4671" actId="26606"/>
          <ac:spMkLst>
            <pc:docMk/>
            <pc:sldMk cId="1441062069" sldId="257"/>
            <ac:spMk id="240" creationId="{C13237C8-E62C-4F0D-A318-BD6FB6C2D138}"/>
          </ac:spMkLst>
        </pc:spChg>
        <pc:spChg chg="add del">
          <ac:chgData name="Samina Nazir (2215433)" userId="4696eb13-f03f-42f0-b83f-88bce1b22291" providerId="ADAL" clId="{B8F1E869-B7B5-46E8-9CA3-2EC44CCC880D}" dt="2023-02-16T19:44:17.763" v="4671" actId="26606"/>
          <ac:spMkLst>
            <pc:docMk/>
            <pc:sldMk cId="1441062069" sldId="257"/>
            <ac:spMk id="241" creationId="{19C9EAEA-39D0-4B0E-A0EB-51E7B26740B1}"/>
          </ac:spMkLst>
        </pc:spChg>
        <pc:spChg chg="add del">
          <ac:chgData name="Samina Nazir (2215433)" userId="4696eb13-f03f-42f0-b83f-88bce1b22291" providerId="ADAL" clId="{B8F1E869-B7B5-46E8-9CA3-2EC44CCC880D}" dt="2023-02-16T19:43:48.696" v="4666" actId="26606"/>
          <ac:spMkLst>
            <pc:docMk/>
            <pc:sldMk cId="1441062069" sldId="257"/>
            <ac:spMk id="246" creationId="{D009D6D5-DAC2-4A8B-A17A-E206B9012D09}"/>
          </ac:spMkLst>
        </pc:spChg>
        <pc:spChg chg="add del">
          <ac:chgData name="Samina Nazir (2215433)" userId="4696eb13-f03f-42f0-b83f-88bce1b22291" providerId="ADAL" clId="{B8F1E869-B7B5-46E8-9CA3-2EC44CCC880D}" dt="2023-02-16T19:43:56.318" v="4668" actId="26606"/>
          <ac:spMkLst>
            <pc:docMk/>
            <pc:sldMk cId="1441062069" sldId="257"/>
            <ac:spMk id="248" creationId="{70BEB1E7-2F88-40BC-B73D-42E5B6F80BFC}"/>
          </ac:spMkLst>
        </pc:spChg>
        <pc:spChg chg="add del">
          <ac:chgData name="Samina Nazir (2215433)" userId="4696eb13-f03f-42f0-b83f-88bce1b22291" providerId="ADAL" clId="{B8F1E869-B7B5-46E8-9CA3-2EC44CCC880D}" dt="2023-02-16T19:43:56.318" v="4668" actId="26606"/>
          <ac:spMkLst>
            <pc:docMk/>
            <pc:sldMk cId="1441062069" sldId="257"/>
            <ac:spMk id="249" creationId="{4F7EBAE4-9945-4473-9E34-B2C66EA0F03D}"/>
          </ac:spMkLst>
        </pc:spChg>
        <pc:spChg chg="add del">
          <ac:chgData name="Samina Nazir (2215433)" userId="4696eb13-f03f-42f0-b83f-88bce1b22291" providerId="ADAL" clId="{B8F1E869-B7B5-46E8-9CA3-2EC44CCC880D}" dt="2023-02-16T19:43:56.318" v="4668" actId="26606"/>
          <ac:spMkLst>
            <pc:docMk/>
            <pc:sldMk cId="1441062069" sldId="257"/>
            <ac:spMk id="250" creationId="{A7B99495-F43F-4D80-A44F-2CB4764EB90B}"/>
          </ac:spMkLst>
        </pc:spChg>
        <pc:spChg chg="add del">
          <ac:chgData name="Samina Nazir (2215433)" userId="4696eb13-f03f-42f0-b83f-88bce1b22291" providerId="ADAL" clId="{B8F1E869-B7B5-46E8-9CA3-2EC44CCC880D}" dt="2023-02-16T19:44:17.755" v="4670" actId="26606"/>
          <ac:spMkLst>
            <pc:docMk/>
            <pc:sldMk cId="1441062069" sldId="257"/>
            <ac:spMk id="255" creationId="{2B566528-1B12-4246-9431-5C2D7D081168}"/>
          </ac:spMkLst>
        </pc:spChg>
        <pc:spChg chg="add del">
          <ac:chgData name="Samina Nazir (2215433)" userId="4696eb13-f03f-42f0-b83f-88bce1b22291" providerId="ADAL" clId="{B8F1E869-B7B5-46E8-9CA3-2EC44CCC880D}" dt="2023-02-16T20:05:33.015" v="4759" actId="26606"/>
          <ac:spMkLst>
            <pc:docMk/>
            <pc:sldMk cId="1441062069" sldId="257"/>
            <ac:spMk id="260" creationId="{D009D6D5-DAC2-4A8B-A17A-E206B9012D09}"/>
          </ac:spMkLst>
        </pc:spChg>
        <pc:spChg chg="add del">
          <ac:chgData name="Samina Nazir (2215433)" userId="4696eb13-f03f-42f0-b83f-88bce1b22291" providerId="ADAL" clId="{B8F1E869-B7B5-46E8-9CA3-2EC44CCC880D}" dt="2023-02-16T20:05:28.448" v="4756" actId="26606"/>
          <ac:spMkLst>
            <pc:docMk/>
            <pc:sldMk cId="1441062069" sldId="257"/>
            <ac:spMk id="265" creationId="{DB304A14-32D0-4873-B914-423ED7B8DAFD}"/>
          </ac:spMkLst>
        </pc:spChg>
        <pc:spChg chg="add del">
          <ac:chgData name="Samina Nazir (2215433)" userId="4696eb13-f03f-42f0-b83f-88bce1b22291" providerId="ADAL" clId="{B8F1E869-B7B5-46E8-9CA3-2EC44CCC880D}" dt="2023-02-16T20:05:28.448" v="4756" actId="26606"/>
          <ac:spMkLst>
            <pc:docMk/>
            <pc:sldMk cId="1441062069" sldId="257"/>
            <ac:spMk id="267" creationId="{1D460C86-854F-4FB3-ABC2-E823D8FEB9DB}"/>
          </ac:spMkLst>
        </pc:spChg>
        <pc:spChg chg="add del">
          <ac:chgData name="Samina Nazir (2215433)" userId="4696eb13-f03f-42f0-b83f-88bce1b22291" providerId="ADAL" clId="{B8F1E869-B7B5-46E8-9CA3-2EC44CCC880D}" dt="2023-02-16T20:05:28.448" v="4756" actId="26606"/>
          <ac:spMkLst>
            <pc:docMk/>
            <pc:sldMk cId="1441062069" sldId="257"/>
            <ac:spMk id="269" creationId="{BB48116A-278A-4CC5-89D3-9DE8E8FF1245}"/>
          </ac:spMkLst>
        </pc:spChg>
        <pc:spChg chg="add del">
          <ac:chgData name="Samina Nazir (2215433)" userId="4696eb13-f03f-42f0-b83f-88bce1b22291" providerId="ADAL" clId="{B8F1E869-B7B5-46E8-9CA3-2EC44CCC880D}" dt="2023-02-16T20:05:33.007" v="4758" actId="26606"/>
          <ac:spMkLst>
            <pc:docMk/>
            <pc:sldMk cId="1441062069" sldId="257"/>
            <ac:spMk id="271" creationId="{66E48AFA-8884-4F68-A44F-D2C1E8609C5A}"/>
          </ac:spMkLst>
        </pc:spChg>
        <pc:spChg chg="add del">
          <ac:chgData name="Samina Nazir (2215433)" userId="4696eb13-f03f-42f0-b83f-88bce1b22291" providerId="ADAL" clId="{B8F1E869-B7B5-46E8-9CA3-2EC44CCC880D}" dt="2023-02-16T20:05:33.007" v="4758" actId="26606"/>
          <ac:spMkLst>
            <pc:docMk/>
            <pc:sldMk cId="1441062069" sldId="257"/>
            <ac:spMk id="272" creationId="{969D19A6-08CB-498C-93EC-3FFB021FC68A}"/>
          </ac:spMkLst>
        </pc:spChg>
        <pc:spChg chg="add del">
          <ac:chgData name="Samina Nazir (2215433)" userId="4696eb13-f03f-42f0-b83f-88bce1b22291" providerId="ADAL" clId="{B8F1E869-B7B5-46E8-9CA3-2EC44CCC880D}" dt="2023-02-16T20:06:07.379" v="4766" actId="26606"/>
          <ac:spMkLst>
            <pc:docMk/>
            <pc:sldMk cId="1441062069" sldId="257"/>
            <ac:spMk id="274" creationId="{45D37F4E-DDB4-456B-97E0-9937730A039F}"/>
          </ac:spMkLst>
        </pc:spChg>
        <pc:spChg chg="add del">
          <ac:chgData name="Samina Nazir (2215433)" userId="4696eb13-f03f-42f0-b83f-88bce1b22291" providerId="ADAL" clId="{B8F1E869-B7B5-46E8-9CA3-2EC44CCC880D}" dt="2023-02-16T20:06:07.379" v="4766" actId="26606"/>
          <ac:spMkLst>
            <pc:docMk/>
            <pc:sldMk cId="1441062069" sldId="257"/>
            <ac:spMk id="275" creationId="{B2DD41CD-8F47-4F56-AD12-4E2FF7696987}"/>
          </ac:spMkLst>
        </pc:spChg>
        <pc:grpChg chg="add del">
          <ac:chgData name="Samina Nazir (2215433)" userId="4696eb13-f03f-42f0-b83f-88bce1b22291" providerId="ADAL" clId="{B8F1E869-B7B5-46E8-9CA3-2EC44CCC880D}" dt="2023-02-02T22:43:28.616" v="1933" actId="26606"/>
          <ac:grpSpMkLst>
            <pc:docMk/>
            <pc:sldMk cId="1441062069" sldId="257"/>
            <ac:grpSpMk id="40" creationId="{A4538145-ACBA-40C0-AFBD-DE742723D579}"/>
          </ac:grpSpMkLst>
        </pc:grpChg>
        <pc:grpChg chg="add del">
          <ac:chgData name="Samina Nazir (2215433)" userId="4696eb13-f03f-42f0-b83f-88bce1b22291" providerId="ADAL" clId="{B8F1E869-B7B5-46E8-9CA3-2EC44CCC880D}" dt="2023-02-02T22:37:42.846" v="1844" actId="26606"/>
          <ac:grpSpMkLst>
            <pc:docMk/>
            <pc:sldMk cId="1441062069" sldId="257"/>
            <ac:grpSpMk id="44" creationId="{032D8612-31EB-44CF-A1D0-14FD4C705424}"/>
          </ac:grpSpMkLst>
        </pc:grpChg>
        <pc:grpChg chg="add del">
          <ac:chgData name="Samina Nazir (2215433)" userId="4696eb13-f03f-42f0-b83f-88bce1b22291" providerId="ADAL" clId="{B8F1E869-B7B5-46E8-9CA3-2EC44CCC880D}" dt="2023-02-16T19:29:36.011" v="4566" actId="26606"/>
          <ac:grpSpMkLst>
            <pc:docMk/>
            <pc:sldMk cId="1441062069" sldId="257"/>
            <ac:grpSpMk id="57" creationId="{A4538145-ACBA-40C0-AFBD-DE742723D579}"/>
          </ac:grpSpMkLst>
        </pc:grpChg>
        <pc:grpChg chg="add del">
          <ac:chgData name="Samina Nazir (2215433)" userId="4696eb13-f03f-42f0-b83f-88bce1b22291" providerId="ADAL" clId="{B8F1E869-B7B5-46E8-9CA3-2EC44CCC880D}" dt="2023-02-16T20:06:21.190" v="4771" actId="26606"/>
          <ac:grpSpMkLst>
            <pc:docMk/>
            <pc:sldMk cId="1441062069" sldId="257"/>
            <ac:grpSpMk id="59" creationId="{93DB8501-F9F2-4ACD-B56A-9019CD5006D6}"/>
          </ac:grpSpMkLst>
        </pc:grpChg>
        <pc:grpChg chg="add del">
          <ac:chgData name="Samina Nazir (2215433)" userId="4696eb13-f03f-42f0-b83f-88bce1b22291" providerId="ADAL" clId="{B8F1E869-B7B5-46E8-9CA3-2EC44CCC880D}" dt="2023-02-02T22:39:16.688" v="1865" actId="26606"/>
          <ac:grpSpMkLst>
            <pc:docMk/>
            <pc:sldMk cId="1441062069" sldId="257"/>
            <ac:grpSpMk id="62" creationId="{3AF6A671-C637-4547-85F4-51B6D1881399}"/>
          </ac:grpSpMkLst>
        </pc:grpChg>
        <pc:grpChg chg="add del">
          <ac:chgData name="Samina Nazir (2215433)" userId="4696eb13-f03f-42f0-b83f-88bce1b22291" providerId="ADAL" clId="{B8F1E869-B7B5-46E8-9CA3-2EC44CCC880D}" dt="2023-02-02T22:42:47.243" v="1926"/>
          <ac:grpSpMkLst>
            <pc:docMk/>
            <pc:sldMk cId="1441062069" sldId="257"/>
            <ac:grpSpMk id="82" creationId="{A4538145-ACBA-40C0-AFBD-DE742723D579}"/>
          </ac:grpSpMkLst>
        </pc:grpChg>
        <pc:grpChg chg="add del">
          <ac:chgData name="Samina Nazir (2215433)" userId="4696eb13-f03f-42f0-b83f-88bce1b22291" providerId="ADAL" clId="{B8F1E869-B7B5-46E8-9CA3-2EC44CCC880D}" dt="2023-02-16T19:31:31.903" v="4585" actId="26606"/>
          <ac:grpSpMkLst>
            <pc:docMk/>
            <pc:sldMk cId="1441062069" sldId="257"/>
            <ac:grpSpMk id="90" creationId="{1DE889C7-FAD6-4397-98E2-05D503484459}"/>
          </ac:grpSpMkLst>
        </pc:grpChg>
        <pc:grpChg chg="add del">
          <ac:chgData name="Samina Nazir (2215433)" userId="4696eb13-f03f-42f0-b83f-88bce1b22291" providerId="ADAL" clId="{B8F1E869-B7B5-46E8-9CA3-2EC44CCC880D}" dt="2023-02-16T20:07:22.150" v="4793" actId="26606"/>
          <ac:grpSpMkLst>
            <pc:docMk/>
            <pc:sldMk cId="1441062069" sldId="257"/>
            <ac:grpSpMk id="91" creationId="{828A5161-06F1-46CF-8AD7-844680A59E13}"/>
          </ac:grpSpMkLst>
        </pc:grpChg>
        <pc:grpChg chg="add del">
          <ac:chgData name="Samina Nazir (2215433)" userId="4696eb13-f03f-42f0-b83f-88bce1b22291" providerId="ADAL" clId="{B8F1E869-B7B5-46E8-9CA3-2EC44CCC880D}" dt="2023-02-16T20:07:22.150" v="4793" actId="26606"/>
          <ac:grpSpMkLst>
            <pc:docMk/>
            <pc:sldMk cId="1441062069" sldId="257"/>
            <ac:grpSpMk id="98" creationId="{5995D10D-E9C9-47DB-AE7E-801FEF38F5C9}"/>
          </ac:grpSpMkLst>
        </pc:grpChg>
        <pc:grpChg chg="add del">
          <ac:chgData name="Samina Nazir (2215433)" userId="4696eb13-f03f-42f0-b83f-88bce1b22291" providerId="ADAL" clId="{B8F1E869-B7B5-46E8-9CA3-2EC44CCC880D}" dt="2023-02-16T19:30:47.089" v="4570" actId="26606"/>
          <ac:grpSpMkLst>
            <pc:docMk/>
            <pc:sldMk cId="1441062069" sldId="257"/>
            <ac:grpSpMk id="102" creationId="{AE1C45F0-260A-458C-96ED-C1F6D2151219}"/>
          </ac:grpSpMkLst>
        </pc:grpChg>
        <pc:grpChg chg="add del">
          <ac:chgData name="Samina Nazir (2215433)" userId="4696eb13-f03f-42f0-b83f-88bce1b22291" providerId="ADAL" clId="{B8F1E869-B7B5-46E8-9CA3-2EC44CCC880D}" dt="2023-02-16T19:30:52.591" v="4572" actId="26606"/>
          <ac:grpSpMkLst>
            <pc:docMk/>
            <pc:sldMk cId="1441062069" sldId="257"/>
            <ac:grpSpMk id="112" creationId="{1DE889C7-FAD6-4397-98E2-05D503484459}"/>
          </ac:grpSpMkLst>
        </pc:grpChg>
        <pc:grpChg chg="add del">
          <ac:chgData name="Samina Nazir (2215433)" userId="4696eb13-f03f-42f0-b83f-88bce1b22291" providerId="ADAL" clId="{B8F1E869-B7B5-46E8-9CA3-2EC44CCC880D}" dt="2023-02-16T20:07:09.853" v="4788" actId="26606"/>
          <ac:grpSpMkLst>
            <pc:docMk/>
            <pc:sldMk cId="1441062069" sldId="257"/>
            <ac:grpSpMk id="114" creationId="{07EAA094-9CF6-4695-958A-33D9BCAA9474}"/>
          </ac:grpSpMkLst>
        </pc:grpChg>
        <pc:grpChg chg="add del">
          <ac:chgData name="Samina Nazir (2215433)" userId="4696eb13-f03f-42f0-b83f-88bce1b22291" providerId="ADAL" clId="{B8F1E869-B7B5-46E8-9CA3-2EC44CCC880D}" dt="2023-02-16T20:09:43.372" v="4805" actId="26606"/>
          <ac:grpSpMkLst>
            <pc:docMk/>
            <pc:sldMk cId="1441062069" sldId="257"/>
            <ac:grpSpMk id="141" creationId="{828A5161-06F1-46CF-8AD7-844680A59E13}"/>
          </ac:grpSpMkLst>
        </pc:grpChg>
        <pc:grpChg chg="add del">
          <ac:chgData name="Samina Nazir (2215433)" userId="4696eb13-f03f-42f0-b83f-88bce1b22291" providerId="ADAL" clId="{B8F1E869-B7B5-46E8-9CA3-2EC44CCC880D}" dt="2023-02-16T20:09:43.372" v="4805" actId="26606"/>
          <ac:grpSpMkLst>
            <pc:docMk/>
            <pc:sldMk cId="1441062069" sldId="257"/>
            <ac:grpSpMk id="145" creationId="{5995D10D-E9C9-47DB-AE7E-801FEF38F5C9}"/>
          </ac:grpSpMkLst>
        </pc:grpChg>
        <pc:grpChg chg="add del">
          <ac:chgData name="Samina Nazir (2215433)" userId="4696eb13-f03f-42f0-b83f-88bce1b22291" providerId="ADAL" clId="{B8F1E869-B7B5-46E8-9CA3-2EC44CCC880D}" dt="2023-02-16T19:32:20.148" v="4587" actId="26606"/>
          <ac:grpSpMkLst>
            <pc:docMk/>
            <pc:sldMk cId="1441062069" sldId="257"/>
            <ac:grpSpMk id="146" creationId="{1DE889C7-FAD6-4397-98E2-05D503484459}"/>
          </ac:grpSpMkLst>
        </pc:grpChg>
        <pc:grpChg chg="add del">
          <ac:chgData name="Samina Nazir (2215433)" userId="4696eb13-f03f-42f0-b83f-88bce1b22291" providerId="ADAL" clId="{B8F1E869-B7B5-46E8-9CA3-2EC44CCC880D}" dt="2023-02-16T20:09:43.356" v="4804" actId="26606"/>
          <ac:grpSpMkLst>
            <pc:docMk/>
            <pc:sldMk cId="1441062069" sldId="257"/>
            <ac:grpSpMk id="155" creationId="{1DE889C7-FAD6-4397-98E2-05D503484459}"/>
          </ac:grpSpMkLst>
        </pc:grpChg>
        <pc:grpChg chg="add del">
          <ac:chgData name="Samina Nazir (2215433)" userId="4696eb13-f03f-42f0-b83f-88bce1b22291" providerId="ADAL" clId="{B8F1E869-B7B5-46E8-9CA3-2EC44CCC880D}" dt="2023-02-16T19:32:27.389" v="4589" actId="26606"/>
          <ac:grpSpMkLst>
            <pc:docMk/>
            <pc:sldMk cId="1441062069" sldId="257"/>
            <ac:grpSpMk id="157" creationId="{1C559108-BBAE-426C-8564-051D2BA6DDC8}"/>
          </ac:grpSpMkLst>
        </pc:grpChg>
        <pc:grpChg chg="add del">
          <ac:chgData name="Samina Nazir (2215433)" userId="4696eb13-f03f-42f0-b83f-88bce1b22291" providerId="ADAL" clId="{B8F1E869-B7B5-46E8-9CA3-2EC44CCC880D}" dt="2023-02-16T19:35:24.467" v="4624" actId="26606"/>
          <ac:grpSpMkLst>
            <pc:docMk/>
            <pc:sldMk cId="1441062069" sldId="257"/>
            <ac:grpSpMk id="164" creationId="{1DE889C7-FAD6-4397-98E2-05D503484459}"/>
          </ac:grpSpMkLst>
        </pc:grpChg>
        <pc:grpChg chg="add del">
          <ac:chgData name="Samina Nazir (2215433)" userId="4696eb13-f03f-42f0-b83f-88bce1b22291" providerId="ADAL" clId="{B8F1E869-B7B5-46E8-9CA3-2EC44CCC880D}" dt="2023-02-16T19:34:13.396" v="4597" actId="26606"/>
          <ac:grpSpMkLst>
            <pc:docMk/>
            <pc:sldMk cId="1441062069" sldId="257"/>
            <ac:grpSpMk id="174" creationId="{1DE889C7-FAD6-4397-98E2-05D503484459}"/>
          </ac:grpSpMkLst>
        </pc:grpChg>
        <pc:grpChg chg="add del">
          <ac:chgData name="Samina Nazir (2215433)" userId="4696eb13-f03f-42f0-b83f-88bce1b22291" providerId="ADAL" clId="{B8F1E869-B7B5-46E8-9CA3-2EC44CCC880D}" dt="2023-02-16T19:34:37.922" v="4605" actId="26606"/>
          <ac:grpSpMkLst>
            <pc:docMk/>
            <pc:sldMk cId="1441062069" sldId="257"/>
            <ac:grpSpMk id="192" creationId="{07EAA094-9CF6-4695-958A-33D9BCAA9474}"/>
          </ac:grpSpMkLst>
        </pc:grpChg>
        <pc:grpChg chg="add del">
          <ac:chgData name="Samina Nazir (2215433)" userId="4696eb13-f03f-42f0-b83f-88bce1b22291" providerId="ADAL" clId="{B8F1E869-B7B5-46E8-9CA3-2EC44CCC880D}" dt="2023-02-16T19:34:43.518" v="4607" actId="26606"/>
          <ac:grpSpMkLst>
            <pc:docMk/>
            <pc:sldMk cId="1441062069" sldId="257"/>
            <ac:grpSpMk id="199" creationId="{912209CB-3E4C-43AE-B507-08269FAE89F5}"/>
          </ac:grpSpMkLst>
        </pc:grpChg>
        <pc:grpChg chg="add del">
          <ac:chgData name="Samina Nazir (2215433)" userId="4696eb13-f03f-42f0-b83f-88bce1b22291" providerId="ADAL" clId="{B8F1E869-B7B5-46E8-9CA3-2EC44CCC880D}" dt="2023-02-16T19:34:48.640" v="4609" actId="26606"/>
          <ac:grpSpMkLst>
            <pc:docMk/>
            <pc:sldMk cId="1441062069" sldId="257"/>
            <ac:grpSpMk id="203" creationId="{828A5161-06F1-46CF-8AD7-844680A59E13}"/>
          </ac:grpSpMkLst>
        </pc:grpChg>
        <pc:grpChg chg="add del">
          <ac:chgData name="Samina Nazir (2215433)" userId="4696eb13-f03f-42f0-b83f-88bce1b22291" providerId="ADAL" clId="{B8F1E869-B7B5-46E8-9CA3-2EC44CCC880D}" dt="2023-02-16T19:34:48.640" v="4609" actId="26606"/>
          <ac:grpSpMkLst>
            <pc:docMk/>
            <pc:sldMk cId="1441062069" sldId="257"/>
            <ac:grpSpMk id="204" creationId="{5995D10D-E9C9-47DB-AE7E-801FEF38F5C9}"/>
          </ac:grpSpMkLst>
        </pc:grpChg>
        <pc:grpChg chg="add">
          <ac:chgData name="Samina Nazir (2215433)" userId="4696eb13-f03f-42f0-b83f-88bce1b22291" providerId="ADAL" clId="{B8F1E869-B7B5-46E8-9CA3-2EC44CCC880D}" dt="2023-02-16T22:41:49.637" v="5087" actId="26606"/>
          <ac:grpSpMkLst>
            <pc:docMk/>
            <pc:sldMk cId="1441062069" sldId="257"/>
            <ac:grpSpMk id="207" creationId="{57A28182-58A5-4DBB-8F64-BD944BCA8154}"/>
          </ac:grpSpMkLst>
        </pc:grpChg>
        <pc:grpChg chg="add del">
          <ac:chgData name="Samina Nazir (2215433)" userId="4696eb13-f03f-42f0-b83f-88bce1b22291" providerId="ADAL" clId="{B8F1E869-B7B5-46E8-9CA3-2EC44CCC880D}" dt="2023-02-16T19:44:17.763" v="4671" actId="26606"/>
          <ac:grpSpMkLst>
            <pc:docMk/>
            <pc:sldMk cId="1441062069" sldId="257"/>
            <ac:grpSpMk id="237" creationId="{1DE889C7-FAD6-4397-98E2-05D503484459}"/>
          </ac:grpSpMkLst>
        </pc:grpChg>
        <pc:grpChg chg="add del">
          <ac:chgData name="Samina Nazir (2215433)" userId="4696eb13-f03f-42f0-b83f-88bce1b22291" providerId="ADAL" clId="{B8F1E869-B7B5-46E8-9CA3-2EC44CCC880D}" dt="2023-02-16T19:44:17.755" v="4670" actId="26606"/>
          <ac:grpSpMkLst>
            <pc:docMk/>
            <pc:sldMk cId="1441062069" sldId="257"/>
            <ac:grpSpMk id="252" creationId="{5995D10D-E9C9-47DB-AE7E-801FEF38F5C9}"/>
          </ac:grpSpMkLst>
        </pc:grpChg>
        <pc:grpChg chg="add del">
          <ac:chgData name="Samina Nazir (2215433)" userId="4696eb13-f03f-42f0-b83f-88bce1b22291" providerId="ADAL" clId="{B8F1E869-B7B5-46E8-9CA3-2EC44CCC880D}" dt="2023-02-16T19:44:17.755" v="4670" actId="26606"/>
          <ac:grpSpMkLst>
            <pc:docMk/>
            <pc:sldMk cId="1441062069" sldId="257"/>
            <ac:grpSpMk id="256" creationId="{828A5161-06F1-46CF-8AD7-844680A59E13}"/>
          </ac:grpSpMkLst>
        </pc:grpChg>
        <pc:picChg chg="add del mod">
          <ac:chgData name="Samina Nazir (2215433)" userId="4696eb13-f03f-42f0-b83f-88bce1b22291" providerId="ADAL" clId="{B8F1E869-B7B5-46E8-9CA3-2EC44CCC880D}" dt="2023-02-17T22:38:02.412" v="8300" actId="478"/>
          <ac:picMkLst>
            <pc:docMk/>
            <pc:sldMk cId="1441062069" sldId="257"/>
            <ac:picMk id="2" creationId="{403EDC4F-79EC-E394-1585-77B54B342036}"/>
          </ac:picMkLst>
        </pc:picChg>
        <pc:picChg chg="add del mod ord">
          <ac:chgData name="Samina Nazir (2215433)" userId="4696eb13-f03f-42f0-b83f-88bce1b22291" providerId="ADAL" clId="{B8F1E869-B7B5-46E8-9CA3-2EC44CCC880D}" dt="2023-02-16T19:33:56.237" v="4593" actId="478"/>
          <ac:picMkLst>
            <pc:docMk/>
            <pc:sldMk cId="1441062069" sldId="257"/>
            <ac:picMk id="3" creationId="{8854FF9D-3017-8BE3-16DF-A035BAEC34E9}"/>
          </ac:picMkLst>
        </pc:picChg>
        <pc:picChg chg="add del mod">
          <ac:chgData name="Samina Nazir (2215433)" userId="4696eb13-f03f-42f0-b83f-88bce1b22291" providerId="ADAL" clId="{B8F1E869-B7B5-46E8-9CA3-2EC44CCC880D}" dt="2023-02-17T23:30:46.491" v="8562" actId="478"/>
          <ac:picMkLst>
            <pc:docMk/>
            <pc:sldMk cId="1441062069" sldId="257"/>
            <ac:picMk id="3" creationId="{9F839E99-258F-2B37-FB15-FF87F5986EC4}"/>
          </ac:picMkLst>
        </pc:picChg>
        <pc:picChg chg="add del mod">
          <ac:chgData name="Samina Nazir (2215433)" userId="4696eb13-f03f-42f0-b83f-88bce1b22291" providerId="ADAL" clId="{B8F1E869-B7B5-46E8-9CA3-2EC44CCC880D}" dt="2023-02-01T21:48:14.421" v="403" actId="21"/>
          <ac:picMkLst>
            <pc:docMk/>
            <pc:sldMk cId="1441062069" sldId="257"/>
            <ac:picMk id="4" creationId="{0264D92D-65D7-1268-C3A6-049E64E2E4B9}"/>
          </ac:picMkLst>
        </pc:picChg>
        <pc:picChg chg="add del mod ord">
          <ac:chgData name="Samina Nazir (2215433)" userId="4696eb13-f03f-42f0-b83f-88bce1b22291" providerId="ADAL" clId="{B8F1E869-B7B5-46E8-9CA3-2EC44CCC880D}" dt="2023-02-16T20:05:17.530" v="4753" actId="478"/>
          <ac:picMkLst>
            <pc:docMk/>
            <pc:sldMk cId="1441062069" sldId="257"/>
            <ac:picMk id="4" creationId="{164FED67-4190-0498-783A-E9508D74C2C2}"/>
          </ac:picMkLst>
        </pc:picChg>
        <pc:picChg chg="add del">
          <ac:chgData name="Samina Nazir (2215433)" userId="4696eb13-f03f-42f0-b83f-88bce1b22291" providerId="ADAL" clId="{B8F1E869-B7B5-46E8-9CA3-2EC44CCC880D}" dt="2023-02-17T23:30:54.398" v="8564"/>
          <ac:picMkLst>
            <pc:docMk/>
            <pc:sldMk cId="1441062069" sldId="257"/>
            <ac:picMk id="4" creationId="{E8D834D8-97C0-3476-7C6D-F47F26FDE6E7}"/>
          </ac:picMkLst>
        </pc:picChg>
        <pc:picChg chg="add mod ord">
          <ac:chgData name="Samina Nazir (2215433)" userId="4696eb13-f03f-42f0-b83f-88bce1b22291" providerId="ADAL" clId="{B8F1E869-B7B5-46E8-9CA3-2EC44CCC880D}" dt="2023-02-16T22:41:49.637" v="5087" actId="26606"/>
          <ac:picMkLst>
            <pc:docMk/>
            <pc:sldMk cId="1441062069" sldId="257"/>
            <ac:picMk id="5" creationId="{62689DF8-2A58-85BC-D7DF-97AB854E0F80}"/>
          </ac:picMkLst>
        </pc:picChg>
        <pc:picChg chg="add del mod">
          <ac:chgData name="Samina Nazir (2215433)" userId="4696eb13-f03f-42f0-b83f-88bce1b22291" providerId="ADAL" clId="{B8F1E869-B7B5-46E8-9CA3-2EC44CCC880D}" dt="2023-02-01T21:48:53.736" v="410" actId="478"/>
          <ac:picMkLst>
            <pc:docMk/>
            <pc:sldMk cId="1441062069" sldId="257"/>
            <ac:picMk id="5" creationId="{9CFB8C20-E9E1-A14B-96CA-82A059A45E42}"/>
          </ac:picMkLst>
        </pc:picChg>
        <pc:picChg chg="add del mod">
          <ac:chgData name="Samina Nazir (2215433)" userId="4696eb13-f03f-42f0-b83f-88bce1b22291" providerId="ADAL" clId="{B8F1E869-B7B5-46E8-9CA3-2EC44CCC880D}" dt="2023-02-01T22:11:54.680" v="717" actId="478"/>
          <ac:picMkLst>
            <pc:docMk/>
            <pc:sldMk cId="1441062069" sldId="257"/>
            <ac:picMk id="6" creationId="{410E5C06-A03C-2191-C4AE-4BCA6E32B80F}"/>
          </ac:picMkLst>
        </pc:picChg>
        <pc:picChg chg="add mod">
          <ac:chgData name="Samina Nazir (2215433)" userId="4696eb13-f03f-42f0-b83f-88bce1b22291" providerId="ADAL" clId="{B8F1E869-B7B5-46E8-9CA3-2EC44CCC880D}" dt="2023-02-17T23:31:22.333" v="8567" actId="1076"/>
          <ac:picMkLst>
            <pc:docMk/>
            <pc:sldMk cId="1441062069" sldId="257"/>
            <ac:picMk id="6" creationId="{B2E93329-B932-B73B-667A-144B6E624853}"/>
          </ac:picMkLst>
        </pc:picChg>
        <pc:picChg chg="add del mod">
          <ac:chgData name="Samina Nazir (2215433)" userId="4696eb13-f03f-42f0-b83f-88bce1b22291" providerId="ADAL" clId="{B8F1E869-B7B5-46E8-9CA3-2EC44CCC880D}" dt="2023-02-16T19:28:25.484" v="4557" actId="21"/>
          <ac:picMkLst>
            <pc:docMk/>
            <pc:sldMk cId="1441062069" sldId="257"/>
            <ac:picMk id="12" creationId="{68D4E16A-89FD-00FD-7C44-61348661B28E}"/>
          </ac:picMkLst>
        </pc:picChg>
        <pc:cxnChg chg="add del mod">
          <ac:chgData name="Samina Nazir (2215433)" userId="4696eb13-f03f-42f0-b83f-88bce1b22291" providerId="ADAL" clId="{B8F1E869-B7B5-46E8-9CA3-2EC44CCC880D}" dt="2023-02-17T23:19:32.370" v="8495" actId="478"/>
          <ac:cxnSpMkLst>
            <pc:docMk/>
            <pc:sldMk cId="1441062069" sldId="257"/>
            <ac:cxnSpMk id="7" creationId="{BACA7170-E3AF-998B-46DE-DEAD400BF3DE}"/>
          </ac:cxnSpMkLst>
        </pc:cxnChg>
        <pc:cxnChg chg="add del">
          <ac:chgData name="Samina Nazir (2215433)" userId="4696eb13-f03f-42f0-b83f-88bce1b22291" providerId="ADAL" clId="{B8F1E869-B7B5-46E8-9CA3-2EC44CCC880D}" dt="2023-02-16T19:29:28.175" v="4561" actId="26606"/>
          <ac:cxnSpMkLst>
            <pc:docMk/>
            <pc:sldMk cId="1441062069" sldId="257"/>
            <ac:cxnSpMk id="73" creationId="{43621FD4-D14D-45D5-9A57-9A2DE5EA59C0}"/>
          </ac:cxnSpMkLst>
        </pc:cxnChg>
        <pc:cxnChg chg="add del">
          <ac:chgData name="Samina Nazir (2215433)" userId="4696eb13-f03f-42f0-b83f-88bce1b22291" providerId="ADAL" clId="{B8F1E869-B7B5-46E8-9CA3-2EC44CCC880D}" dt="2023-02-16T19:30:47.089" v="4570" actId="26606"/>
          <ac:cxnSpMkLst>
            <pc:docMk/>
            <pc:sldMk cId="1441062069" sldId="257"/>
            <ac:cxnSpMk id="109" creationId="{6CF1BAF6-AD41-4082-B212-8A1F9A2E8779}"/>
          </ac:cxnSpMkLst>
        </pc:cxnChg>
        <pc:cxnChg chg="add del">
          <ac:chgData name="Samina Nazir (2215433)" userId="4696eb13-f03f-42f0-b83f-88bce1b22291" providerId="ADAL" clId="{B8F1E869-B7B5-46E8-9CA3-2EC44CCC880D}" dt="2023-02-16T19:34:35.517" v="4603" actId="26606"/>
          <ac:cxnSpMkLst>
            <pc:docMk/>
            <pc:sldMk cId="1441062069" sldId="257"/>
            <ac:cxnSpMk id="189" creationId="{A7F400EE-A8A5-48AF-B4D6-291B52C6F0B0}"/>
          </ac:cxnSpMkLst>
        </pc:cxnChg>
        <pc:cxnChg chg="add del">
          <ac:chgData name="Samina Nazir (2215433)" userId="4696eb13-f03f-42f0-b83f-88bce1b22291" providerId="ADAL" clId="{B8F1E869-B7B5-46E8-9CA3-2EC44CCC880D}" dt="2023-02-16T19:34:51.320" v="4611" actId="26606"/>
          <ac:cxnSpMkLst>
            <pc:docMk/>
            <pc:sldMk cId="1441062069" sldId="257"/>
            <ac:cxnSpMk id="209" creationId="{20E3A342-4D61-4E3F-AF90-1AB42AEB96CC}"/>
          </ac:cxnSpMkLst>
        </pc:cxnChg>
      </pc:sldChg>
      <pc:sldChg chg="addSp delSp modSp new mod setBg">
        <pc:chgData name="Samina Nazir (2215433)" userId="4696eb13-f03f-42f0-b83f-88bce1b22291" providerId="ADAL" clId="{B8F1E869-B7B5-46E8-9CA3-2EC44CCC880D}" dt="2023-02-17T23:52:43.802" v="8642" actId="478"/>
        <pc:sldMkLst>
          <pc:docMk/>
          <pc:sldMk cId="460499149" sldId="258"/>
        </pc:sldMkLst>
        <pc:spChg chg="add mod">
          <ac:chgData name="Samina Nazir (2215433)" userId="4696eb13-f03f-42f0-b83f-88bce1b22291" providerId="ADAL" clId="{B8F1E869-B7B5-46E8-9CA3-2EC44CCC880D}" dt="2023-02-02T23:03:32.724" v="2055" actId="26606"/>
          <ac:spMkLst>
            <pc:docMk/>
            <pc:sldMk cId="460499149" sldId="258"/>
            <ac:spMk id="2" creationId="{EDDB75FA-13EC-8388-F713-2A633E69B9F7}"/>
          </ac:spMkLst>
        </pc:spChg>
        <pc:spChg chg="add del mod">
          <ac:chgData name="Samina Nazir (2215433)" userId="4696eb13-f03f-42f0-b83f-88bce1b22291" providerId="ADAL" clId="{B8F1E869-B7B5-46E8-9CA3-2EC44CCC880D}" dt="2023-02-01T21:32:48.900" v="335"/>
          <ac:spMkLst>
            <pc:docMk/>
            <pc:sldMk cId="460499149" sldId="258"/>
            <ac:spMk id="3" creationId="{0B0B7C62-3C09-0CF4-B77B-ED441FF2BDEB}"/>
          </ac:spMkLst>
        </pc:spChg>
        <pc:spChg chg="add mod">
          <ac:chgData name="Samina Nazir (2215433)" userId="4696eb13-f03f-42f0-b83f-88bce1b22291" providerId="ADAL" clId="{B8F1E869-B7B5-46E8-9CA3-2EC44CCC880D}" dt="2023-02-17T23:52:14.644" v="8640" actId="1076"/>
          <ac:spMkLst>
            <pc:docMk/>
            <pc:sldMk cId="460499149" sldId="258"/>
            <ac:spMk id="3" creationId="{B530F05B-D791-EA63-4382-70CA3CD0564E}"/>
          </ac:spMkLst>
        </pc:spChg>
        <pc:spChg chg="add mod">
          <ac:chgData name="Samina Nazir (2215433)" userId="4696eb13-f03f-42f0-b83f-88bce1b22291" providerId="ADAL" clId="{B8F1E869-B7B5-46E8-9CA3-2EC44CCC880D}" dt="2023-02-17T01:01:24.524" v="6579" actId="255"/>
          <ac:spMkLst>
            <pc:docMk/>
            <pc:sldMk cId="460499149" sldId="258"/>
            <ac:spMk id="5" creationId="{480C2ABC-6D3F-57F7-7397-3EA43E0387A2}"/>
          </ac:spMkLst>
        </pc:spChg>
        <pc:spChg chg="add del">
          <ac:chgData name="Samina Nazir (2215433)" userId="4696eb13-f03f-42f0-b83f-88bce1b22291" providerId="ADAL" clId="{B8F1E869-B7B5-46E8-9CA3-2EC44CCC880D}" dt="2023-02-02T23:03:27.147" v="2050" actId="26606"/>
          <ac:spMkLst>
            <pc:docMk/>
            <pc:sldMk cId="460499149" sldId="258"/>
            <ac:spMk id="10" creationId="{081EA652-8C6A-4E69-BEB9-170809474553}"/>
          </ac:spMkLst>
        </pc:spChg>
        <pc:spChg chg="add del">
          <ac:chgData name="Samina Nazir (2215433)" userId="4696eb13-f03f-42f0-b83f-88bce1b22291" providerId="ADAL" clId="{B8F1E869-B7B5-46E8-9CA3-2EC44CCC880D}" dt="2023-02-02T23:03:27.147" v="2050" actId="26606"/>
          <ac:spMkLst>
            <pc:docMk/>
            <pc:sldMk cId="460499149" sldId="258"/>
            <ac:spMk id="12" creationId="{5298780A-33B9-4EA2-8F67-DE68AD62841B}"/>
          </ac:spMkLst>
        </pc:spChg>
        <pc:spChg chg="add del">
          <ac:chgData name="Samina Nazir (2215433)" userId="4696eb13-f03f-42f0-b83f-88bce1b22291" providerId="ADAL" clId="{B8F1E869-B7B5-46E8-9CA3-2EC44CCC880D}" dt="2023-02-02T23:03:27.147" v="2050" actId="26606"/>
          <ac:spMkLst>
            <pc:docMk/>
            <pc:sldMk cId="460499149" sldId="258"/>
            <ac:spMk id="14" creationId="{7F488E8B-4E1E-4402-8935-D4E6C02615C7}"/>
          </ac:spMkLst>
        </pc:spChg>
        <pc:spChg chg="add del">
          <ac:chgData name="Samina Nazir (2215433)" userId="4696eb13-f03f-42f0-b83f-88bce1b22291" providerId="ADAL" clId="{B8F1E869-B7B5-46E8-9CA3-2EC44CCC880D}" dt="2023-02-02T23:03:31.763" v="2052" actId="26606"/>
          <ac:spMkLst>
            <pc:docMk/>
            <pc:sldMk cId="460499149" sldId="258"/>
            <ac:spMk id="16" creationId="{2EC40DB1-B719-4A13-9A4D-0966B4B27866}"/>
          </ac:spMkLst>
        </pc:spChg>
        <pc:spChg chg="add del">
          <ac:chgData name="Samina Nazir (2215433)" userId="4696eb13-f03f-42f0-b83f-88bce1b22291" providerId="ADAL" clId="{B8F1E869-B7B5-46E8-9CA3-2EC44CCC880D}" dt="2023-02-02T23:03:31.763" v="2052" actId="26606"/>
          <ac:spMkLst>
            <pc:docMk/>
            <pc:sldMk cId="460499149" sldId="258"/>
            <ac:spMk id="17" creationId="{76EFD3D9-44F0-4267-BCC1-1613E79D8274}"/>
          </ac:spMkLst>
        </pc:spChg>
        <pc:spChg chg="add del">
          <ac:chgData name="Samina Nazir (2215433)" userId="4696eb13-f03f-42f0-b83f-88bce1b22291" providerId="ADAL" clId="{B8F1E869-B7B5-46E8-9CA3-2EC44CCC880D}" dt="2023-02-02T23:03:31.763" v="2052" actId="26606"/>
          <ac:spMkLst>
            <pc:docMk/>
            <pc:sldMk cId="460499149" sldId="258"/>
            <ac:spMk id="18" creationId="{82211336-CFF3-412D-868A-6679C1004C45}"/>
          </ac:spMkLst>
        </pc:spChg>
        <pc:spChg chg="add del">
          <ac:chgData name="Samina Nazir (2215433)" userId="4696eb13-f03f-42f0-b83f-88bce1b22291" providerId="ADAL" clId="{B8F1E869-B7B5-46E8-9CA3-2EC44CCC880D}" dt="2023-02-02T23:03:31.763" v="2052" actId="26606"/>
          <ac:spMkLst>
            <pc:docMk/>
            <pc:sldMk cId="460499149" sldId="258"/>
            <ac:spMk id="19" creationId="{A779A851-95D6-41AF-937A-B0E4B7F6FA8D}"/>
          </ac:spMkLst>
        </pc:spChg>
        <pc:spChg chg="add del">
          <ac:chgData name="Samina Nazir (2215433)" userId="4696eb13-f03f-42f0-b83f-88bce1b22291" providerId="ADAL" clId="{B8F1E869-B7B5-46E8-9CA3-2EC44CCC880D}" dt="2023-02-02T23:03:31.763" v="2052" actId="26606"/>
          <ac:spMkLst>
            <pc:docMk/>
            <pc:sldMk cId="460499149" sldId="258"/>
            <ac:spMk id="20" creationId="{953FB2E7-B6CB-429C-81EB-D9516D6D5C8D}"/>
          </ac:spMkLst>
        </pc:spChg>
        <pc:spChg chg="add del">
          <ac:chgData name="Samina Nazir (2215433)" userId="4696eb13-f03f-42f0-b83f-88bce1b22291" providerId="ADAL" clId="{B8F1E869-B7B5-46E8-9CA3-2EC44CCC880D}" dt="2023-02-02T23:03:32.708" v="2054" actId="26606"/>
          <ac:spMkLst>
            <pc:docMk/>
            <pc:sldMk cId="460499149" sldId="258"/>
            <ac:spMk id="22" creationId="{081EA652-8C6A-4E69-BEB9-170809474553}"/>
          </ac:spMkLst>
        </pc:spChg>
        <pc:spChg chg="add del">
          <ac:chgData name="Samina Nazir (2215433)" userId="4696eb13-f03f-42f0-b83f-88bce1b22291" providerId="ADAL" clId="{B8F1E869-B7B5-46E8-9CA3-2EC44CCC880D}" dt="2023-02-02T23:03:32.708" v="2054" actId="26606"/>
          <ac:spMkLst>
            <pc:docMk/>
            <pc:sldMk cId="460499149" sldId="258"/>
            <ac:spMk id="23" creationId="{5298780A-33B9-4EA2-8F67-DE68AD62841B}"/>
          </ac:spMkLst>
        </pc:spChg>
        <pc:spChg chg="add del">
          <ac:chgData name="Samina Nazir (2215433)" userId="4696eb13-f03f-42f0-b83f-88bce1b22291" providerId="ADAL" clId="{B8F1E869-B7B5-46E8-9CA3-2EC44CCC880D}" dt="2023-02-02T23:03:32.708" v="2054" actId="26606"/>
          <ac:spMkLst>
            <pc:docMk/>
            <pc:sldMk cId="460499149" sldId="258"/>
            <ac:spMk id="24" creationId="{7F488E8B-4E1E-4402-8935-D4E6C02615C7}"/>
          </ac:spMkLst>
        </pc:spChg>
        <pc:spChg chg="add">
          <ac:chgData name="Samina Nazir (2215433)" userId="4696eb13-f03f-42f0-b83f-88bce1b22291" providerId="ADAL" clId="{B8F1E869-B7B5-46E8-9CA3-2EC44CCC880D}" dt="2023-02-02T23:03:32.724" v="2055" actId="26606"/>
          <ac:spMkLst>
            <pc:docMk/>
            <pc:sldMk cId="460499149" sldId="258"/>
            <ac:spMk id="27" creationId="{6A1473A6-3F22-483E-8A30-80B9D2B14592}"/>
          </ac:spMkLst>
        </pc:spChg>
        <pc:grpChg chg="add">
          <ac:chgData name="Samina Nazir (2215433)" userId="4696eb13-f03f-42f0-b83f-88bce1b22291" providerId="ADAL" clId="{B8F1E869-B7B5-46E8-9CA3-2EC44CCC880D}" dt="2023-02-02T23:03:32.724" v="2055" actId="26606"/>
          <ac:grpSpMkLst>
            <pc:docMk/>
            <pc:sldMk cId="460499149" sldId="258"/>
            <ac:grpSpMk id="28" creationId="{AA1375E3-3E53-4D75-BAB7-E5929BFCB25F}"/>
          </ac:grpSpMkLst>
        </pc:grpChg>
        <pc:cxnChg chg="add del">
          <ac:chgData name="Samina Nazir (2215433)" userId="4696eb13-f03f-42f0-b83f-88bce1b22291" providerId="ADAL" clId="{B8F1E869-B7B5-46E8-9CA3-2EC44CCC880D}" dt="2023-02-17T23:52:43.802" v="8642" actId="478"/>
          <ac:cxnSpMkLst>
            <pc:docMk/>
            <pc:sldMk cId="460499149" sldId="258"/>
            <ac:cxnSpMk id="6" creationId="{79203EC8-E6CC-D117-9A4F-099702CD5588}"/>
          </ac:cxnSpMkLst>
        </pc:cxnChg>
        <pc:cxnChg chg="add del">
          <ac:chgData name="Samina Nazir (2215433)" userId="4696eb13-f03f-42f0-b83f-88bce1b22291" providerId="ADAL" clId="{B8F1E869-B7B5-46E8-9CA3-2EC44CCC880D}" dt="2023-02-02T23:03:32.708" v="2054" actId="26606"/>
          <ac:cxnSpMkLst>
            <pc:docMk/>
            <pc:sldMk cId="460499149" sldId="258"/>
            <ac:cxnSpMk id="25" creationId="{23AAC9B5-8015-485C-ACF9-A750390E9A56}"/>
          </ac:cxnSpMkLst>
        </pc:cxnChg>
      </pc:sldChg>
      <pc:sldChg chg="modSp new del">
        <pc:chgData name="Samina Nazir (2215433)" userId="4696eb13-f03f-42f0-b83f-88bce1b22291" providerId="ADAL" clId="{B8F1E869-B7B5-46E8-9CA3-2EC44CCC880D}" dt="2023-02-02T23:04:29.607" v="2063" actId="2696"/>
        <pc:sldMkLst>
          <pc:docMk/>
          <pc:sldMk cId="3790607886" sldId="259"/>
        </pc:sldMkLst>
        <pc:spChg chg="mod">
          <ac:chgData name="Samina Nazir (2215433)" userId="4696eb13-f03f-42f0-b83f-88bce1b22291" providerId="ADAL" clId="{B8F1E869-B7B5-46E8-9CA3-2EC44CCC880D}" dt="2023-02-02T22:43:04.083" v="1931"/>
          <ac:spMkLst>
            <pc:docMk/>
            <pc:sldMk cId="3790607886" sldId="259"/>
            <ac:spMk id="2" creationId="{BD033536-32F7-3964-E7F4-C58366E0D923}"/>
          </ac:spMkLst>
        </pc:spChg>
        <pc:spChg chg="mod">
          <ac:chgData name="Samina Nazir (2215433)" userId="4696eb13-f03f-42f0-b83f-88bce1b22291" providerId="ADAL" clId="{B8F1E869-B7B5-46E8-9CA3-2EC44CCC880D}" dt="2023-02-02T22:43:04.083" v="1931"/>
          <ac:spMkLst>
            <pc:docMk/>
            <pc:sldMk cId="3790607886" sldId="259"/>
            <ac:spMk id="3" creationId="{73445F1F-4EA7-F55C-F8EC-A6763AF03737}"/>
          </ac:spMkLst>
        </pc:spChg>
        <pc:spChg chg="mod">
          <ac:chgData name="Samina Nazir (2215433)" userId="4696eb13-f03f-42f0-b83f-88bce1b22291" providerId="ADAL" clId="{B8F1E869-B7B5-46E8-9CA3-2EC44CCC880D}" dt="2023-02-02T22:43:04.083" v="1931"/>
          <ac:spMkLst>
            <pc:docMk/>
            <pc:sldMk cId="3790607886" sldId="259"/>
            <ac:spMk id="4" creationId="{6475B952-9F15-6567-2C36-8949BE063EE5}"/>
          </ac:spMkLst>
        </pc:spChg>
      </pc:sldChg>
      <pc:sldChg chg="addSp delSp new del mod">
        <pc:chgData name="Samina Nazir (2215433)" userId="4696eb13-f03f-42f0-b83f-88bce1b22291" providerId="ADAL" clId="{B8F1E869-B7B5-46E8-9CA3-2EC44CCC880D}" dt="2023-02-02T23:04:27.234" v="2062" actId="2696"/>
        <pc:sldMkLst>
          <pc:docMk/>
          <pc:sldMk cId="214075090" sldId="260"/>
        </pc:sldMkLst>
        <pc:picChg chg="add del">
          <ac:chgData name="Samina Nazir (2215433)" userId="4696eb13-f03f-42f0-b83f-88bce1b22291" providerId="ADAL" clId="{B8F1E869-B7B5-46E8-9CA3-2EC44CCC880D}" dt="2023-02-02T23:04:23.909" v="2061" actId="21"/>
          <ac:picMkLst>
            <pc:docMk/>
            <pc:sldMk cId="214075090" sldId="260"/>
            <ac:picMk id="2" creationId="{FED3EEE0-0D79-09CE-BC04-A8C5516C3D9E}"/>
          </ac:picMkLst>
        </pc:picChg>
      </pc:sldChg>
      <pc:sldChg chg="modSp new del">
        <pc:chgData name="Samina Nazir (2215433)" userId="4696eb13-f03f-42f0-b83f-88bce1b22291" providerId="ADAL" clId="{B8F1E869-B7B5-46E8-9CA3-2EC44CCC880D}" dt="2023-02-02T23:04:32.616" v="2064" actId="2696"/>
        <pc:sldMkLst>
          <pc:docMk/>
          <pc:sldMk cId="1759493890" sldId="261"/>
        </pc:sldMkLst>
        <pc:spChg chg="mod">
          <ac:chgData name="Samina Nazir (2215433)" userId="4696eb13-f03f-42f0-b83f-88bce1b22291" providerId="ADAL" clId="{B8F1E869-B7B5-46E8-9CA3-2EC44CCC880D}" dt="2023-02-02T22:43:04.083" v="1931"/>
          <ac:spMkLst>
            <pc:docMk/>
            <pc:sldMk cId="1759493890" sldId="261"/>
            <ac:spMk id="2" creationId="{12609D7E-81A8-EACD-4929-991FB61E1068}"/>
          </ac:spMkLst>
        </pc:spChg>
        <pc:spChg chg="mod">
          <ac:chgData name="Samina Nazir (2215433)" userId="4696eb13-f03f-42f0-b83f-88bce1b22291" providerId="ADAL" clId="{B8F1E869-B7B5-46E8-9CA3-2EC44CCC880D}" dt="2023-02-02T22:43:04.083" v="1931"/>
          <ac:spMkLst>
            <pc:docMk/>
            <pc:sldMk cId="1759493890" sldId="261"/>
            <ac:spMk id="3" creationId="{E5F6FB93-3E66-284E-51CD-FDC73A36C85A}"/>
          </ac:spMkLst>
        </pc:spChg>
      </pc:sldChg>
      <pc:sldChg chg="addSp delSp modSp new mod modAnim">
        <pc:chgData name="Samina Nazir (2215433)" userId="4696eb13-f03f-42f0-b83f-88bce1b22291" providerId="ADAL" clId="{B8F1E869-B7B5-46E8-9CA3-2EC44CCC880D}" dt="2023-02-17T23:37:29.108" v="8584"/>
        <pc:sldMkLst>
          <pc:docMk/>
          <pc:sldMk cId="2935963329" sldId="262"/>
        </pc:sldMkLst>
        <pc:spChg chg="mod">
          <ac:chgData name="Samina Nazir (2215433)" userId="4696eb13-f03f-42f0-b83f-88bce1b22291" providerId="ADAL" clId="{B8F1E869-B7B5-46E8-9CA3-2EC44CCC880D}" dt="2023-02-17T23:20:15.413" v="8498" actId="255"/>
          <ac:spMkLst>
            <pc:docMk/>
            <pc:sldMk cId="2935963329" sldId="262"/>
            <ac:spMk id="2" creationId="{64D491BC-7582-BBC9-0BCE-2225F36611C5}"/>
          </ac:spMkLst>
        </pc:spChg>
        <pc:spChg chg="mod">
          <ac:chgData name="Samina Nazir (2215433)" userId="4696eb13-f03f-42f0-b83f-88bce1b22291" providerId="ADAL" clId="{B8F1E869-B7B5-46E8-9CA3-2EC44CCC880D}" dt="2023-02-02T22:34:39.581" v="1824" actId="14100"/>
          <ac:spMkLst>
            <pc:docMk/>
            <pc:sldMk cId="2935963329" sldId="262"/>
            <ac:spMk id="3" creationId="{C727766C-FE8E-E9A7-6178-EC4E4D785E98}"/>
          </ac:spMkLst>
        </pc:spChg>
        <pc:spChg chg="add del">
          <ac:chgData name="Samina Nazir (2215433)" userId="4696eb13-f03f-42f0-b83f-88bce1b22291" providerId="ADAL" clId="{B8F1E869-B7B5-46E8-9CA3-2EC44CCC880D}" dt="2023-02-16T19:37:42.190" v="4633" actId="26606"/>
          <ac:spMkLst>
            <pc:docMk/>
            <pc:sldMk cId="2935963329" sldId="262"/>
            <ac:spMk id="5" creationId="{23644EC0-48E1-C1FB-92D1-7909415D0F9C}"/>
          </ac:spMkLst>
        </pc:spChg>
        <pc:graphicFrameChg chg="add del">
          <ac:chgData name="Samina Nazir (2215433)" userId="4696eb13-f03f-42f0-b83f-88bce1b22291" providerId="ADAL" clId="{B8F1E869-B7B5-46E8-9CA3-2EC44CCC880D}" dt="2023-02-16T19:37:40.503" v="4630" actId="26606"/>
          <ac:graphicFrameMkLst>
            <pc:docMk/>
            <pc:sldMk cId="2935963329" sldId="262"/>
            <ac:graphicFrameMk id="45" creationId="{E6A68354-F9A2-8649-5AFA-C584B4A4555A}"/>
          </ac:graphicFrameMkLst>
        </pc:graphicFrameChg>
        <pc:graphicFrameChg chg="add del">
          <ac:chgData name="Samina Nazir (2215433)" userId="4696eb13-f03f-42f0-b83f-88bce1b22291" providerId="ADAL" clId="{B8F1E869-B7B5-46E8-9CA3-2EC44CCC880D}" dt="2023-02-16T19:37:42.158" v="4632" actId="26606"/>
          <ac:graphicFrameMkLst>
            <pc:docMk/>
            <pc:sldMk cId="2935963329" sldId="262"/>
            <ac:graphicFrameMk id="47" creationId="{1CD0C1F0-FE09-0E5C-2612-A3E43E1F166C}"/>
          </ac:graphicFrameMkLst>
        </pc:graphicFrameChg>
        <pc:graphicFrameChg chg="add mod">
          <ac:chgData name="Samina Nazir (2215433)" userId="4696eb13-f03f-42f0-b83f-88bce1b22291" providerId="ADAL" clId="{B8F1E869-B7B5-46E8-9CA3-2EC44CCC880D}" dt="2023-02-17T01:26:14.626" v="7277"/>
          <ac:graphicFrameMkLst>
            <pc:docMk/>
            <pc:sldMk cId="2935963329" sldId="262"/>
            <ac:graphicFrameMk id="49" creationId="{70635831-C7A0-EF14-D51D-72C753F86168}"/>
          </ac:graphicFrameMkLst>
        </pc:graphicFrameChg>
        <pc:picChg chg="add del mod">
          <ac:chgData name="Samina Nazir (2215433)" userId="4696eb13-f03f-42f0-b83f-88bce1b22291" providerId="ADAL" clId="{B8F1E869-B7B5-46E8-9CA3-2EC44CCC880D}" dt="2023-02-17T22:37:45.475" v="8297" actId="478"/>
          <ac:picMkLst>
            <pc:docMk/>
            <pc:sldMk cId="2935963329" sldId="262"/>
            <ac:picMk id="3" creationId="{02443488-8E42-603E-5432-84497E2819AB}"/>
          </ac:picMkLst>
        </pc:picChg>
        <pc:picChg chg="add mod">
          <ac:chgData name="Samina Nazir (2215433)" userId="4696eb13-f03f-42f0-b83f-88bce1b22291" providerId="ADAL" clId="{B8F1E869-B7B5-46E8-9CA3-2EC44CCC880D}" dt="2023-02-02T22:34:51.595" v="1826" actId="1076"/>
          <ac:picMkLst>
            <pc:docMk/>
            <pc:sldMk cId="2935963329" sldId="262"/>
            <ac:picMk id="4" creationId="{10D1F4E7-7DFA-B974-638E-D86B37F82755}"/>
          </ac:picMkLst>
        </pc:picChg>
        <pc:picChg chg="add del mod">
          <ac:chgData name="Samina Nazir (2215433)" userId="4696eb13-f03f-42f0-b83f-88bce1b22291" providerId="ADAL" clId="{B8F1E869-B7B5-46E8-9CA3-2EC44CCC880D}" dt="2023-02-17T23:30:31.238" v="8559" actId="478"/>
          <ac:picMkLst>
            <pc:docMk/>
            <pc:sldMk cId="2935963329" sldId="262"/>
            <ac:picMk id="5" creationId="{FB977FC1-46B0-B806-1E41-AADF64421C30}"/>
          </ac:picMkLst>
        </pc:picChg>
        <pc:picChg chg="add mod">
          <ac:chgData name="Samina Nazir (2215433)" userId="4696eb13-f03f-42f0-b83f-88bce1b22291" providerId="ADAL" clId="{B8F1E869-B7B5-46E8-9CA3-2EC44CCC880D}" dt="2023-02-17T23:30:41.271" v="8561" actId="1076"/>
          <ac:picMkLst>
            <pc:docMk/>
            <pc:sldMk cId="2935963329" sldId="262"/>
            <ac:picMk id="6" creationId="{2B4B738F-E768-6FA6-9B2C-A56DCADE86B2}"/>
          </ac:picMkLst>
        </pc:picChg>
        <pc:cxnChg chg="add del mod">
          <ac:chgData name="Samina Nazir (2215433)" userId="4696eb13-f03f-42f0-b83f-88bce1b22291" providerId="ADAL" clId="{B8F1E869-B7B5-46E8-9CA3-2EC44CCC880D}" dt="2023-02-17T23:20:21.341" v="8499" actId="478"/>
          <ac:cxnSpMkLst>
            <pc:docMk/>
            <pc:sldMk cId="2935963329" sldId="262"/>
            <ac:cxnSpMk id="4" creationId="{88EF5780-EF38-7822-201B-8AE134BAF4E0}"/>
          </ac:cxnSpMkLst>
        </pc:cxnChg>
      </pc:sldChg>
      <pc:sldChg chg="addSp delSp modSp new mod ord setBg modAnim delDesignElem">
        <pc:chgData name="Samina Nazir (2215433)" userId="4696eb13-f03f-42f0-b83f-88bce1b22291" providerId="ADAL" clId="{B8F1E869-B7B5-46E8-9CA3-2EC44CCC880D}" dt="2023-02-17T23:32:32.366" v="8573" actId="1076"/>
        <pc:sldMkLst>
          <pc:docMk/>
          <pc:sldMk cId="2741601261" sldId="263"/>
        </pc:sldMkLst>
        <pc:spChg chg="add mod">
          <ac:chgData name="Samina Nazir (2215433)" userId="4696eb13-f03f-42f0-b83f-88bce1b22291" providerId="ADAL" clId="{B8F1E869-B7B5-46E8-9CA3-2EC44CCC880D}" dt="2023-02-17T23:32:32.366" v="8573" actId="1076"/>
          <ac:spMkLst>
            <pc:docMk/>
            <pc:sldMk cId="2741601261" sldId="263"/>
            <ac:spMk id="2" creationId="{53E2D217-0415-A60A-E1F3-90C03865C0BE}"/>
          </ac:spMkLst>
        </pc:spChg>
        <pc:spChg chg="add del mod">
          <ac:chgData name="Samina Nazir (2215433)" userId="4696eb13-f03f-42f0-b83f-88bce1b22291" providerId="ADAL" clId="{B8F1E869-B7B5-46E8-9CA3-2EC44CCC880D}" dt="2023-02-02T21:54:45.342" v="1505"/>
          <ac:spMkLst>
            <pc:docMk/>
            <pc:sldMk cId="2741601261" sldId="263"/>
            <ac:spMk id="3" creationId="{E820E5C2-3993-A148-45C1-C21682FF3AB7}"/>
          </ac:spMkLst>
        </pc:spChg>
        <pc:spChg chg="add del mod">
          <ac:chgData name="Samina Nazir (2215433)" userId="4696eb13-f03f-42f0-b83f-88bce1b22291" providerId="ADAL" clId="{B8F1E869-B7B5-46E8-9CA3-2EC44CCC880D}" dt="2023-02-17T23:21:29.068" v="8502" actId="478"/>
          <ac:spMkLst>
            <pc:docMk/>
            <pc:sldMk cId="2741601261" sldId="263"/>
            <ac:spMk id="4" creationId="{387014B1-798F-0243-0879-07CD53C26DB2}"/>
          </ac:spMkLst>
        </pc:spChg>
        <pc:spChg chg="add del">
          <ac:chgData name="Samina Nazir (2215433)" userId="4696eb13-f03f-42f0-b83f-88bce1b22291" providerId="ADAL" clId="{B8F1E869-B7B5-46E8-9CA3-2EC44CCC880D}" dt="2023-02-02T21:52:23.824" v="1461" actId="26606"/>
          <ac:spMkLst>
            <pc:docMk/>
            <pc:sldMk cId="2741601261" sldId="263"/>
            <ac:spMk id="4" creationId="{7BDAC5B6-20CE-447F-8BA1-F2274AC7AE5B}"/>
          </ac:spMkLst>
        </pc:spChg>
        <pc:spChg chg="add del mod">
          <ac:chgData name="Samina Nazir (2215433)" userId="4696eb13-f03f-42f0-b83f-88bce1b22291" providerId="ADAL" clId="{B8F1E869-B7B5-46E8-9CA3-2EC44CCC880D}" dt="2023-02-17T23:22:39.131" v="8509" actId="478"/>
          <ac:spMkLst>
            <pc:docMk/>
            <pc:sldMk cId="2741601261" sldId="263"/>
            <ac:spMk id="5" creationId="{7A805FF9-ED50-8BD6-D8A5-2391DDE12172}"/>
          </ac:spMkLst>
        </pc:spChg>
        <pc:spChg chg="add del mod">
          <ac:chgData name="Samina Nazir (2215433)" userId="4696eb13-f03f-42f0-b83f-88bce1b22291" providerId="ADAL" clId="{B8F1E869-B7B5-46E8-9CA3-2EC44CCC880D}" dt="2023-02-02T21:58:52.758" v="1604"/>
          <ac:spMkLst>
            <pc:docMk/>
            <pc:sldMk cId="2741601261" sldId="263"/>
            <ac:spMk id="6" creationId="{4CFF2DB4-79DD-F8D6-F3A2-F95E1AC2FD6D}"/>
          </ac:spMkLst>
        </pc:spChg>
        <pc:spChg chg="add mod">
          <ac:chgData name="Samina Nazir (2215433)" userId="4696eb13-f03f-42f0-b83f-88bce1b22291" providerId="ADAL" clId="{B8F1E869-B7B5-46E8-9CA3-2EC44CCC880D}" dt="2023-02-17T23:23:55.121" v="8516" actId="115"/>
          <ac:spMkLst>
            <pc:docMk/>
            <pc:sldMk cId="2741601261" sldId="263"/>
            <ac:spMk id="6" creationId="{67F189BB-3F9A-A2DB-43D7-A42CE362DB20}"/>
          </ac:spMkLst>
        </pc:spChg>
        <pc:spChg chg="add del">
          <ac:chgData name="Samina Nazir (2215433)" userId="4696eb13-f03f-42f0-b83f-88bce1b22291" providerId="ADAL" clId="{B8F1E869-B7B5-46E8-9CA3-2EC44CCC880D}" dt="2023-02-02T21:51:52.067" v="1455" actId="26606"/>
          <ac:spMkLst>
            <pc:docMk/>
            <pc:sldMk cId="2741601261" sldId="263"/>
            <ac:spMk id="7" creationId="{B670DBD5-770C-4383-9F54-5B86E86BD5BB}"/>
          </ac:spMkLst>
        </pc:spChg>
        <pc:spChg chg="add del mod">
          <ac:chgData name="Samina Nazir (2215433)" userId="4696eb13-f03f-42f0-b83f-88bce1b22291" providerId="ADAL" clId="{B8F1E869-B7B5-46E8-9CA3-2EC44CCC880D}" dt="2023-02-02T21:59:20.033" v="1610"/>
          <ac:spMkLst>
            <pc:docMk/>
            <pc:sldMk cId="2741601261" sldId="263"/>
            <ac:spMk id="8" creationId="{FEAC3182-0984-A491-D63E-8A5AEF9CF18E}"/>
          </ac:spMkLst>
        </pc:spChg>
        <pc:spChg chg="add del">
          <ac:chgData name="Samina Nazir (2215433)" userId="4696eb13-f03f-42f0-b83f-88bce1b22291" providerId="ADAL" clId="{B8F1E869-B7B5-46E8-9CA3-2EC44CCC880D}" dt="2023-02-02T21:52:23.824" v="1461" actId="26606"/>
          <ac:spMkLst>
            <pc:docMk/>
            <pc:sldMk cId="2741601261" sldId="263"/>
            <ac:spMk id="9" creationId="{D1D22B31-BF8F-446B-9009-8A251FB177CB}"/>
          </ac:spMkLst>
        </pc:spChg>
        <pc:spChg chg="add del mod">
          <ac:chgData name="Samina Nazir (2215433)" userId="4696eb13-f03f-42f0-b83f-88bce1b22291" providerId="ADAL" clId="{B8F1E869-B7B5-46E8-9CA3-2EC44CCC880D}" dt="2023-02-02T22:48:53.716" v="1981" actId="26606"/>
          <ac:spMkLst>
            <pc:docMk/>
            <pc:sldMk cId="2741601261" sldId="263"/>
            <ac:spMk id="10" creationId="{3CBEA217-2084-FE20-3819-E9997BD7E1E6}"/>
          </ac:spMkLst>
        </pc:spChg>
        <pc:spChg chg="add del">
          <ac:chgData name="Samina Nazir (2215433)" userId="4696eb13-f03f-42f0-b83f-88bce1b22291" providerId="ADAL" clId="{B8F1E869-B7B5-46E8-9CA3-2EC44CCC880D}" dt="2023-02-02T21:52:23.807" v="1460" actId="26606"/>
          <ac:spMkLst>
            <pc:docMk/>
            <pc:sldMk cId="2741601261" sldId="263"/>
            <ac:spMk id="14" creationId="{C6B298B9-AA3F-4E48-9ADE-DD1A49F40A94}"/>
          </ac:spMkLst>
        </pc:spChg>
        <pc:spChg chg="add del">
          <ac:chgData name="Samina Nazir (2215433)" userId="4696eb13-f03f-42f0-b83f-88bce1b22291" providerId="ADAL" clId="{B8F1E869-B7B5-46E8-9CA3-2EC44CCC880D}" dt="2023-02-02T22:48:40.667" v="1972" actId="26606"/>
          <ac:spMkLst>
            <pc:docMk/>
            <pc:sldMk cId="2741601261" sldId="263"/>
            <ac:spMk id="15" creationId="{9CE0A68D-28EF-49D9-B84B-5DAB38714976}"/>
          </ac:spMkLst>
        </pc:spChg>
        <pc:spChg chg="add del">
          <ac:chgData name="Samina Nazir (2215433)" userId="4696eb13-f03f-42f0-b83f-88bce1b22291" providerId="ADAL" clId="{B8F1E869-B7B5-46E8-9CA3-2EC44CCC880D}" dt="2023-02-02T21:52:23.807" v="1460" actId="26606"/>
          <ac:spMkLst>
            <pc:docMk/>
            <pc:sldMk cId="2741601261" sldId="263"/>
            <ac:spMk id="16" creationId="{78A6362C-DAA2-46F0-8F9D-238EA1E6FD27}"/>
          </ac:spMkLst>
        </pc:spChg>
        <pc:spChg chg="add del">
          <ac:chgData name="Samina Nazir (2215433)" userId="4696eb13-f03f-42f0-b83f-88bce1b22291" providerId="ADAL" clId="{B8F1E869-B7B5-46E8-9CA3-2EC44CCC880D}" dt="2023-02-02T22:48:40.667" v="1972" actId="26606"/>
          <ac:spMkLst>
            <pc:docMk/>
            <pc:sldMk cId="2741601261" sldId="263"/>
            <ac:spMk id="17" creationId="{1FA0C3DC-24DE-44E3-9D41-CAA5F3B20751}"/>
          </ac:spMkLst>
        </pc:spChg>
        <pc:spChg chg="add del">
          <ac:chgData name="Samina Nazir (2215433)" userId="4696eb13-f03f-42f0-b83f-88bce1b22291" providerId="ADAL" clId="{B8F1E869-B7B5-46E8-9CA3-2EC44CCC880D}" dt="2023-02-02T21:52:38.975" v="1462" actId="26606"/>
          <ac:spMkLst>
            <pc:docMk/>
            <pc:sldMk cId="2741601261" sldId="263"/>
            <ac:spMk id="18" creationId="{7BDAC5B6-20CE-447F-8BA1-F2274AC7AE5B}"/>
          </ac:spMkLst>
        </pc:spChg>
        <pc:spChg chg="add del">
          <ac:chgData name="Samina Nazir (2215433)" userId="4696eb13-f03f-42f0-b83f-88bce1b22291" providerId="ADAL" clId="{B8F1E869-B7B5-46E8-9CA3-2EC44CCC880D}" dt="2023-02-02T21:52:38.975" v="1462" actId="26606"/>
          <ac:spMkLst>
            <pc:docMk/>
            <pc:sldMk cId="2741601261" sldId="263"/>
            <ac:spMk id="19" creationId="{D1D22B31-BF8F-446B-9009-8A251FB177CB}"/>
          </ac:spMkLst>
        </pc:spChg>
        <pc:spChg chg="add del">
          <ac:chgData name="Samina Nazir (2215433)" userId="4696eb13-f03f-42f0-b83f-88bce1b22291" providerId="ADAL" clId="{B8F1E869-B7B5-46E8-9CA3-2EC44CCC880D}" dt="2023-02-02T22:42:47.243" v="1926"/>
          <ac:spMkLst>
            <pc:docMk/>
            <pc:sldMk cId="2741601261" sldId="263"/>
            <ac:spMk id="24" creationId="{7742A528-B5BC-48B8-92DE-9C2B44451A96}"/>
          </ac:spMkLst>
        </pc:spChg>
        <pc:spChg chg="add del">
          <ac:chgData name="Samina Nazir (2215433)" userId="4696eb13-f03f-42f0-b83f-88bce1b22291" providerId="ADAL" clId="{B8F1E869-B7B5-46E8-9CA3-2EC44CCC880D}" dt="2023-02-02T22:38:01.923" v="1847" actId="26606"/>
          <ac:spMkLst>
            <pc:docMk/>
            <pc:sldMk cId="2741601261" sldId="263"/>
            <ac:spMk id="29" creationId="{79BB35BC-D5C2-4C8B-A22A-A71E6191913B}"/>
          </ac:spMkLst>
        </pc:spChg>
        <pc:spChg chg="add del">
          <ac:chgData name="Samina Nazir (2215433)" userId="4696eb13-f03f-42f0-b83f-88bce1b22291" providerId="ADAL" clId="{B8F1E869-B7B5-46E8-9CA3-2EC44CCC880D}" dt="2023-02-02T22:38:04.691" v="1849" actId="26606"/>
          <ac:spMkLst>
            <pc:docMk/>
            <pc:sldMk cId="2741601261" sldId="263"/>
            <ac:spMk id="34" creationId="{43B6B5C9-BE23-4C39-92DF-62F5C1B96202}"/>
          </ac:spMkLst>
        </pc:spChg>
        <pc:spChg chg="add del">
          <ac:chgData name="Samina Nazir (2215433)" userId="4696eb13-f03f-42f0-b83f-88bce1b22291" providerId="ADAL" clId="{B8F1E869-B7B5-46E8-9CA3-2EC44CCC880D}" dt="2023-02-02T22:38:57.083" v="1863" actId="26606"/>
          <ac:spMkLst>
            <pc:docMk/>
            <pc:sldMk cId="2741601261" sldId="263"/>
            <ac:spMk id="36" creationId="{F13C74B1-5B17-4795-BED0-7140497B445A}"/>
          </ac:spMkLst>
        </pc:spChg>
        <pc:spChg chg="add del">
          <ac:chgData name="Samina Nazir (2215433)" userId="4696eb13-f03f-42f0-b83f-88bce1b22291" providerId="ADAL" clId="{B8F1E869-B7B5-46E8-9CA3-2EC44CCC880D}" dt="2023-02-02T22:38:57.083" v="1863" actId="26606"/>
          <ac:spMkLst>
            <pc:docMk/>
            <pc:sldMk cId="2741601261" sldId="263"/>
            <ac:spMk id="37" creationId="{D4974D33-8DC5-464E-8C6D-BE58F0669C17}"/>
          </ac:spMkLst>
        </pc:spChg>
        <pc:spChg chg="add del">
          <ac:chgData name="Samina Nazir (2215433)" userId="4696eb13-f03f-42f0-b83f-88bce1b22291" providerId="ADAL" clId="{B8F1E869-B7B5-46E8-9CA3-2EC44CCC880D}" dt="2023-02-16T19:40:18.603" v="4656" actId="26606"/>
          <ac:spMkLst>
            <pc:docMk/>
            <pc:sldMk cId="2741601261" sldId="263"/>
            <ac:spMk id="62" creationId="{6C4028FD-8BAA-4A19-BFDE-594D991B7552}"/>
          </ac:spMkLst>
        </pc:spChg>
        <pc:spChg chg="add del">
          <ac:chgData name="Samina Nazir (2215433)" userId="4696eb13-f03f-42f0-b83f-88bce1b22291" providerId="ADAL" clId="{B8F1E869-B7B5-46E8-9CA3-2EC44CCC880D}" dt="2023-02-16T19:40:10.278" v="4651" actId="26606"/>
          <ac:spMkLst>
            <pc:docMk/>
            <pc:sldMk cId="2741601261" sldId="263"/>
            <ac:spMk id="64" creationId="{081EA652-8C6A-4E69-BEB9-170809474553}"/>
          </ac:spMkLst>
        </pc:spChg>
        <pc:spChg chg="add del">
          <ac:chgData name="Samina Nazir (2215433)" userId="4696eb13-f03f-42f0-b83f-88bce1b22291" providerId="ADAL" clId="{B8F1E869-B7B5-46E8-9CA3-2EC44CCC880D}" dt="2023-02-16T19:40:10.278" v="4651" actId="26606"/>
          <ac:spMkLst>
            <pc:docMk/>
            <pc:sldMk cId="2741601261" sldId="263"/>
            <ac:spMk id="65" creationId="{A4026A73-1F7F-49F2-B319-8CA3B3D53269}"/>
          </ac:spMkLst>
        </pc:spChg>
        <pc:spChg chg="add del">
          <ac:chgData name="Samina Nazir (2215433)" userId="4696eb13-f03f-42f0-b83f-88bce1b22291" providerId="ADAL" clId="{B8F1E869-B7B5-46E8-9CA3-2EC44CCC880D}" dt="2023-02-16T19:40:10.278" v="4651" actId="26606"/>
          <ac:spMkLst>
            <pc:docMk/>
            <pc:sldMk cId="2741601261" sldId="263"/>
            <ac:spMk id="66" creationId="{5298780A-33B9-4EA2-8F67-DE68AD62841B}"/>
          </ac:spMkLst>
        </pc:spChg>
        <pc:spChg chg="add del">
          <ac:chgData name="Samina Nazir (2215433)" userId="4696eb13-f03f-42f0-b83f-88bce1b22291" providerId="ADAL" clId="{B8F1E869-B7B5-46E8-9CA3-2EC44CCC880D}" dt="2023-02-16T19:38:39.730" v="4636" actId="26606"/>
          <ac:spMkLst>
            <pc:docMk/>
            <pc:sldMk cId="2741601261" sldId="263"/>
            <ac:spMk id="67" creationId="{BACC6370-2D7E-4714-9D71-7542949D7D5D}"/>
          </ac:spMkLst>
        </pc:spChg>
        <pc:spChg chg="add del">
          <ac:chgData name="Samina Nazir (2215433)" userId="4696eb13-f03f-42f0-b83f-88bce1b22291" providerId="ADAL" clId="{B8F1E869-B7B5-46E8-9CA3-2EC44CCC880D}" dt="2023-02-16T19:40:10.278" v="4651" actId="26606"/>
          <ac:spMkLst>
            <pc:docMk/>
            <pc:sldMk cId="2741601261" sldId="263"/>
            <ac:spMk id="68" creationId="{7F488E8B-4E1E-4402-8935-D4E6C02615C7}"/>
          </ac:spMkLst>
        </pc:spChg>
        <pc:spChg chg="add del">
          <ac:chgData name="Samina Nazir (2215433)" userId="4696eb13-f03f-42f0-b83f-88bce1b22291" providerId="ADAL" clId="{B8F1E869-B7B5-46E8-9CA3-2EC44CCC880D}" dt="2023-02-16T19:38:39.730" v="4636" actId="26606"/>
          <ac:spMkLst>
            <pc:docMk/>
            <pc:sldMk cId="2741601261" sldId="263"/>
            <ac:spMk id="69" creationId="{F68B3F68-107C-434F-AA38-110D5EA91B85}"/>
          </ac:spMkLst>
        </pc:spChg>
        <pc:spChg chg="add del">
          <ac:chgData name="Samina Nazir (2215433)" userId="4696eb13-f03f-42f0-b83f-88bce1b22291" providerId="ADAL" clId="{B8F1E869-B7B5-46E8-9CA3-2EC44CCC880D}" dt="2023-02-16T19:38:39.730" v="4636" actId="26606"/>
          <ac:spMkLst>
            <pc:docMk/>
            <pc:sldMk cId="2741601261" sldId="263"/>
            <ac:spMk id="71" creationId="{AAD0DBB9-1A4B-4391-81D4-CB19F9AB918A}"/>
          </ac:spMkLst>
        </pc:spChg>
        <pc:spChg chg="add del">
          <ac:chgData name="Samina Nazir (2215433)" userId="4696eb13-f03f-42f0-b83f-88bce1b22291" providerId="ADAL" clId="{B8F1E869-B7B5-46E8-9CA3-2EC44CCC880D}" dt="2023-02-16T19:38:39.730" v="4636" actId="26606"/>
          <ac:spMkLst>
            <pc:docMk/>
            <pc:sldMk cId="2741601261" sldId="263"/>
            <ac:spMk id="73" creationId="{063BBA22-50EA-4C4D-BE05-F1CE4E63AA56}"/>
          </ac:spMkLst>
        </pc:spChg>
        <pc:spChg chg="add del">
          <ac:chgData name="Samina Nazir (2215433)" userId="4696eb13-f03f-42f0-b83f-88bce1b22291" providerId="ADAL" clId="{B8F1E869-B7B5-46E8-9CA3-2EC44CCC880D}" dt="2023-02-16T19:40:13.643" v="4653" actId="26606"/>
          <ac:spMkLst>
            <pc:docMk/>
            <pc:sldMk cId="2741601261" sldId="263"/>
            <ac:spMk id="77" creationId="{6C4028FD-8BAA-4A19-BFDE-594D991B7552}"/>
          </ac:spMkLst>
        </pc:spChg>
        <pc:spChg chg="add del">
          <ac:chgData name="Samina Nazir (2215433)" userId="4696eb13-f03f-42f0-b83f-88bce1b22291" providerId="ADAL" clId="{B8F1E869-B7B5-46E8-9CA3-2EC44CCC880D}" dt="2023-02-16T19:40:18.529" v="4655" actId="26606"/>
          <ac:spMkLst>
            <pc:docMk/>
            <pc:sldMk cId="2741601261" sldId="263"/>
            <ac:spMk id="79" creationId="{6C4028FD-8BAA-4A19-BFDE-594D991B7552}"/>
          </ac:spMkLst>
        </pc:spChg>
        <pc:spChg chg="add">
          <ac:chgData name="Samina Nazir (2215433)" userId="4696eb13-f03f-42f0-b83f-88bce1b22291" providerId="ADAL" clId="{B8F1E869-B7B5-46E8-9CA3-2EC44CCC880D}" dt="2023-02-16T19:40:18.603" v="4656" actId="26606"/>
          <ac:spMkLst>
            <pc:docMk/>
            <pc:sldMk cId="2741601261" sldId="263"/>
            <ac:spMk id="81" creationId="{6C4028FD-8BAA-4A19-BFDE-594D991B7552}"/>
          </ac:spMkLst>
        </pc:spChg>
        <pc:grpChg chg="add del">
          <ac:chgData name="Samina Nazir (2215433)" userId="4696eb13-f03f-42f0-b83f-88bce1b22291" providerId="ADAL" clId="{B8F1E869-B7B5-46E8-9CA3-2EC44CCC880D}" dt="2023-02-02T22:38:04.691" v="1849" actId="26606"/>
          <ac:grpSpMkLst>
            <pc:docMk/>
            <pc:sldMk cId="2741601261" sldId="263"/>
            <ac:grpSpMk id="31" creationId="{4933887F-5725-499E-8BC5-19BEFD54DB80}"/>
          </ac:grpSpMkLst>
        </pc:grpChg>
        <pc:graphicFrameChg chg="add del">
          <ac:chgData name="Samina Nazir (2215433)" userId="4696eb13-f03f-42f0-b83f-88bce1b22291" providerId="ADAL" clId="{B8F1E869-B7B5-46E8-9CA3-2EC44CCC880D}" dt="2023-02-02T22:48:44.754" v="1974" actId="26606"/>
          <ac:graphicFrameMkLst>
            <pc:docMk/>
            <pc:sldMk cId="2741601261" sldId="263"/>
            <ac:graphicFrameMk id="12" creationId="{DD284AA1-E317-7345-6E09-678DA45D42C8}"/>
          </ac:graphicFrameMkLst>
        </pc:graphicFrameChg>
        <pc:graphicFrameChg chg="add del">
          <ac:chgData name="Samina Nazir (2215433)" userId="4696eb13-f03f-42f0-b83f-88bce1b22291" providerId="ADAL" clId="{B8F1E869-B7B5-46E8-9CA3-2EC44CCC880D}" dt="2023-02-02T22:48:47.859" v="1976" actId="26606"/>
          <ac:graphicFrameMkLst>
            <pc:docMk/>
            <pc:sldMk cId="2741601261" sldId="263"/>
            <ac:graphicFrameMk id="20" creationId="{3DC056C3-8CC6-2F06-FF4B-E1E27E48F99F}"/>
          </ac:graphicFrameMkLst>
        </pc:graphicFrameChg>
        <pc:graphicFrameChg chg="add del">
          <ac:chgData name="Samina Nazir (2215433)" userId="4696eb13-f03f-42f0-b83f-88bce1b22291" providerId="ADAL" clId="{B8F1E869-B7B5-46E8-9CA3-2EC44CCC880D}" dt="2023-02-02T22:48:50.094" v="1978" actId="26606"/>
          <ac:graphicFrameMkLst>
            <pc:docMk/>
            <pc:sldMk cId="2741601261" sldId="263"/>
            <ac:graphicFrameMk id="22" creationId="{F33C0629-69A9-2767-BE28-5E7E9E88A53D}"/>
          </ac:graphicFrameMkLst>
        </pc:graphicFrameChg>
        <pc:graphicFrameChg chg="add del">
          <ac:chgData name="Samina Nazir (2215433)" userId="4696eb13-f03f-42f0-b83f-88bce1b22291" providerId="ADAL" clId="{B8F1E869-B7B5-46E8-9CA3-2EC44CCC880D}" dt="2023-02-02T22:48:53.701" v="1980" actId="26606"/>
          <ac:graphicFrameMkLst>
            <pc:docMk/>
            <pc:sldMk cId="2741601261" sldId="263"/>
            <ac:graphicFrameMk id="25" creationId="{498A0268-6641-F1A2-F57D-FDD533B894A6}"/>
          </ac:graphicFrameMkLst>
        </pc:graphicFrameChg>
        <pc:graphicFrameChg chg="add mod modGraphic">
          <ac:chgData name="Samina Nazir (2215433)" userId="4696eb13-f03f-42f0-b83f-88bce1b22291" providerId="ADAL" clId="{B8F1E869-B7B5-46E8-9CA3-2EC44CCC880D}" dt="2023-02-17T23:18:22.362" v="8493" actId="20577"/>
          <ac:graphicFrameMkLst>
            <pc:docMk/>
            <pc:sldMk cId="2741601261" sldId="263"/>
            <ac:graphicFrameMk id="27" creationId="{3DC056C3-8CC6-2F06-FF4B-E1E27E48F99F}"/>
          </ac:graphicFrameMkLst>
        </pc:graphicFrameChg>
        <pc:picChg chg="add mod ord">
          <ac:chgData name="Samina Nazir (2215433)" userId="4696eb13-f03f-42f0-b83f-88bce1b22291" providerId="ADAL" clId="{B8F1E869-B7B5-46E8-9CA3-2EC44CCC880D}" dt="2023-02-02T22:48:40.667" v="1972" actId="26606"/>
          <ac:picMkLst>
            <pc:docMk/>
            <pc:sldMk cId="2741601261" sldId="263"/>
            <ac:picMk id="2" creationId="{602A2265-4E6B-00DE-F98B-5D16B49426F7}"/>
          </ac:picMkLst>
        </pc:picChg>
        <pc:cxnChg chg="add del mod">
          <ac:chgData name="Samina Nazir (2215433)" userId="4696eb13-f03f-42f0-b83f-88bce1b22291" providerId="ADAL" clId="{B8F1E869-B7B5-46E8-9CA3-2EC44CCC880D}" dt="2023-02-17T23:16:07.498" v="8485" actId="478"/>
          <ac:cxnSpMkLst>
            <pc:docMk/>
            <pc:sldMk cId="2741601261" sldId="263"/>
            <ac:cxnSpMk id="3" creationId="{7E7F7FFA-A2C8-F35B-2752-8298A9AAC660}"/>
          </ac:cxnSpMkLst>
        </pc:cxnChg>
        <pc:cxnChg chg="add del">
          <ac:chgData name="Samina Nazir (2215433)" userId="4696eb13-f03f-42f0-b83f-88bce1b22291" providerId="ADAL" clId="{B8F1E869-B7B5-46E8-9CA3-2EC44CCC880D}" dt="2023-02-16T19:40:10.278" v="4651" actId="26606"/>
          <ac:cxnSpMkLst>
            <pc:docMk/>
            <pc:sldMk cId="2741601261" sldId="263"/>
            <ac:cxnSpMk id="75" creationId="{23AAC9B5-8015-485C-ACF9-A750390E9A56}"/>
          </ac:cxnSpMkLst>
        </pc:cxnChg>
      </pc:sldChg>
      <pc:sldChg chg="addSp delSp modSp new mod setBg">
        <pc:chgData name="Samina Nazir (2215433)" userId="4696eb13-f03f-42f0-b83f-88bce1b22291" providerId="ADAL" clId="{B8F1E869-B7B5-46E8-9CA3-2EC44CCC880D}" dt="2023-02-17T23:10:11.120" v="8459" actId="1076"/>
        <pc:sldMkLst>
          <pc:docMk/>
          <pc:sldMk cId="2568026837" sldId="264"/>
        </pc:sldMkLst>
        <pc:spChg chg="mod">
          <ac:chgData name="Samina Nazir (2215433)" userId="4696eb13-f03f-42f0-b83f-88bce1b22291" providerId="ADAL" clId="{B8F1E869-B7B5-46E8-9CA3-2EC44CCC880D}" dt="2023-02-16T23:16:38.665" v="5554" actId="207"/>
          <ac:spMkLst>
            <pc:docMk/>
            <pc:sldMk cId="2568026837" sldId="264"/>
            <ac:spMk id="2" creationId="{AEB8DDAA-73D4-BE5D-1FDC-895FBE580FE2}"/>
          </ac:spMkLst>
        </pc:spChg>
        <pc:spChg chg="add del">
          <ac:chgData name="Samina Nazir (2215433)" userId="4696eb13-f03f-42f0-b83f-88bce1b22291" providerId="ADAL" clId="{B8F1E869-B7B5-46E8-9CA3-2EC44CCC880D}" dt="2023-02-02T22:47:01.920" v="1970" actId="26606"/>
          <ac:spMkLst>
            <pc:docMk/>
            <pc:sldMk cId="2568026837" sldId="264"/>
            <ac:spMk id="3" creationId="{CF48AA22-3CC0-979B-13BD-A2F531D6FB49}"/>
          </ac:spMkLst>
        </pc:spChg>
        <pc:spChg chg="add del mod">
          <ac:chgData name="Samina Nazir (2215433)" userId="4696eb13-f03f-42f0-b83f-88bce1b22291" providerId="ADAL" clId="{B8F1E869-B7B5-46E8-9CA3-2EC44CCC880D}" dt="2023-02-03T00:26:03.704" v="2827" actId="20577"/>
          <ac:spMkLst>
            <pc:docMk/>
            <pc:sldMk cId="2568026837" sldId="264"/>
            <ac:spMk id="4" creationId="{0785186D-F0C4-D211-47D7-72E0204C4750}"/>
          </ac:spMkLst>
        </pc:spChg>
        <pc:spChg chg="add mod">
          <ac:chgData name="Samina Nazir (2215433)" userId="4696eb13-f03f-42f0-b83f-88bce1b22291" providerId="ADAL" clId="{B8F1E869-B7B5-46E8-9CA3-2EC44CCC880D}" dt="2023-02-16T23:17:14.681" v="5555" actId="255"/>
          <ac:spMkLst>
            <pc:docMk/>
            <pc:sldMk cId="2568026837" sldId="264"/>
            <ac:spMk id="5" creationId="{DD8406BC-FEE7-3931-9933-B497DBCDF829}"/>
          </ac:spMkLst>
        </pc:spChg>
        <pc:spChg chg="add del mod">
          <ac:chgData name="Samina Nazir (2215433)" userId="4696eb13-f03f-42f0-b83f-88bce1b22291" providerId="ADAL" clId="{B8F1E869-B7B5-46E8-9CA3-2EC44CCC880D}" dt="2023-02-03T00:00:32.840" v="2436" actId="21"/>
          <ac:spMkLst>
            <pc:docMk/>
            <pc:sldMk cId="2568026837" sldId="264"/>
            <ac:spMk id="6" creationId="{97C1C133-C7EE-E43F-A31F-399AE195897B}"/>
          </ac:spMkLst>
        </pc:spChg>
        <pc:spChg chg="add del mod">
          <ac:chgData name="Samina Nazir (2215433)" userId="4696eb13-f03f-42f0-b83f-88bce1b22291" providerId="ADAL" clId="{B8F1E869-B7B5-46E8-9CA3-2EC44CCC880D}" dt="2023-02-03T00:09:37.519" v="2617" actId="21"/>
          <ac:spMkLst>
            <pc:docMk/>
            <pc:sldMk cId="2568026837" sldId="264"/>
            <ac:spMk id="7" creationId="{58559B10-F38E-E7DD-7796-7DB0626C69F6}"/>
          </ac:spMkLst>
        </pc:spChg>
        <pc:spChg chg="add del mod">
          <ac:chgData name="Samina Nazir (2215433)" userId="4696eb13-f03f-42f0-b83f-88bce1b22291" providerId="ADAL" clId="{B8F1E869-B7B5-46E8-9CA3-2EC44CCC880D}" dt="2023-02-03T00:10:21.260" v="2638" actId="21"/>
          <ac:spMkLst>
            <pc:docMk/>
            <pc:sldMk cId="2568026837" sldId="264"/>
            <ac:spMk id="8" creationId="{2E213895-7D8E-3DFB-4829-2D05D38C9A9E}"/>
          </ac:spMkLst>
        </pc:spChg>
        <pc:spChg chg="add del mod">
          <ac:chgData name="Samina Nazir (2215433)" userId="4696eb13-f03f-42f0-b83f-88bce1b22291" providerId="ADAL" clId="{B8F1E869-B7B5-46E8-9CA3-2EC44CCC880D}" dt="2023-02-16T23:13:24.655" v="5535" actId="21"/>
          <ac:spMkLst>
            <pc:docMk/>
            <pc:sldMk cId="2568026837" sldId="264"/>
            <ac:spMk id="8" creationId="{9315638D-CB82-2ABC-922B-1FC65AC3A263}"/>
          </ac:spMkLst>
        </pc:spChg>
        <pc:spChg chg="add del">
          <ac:chgData name="Samina Nazir (2215433)" userId="4696eb13-f03f-42f0-b83f-88bce1b22291" providerId="ADAL" clId="{B8F1E869-B7B5-46E8-9CA3-2EC44CCC880D}" dt="2023-02-02T22:46:33.952" v="1959" actId="26606"/>
          <ac:spMkLst>
            <pc:docMk/>
            <pc:sldMk cId="2568026837" sldId="264"/>
            <ac:spMk id="9" creationId="{100EDD19-6802-4EC3-95CE-CFFAB042CFD6}"/>
          </ac:spMkLst>
        </pc:spChg>
        <pc:spChg chg="add mod">
          <ac:chgData name="Samina Nazir (2215433)" userId="4696eb13-f03f-42f0-b83f-88bce1b22291" providerId="ADAL" clId="{B8F1E869-B7B5-46E8-9CA3-2EC44CCC880D}" dt="2023-02-03T00:16:21.975" v="2768" actId="1076"/>
          <ac:spMkLst>
            <pc:docMk/>
            <pc:sldMk cId="2568026837" sldId="264"/>
            <ac:spMk id="10" creationId="{2E291550-B232-69EA-9C39-75C02F65233A}"/>
          </ac:spMkLst>
        </pc:spChg>
        <pc:spChg chg="add del">
          <ac:chgData name="Samina Nazir (2215433)" userId="4696eb13-f03f-42f0-b83f-88bce1b22291" providerId="ADAL" clId="{B8F1E869-B7B5-46E8-9CA3-2EC44CCC880D}" dt="2023-02-02T22:46:33.952" v="1959" actId="26606"/>
          <ac:spMkLst>
            <pc:docMk/>
            <pc:sldMk cId="2568026837" sldId="264"/>
            <ac:spMk id="11" creationId="{DB17E863-922E-4C26-BD64-E8FD41D28661}"/>
          </ac:spMkLst>
        </pc:spChg>
        <pc:spChg chg="add del">
          <ac:chgData name="Samina Nazir (2215433)" userId="4696eb13-f03f-42f0-b83f-88bce1b22291" providerId="ADAL" clId="{B8F1E869-B7B5-46E8-9CA3-2EC44CCC880D}" dt="2023-02-02T22:46:37.565" v="1961" actId="26606"/>
          <ac:spMkLst>
            <pc:docMk/>
            <pc:sldMk cId="2568026837" sldId="264"/>
            <ac:spMk id="13" creationId="{5B7778FC-632E-4DCA-A7CB-0D7731CCF970}"/>
          </ac:spMkLst>
        </pc:spChg>
        <pc:spChg chg="add del">
          <ac:chgData name="Samina Nazir (2215433)" userId="4696eb13-f03f-42f0-b83f-88bce1b22291" providerId="ADAL" clId="{B8F1E869-B7B5-46E8-9CA3-2EC44CCC880D}" dt="2023-02-02T22:46:37.565" v="1961" actId="26606"/>
          <ac:spMkLst>
            <pc:docMk/>
            <pc:sldMk cId="2568026837" sldId="264"/>
            <ac:spMk id="14" creationId="{C2554CA6-288E-4202-BC52-2E5A8F0C0AED}"/>
          </ac:spMkLst>
        </pc:spChg>
        <pc:spChg chg="add del">
          <ac:chgData name="Samina Nazir (2215433)" userId="4696eb13-f03f-42f0-b83f-88bce1b22291" providerId="ADAL" clId="{B8F1E869-B7B5-46E8-9CA3-2EC44CCC880D}" dt="2023-02-02T22:46:37.565" v="1961" actId="26606"/>
          <ac:spMkLst>
            <pc:docMk/>
            <pc:sldMk cId="2568026837" sldId="264"/>
            <ac:spMk id="15" creationId="{FA23A907-97FB-4A8F-880A-DD77401C4296}"/>
          </ac:spMkLst>
        </pc:spChg>
        <pc:spChg chg="add del">
          <ac:chgData name="Samina Nazir (2215433)" userId="4696eb13-f03f-42f0-b83f-88bce1b22291" providerId="ADAL" clId="{B8F1E869-B7B5-46E8-9CA3-2EC44CCC880D}" dt="2023-02-02T22:46:37.565" v="1961" actId="26606"/>
          <ac:spMkLst>
            <pc:docMk/>
            <pc:sldMk cId="2568026837" sldId="264"/>
            <ac:spMk id="16" creationId="{B10BB131-AC8E-4A8E-A5D1-36260F720C3B}"/>
          </ac:spMkLst>
        </pc:spChg>
        <pc:spChg chg="add del">
          <ac:chgData name="Samina Nazir (2215433)" userId="4696eb13-f03f-42f0-b83f-88bce1b22291" providerId="ADAL" clId="{B8F1E869-B7B5-46E8-9CA3-2EC44CCC880D}" dt="2023-02-02T22:46:43.583" v="1963" actId="26606"/>
          <ac:spMkLst>
            <pc:docMk/>
            <pc:sldMk cId="2568026837" sldId="264"/>
            <ac:spMk id="17" creationId="{DE00DB52-3455-4E2F-867B-A6D0516E175B}"/>
          </ac:spMkLst>
        </pc:spChg>
        <pc:spChg chg="add del">
          <ac:chgData name="Samina Nazir (2215433)" userId="4696eb13-f03f-42f0-b83f-88bce1b22291" providerId="ADAL" clId="{B8F1E869-B7B5-46E8-9CA3-2EC44CCC880D}" dt="2023-02-02T22:46:43.583" v="1963" actId="26606"/>
          <ac:spMkLst>
            <pc:docMk/>
            <pc:sldMk cId="2568026837" sldId="264"/>
            <ac:spMk id="18" creationId="{46D6306C-ED4F-4AAE-B4A5-EEA6AFAD726E}"/>
          </ac:spMkLst>
        </pc:spChg>
        <pc:spChg chg="add del">
          <ac:chgData name="Samina Nazir (2215433)" userId="4696eb13-f03f-42f0-b83f-88bce1b22291" providerId="ADAL" clId="{B8F1E869-B7B5-46E8-9CA3-2EC44CCC880D}" dt="2023-02-02T22:46:43.583" v="1963" actId="26606"/>
          <ac:spMkLst>
            <pc:docMk/>
            <pc:sldMk cId="2568026837" sldId="264"/>
            <ac:spMk id="19" creationId="{9E914C83-E0D8-4953-92D5-169D28CB43AE}"/>
          </ac:spMkLst>
        </pc:spChg>
        <pc:spChg chg="add del">
          <ac:chgData name="Samina Nazir (2215433)" userId="4696eb13-f03f-42f0-b83f-88bce1b22291" providerId="ADAL" clId="{B8F1E869-B7B5-46E8-9CA3-2EC44CCC880D}" dt="2023-02-02T22:46:43.583" v="1963" actId="26606"/>
          <ac:spMkLst>
            <pc:docMk/>
            <pc:sldMk cId="2568026837" sldId="264"/>
            <ac:spMk id="20" creationId="{0EC5361D-F897-4856-B945-0455A365EB24}"/>
          </ac:spMkLst>
        </pc:spChg>
        <pc:spChg chg="add del">
          <ac:chgData name="Samina Nazir (2215433)" userId="4696eb13-f03f-42f0-b83f-88bce1b22291" providerId="ADAL" clId="{B8F1E869-B7B5-46E8-9CA3-2EC44CCC880D}" dt="2023-02-02T22:46:43.583" v="1963" actId="26606"/>
          <ac:spMkLst>
            <pc:docMk/>
            <pc:sldMk cId="2568026837" sldId="264"/>
            <ac:spMk id="21" creationId="{3512E083-F550-46AF-8490-767ECFD00CB7}"/>
          </ac:spMkLst>
        </pc:spChg>
        <pc:spChg chg="add del">
          <ac:chgData name="Samina Nazir (2215433)" userId="4696eb13-f03f-42f0-b83f-88bce1b22291" providerId="ADAL" clId="{B8F1E869-B7B5-46E8-9CA3-2EC44CCC880D}" dt="2023-02-02T22:46:43.583" v="1963" actId="26606"/>
          <ac:spMkLst>
            <pc:docMk/>
            <pc:sldMk cId="2568026837" sldId="264"/>
            <ac:spMk id="22" creationId="{4508C0C5-2268-42B5-B3C8-4D0899E05F8C}"/>
          </ac:spMkLst>
        </pc:spChg>
        <pc:spChg chg="add del">
          <ac:chgData name="Samina Nazir (2215433)" userId="4696eb13-f03f-42f0-b83f-88bce1b22291" providerId="ADAL" clId="{B8F1E869-B7B5-46E8-9CA3-2EC44CCC880D}" dt="2023-02-02T22:46:43.583" v="1963" actId="26606"/>
          <ac:spMkLst>
            <pc:docMk/>
            <pc:sldMk cId="2568026837" sldId="264"/>
            <ac:spMk id="23" creationId="{141ACBDB-38F8-4B34-8183-BD95B4E55A62}"/>
          </ac:spMkLst>
        </pc:spChg>
        <pc:spChg chg="add mod">
          <ac:chgData name="Samina Nazir (2215433)" userId="4696eb13-f03f-42f0-b83f-88bce1b22291" providerId="ADAL" clId="{B8F1E869-B7B5-46E8-9CA3-2EC44CCC880D}" dt="2023-02-03T00:16:25.896" v="2769" actId="1076"/>
          <ac:spMkLst>
            <pc:docMk/>
            <pc:sldMk cId="2568026837" sldId="264"/>
            <ac:spMk id="24" creationId="{8CDC8C6F-8135-F1CE-D25D-0D13EEBB1920}"/>
          </ac:spMkLst>
        </pc:spChg>
        <pc:spChg chg="add del">
          <ac:chgData name="Samina Nazir (2215433)" userId="4696eb13-f03f-42f0-b83f-88bce1b22291" providerId="ADAL" clId="{B8F1E869-B7B5-46E8-9CA3-2EC44CCC880D}" dt="2023-02-02T22:46:58.219" v="1965" actId="26606"/>
          <ac:spMkLst>
            <pc:docMk/>
            <pc:sldMk cId="2568026837" sldId="264"/>
            <ac:spMk id="25" creationId="{7515D20E-1AB7-4E74-9236-2B72B63D60B6}"/>
          </ac:spMkLst>
        </pc:spChg>
        <pc:spChg chg="add del">
          <ac:chgData name="Samina Nazir (2215433)" userId="4696eb13-f03f-42f0-b83f-88bce1b22291" providerId="ADAL" clId="{B8F1E869-B7B5-46E8-9CA3-2EC44CCC880D}" dt="2023-02-02T22:46:58.219" v="1965" actId="26606"/>
          <ac:spMkLst>
            <pc:docMk/>
            <pc:sldMk cId="2568026837" sldId="264"/>
            <ac:spMk id="29" creationId="{3873B707-463F-40B0-8227-E8CC6C67EB25}"/>
          </ac:spMkLst>
        </pc:spChg>
        <pc:spChg chg="add del">
          <ac:chgData name="Samina Nazir (2215433)" userId="4696eb13-f03f-42f0-b83f-88bce1b22291" providerId="ADAL" clId="{B8F1E869-B7B5-46E8-9CA3-2EC44CCC880D}" dt="2023-02-02T22:46:58.219" v="1965" actId="26606"/>
          <ac:spMkLst>
            <pc:docMk/>
            <pc:sldMk cId="2568026837" sldId="264"/>
            <ac:spMk id="30" creationId="{19C9EAEA-39D0-4B0E-A0EB-51E7B26740B1}"/>
          </ac:spMkLst>
        </pc:spChg>
        <pc:spChg chg="add del">
          <ac:chgData name="Samina Nazir (2215433)" userId="4696eb13-f03f-42f0-b83f-88bce1b22291" providerId="ADAL" clId="{B8F1E869-B7B5-46E8-9CA3-2EC44CCC880D}" dt="2023-02-03T00:08:38.075" v="2602" actId="11529"/>
          <ac:spMkLst>
            <pc:docMk/>
            <pc:sldMk cId="2568026837" sldId="264"/>
            <ac:spMk id="31" creationId="{6CAC554F-2980-A64D-5B42-0748A7D48B96}"/>
          </ac:spMkLst>
        </pc:spChg>
        <pc:spChg chg="add del">
          <ac:chgData name="Samina Nazir (2215433)" userId="4696eb13-f03f-42f0-b83f-88bce1b22291" providerId="ADAL" clId="{B8F1E869-B7B5-46E8-9CA3-2EC44CCC880D}" dt="2023-02-02T22:47:00.807" v="1967" actId="26606"/>
          <ac:spMkLst>
            <pc:docMk/>
            <pc:sldMk cId="2568026837" sldId="264"/>
            <ac:spMk id="32" creationId="{884769FE-1656-422F-86E1-8C1B16C27BE1}"/>
          </ac:spMkLst>
        </pc:spChg>
        <pc:spChg chg="add del">
          <ac:chgData name="Samina Nazir (2215433)" userId="4696eb13-f03f-42f0-b83f-88bce1b22291" providerId="ADAL" clId="{B8F1E869-B7B5-46E8-9CA3-2EC44CCC880D}" dt="2023-02-02T22:47:00.807" v="1967" actId="26606"/>
          <ac:spMkLst>
            <pc:docMk/>
            <pc:sldMk cId="2568026837" sldId="264"/>
            <ac:spMk id="33" creationId="{CB249F6D-244F-494A-98B9-5CC7413C4FB9}"/>
          </ac:spMkLst>
        </pc:spChg>
        <pc:spChg chg="add del">
          <ac:chgData name="Samina Nazir (2215433)" userId="4696eb13-f03f-42f0-b83f-88bce1b22291" providerId="ADAL" clId="{B8F1E869-B7B5-46E8-9CA3-2EC44CCC880D}" dt="2023-02-02T22:47:00.807" v="1967" actId="26606"/>
          <ac:spMkLst>
            <pc:docMk/>
            <pc:sldMk cId="2568026837" sldId="264"/>
            <ac:spMk id="34" creationId="{506C536E-6ECA-4211-AF8C-A2671C484DA7}"/>
          </ac:spMkLst>
        </pc:spChg>
        <pc:spChg chg="add del">
          <ac:chgData name="Samina Nazir (2215433)" userId="4696eb13-f03f-42f0-b83f-88bce1b22291" providerId="ADAL" clId="{B8F1E869-B7B5-46E8-9CA3-2EC44CCC880D}" dt="2023-02-02T22:47:00.807" v="1967" actId="26606"/>
          <ac:spMkLst>
            <pc:docMk/>
            <pc:sldMk cId="2568026837" sldId="264"/>
            <ac:spMk id="35" creationId="{AEAA70EA-2201-4F5D-AF08-58CFF851CCCD}"/>
          </ac:spMkLst>
        </pc:spChg>
        <pc:spChg chg="add mod">
          <ac:chgData name="Samina Nazir (2215433)" userId="4696eb13-f03f-42f0-b83f-88bce1b22291" providerId="ADAL" clId="{B8F1E869-B7B5-46E8-9CA3-2EC44CCC880D}" dt="2023-02-03T00:16:16.469" v="2766" actId="1076"/>
          <ac:spMkLst>
            <pc:docMk/>
            <pc:sldMk cId="2568026837" sldId="264"/>
            <ac:spMk id="36" creationId="{63C48999-117D-580C-2277-22DF0DA9CD29}"/>
          </ac:spMkLst>
        </pc:spChg>
        <pc:spChg chg="add del">
          <ac:chgData name="Samina Nazir (2215433)" userId="4696eb13-f03f-42f0-b83f-88bce1b22291" providerId="ADAL" clId="{B8F1E869-B7B5-46E8-9CA3-2EC44CCC880D}" dt="2023-02-02T22:47:01.912" v="1969" actId="26606"/>
          <ac:spMkLst>
            <pc:docMk/>
            <pc:sldMk cId="2568026837" sldId="264"/>
            <ac:spMk id="37" creationId="{100EDD19-6802-4EC3-95CE-CFFAB042CFD6}"/>
          </ac:spMkLst>
        </pc:spChg>
        <pc:spChg chg="add del">
          <ac:chgData name="Samina Nazir (2215433)" userId="4696eb13-f03f-42f0-b83f-88bce1b22291" providerId="ADAL" clId="{B8F1E869-B7B5-46E8-9CA3-2EC44CCC880D}" dt="2023-02-02T22:47:01.912" v="1969" actId="26606"/>
          <ac:spMkLst>
            <pc:docMk/>
            <pc:sldMk cId="2568026837" sldId="264"/>
            <ac:spMk id="38" creationId="{DB17E863-922E-4C26-BD64-E8FD41D28661}"/>
          </ac:spMkLst>
        </pc:spChg>
        <pc:spChg chg="add mod">
          <ac:chgData name="Samina Nazir (2215433)" userId="4696eb13-f03f-42f0-b83f-88bce1b22291" providerId="ADAL" clId="{B8F1E869-B7B5-46E8-9CA3-2EC44CCC880D}" dt="2023-02-03T00:16:19.079" v="2767" actId="1076"/>
          <ac:spMkLst>
            <pc:docMk/>
            <pc:sldMk cId="2568026837" sldId="264"/>
            <ac:spMk id="39" creationId="{ECC9F190-FBE3-B643-6AC4-F4834B99D8AE}"/>
          </ac:spMkLst>
        </pc:spChg>
        <pc:spChg chg="add">
          <ac:chgData name="Samina Nazir (2215433)" userId="4696eb13-f03f-42f0-b83f-88bce1b22291" providerId="ADAL" clId="{B8F1E869-B7B5-46E8-9CA3-2EC44CCC880D}" dt="2023-02-02T22:47:01.920" v="1970" actId="26606"/>
          <ac:spMkLst>
            <pc:docMk/>
            <pc:sldMk cId="2568026837" sldId="264"/>
            <ac:spMk id="40" creationId="{C2554CA6-288E-4202-BC52-2E5A8F0C0AED}"/>
          </ac:spMkLst>
        </pc:spChg>
        <pc:spChg chg="add">
          <ac:chgData name="Samina Nazir (2215433)" userId="4696eb13-f03f-42f0-b83f-88bce1b22291" providerId="ADAL" clId="{B8F1E869-B7B5-46E8-9CA3-2EC44CCC880D}" dt="2023-02-02T22:47:01.920" v="1970" actId="26606"/>
          <ac:spMkLst>
            <pc:docMk/>
            <pc:sldMk cId="2568026837" sldId="264"/>
            <ac:spMk id="41" creationId="{B10BB131-AC8E-4A8E-A5D1-36260F720C3B}"/>
          </ac:spMkLst>
        </pc:spChg>
        <pc:spChg chg="add">
          <ac:chgData name="Samina Nazir (2215433)" userId="4696eb13-f03f-42f0-b83f-88bce1b22291" providerId="ADAL" clId="{B8F1E869-B7B5-46E8-9CA3-2EC44CCC880D}" dt="2023-02-02T22:47:01.920" v="1970" actId="26606"/>
          <ac:spMkLst>
            <pc:docMk/>
            <pc:sldMk cId="2568026837" sldId="264"/>
            <ac:spMk id="42" creationId="{5B7778FC-632E-4DCA-A7CB-0D7731CCF970}"/>
          </ac:spMkLst>
        </pc:spChg>
        <pc:spChg chg="add">
          <ac:chgData name="Samina Nazir (2215433)" userId="4696eb13-f03f-42f0-b83f-88bce1b22291" providerId="ADAL" clId="{B8F1E869-B7B5-46E8-9CA3-2EC44CCC880D}" dt="2023-02-02T22:47:01.920" v="1970" actId="26606"/>
          <ac:spMkLst>
            <pc:docMk/>
            <pc:sldMk cId="2568026837" sldId="264"/>
            <ac:spMk id="43" creationId="{FA23A907-97FB-4A8F-880A-DD77401C4296}"/>
          </ac:spMkLst>
        </pc:spChg>
        <pc:spChg chg="add del mod">
          <ac:chgData name="Samina Nazir (2215433)" userId="4696eb13-f03f-42f0-b83f-88bce1b22291" providerId="ADAL" clId="{B8F1E869-B7B5-46E8-9CA3-2EC44CCC880D}" dt="2023-02-03T00:14:20.881" v="2702" actId="478"/>
          <ac:spMkLst>
            <pc:docMk/>
            <pc:sldMk cId="2568026837" sldId="264"/>
            <ac:spMk id="45" creationId="{ABC2915C-4CD3-1124-CED3-C849C04BF253}"/>
          </ac:spMkLst>
        </pc:spChg>
        <pc:spChg chg="add mod">
          <ac:chgData name="Samina Nazir (2215433)" userId="4696eb13-f03f-42f0-b83f-88bce1b22291" providerId="ADAL" clId="{B8F1E869-B7B5-46E8-9CA3-2EC44CCC880D}" dt="2023-02-03T00:18:45.796" v="2776" actId="1076"/>
          <ac:spMkLst>
            <pc:docMk/>
            <pc:sldMk cId="2568026837" sldId="264"/>
            <ac:spMk id="46" creationId="{6D2579E8-D32E-C683-36FA-F043EB4B5F21}"/>
          </ac:spMkLst>
        </pc:spChg>
        <pc:spChg chg="add del">
          <ac:chgData name="Samina Nazir (2215433)" userId="4696eb13-f03f-42f0-b83f-88bce1b22291" providerId="ADAL" clId="{B8F1E869-B7B5-46E8-9CA3-2EC44CCC880D}" dt="2023-02-03T00:20:24.510" v="2784" actId="21"/>
          <ac:spMkLst>
            <pc:docMk/>
            <pc:sldMk cId="2568026837" sldId="264"/>
            <ac:spMk id="53" creationId="{7A014E9F-2384-3862-7EF8-86D260673471}"/>
          </ac:spMkLst>
        </pc:spChg>
        <pc:grpChg chg="add del">
          <ac:chgData name="Samina Nazir (2215433)" userId="4696eb13-f03f-42f0-b83f-88bce1b22291" providerId="ADAL" clId="{B8F1E869-B7B5-46E8-9CA3-2EC44CCC880D}" dt="2023-02-02T22:46:58.219" v="1965" actId="26606"/>
          <ac:grpSpMkLst>
            <pc:docMk/>
            <pc:sldMk cId="2568026837" sldId="264"/>
            <ac:grpSpMk id="26" creationId="{032D8612-31EB-44CF-A1D0-14FD4C705424}"/>
          </ac:grpSpMkLst>
        </pc:grpChg>
        <pc:picChg chg="add mod">
          <ac:chgData name="Samina Nazir (2215433)" userId="4696eb13-f03f-42f0-b83f-88bce1b22291" providerId="ADAL" clId="{B8F1E869-B7B5-46E8-9CA3-2EC44CCC880D}" dt="2023-02-17T23:10:11.120" v="8459" actId="1076"/>
          <ac:picMkLst>
            <pc:docMk/>
            <pc:sldMk cId="2568026837" sldId="264"/>
            <ac:picMk id="3" creationId="{D2DC0FC2-C1B8-D7B4-44DA-FD32837B6608}"/>
          </ac:picMkLst>
        </pc:picChg>
        <pc:cxnChg chg="add del mod">
          <ac:chgData name="Samina Nazir (2215433)" userId="4696eb13-f03f-42f0-b83f-88bce1b22291" providerId="ADAL" clId="{B8F1E869-B7B5-46E8-9CA3-2EC44CCC880D}" dt="2023-02-16T23:16:06.514" v="5551" actId="478"/>
          <ac:cxnSpMkLst>
            <pc:docMk/>
            <pc:sldMk cId="2568026837" sldId="264"/>
            <ac:cxnSpMk id="6" creationId="{9DB34561-74E4-3C56-D598-24C4A5DB47A2}"/>
          </ac:cxnSpMkLst>
        </pc:cxnChg>
        <pc:cxnChg chg="add del">
          <ac:chgData name="Samina Nazir (2215433)" userId="4696eb13-f03f-42f0-b83f-88bce1b22291" providerId="ADAL" clId="{B8F1E869-B7B5-46E8-9CA3-2EC44CCC880D}" dt="2023-02-03T00:20:03.213" v="2782" actId="21"/>
          <ac:cxnSpMkLst>
            <pc:docMk/>
            <pc:sldMk cId="2568026837" sldId="264"/>
            <ac:cxnSpMk id="48" creationId="{8E7C8FD9-763C-7397-48DE-4234C61C4705}"/>
          </ac:cxnSpMkLst>
        </pc:cxnChg>
        <pc:cxnChg chg="add del mod">
          <ac:chgData name="Samina Nazir (2215433)" userId="4696eb13-f03f-42f0-b83f-88bce1b22291" providerId="ADAL" clId="{B8F1E869-B7B5-46E8-9CA3-2EC44CCC880D}" dt="2023-02-03T00:20:00.008" v="2781" actId="21"/>
          <ac:cxnSpMkLst>
            <pc:docMk/>
            <pc:sldMk cId="2568026837" sldId="264"/>
            <ac:cxnSpMk id="50" creationId="{1B3936CE-2961-2D89-3CA7-F9F307F5DF9A}"/>
          </ac:cxnSpMkLst>
        </pc:cxnChg>
        <pc:cxnChg chg="add del">
          <ac:chgData name="Samina Nazir (2215433)" userId="4696eb13-f03f-42f0-b83f-88bce1b22291" providerId="ADAL" clId="{B8F1E869-B7B5-46E8-9CA3-2EC44CCC880D}" dt="2023-02-03T00:19:55.960" v="2780" actId="21"/>
          <ac:cxnSpMkLst>
            <pc:docMk/>
            <pc:sldMk cId="2568026837" sldId="264"/>
            <ac:cxnSpMk id="52" creationId="{B3081C66-4DC2-5432-A031-672960EAA2FB}"/>
          </ac:cxnSpMkLst>
        </pc:cxnChg>
        <pc:cxnChg chg="add">
          <ac:chgData name="Samina Nazir (2215433)" userId="4696eb13-f03f-42f0-b83f-88bce1b22291" providerId="ADAL" clId="{B8F1E869-B7B5-46E8-9CA3-2EC44CCC880D}" dt="2023-02-03T00:20:35.804" v="2785" actId="11529"/>
          <ac:cxnSpMkLst>
            <pc:docMk/>
            <pc:sldMk cId="2568026837" sldId="264"/>
            <ac:cxnSpMk id="55" creationId="{64443C13-7166-BAE9-A616-CC0B4AC7573D}"/>
          </ac:cxnSpMkLst>
        </pc:cxnChg>
        <pc:cxnChg chg="add">
          <ac:chgData name="Samina Nazir (2215433)" userId="4696eb13-f03f-42f0-b83f-88bce1b22291" providerId="ADAL" clId="{B8F1E869-B7B5-46E8-9CA3-2EC44CCC880D}" dt="2023-02-03T00:20:49.121" v="2786" actId="11529"/>
          <ac:cxnSpMkLst>
            <pc:docMk/>
            <pc:sldMk cId="2568026837" sldId="264"/>
            <ac:cxnSpMk id="57" creationId="{EE862A1F-4CE4-5DCC-0F2D-71168BC66CED}"/>
          </ac:cxnSpMkLst>
        </pc:cxnChg>
        <pc:cxnChg chg="add">
          <ac:chgData name="Samina Nazir (2215433)" userId="4696eb13-f03f-42f0-b83f-88bce1b22291" providerId="ADAL" clId="{B8F1E869-B7B5-46E8-9CA3-2EC44CCC880D}" dt="2023-02-03T00:21:00.832" v="2787" actId="11529"/>
          <ac:cxnSpMkLst>
            <pc:docMk/>
            <pc:sldMk cId="2568026837" sldId="264"/>
            <ac:cxnSpMk id="59" creationId="{428D3B18-9689-11D4-6F8E-BAEA7C3171C0}"/>
          </ac:cxnSpMkLst>
        </pc:cxnChg>
      </pc:sldChg>
      <pc:sldChg chg="new del">
        <pc:chgData name="Samina Nazir (2215433)" userId="4696eb13-f03f-42f0-b83f-88bce1b22291" providerId="ADAL" clId="{B8F1E869-B7B5-46E8-9CA3-2EC44CCC880D}" dt="2023-02-02T22:46:01.675" v="1956" actId="2696"/>
        <pc:sldMkLst>
          <pc:docMk/>
          <pc:sldMk cId="3093622970" sldId="264"/>
        </pc:sldMkLst>
      </pc:sldChg>
      <pc:sldChg chg="addSp delSp modSp new mod">
        <pc:chgData name="Samina Nazir (2215433)" userId="4696eb13-f03f-42f0-b83f-88bce1b22291" providerId="ADAL" clId="{B8F1E869-B7B5-46E8-9CA3-2EC44CCC880D}" dt="2023-02-03T12:28:47.664" v="2867" actId="931"/>
        <pc:sldMkLst>
          <pc:docMk/>
          <pc:sldMk cId="2074301504" sldId="265"/>
        </pc:sldMkLst>
        <pc:spChg chg="add del mod">
          <ac:chgData name="Samina Nazir (2215433)" userId="4696eb13-f03f-42f0-b83f-88bce1b22291" providerId="ADAL" clId="{B8F1E869-B7B5-46E8-9CA3-2EC44CCC880D}" dt="2023-02-03T11:58:33.378" v="2831"/>
          <ac:spMkLst>
            <pc:docMk/>
            <pc:sldMk cId="2074301504" sldId="265"/>
            <ac:spMk id="2" creationId="{0E3909A5-617C-3136-9078-784EEDDD2B3A}"/>
          </ac:spMkLst>
        </pc:spChg>
        <pc:spChg chg="add mod">
          <ac:chgData name="Samina Nazir (2215433)" userId="4696eb13-f03f-42f0-b83f-88bce1b22291" providerId="ADAL" clId="{B8F1E869-B7B5-46E8-9CA3-2EC44CCC880D}" dt="2023-02-03T12:07:32.357" v="2866" actId="113"/>
          <ac:spMkLst>
            <pc:docMk/>
            <pc:sldMk cId="2074301504" sldId="265"/>
            <ac:spMk id="3" creationId="{27F4E3F6-73D7-BDAC-C2E4-ABEF4B4903D7}"/>
          </ac:spMkLst>
        </pc:spChg>
        <pc:spChg chg="add mod">
          <ac:chgData name="Samina Nazir (2215433)" userId="4696eb13-f03f-42f0-b83f-88bce1b22291" providerId="ADAL" clId="{B8F1E869-B7B5-46E8-9CA3-2EC44CCC880D}" dt="2023-02-03T12:28:47.664" v="2867" actId="931"/>
          <ac:spMkLst>
            <pc:docMk/>
            <pc:sldMk cId="2074301504" sldId="265"/>
            <ac:spMk id="6" creationId="{F6FFD807-E264-D95F-B03A-D03A92766A6C}"/>
          </ac:spMkLst>
        </pc:spChg>
        <pc:picChg chg="add mod">
          <ac:chgData name="Samina Nazir (2215433)" userId="4696eb13-f03f-42f0-b83f-88bce1b22291" providerId="ADAL" clId="{B8F1E869-B7B5-46E8-9CA3-2EC44CCC880D}" dt="2023-02-03T12:28:47.664" v="2867" actId="931"/>
          <ac:picMkLst>
            <pc:docMk/>
            <pc:sldMk cId="2074301504" sldId="265"/>
            <ac:picMk id="5" creationId="{C5C88F3F-D260-6B80-A245-68547A0B4DF6}"/>
          </ac:picMkLst>
        </pc:picChg>
      </pc:sldChg>
      <pc:sldChg chg="modSp del mod">
        <pc:chgData name="Samina Nazir (2215433)" userId="4696eb13-f03f-42f0-b83f-88bce1b22291" providerId="ADAL" clId="{B8F1E869-B7B5-46E8-9CA3-2EC44CCC880D}" dt="2023-02-17T13:40:56.311" v="8224" actId="2696"/>
        <pc:sldMkLst>
          <pc:docMk/>
          <pc:sldMk cId="2524215017" sldId="266"/>
        </pc:sldMkLst>
        <pc:spChg chg="mod">
          <ac:chgData name="Samina Nazir (2215433)" userId="4696eb13-f03f-42f0-b83f-88bce1b22291" providerId="ADAL" clId="{B8F1E869-B7B5-46E8-9CA3-2EC44CCC880D}" dt="2023-02-16T14:19:50.216" v="4321" actId="1076"/>
          <ac:spMkLst>
            <pc:docMk/>
            <pc:sldMk cId="2524215017" sldId="266"/>
            <ac:spMk id="11" creationId="{9AA56EF9-57F4-57E4-46AC-CA6EDFE8C959}"/>
          </ac:spMkLst>
        </pc:spChg>
        <pc:picChg chg="mod">
          <ac:chgData name="Samina Nazir (2215433)" userId="4696eb13-f03f-42f0-b83f-88bce1b22291" providerId="ADAL" clId="{B8F1E869-B7B5-46E8-9CA3-2EC44CCC880D}" dt="2023-02-16T14:19:53.699" v="4322" actId="1076"/>
          <ac:picMkLst>
            <pc:docMk/>
            <pc:sldMk cId="2524215017" sldId="266"/>
            <ac:picMk id="35" creationId="{E02B56CC-6ADA-1713-4465-B0D574755867}"/>
          </ac:picMkLst>
        </pc:picChg>
      </pc:sldChg>
      <pc:sldChg chg="addSp delSp modSp mod modAnim">
        <pc:chgData name="Samina Nazir (2215433)" userId="4696eb13-f03f-42f0-b83f-88bce1b22291" providerId="ADAL" clId="{B8F1E869-B7B5-46E8-9CA3-2EC44CCC880D}" dt="2023-02-17T23:44:52.410" v="8621"/>
        <pc:sldMkLst>
          <pc:docMk/>
          <pc:sldMk cId="4020222226" sldId="267"/>
        </pc:sldMkLst>
        <pc:spChg chg="mod">
          <ac:chgData name="Samina Nazir (2215433)" userId="4696eb13-f03f-42f0-b83f-88bce1b22291" providerId="ADAL" clId="{B8F1E869-B7B5-46E8-9CA3-2EC44CCC880D}" dt="2023-02-16T23:20:07.542" v="5566" actId="13822"/>
          <ac:spMkLst>
            <pc:docMk/>
            <pc:sldMk cId="4020222226" sldId="267"/>
            <ac:spMk id="2" creationId="{CA595235-D7F2-3331-B742-C2CECF6CA2DD}"/>
          </ac:spMkLst>
        </pc:spChg>
        <pc:spChg chg="add del mod">
          <ac:chgData name="Samina Nazir (2215433)" userId="4696eb13-f03f-42f0-b83f-88bce1b22291" providerId="ADAL" clId="{B8F1E869-B7B5-46E8-9CA3-2EC44CCC880D}" dt="2023-02-16T11:53:42.306" v="2933" actId="26606"/>
          <ac:spMkLst>
            <pc:docMk/>
            <pc:sldMk cId="4020222226" sldId="267"/>
            <ac:spMk id="3" creationId="{F5B49637-CC09-5D10-F085-409C6D43BF4C}"/>
          </ac:spMkLst>
        </pc:spChg>
        <pc:spChg chg="add del mod">
          <ac:chgData name="Samina Nazir (2215433)" userId="4696eb13-f03f-42f0-b83f-88bce1b22291" providerId="ADAL" clId="{B8F1E869-B7B5-46E8-9CA3-2EC44CCC880D}" dt="2023-02-16T14:15:04.691" v="4183" actId="478"/>
          <ac:spMkLst>
            <pc:docMk/>
            <pc:sldMk cId="4020222226" sldId="267"/>
            <ac:spMk id="4" creationId="{DCFAA620-B8E9-1783-7A91-C9078148F131}"/>
          </ac:spMkLst>
        </pc:spChg>
        <pc:spChg chg="add del mod">
          <ac:chgData name="Samina Nazir (2215433)" userId="4696eb13-f03f-42f0-b83f-88bce1b22291" providerId="ADAL" clId="{B8F1E869-B7B5-46E8-9CA3-2EC44CCC880D}" dt="2023-02-16T23:19:28.611" v="5564"/>
          <ac:spMkLst>
            <pc:docMk/>
            <pc:sldMk cId="4020222226" sldId="267"/>
            <ac:spMk id="21" creationId="{9F80DA9D-2476-8325-D983-47671E65CEA5}"/>
          </ac:spMkLst>
        </pc:spChg>
        <pc:spChg chg="add del">
          <ac:chgData name="Samina Nazir (2215433)" userId="4696eb13-f03f-42f0-b83f-88bce1b22291" providerId="ADAL" clId="{B8F1E869-B7B5-46E8-9CA3-2EC44CCC880D}" dt="2023-02-16T11:53:42.306" v="2933" actId="26606"/>
          <ac:spMkLst>
            <pc:docMk/>
            <pc:sldMk cId="4020222226" sldId="267"/>
            <ac:spMk id="63" creationId="{777A147A-9ED8-46B4-8660-1B3C2AA880B5}"/>
          </ac:spMkLst>
        </pc:spChg>
        <pc:spChg chg="add del">
          <ac:chgData name="Samina Nazir (2215433)" userId="4696eb13-f03f-42f0-b83f-88bce1b22291" providerId="ADAL" clId="{B8F1E869-B7B5-46E8-9CA3-2EC44CCC880D}" dt="2023-02-16T11:53:42.306" v="2933" actId="26606"/>
          <ac:spMkLst>
            <pc:docMk/>
            <pc:sldMk cId="4020222226" sldId="267"/>
            <ac:spMk id="64" creationId="{5D6C15A0-C087-4593-8414-2B4EC1CDC3DE}"/>
          </ac:spMkLst>
        </pc:spChg>
        <pc:spChg chg="add del">
          <ac:chgData name="Samina Nazir (2215433)" userId="4696eb13-f03f-42f0-b83f-88bce1b22291" providerId="ADAL" clId="{B8F1E869-B7B5-46E8-9CA3-2EC44CCC880D}" dt="2023-02-16T11:52:54.454" v="2912" actId="26606"/>
          <ac:spMkLst>
            <pc:docMk/>
            <pc:sldMk cId="4020222226" sldId="267"/>
            <ac:spMk id="69" creationId="{9A297797-5C89-4791-8204-AB071FA1FBCA}"/>
          </ac:spMkLst>
        </pc:spChg>
        <pc:spChg chg="add del">
          <ac:chgData name="Samina Nazir (2215433)" userId="4696eb13-f03f-42f0-b83f-88bce1b22291" providerId="ADAL" clId="{B8F1E869-B7B5-46E8-9CA3-2EC44CCC880D}" dt="2023-02-16T11:52:54.454" v="2912" actId="26606"/>
          <ac:spMkLst>
            <pc:docMk/>
            <pc:sldMk cId="4020222226" sldId="267"/>
            <ac:spMk id="71" creationId="{569BBA9B-8F4E-4D2B-BEFA-41A475443377}"/>
          </ac:spMkLst>
        </pc:spChg>
        <pc:spChg chg="add del">
          <ac:chgData name="Samina Nazir (2215433)" userId="4696eb13-f03f-42f0-b83f-88bce1b22291" providerId="ADAL" clId="{B8F1E869-B7B5-46E8-9CA3-2EC44CCC880D}" dt="2023-02-16T11:52:54.454" v="2912" actId="26606"/>
          <ac:spMkLst>
            <pc:docMk/>
            <pc:sldMk cId="4020222226" sldId="267"/>
            <ac:spMk id="73" creationId="{851012D1-8033-40B1-9EC0-91390FFC7403}"/>
          </ac:spMkLst>
        </pc:spChg>
        <pc:spChg chg="add del">
          <ac:chgData name="Samina Nazir (2215433)" userId="4696eb13-f03f-42f0-b83f-88bce1b22291" providerId="ADAL" clId="{B8F1E869-B7B5-46E8-9CA3-2EC44CCC880D}" dt="2023-02-16T11:52:54.454" v="2912" actId="26606"/>
          <ac:spMkLst>
            <pc:docMk/>
            <pc:sldMk cId="4020222226" sldId="267"/>
            <ac:spMk id="75" creationId="{2E80C965-DB6D-4F81-9E9E-B027384D0BD6}"/>
          </ac:spMkLst>
        </pc:spChg>
        <pc:spChg chg="add del">
          <ac:chgData name="Samina Nazir (2215433)" userId="4696eb13-f03f-42f0-b83f-88bce1b22291" providerId="ADAL" clId="{B8F1E869-B7B5-46E8-9CA3-2EC44CCC880D}" dt="2023-02-16T11:52:54.454" v="2912" actId="26606"/>
          <ac:spMkLst>
            <pc:docMk/>
            <pc:sldMk cId="4020222226" sldId="267"/>
            <ac:spMk id="77" creationId="{D291F021-C45C-4D44-A2B8-A789E386CC42}"/>
          </ac:spMkLst>
        </pc:spChg>
        <pc:spChg chg="add del">
          <ac:chgData name="Samina Nazir (2215433)" userId="4696eb13-f03f-42f0-b83f-88bce1b22291" providerId="ADAL" clId="{B8F1E869-B7B5-46E8-9CA3-2EC44CCC880D}" dt="2023-02-16T11:53:02.432" v="2914" actId="26606"/>
          <ac:spMkLst>
            <pc:docMk/>
            <pc:sldMk cId="4020222226" sldId="267"/>
            <ac:spMk id="79" creationId="{429917F3-0560-4C6F-B265-458B218C4B87}"/>
          </ac:spMkLst>
        </pc:spChg>
        <pc:spChg chg="add del">
          <ac:chgData name="Samina Nazir (2215433)" userId="4696eb13-f03f-42f0-b83f-88bce1b22291" providerId="ADAL" clId="{B8F1E869-B7B5-46E8-9CA3-2EC44CCC880D}" dt="2023-02-16T11:53:06.240" v="2916" actId="26606"/>
          <ac:spMkLst>
            <pc:docMk/>
            <pc:sldMk cId="4020222226" sldId="267"/>
            <ac:spMk id="83" creationId="{081EA652-8C6A-4E69-BEB9-170809474553}"/>
          </ac:spMkLst>
        </pc:spChg>
        <pc:spChg chg="add del">
          <ac:chgData name="Samina Nazir (2215433)" userId="4696eb13-f03f-42f0-b83f-88bce1b22291" providerId="ADAL" clId="{B8F1E869-B7B5-46E8-9CA3-2EC44CCC880D}" dt="2023-02-16T11:53:06.240" v="2916" actId="26606"/>
          <ac:spMkLst>
            <pc:docMk/>
            <pc:sldMk cId="4020222226" sldId="267"/>
            <ac:spMk id="84" creationId="{5298780A-33B9-4EA2-8F67-DE68AD62841B}"/>
          </ac:spMkLst>
        </pc:spChg>
        <pc:spChg chg="add del">
          <ac:chgData name="Samina Nazir (2215433)" userId="4696eb13-f03f-42f0-b83f-88bce1b22291" providerId="ADAL" clId="{B8F1E869-B7B5-46E8-9CA3-2EC44CCC880D}" dt="2023-02-16T11:53:06.240" v="2916" actId="26606"/>
          <ac:spMkLst>
            <pc:docMk/>
            <pc:sldMk cId="4020222226" sldId="267"/>
            <ac:spMk id="85" creationId="{7F488E8B-4E1E-4402-8935-D4E6C02615C7}"/>
          </ac:spMkLst>
        </pc:spChg>
        <pc:spChg chg="add del">
          <ac:chgData name="Samina Nazir (2215433)" userId="4696eb13-f03f-42f0-b83f-88bce1b22291" providerId="ADAL" clId="{B8F1E869-B7B5-46E8-9CA3-2EC44CCC880D}" dt="2023-02-16T11:53:10.809" v="2918" actId="26606"/>
          <ac:spMkLst>
            <pc:docMk/>
            <pc:sldMk cId="4020222226" sldId="267"/>
            <ac:spMk id="88" creationId="{429917F3-0560-4C6F-B265-458B218C4B87}"/>
          </ac:spMkLst>
        </pc:spChg>
        <pc:spChg chg="add del">
          <ac:chgData name="Samina Nazir (2215433)" userId="4696eb13-f03f-42f0-b83f-88bce1b22291" providerId="ADAL" clId="{B8F1E869-B7B5-46E8-9CA3-2EC44CCC880D}" dt="2023-02-16T11:53:15.514" v="2920" actId="26606"/>
          <ac:spMkLst>
            <pc:docMk/>
            <pc:sldMk cId="4020222226" sldId="267"/>
            <ac:spMk id="92" creationId="{081EA652-8C6A-4E69-BEB9-170809474553}"/>
          </ac:spMkLst>
        </pc:spChg>
        <pc:spChg chg="add del">
          <ac:chgData name="Samina Nazir (2215433)" userId="4696eb13-f03f-42f0-b83f-88bce1b22291" providerId="ADAL" clId="{B8F1E869-B7B5-46E8-9CA3-2EC44CCC880D}" dt="2023-02-16T11:53:15.514" v="2920" actId="26606"/>
          <ac:spMkLst>
            <pc:docMk/>
            <pc:sldMk cId="4020222226" sldId="267"/>
            <ac:spMk id="93" creationId="{5298780A-33B9-4EA2-8F67-DE68AD62841B}"/>
          </ac:spMkLst>
        </pc:spChg>
        <pc:spChg chg="add del">
          <ac:chgData name="Samina Nazir (2215433)" userId="4696eb13-f03f-42f0-b83f-88bce1b22291" providerId="ADAL" clId="{B8F1E869-B7B5-46E8-9CA3-2EC44CCC880D}" dt="2023-02-16T11:53:15.514" v="2920" actId="26606"/>
          <ac:spMkLst>
            <pc:docMk/>
            <pc:sldMk cId="4020222226" sldId="267"/>
            <ac:spMk id="94" creationId="{7F488E8B-4E1E-4402-8935-D4E6C02615C7}"/>
          </ac:spMkLst>
        </pc:spChg>
        <pc:spChg chg="add del">
          <ac:chgData name="Samina Nazir (2215433)" userId="4696eb13-f03f-42f0-b83f-88bce1b22291" providerId="ADAL" clId="{B8F1E869-B7B5-46E8-9CA3-2EC44CCC880D}" dt="2023-02-16T11:53:16.400" v="2922" actId="26606"/>
          <ac:spMkLst>
            <pc:docMk/>
            <pc:sldMk cId="4020222226" sldId="267"/>
            <ac:spMk id="97" creationId="{100EDD19-6802-4EC3-95CE-CFFAB042CFD6}"/>
          </ac:spMkLst>
        </pc:spChg>
        <pc:spChg chg="add del">
          <ac:chgData name="Samina Nazir (2215433)" userId="4696eb13-f03f-42f0-b83f-88bce1b22291" providerId="ADAL" clId="{B8F1E869-B7B5-46E8-9CA3-2EC44CCC880D}" dt="2023-02-16T11:53:16.400" v="2922" actId="26606"/>
          <ac:spMkLst>
            <pc:docMk/>
            <pc:sldMk cId="4020222226" sldId="267"/>
            <ac:spMk id="98" creationId="{DB17E863-922E-4C26-BD64-E8FD41D28661}"/>
          </ac:spMkLst>
        </pc:spChg>
        <pc:spChg chg="add del">
          <ac:chgData name="Samina Nazir (2215433)" userId="4696eb13-f03f-42f0-b83f-88bce1b22291" providerId="ADAL" clId="{B8F1E869-B7B5-46E8-9CA3-2EC44CCC880D}" dt="2023-02-16T11:53:20.693" v="2924" actId="26606"/>
          <ac:spMkLst>
            <pc:docMk/>
            <pc:sldMk cId="4020222226" sldId="267"/>
            <ac:spMk id="100" creationId="{7C32DF3D-3F59-481D-A237-77C31AD492C1}"/>
          </ac:spMkLst>
        </pc:spChg>
        <pc:spChg chg="add del">
          <ac:chgData name="Samina Nazir (2215433)" userId="4696eb13-f03f-42f0-b83f-88bce1b22291" providerId="ADAL" clId="{B8F1E869-B7B5-46E8-9CA3-2EC44CCC880D}" dt="2023-02-16T11:53:20.693" v="2924" actId="26606"/>
          <ac:spMkLst>
            <pc:docMk/>
            <pc:sldMk cId="4020222226" sldId="267"/>
            <ac:spMk id="101" creationId="{32F02326-30C4-4095-988F-932A425AE2DA}"/>
          </ac:spMkLst>
        </pc:spChg>
        <pc:spChg chg="add del">
          <ac:chgData name="Samina Nazir (2215433)" userId="4696eb13-f03f-42f0-b83f-88bce1b22291" providerId="ADAL" clId="{B8F1E869-B7B5-46E8-9CA3-2EC44CCC880D}" dt="2023-02-16T11:53:23.802" v="2926" actId="26606"/>
          <ac:spMkLst>
            <pc:docMk/>
            <pc:sldMk cId="4020222226" sldId="267"/>
            <ac:spMk id="103" creationId="{777A147A-9ED8-46B4-8660-1B3C2AA880B5}"/>
          </ac:spMkLst>
        </pc:spChg>
        <pc:spChg chg="add del">
          <ac:chgData name="Samina Nazir (2215433)" userId="4696eb13-f03f-42f0-b83f-88bce1b22291" providerId="ADAL" clId="{B8F1E869-B7B5-46E8-9CA3-2EC44CCC880D}" dt="2023-02-16T11:53:23.802" v="2926" actId="26606"/>
          <ac:spMkLst>
            <pc:docMk/>
            <pc:sldMk cId="4020222226" sldId="267"/>
            <ac:spMk id="104" creationId="{5D6C15A0-C087-4593-8414-2B4EC1CDC3DE}"/>
          </ac:spMkLst>
        </pc:spChg>
        <pc:spChg chg="add del">
          <ac:chgData name="Samina Nazir (2215433)" userId="4696eb13-f03f-42f0-b83f-88bce1b22291" providerId="ADAL" clId="{B8F1E869-B7B5-46E8-9CA3-2EC44CCC880D}" dt="2023-02-16T11:53:29.769" v="2928" actId="26606"/>
          <ac:spMkLst>
            <pc:docMk/>
            <pc:sldMk cId="4020222226" sldId="267"/>
            <ac:spMk id="106" creationId="{777A147A-9ED8-46B4-8660-1B3C2AA880B5}"/>
          </ac:spMkLst>
        </pc:spChg>
        <pc:spChg chg="add del">
          <ac:chgData name="Samina Nazir (2215433)" userId="4696eb13-f03f-42f0-b83f-88bce1b22291" providerId="ADAL" clId="{B8F1E869-B7B5-46E8-9CA3-2EC44CCC880D}" dt="2023-02-16T11:53:29.769" v="2928" actId="26606"/>
          <ac:spMkLst>
            <pc:docMk/>
            <pc:sldMk cId="4020222226" sldId="267"/>
            <ac:spMk id="107" creationId="{5D6C15A0-C087-4593-8414-2B4EC1CDC3DE}"/>
          </ac:spMkLst>
        </pc:spChg>
        <pc:spChg chg="add del">
          <ac:chgData name="Samina Nazir (2215433)" userId="4696eb13-f03f-42f0-b83f-88bce1b22291" providerId="ADAL" clId="{B8F1E869-B7B5-46E8-9CA3-2EC44CCC880D}" dt="2023-02-16T11:53:37.841" v="2930" actId="26606"/>
          <ac:spMkLst>
            <pc:docMk/>
            <pc:sldMk cId="4020222226" sldId="267"/>
            <ac:spMk id="110" creationId="{777A147A-9ED8-46B4-8660-1B3C2AA880B5}"/>
          </ac:spMkLst>
        </pc:spChg>
        <pc:spChg chg="add del">
          <ac:chgData name="Samina Nazir (2215433)" userId="4696eb13-f03f-42f0-b83f-88bce1b22291" providerId="ADAL" clId="{B8F1E869-B7B5-46E8-9CA3-2EC44CCC880D}" dt="2023-02-16T11:53:37.841" v="2930" actId="26606"/>
          <ac:spMkLst>
            <pc:docMk/>
            <pc:sldMk cId="4020222226" sldId="267"/>
            <ac:spMk id="111" creationId="{5D6C15A0-C087-4593-8414-2B4EC1CDC3DE}"/>
          </ac:spMkLst>
        </pc:spChg>
        <pc:spChg chg="add del">
          <ac:chgData name="Samina Nazir (2215433)" userId="4696eb13-f03f-42f0-b83f-88bce1b22291" providerId="ADAL" clId="{B8F1E869-B7B5-46E8-9CA3-2EC44CCC880D}" dt="2023-02-16T11:53:42.298" v="2932" actId="26606"/>
          <ac:spMkLst>
            <pc:docMk/>
            <pc:sldMk cId="4020222226" sldId="267"/>
            <ac:spMk id="114" creationId="{429917F3-0560-4C6F-B265-458B218C4B87}"/>
          </ac:spMkLst>
        </pc:spChg>
        <pc:spChg chg="add del">
          <ac:chgData name="Samina Nazir (2215433)" userId="4696eb13-f03f-42f0-b83f-88bce1b22291" providerId="ADAL" clId="{B8F1E869-B7B5-46E8-9CA3-2EC44CCC880D}" dt="2023-02-16T11:53:42.298" v="2932" actId="26606"/>
          <ac:spMkLst>
            <pc:docMk/>
            <pc:sldMk cId="4020222226" sldId="267"/>
            <ac:spMk id="117" creationId="{F5B49637-CC09-5D10-F085-409C6D43BF4C}"/>
          </ac:spMkLst>
        </pc:spChg>
        <pc:spChg chg="add">
          <ac:chgData name="Samina Nazir (2215433)" userId="4696eb13-f03f-42f0-b83f-88bce1b22291" providerId="ADAL" clId="{B8F1E869-B7B5-46E8-9CA3-2EC44CCC880D}" dt="2023-02-16T11:53:42.306" v="2933" actId="26606"/>
          <ac:spMkLst>
            <pc:docMk/>
            <pc:sldMk cId="4020222226" sldId="267"/>
            <ac:spMk id="119" creationId="{081EA652-8C6A-4E69-BEB9-170809474553}"/>
          </ac:spMkLst>
        </pc:spChg>
        <pc:spChg chg="add">
          <ac:chgData name="Samina Nazir (2215433)" userId="4696eb13-f03f-42f0-b83f-88bce1b22291" providerId="ADAL" clId="{B8F1E869-B7B5-46E8-9CA3-2EC44CCC880D}" dt="2023-02-16T11:53:42.306" v="2933" actId="26606"/>
          <ac:spMkLst>
            <pc:docMk/>
            <pc:sldMk cId="4020222226" sldId="267"/>
            <ac:spMk id="120" creationId="{5298780A-33B9-4EA2-8F67-DE68AD62841B}"/>
          </ac:spMkLst>
        </pc:spChg>
        <pc:spChg chg="add">
          <ac:chgData name="Samina Nazir (2215433)" userId="4696eb13-f03f-42f0-b83f-88bce1b22291" providerId="ADAL" clId="{B8F1E869-B7B5-46E8-9CA3-2EC44CCC880D}" dt="2023-02-16T11:53:42.306" v="2933" actId="26606"/>
          <ac:spMkLst>
            <pc:docMk/>
            <pc:sldMk cId="4020222226" sldId="267"/>
            <ac:spMk id="121" creationId="{7F488E8B-4E1E-4402-8935-D4E6C02615C7}"/>
          </ac:spMkLst>
        </pc:spChg>
        <pc:spChg chg="add mod">
          <ac:chgData name="Samina Nazir (2215433)" userId="4696eb13-f03f-42f0-b83f-88bce1b22291" providerId="ADAL" clId="{B8F1E869-B7B5-46E8-9CA3-2EC44CCC880D}" dt="2023-02-17T00:54:34.443" v="6492" actId="255"/>
          <ac:spMkLst>
            <pc:docMk/>
            <pc:sldMk cId="4020222226" sldId="267"/>
            <ac:spMk id="123" creationId="{F5B49637-CC09-5D10-F085-409C6D43BF4C}"/>
          </ac:spMkLst>
        </pc:spChg>
        <pc:grpChg chg="add del">
          <ac:chgData name="Samina Nazir (2215433)" userId="4696eb13-f03f-42f0-b83f-88bce1b22291" providerId="ADAL" clId="{B8F1E869-B7B5-46E8-9CA3-2EC44CCC880D}" dt="2023-02-16T11:53:02.432" v="2914" actId="26606"/>
          <ac:grpSpMkLst>
            <pc:docMk/>
            <pc:sldMk cId="4020222226" sldId="267"/>
            <ac:grpSpMk id="80" creationId="{AA39BAE7-7EB8-4E22-BCBB-F00F514DB7EA}"/>
          </ac:grpSpMkLst>
        </pc:grpChg>
        <pc:grpChg chg="add del">
          <ac:chgData name="Samina Nazir (2215433)" userId="4696eb13-f03f-42f0-b83f-88bce1b22291" providerId="ADAL" clId="{B8F1E869-B7B5-46E8-9CA3-2EC44CCC880D}" dt="2023-02-16T11:53:10.809" v="2918" actId="26606"/>
          <ac:grpSpMkLst>
            <pc:docMk/>
            <pc:sldMk cId="4020222226" sldId="267"/>
            <ac:grpSpMk id="89" creationId="{AA39BAE7-7EB8-4E22-BCBB-F00F514DB7EA}"/>
          </ac:grpSpMkLst>
        </pc:grpChg>
        <pc:grpChg chg="add del">
          <ac:chgData name="Samina Nazir (2215433)" userId="4696eb13-f03f-42f0-b83f-88bce1b22291" providerId="ADAL" clId="{B8F1E869-B7B5-46E8-9CA3-2EC44CCC880D}" dt="2023-02-16T11:53:42.298" v="2932" actId="26606"/>
          <ac:grpSpMkLst>
            <pc:docMk/>
            <pc:sldMk cId="4020222226" sldId="267"/>
            <ac:grpSpMk id="115" creationId="{AA39BAE7-7EB8-4E22-BCBB-F00F514DB7EA}"/>
          </ac:grpSpMkLst>
        </pc:grpChg>
        <pc:graphicFrameChg chg="add del">
          <ac:chgData name="Samina Nazir (2215433)" userId="4696eb13-f03f-42f0-b83f-88bce1b22291" providerId="ADAL" clId="{B8F1E869-B7B5-46E8-9CA3-2EC44CCC880D}" dt="2023-02-16T11:53:23.802" v="2926" actId="26606"/>
          <ac:graphicFrameMkLst>
            <pc:docMk/>
            <pc:sldMk cId="4020222226" sldId="267"/>
            <ac:graphicFrameMk id="66" creationId="{D45F8474-F6FC-21E9-2450-DDDE68988F2A}"/>
          </ac:graphicFrameMkLst>
        </pc:graphicFrameChg>
        <pc:graphicFrameChg chg="add del">
          <ac:chgData name="Samina Nazir (2215433)" userId="4696eb13-f03f-42f0-b83f-88bce1b22291" providerId="ADAL" clId="{B8F1E869-B7B5-46E8-9CA3-2EC44CCC880D}" dt="2023-02-16T11:53:29.769" v="2928" actId="26606"/>
          <ac:graphicFrameMkLst>
            <pc:docMk/>
            <pc:sldMk cId="4020222226" sldId="267"/>
            <ac:graphicFrameMk id="108" creationId="{F7E02356-DE89-EB47-59D5-50FA58A87651}"/>
          </ac:graphicFrameMkLst>
        </pc:graphicFrameChg>
        <pc:graphicFrameChg chg="add del">
          <ac:chgData name="Samina Nazir (2215433)" userId="4696eb13-f03f-42f0-b83f-88bce1b22291" providerId="ADAL" clId="{B8F1E869-B7B5-46E8-9CA3-2EC44CCC880D}" dt="2023-02-16T11:53:37.841" v="2930" actId="26606"/>
          <ac:graphicFrameMkLst>
            <pc:docMk/>
            <pc:sldMk cId="4020222226" sldId="267"/>
            <ac:graphicFrameMk id="112" creationId="{1FCA9C25-5B06-CD7E-7B42-C8D3C072C9E9}"/>
          </ac:graphicFrameMkLst>
        </pc:graphicFrameChg>
        <pc:picChg chg="add del mod">
          <ac:chgData name="Samina Nazir (2215433)" userId="4696eb13-f03f-42f0-b83f-88bce1b22291" providerId="ADAL" clId="{B8F1E869-B7B5-46E8-9CA3-2EC44CCC880D}" dt="2023-02-17T22:36:58.430" v="8291" actId="478"/>
          <ac:picMkLst>
            <pc:docMk/>
            <pc:sldMk cId="4020222226" sldId="267"/>
            <ac:picMk id="3" creationId="{F8B59E3C-8787-1467-F26C-B81E3C2FD119}"/>
          </ac:picMkLst>
        </pc:picChg>
        <pc:picChg chg="add del mod">
          <ac:chgData name="Samina Nazir (2215433)" userId="4696eb13-f03f-42f0-b83f-88bce1b22291" providerId="ADAL" clId="{B8F1E869-B7B5-46E8-9CA3-2EC44CCC880D}" dt="2023-02-17T23:29:48.115" v="8553" actId="478"/>
          <ac:picMkLst>
            <pc:docMk/>
            <pc:sldMk cId="4020222226" sldId="267"/>
            <ac:picMk id="4" creationId="{7911B9D7-02F7-BFC0-6B18-3BB6768A1826}"/>
          </ac:picMkLst>
        </pc:picChg>
        <pc:picChg chg="add mod">
          <ac:chgData name="Samina Nazir (2215433)" userId="4696eb13-f03f-42f0-b83f-88bce1b22291" providerId="ADAL" clId="{B8F1E869-B7B5-46E8-9CA3-2EC44CCC880D}" dt="2023-02-17T23:29:56.464" v="8555" actId="1076"/>
          <ac:picMkLst>
            <pc:docMk/>
            <pc:sldMk cId="4020222226" sldId="267"/>
            <ac:picMk id="5" creationId="{0BD08DB9-868F-8FF0-D39E-EAA2B43D3DC7}"/>
          </ac:picMkLst>
        </pc:picChg>
        <pc:cxnChg chg="add mod">
          <ac:chgData name="Samina Nazir (2215433)" userId="4696eb13-f03f-42f0-b83f-88bce1b22291" providerId="ADAL" clId="{B8F1E869-B7B5-46E8-9CA3-2EC44CCC880D}" dt="2023-02-16T19:19:16.971" v="4471" actId="1076"/>
          <ac:cxnSpMkLst>
            <pc:docMk/>
            <pc:sldMk cId="4020222226" sldId="267"/>
            <ac:cxnSpMk id="6" creationId="{F170E58C-6358-E9BF-178B-0FFA602E0BC7}"/>
          </ac:cxnSpMkLst>
        </pc:cxnChg>
        <pc:cxnChg chg="add del mod">
          <ac:chgData name="Samina Nazir (2215433)" userId="4696eb13-f03f-42f0-b83f-88bce1b22291" providerId="ADAL" clId="{B8F1E869-B7B5-46E8-9CA3-2EC44CCC880D}" dt="2023-02-16T23:17:34.806" v="5557" actId="478"/>
          <ac:cxnSpMkLst>
            <pc:docMk/>
            <pc:sldMk cId="4020222226" sldId="267"/>
            <ac:cxnSpMk id="10" creationId="{E2547704-349F-6174-B22C-C81971DAE926}"/>
          </ac:cxnSpMkLst>
        </pc:cxnChg>
        <pc:cxnChg chg="add del mod">
          <ac:chgData name="Samina Nazir (2215433)" userId="4696eb13-f03f-42f0-b83f-88bce1b22291" providerId="ADAL" clId="{B8F1E869-B7B5-46E8-9CA3-2EC44CCC880D}" dt="2023-02-16T23:17:37.646" v="5558" actId="478"/>
          <ac:cxnSpMkLst>
            <pc:docMk/>
            <pc:sldMk cId="4020222226" sldId="267"/>
            <ac:cxnSpMk id="12" creationId="{2C74DA9A-BCCB-6150-E963-F7928AC51F5A}"/>
          </ac:cxnSpMkLst>
        </pc:cxnChg>
        <pc:cxnChg chg="add del mod">
          <ac:chgData name="Samina Nazir (2215433)" userId="4696eb13-f03f-42f0-b83f-88bce1b22291" providerId="ADAL" clId="{B8F1E869-B7B5-46E8-9CA3-2EC44CCC880D}" dt="2023-02-16T23:17:32.190" v="5556" actId="478"/>
          <ac:cxnSpMkLst>
            <pc:docMk/>
            <pc:sldMk cId="4020222226" sldId="267"/>
            <ac:cxnSpMk id="19" creationId="{20F82505-FB6F-0ADB-AC18-FBFB823F97CB}"/>
          </ac:cxnSpMkLst>
        </pc:cxnChg>
        <pc:cxnChg chg="add del">
          <ac:chgData name="Samina Nazir (2215433)" userId="4696eb13-f03f-42f0-b83f-88bce1b22291" providerId="ADAL" clId="{B8F1E869-B7B5-46E8-9CA3-2EC44CCC880D}" dt="2023-02-16T11:53:06.240" v="2916" actId="26606"/>
          <ac:cxnSpMkLst>
            <pc:docMk/>
            <pc:sldMk cId="4020222226" sldId="267"/>
            <ac:cxnSpMk id="86" creationId="{23AAC9B5-8015-485C-ACF9-A750390E9A56}"/>
          </ac:cxnSpMkLst>
        </pc:cxnChg>
        <pc:cxnChg chg="add del">
          <ac:chgData name="Samina Nazir (2215433)" userId="4696eb13-f03f-42f0-b83f-88bce1b22291" providerId="ADAL" clId="{B8F1E869-B7B5-46E8-9CA3-2EC44CCC880D}" dt="2023-02-16T11:53:15.514" v="2920" actId="26606"/>
          <ac:cxnSpMkLst>
            <pc:docMk/>
            <pc:sldMk cId="4020222226" sldId="267"/>
            <ac:cxnSpMk id="95" creationId="{23AAC9B5-8015-485C-ACF9-A750390E9A56}"/>
          </ac:cxnSpMkLst>
        </pc:cxnChg>
        <pc:cxnChg chg="add">
          <ac:chgData name="Samina Nazir (2215433)" userId="4696eb13-f03f-42f0-b83f-88bce1b22291" providerId="ADAL" clId="{B8F1E869-B7B5-46E8-9CA3-2EC44CCC880D}" dt="2023-02-16T11:53:42.306" v="2933" actId="26606"/>
          <ac:cxnSpMkLst>
            <pc:docMk/>
            <pc:sldMk cId="4020222226" sldId="267"/>
            <ac:cxnSpMk id="122" creationId="{23AAC9B5-8015-485C-ACF9-A750390E9A56}"/>
          </ac:cxnSpMkLst>
        </pc:cxnChg>
      </pc:sldChg>
      <pc:sldChg chg="addSp delSp modSp mod modAnim">
        <pc:chgData name="Samina Nazir (2215433)" userId="4696eb13-f03f-42f0-b83f-88bce1b22291" providerId="ADAL" clId="{B8F1E869-B7B5-46E8-9CA3-2EC44CCC880D}" dt="2023-02-17T23:45:20.704" v="8623"/>
        <pc:sldMkLst>
          <pc:docMk/>
          <pc:sldMk cId="4203196996" sldId="268"/>
        </pc:sldMkLst>
        <pc:spChg chg="mod">
          <ac:chgData name="Samina Nazir (2215433)" userId="4696eb13-f03f-42f0-b83f-88bce1b22291" providerId="ADAL" clId="{B8F1E869-B7B5-46E8-9CA3-2EC44CCC880D}" dt="2023-02-17T22:32:20.652" v="8255" actId="115"/>
          <ac:spMkLst>
            <pc:docMk/>
            <pc:sldMk cId="4203196996" sldId="268"/>
            <ac:spMk id="5" creationId="{32AB2243-77DA-C994-DF04-4EFAF12564FB}"/>
          </ac:spMkLst>
        </pc:spChg>
        <pc:spChg chg="mod">
          <ac:chgData name="Samina Nazir (2215433)" userId="4696eb13-f03f-42f0-b83f-88bce1b22291" providerId="ADAL" clId="{B8F1E869-B7B5-46E8-9CA3-2EC44CCC880D}" dt="2023-02-17T22:31:54.900" v="8254" actId="20577"/>
          <ac:spMkLst>
            <pc:docMk/>
            <pc:sldMk cId="4203196996" sldId="268"/>
            <ac:spMk id="7" creationId="{FDD093BE-DC85-765F-CB62-C8CCAEEB2EEA}"/>
          </ac:spMkLst>
        </pc:spChg>
        <pc:picChg chg="add mod">
          <ac:chgData name="Samina Nazir (2215433)" userId="4696eb13-f03f-42f0-b83f-88bce1b22291" providerId="ADAL" clId="{B8F1E869-B7B5-46E8-9CA3-2EC44CCC880D}" dt="2023-02-17T23:10:55.788" v="8463" actId="1076"/>
          <ac:picMkLst>
            <pc:docMk/>
            <pc:sldMk cId="4203196996" sldId="268"/>
            <ac:picMk id="16" creationId="{E4AC494F-133B-C4ED-7E7C-638B72D2EDEE}"/>
          </ac:picMkLst>
        </pc:picChg>
        <pc:cxnChg chg="add del mod">
          <ac:chgData name="Samina Nazir (2215433)" userId="4696eb13-f03f-42f0-b83f-88bce1b22291" providerId="ADAL" clId="{B8F1E869-B7B5-46E8-9CA3-2EC44CCC880D}" dt="2023-02-17T23:26:02.406" v="8524" actId="478"/>
          <ac:cxnSpMkLst>
            <pc:docMk/>
            <pc:sldMk cId="4203196996" sldId="268"/>
            <ac:cxnSpMk id="3" creationId="{10CA1687-C1C9-2605-E53E-DD79F1313E88}"/>
          </ac:cxnSpMkLst>
        </pc:cxnChg>
      </pc:sldChg>
      <pc:sldChg chg="del">
        <pc:chgData name="Samina Nazir (2215433)" userId="4696eb13-f03f-42f0-b83f-88bce1b22291" providerId="ADAL" clId="{B8F1E869-B7B5-46E8-9CA3-2EC44CCC880D}" dt="2023-02-16T10:48:59.669" v="2868" actId="47"/>
        <pc:sldMkLst>
          <pc:docMk/>
          <pc:sldMk cId="138970156" sldId="269"/>
        </pc:sldMkLst>
      </pc:sldChg>
      <pc:sldChg chg="addSp delSp modSp mod modAnim">
        <pc:chgData name="Samina Nazir (2215433)" userId="4696eb13-f03f-42f0-b83f-88bce1b22291" providerId="ADAL" clId="{B8F1E869-B7B5-46E8-9CA3-2EC44CCC880D}" dt="2023-02-17T23:51:28.922" v="8636"/>
        <pc:sldMkLst>
          <pc:docMk/>
          <pc:sldMk cId="519548394" sldId="270"/>
        </pc:sldMkLst>
        <pc:spChg chg="mod">
          <ac:chgData name="Samina Nazir (2215433)" userId="4696eb13-f03f-42f0-b83f-88bce1b22291" providerId="ADAL" clId="{B8F1E869-B7B5-46E8-9CA3-2EC44CCC880D}" dt="2023-02-17T23:26:31.150" v="8527" actId="255"/>
          <ac:spMkLst>
            <pc:docMk/>
            <pc:sldMk cId="519548394" sldId="270"/>
            <ac:spMk id="2" creationId="{8291CB11-FFD7-4BC4-A29B-EB8C979EC377}"/>
          </ac:spMkLst>
        </pc:spChg>
        <pc:spChg chg="del">
          <ac:chgData name="Samina Nazir (2215433)" userId="4696eb13-f03f-42f0-b83f-88bce1b22291" providerId="ADAL" clId="{B8F1E869-B7B5-46E8-9CA3-2EC44CCC880D}" dt="2023-02-17T01:55:08.468" v="8144" actId="26606"/>
          <ac:spMkLst>
            <pc:docMk/>
            <pc:sldMk cId="519548394" sldId="270"/>
            <ac:spMk id="65" creationId="{6EFC920F-B85A-4068-BD93-41064EDE93D3}"/>
          </ac:spMkLst>
        </pc:spChg>
        <pc:spChg chg="del">
          <ac:chgData name="Samina Nazir (2215433)" userId="4696eb13-f03f-42f0-b83f-88bce1b22291" providerId="ADAL" clId="{B8F1E869-B7B5-46E8-9CA3-2EC44CCC880D}" dt="2023-02-17T01:55:08.468" v="8144" actId="26606"/>
          <ac:spMkLst>
            <pc:docMk/>
            <pc:sldMk cId="519548394" sldId="270"/>
            <ac:spMk id="68" creationId="{CBC4F608-B4B8-48C3-9572-C0F061B1CD99}"/>
          </ac:spMkLst>
        </pc:spChg>
        <pc:spChg chg="del">
          <ac:chgData name="Samina Nazir (2215433)" userId="4696eb13-f03f-42f0-b83f-88bce1b22291" providerId="ADAL" clId="{B8F1E869-B7B5-46E8-9CA3-2EC44CCC880D}" dt="2023-02-17T01:55:08.468" v="8144" actId="26606"/>
          <ac:spMkLst>
            <pc:docMk/>
            <pc:sldMk cId="519548394" sldId="270"/>
            <ac:spMk id="69" creationId="{1382A32C-5B0C-4B1C-A074-76C6DBCC9F87}"/>
          </ac:spMkLst>
        </pc:spChg>
        <pc:spChg chg="mod ord">
          <ac:chgData name="Samina Nazir (2215433)" userId="4696eb13-f03f-42f0-b83f-88bce1b22291" providerId="ADAL" clId="{B8F1E869-B7B5-46E8-9CA3-2EC44CCC880D}" dt="2023-02-17T22:30:44.046" v="8253" actId="20577"/>
          <ac:spMkLst>
            <pc:docMk/>
            <pc:sldMk cId="519548394" sldId="270"/>
            <ac:spMk id="70" creationId="{20F9CFA3-77EE-E1EC-EE34-6F59E0088681}"/>
          </ac:spMkLst>
        </pc:spChg>
        <pc:spChg chg="add del">
          <ac:chgData name="Samina Nazir (2215433)" userId="4696eb13-f03f-42f0-b83f-88bce1b22291" providerId="ADAL" clId="{B8F1E869-B7B5-46E8-9CA3-2EC44CCC880D}" dt="2023-02-17T02:03:17.059" v="8201" actId="26606"/>
          <ac:spMkLst>
            <pc:docMk/>
            <pc:sldMk cId="519548394" sldId="270"/>
            <ac:spMk id="75" creationId="{AC17DE74-01C9-4859-B65A-85CF999E8580}"/>
          </ac:spMkLst>
        </pc:spChg>
        <pc:spChg chg="add del">
          <ac:chgData name="Samina Nazir (2215433)" userId="4696eb13-f03f-42f0-b83f-88bce1b22291" providerId="ADAL" clId="{B8F1E869-B7B5-46E8-9CA3-2EC44CCC880D}" dt="2023-02-17T02:03:17.059" v="8201" actId="26606"/>
          <ac:spMkLst>
            <pc:docMk/>
            <pc:sldMk cId="519548394" sldId="270"/>
            <ac:spMk id="77" creationId="{068C0432-0E90-4CC1-8CD3-D44A90DF07EF}"/>
          </ac:spMkLst>
        </pc:spChg>
        <pc:spChg chg="add del">
          <ac:chgData name="Samina Nazir (2215433)" userId="4696eb13-f03f-42f0-b83f-88bce1b22291" providerId="ADAL" clId="{B8F1E869-B7B5-46E8-9CA3-2EC44CCC880D}" dt="2023-02-17T01:58:22.041" v="8165" actId="26606"/>
          <ac:spMkLst>
            <pc:docMk/>
            <pc:sldMk cId="519548394" sldId="270"/>
            <ac:spMk id="79" creationId="{D2B783EE-0239-4717-BBEA-8C9EAC61C824}"/>
          </ac:spMkLst>
        </pc:spChg>
        <pc:spChg chg="add del">
          <ac:chgData name="Samina Nazir (2215433)" userId="4696eb13-f03f-42f0-b83f-88bce1b22291" providerId="ADAL" clId="{B8F1E869-B7B5-46E8-9CA3-2EC44CCC880D}" dt="2023-02-17T01:58:22.041" v="8165" actId="26606"/>
          <ac:spMkLst>
            <pc:docMk/>
            <pc:sldMk cId="519548394" sldId="270"/>
            <ac:spMk id="80" creationId="{A7B99495-F43F-4D80-A44F-2CB4764EB90B}"/>
          </ac:spMkLst>
        </pc:spChg>
        <pc:spChg chg="add del">
          <ac:chgData name="Samina Nazir (2215433)" userId="4696eb13-f03f-42f0-b83f-88bce1b22291" providerId="ADAL" clId="{B8F1E869-B7B5-46E8-9CA3-2EC44CCC880D}" dt="2023-02-17T02:03:14.375" v="8198" actId="26606"/>
          <ac:spMkLst>
            <pc:docMk/>
            <pc:sldMk cId="519548394" sldId="270"/>
            <ac:spMk id="81" creationId="{2B566528-1B12-4246-9431-5C2D7D081168}"/>
          </ac:spMkLst>
        </pc:spChg>
        <pc:spChg chg="add del">
          <ac:chgData name="Samina Nazir (2215433)" userId="4696eb13-f03f-42f0-b83f-88bce1b22291" providerId="ADAL" clId="{B8F1E869-B7B5-46E8-9CA3-2EC44CCC880D}" dt="2023-02-17T01:55:31.105" v="8147" actId="26606"/>
          <ac:spMkLst>
            <pc:docMk/>
            <pc:sldMk cId="519548394" sldId="270"/>
            <ac:spMk id="82" creationId="{C05CBC3C-2E5A-4839-8B9B-2E5A6ADF0F58}"/>
          </ac:spMkLst>
        </pc:spChg>
        <pc:spChg chg="add del">
          <ac:chgData name="Samina Nazir (2215433)" userId="4696eb13-f03f-42f0-b83f-88bce1b22291" providerId="ADAL" clId="{B8F1E869-B7B5-46E8-9CA3-2EC44CCC880D}" dt="2023-02-17T01:55:31.105" v="8147" actId="26606"/>
          <ac:spMkLst>
            <pc:docMk/>
            <pc:sldMk cId="519548394" sldId="270"/>
            <ac:spMk id="84" creationId="{827FF362-FC97-4BF5-949B-D4ADFA26E457}"/>
          </ac:spMkLst>
        </pc:spChg>
        <pc:spChg chg="add del">
          <ac:chgData name="Samina Nazir (2215433)" userId="4696eb13-f03f-42f0-b83f-88bce1b22291" providerId="ADAL" clId="{B8F1E869-B7B5-46E8-9CA3-2EC44CCC880D}" dt="2023-02-17T01:58:22.041" v="8165" actId="26606"/>
          <ac:spMkLst>
            <pc:docMk/>
            <pc:sldMk cId="519548394" sldId="270"/>
            <ac:spMk id="86" creationId="{70BEB1E7-2F88-40BC-B73D-42E5B6F80BFC}"/>
          </ac:spMkLst>
        </pc:spChg>
        <pc:spChg chg="add del">
          <ac:chgData name="Samina Nazir (2215433)" userId="4696eb13-f03f-42f0-b83f-88bce1b22291" providerId="ADAL" clId="{B8F1E869-B7B5-46E8-9CA3-2EC44CCC880D}" dt="2023-02-17T02:03:14.375" v="8198" actId="26606"/>
          <ac:spMkLst>
            <pc:docMk/>
            <pc:sldMk cId="519548394" sldId="270"/>
            <ac:spMk id="88" creationId="{D3F51FEB-38FB-4F6C-9F7B-2F2AFAB65463}"/>
          </ac:spMkLst>
        </pc:spChg>
        <pc:spChg chg="add del">
          <ac:chgData name="Samina Nazir (2215433)" userId="4696eb13-f03f-42f0-b83f-88bce1b22291" providerId="ADAL" clId="{B8F1E869-B7B5-46E8-9CA3-2EC44CCC880D}" dt="2023-02-17T02:03:14.375" v="8198" actId="26606"/>
          <ac:spMkLst>
            <pc:docMk/>
            <pc:sldMk cId="519548394" sldId="270"/>
            <ac:spMk id="90" creationId="{1E547BA6-BAE0-43BB-A7CA-60F69CE252F0}"/>
          </ac:spMkLst>
        </pc:spChg>
        <pc:spChg chg="add del">
          <ac:chgData name="Samina Nazir (2215433)" userId="4696eb13-f03f-42f0-b83f-88bce1b22291" providerId="ADAL" clId="{B8F1E869-B7B5-46E8-9CA3-2EC44CCC880D}" dt="2023-02-17T02:03:17.051" v="8200" actId="26606"/>
          <ac:spMkLst>
            <pc:docMk/>
            <pc:sldMk cId="519548394" sldId="270"/>
            <ac:spMk id="92" creationId="{53B475F8-50AE-46A0-9943-B2B63183D50C}"/>
          </ac:spMkLst>
        </pc:spChg>
        <pc:spChg chg="add del">
          <ac:chgData name="Samina Nazir (2215433)" userId="4696eb13-f03f-42f0-b83f-88bce1b22291" providerId="ADAL" clId="{B8F1E869-B7B5-46E8-9CA3-2EC44CCC880D}" dt="2023-02-17T02:03:17.051" v="8200" actId="26606"/>
          <ac:spMkLst>
            <pc:docMk/>
            <pc:sldMk cId="519548394" sldId="270"/>
            <ac:spMk id="93" creationId="{75F6FDB4-2351-48C2-A863-2364A02343C0}"/>
          </ac:spMkLst>
        </pc:spChg>
        <pc:spChg chg="add del">
          <ac:chgData name="Samina Nazir (2215433)" userId="4696eb13-f03f-42f0-b83f-88bce1b22291" providerId="ADAL" clId="{B8F1E869-B7B5-46E8-9CA3-2EC44CCC880D}" dt="2023-02-17T02:05:35.409" v="8204" actId="26606"/>
          <ac:spMkLst>
            <pc:docMk/>
            <pc:sldMk cId="519548394" sldId="270"/>
            <ac:spMk id="95" creationId="{2B566528-1B12-4246-9431-5C2D7D081168}"/>
          </ac:spMkLst>
        </pc:spChg>
        <pc:spChg chg="add del">
          <ac:chgData name="Samina Nazir (2215433)" userId="4696eb13-f03f-42f0-b83f-88bce1b22291" providerId="ADAL" clId="{B8F1E869-B7B5-46E8-9CA3-2EC44CCC880D}" dt="2023-02-17T02:05:35.409" v="8204" actId="26606"/>
          <ac:spMkLst>
            <pc:docMk/>
            <pc:sldMk cId="519548394" sldId="270"/>
            <ac:spMk id="98" creationId="{D3F51FEB-38FB-4F6C-9F7B-2F2AFAB65463}"/>
          </ac:spMkLst>
        </pc:spChg>
        <pc:spChg chg="add del">
          <ac:chgData name="Samina Nazir (2215433)" userId="4696eb13-f03f-42f0-b83f-88bce1b22291" providerId="ADAL" clId="{B8F1E869-B7B5-46E8-9CA3-2EC44CCC880D}" dt="2023-02-17T02:05:35.409" v="8204" actId="26606"/>
          <ac:spMkLst>
            <pc:docMk/>
            <pc:sldMk cId="519548394" sldId="270"/>
            <ac:spMk id="99" creationId="{1E547BA6-BAE0-43BB-A7CA-60F69CE252F0}"/>
          </ac:spMkLst>
        </pc:spChg>
        <pc:spChg chg="add">
          <ac:chgData name="Samina Nazir (2215433)" userId="4696eb13-f03f-42f0-b83f-88bce1b22291" providerId="ADAL" clId="{B8F1E869-B7B5-46E8-9CA3-2EC44CCC880D}" dt="2023-02-17T02:05:35.409" v="8204" actId="26606"/>
          <ac:spMkLst>
            <pc:docMk/>
            <pc:sldMk cId="519548394" sldId="270"/>
            <ac:spMk id="104" creationId="{2B566528-1B12-4246-9431-5C2D7D081168}"/>
          </ac:spMkLst>
        </pc:spChg>
        <pc:spChg chg="add">
          <ac:chgData name="Samina Nazir (2215433)" userId="4696eb13-f03f-42f0-b83f-88bce1b22291" providerId="ADAL" clId="{B8F1E869-B7B5-46E8-9CA3-2EC44CCC880D}" dt="2023-02-17T02:05:35.409" v="8204" actId="26606"/>
          <ac:spMkLst>
            <pc:docMk/>
            <pc:sldMk cId="519548394" sldId="270"/>
            <ac:spMk id="110" creationId="{D3F51FEB-38FB-4F6C-9F7B-2F2AFAB65463}"/>
          </ac:spMkLst>
        </pc:spChg>
        <pc:spChg chg="add">
          <ac:chgData name="Samina Nazir (2215433)" userId="4696eb13-f03f-42f0-b83f-88bce1b22291" providerId="ADAL" clId="{B8F1E869-B7B5-46E8-9CA3-2EC44CCC880D}" dt="2023-02-17T02:05:35.409" v="8204" actId="26606"/>
          <ac:spMkLst>
            <pc:docMk/>
            <pc:sldMk cId="519548394" sldId="270"/>
            <ac:spMk id="112" creationId="{1E547BA6-BAE0-43BB-A7CA-60F69CE252F0}"/>
          </ac:spMkLst>
        </pc:spChg>
        <pc:grpChg chg="del">
          <ac:chgData name="Samina Nazir (2215433)" userId="4696eb13-f03f-42f0-b83f-88bce1b22291" providerId="ADAL" clId="{B8F1E869-B7B5-46E8-9CA3-2EC44CCC880D}" dt="2023-02-17T01:55:08.468" v="8144" actId="26606"/>
          <ac:grpSpMkLst>
            <pc:docMk/>
            <pc:sldMk cId="519548394" sldId="270"/>
            <ac:grpSpMk id="66" creationId="{1C559108-BBAE-426C-8564-051D2BA6DDC8}"/>
          </ac:grpSpMkLst>
        </pc:grpChg>
        <pc:grpChg chg="add del">
          <ac:chgData name="Samina Nazir (2215433)" userId="4696eb13-f03f-42f0-b83f-88bce1b22291" providerId="ADAL" clId="{B8F1E869-B7B5-46E8-9CA3-2EC44CCC880D}" dt="2023-02-17T02:03:14.375" v="8198" actId="26606"/>
          <ac:grpSpMkLst>
            <pc:docMk/>
            <pc:sldMk cId="519548394" sldId="270"/>
            <ac:grpSpMk id="83" creationId="{07EAA094-9CF6-4695-958A-33D9BCAA9474}"/>
          </ac:grpSpMkLst>
        </pc:grpChg>
        <pc:grpChg chg="add del">
          <ac:chgData name="Samina Nazir (2215433)" userId="4696eb13-f03f-42f0-b83f-88bce1b22291" providerId="ADAL" clId="{B8F1E869-B7B5-46E8-9CA3-2EC44CCC880D}" dt="2023-02-17T02:05:35.409" v="8204" actId="26606"/>
          <ac:grpSpMkLst>
            <pc:docMk/>
            <pc:sldMk cId="519548394" sldId="270"/>
            <ac:grpSpMk id="96" creationId="{07EAA094-9CF6-4695-958A-33D9BCAA9474}"/>
          </ac:grpSpMkLst>
        </pc:grpChg>
        <pc:grpChg chg="add">
          <ac:chgData name="Samina Nazir (2215433)" userId="4696eb13-f03f-42f0-b83f-88bce1b22291" providerId="ADAL" clId="{B8F1E869-B7B5-46E8-9CA3-2EC44CCC880D}" dt="2023-02-17T02:05:35.409" v="8204" actId="26606"/>
          <ac:grpSpMkLst>
            <pc:docMk/>
            <pc:sldMk cId="519548394" sldId="270"/>
            <ac:grpSpMk id="106" creationId="{07EAA094-9CF6-4695-958A-33D9BCAA9474}"/>
          </ac:grpSpMkLst>
        </pc:grpChg>
        <pc:picChg chg="add mod">
          <ac:chgData name="Samina Nazir (2215433)" userId="4696eb13-f03f-42f0-b83f-88bce1b22291" providerId="ADAL" clId="{B8F1E869-B7B5-46E8-9CA3-2EC44CCC880D}" dt="2023-02-17T02:07:56.574" v="8223" actId="1076"/>
          <ac:picMkLst>
            <pc:docMk/>
            <pc:sldMk cId="519548394" sldId="270"/>
            <ac:picMk id="3" creationId="{4A961E32-101C-412C-0348-FE75E596B433}"/>
          </ac:picMkLst>
        </pc:picChg>
        <pc:picChg chg="del mod ord">
          <ac:chgData name="Samina Nazir (2215433)" userId="4696eb13-f03f-42f0-b83f-88bce1b22291" providerId="ADAL" clId="{B8F1E869-B7B5-46E8-9CA3-2EC44CCC880D}" dt="2023-02-17T02:01:34.129" v="8183" actId="478"/>
          <ac:picMkLst>
            <pc:docMk/>
            <pc:sldMk cId="519548394" sldId="270"/>
            <ac:picMk id="4" creationId="{63A1FB0C-B48E-9E72-EA92-A81957EBA257}"/>
          </ac:picMkLst>
        </pc:picChg>
        <pc:picChg chg="add mod">
          <ac:chgData name="Samina Nazir (2215433)" userId="4696eb13-f03f-42f0-b83f-88bce1b22291" providerId="ADAL" clId="{B8F1E869-B7B5-46E8-9CA3-2EC44CCC880D}" dt="2023-02-17T23:11:24.697" v="8466" actId="1076"/>
          <ac:picMkLst>
            <pc:docMk/>
            <pc:sldMk cId="519548394" sldId="270"/>
            <ac:picMk id="4" creationId="{F1E28207-6E84-491B-4D9E-349470B81D68}"/>
          </ac:picMkLst>
        </pc:picChg>
        <pc:picChg chg="add del mod">
          <ac:chgData name="Samina Nazir (2215433)" userId="4696eb13-f03f-42f0-b83f-88bce1b22291" providerId="ADAL" clId="{B8F1E869-B7B5-46E8-9CA3-2EC44CCC880D}" dt="2023-02-17T02:01:50.505" v="8189" actId="478"/>
          <ac:picMkLst>
            <pc:docMk/>
            <pc:sldMk cId="519548394" sldId="270"/>
            <ac:picMk id="5" creationId="{AAE4FD14-E22E-A92A-C5A5-E65C940AD087}"/>
          </ac:picMkLst>
        </pc:picChg>
        <pc:picChg chg="add mod">
          <ac:chgData name="Samina Nazir (2215433)" userId="4696eb13-f03f-42f0-b83f-88bce1b22291" providerId="ADAL" clId="{B8F1E869-B7B5-46E8-9CA3-2EC44CCC880D}" dt="2023-02-17T02:05:46.833" v="8205" actId="27614"/>
          <ac:picMkLst>
            <pc:docMk/>
            <pc:sldMk cId="519548394" sldId="270"/>
            <ac:picMk id="6" creationId="{B526121C-B084-D3B7-E13F-84AAE4FEDA6F}"/>
          </ac:picMkLst>
        </pc:picChg>
        <pc:picChg chg="add mod">
          <ac:chgData name="Samina Nazir (2215433)" userId="4696eb13-f03f-42f0-b83f-88bce1b22291" providerId="ADAL" clId="{B8F1E869-B7B5-46E8-9CA3-2EC44CCC880D}" dt="2023-02-17T02:07:31.964" v="8221" actId="1076"/>
          <ac:picMkLst>
            <pc:docMk/>
            <pc:sldMk cId="519548394" sldId="270"/>
            <ac:picMk id="7" creationId="{F0184E7B-E622-349D-69C0-11FA85012688}"/>
          </ac:picMkLst>
        </pc:picChg>
        <pc:picChg chg="add mod ord">
          <ac:chgData name="Samina Nazir (2215433)" userId="4696eb13-f03f-42f0-b83f-88bce1b22291" providerId="ADAL" clId="{B8F1E869-B7B5-46E8-9CA3-2EC44CCC880D}" dt="2023-02-17T02:05:35.409" v="8204" actId="26606"/>
          <ac:picMkLst>
            <pc:docMk/>
            <pc:sldMk cId="519548394" sldId="270"/>
            <ac:picMk id="8" creationId="{191857DF-B30A-81AB-5BDF-554BD2F5AE36}"/>
          </ac:picMkLst>
        </pc:picChg>
      </pc:sldChg>
      <pc:sldChg chg="addSp delSp modSp mod modAnim">
        <pc:chgData name="Samina Nazir (2215433)" userId="4696eb13-f03f-42f0-b83f-88bce1b22291" providerId="ADAL" clId="{B8F1E869-B7B5-46E8-9CA3-2EC44CCC880D}" dt="2023-02-17T23:50:02.882" v="8630"/>
        <pc:sldMkLst>
          <pc:docMk/>
          <pc:sldMk cId="880361092" sldId="271"/>
        </pc:sldMkLst>
        <pc:spChg chg="add mod">
          <ac:chgData name="Samina Nazir (2215433)" userId="4696eb13-f03f-42f0-b83f-88bce1b22291" providerId="ADAL" clId="{B8F1E869-B7B5-46E8-9CA3-2EC44CCC880D}" dt="2023-02-17T23:49:45.076" v="8629" actId="1076"/>
          <ac:spMkLst>
            <pc:docMk/>
            <pc:sldMk cId="880361092" sldId="271"/>
            <ac:spMk id="2" creationId="{0A4999AC-EB8A-566A-C124-7FFF10F9173E}"/>
          </ac:spMkLst>
        </pc:spChg>
        <pc:spChg chg="add del mod">
          <ac:chgData name="Samina Nazir (2215433)" userId="4696eb13-f03f-42f0-b83f-88bce1b22291" providerId="ADAL" clId="{B8F1E869-B7B5-46E8-9CA3-2EC44CCC880D}" dt="2023-02-17T22:33:46.825" v="8266"/>
          <ac:spMkLst>
            <pc:docMk/>
            <pc:sldMk cId="880361092" sldId="271"/>
            <ac:spMk id="6" creationId="{DB320E8B-F931-926C-A561-4522F0A62F22}"/>
          </ac:spMkLst>
        </pc:spChg>
        <pc:spChg chg="mod">
          <ac:chgData name="Samina Nazir (2215433)" userId="4696eb13-f03f-42f0-b83f-88bce1b22291" providerId="ADAL" clId="{B8F1E869-B7B5-46E8-9CA3-2EC44CCC880D}" dt="2023-02-17T00:59:24.017" v="6568" actId="1076"/>
          <ac:spMkLst>
            <pc:docMk/>
            <pc:sldMk cId="880361092" sldId="271"/>
            <ac:spMk id="7" creationId="{194E5C90-72F6-92DF-42D0-40E38ADD293E}"/>
          </ac:spMkLst>
        </pc:spChg>
        <pc:spChg chg="add mod">
          <ac:chgData name="Samina Nazir (2215433)" userId="4696eb13-f03f-42f0-b83f-88bce1b22291" providerId="ADAL" clId="{B8F1E869-B7B5-46E8-9CA3-2EC44CCC880D}" dt="2023-02-17T23:29:35.221" v="8552" actId="20577"/>
          <ac:spMkLst>
            <pc:docMk/>
            <pc:sldMk cId="880361092" sldId="271"/>
            <ac:spMk id="8" creationId="{5AABCCFB-8133-F25E-44BB-1CBC21FC7048}"/>
          </ac:spMkLst>
        </pc:spChg>
        <pc:graphicFrameChg chg="add mod modGraphic">
          <ac:chgData name="Samina Nazir (2215433)" userId="4696eb13-f03f-42f0-b83f-88bce1b22291" providerId="ADAL" clId="{B8F1E869-B7B5-46E8-9CA3-2EC44CCC880D}" dt="2023-02-17T00:58:40.411" v="6562" actId="14100"/>
          <ac:graphicFrameMkLst>
            <pc:docMk/>
            <pc:sldMk cId="880361092" sldId="271"/>
            <ac:graphicFrameMk id="3" creationId="{CDF62CFE-22F9-A743-8196-318EF2919704}"/>
          </ac:graphicFrameMkLst>
        </pc:graphicFrameChg>
        <pc:picChg chg="add del">
          <ac:chgData name="Samina Nazir (2215433)" userId="4696eb13-f03f-42f0-b83f-88bce1b22291" providerId="ADAL" clId="{B8F1E869-B7B5-46E8-9CA3-2EC44CCC880D}" dt="2023-02-16T12:02:06.594" v="2940" actId="21"/>
          <ac:picMkLst>
            <pc:docMk/>
            <pc:sldMk cId="880361092" sldId="271"/>
            <ac:picMk id="2" creationId="{1189A1AC-3804-BDAB-CF57-35AFF19F5637}"/>
          </ac:picMkLst>
        </pc:picChg>
        <pc:picChg chg="add del mod">
          <ac:chgData name="Samina Nazir (2215433)" userId="4696eb13-f03f-42f0-b83f-88bce1b22291" providerId="ADAL" clId="{B8F1E869-B7B5-46E8-9CA3-2EC44CCC880D}" dt="2023-02-17T22:35:28.397" v="8271" actId="21"/>
          <ac:picMkLst>
            <pc:docMk/>
            <pc:sldMk cId="880361092" sldId="271"/>
            <ac:picMk id="4" creationId="{D2DE6BF8-E4D6-4FDB-0EA3-10A378601533}"/>
          </ac:picMkLst>
        </pc:picChg>
        <pc:picChg chg="mod">
          <ac:chgData name="Samina Nazir (2215433)" userId="4696eb13-f03f-42f0-b83f-88bce1b22291" providerId="ADAL" clId="{B8F1E869-B7B5-46E8-9CA3-2EC44CCC880D}" dt="2023-02-17T01:00:01.927" v="6575" actId="1076"/>
          <ac:picMkLst>
            <pc:docMk/>
            <pc:sldMk cId="880361092" sldId="271"/>
            <ac:picMk id="50" creationId="{E0498EDA-FE60-5392-E7FE-B3A3040A518A}"/>
          </ac:picMkLst>
        </pc:picChg>
        <pc:cxnChg chg="add del mod">
          <ac:chgData name="Samina Nazir (2215433)" userId="4696eb13-f03f-42f0-b83f-88bce1b22291" providerId="ADAL" clId="{B8F1E869-B7B5-46E8-9CA3-2EC44CCC880D}" dt="2023-02-17T23:26:06.905" v="8525" actId="478"/>
          <ac:cxnSpMkLst>
            <pc:docMk/>
            <pc:sldMk cId="880361092" sldId="271"/>
            <ac:cxnSpMk id="5" creationId="{768E7FEF-1919-0097-9E29-07D1A7989678}"/>
          </ac:cxnSpMkLst>
        </pc:cxnChg>
      </pc:sldChg>
      <pc:sldChg chg="addSp delSp modSp mod ord delAnim modAnim">
        <pc:chgData name="Samina Nazir (2215433)" userId="4696eb13-f03f-42f0-b83f-88bce1b22291" providerId="ADAL" clId="{B8F1E869-B7B5-46E8-9CA3-2EC44CCC880D}" dt="2023-02-17T23:43:13.492" v="8617"/>
        <pc:sldMkLst>
          <pc:docMk/>
          <pc:sldMk cId="4211006532" sldId="272"/>
        </pc:sldMkLst>
        <pc:spChg chg="mod">
          <ac:chgData name="Samina Nazir (2215433)" userId="4696eb13-f03f-42f0-b83f-88bce1b22291" providerId="ADAL" clId="{B8F1E869-B7B5-46E8-9CA3-2EC44CCC880D}" dt="2023-02-16T23:03:42.906" v="5467" actId="14100"/>
          <ac:spMkLst>
            <pc:docMk/>
            <pc:sldMk cId="4211006532" sldId="272"/>
            <ac:spMk id="6" creationId="{29B4D7FB-017B-65D7-10AE-9F9D42BB18A4}"/>
          </ac:spMkLst>
        </pc:spChg>
        <pc:spChg chg="add mod">
          <ac:chgData name="Samina Nazir (2215433)" userId="4696eb13-f03f-42f0-b83f-88bce1b22291" providerId="ADAL" clId="{B8F1E869-B7B5-46E8-9CA3-2EC44CCC880D}" dt="2023-02-17T23:25:34.550" v="8522" actId="14100"/>
          <ac:spMkLst>
            <pc:docMk/>
            <pc:sldMk cId="4211006532" sldId="272"/>
            <ac:spMk id="7" creationId="{4109DCE4-11A9-5525-EA92-176FA46BCFC8}"/>
          </ac:spMkLst>
        </pc:spChg>
        <pc:spChg chg="mod">
          <ac:chgData name="Samina Nazir (2215433)" userId="4696eb13-f03f-42f0-b83f-88bce1b22291" providerId="ADAL" clId="{B8F1E869-B7B5-46E8-9CA3-2EC44CCC880D}" dt="2023-02-16T18:53:41.132" v="4421" actId="20577"/>
          <ac:spMkLst>
            <pc:docMk/>
            <pc:sldMk cId="4211006532" sldId="272"/>
            <ac:spMk id="8" creationId="{7AB77680-FAE8-6A82-FC9C-EB7A4EFC5A51}"/>
          </ac:spMkLst>
        </pc:spChg>
        <pc:picChg chg="add del mod">
          <ac:chgData name="Samina Nazir (2215433)" userId="4696eb13-f03f-42f0-b83f-88bce1b22291" providerId="ADAL" clId="{B8F1E869-B7B5-46E8-9CA3-2EC44CCC880D}" dt="2023-02-17T22:37:24.830" v="8295" actId="478"/>
          <ac:picMkLst>
            <pc:docMk/>
            <pc:sldMk cId="4211006532" sldId="272"/>
            <ac:picMk id="3" creationId="{04A24AD4-8B4C-F794-0A18-68733F32D5C3}"/>
          </ac:picMkLst>
        </pc:picChg>
        <pc:picChg chg="del">
          <ac:chgData name="Samina Nazir (2215433)" userId="4696eb13-f03f-42f0-b83f-88bce1b22291" providerId="ADAL" clId="{B8F1E869-B7B5-46E8-9CA3-2EC44CCC880D}" dt="2023-02-16T18:45:49.874" v="4388" actId="478"/>
          <ac:picMkLst>
            <pc:docMk/>
            <pc:sldMk cId="4211006532" sldId="272"/>
            <ac:picMk id="4" creationId="{142C14F2-9B0F-79D0-AFFB-D01BB6753DF2}"/>
          </ac:picMkLst>
        </pc:picChg>
        <pc:picChg chg="add del mod">
          <ac:chgData name="Samina Nazir (2215433)" userId="4696eb13-f03f-42f0-b83f-88bce1b22291" providerId="ADAL" clId="{B8F1E869-B7B5-46E8-9CA3-2EC44CCC880D}" dt="2023-02-17T23:30:10.547" v="8556" actId="478"/>
          <ac:picMkLst>
            <pc:docMk/>
            <pc:sldMk cId="4211006532" sldId="272"/>
            <ac:picMk id="4" creationId="{627D019E-9FA8-CCBA-8856-945FCAF6B6E4}"/>
          </ac:picMkLst>
        </pc:picChg>
        <pc:picChg chg="add mod">
          <ac:chgData name="Samina Nazir (2215433)" userId="4696eb13-f03f-42f0-b83f-88bce1b22291" providerId="ADAL" clId="{B8F1E869-B7B5-46E8-9CA3-2EC44CCC880D}" dt="2023-02-16T22:22:31.963" v="4995" actId="14100"/>
          <ac:picMkLst>
            <pc:docMk/>
            <pc:sldMk cId="4211006532" sldId="272"/>
            <ac:picMk id="5" creationId="{EFEAA552-D998-6CCA-A39C-A2E211023FA4}"/>
          </ac:picMkLst>
        </pc:picChg>
        <pc:picChg chg="add mod">
          <ac:chgData name="Samina Nazir (2215433)" userId="4696eb13-f03f-42f0-b83f-88bce1b22291" providerId="ADAL" clId="{B8F1E869-B7B5-46E8-9CA3-2EC44CCC880D}" dt="2023-02-17T23:30:17.622" v="8558" actId="1076"/>
          <ac:picMkLst>
            <pc:docMk/>
            <pc:sldMk cId="4211006532" sldId="272"/>
            <ac:picMk id="9" creationId="{AE52FF93-3916-67EB-A0EB-4E5B8FC2B900}"/>
          </ac:picMkLst>
        </pc:picChg>
        <pc:cxnChg chg="add del mod">
          <ac:chgData name="Samina Nazir (2215433)" userId="4696eb13-f03f-42f0-b83f-88bce1b22291" providerId="ADAL" clId="{B8F1E869-B7B5-46E8-9CA3-2EC44CCC880D}" dt="2023-02-17T23:25:38.135" v="8523" actId="478"/>
          <ac:cxnSpMkLst>
            <pc:docMk/>
            <pc:sldMk cId="4211006532" sldId="272"/>
            <ac:cxnSpMk id="10" creationId="{EA1979F8-3CC7-AC4A-6624-5CC6CE7A2278}"/>
          </ac:cxnSpMkLst>
        </pc:cxnChg>
      </pc:sldChg>
      <pc:sldChg chg="addSp delSp modSp new del mod setBg">
        <pc:chgData name="Samina Nazir (2215433)" userId="4696eb13-f03f-42f0-b83f-88bce1b22291" providerId="ADAL" clId="{B8F1E869-B7B5-46E8-9CA3-2EC44CCC880D}" dt="2023-02-16T12:14:07.823" v="3438" actId="2696"/>
        <pc:sldMkLst>
          <pc:docMk/>
          <pc:sldMk cId="1559801150" sldId="273"/>
        </pc:sldMkLst>
        <pc:spChg chg="del mod">
          <ac:chgData name="Samina Nazir (2215433)" userId="4696eb13-f03f-42f0-b83f-88bce1b22291" providerId="ADAL" clId="{B8F1E869-B7B5-46E8-9CA3-2EC44CCC880D}" dt="2023-02-16T11:51:10.621" v="2909" actId="21"/>
          <ac:spMkLst>
            <pc:docMk/>
            <pc:sldMk cId="1559801150" sldId="273"/>
            <ac:spMk id="2" creationId="{89B0446F-C933-B613-C4B2-698CC0F1D3C0}"/>
          </ac:spMkLst>
        </pc:spChg>
        <pc:spChg chg="add del mod">
          <ac:chgData name="Samina Nazir (2215433)" userId="4696eb13-f03f-42f0-b83f-88bce1b22291" providerId="ADAL" clId="{B8F1E869-B7B5-46E8-9CA3-2EC44CCC880D}" dt="2023-02-16T11:50:58.376" v="2908" actId="26606"/>
          <ac:spMkLst>
            <pc:docMk/>
            <pc:sldMk cId="1559801150" sldId="273"/>
            <ac:spMk id="3" creationId="{91441C10-11E6-D2B6-D31D-3BD11C26C4A5}"/>
          </ac:spMkLst>
        </pc:spChg>
        <pc:spChg chg="add del">
          <ac:chgData name="Samina Nazir (2215433)" userId="4696eb13-f03f-42f0-b83f-88bce1b22291" providerId="ADAL" clId="{B8F1E869-B7B5-46E8-9CA3-2EC44CCC880D}" dt="2023-02-16T11:50:58.376" v="2908" actId="26606"/>
          <ac:spMkLst>
            <pc:docMk/>
            <pc:sldMk cId="1559801150" sldId="273"/>
            <ac:spMk id="8" creationId="{2B566528-1B12-4246-9431-5C2D7D081168}"/>
          </ac:spMkLst>
        </pc:spChg>
        <pc:spChg chg="add del">
          <ac:chgData name="Samina Nazir (2215433)" userId="4696eb13-f03f-42f0-b83f-88bce1b22291" providerId="ADAL" clId="{B8F1E869-B7B5-46E8-9CA3-2EC44CCC880D}" dt="2023-02-16T11:50:58.376" v="2908" actId="26606"/>
          <ac:spMkLst>
            <pc:docMk/>
            <pc:sldMk cId="1559801150" sldId="273"/>
            <ac:spMk id="10" creationId="{2E80C965-DB6D-4F81-9E9E-B027384D0BD6}"/>
          </ac:spMkLst>
        </pc:spChg>
        <pc:spChg chg="add del">
          <ac:chgData name="Samina Nazir (2215433)" userId="4696eb13-f03f-42f0-b83f-88bce1b22291" providerId="ADAL" clId="{B8F1E869-B7B5-46E8-9CA3-2EC44CCC880D}" dt="2023-02-16T11:50:58.376" v="2908" actId="26606"/>
          <ac:spMkLst>
            <pc:docMk/>
            <pc:sldMk cId="1559801150" sldId="273"/>
            <ac:spMk id="12" creationId="{A580F890-B085-4E95-96AA-55AEBEC5CE6E}"/>
          </ac:spMkLst>
        </pc:spChg>
        <pc:spChg chg="add del">
          <ac:chgData name="Samina Nazir (2215433)" userId="4696eb13-f03f-42f0-b83f-88bce1b22291" providerId="ADAL" clId="{B8F1E869-B7B5-46E8-9CA3-2EC44CCC880D}" dt="2023-02-16T11:50:58.376" v="2908" actId="26606"/>
          <ac:spMkLst>
            <pc:docMk/>
            <pc:sldMk cId="1559801150" sldId="273"/>
            <ac:spMk id="14" creationId="{D3F51FEB-38FB-4F6C-9F7B-2F2AFAB65463}"/>
          </ac:spMkLst>
        </pc:spChg>
        <pc:spChg chg="add del">
          <ac:chgData name="Samina Nazir (2215433)" userId="4696eb13-f03f-42f0-b83f-88bce1b22291" providerId="ADAL" clId="{B8F1E869-B7B5-46E8-9CA3-2EC44CCC880D}" dt="2023-02-16T11:50:58.376" v="2908" actId="26606"/>
          <ac:spMkLst>
            <pc:docMk/>
            <pc:sldMk cId="1559801150" sldId="273"/>
            <ac:spMk id="16" creationId="{1E547BA6-BAE0-43BB-A7CA-60F69CE252F0}"/>
          </ac:spMkLst>
        </pc:spChg>
        <pc:spChg chg="add del">
          <ac:chgData name="Samina Nazir (2215433)" userId="4696eb13-f03f-42f0-b83f-88bce1b22291" providerId="ADAL" clId="{B8F1E869-B7B5-46E8-9CA3-2EC44CCC880D}" dt="2023-02-16T11:50:58.361" v="2907" actId="26606"/>
          <ac:spMkLst>
            <pc:docMk/>
            <pc:sldMk cId="1559801150" sldId="273"/>
            <ac:spMk id="21" creationId="{88294908-8B00-4F58-BBBA-20F71A40AA9E}"/>
          </ac:spMkLst>
        </pc:spChg>
        <pc:spChg chg="add del">
          <ac:chgData name="Samina Nazir (2215433)" userId="4696eb13-f03f-42f0-b83f-88bce1b22291" providerId="ADAL" clId="{B8F1E869-B7B5-46E8-9CA3-2EC44CCC880D}" dt="2023-02-16T11:50:58.361" v="2907" actId="26606"/>
          <ac:spMkLst>
            <pc:docMk/>
            <pc:sldMk cId="1559801150" sldId="273"/>
            <ac:spMk id="23" creationId="{4364C879-1404-4203-8E9D-CC5DE0A621A2}"/>
          </ac:spMkLst>
        </pc:spChg>
        <pc:spChg chg="add del">
          <ac:chgData name="Samina Nazir (2215433)" userId="4696eb13-f03f-42f0-b83f-88bce1b22291" providerId="ADAL" clId="{B8F1E869-B7B5-46E8-9CA3-2EC44CCC880D}" dt="2023-02-16T11:50:58.361" v="2907" actId="26606"/>
          <ac:spMkLst>
            <pc:docMk/>
            <pc:sldMk cId="1559801150" sldId="273"/>
            <ac:spMk id="25" creationId="{84617302-4B0D-4351-A6BB-6F0930D943AC}"/>
          </ac:spMkLst>
        </pc:spChg>
        <pc:spChg chg="add del">
          <ac:chgData name="Samina Nazir (2215433)" userId="4696eb13-f03f-42f0-b83f-88bce1b22291" providerId="ADAL" clId="{B8F1E869-B7B5-46E8-9CA3-2EC44CCC880D}" dt="2023-02-16T11:50:58.361" v="2907" actId="26606"/>
          <ac:spMkLst>
            <pc:docMk/>
            <pc:sldMk cId="1559801150" sldId="273"/>
            <ac:spMk id="27" creationId="{DA2C7802-C2E0-4218-8F89-8DD7CCD2CD1C}"/>
          </ac:spMkLst>
        </pc:spChg>
        <pc:spChg chg="add del">
          <ac:chgData name="Samina Nazir (2215433)" userId="4696eb13-f03f-42f0-b83f-88bce1b22291" providerId="ADAL" clId="{B8F1E869-B7B5-46E8-9CA3-2EC44CCC880D}" dt="2023-02-16T11:50:58.361" v="2907" actId="26606"/>
          <ac:spMkLst>
            <pc:docMk/>
            <pc:sldMk cId="1559801150" sldId="273"/>
            <ac:spMk id="29" creationId="{A6D7111A-21E5-4EE9-8A78-10E5530F0116}"/>
          </ac:spMkLst>
        </pc:spChg>
        <pc:spChg chg="add del">
          <ac:chgData name="Samina Nazir (2215433)" userId="4696eb13-f03f-42f0-b83f-88bce1b22291" providerId="ADAL" clId="{B8F1E869-B7B5-46E8-9CA3-2EC44CCC880D}" dt="2023-02-16T11:50:58.361" v="2907" actId="26606"/>
          <ac:spMkLst>
            <pc:docMk/>
            <pc:sldMk cId="1559801150" sldId="273"/>
            <ac:spMk id="31" creationId="{A3969E80-A77B-49FC-9122-D89AFD5EE118}"/>
          </ac:spMkLst>
        </pc:spChg>
        <pc:spChg chg="add del">
          <ac:chgData name="Samina Nazir (2215433)" userId="4696eb13-f03f-42f0-b83f-88bce1b22291" providerId="ADAL" clId="{B8F1E869-B7B5-46E8-9CA3-2EC44CCC880D}" dt="2023-02-16T11:50:58.361" v="2907" actId="26606"/>
          <ac:spMkLst>
            <pc:docMk/>
            <pc:sldMk cId="1559801150" sldId="273"/>
            <ac:spMk id="33" creationId="{1849CA57-76BD-4CF2-80BA-D7A46A01B7B1}"/>
          </ac:spMkLst>
        </pc:spChg>
        <pc:spChg chg="add del">
          <ac:chgData name="Samina Nazir (2215433)" userId="4696eb13-f03f-42f0-b83f-88bce1b22291" providerId="ADAL" clId="{B8F1E869-B7B5-46E8-9CA3-2EC44CCC880D}" dt="2023-02-16T11:50:58.361" v="2907" actId="26606"/>
          <ac:spMkLst>
            <pc:docMk/>
            <pc:sldMk cId="1559801150" sldId="273"/>
            <ac:spMk id="35" creationId="{35E9085E-E730-4768-83D4-6CB7E9897153}"/>
          </ac:spMkLst>
        </pc:spChg>
        <pc:spChg chg="add del">
          <ac:chgData name="Samina Nazir (2215433)" userId="4696eb13-f03f-42f0-b83f-88bce1b22291" providerId="ADAL" clId="{B8F1E869-B7B5-46E8-9CA3-2EC44CCC880D}" dt="2023-02-16T11:50:58.361" v="2907" actId="26606"/>
          <ac:spMkLst>
            <pc:docMk/>
            <pc:sldMk cId="1559801150" sldId="273"/>
            <ac:spMk id="37" creationId="{973272FE-A474-4CAE-8CA2-BCC8B476C3F4}"/>
          </ac:spMkLst>
        </pc:spChg>
        <pc:spChg chg="add del">
          <ac:chgData name="Samina Nazir (2215433)" userId="4696eb13-f03f-42f0-b83f-88bce1b22291" providerId="ADAL" clId="{B8F1E869-B7B5-46E8-9CA3-2EC44CCC880D}" dt="2023-02-16T11:50:58.361" v="2907" actId="26606"/>
          <ac:spMkLst>
            <pc:docMk/>
            <pc:sldMk cId="1559801150" sldId="273"/>
            <ac:spMk id="39" creationId="{E07981EA-05A6-437C-88D7-B377B92B031D}"/>
          </ac:spMkLst>
        </pc:spChg>
        <pc:spChg chg="add del">
          <ac:chgData name="Samina Nazir (2215433)" userId="4696eb13-f03f-42f0-b83f-88bce1b22291" providerId="ADAL" clId="{B8F1E869-B7B5-46E8-9CA3-2EC44CCC880D}" dt="2023-02-16T11:50:58.361" v="2907" actId="26606"/>
          <ac:spMkLst>
            <pc:docMk/>
            <pc:sldMk cId="1559801150" sldId="273"/>
            <ac:spMk id="41" creationId="{15E3C750-986E-4769-B1AE-49289FBEE757}"/>
          </ac:spMkLst>
        </pc:spChg>
        <pc:spChg chg="add">
          <ac:chgData name="Samina Nazir (2215433)" userId="4696eb13-f03f-42f0-b83f-88bce1b22291" providerId="ADAL" clId="{B8F1E869-B7B5-46E8-9CA3-2EC44CCC880D}" dt="2023-02-16T11:50:58.376" v="2908" actId="26606"/>
          <ac:spMkLst>
            <pc:docMk/>
            <pc:sldMk cId="1559801150" sldId="273"/>
            <ac:spMk id="43" creationId="{12FB12AE-71D1-47FD-9AC3-EE2C07424534}"/>
          </ac:spMkLst>
        </pc:spChg>
        <pc:spChg chg="add">
          <ac:chgData name="Samina Nazir (2215433)" userId="4696eb13-f03f-42f0-b83f-88bce1b22291" providerId="ADAL" clId="{B8F1E869-B7B5-46E8-9CA3-2EC44CCC880D}" dt="2023-02-16T11:50:58.376" v="2908" actId="26606"/>
          <ac:spMkLst>
            <pc:docMk/>
            <pc:sldMk cId="1559801150" sldId="273"/>
            <ac:spMk id="44" creationId="{64853C7E-3CBA-4464-865F-6044D94B1BE9}"/>
          </ac:spMkLst>
        </pc:spChg>
        <pc:spChg chg="add">
          <ac:chgData name="Samina Nazir (2215433)" userId="4696eb13-f03f-42f0-b83f-88bce1b22291" providerId="ADAL" clId="{B8F1E869-B7B5-46E8-9CA3-2EC44CCC880D}" dt="2023-02-16T11:50:58.376" v="2908" actId="26606"/>
          <ac:spMkLst>
            <pc:docMk/>
            <pc:sldMk cId="1559801150" sldId="273"/>
            <ac:spMk id="45" creationId="{55EFEC59-B929-4851-9DEF-9106F27979A9}"/>
          </ac:spMkLst>
        </pc:spChg>
        <pc:spChg chg="add">
          <ac:chgData name="Samina Nazir (2215433)" userId="4696eb13-f03f-42f0-b83f-88bce1b22291" providerId="ADAL" clId="{B8F1E869-B7B5-46E8-9CA3-2EC44CCC880D}" dt="2023-02-16T11:50:58.376" v="2908" actId="26606"/>
          <ac:spMkLst>
            <pc:docMk/>
            <pc:sldMk cId="1559801150" sldId="273"/>
            <ac:spMk id="46" creationId="{6C132392-D5FF-4588-8FA1-5BAD77BF6464}"/>
          </ac:spMkLst>
        </pc:spChg>
        <pc:spChg chg="add">
          <ac:chgData name="Samina Nazir (2215433)" userId="4696eb13-f03f-42f0-b83f-88bce1b22291" providerId="ADAL" clId="{B8F1E869-B7B5-46E8-9CA3-2EC44CCC880D}" dt="2023-02-16T11:50:58.376" v="2908" actId="26606"/>
          <ac:spMkLst>
            <pc:docMk/>
            <pc:sldMk cId="1559801150" sldId="273"/>
            <ac:spMk id="47" creationId="{C7EAC045-695C-4E73-9B7C-AFD6FB22DA20}"/>
          </ac:spMkLst>
        </pc:spChg>
        <pc:spChg chg="add">
          <ac:chgData name="Samina Nazir (2215433)" userId="4696eb13-f03f-42f0-b83f-88bce1b22291" providerId="ADAL" clId="{B8F1E869-B7B5-46E8-9CA3-2EC44CCC880D}" dt="2023-02-16T11:50:58.376" v="2908" actId="26606"/>
          <ac:spMkLst>
            <pc:docMk/>
            <pc:sldMk cId="1559801150" sldId="273"/>
            <ac:spMk id="48" creationId="{404A7A3A-BEAE-4BC6-A163-5D0E5F8C4669}"/>
          </ac:spMkLst>
        </pc:spChg>
        <pc:spChg chg="add">
          <ac:chgData name="Samina Nazir (2215433)" userId="4696eb13-f03f-42f0-b83f-88bce1b22291" providerId="ADAL" clId="{B8F1E869-B7B5-46E8-9CA3-2EC44CCC880D}" dt="2023-02-16T11:50:58.376" v="2908" actId="26606"/>
          <ac:spMkLst>
            <pc:docMk/>
            <pc:sldMk cId="1559801150" sldId="273"/>
            <ac:spMk id="49" creationId="{12ED3B7D-405D-4DFA-8608-B6DE7467183E}"/>
          </ac:spMkLst>
        </pc:spChg>
        <pc:spChg chg="add del">
          <ac:chgData name="Samina Nazir (2215433)" userId="4696eb13-f03f-42f0-b83f-88bce1b22291" providerId="ADAL" clId="{B8F1E869-B7B5-46E8-9CA3-2EC44CCC880D}" dt="2023-02-16T11:51:35.537" v="2910" actId="21"/>
          <ac:spMkLst>
            <pc:docMk/>
            <pc:sldMk cId="1559801150" sldId="273"/>
            <ac:spMk id="50" creationId="{91441C10-11E6-D2B6-D31D-3BD11C26C4A5}"/>
          </ac:spMkLst>
        </pc:spChg>
      </pc:sldChg>
      <pc:sldChg chg="addSp delSp modSp new mod setBg modAnim setClrOvrMap">
        <pc:chgData name="Samina Nazir (2215433)" userId="4696eb13-f03f-42f0-b83f-88bce1b22291" providerId="ADAL" clId="{B8F1E869-B7B5-46E8-9CA3-2EC44CCC880D}" dt="2023-02-17T23:40:20.973" v="8592"/>
        <pc:sldMkLst>
          <pc:docMk/>
          <pc:sldMk cId="2922578003" sldId="273"/>
        </pc:sldMkLst>
        <pc:spChg chg="mod">
          <ac:chgData name="Samina Nazir (2215433)" userId="4696eb13-f03f-42f0-b83f-88bce1b22291" providerId="ADAL" clId="{B8F1E869-B7B5-46E8-9CA3-2EC44CCC880D}" dt="2023-02-17T23:25:10.218" v="8518" actId="255"/>
          <ac:spMkLst>
            <pc:docMk/>
            <pc:sldMk cId="2922578003" sldId="273"/>
            <ac:spMk id="2" creationId="{646365E4-7606-9973-2460-C33B463FE004}"/>
          </ac:spMkLst>
        </pc:spChg>
        <pc:spChg chg="del mod">
          <ac:chgData name="Samina Nazir (2215433)" userId="4696eb13-f03f-42f0-b83f-88bce1b22291" providerId="ADAL" clId="{B8F1E869-B7B5-46E8-9CA3-2EC44CCC880D}" dt="2023-02-16T22:12:10.202" v="4872" actId="26606"/>
          <ac:spMkLst>
            <pc:docMk/>
            <pc:sldMk cId="2922578003" sldId="273"/>
            <ac:spMk id="3" creationId="{41F8EB5D-AB96-760F-D3FB-A9EC2954F02E}"/>
          </ac:spMkLst>
        </pc:spChg>
        <pc:spChg chg="mod">
          <ac:chgData name="Samina Nazir (2215433)" userId="4696eb13-f03f-42f0-b83f-88bce1b22291" providerId="ADAL" clId="{B8F1E869-B7B5-46E8-9CA3-2EC44CCC880D}" dt="2023-02-16T22:55:07.931" v="5374" actId="13900"/>
          <ac:spMkLst>
            <pc:docMk/>
            <pc:sldMk cId="2922578003" sldId="273"/>
            <ac:spMk id="4" creationId="{900370B3-75DE-6A29-107A-64DBAAB1C481}"/>
          </ac:spMkLst>
        </pc:spChg>
        <pc:spChg chg="add del">
          <ac:chgData name="Samina Nazir (2215433)" userId="4696eb13-f03f-42f0-b83f-88bce1b22291" providerId="ADAL" clId="{B8F1E869-B7B5-46E8-9CA3-2EC44CCC880D}" dt="2023-02-16T19:20:58.139" v="4474" actId="26606"/>
          <ac:spMkLst>
            <pc:docMk/>
            <pc:sldMk cId="2922578003" sldId="273"/>
            <ac:spMk id="9" creationId="{428D436F-9ACD-4C92-AFC8-C934C527A6A4}"/>
          </ac:spMkLst>
        </pc:spChg>
        <pc:spChg chg="add del">
          <ac:chgData name="Samina Nazir (2215433)" userId="4696eb13-f03f-42f0-b83f-88bce1b22291" providerId="ADAL" clId="{B8F1E869-B7B5-46E8-9CA3-2EC44CCC880D}" dt="2023-02-16T19:20:58.139" v="4474" actId="26606"/>
          <ac:spMkLst>
            <pc:docMk/>
            <pc:sldMk cId="2922578003" sldId="273"/>
            <ac:spMk id="11" creationId="{090538E0-A884-4E60-A6AB-77D830E2FCED}"/>
          </ac:spMkLst>
        </pc:spChg>
        <pc:spChg chg="add del">
          <ac:chgData name="Samina Nazir (2215433)" userId="4696eb13-f03f-42f0-b83f-88bce1b22291" providerId="ADAL" clId="{B8F1E869-B7B5-46E8-9CA3-2EC44CCC880D}" dt="2023-02-16T19:20:58.139" v="4474" actId="26606"/>
          <ac:spMkLst>
            <pc:docMk/>
            <pc:sldMk cId="2922578003" sldId="273"/>
            <ac:spMk id="13" creationId="{DB0D7DD0-1C67-4D4C-9E06-678233DB8468}"/>
          </ac:spMkLst>
        </pc:spChg>
        <pc:spChg chg="add del">
          <ac:chgData name="Samina Nazir (2215433)" userId="4696eb13-f03f-42f0-b83f-88bce1b22291" providerId="ADAL" clId="{B8F1E869-B7B5-46E8-9CA3-2EC44CCC880D}" dt="2023-02-16T19:21:00.947" v="4476" actId="26606"/>
          <ac:spMkLst>
            <pc:docMk/>
            <pc:sldMk cId="2922578003" sldId="273"/>
            <ac:spMk id="15" creationId="{B36F400F-DF28-43BC-8D8E-4929793B392A}"/>
          </ac:spMkLst>
        </pc:spChg>
        <pc:spChg chg="add del">
          <ac:chgData name="Samina Nazir (2215433)" userId="4696eb13-f03f-42f0-b83f-88bce1b22291" providerId="ADAL" clId="{B8F1E869-B7B5-46E8-9CA3-2EC44CCC880D}" dt="2023-02-16T19:48:10.395" v="4712" actId="26606"/>
          <ac:spMkLst>
            <pc:docMk/>
            <pc:sldMk cId="2922578003" sldId="273"/>
            <ac:spMk id="17" creationId="{21739CA5-F0F5-48E1-8E8C-F24B71827E46}"/>
          </ac:spMkLst>
        </pc:spChg>
        <pc:spChg chg="add del">
          <ac:chgData name="Samina Nazir (2215433)" userId="4696eb13-f03f-42f0-b83f-88bce1b22291" providerId="ADAL" clId="{B8F1E869-B7B5-46E8-9CA3-2EC44CCC880D}" dt="2023-02-16T19:48:10.395" v="4712" actId="26606"/>
          <ac:spMkLst>
            <pc:docMk/>
            <pc:sldMk cId="2922578003" sldId="273"/>
            <ac:spMk id="18" creationId="{3EAD2937-F230-41D4-B9C5-975B129BFC20}"/>
          </ac:spMkLst>
        </pc:spChg>
        <pc:spChg chg="add del">
          <ac:chgData name="Samina Nazir (2215433)" userId="4696eb13-f03f-42f0-b83f-88bce1b22291" providerId="ADAL" clId="{B8F1E869-B7B5-46E8-9CA3-2EC44CCC880D}" dt="2023-02-16T19:48:10.395" v="4712" actId="26606"/>
          <ac:spMkLst>
            <pc:docMk/>
            <pc:sldMk cId="2922578003" sldId="273"/>
            <ac:spMk id="19" creationId="{CCD444A3-C338-4886-B7F1-4BA2AF46EB64}"/>
          </ac:spMkLst>
        </pc:spChg>
        <pc:spChg chg="add del">
          <ac:chgData name="Samina Nazir (2215433)" userId="4696eb13-f03f-42f0-b83f-88bce1b22291" providerId="ADAL" clId="{B8F1E869-B7B5-46E8-9CA3-2EC44CCC880D}" dt="2023-02-16T19:48:10.387" v="4711" actId="26606"/>
          <ac:spMkLst>
            <pc:docMk/>
            <pc:sldMk cId="2922578003" sldId="273"/>
            <ac:spMk id="24" creationId="{10F24D38-B79E-44B4-830E-043F45D96DC2}"/>
          </ac:spMkLst>
        </pc:spChg>
        <pc:spChg chg="add">
          <ac:chgData name="Samina Nazir (2215433)" userId="4696eb13-f03f-42f0-b83f-88bce1b22291" providerId="ADAL" clId="{B8F1E869-B7B5-46E8-9CA3-2EC44CCC880D}" dt="2023-02-16T19:48:10.395" v="4712" actId="26606"/>
          <ac:spMkLst>
            <pc:docMk/>
            <pc:sldMk cId="2922578003" sldId="273"/>
            <ac:spMk id="28" creationId="{4FFBEE45-F140-49D5-85EA-C78C24340B23}"/>
          </ac:spMkLst>
        </pc:spChg>
        <pc:graphicFrameChg chg="add mod modGraphic">
          <ac:chgData name="Samina Nazir (2215433)" userId="4696eb13-f03f-42f0-b83f-88bce1b22291" providerId="ADAL" clId="{B8F1E869-B7B5-46E8-9CA3-2EC44CCC880D}" dt="2023-02-16T22:54:31.749" v="5366" actId="26606"/>
          <ac:graphicFrameMkLst>
            <pc:docMk/>
            <pc:sldMk cId="2922578003" sldId="273"/>
            <ac:graphicFrameMk id="30" creationId="{1713C71C-EEB3-16EE-849A-0EE75BC08A5F}"/>
          </ac:graphicFrameMkLst>
        </pc:graphicFrameChg>
        <pc:picChg chg="add mod">
          <ac:chgData name="Samina Nazir (2215433)" userId="4696eb13-f03f-42f0-b83f-88bce1b22291" providerId="ADAL" clId="{B8F1E869-B7B5-46E8-9CA3-2EC44CCC880D}" dt="2023-02-17T23:10:22.974" v="8460" actId="1076"/>
          <ac:picMkLst>
            <pc:docMk/>
            <pc:sldMk cId="2922578003" sldId="273"/>
            <ac:picMk id="3" creationId="{F73C4B97-AAD3-829E-35F0-64194893263D}"/>
          </ac:picMkLst>
        </pc:picChg>
        <pc:picChg chg="add mod">
          <ac:chgData name="Samina Nazir (2215433)" userId="4696eb13-f03f-42f0-b83f-88bce1b22291" providerId="ADAL" clId="{B8F1E869-B7B5-46E8-9CA3-2EC44CCC880D}" dt="2023-02-17T01:29:22.080" v="7303" actId="1076"/>
          <ac:picMkLst>
            <pc:docMk/>
            <pc:sldMk cId="2922578003" sldId="273"/>
            <ac:picMk id="5" creationId="{1A875B27-6B54-18F2-012F-DF9E0A14474A}"/>
          </ac:picMkLst>
        </pc:picChg>
        <pc:picChg chg="add mod">
          <ac:chgData name="Samina Nazir (2215433)" userId="4696eb13-f03f-42f0-b83f-88bce1b22291" providerId="ADAL" clId="{B8F1E869-B7B5-46E8-9CA3-2EC44CCC880D}" dt="2023-02-16T22:55:17.610" v="5375" actId="1076"/>
          <ac:picMkLst>
            <pc:docMk/>
            <pc:sldMk cId="2922578003" sldId="273"/>
            <ac:picMk id="10" creationId="{C1CE7706-1BE6-7099-4ECA-7B7D26BC6CE7}"/>
          </ac:picMkLst>
        </pc:picChg>
        <pc:picChg chg="add mod">
          <ac:chgData name="Samina Nazir (2215433)" userId="4696eb13-f03f-42f0-b83f-88bce1b22291" providerId="ADAL" clId="{B8F1E869-B7B5-46E8-9CA3-2EC44CCC880D}" dt="2023-02-16T22:56:28.738" v="5382" actId="1076"/>
          <ac:picMkLst>
            <pc:docMk/>
            <pc:sldMk cId="2922578003" sldId="273"/>
            <ac:picMk id="12" creationId="{75F579A6-6B57-B925-F3CC-0D5A219675DF}"/>
          </ac:picMkLst>
        </pc:picChg>
        <pc:cxnChg chg="add del mod">
          <ac:chgData name="Samina Nazir (2215433)" userId="4696eb13-f03f-42f0-b83f-88bce1b22291" providerId="ADAL" clId="{B8F1E869-B7B5-46E8-9CA3-2EC44CCC880D}" dt="2023-02-17T23:24:45.457" v="8517" actId="478"/>
          <ac:cxnSpMkLst>
            <pc:docMk/>
            <pc:sldMk cId="2922578003" sldId="273"/>
            <ac:cxnSpMk id="7" creationId="{3043A6BD-6F27-FD4D-0D18-C17DB87169D8}"/>
          </ac:cxnSpMkLst>
        </pc:cxnChg>
        <pc:cxnChg chg="add del">
          <ac:chgData name="Samina Nazir (2215433)" userId="4696eb13-f03f-42f0-b83f-88bce1b22291" providerId="ADAL" clId="{B8F1E869-B7B5-46E8-9CA3-2EC44CCC880D}" dt="2023-02-16T19:48:10.387" v="4711" actId="26606"/>
          <ac:cxnSpMkLst>
            <pc:docMk/>
            <pc:sldMk cId="2922578003" sldId="273"/>
            <ac:cxnSpMk id="26" creationId="{FC469874-256B-45B3-A79C-7591B4BA1ECC}"/>
          </ac:cxnSpMkLst>
        </pc:cxnChg>
      </pc:sldChg>
      <pc:sldChg chg="addSp delSp modSp new mod setBg">
        <pc:chgData name="Samina Nazir (2215433)" userId="4696eb13-f03f-42f0-b83f-88bce1b22291" providerId="ADAL" clId="{B8F1E869-B7B5-46E8-9CA3-2EC44CCC880D}" dt="2023-02-17T23:10:36.134" v="8461" actId="1076"/>
        <pc:sldMkLst>
          <pc:docMk/>
          <pc:sldMk cId="1848133489" sldId="274"/>
        </pc:sldMkLst>
        <pc:spChg chg="mod">
          <ac:chgData name="Samina Nazir (2215433)" userId="4696eb13-f03f-42f0-b83f-88bce1b22291" providerId="ADAL" clId="{B8F1E869-B7B5-46E8-9CA3-2EC44CCC880D}" dt="2023-02-16T23:51:56.264" v="5689" actId="13822"/>
          <ac:spMkLst>
            <pc:docMk/>
            <pc:sldMk cId="1848133489" sldId="274"/>
            <ac:spMk id="2" creationId="{D8DD2F61-3EEC-7E62-FDA3-557522DCDB5E}"/>
          </ac:spMkLst>
        </pc:spChg>
        <pc:spChg chg="add del mod">
          <ac:chgData name="Samina Nazir (2215433)" userId="4696eb13-f03f-42f0-b83f-88bce1b22291" providerId="ADAL" clId="{B8F1E869-B7B5-46E8-9CA3-2EC44CCC880D}" dt="2023-02-16T23:52:26.686" v="5694"/>
          <ac:spMkLst>
            <pc:docMk/>
            <pc:sldMk cId="1848133489" sldId="274"/>
            <ac:spMk id="7" creationId="{93409FA8-DC7A-7E88-B9E0-EB811E66DB1A}"/>
          </ac:spMkLst>
        </pc:spChg>
        <pc:spChg chg="add del">
          <ac:chgData name="Samina Nazir (2215433)" userId="4696eb13-f03f-42f0-b83f-88bce1b22291" providerId="ADAL" clId="{B8F1E869-B7B5-46E8-9CA3-2EC44CCC880D}" dt="2023-02-16T23:47:18.975" v="5640" actId="26606"/>
          <ac:spMkLst>
            <pc:docMk/>
            <pc:sldMk cId="1848133489" sldId="274"/>
            <ac:spMk id="8" creationId="{E18F6E8B-15ED-43C7-94BA-91549A651C73}"/>
          </ac:spMkLst>
        </pc:spChg>
        <pc:spChg chg="add del mod">
          <ac:chgData name="Samina Nazir (2215433)" userId="4696eb13-f03f-42f0-b83f-88bce1b22291" providerId="ADAL" clId="{B8F1E869-B7B5-46E8-9CA3-2EC44CCC880D}" dt="2023-02-16T23:52:26.683" v="5692" actId="478"/>
          <ac:spMkLst>
            <pc:docMk/>
            <pc:sldMk cId="1848133489" sldId="274"/>
            <ac:spMk id="10" creationId="{D68414A4-835C-F582-BE55-3F7EF9B7376E}"/>
          </ac:spMkLst>
        </pc:spChg>
        <pc:spChg chg="add del">
          <ac:chgData name="Samina Nazir (2215433)" userId="4696eb13-f03f-42f0-b83f-88bce1b22291" providerId="ADAL" clId="{B8F1E869-B7B5-46E8-9CA3-2EC44CCC880D}" dt="2023-02-16T23:45:02.154" v="5616" actId="26606"/>
          <ac:spMkLst>
            <pc:docMk/>
            <pc:sldMk cId="1848133489" sldId="274"/>
            <ac:spMk id="11" creationId="{C4879EFC-8E62-4E00-973C-C45EE9EC676D}"/>
          </ac:spMkLst>
        </pc:spChg>
        <pc:spChg chg="add mod">
          <ac:chgData name="Samina Nazir (2215433)" userId="4696eb13-f03f-42f0-b83f-88bce1b22291" providerId="ADAL" clId="{B8F1E869-B7B5-46E8-9CA3-2EC44CCC880D}" dt="2023-02-17T00:54:03.409" v="6491" actId="13900"/>
          <ac:spMkLst>
            <pc:docMk/>
            <pc:sldMk cId="1848133489" sldId="274"/>
            <ac:spMk id="12" creationId="{9C8C09C9-3351-7DF3-B606-D06ADDC0A056}"/>
          </ac:spMkLst>
        </pc:spChg>
        <pc:spChg chg="add del">
          <ac:chgData name="Samina Nazir (2215433)" userId="4696eb13-f03f-42f0-b83f-88bce1b22291" providerId="ADAL" clId="{B8F1E869-B7B5-46E8-9CA3-2EC44CCC880D}" dt="2023-02-16T23:45:02.154" v="5616" actId="26606"/>
          <ac:spMkLst>
            <pc:docMk/>
            <pc:sldMk cId="1848133489" sldId="274"/>
            <ac:spMk id="13" creationId="{D6A9C53F-5F90-40A5-8C85-5412D39C8C68}"/>
          </ac:spMkLst>
        </pc:spChg>
        <pc:spChg chg="add del">
          <ac:chgData name="Samina Nazir (2215433)" userId="4696eb13-f03f-42f0-b83f-88bce1b22291" providerId="ADAL" clId="{B8F1E869-B7B5-46E8-9CA3-2EC44CCC880D}" dt="2023-02-16T23:47:18.975" v="5640" actId="26606"/>
          <ac:spMkLst>
            <pc:docMk/>
            <pc:sldMk cId="1848133489" sldId="274"/>
            <ac:spMk id="18" creationId="{B81933D1-5615-42C7-9C0B-4EB7105CCE2D}"/>
          </ac:spMkLst>
        </pc:spChg>
        <pc:spChg chg="add del">
          <ac:chgData name="Samina Nazir (2215433)" userId="4696eb13-f03f-42f0-b83f-88bce1b22291" providerId="ADAL" clId="{B8F1E869-B7B5-46E8-9CA3-2EC44CCC880D}" dt="2023-02-16T23:47:18.975" v="5640" actId="26606"/>
          <ac:spMkLst>
            <pc:docMk/>
            <pc:sldMk cId="1848133489" sldId="274"/>
            <ac:spMk id="20" creationId="{B089A89A-1E9C-4761-9DFF-53C275FBF870}"/>
          </ac:spMkLst>
        </pc:spChg>
        <pc:spChg chg="add del">
          <ac:chgData name="Samina Nazir (2215433)" userId="4696eb13-f03f-42f0-b83f-88bce1b22291" providerId="ADAL" clId="{B8F1E869-B7B5-46E8-9CA3-2EC44CCC880D}" dt="2023-02-16T23:47:18.975" v="5640" actId="26606"/>
          <ac:spMkLst>
            <pc:docMk/>
            <pc:sldMk cId="1848133489" sldId="274"/>
            <ac:spMk id="22" creationId="{19C9EAEA-39D0-4B0E-A0EB-51E7B26740B1}"/>
          </ac:spMkLst>
        </pc:spChg>
        <pc:spChg chg="add del">
          <ac:chgData name="Samina Nazir (2215433)" userId="4696eb13-f03f-42f0-b83f-88bce1b22291" providerId="ADAL" clId="{B8F1E869-B7B5-46E8-9CA3-2EC44CCC880D}" dt="2023-02-16T23:47:18.967" v="5639" actId="26606"/>
          <ac:spMkLst>
            <pc:docMk/>
            <pc:sldMk cId="1848133489" sldId="274"/>
            <ac:spMk id="27" creationId="{E18F6E8B-15ED-43C7-94BA-91549A651C73}"/>
          </ac:spMkLst>
        </pc:spChg>
        <pc:spChg chg="add">
          <ac:chgData name="Samina Nazir (2215433)" userId="4696eb13-f03f-42f0-b83f-88bce1b22291" providerId="ADAL" clId="{B8F1E869-B7B5-46E8-9CA3-2EC44CCC880D}" dt="2023-02-16T23:47:18.975" v="5640" actId="26606"/>
          <ac:spMkLst>
            <pc:docMk/>
            <pc:sldMk cId="1848133489" sldId="274"/>
            <ac:spMk id="33" creationId="{04357C93-F0CB-4A1C-8F77-4E9063789819}"/>
          </ac:spMkLst>
        </pc:spChg>
        <pc:spChg chg="add del">
          <ac:chgData name="Samina Nazir (2215433)" userId="4696eb13-f03f-42f0-b83f-88bce1b22291" providerId="ADAL" clId="{B8F1E869-B7B5-46E8-9CA3-2EC44CCC880D}" dt="2023-02-16T23:47:18.967" v="5639" actId="26606"/>
          <ac:spMkLst>
            <pc:docMk/>
            <pc:sldMk cId="1848133489" sldId="274"/>
            <ac:spMk id="34" creationId="{B81933D1-5615-42C7-9C0B-4EB7105CCE2D}"/>
          </ac:spMkLst>
        </pc:spChg>
        <pc:spChg chg="add del">
          <ac:chgData name="Samina Nazir (2215433)" userId="4696eb13-f03f-42f0-b83f-88bce1b22291" providerId="ADAL" clId="{B8F1E869-B7B5-46E8-9CA3-2EC44CCC880D}" dt="2023-02-16T23:47:18.967" v="5639" actId="26606"/>
          <ac:spMkLst>
            <pc:docMk/>
            <pc:sldMk cId="1848133489" sldId="274"/>
            <ac:spMk id="36" creationId="{B089A89A-1E9C-4761-9DFF-53C275FBF870}"/>
          </ac:spMkLst>
        </pc:spChg>
        <pc:spChg chg="add del">
          <ac:chgData name="Samina Nazir (2215433)" userId="4696eb13-f03f-42f0-b83f-88bce1b22291" providerId="ADAL" clId="{B8F1E869-B7B5-46E8-9CA3-2EC44CCC880D}" dt="2023-02-16T23:47:18.967" v="5639" actId="26606"/>
          <ac:spMkLst>
            <pc:docMk/>
            <pc:sldMk cId="1848133489" sldId="274"/>
            <ac:spMk id="38" creationId="{19C9EAEA-39D0-4B0E-A0EB-51E7B26740B1}"/>
          </ac:spMkLst>
        </pc:spChg>
        <pc:spChg chg="add">
          <ac:chgData name="Samina Nazir (2215433)" userId="4696eb13-f03f-42f0-b83f-88bce1b22291" providerId="ADAL" clId="{B8F1E869-B7B5-46E8-9CA3-2EC44CCC880D}" dt="2023-02-16T23:47:18.975" v="5640" actId="26606"/>
          <ac:spMkLst>
            <pc:docMk/>
            <pc:sldMk cId="1848133489" sldId="274"/>
            <ac:spMk id="40" creationId="{521C4EA8-6B83-4338-913D-D75D3C4F34D6}"/>
          </ac:spMkLst>
        </pc:spChg>
        <pc:grpChg chg="add del">
          <ac:chgData name="Samina Nazir (2215433)" userId="4696eb13-f03f-42f0-b83f-88bce1b22291" providerId="ADAL" clId="{B8F1E869-B7B5-46E8-9CA3-2EC44CCC880D}" dt="2023-02-16T23:47:18.975" v="5640" actId="26606"/>
          <ac:grpSpMkLst>
            <pc:docMk/>
            <pc:sldMk cId="1848133489" sldId="274"/>
            <ac:grpSpMk id="9" creationId="{032D8612-31EB-44CF-A1D0-14FD4C705424}"/>
          </ac:grpSpMkLst>
        </pc:grpChg>
        <pc:grpChg chg="add del">
          <ac:chgData name="Samina Nazir (2215433)" userId="4696eb13-f03f-42f0-b83f-88bce1b22291" providerId="ADAL" clId="{B8F1E869-B7B5-46E8-9CA3-2EC44CCC880D}" dt="2023-02-16T23:47:18.967" v="5639" actId="26606"/>
          <ac:grpSpMkLst>
            <pc:docMk/>
            <pc:sldMk cId="1848133489" sldId="274"/>
            <ac:grpSpMk id="29" creationId="{032D8612-31EB-44CF-A1D0-14FD4C705424}"/>
          </ac:grpSpMkLst>
        </pc:grpChg>
        <pc:grpChg chg="add">
          <ac:chgData name="Samina Nazir (2215433)" userId="4696eb13-f03f-42f0-b83f-88bce1b22291" providerId="ADAL" clId="{B8F1E869-B7B5-46E8-9CA3-2EC44CCC880D}" dt="2023-02-16T23:47:18.975" v="5640" actId="26606"/>
          <ac:grpSpMkLst>
            <pc:docMk/>
            <pc:sldMk cId="1848133489" sldId="274"/>
            <ac:grpSpMk id="41" creationId="{3AF6A671-C637-4547-85F4-51B6D1881399}"/>
          </ac:grpSpMkLst>
        </pc:grpChg>
        <pc:picChg chg="add mod">
          <ac:chgData name="Samina Nazir (2215433)" userId="4696eb13-f03f-42f0-b83f-88bce1b22291" providerId="ADAL" clId="{B8F1E869-B7B5-46E8-9CA3-2EC44CCC880D}" dt="2023-02-17T23:10:36.134" v="8461" actId="1076"/>
          <ac:picMkLst>
            <pc:docMk/>
            <pc:sldMk cId="1848133489" sldId="274"/>
            <ac:picMk id="3" creationId="{637B9416-0874-A1F8-F31C-C1358ADFCCE9}"/>
          </ac:picMkLst>
        </pc:picChg>
        <pc:picChg chg="add mod ord">
          <ac:chgData name="Samina Nazir (2215433)" userId="4696eb13-f03f-42f0-b83f-88bce1b22291" providerId="ADAL" clId="{B8F1E869-B7B5-46E8-9CA3-2EC44CCC880D}" dt="2023-02-16T23:50:25.263" v="5678" actId="1076"/>
          <ac:picMkLst>
            <pc:docMk/>
            <pc:sldMk cId="1848133489" sldId="274"/>
            <ac:picMk id="4" creationId="{F6E95BFC-F600-8E27-16C5-A17BF2620752}"/>
          </ac:picMkLst>
        </pc:picChg>
        <pc:picChg chg="add mod">
          <ac:chgData name="Samina Nazir (2215433)" userId="4696eb13-f03f-42f0-b83f-88bce1b22291" providerId="ADAL" clId="{B8F1E869-B7B5-46E8-9CA3-2EC44CCC880D}" dt="2023-02-16T23:50:33.306" v="5681" actId="14100"/>
          <ac:picMkLst>
            <pc:docMk/>
            <pc:sldMk cId="1848133489" sldId="274"/>
            <ac:picMk id="6" creationId="{F3012094-7635-5A8A-27A3-7DB0F418EF33}"/>
          </ac:picMkLst>
        </pc:picChg>
      </pc:sldChg>
      <pc:sldChg chg="addSp delSp modSp new del mod">
        <pc:chgData name="Samina Nazir (2215433)" userId="4696eb13-f03f-42f0-b83f-88bce1b22291" providerId="ADAL" clId="{B8F1E869-B7B5-46E8-9CA3-2EC44CCC880D}" dt="2023-02-17T23:06:33.061" v="8432" actId="2696"/>
        <pc:sldMkLst>
          <pc:docMk/>
          <pc:sldMk cId="3513662392" sldId="275"/>
        </pc:sldMkLst>
        <pc:spChg chg="add mod">
          <ac:chgData name="Samina Nazir (2215433)" userId="4696eb13-f03f-42f0-b83f-88bce1b22291" providerId="ADAL" clId="{B8F1E869-B7B5-46E8-9CA3-2EC44CCC880D}" dt="2023-02-17T22:42:59.282" v="8321" actId="113"/>
          <ac:spMkLst>
            <pc:docMk/>
            <pc:sldMk cId="3513662392" sldId="275"/>
            <ac:spMk id="2" creationId="{5D1A9EAB-2E66-1485-D0BB-2FA42D5E0A9F}"/>
          </ac:spMkLst>
        </pc:spChg>
        <pc:spChg chg="add del mod">
          <ac:chgData name="Samina Nazir (2215433)" userId="4696eb13-f03f-42f0-b83f-88bce1b22291" providerId="ADAL" clId="{B8F1E869-B7B5-46E8-9CA3-2EC44CCC880D}" dt="2023-02-17T22:50:30.556" v="8400" actId="478"/>
          <ac:spMkLst>
            <pc:docMk/>
            <pc:sldMk cId="3513662392" sldId="275"/>
            <ac:spMk id="6" creationId="{3408FD79-F32A-983B-3562-601B97D2F397}"/>
          </ac:spMkLst>
        </pc:spChg>
        <pc:graphicFrameChg chg="add del mod modGraphic">
          <ac:chgData name="Samina Nazir (2215433)" userId="4696eb13-f03f-42f0-b83f-88bce1b22291" providerId="ADAL" clId="{B8F1E869-B7B5-46E8-9CA3-2EC44CCC880D}" dt="2023-02-17T22:44:01.837" v="8326" actId="478"/>
          <ac:graphicFrameMkLst>
            <pc:docMk/>
            <pc:sldMk cId="3513662392" sldId="275"/>
            <ac:graphicFrameMk id="3" creationId="{FCA65B48-ECC9-46DD-2235-9179DE3E30F6}"/>
          </ac:graphicFrameMkLst>
        </pc:graphicFrameChg>
        <pc:graphicFrameChg chg="add mod modGraphic">
          <ac:chgData name="Samina Nazir (2215433)" userId="4696eb13-f03f-42f0-b83f-88bce1b22291" providerId="ADAL" clId="{B8F1E869-B7B5-46E8-9CA3-2EC44CCC880D}" dt="2023-02-17T22:51:02.042" v="8431" actId="20577"/>
          <ac:graphicFrameMkLst>
            <pc:docMk/>
            <pc:sldMk cId="3513662392" sldId="275"/>
            <ac:graphicFrameMk id="4" creationId="{B46E6C59-13FB-D165-A8DE-F773841B4113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639B7C-20DF-4A93-B6AA-C11585D8DBF1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0373009F-4DE4-4F9A-BFEE-0900337D764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Introduction</a:t>
          </a:r>
          <a:endParaRPr lang="en-US"/>
        </a:p>
      </dgm:t>
    </dgm:pt>
    <dgm:pt modelId="{3A37DF18-66F6-4FCE-BF21-339BB79E313D}" type="parTrans" cxnId="{C153088A-377C-4EEB-8926-C610C9A9304B}">
      <dgm:prSet/>
      <dgm:spPr/>
      <dgm:t>
        <a:bodyPr/>
        <a:lstStyle/>
        <a:p>
          <a:endParaRPr lang="en-US"/>
        </a:p>
      </dgm:t>
    </dgm:pt>
    <dgm:pt modelId="{E060A26A-BABA-46B8-B7B0-16B5B995AC49}" type="sibTrans" cxnId="{C153088A-377C-4EEB-8926-C610C9A9304B}">
      <dgm:prSet/>
      <dgm:spPr/>
      <dgm:t>
        <a:bodyPr/>
        <a:lstStyle/>
        <a:p>
          <a:endParaRPr lang="en-US"/>
        </a:p>
      </dgm:t>
    </dgm:pt>
    <dgm:pt modelId="{51BACA69-1316-4B8F-9D73-44275A63628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Research question</a:t>
          </a:r>
          <a:endParaRPr lang="en-US"/>
        </a:p>
      </dgm:t>
    </dgm:pt>
    <dgm:pt modelId="{0B42EACD-60C2-48B1-9F24-BAEF3B346E98}" type="parTrans" cxnId="{76712DBF-0D72-4B66-9244-210976B35E86}">
      <dgm:prSet/>
      <dgm:spPr/>
      <dgm:t>
        <a:bodyPr/>
        <a:lstStyle/>
        <a:p>
          <a:endParaRPr lang="en-US"/>
        </a:p>
      </dgm:t>
    </dgm:pt>
    <dgm:pt modelId="{72274E3B-0AC5-4B61-80D3-681EF08854C4}" type="sibTrans" cxnId="{76712DBF-0D72-4B66-9244-210976B35E86}">
      <dgm:prSet/>
      <dgm:spPr/>
      <dgm:t>
        <a:bodyPr/>
        <a:lstStyle/>
        <a:p>
          <a:endParaRPr lang="en-US"/>
        </a:p>
      </dgm:t>
    </dgm:pt>
    <dgm:pt modelId="{1E5A75D6-2D78-478A-9A21-A37723BAEFD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Literature review</a:t>
          </a:r>
          <a:endParaRPr lang="en-US"/>
        </a:p>
      </dgm:t>
    </dgm:pt>
    <dgm:pt modelId="{4C93F297-B390-418D-8718-B59E07450829}" type="parTrans" cxnId="{8F21ECF9-8A67-4FC8-9637-A527BC5402FC}">
      <dgm:prSet/>
      <dgm:spPr/>
      <dgm:t>
        <a:bodyPr/>
        <a:lstStyle/>
        <a:p>
          <a:endParaRPr lang="en-US"/>
        </a:p>
      </dgm:t>
    </dgm:pt>
    <dgm:pt modelId="{53E71FE2-0524-4BBF-A2EF-DD71F5AB4E45}" type="sibTrans" cxnId="{8F21ECF9-8A67-4FC8-9637-A527BC5402FC}">
      <dgm:prSet/>
      <dgm:spPr/>
      <dgm:t>
        <a:bodyPr/>
        <a:lstStyle/>
        <a:p>
          <a:endParaRPr lang="en-US"/>
        </a:p>
      </dgm:t>
    </dgm:pt>
    <dgm:pt modelId="{6BFD21F4-B9B1-40C0-AF0D-A8919C698B0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Ethical consideration</a:t>
          </a:r>
          <a:endParaRPr lang="en-US"/>
        </a:p>
      </dgm:t>
    </dgm:pt>
    <dgm:pt modelId="{3AD901C3-9FCD-4DF7-A50D-43DA13E4A93C}" type="parTrans" cxnId="{2808C802-42E6-45D0-9EE1-084FCA33E134}">
      <dgm:prSet/>
      <dgm:spPr/>
      <dgm:t>
        <a:bodyPr/>
        <a:lstStyle/>
        <a:p>
          <a:endParaRPr lang="en-US"/>
        </a:p>
      </dgm:t>
    </dgm:pt>
    <dgm:pt modelId="{8F6889C5-2858-4484-9DAE-B4BC65574EA2}" type="sibTrans" cxnId="{2808C802-42E6-45D0-9EE1-084FCA33E134}">
      <dgm:prSet/>
      <dgm:spPr/>
      <dgm:t>
        <a:bodyPr/>
        <a:lstStyle/>
        <a:p>
          <a:endParaRPr lang="en-US"/>
        </a:p>
      </dgm:t>
    </dgm:pt>
    <dgm:pt modelId="{9054003D-DE8D-45FA-978F-A0581EF0C90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Methodology</a:t>
          </a:r>
          <a:endParaRPr lang="en-US" dirty="0"/>
        </a:p>
      </dgm:t>
    </dgm:pt>
    <dgm:pt modelId="{67632411-1621-4944-BE32-F0C748A7C5F3}" type="parTrans" cxnId="{32932539-EACF-48CF-9211-3E2FCB5A40F7}">
      <dgm:prSet/>
      <dgm:spPr/>
      <dgm:t>
        <a:bodyPr/>
        <a:lstStyle/>
        <a:p>
          <a:endParaRPr lang="en-US"/>
        </a:p>
      </dgm:t>
    </dgm:pt>
    <dgm:pt modelId="{962FB40A-216E-4BDD-854E-83ECC2381FF1}" type="sibTrans" cxnId="{32932539-EACF-48CF-9211-3E2FCB5A40F7}">
      <dgm:prSet/>
      <dgm:spPr/>
      <dgm:t>
        <a:bodyPr/>
        <a:lstStyle/>
        <a:p>
          <a:endParaRPr lang="en-US"/>
        </a:p>
      </dgm:t>
    </dgm:pt>
    <dgm:pt modelId="{27DEEA01-8426-4F01-9EDF-E94FC4990CE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Conclusion</a:t>
          </a:r>
          <a:endParaRPr lang="en-US"/>
        </a:p>
      </dgm:t>
    </dgm:pt>
    <dgm:pt modelId="{C421F5A0-7A90-491F-A22B-DDAA46F1C374}" type="parTrans" cxnId="{6D6DC3A4-336C-4F81-BC36-7A920C991FBD}">
      <dgm:prSet/>
      <dgm:spPr/>
      <dgm:t>
        <a:bodyPr/>
        <a:lstStyle/>
        <a:p>
          <a:endParaRPr lang="en-US"/>
        </a:p>
      </dgm:t>
    </dgm:pt>
    <dgm:pt modelId="{285F9F48-0D34-4873-BF90-105F8C4FFD75}" type="sibTrans" cxnId="{6D6DC3A4-336C-4F81-BC36-7A920C991FBD}">
      <dgm:prSet/>
      <dgm:spPr/>
      <dgm:t>
        <a:bodyPr/>
        <a:lstStyle/>
        <a:p>
          <a:endParaRPr lang="en-US"/>
        </a:p>
      </dgm:t>
    </dgm:pt>
    <dgm:pt modelId="{849393CA-80C7-4346-92C1-0930F946967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References</a:t>
          </a:r>
          <a:endParaRPr lang="en-US"/>
        </a:p>
      </dgm:t>
    </dgm:pt>
    <dgm:pt modelId="{89AF5989-5A59-4AB7-A95E-EECB56D02B19}" type="parTrans" cxnId="{E26824F0-4F3F-4535-A739-D2B8C80955CC}">
      <dgm:prSet/>
      <dgm:spPr/>
      <dgm:t>
        <a:bodyPr/>
        <a:lstStyle/>
        <a:p>
          <a:endParaRPr lang="en-US"/>
        </a:p>
      </dgm:t>
    </dgm:pt>
    <dgm:pt modelId="{2455AF09-635F-4F1F-BD78-AF683976BE81}" type="sibTrans" cxnId="{E26824F0-4F3F-4535-A739-D2B8C80955CC}">
      <dgm:prSet/>
      <dgm:spPr/>
      <dgm:t>
        <a:bodyPr/>
        <a:lstStyle/>
        <a:p>
          <a:endParaRPr lang="en-US"/>
        </a:p>
      </dgm:t>
    </dgm:pt>
    <dgm:pt modelId="{DC8684E8-335B-4B8A-BD83-AB9F68150EBB}" type="pres">
      <dgm:prSet presAssocID="{65639B7C-20DF-4A93-B6AA-C11585D8DBF1}" presName="root" presStyleCnt="0">
        <dgm:presLayoutVars>
          <dgm:dir/>
          <dgm:resizeHandles val="exact"/>
        </dgm:presLayoutVars>
      </dgm:prSet>
      <dgm:spPr/>
    </dgm:pt>
    <dgm:pt modelId="{E9F62285-D7A9-45F1-9215-6ED68B051ED8}" type="pres">
      <dgm:prSet presAssocID="{0373009F-4DE4-4F9A-BFEE-0900337D7644}" presName="compNode" presStyleCnt="0"/>
      <dgm:spPr/>
    </dgm:pt>
    <dgm:pt modelId="{0C00FB38-8B2B-4900-B3F2-0A059E24AED8}" type="pres">
      <dgm:prSet presAssocID="{0373009F-4DE4-4F9A-BFEE-0900337D7644}" presName="iconBgRect" presStyleLbl="bgShp" presStyleIdx="0" presStyleCnt="7"/>
      <dgm:spPr/>
    </dgm:pt>
    <dgm:pt modelId="{9A8E4FD3-D251-43EC-8C82-865540B20384}" type="pres">
      <dgm:prSet presAssocID="{0373009F-4DE4-4F9A-BFEE-0900337D7644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29445F39-2D84-471C-95AC-2D310CD08148}" type="pres">
      <dgm:prSet presAssocID="{0373009F-4DE4-4F9A-BFEE-0900337D7644}" presName="spaceRect" presStyleCnt="0"/>
      <dgm:spPr/>
    </dgm:pt>
    <dgm:pt modelId="{0C6A24DC-9C6F-4654-AE84-2329DA61B973}" type="pres">
      <dgm:prSet presAssocID="{0373009F-4DE4-4F9A-BFEE-0900337D7644}" presName="textRect" presStyleLbl="revTx" presStyleIdx="0" presStyleCnt="7">
        <dgm:presLayoutVars>
          <dgm:chMax val="1"/>
          <dgm:chPref val="1"/>
        </dgm:presLayoutVars>
      </dgm:prSet>
      <dgm:spPr/>
    </dgm:pt>
    <dgm:pt modelId="{132FD749-B123-43ED-9576-80A3572A17AB}" type="pres">
      <dgm:prSet presAssocID="{E060A26A-BABA-46B8-B7B0-16B5B995AC49}" presName="sibTrans" presStyleCnt="0"/>
      <dgm:spPr/>
    </dgm:pt>
    <dgm:pt modelId="{D37B1798-CE29-4DB3-BFE2-E4E547B6557E}" type="pres">
      <dgm:prSet presAssocID="{51BACA69-1316-4B8F-9D73-44275A636283}" presName="compNode" presStyleCnt="0"/>
      <dgm:spPr/>
    </dgm:pt>
    <dgm:pt modelId="{CA821AA4-0CE8-4328-A1FD-BA87F9BC6F00}" type="pres">
      <dgm:prSet presAssocID="{51BACA69-1316-4B8F-9D73-44275A636283}" presName="iconBgRect" presStyleLbl="bgShp" presStyleIdx="1" presStyleCnt="7"/>
      <dgm:spPr/>
    </dgm:pt>
    <dgm:pt modelId="{FE98280E-5CAE-4350-9F0E-E222534C98F7}" type="pres">
      <dgm:prSet presAssocID="{51BACA69-1316-4B8F-9D73-44275A636283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45027921-DB58-4212-A60B-CF166BCDDB3F}" type="pres">
      <dgm:prSet presAssocID="{51BACA69-1316-4B8F-9D73-44275A636283}" presName="spaceRect" presStyleCnt="0"/>
      <dgm:spPr/>
    </dgm:pt>
    <dgm:pt modelId="{F62894A5-EE1F-46C2-AAE4-81A7F51EDF74}" type="pres">
      <dgm:prSet presAssocID="{51BACA69-1316-4B8F-9D73-44275A636283}" presName="textRect" presStyleLbl="revTx" presStyleIdx="1" presStyleCnt="7">
        <dgm:presLayoutVars>
          <dgm:chMax val="1"/>
          <dgm:chPref val="1"/>
        </dgm:presLayoutVars>
      </dgm:prSet>
      <dgm:spPr/>
    </dgm:pt>
    <dgm:pt modelId="{75737A25-6561-487D-B2D6-32DDC6034E68}" type="pres">
      <dgm:prSet presAssocID="{72274E3B-0AC5-4B61-80D3-681EF08854C4}" presName="sibTrans" presStyleCnt="0"/>
      <dgm:spPr/>
    </dgm:pt>
    <dgm:pt modelId="{CB14BDB0-0E5C-407E-A51E-7631FEFB9FF9}" type="pres">
      <dgm:prSet presAssocID="{1E5A75D6-2D78-478A-9A21-A37723BAEFD0}" presName="compNode" presStyleCnt="0"/>
      <dgm:spPr/>
    </dgm:pt>
    <dgm:pt modelId="{B4BDF4DD-9CA8-4D24-8364-3FFDF4CD34CA}" type="pres">
      <dgm:prSet presAssocID="{1E5A75D6-2D78-478A-9A21-A37723BAEFD0}" presName="iconBgRect" presStyleLbl="bgShp" presStyleIdx="2" presStyleCnt="7"/>
      <dgm:spPr/>
    </dgm:pt>
    <dgm:pt modelId="{9D277819-1A34-453B-8DED-48F16479DD30}" type="pres">
      <dgm:prSet presAssocID="{1E5A75D6-2D78-478A-9A21-A37723BAEFD0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0C324BA-5971-4527-80EB-FF1D2ECC8239}" type="pres">
      <dgm:prSet presAssocID="{1E5A75D6-2D78-478A-9A21-A37723BAEFD0}" presName="spaceRect" presStyleCnt="0"/>
      <dgm:spPr/>
    </dgm:pt>
    <dgm:pt modelId="{C00A13CC-DA10-4C74-9A7B-44234535F515}" type="pres">
      <dgm:prSet presAssocID="{1E5A75D6-2D78-478A-9A21-A37723BAEFD0}" presName="textRect" presStyleLbl="revTx" presStyleIdx="2" presStyleCnt="7">
        <dgm:presLayoutVars>
          <dgm:chMax val="1"/>
          <dgm:chPref val="1"/>
        </dgm:presLayoutVars>
      </dgm:prSet>
      <dgm:spPr/>
    </dgm:pt>
    <dgm:pt modelId="{0EA50756-FD2D-4596-8FFA-8AAA5A3B3618}" type="pres">
      <dgm:prSet presAssocID="{53E71FE2-0524-4BBF-A2EF-DD71F5AB4E45}" presName="sibTrans" presStyleCnt="0"/>
      <dgm:spPr/>
    </dgm:pt>
    <dgm:pt modelId="{AD97E5DE-2372-4DE1-AE81-B01422638418}" type="pres">
      <dgm:prSet presAssocID="{6BFD21F4-B9B1-40C0-AF0D-A8919C698B09}" presName="compNode" presStyleCnt="0"/>
      <dgm:spPr/>
    </dgm:pt>
    <dgm:pt modelId="{85FDBF0D-EBB9-45D1-B9CE-90857B136EC8}" type="pres">
      <dgm:prSet presAssocID="{6BFD21F4-B9B1-40C0-AF0D-A8919C698B09}" presName="iconBgRect" presStyleLbl="bgShp" presStyleIdx="3" presStyleCnt="7"/>
      <dgm:spPr/>
    </dgm:pt>
    <dgm:pt modelId="{3E29B6CA-54B8-40BD-A3A6-C24C4359F294}" type="pres">
      <dgm:prSet presAssocID="{6BFD21F4-B9B1-40C0-AF0D-A8919C698B09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C62B658-F748-4909-B6A5-EC583390AD00}" type="pres">
      <dgm:prSet presAssocID="{6BFD21F4-B9B1-40C0-AF0D-A8919C698B09}" presName="spaceRect" presStyleCnt="0"/>
      <dgm:spPr/>
    </dgm:pt>
    <dgm:pt modelId="{7A02AA7E-D7D0-44C9-97CA-0302AD3467BF}" type="pres">
      <dgm:prSet presAssocID="{6BFD21F4-B9B1-40C0-AF0D-A8919C698B09}" presName="textRect" presStyleLbl="revTx" presStyleIdx="3" presStyleCnt="7">
        <dgm:presLayoutVars>
          <dgm:chMax val="1"/>
          <dgm:chPref val="1"/>
        </dgm:presLayoutVars>
      </dgm:prSet>
      <dgm:spPr/>
    </dgm:pt>
    <dgm:pt modelId="{AFEE91B6-E665-441D-808D-C9A2F6915616}" type="pres">
      <dgm:prSet presAssocID="{8F6889C5-2858-4484-9DAE-B4BC65574EA2}" presName="sibTrans" presStyleCnt="0"/>
      <dgm:spPr/>
    </dgm:pt>
    <dgm:pt modelId="{D1CBB842-361A-45A0-8F64-80D6F5D691A6}" type="pres">
      <dgm:prSet presAssocID="{9054003D-DE8D-45FA-978F-A0581EF0C90D}" presName="compNode" presStyleCnt="0"/>
      <dgm:spPr/>
    </dgm:pt>
    <dgm:pt modelId="{98C4DDE6-5A25-4127-97F7-7818E1DF677A}" type="pres">
      <dgm:prSet presAssocID="{9054003D-DE8D-45FA-978F-A0581EF0C90D}" presName="iconBgRect" presStyleLbl="bgShp" presStyleIdx="4" presStyleCnt="7"/>
      <dgm:spPr/>
    </dgm:pt>
    <dgm:pt modelId="{B223E5A2-ECA7-442D-87AD-EC311F17FB56}" type="pres">
      <dgm:prSet presAssocID="{9054003D-DE8D-45FA-978F-A0581EF0C90D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08B157C7-E7A0-4B74-BC2C-57EAF6936A4B}" type="pres">
      <dgm:prSet presAssocID="{9054003D-DE8D-45FA-978F-A0581EF0C90D}" presName="spaceRect" presStyleCnt="0"/>
      <dgm:spPr/>
    </dgm:pt>
    <dgm:pt modelId="{309C8DFD-F429-47A9-B7F8-F31133176EAF}" type="pres">
      <dgm:prSet presAssocID="{9054003D-DE8D-45FA-978F-A0581EF0C90D}" presName="textRect" presStyleLbl="revTx" presStyleIdx="4" presStyleCnt="7">
        <dgm:presLayoutVars>
          <dgm:chMax val="1"/>
          <dgm:chPref val="1"/>
        </dgm:presLayoutVars>
      </dgm:prSet>
      <dgm:spPr/>
    </dgm:pt>
    <dgm:pt modelId="{60568AFB-DEAF-42C4-8FDC-74F7F0D91374}" type="pres">
      <dgm:prSet presAssocID="{962FB40A-216E-4BDD-854E-83ECC2381FF1}" presName="sibTrans" presStyleCnt="0"/>
      <dgm:spPr/>
    </dgm:pt>
    <dgm:pt modelId="{48E0AB5A-E8F0-431F-BBDA-5A594B5034F8}" type="pres">
      <dgm:prSet presAssocID="{27DEEA01-8426-4F01-9EDF-E94FC4990CE9}" presName="compNode" presStyleCnt="0"/>
      <dgm:spPr/>
    </dgm:pt>
    <dgm:pt modelId="{64FA0E24-4382-4A1D-8FF5-4DF025C7F1D7}" type="pres">
      <dgm:prSet presAssocID="{27DEEA01-8426-4F01-9EDF-E94FC4990CE9}" presName="iconBgRect" presStyleLbl="bgShp" presStyleIdx="5" presStyleCnt="7"/>
      <dgm:spPr/>
    </dgm:pt>
    <dgm:pt modelId="{1AA9C08C-A631-439F-8171-A3A1BEFE4CBB}" type="pres">
      <dgm:prSet presAssocID="{27DEEA01-8426-4F01-9EDF-E94FC4990CE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7766103-5410-48B8-8DF6-2F0FA8242E31}" type="pres">
      <dgm:prSet presAssocID="{27DEEA01-8426-4F01-9EDF-E94FC4990CE9}" presName="spaceRect" presStyleCnt="0"/>
      <dgm:spPr/>
    </dgm:pt>
    <dgm:pt modelId="{B93A290C-BDE3-43F0-8BE5-BA4FD3276C91}" type="pres">
      <dgm:prSet presAssocID="{27DEEA01-8426-4F01-9EDF-E94FC4990CE9}" presName="textRect" presStyleLbl="revTx" presStyleIdx="5" presStyleCnt="7">
        <dgm:presLayoutVars>
          <dgm:chMax val="1"/>
          <dgm:chPref val="1"/>
        </dgm:presLayoutVars>
      </dgm:prSet>
      <dgm:spPr/>
    </dgm:pt>
    <dgm:pt modelId="{05D03CB2-5E5B-4CA7-885C-390217F6BC63}" type="pres">
      <dgm:prSet presAssocID="{285F9F48-0D34-4873-BF90-105F8C4FFD75}" presName="sibTrans" presStyleCnt="0"/>
      <dgm:spPr/>
    </dgm:pt>
    <dgm:pt modelId="{6D7A2FF8-2E16-44F8-9F28-CCBBB1B9F065}" type="pres">
      <dgm:prSet presAssocID="{849393CA-80C7-4346-92C1-0930F946967E}" presName="compNode" presStyleCnt="0"/>
      <dgm:spPr/>
    </dgm:pt>
    <dgm:pt modelId="{8ACBF40F-6719-41C6-AA9F-671A83E459A8}" type="pres">
      <dgm:prSet presAssocID="{849393CA-80C7-4346-92C1-0930F946967E}" presName="iconBgRect" presStyleLbl="bgShp" presStyleIdx="6" presStyleCnt="7"/>
      <dgm:spPr/>
    </dgm:pt>
    <dgm:pt modelId="{939B791F-9047-463D-9661-DA56EA97947F}" type="pres">
      <dgm:prSet presAssocID="{849393CA-80C7-4346-92C1-0930F946967E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E1F019D6-EE5F-4153-B809-D285860FD576}" type="pres">
      <dgm:prSet presAssocID="{849393CA-80C7-4346-92C1-0930F946967E}" presName="spaceRect" presStyleCnt="0"/>
      <dgm:spPr/>
    </dgm:pt>
    <dgm:pt modelId="{97AEFAF0-BE80-4ABC-A104-CA3641EEDB58}" type="pres">
      <dgm:prSet presAssocID="{849393CA-80C7-4346-92C1-0930F946967E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2808C802-42E6-45D0-9EE1-084FCA33E134}" srcId="{65639B7C-20DF-4A93-B6AA-C11585D8DBF1}" destId="{6BFD21F4-B9B1-40C0-AF0D-A8919C698B09}" srcOrd="3" destOrd="0" parTransId="{3AD901C3-9FCD-4DF7-A50D-43DA13E4A93C}" sibTransId="{8F6889C5-2858-4484-9DAE-B4BC65574EA2}"/>
    <dgm:cxn modelId="{03D83C27-07A5-4394-B06A-850137AFD51F}" type="presOf" srcId="{6BFD21F4-B9B1-40C0-AF0D-A8919C698B09}" destId="{7A02AA7E-D7D0-44C9-97CA-0302AD3467BF}" srcOrd="0" destOrd="0" presId="urn:microsoft.com/office/officeart/2018/5/layout/IconCircleLabelList"/>
    <dgm:cxn modelId="{32932539-EACF-48CF-9211-3E2FCB5A40F7}" srcId="{65639B7C-20DF-4A93-B6AA-C11585D8DBF1}" destId="{9054003D-DE8D-45FA-978F-A0581EF0C90D}" srcOrd="4" destOrd="0" parTransId="{67632411-1621-4944-BE32-F0C748A7C5F3}" sibTransId="{962FB40A-216E-4BDD-854E-83ECC2381FF1}"/>
    <dgm:cxn modelId="{D0E3F53D-DA5C-4D76-8645-577B0232B257}" type="presOf" srcId="{27DEEA01-8426-4F01-9EDF-E94FC4990CE9}" destId="{B93A290C-BDE3-43F0-8BE5-BA4FD3276C91}" srcOrd="0" destOrd="0" presId="urn:microsoft.com/office/officeart/2018/5/layout/IconCircleLabelList"/>
    <dgm:cxn modelId="{1FB02358-ACA2-4F5D-830C-A5041F6E9A19}" type="presOf" srcId="{0373009F-4DE4-4F9A-BFEE-0900337D7644}" destId="{0C6A24DC-9C6F-4654-AE84-2329DA61B973}" srcOrd="0" destOrd="0" presId="urn:microsoft.com/office/officeart/2018/5/layout/IconCircleLabelList"/>
    <dgm:cxn modelId="{72AB9885-FD6D-4172-A218-80085D09CC3A}" type="presOf" srcId="{1E5A75D6-2D78-478A-9A21-A37723BAEFD0}" destId="{C00A13CC-DA10-4C74-9A7B-44234535F515}" srcOrd="0" destOrd="0" presId="urn:microsoft.com/office/officeart/2018/5/layout/IconCircleLabelList"/>
    <dgm:cxn modelId="{C153088A-377C-4EEB-8926-C610C9A9304B}" srcId="{65639B7C-20DF-4A93-B6AA-C11585D8DBF1}" destId="{0373009F-4DE4-4F9A-BFEE-0900337D7644}" srcOrd="0" destOrd="0" parTransId="{3A37DF18-66F6-4FCE-BF21-339BB79E313D}" sibTransId="{E060A26A-BABA-46B8-B7B0-16B5B995AC49}"/>
    <dgm:cxn modelId="{6D6DC3A4-336C-4F81-BC36-7A920C991FBD}" srcId="{65639B7C-20DF-4A93-B6AA-C11585D8DBF1}" destId="{27DEEA01-8426-4F01-9EDF-E94FC4990CE9}" srcOrd="5" destOrd="0" parTransId="{C421F5A0-7A90-491F-A22B-DDAA46F1C374}" sibTransId="{285F9F48-0D34-4873-BF90-105F8C4FFD75}"/>
    <dgm:cxn modelId="{52FD90AA-276E-4475-A6C4-C458195AAB1C}" type="presOf" srcId="{9054003D-DE8D-45FA-978F-A0581EF0C90D}" destId="{309C8DFD-F429-47A9-B7F8-F31133176EAF}" srcOrd="0" destOrd="0" presId="urn:microsoft.com/office/officeart/2018/5/layout/IconCircleLabelList"/>
    <dgm:cxn modelId="{76712DBF-0D72-4B66-9244-210976B35E86}" srcId="{65639B7C-20DF-4A93-B6AA-C11585D8DBF1}" destId="{51BACA69-1316-4B8F-9D73-44275A636283}" srcOrd="1" destOrd="0" parTransId="{0B42EACD-60C2-48B1-9F24-BAEF3B346E98}" sibTransId="{72274E3B-0AC5-4B61-80D3-681EF08854C4}"/>
    <dgm:cxn modelId="{4B944BC4-4C8B-4601-A438-651B82437A1B}" type="presOf" srcId="{849393CA-80C7-4346-92C1-0930F946967E}" destId="{97AEFAF0-BE80-4ABC-A104-CA3641EEDB58}" srcOrd="0" destOrd="0" presId="urn:microsoft.com/office/officeart/2018/5/layout/IconCircleLabelList"/>
    <dgm:cxn modelId="{0B8845CA-E11D-41A2-82CD-F916B30E5906}" type="presOf" srcId="{65639B7C-20DF-4A93-B6AA-C11585D8DBF1}" destId="{DC8684E8-335B-4B8A-BD83-AB9F68150EBB}" srcOrd="0" destOrd="0" presId="urn:microsoft.com/office/officeart/2018/5/layout/IconCircleLabelList"/>
    <dgm:cxn modelId="{36F0B5DF-08BF-4E60-AFCD-F83911F87D05}" type="presOf" srcId="{51BACA69-1316-4B8F-9D73-44275A636283}" destId="{F62894A5-EE1F-46C2-AAE4-81A7F51EDF74}" srcOrd="0" destOrd="0" presId="urn:microsoft.com/office/officeart/2018/5/layout/IconCircleLabelList"/>
    <dgm:cxn modelId="{E26824F0-4F3F-4535-A739-D2B8C80955CC}" srcId="{65639B7C-20DF-4A93-B6AA-C11585D8DBF1}" destId="{849393CA-80C7-4346-92C1-0930F946967E}" srcOrd="6" destOrd="0" parTransId="{89AF5989-5A59-4AB7-A95E-EECB56D02B19}" sibTransId="{2455AF09-635F-4F1F-BD78-AF683976BE81}"/>
    <dgm:cxn modelId="{8F21ECF9-8A67-4FC8-9637-A527BC5402FC}" srcId="{65639B7C-20DF-4A93-B6AA-C11585D8DBF1}" destId="{1E5A75D6-2D78-478A-9A21-A37723BAEFD0}" srcOrd="2" destOrd="0" parTransId="{4C93F297-B390-418D-8718-B59E07450829}" sibTransId="{53E71FE2-0524-4BBF-A2EF-DD71F5AB4E45}"/>
    <dgm:cxn modelId="{92BF6EE5-A8CA-4006-98F4-1CDC761F6FF3}" type="presParOf" srcId="{DC8684E8-335B-4B8A-BD83-AB9F68150EBB}" destId="{E9F62285-D7A9-45F1-9215-6ED68B051ED8}" srcOrd="0" destOrd="0" presId="urn:microsoft.com/office/officeart/2018/5/layout/IconCircleLabelList"/>
    <dgm:cxn modelId="{C04A03E8-EDB5-458A-8575-73FC325DCF36}" type="presParOf" srcId="{E9F62285-D7A9-45F1-9215-6ED68B051ED8}" destId="{0C00FB38-8B2B-4900-B3F2-0A059E24AED8}" srcOrd="0" destOrd="0" presId="urn:microsoft.com/office/officeart/2018/5/layout/IconCircleLabelList"/>
    <dgm:cxn modelId="{F9EE7129-5837-425B-ABB5-DBEBEDAAAF52}" type="presParOf" srcId="{E9F62285-D7A9-45F1-9215-6ED68B051ED8}" destId="{9A8E4FD3-D251-43EC-8C82-865540B20384}" srcOrd="1" destOrd="0" presId="urn:microsoft.com/office/officeart/2018/5/layout/IconCircleLabelList"/>
    <dgm:cxn modelId="{F62DBD66-BBBF-4F9D-A547-7D732457BC1C}" type="presParOf" srcId="{E9F62285-D7A9-45F1-9215-6ED68B051ED8}" destId="{29445F39-2D84-471C-95AC-2D310CD08148}" srcOrd="2" destOrd="0" presId="urn:microsoft.com/office/officeart/2018/5/layout/IconCircleLabelList"/>
    <dgm:cxn modelId="{F1F08373-17CD-441C-B3AC-4FF607396C31}" type="presParOf" srcId="{E9F62285-D7A9-45F1-9215-6ED68B051ED8}" destId="{0C6A24DC-9C6F-4654-AE84-2329DA61B973}" srcOrd="3" destOrd="0" presId="urn:microsoft.com/office/officeart/2018/5/layout/IconCircleLabelList"/>
    <dgm:cxn modelId="{3B877BF9-FD17-4A26-84CB-07A9A8725CD4}" type="presParOf" srcId="{DC8684E8-335B-4B8A-BD83-AB9F68150EBB}" destId="{132FD749-B123-43ED-9576-80A3572A17AB}" srcOrd="1" destOrd="0" presId="urn:microsoft.com/office/officeart/2018/5/layout/IconCircleLabelList"/>
    <dgm:cxn modelId="{EA1990B4-AF35-4D7B-8A5A-AFDCEC12AE34}" type="presParOf" srcId="{DC8684E8-335B-4B8A-BD83-AB9F68150EBB}" destId="{D37B1798-CE29-4DB3-BFE2-E4E547B6557E}" srcOrd="2" destOrd="0" presId="urn:microsoft.com/office/officeart/2018/5/layout/IconCircleLabelList"/>
    <dgm:cxn modelId="{82D50641-456E-4D31-9E42-9BADFDB6216E}" type="presParOf" srcId="{D37B1798-CE29-4DB3-BFE2-E4E547B6557E}" destId="{CA821AA4-0CE8-4328-A1FD-BA87F9BC6F00}" srcOrd="0" destOrd="0" presId="urn:microsoft.com/office/officeart/2018/5/layout/IconCircleLabelList"/>
    <dgm:cxn modelId="{62CB4D73-B295-400C-9725-F3200091332F}" type="presParOf" srcId="{D37B1798-CE29-4DB3-BFE2-E4E547B6557E}" destId="{FE98280E-5CAE-4350-9F0E-E222534C98F7}" srcOrd="1" destOrd="0" presId="urn:microsoft.com/office/officeart/2018/5/layout/IconCircleLabelList"/>
    <dgm:cxn modelId="{F829C7DD-F113-4300-B99D-75E0A05E4A23}" type="presParOf" srcId="{D37B1798-CE29-4DB3-BFE2-E4E547B6557E}" destId="{45027921-DB58-4212-A60B-CF166BCDDB3F}" srcOrd="2" destOrd="0" presId="urn:microsoft.com/office/officeart/2018/5/layout/IconCircleLabelList"/>
    <dgm:cxn modelId="{DDF0F459-E77C-422E-BA42-5794FDC57EC7}" type="presParOf" srcId="{D37B1798-CE29-4DB3-BFE2-E4E547B6557E}" destId="{F62894A5-EE1F-46C2-AAE4-81A7F51EDF74}" srcOrd="3" destOrd="0" presId="urn:microsoft.com/office/officeart/2018/5/layout/IconCircleLabelList"/>
    <dgm:cxn modelId="{2505B4A9-0819-476E-B0A5-9C0B7CBDC808}" type="presParOf" srcId="{DC8684E8-335B-4B8A-BD83-AB9F68150EBB}" destId="{75737A25-6561-487D-B2D6-32DDC6034E68}" srcOrd="3" destOrd="0" presId="urn:microsoft.com/office/officeart/2018/5/layout/IconCircleLabelList"/>
    <dgm:cxn modelId="{08BD34F6-E74C-4619-8F71-C1165E84193E}" type="presParOf" srcId="{DC8684E8-335B-4B8A-BD83-AB9F68150EBB}" destId="{CB14BDB0-0E5C-407E-A51E-7631FEFB9FF9}" srcOrd="4" destOrd="0" presId="urn:microsoft.com/office/officeart/2018/5/layout/IconCircleLabelList"/>
    <dgm:cxn modelId="{35FB8E45-AF0D-4FAA-82F3-1A53CE33F26E}" type="presParOf" srcId="{CB14BDB0-0E5C-407E-A51E-7631FEFB9FF9}" destId="{B4BDF4DD-9CA8-4D24-8364-3FFDF4CD34CA}" srcOrd="0" destOrd="0" presId="urn:microsoft.com/office/officeart/2018/5/layout/IconCircleLabelList"/>
    <dgm:cxn modelId="{B491C208-1CEC-4436-B8B0-6C34A1606CE9}" type="presParOf" srcId="{CB14BDB0-0E5C-407E-A51E-7631FEFB9FF9}" destId="{9D277819-1A34-453B-8DED-48F16479DD30}" srcOrd="1" destOrd="0" presId="urn:microsoft.com/office/officeart/2018/5/layout/IconCircleLabelList"/>
    <dgm:cxn modelId="{1712CFA3-736B-4129-8C4E-ED5FF135ED0C}" type="presParOf" srcId="{CB14BDB0-0E5C-407E-A51E-7631FEFB9FF9}" destId="{70C324BA-5971-4527-80EB-FF1D2ECC8239}" srcOrd="2" destOrd="0" presId="urn:microsoft.com/office/officeart/2018/5/layout/IconCircleLabelList"/>
    <dgm:cxn modelId="{6120F1D5-9429-4331-8F85-0D3CA9D47FA4}" type="presParOf" srcId="{CB14BDB0-0E5C-407E-A51E-7631FEFB9FF9}" destId="{C00A13CC-DA10-4C74-9A7B-44234535F515}" srcOrd="3" destOrd="0" presId="urn:microsoft.com/office/officeart/2018/5/layout/IconCircleLabelList"/>
    <dgm:cxn modelId="{63920D42-21E8-459F-B5C9-0A80A5DB3822}" type="presParOf" srcId="{DC8684E8-335B-4B8A-BD83-AB9F68150EBB}" destId="{0EA50756-FD2D-4596-8FFA-8AAA5A3B3618}" srcOrd="5" destOrd="0" presId="urn:microsoft.com/office/officeart/2018/5/layout/IconCircleLabelList"/>
    <dgm:cxn modelId="{6F720250-5DB0-4671-975C-CD1C35952EEF}" type="presParOf" srcId="{DC8684E8-335B-4B8A-BD83-AB9F68150EBB}" destId="{AD97E5DE-2372-4DE1-AE81-B01422638418}" srcOrd="6" destOrd="0" presId="urn:microsoft.com/office/officeart/2018/5/layout/IconCircleLabelList"/>
    <dgm:cxn modelId="{1B5428C7-CDFD-4710-B2D5-7E6DF6CF84E8}" type="presParOf" srcId="{AD97E5DE-2372-4DE1-AE81-B01422638418}" destId="{85FDBF0D-EBB9-45D1-B9CE-90857B136EC8}" srcOrd="0" destOrd="0" presId="urn:microsoft.com/office/officeart/2018/5/layout/IconCircleLabelList"/>
    <dgm:cxn modelId="{E1C2ADAE-6C78-41B6-8E7F-069A441A857F}" type="presParOf" srcId="{AD97E5DE-2372-4DE1-AE81-B01422638418}" destId="{3E29B6CA-54B8-40BD-A3A6-C24C4359F294}" srcOrd="1" destOrd="0" presId="urn:microsoft.com/office/officeart/2018/5/layout/IconCircleLabelList"/>
    <dgm:cxn modelId="{CC0FF8B1-680F-4226-A04D-EFE44F37F02C}" type="presParOf" srcId="{AD97E5DE-2372-4DE1-AE81-B01422638418}" destId="{6C62B658-F748-4909-B6A5-EC583390AD00}" srcOrd="2" destOrd="0" presId="urn:microsoft.com/office/officeart/2018/5/layout/IconCircleLabelList"/>
    <dgm:cxn modelId="{C9CABA1B-CC86-4A27-AB57-DD4C39981A8B}" type="presParOf" srcId="{AD97E5DE-2372-4DE1-AE81-B01422638418}" destId="{7A02AA7E-D7D0-44C9-97CA-0302AD3467BF}" srcOrd="3" destOrd="0" presId="urn:microsoft.com/office/officeart/2018/5/layout/IconCircleLabelList"/>
    <dgm:cxn modelId="{773597E0-1E9C-48B6-BA60-2B9E211E7B2F}" type="presParOf" srcId="{DC8684E8-335B-4B8A-BD83-AB9F68150EBB}" destId="{AFEE91B6-E665-441D-808D-C9A2F6915616}" srcOrd="7" destOrd="0" presId="urn:microsoft.com/office/officeart/2018/5/layout/IconCircleLabelList"/>
    <dgm:cxn modelId="{BA0926AB-39B4-4B51-AC61-04B84ECC97EE}" type="presParOf" srcId="{DC8684E8-335B-4B8A-BD83-AB9F68150EBB}" destId="{D1CBB842-361A-45A0-8F64-80D6F5D691A6}" srcOrd="8" destOrd="0" presId="urn:microsoft.com/office/officeart/2018/5/layout/IconCircleLabelList"/>
    <dgm:cxn modelId="{9EAC88F7-2B9C-4447-807B-7821A4541641}" type="presParOf" srcId="{D1CBB842-361A-45A0-8F64-80D6F5D691A6}" destId="{98C4DDE6-5A25-4127-97F7-7818E1DF677A}" srcOrd="0" destOrd="0" presId="urn:microsoft.com/office/officeart/2018/5/layout/IconCircleLabelList"/>
    <dgm:cxn modelId="{5F92706F-5888-4F35-BEE9-35E088DFE15F}" type="presParOf" srcId="{D1CBB842-361A-45A0-8F64-80D6F5D691A6}" destId="{B223E5A2-ECA7-442D-87AD-EC311F17FB56}" srcOrd="1" destOrd="0" presId="urn:microsoft.com/office/officeart/2018/5/layout/IconCircleLabelList"/>
    <dgm:cxn modelId="{7585B08F-B82C-4C62-AEA1-540157166C30}" type="presParOf" srcId="{D1CBB842-361A-45A0-8F64-80D6F5D691A6}" destId="{08B157C7-E7A0-4B74-BC2C-57EAF6936A4B}" srcOrd="2" destOrd="0" presId="urn:microsoft.com/office/officeart/2018/5/layout/IconCircleLabelList"/>
    <dgm:cxn modelId="{CE677D8D-17D9-4582-B861-780052420AD7}" type="presParOf" srcId="{D1CBB842-361A-45A0-8F64-80D6F5D691A6}" destId="{309C8DFD-F429-47A9-B7F8-F31133176EAF}" srcOrd="3" destOrd="0" presId="urn:microsoft.com/office/officeart/2018/5/layout/IconCircleLabelList"/>
    <dgm:cxn modelId="{7EF49F65-F6F1-4B14-8E34-CAAABAAFBA1B}" type="presParOf" srcId="{DC8684E8-335B-4B8A-BD83-AB9F68150EBB}" destId="{60568AFB-DEAF-42C4-8FDC-74F7F0D91374}" srcOrd="9" destOrd="0" presId="urn:microsoft.com/office/officeart/2018/5/layout/IconCircleLabelList"/>
    <dgm:cxn modelId="{11EB041D-373A-42E9-9AE8-6BC97F64AD3D}" type="presParOf" srcId="{DC8684E8-335B-4B8A-BD83-AB9F68150EBB}" destId="{48E0AB5A-E8F0-431F-BBDA-5A594B5034F8}" srcOrd="10" destOrd="0" presId="urn:microsoft.com/office/officeart/2018/5/layout/IconCircleLabelList"/>
    <dgm:cxn modelId="{945B680A-C953-4653-9D22-7C76021D7537}" type="presParOf" srcId="{48E0AB5A-E8F0-431F-BBDA-5A594B5034F8}" destId="{64FA0E24-4382-4A1D-8FF5-4DF025C7F1D7}" srcOrd="0" destOrd="0" presId="urn:microsoft.com/office/officeart/2018/5/layout/IconCircleLabelList"/>
    <dgm:cxn modelId="{2620CF2A-8D1B-4C61-9523-D00D77F4A022}" type="presParOf" srcId="{48E0AB5A-E8F0-431F-BBDA-5A594B5034F8}" destId="{1AA9C08C-A631-439F-8171-A3A1BEFE4CBB}" srcOrd="1" destOrd="0" presId="urn:microsoft.com/office/officeart/2018/5/layout/IconCircleLabelList"/>
    <dgm:cxn modelId="{3F923C02-62A6-4F64-A640-DE8EE1359A62}" type="presParOf" srcId="{48E0AB5A-E8F0-431F-BBDA-5A594B5034F8}" destId="{27766103-5410-48B8-8DF6-2F0FA8242E31}" srcOrd="2" destOrd="0" presId="urn:microsoft.com/office/officeart/2018/5/layout/IconCircleLabelList"/>
    <dgm:cxn modelId="{081AC896-D4A4-4599-82DD-25721F64FA56}" type="presParOf" srcId="{48E0AB5A-E8F0-431F-BBDA-5A594B5034F8}" destId="{B93A290C-BDE3-43F0-8BE5-BA4FD3276C91}" srcOrd="3" destOrd="0" presId="urn:microsoft.com/office/officeart/2018/5/layout/IconCircleLabelList"/>
    <dgm:cxn modelId="{07CC1AD2-23E9-4AE7-A84D-5498885BB848}" type="presParOf" srcId="{DC8684E8-335B-4B8A-BD83-AB9F68150EBB}" destId="{05D03CB2-5E5B-4CA7-885C-390217F6BC63}" srcOrd="11" destOrd="0" presId="urn:microsoft.com/office/officeart/2018/5/layout/IconCircleLabelList"/>
    <dgm:cxn modelId="{DF2D0D00-9A6F-4956-AF4A-99D597D240AD}" type="presParOf" srcId="{DC8684E8-335B-4B8A-BD83-AB9F68150EBB}" destId="{6D7A2FF8-2E16-44F8-9F28-CCBBB1B9F065}" srcOrd="12" destOrd="0" presId="urn:microsoft.com/office/officeart/2018/5/layout/IconCircleLabelList"/>
    <dgm:cxn modelId="{73E59DDB-5F97-45C4-8031-27E5974F45FA}" type="presParOf" srcId="{6D7A2FF8-2E16-44F8-9F28-CCBBB1B9F065}" destId="{8ACBF40F-6719-41C6-AA9F-671A83E459A8}" srcOrd="0" destOrd="0" presId="urn:microsoft.com/office/officeart/2018/5/layout/IconCircleLabelList"/>
    <dgm:cxn modelId="{00A58D75-FCBE-49B3-9A54-7F3B5F14E5EC}" type="presParOf" srcId="{6D7A2FF8-2E16-44F8-9F28-CCBBB1B9F065}" destId="{939B791F-9047-463D-9661-DA56EA97947F}" srcOrd="1" destOrd="0" presId="urn:microsoft.com/office/officeart/2018/5/layout/IconCircleLabelList"/>
    <dgm:cxn modelId="{485D8806-FFF9-4CB7-9B5E-819726139C5F}" type="presParOf" srcId="{6D7A2FF8-2E16-44F8-9F28-CCBBB1B9F065}" destId="{E1F019D6-EE5F-4153-B809-D285860FD576}" srcOrd="2" destOrd="0" presId="urn:microsoft.com/office/officeart/2018/5/layout/IconCircleLabelList"/>
    <dgm:cxn modelId="{F5CE6824-F2DC-495F-8C85-ACAF3D4840FC}" type="presParOf" srcId="{6D7A2FF8-2E16-44F8-9F28-CCBBB1B9F065}" destId="{97AEFAF0-BE80-4ABC-A104-CA3641EEDB5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5BB1D8-52C2-4911-9F79-6B0C162AA3D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C3EF93D-F78E-45E6-95B1-0594D612CA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research question for this research is below;</a:t>
          </a:r>
          <a:endParaRPr lang="en-US" dirty="0"/>
        </a:p>
      </dgm:t>
    </dgm:pt>
    <dgm:pt modelId="{0195503F-CB2E-414A-A941-F02816022915}" type="parTrans" cxnId="{143CA7D2-592E-42F3-B42B-4178DB5A0FFC}">
      <dgm:prSet/>
      <dgm:spPr/>
      <dgm:t>
        <a:bodyPr/>
        <a:lstStyle/>
        <a:p>
          <a:endParaRPr lang="en-US"/>
        </a:p>
      </dgm:t>
    </dgm:pt>
    <dgm:pt modelId="{4782D468-F463-4975-941E-B0B38216735F}" type="sibTrans" cxnId="{143CA7D2-592E-42F3-B42B-4178DB5A0FFC}">
      <dgm:prSet/>
      <dgm:spPr/>
      <dgm:t>
        <a:bodyPr/>
        <a:lstStyle/>
        <a:p>
          <a:endParaRPr lang="en-US"/>
        </a:p>
      </dgm:t>
    </dgm:pt>
    <dgm:pt modelId="{5AF8B540-7E8D-41A8-B5D2-02BDBC348A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Which digital skill do UWTSD students think is most important </a:t>
          </a:r>
          <a:r>
            <a:rPr lang="en-GB" dirty="0"/>
            <a:t>?</a:t>
          </a:r>
          <a:endParaRPr lang="en-US" dirty="0"/>
        </a:p>
      </dgm:t>
    </dgm:pt>
    <dgm:pt modelId="{2516EC43-3B88-43F5-B4D1-755CFB0D3B0C}" type="parTrans" cxnId="{3CED4F54-5224-4204-A066-611334EA1301}">
      <dgm:prSet/>
      <dgm:spPr/>
      <dgm:t>
        <a:bodyPr/>
        <a:lstStyle/>
        <a:p>
          <a:endParaRPr lang="en-US"/>
        </a:p>
      </dgm:t>
    </dgm:pt>
    <dgm:pt modelId="{E4FE37C3-8DED-40C0-9DF7-1CEC50FDA906}" type="sibTrans" cxnId="{3CED4F54-5224-4204-A066-611334EA1301}">
      <dgm:prSet/>
      <dgm:spPr/>
      <dgm:t>
        <a:bodyPr/>
        <a:lstStyle/>
        <a:p>
          <a:endParaRPr lang="en-US"/>
        </a:p>
      </dgm:t>
    </dgm:pt>
    <dgm:pt modelId="{CCA08799-8003-4F49-AE36-03F13782AE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aim of study is to find out what students at UWTSD think about using digital skills and how important it is. </a:t>
          </a:r>
          <a:endParaRPr lang="en-US" dirty="0"/>
        </a:p>
      </dgm:t>
    </dgm:pt>
    <dgm:pt modelId="{1F573E4D-F3B9-4ED7-9411-E92925DC0E4E}" type="parTrans" cxnId="{AE959D06-1359-448C-A10B-D11B3EA81A39}">
      <dgm:prSet/>
      <dgm:spPr/>
      <dgm:t>
        <a:bodyPr/>
        <a:lstStyle/>
        <a:p>
          <a:endParaRPr lang="en-US"/>
        </a:p>
      </dgm:t>
    </dgm:pt>
    <dgm:pt modelId="{047787F3-18E5-48A0-8C83-C9DE96ADCFE5}" type="sibTrans" cxnId="{AE959D06-1359-448C-A10B-D11B3EA81A39}">
      <dgm:prSet/>
      <dgm:spPr/>
      <dgm:t>
        <a:bodyPr/>
        <a:lstStyle/>
        <a:p>
          <a:endParaRPr lang="en-US"/>
        </a:p>
      </dgm:t>
    </dgm:pt>
    <dgm:pt modelId="{3ED7C81A-41E7-482A-BCC6-D918026B76F6}" type="pres">
      <dgm:prSet presAssocID="{935BB1D8-52C2-4911-9F79-6B0C162AA3D3}" presName="root" presStyleCnt="0">
        <dgm:presLayoutVars>
          <dgm:dir/>
          <dgm:resizeHandles val="exact"/>
        </dgm:presLayoutVars>
      </dgm:prSet>
      <dgm:spPr/>
    </dgm:pt>
    <dgm:pt modelId="{13F00DBF-F759-490C-83C8-9060E3C167CB}" type="pres">
      <dgm:prSet presAssocID="{AC3EF93D-F78E-45E6-95B1-0594D612CA32}" presName="compNode" presStyleCnt="0"/>
      <dgm:spPr/>
    </dgm:pt>
    <dgm:pt modelId="{4928E8FF-EC3C-4600-86E9-86865E67B287}" type="pres">
      <dgm:prSet presAssocID="{AC3EF93D-F78E-45E6-95B1-0594D612CA32}" presName="bgRect" presStyleLbl="bgShp" presStyleIdx="0" presStyleCnt="3"/>
      <dgm:spPr/>
    </dgm:pt>
    <dgm:pt modelId="{71181271-5221-4EED-9DF3-046196DC8859}" type="pres">
      <dgm:prSet presAssocID="{AC3EF93D-F78E-45E6-95B1-0594D612CA3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F495A0A-E199-4DC8-AA30-682624DC0AC7}" type="pres">
      <dgm:prSet presAssocID="{AC3EF93D-F78E-45E6-95B1-0594D612CA32}" presName="spaceRect" presStyleCnt="0"/>
      <dgm:spPr/>
    </dgm:pt>
    <dgm:pt modelId="{B9584926-0041-4B11-B9CE-D19D6044AC7E}" type="pres">
      <dgm:prSet presAssocID="{AC3EF93D-F78E-45E6-95B1-0594D612CA32}" presName="parTx" presStyleLbl="revTx" presStyleIdx="0" presStyleCnt="3">
        <dgm:presLayoutVars>
          <dgm:chMax val="0"/>
          <dgm:chPref val="0"/>
        </dgm:presLayoutVars>
      </dgm:prSet>
      <dgm:spPr/>
    </dgm:pt>
    <dgm:pt modelId="{3E95A267-F54C-4EC3-8FEF-517CDE534DB9}" type="pres">
      <dgm:prSet presAssocID="{4782D468-F463-4975-941E-B0B38216735F}" presName="sibTrans" presStyleCnt="0"/>
      <dgm:spPr/>
    </dgm:pt>
    <dgm:pt modelId="{48AA04E1-149A-409F-9E71-C1C23D1AE59D}" type="pres">
      <dgm:prSet presAssocID="{5AF8B540-7E8D-41A8-B5D2-02BDBC348ACB}" presName="compNode" presStyleCnt="0"/>
      <dgm:spPr/>
    </dgm:pt>
    <dgm:pt modelId="{C03A186C-3A02-4F3B-B360-E26D324C484E}" type="pres">
      <dgm:prSet presAssocID="{5AF8B540-7E8D-41A8-B5D2-02BDBC348ACB}" presName="bgRect" presStyleLbl="bgShp" presStyleIdx="1" presStyleCnt="3"/>
      <dgm:spPr/>
    </dgm:pt>
    <dgm:pt modelId="{C2EEB757-C662-4390-84F6-793F89AE9CFE}" type="pres">
      <dgm:prSet presAssocID="{5AF8B540-7E8D-41A8-B5D2-02BDBC348AC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C7872A3-9691-4882-B144-3814706E0200}" type="pres">
      <dgm:prSet presAssocID="{5AF8B540-7E8D-41A8-B5D2-02BDBC348ACB}" presName="spaceRect" presStyleCnt="0"/>
      <dgm:spPr/>
    </dgm:pt>
    <dgm:pt modelId="{FF62BFED-0B91-4C93-95AB-D362ADC88786}" type="pres">
      <dgm:prSet presAssocID="{5AF8B540-7E8D-41A8-B5D2-02BDBC348ACB}" presName="parTx" presStyleLbl="revTx" presStyleIdx="1" presStyleCnt="3">
        <dgm:presLayoutVars>
          <dgm:chMax val="0"/>
          <dgm:chPref val="0"/>
        </dgm:presLayoutVars>
      </dgm:prSet>
      <dgm:spPr/>
    </dgm:pt>
    <dgm:pt modelId="{54CD1284-E47A-47CE-85A0-F820B6B7035E}" type="pres">
      <dgm:prSet presAssocID="{E4FE37C3-8DED-40C0-9DF7-1CEC50FDA906}" presName="sibTrans" presStyleCnt="0"/>
      <dgm:spPr/>
    </dgm:pt>
    <dgm:pt modelId="{C96DE206-AE6B-4E5D-AB55-CCCFA3E75042}" type="pres">
      <dgm:prSet presAssocID="{CCA08799-8003-4F49-AE36-03F13782AEB7}" presName="compNode" presStyleCnt="0"/>
      <dgm:spPr/>
    </dgm:pt>
    <dgm:pt modelId="{BF1AC5D6-37D9-4F6C-84A5-5A75FB72FF56}" type="pres">
      <dgm:prSet presAssocID="{CCA08799-8003-4F49-AE36-03F13782AEB7}" presName="bgRect" presStyleLbl="bgShp" presStyleIdx="2" presStyleCnt="3"/>
      <dgm:spPr/>
    </dgm:pt>
    <dgm:pt modelId="{A9BF3B7A-4235-41AF-9EE7-C25FED968401}" type="pres">
      <dgm:prSet presAssocID="{CCA08799-8003-4F49-AE36-03F13782AEB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378852F-013D-4356-9545-4F7C9014CDEB}" type="pres">
      <dgm:prSet presAssocID="{CCA08799-8003-4F49-AE36-03F13782AEB7}" presName="spaceRect" presStyleCnt="0"/>
      <dgm:spPr/>
    </dgm:pt>
    <dgm:pt modelId="{CEC26BBF-D539-44FD-ABEA-DC36C94AB223}" type="pres">
      <dgm:prSet presAssocID="{CCA08799-8003-4F49-AE36-03F13782AEB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F1F8F05-EC46-4BAA-8F00-2426EFFAC1C4}" type="presOf" srcId="{5AF8B540-7E8D-41A8-B5D2-02BDBC348ACB}" destId="{FF62BFED-0B91-4C93-95AB-D362ADC88786}" srcOrd="0" destOrd="0" presId="urn:microsoft.com/office/officeart/2018/2/layout/IconVerticalSolidList"/>
    <dgm:cxn modelId="{AE959D06-1359-448C-A10B-D11B3EA81A39}" srcId="{935BB1D8-52C2-4911-9F79-6B0C162AA3D3}" destId="{CCA08799-8003-4F49-AE36-03F13782AEB7}" srcOrd="2" destOrd="0" parTransId="{1F573E4D-F3B9-4ED7-9411-E92925DC0E4E}" sibTransId="{047787F3-18E5-48A0-8C83-C9DE96ADCFE5}"/>
    <dgm:cxn modelId="{23578465-EA90-429A-9042-62F98BA7C949}" type="presOf" srcId="{CCA08799-8003-4F49-AE36-03F13782AEB7}" destId="{CEC26BBF-D539-44FD-ABEA-DC36C94AB223}" srcOrd="0" destOrd="0" presId="urn:microsoft.com/office/officeart/2018/2/layout/IconVerticalSolidList"/>
    <dgm:cxn modelId="{3CED4F54-5224-4204-A066-611334EA1301}" srcId="{935BB1D8-52C2-4911-9F79-6B0C162AA3D3}" destId="{5AF8B540-7E8D-41A8-B5D2-02BDBC348ACB}" srcOrd="1" destOrd="0" parTransId="{2516EC43-3B88-43F5-B4D1-755CFB0D3B0C}" sibTransId="{E4FE37C3-8DED-40C0-9DF7-1CEC50FDA906}"/>
    <dgm:cxn modelId="{0D2EC2D0-FFB7-43B4-8F54-22001C970DAF}" type="presOf" srcId="{AC3EF93D-F78E-45E6-95B1-0594D612CA32}" destId="{B9584926-0041-4B11-B9CE-D19D6044AC7E}" srcOrd="0" destOrd="0" presId="urn:microsoft.com/office/officeart/2018/2/layout/IconVerticalSolidList"/>
    <dgm:cxn modelId="{143CA7D2-592E-42F3-B42B-4178DB5A0FFC}" srcId="{935BB1D8-52C2-4911-9F79-6B0C162AA3D3}" destId="{AC3EF93D-F78E-45E6-95B1-0594D612CA32}" srcOrd="0" destOrd="0" parTransId="{0195503F-CB2E-414A-A941-F02816022915}" sibTransId="{4782D468-F463-4975-941E-B0B38216735F}"/>
    <dgm:cxn modelId="{10041AFE-0F18-4C32-A586-890A5DAB2519}" type="presOf" srcId="{935BB1D8-52C2-4911-9F79-6B0C162AA3D3}" destId="{3ED7C81A-41E7-482A-BCC6-D918026B76F6}" srcOrd="0" destOrd="0" presId="urn:microsoft.com/office/officeart/2018/2/layout/IconVerticalSolidList"/>
    <dgm:cxn modelId="{7CE256DC-901C-4EB6-B44F-C6F3DB1C0FEC}" type="presParOf" srcId="{3ED7C81A-41E7-482A-BCC6-D918026B76F6}" destId="{13F00DBF-F759-490C-83C8-9060E3C167CB}" srcOrd="0" destOrd="0" presId="urn:microsoft.com/office/officeart/2018/2/layout/IconVerticalSolidList"/>
    <dgm:cxn modelId="{914B78A4-CB85-4A2C-8A01-3CB61AA2DD5A}" type="presParOf" srcId="{13F00DBF-F759-490C-83C8-9060E3C167CB}" destId="{4928E8FF-EC3C-4600-86E9-86865E67B287}" srcOrd="0" destOrd="0" presId="urn:microsoft.com/office/officeart/2018/2/layout/IconVerticalSolidList"/>
    <dgm:cxn modelId="{32F9D07C-BA10-4B38-AB4D-3A4964FD6B1E}" type="presParOf" srcId="{13F00DBF-F759-490C-83C8-9060E3C167CB}" destId="{71181271-5221-4EED-9DF3-046196DC8859}" srcOrd="1" destOrd="0" presId="urn:microsoft.com/office/officeart/2018/2/layout/IconVerticalSolidList"/>
    <dgm:cxn modelId="{66302658-CBE6-4B02-ACDA-A543FAC2DDC4}" type="presParOf" srcId="{13F00DBF-F759-490C-83C8-9060E3C167CB}" destId="{0F495A0A-E199-4DC8-AA30-682624DC0AC7}" srcOrd="2" destOrd="0" presId="urn:microsoft.com/office/officeart/2018/2/layout/IconVerticalSolidList"/>
    <dgm:cxn modelId="{C2957BCC-66B6-43C6-AEDF-F314DE5F5581}" type="presParOf" srcId="{13F00DBF-F759-490C-83C8-9060E3C167CB}" destId="{B9584926-0041-4B11-B9CE-D19D6044AC7E}" srcOrd="3" destOrd="0" presId="urn:microsoft.com/office/officeart/2018/2/layout/IconVerticalSolidList"/>
    <dgm:cxn modelId="{3F98FA0E-5D12-46D0-9DB1-FE72435C8869}" type="presParOf" srcId="{3ED7C81A-41E7-482A-BCC6-D918026B76F6}" destId="{3E95A267-F54C-4EC3-8FEF-517CDE534DB9}" srcOrd="1" destOrd="0" presId="urn:microsoft.com/office/officeart/2018/2/layout/IconVerticalSolidList"/>
    <dgm:cxn modelId="{337EAC5B-AB3D-426D-8862-C49071F1A492}" type="presParOf" srcId="{3ED7C81A-41E7-482A-BCC6-D918026B76F6}" destId="{48AA04E1-149A-409F-9E71-C1C23D1AE59D}" srcOrd="2" destOrd="0" presId="urn:microsoft.com/office/officeart/2018/2/layout/IconVerticalSolidList"/>
    <dgm:cxn modelId="{8E977C05-59B5-4FF7-A2A0-060DB8C3DA63}" type="presParOf" srcId="{48AA04E1-149A-409F-9E71-C1C23D1AE59D}" destId="{C03A186C-3A02-4F3B-B360-E26D324C484E}" srcOrd="0" destOrd="0" presId="urn:microsoft.com/office/officeart/2018/2/layout/IconVerticalSolidList"/>
    <dgm:cxn modelId="{A5AFFD77-129B-42B0-BF4F-9D8D35A36E77}" type="presParOf" srcId="{48AA04E1-149A-409F-9E71-C1C23D1AE59D}" destId="{C2EEB757-C662-4390-84F6-793F89AE9CFE}" srcOrd="1" destOrd="0" presId="urn:microsoft.com/office/officeart/2018/2/layout/IconVerticalSolidList"/>
    <dgm:cxn modelId="{7190CB2D-4401-4594-B732-91CE69C7EFB3}" type="presParOf" srcId="{48AA04E1-149A-409F-9E71-C1C23D1AE59D}" destId="{EC7872A3-9691-4882-B144-3814706E0200}" srcOrd="2" destOrd="0" presId="urn:microsoft.com/office/officeart/2018/2/layout/IconVerticalSolidList"/>
    <dgm:cxn modelId="{D2A609E8-0548-48DE-A46D-51D068F08843}" type="presParOf" srcId="{48AA04E1-149A-409F-9E71-C1C23D1AE59D}" destId="{FF62BFED-0B91-4C93-95AB-D362ADC88786}" srcOrd="3" destOrd="0" presId="urn:microsoft.com/office/officeart/2018/2/layout/IconVerticalSolidList"/>
    <dgm:cxn modelId="{85139B54-3382-44CE-9EED-B3DB8BC2016E}" type="presParOf" srcId="{3ED7C81A-41E7-482A-BCC6-D918026B76F6}" destId="{54CD1284-E47A-47CE-85A0-F820B6B7035E}" srcOrd="3" destOrd="0" presId="urn:microsoft.com/office/officeart/2018/2/layout/IconVerticalSolidList"/>
    <dgm:cxn modelId="{B169D13A-FC1D-4AA9-8CFB-8F1AC9CAD011}" type="presParOf" srcId="{3ED7C81A-41E7-482A-BCC6-D918026B76F6}" destId="{C96DE206-AE6B-4E5D-AB55-CCCFA3E75042}" srcOrd="4" destOrd="0" presId="urn:microsoft.com/office/officeart/2018/2/layout/IconVerticalSolidList"/>
    <dgm:cxn modelId="{223C5D95-D47A-4445-9701-755A0E1521F8}" type="presParOf" srcId="{C96DE206-AE6B-4E5D-AB55-CCCFA3E75042}" destId="{BF1AC5D6-37D9-4F6C-84A5-5A75FB72FF56}" srcOrd="0" destOrd="0" presId="urn:microsoft.com/office/officeart/2018/2/layout/IconVerticalSolidList"/>
    <dgm:cxn modelId="{25CECF8B-3090-43E6-B83B-438CD8A8C16A}" type="presParOf" srcId="{C96DE206-AE6B-4E5D-AB55-CCCFA3E75042}" destId="{A9BF3B7A-4235-41AF-9EE7-C25FED968401}" srcOrd="1" destOrd="0" presId="urn:microsoft.com/office/officeart/2018/2/layout/IconVerticalSolidList"/>
    <dgm:cxn modelId="{C1EBD1F3-2EEE-47A2-9187-98C5F497860B}" type="presParOf" srcId="{C96DE206-AE6B-4E5D-AB55-CCCFA3E75042}" destId="{2378852F-013D-4356-9545-4F7C9014CDEB}" srcOrd="2" destOrd="0" presId="urn:microsoft.com/office/officeart/2018/2/layout/IconVerticalSolidList"/>
    <dgm:cxn modelId="{131391D8-23F4-4D38-BD69-8AA3BC388F01}" type="presParOf" srcId="{C96DE206-AE6B-4E5D-AB55-CCCFA3E75042}" destId="{CEC26BBF-D539-44FD-ABEA-DC36C94AB22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A95C82-685A-41CC-9B54-27171B21BAF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CA61DA9-704D-432F-8C8F-6F2FCC6F70E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Microsoft PowerPoint is a slideshow presentation program.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0EB44D-9D36-47BB-9D31-3BCEDB0E5DA8}" type="parTrans" cxnId="{B2DEC92E-3A85-4146-AF83-FD0C5E6C8E53}">
      <dgm:prSet/>
      <dgm:spPr/>
      <dgm:t>
        <a:bodyPr/>
        <a:lstStyle/>
        <a:p>
          <a:endParaRPr lang="en-US"/>
        </a:p>
      </dgm:t>
    </dgm:pt>
    <dgm:pt modelId="{5614FBBC-021E-44E0-A3AB-C0E59E4C355F}" type="sibTrans" cxnId="{B2DEC92E-3A85-4146-AF83-FD0C5E6C8E53}">
      <dgm:prSet/>
      <dgm:spPr/>
      <dgm:t>
        <a:bodyPr/>
        <a:lstStyle/>
        <a:p>
          <a:endParaRPr lang="en-US"/>
        </a:p>
      </dgm:t>
    </dgm:pt>
    <dgm:pt modelId="{E1EF5D60-66C6-4CA1-A0CD-03915BD489E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is part of the Microsoft office package.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7C78EE-20EF-402F-8E04-F09BA60EAEB1}" type="parTrans" cxnId="{E9394257-6A2F-4DD0-A471-2F1DA07D02DE}">
      <dgm:prSet/>
      <dgm:spPr/>
      <dgm:t>
        <a:bodyPr/>
        <a:lstStyle/>
        <a:p>
          <a:endParaRPr lang="en-US"/>
        </a:p>
      </dgm:t>
    </dgm:pt>
    <dgm:pt modelId="{292B385E-AB77-48D0-BA53-98A882D77B0C}" type="sibTrans" cxnId="{E9394257-6A2F-4DD0-A471-2F1DA07D02DE}">
      <dgm:prSet/>
      <dgm:spPr/>
      <dgm:t>
        <a:bodyPr/>
        <a:lstStyle/>
        <a:p>
          <a:endParaRPr lang="en-US"/>
        </a:p>
      </dgm:t>
    </dgm:pt>
    <dgm:pt modelId="{98805577-0AF2-498C-B8DB-2191CB772F1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Presentation software is the easiest way to create slides for both personal and professional use.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C0A3FA-BE4E-4F87-8623-2682E417BFE8}" type="parTrans" cxnId="{E40AA67E-9F3F-4154-9989-CBAF838DC13C}">
      <dgm:prSet/>
      <dgm:spPr/>
      <dgm:t>
        <a:bodyPr/>
        <a:lstStyle/>
        <a:p>
          <a:endParaRPr lang="en-US"/>
        </a:p>
      </dgm:t>
    </dgm:pt>
    <dgm:pt modelId="{203A06BE-C9C9-43C6-BB46-E272AF5F2B80}" type="sibTrans" cxnId="{E40AA67E-9F3F-4154-9989-CBAF838DC13C}">
      <dgm:prSet/>
      <dgm:spPr/>
      <dgm:t>
        <a:bodyPr/>
        <a:lstStyle/>
        <a:p>
          <a:endParaRPr lang="en-US"/>
        </a:p>
      </dgm:t>
    </dgm:pt>
    <dgm:pt modelId="{A894FDE3-5ED9-4B56-BD8C-543D555148D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Microsoft PowerPoint comes with all the features you need to create presentations.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F6F3B3-D6F0-4605-AA45-3F848F6B454C}" type="parTrans" cxnId="{99222E48-8DA8-4FA0-A196-5FF87A1B0373}">
      <dgm:prSet/>
      <dgm:spPr/>
      <dgm:t>
        <a:bodyPr/>
        <a:lstStyle/>
        <a:p>
          <a:endParaRPr lang="en-US"/>
        </a:p>
      </dgm:t>
    </dgm:pt>
    <dgm:pt modelId="{4A22C3E8-40EB-4AAB-86D5-3EBD137C9645}" type="sibTrans" cxnId="{99222E48-8DA8-4FA0-A196-5FF87A1B0373}">
      <dgm:prSet/>
      <dgm:spPr/>
      <dgm:t>
        <a:bodyPr/>
        <a:lstStyle/>
        <a:p>
          <a:endParaRPr lang="en-US"/>
        </a:p>
      </dgm:t>
    </dgm:pt>
    <dgm:pt modelId="{7DDE0C03-17F2-4615-99C1-A614E4E6546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For the last several decades, technology has taken over the historical methods of teaching.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43958F-7C1C-4A50-B003-5E13F5428E80}" type="parTrans" cxnId="{22CD2851-7043-467A-9D56-A44BD43DBAF5}">
      <dgm:prSet/>
      <dgm:spPr/>
      <dgm:t>
        <a:bodyPr/>
        <a:lstStyle/>
        <a:p>
          <a:endParaRPr lang="en-US"/>
        </a:p>
      </dgm:t>
    </dgm:pt>
    <dgm:pt modelId="{38184A25-0290-4970-BD7A-75A4F367EFF3}" type="sibTrans" cxnId="{22CD2851-7043-467A-9D56-A44BD43DBAF5}">
      <dgm:prSet/>
      <dgm:spPr/>
      <dgm:t>
        <a:bodyPr/>
        <a:lstStyle/>
        <a:p>
          <a:endParaRPr lang="en-US"/>
        </a:p>
      </dgm:t>
    </dgm:pt>
    <dgm:pt modelId="{2BFC3A85-1576-4167-AE24-BE9340CFC50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One of the most common tools of technology in classrooms is the presentational software Microsoft  PowerPoint (Bates &amp; Poole 2003).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38B013-B4A8-49D6-AA1E-3509D3555B66}" type="parTrans" cxnId="{3B17D7A3-5D58-4283-975B-7F2AF2A354E5}">
      <dgm:prSet/>
      <dgm:spPr/>
      <dgm:t>
        <a:bodyPr/>
        <a:lstStyle/>
        <a:p>
          <a:endParaRPr lang="en-US"/>
        </a:p>
      </dgm:t>
    </dgm:pt>
    <dgm:pt modelId="{3D494275-88C1-46F9-806D-7B64715A39D2}" type="sibTrans" cxnId="{3B17D7A3-5D58-4283-975B-7F2AF2A354E5}">
      <dgm:prSet/>
      <dgm:spPr/>
      <dgm:t>
        <a:bodyPr/>
        <a:lstStyle/>
        <a:p>
          <a:endParaRPr lang="en-US"/>
        </a:p>
      </dgm:t>
    </dgm:pt>
    <dgm:pt modelId="{FD56A32B-4B79-4E04-8613-B80BBDA662AD}" type="pres">
      <dgm:prSet presAssocID="{17A95C82-685A-41CC-9B54-27171B21BAFB}" presName="linear" presStyleCnt="0">
        <dgm:presLayoutVars>
          <dgm:animLvl val="lvl"/>
          <dgm:resizeHandles val="exact"/>
        </dgm:presLayoutVars>
      </dgm:prSet>
      <dgm:spPr/>
    </dgm:pt>
    <dgm:pt modelId="{2E779F4F-1363-4D3A-8D7B-DE98C7067900}" type="pres">
      <dgm:prSet presAssocID="{CCA61DA9-704D-432F-8C8F-6F2FCC6F70E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A298FC1-A656-423A-9EA2-626B465544A8}" type="pres">
      <dgm:prSet presAssocID="{5614FBBC-021E-44E0-A3AB-C0E59E4C355F}" presName="spacer" presStyleCnt="0"/>
      <dgm:spPr/>
    </dgm:pt>
    <dgm:pt modelId="{D371CB8B-F001-4ABA-BBF9-F67C42EC98FF}" type="pres">
      <dgm:prSet presAssocID="{E1EF5D60-66C6-4CA1-A0CD-03915BD489E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839AC85-E02F-441E-8157-C313988627C7}" type="pres">
      <dgm:prSet presAssocID="{292B385E-AB77-48D0-BA53-98A882D77B0C}" presName="spacer" presStyleCnt="0"/>
      <dgm:spPr/>
    </dgm:pt>
    <dgm:pt modelId="{EF05A357-BC6F-4C7E-A139-FDF9FCBD6DD4}" type="pres">
      <dgm:prSet presAssocID="{98805577-0AF2-498C-B8DB-2191CB772F1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C45D970-4B6D-4190-A2B8-F950EE832217}" type="pres">
      <dgm:prSet presAssocID="{203A06BE-C9C9-43C6-BB46-E272AF5F2B80}" presName="spacer" presStyleCnt="0"/>
      <dgm:spPr/>
    </dgm:pt>
    <dgm:pt modelId="{A2EB238E-C633-48EA-8E2F-B5A502053E11}" type="pres">
      <dgm:prSet presAssocID="{A894FDE3-5ED9-4B56-BD8C-543D555148D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7386853-BD10-4AE4-B024-7D1B58354529}" type="pres">
      <dgm:prSet presAssocID="{4A22C3E8-40EB-4AAB-86D5-3EBD137C9645}" presName="spacer" presStyleCnt="0"/>
      <dgm:spPr/>
    </dgm:pt>
    <dgm:pt modelId="{E75924BF-E5AC-4702-87B9-8D42B34AED44}" type="pres">
      <dgm:prSet presAssocID="{7DDE0C03-17F2-4615-99C1-A614E4E6546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6980970-E1B1-4271-9754-2A50486FDCCA}" type="pres">
      <dgm:prSet presAssocID="{38184A25-0290-4970-BD7A-75A4F367EFF3}" presName="spacer" presStyleCnt="0"/>
      <dgm:spPr/>
    </dgm:pt>
    <dgm:pt modelId="{AC9D2F34-0A24-490E-BE8E-B51A76EEFDFF}" type="pres">
      <dgm:prSet presAssocID="{2BFC3A85-1576-4167-AE24-BE9340CFC50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2DEC92E-3A85-4146-AF83-FD0C5E6C8E53}" srcId="{17A95C82-685A-41CC-9B54-27171B21BAFB}" destId="{CCA61DA9-704D-432F-8C8F-6F2FCC6F70E3}" srcOrd="0" destOrd="0" parTransId="{640EB44D-9D36-47BB-9D31-3BCEDB0E5DA8}" sibTransId="{5614FBBC-021E-44E0-A3AB-C0E59E4C355F}"/>
    <dgm:cxn modelId="{75592766-A74B-40A6-99CF-E2215C3AC5CD}" type="presOf" srcId="{A894FDE3-5ED9-4B56-BD8C-543D555148DE}" destId="{A2EB238E-C633-48EA-8E2F-B5A502053E11}" srcOrd="0" destOrd="0" presId="urn:microsoft.com/office/officeart/2005/8/layout/vList2"/>
    <dgm:cxn modelId="{99222E48-8DA8-4FA0-A196-5FF87A1B0373}" srcId="{17A95C82-685A-41CC-9B54-27171B21BAFB}" destId="{A894FDE3-5ED9-4B56-BD8C-543D555148DE}" srcOrd="3" destOrd="0" parTransId="{30F6F3B3-D6F0-4605-AA45-3F848F6B454C}" sibTransId="{4A22C3E8-40EB-4AAB-86D5-3EBD137C9645}"/>
    <dgm:cxn modelId="{22CD2851-7043-467A-9D56-A44BD43DBAF5}" srcId="{17A95C82-685A-41CC-9B54-27171B21BAFB}" destId="{7DDE0C03-17F2-4615-99C1-A614E4E65469}" srcOrd="4" destOrd="0" parTransId="{4943958F-7C1C-4A50-B003-5E13F5428E80}" sibTransId="{38184A25-0290-4970-BD7A-75A4F367EFF3}"/>
    <dgm:cxn modelId="{B5E54356-A908-4962-9850-E4F72D0F6E46}" type="presOf" srcId="{E1EF5D60-66C6-4CA1-A0CD-03915BD489EA}" destId="{D371CB8B-F001-4ABA-BBF9-F67C42EC98FF}" srcOrd="0" destOrd="0" presId="urn:microsoft.com/office/officeart/2005/8/layout/vList2"/>
    <dgm:cxn modelId="{E9394257-6A2F-4DD0-A471-2F1DA07D02DE}" srcId="{17A95C82-685A-41CC-9B54-27171B21BAFB}" destId="{E1EF5D60-66C6-4CA1-A0CD-03915BD489EA}" srcOrd="1" destOrd="0" parTransId="{1E7C78EE-20EF-402F-8E04-F09BA60EAEB1}" sibTransId="{292B385E-AB77-48D0-BA53-98A882D77B0C}"/>
    <dgm:cxn modelId="{24B8AD7A-EF25-4F38-8A71-A26F2090E5C5}" type="presOf" srcId="{CCA61DA9-704D-432F-8C8F-6F2FCC6F70E3}" destId="{2E779F4F-1363-4D3A-8D7B-DE98C7067900}" srcOrd="0" destOrd="0" presId="urn:microsoft.com/office/officeart/2005/8/layout/vList2"/>
    <dgm:cxn modelId="{E40AA67E-9F3F-4154-9989-CBAF838DC13C}" srcId="{17A95C82-685A-41CC-9B54-27171B21BAFB}" destId="{98805577-0AF2-498C-B8DB-2191CB772F1E}" srcOrd="2" destOrd="0" parTransId="{EBC0A3FA-BE4E-4F87-8623-2682E417BFE8}" sibTransId="{203A06BE-C9C9-43C6-BB46-E272AF5F2B80}"/>
    <dgm:cxn modelId="{3B17D7A3-5D58-4283-975B-7F2AF2A354E5}" srcId="{17A95C82-685A-41CC-9B54-27171B21BAFB}" destId="{2BFC3A85-1576-4167-AE24-BE9340CFC504}" srcOrd="5" destOrd="0" parTransId="{C338B013-B4A8-49D6-AA1E-3509D3555B66}" sibTransId="{3D494275-88C1-46F9-806D-7B64715A39D2}"/>
    <dgm:cxn modelId="{4337D8BA-A271-4A73-A12A-FCCF4CAF9EC0}" type="presOf" srcId="{7DDE0C03-17F2-4615-99C1-A614E4E65469}" destId="{E75924BF-E5AC-4702-87B9-8D42B34AED44}" srcOrd="0" destOrd="0" presId="urn:microsoft.com/office/officeart/2005/8/layout/vList2"/>
    <dgm:cxn modelId="{ACBBF5D6-4749-4B63-87F5-E4A9CAB24460}" type="presOf" srcId="{98805577-0AF2-498C-B8DB-2191CB772F1E}" destId="{EF05A357-BC6F-4C7E-A139-FDF9FCBD6DD4}" srcOrd="0" destOrd="0" presId="urn:microsoft.com/office/officeart/2005/8/layout/vList2"/>
    <dgm:cxn modelId="{58243CEA-31E8-4FD6-9822-383A1AD1E548}" type="presOf" srcId="{2BFC3A85-1576-4167-AE24-BE9340CFC504}" destId="{AC9D2F34-0A24-490E-BE8E-B51A76EEFDFF}" srcOrd="0" destOrd="0" presId="urn:microsoft.com/office/officeart/2005/8/layout/vList2"/>
    <dgm:cxn modelId="{509F11F4-3263-44AC-8484-8C233B0BBC3E}" type="presOf" srcId="{17A95C82-685A-41CC-9B54-27171B21BAFB}" destId="{FD56A32B-4B79-4E04-8613-B80BBDA662AD}" srcOrd="0" destOrd="0" presId="urn:microsoft.com/office/officeart/2005/8/layout/vList2"/>
    <dgm:cxn modelId="{30CFAC33-0C51-498F-8686-0E7DC26A872B}" type="presParOf" srcId="{FD56A32B-4B79-4E04-8613-B80BBDA662AD}" destId="{2E779F4F-1363-4D3A-8D7B-DE98C7067900}" srcOrd="0" destOrd="0" presId="urn:microsoft.com/office/officeart/2005/8/layout/vList2"/>
    <dgm:cxn modelId="{BD970028-ACDB-41EC-9220-24DBE96AEBDA}" type="presParOf" srcId="{FD56A32B-4B79-4E04-8613-B80BBDA662AD}" destId="{FA298FC1-A656-423A-9EA2-626B465544A8}" srcOrd="1" destOrd="0" presId="urn:microsoft.com/office/officeart/2005/8/layout/vList2"/>
    <dgm:cxn modelId="{9FE328AF-41F7-4800-818D-9F41AFAA0497}" type="presParOf" srcId="{FD56A32B-4B79-4E04-8613-B80BBDA662AD}" destId="{D371CB8B-F001-4ABA-BBF9-F67C42EC98FF}" srcOrd="2" destOrd="0" presId="urn:microsoft.com/office/officeart/2005/8/layout/vList2"/>
    <dgm:cxn modelId="{6131BF03-EC94-410F-AF27-8AB7DD5958DE}" type="presParOf" srcId="{FD56A32B-4B79-4E04-8613-B80BBDA662AD}" destId="{6839AC85-E02F-441E-8157-C313988627C7}" srcOrd="3" destOrd="0" presId="urn:microsoft.com/office/officeart/2005/8/layout/vList2"/>
    <dgm:cxn modelId="{637061C4-346C-415F-A114-B4801BE88CAB}" type="presParOf" srcId="{FD56A32B-4B79-4E04-8613-B80BBDA662AD}" destId="{EF05A357-BC6F-4C7E-A139-FDF9FCBD6DD4}" srcOrd="4" destOrd="0" presId="urn:microsoft.com/office/officeart/2005/8/layout/vList2"/>
    <dgm:cxn modelId="{0148D395-E03F-4EA0-BC92-13DDC4D3D9C0}" type="presParOf" srcId="{FD56A32B-4B79-4E04-8613-B80BBDA662AD}" destId="{1C45D970-4B6D-4190-A2B8-F950EE832217}" srcOrd="5" destOrd="0" presId="urn:microsoft.com/office/officeart/2005/8/layout/vList2"/>
    <dgm:cxn modelId="{15052AB3-A04A-41C1-8FBD-8782FD986D32}" type="presParOf" srcId="{FD56A32B-4B79-4E04-8613-B80BBDA662AD}" destId="{A2EB238E-C633-48EA-8E2F-B5A502053E11}" srcOrd="6" destOrd="0" presId="urn:microsoft.com/office/officeart/2005/8/layout/vList2"/>
    <dgm:cxn modelId="{F9C73E43-F5EF-4F70-822E-C8554B03E349}" type="presParOf" srcId="{FD56A32B-4B79-4E04-8613-B80BBDA662AD}" destId="{87386853-BD10-4AE4-B024-7D1B58354529}" srcOrd="7" destOrd="0" presId="urn:microsoft.com/office/officeart/2005/8/layout/vList2"/>
    <dgm:cxn modelId="{68B311CD-4923-4D54-9B21-5CCFF9BB80BB}" type="presParOf" srcId="{FD56A32B-4B79-4E04-8613-B80BBDA662AD}" destId="{E75924BF-E5AC-4702-87B9-8D42B34AED44}" srcOrd="8" destOrd="0" presId="urn:microsoft.com/office/officeart/2005/8/layout/vList2"/>
    <dgm:cxn modelId="{B6447F8D-4B51-4ACB-92C7-7078C4E784F8}" type="presParOf" srcId="{FD56A32B-4B79-4E04-8613-B80BBDA662AD}" destId="{76980970-E1B1-4271-9754-2A50486FDCCA}" srcOrd="9" destOrd="0" presId="urn:microsoft.com/office/officeart/2005/8/layout/vList2"/>
    <dgm:cxn modelId="{0524DF9A-2230-4ECD-8003-6D688400350F}" type="presParOf" srcId="{FD56A32B-4B79-4E04-8613-B80BBDA662AD}" destId="{AC9D2F34-0A24-490E-BE8E-B51A76EEFDF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4517F7F-E4A1-49B7-871D-9CCA4A20758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66C1532-9E88-4FD7-9C59-6FAB77B07D37}">
      <dgm:prSet phldrT="[Text]"/>
      <dgm:spPr/>
      <dgm:t>
        <a:bodyPr/>
        <a:lstStyle/>
        <a:p>
          <a:r>
            <a:rPr lang="en-GB" dirty="0"/>
            <a:t>How important are digital skills?</a:t>
          </a:r>
        </a:p>
      </dgm:t>
    </dgm:pt>
    <dgm:pt modelId="{9C623CAC-125D-497C-B7B3-7092E2B1504F}" type="parTrans" cxnId="{7FF23531-AF19-4CEF-9145-802A84947B44}">
      <dgm:prSet/>
      <dgm:spPr/>
      <dgm:t>
        <a:bodyPr/>
        <a:lstStyle/>
        <a:p>
          <a:endParaRPr lang="en-GB"/>
        </a:p>
      </dgm:t>
    </dgm:pt>
    <dgm:pt modelId="{73D37439-69CE-41A8-AEA7-6675B4C16BAB}" type="sibTrans" cxnId="{7FF23531-AF19-4CEF-9145-802A84947B44}">
      <dgm:prSet/>
      <dgm:spPr/>
      <dgm:t>
        <a:bodyPr/>
        <a:lstStyle/>
        <a:p>
          <a:endParaRPr lang="en-GB"/>
        </a:p>
      </dgm:t>
    </dgm:pt>
    <dgm:pt modelId="{243E16C8-F27E-457C-98FA-E9A50F1BA2B3}">
      <dgm:prSet phldrT="[Text]"/>
      <dgm:spPr/>
      <dgm:t>
        <a:bodyPr/>
        <a:lstStyle/>
        <a:p>
          <a:r>
            <a:rPr lang="en-GB" dirty="0"/>
            <a:t>Are you confident at using Microsoft office 365?</a:t>
          </a:r>
        </a:p>
      </dgm:t>
    </dgm:pt>
    <dgm:pt modelId="{7599DE37-1947-4F11-9AFB-3B491DB92505}" type="parTrans" cxnId="{032E432C-A303-4557-ADE9-46C2931900B3}">
      <dgm:prSet/>
      <dgm:spPr/>
      <dgm:t>
        <a:bodyPr/>
        <a:lstStyle/>
        <a:p>
          <a:endParaRPr lang="en-GB"/>
        </a:p>
      </dgm:t>
    </dgm:pt>
    <dgm:pt modelId="{6F23934A-CF02-439F-B480-8168CBAC15D8}" type="sibTrans" cxnId="{032E432C-A303-4557-ADE9-46C2931900B3}">
      <dgm:prSet/>
      <dgm:spPr/>
      <dgm:t>
        <a:bodyPr/>
        <a:lstStyle/>
        <a:p>
          <a:endParaRPr lang="en-GB"/>
        </a:p>
      </dgm:t>
    </dgm:pt>
    <dgm:pt modelId="{56933E49-0843-4C5C-9B6B-B586D8EB9979}">
      <dgm:prSet phldrT="[Text]"/>
      <dgm:spPr/>
      <dgm:t>
        <a:bodyPr/>
        <a:lstStyle/>
        <a:p>
          <a:r>
            <a:rPr lang="en-GB" dirty="0"/>
            <a:t>Which digital skill is important for UWTSD students?</a:t>
          </a:r>
        </a:p>
      </dgm:t>
    </dgm:pt>
    <dgm:pt modelId="{EB76790F-4FC8-484B-AC5C-C6FB6CA2F0AB}" type="parTrans" cxnId="{0594FDA1-00E4-43D4-9993-BD9CBAC9158D}">
      <dgm:prSet/>
      <dgm:spPr/>
      <dgm:t>
        <a:bodyPr/>
        <a:lstStyle/>
        <a:p>
          <a:endParaRPr lang="en-GB"/>
        </a:p>
      </dgm:t>
    </dgm:pt>
    <dgm:pt modelId="{77D2FB45-0FD7-4037-91F3-04EF83762369}" type="sibTrans" cxnId="{0594FDA1-00E4-43D4-9993-BD9CBAC9158D}">
      <dgm:prSet/>
      <dgm:spPr/>
      <dgm:t>
        <a:bodyPr/>
        <a:lstStyle/>
        <a:p>
          <a:endParaRPr lang="en-GB"/>
        </a:p>
      </dgm:t>
    </dgm:pt>
    <dgm:pt modelId="{C6F36E18-E12E-4001-A54F-1993F2290EB7}">
      <dgm:prSet phldrT="[Text]"/>
      <dgm:spPr/>
      <dgm:t>
        <a:bodyPr/>
        <a:lstStyle/>
        <a:p>
          <a:r>
            <a:rPr lang="en-GB" dirty="0"/>
            <a:t>I feel that using MS teams is more important than OneDrive for UWTSD students do you agree or disagree?</a:t>
          </a:r>
        </a:p>
      </dgm:t>
    </dgm:pt>
    <dgm:pt modelId="{7EC9D0CB-3927-432E-B04C-69B8350169A0}" type="parTrans" cxnId="{C9F545C9-955A-49D2-AB0E-BDE82D9E3E1C}">
      <dgm:prSet/>
      <dgm:spPr/>
      <dgm:t>
        <a:bodyPr/>
        <a:lstStyle/>
        <a:p>
          <a:endParaRPr lang="en-GB"/>
        </a:p>
      </dgm:t>
    </dgm:pt>
    <dgm:pt modelId="{7F871DA1-2905-4C6B-B9CE-0A0DEA599AC9}" type="sibTrans" cxnId="{C9F545C9-955A-49D2-AB0E-BDE82D9E3E1C}">
      <dgm:prSet/>
      <dgm:spPr/>
      <dgm:t>
        <a:bodyPr/>
        <a:lstStyle/>
        <a:p>
          <a:endParaRPr lang="en-GB"/>
        </a:p>
      </dgm:t>
    </dgm:pt>
    <dgm:pt modelId="{650B3C6D-E5E8-4D4E-B6DF-0BBABC9F22BD}">
      <dgm:prSet phldrT="[Text]"/>
      <dgm:spPr/>
      <dgm:t>
        <a:bodyPr/>
        <a:lstStyle/>
        <a:p>
          <a:r>
            <a:rPr lang="en-GB" dirty="0"/>
            <a:t>I feel that using Moodle is more important than Outlook for UWTSD students do you agree or disagree?</a:t>
          </a:r>
        </a:p>
      </dgm:t>
    </dgm:pt>
    <dgm:pt modelId="{2E600C00-7A58-4CFE-931F-B0558AC731B9}" type="parTrans" cxnId="{35311377-5A61-4268-9BA0-C0EC4CBE4C88}">
      <dgm:prSet/>
      <dgm:spPr/>
      <dgm:t>
        <a:bodyPr/>
        <a:lstStyle/>
        <a:p>
          <a:endParaRPr lang="en-GB"/>
        </a:p>
      </dgm:t>
    </dgm:pt>
    <dgm:pt modelId="{09B9B8F5-E936-40EC-82D1-BD189F747C3A}" type="sibTrans" cxnId="{35311377-5A61-4268-9BA0-C0EC4CBE4C88}">
      <dgm:prSet/>
      <dgm:spPr/>
      <dgm:t>
        <a:bodyPr/>
        <a:lstStyle/>
        <a:p>
          <a:endParaRPr lang="en-GB"/>
        </a:p>
      </dgm:t>
    </dgm:pt>
    <dgm:pt modelId="{E95DF95C-EBD6-476D-ADE7-0177F832EB78}" type="pres">
      <dgm:prSet presAssocID="{E4517F7F-E4A1-49B7-871D-9CCA4A207585}" presName="diagram" presStyleCnt="0">
        <dgm:presLayoutVars>
          <dgm:dir/>
          <dgm:resizeHandles val="exact"/>
        </dgm:presLayoutVars>
      </dgm:prSet>
      <dgm:spPr/>
    </dgm:pt>
    <dgm:pt modelId="{075C2815-6AE5-4746-90A8-AD17A0AC042C}" type="pres">
      <dgm:prSet presAssocID="{E66C1532-9E88-4FD7-9C59-6FAB77B07D37}" presName="node" presStyleLbl="node1" presStyleIdx="0" presStyleCnt="5">
        <dgm:presLayoutVars>
          <dgm:bulletEnabled val="1"/>
        </dgm:presLayoutVars>
      </dgm:prSet>
      <dgm:spPr/>
    </dgm:pt>
    <dgm:pt modelId="{663074C0-EB55-4E32-9A75-D4727B40279C}" type="pres">
      <dgm:prSet presAssocID="{73D37439-69CE-41A8-AEA7-6675B4C16BAB}" presName="sibTrans" presStyleCnt="0"/>
      <dgm:spPr/>
    </dgm:pt>
    <dgm:pt modelId="{1A27E564-C1EB-4D58-8C6F-CB96CB3D7FE3}" type="pres">
      <dgm:prSet presAssocID="{243E16C8-F27E-457C-98FA-E9A50F1BA2B3}" presName="node" presStyleLbl="node1" presStyleIdx="1" presStyleCnt="5">
        <dgm:presLayoutVars>
          <dgm:bulletEnabled val="1"/>
        </dgm:presLayoutVars>
      </dgm:prSet>
      <dgm:spPr/>
    </dgm:pt>
    <dgm:pt modelId="{DD147F0B-149E-4DE8-AE56-35DF25FEA8A9}" type="pres">
      <dgm:prSet presAssocID="{6F23934A-CF02-439F-B480-8168CBAC15D8}" presName="sibTrans" presStyleCnt="0"/>
      <dgm:spPr/>
    </dgm:pt>
    <dgm:pt modelId="{7FB23C30-D5F8-41E7-AAE2-FE9F10CD0051}" type="pres">
      <dgm:prSet presAssocID="{56933E49-0843-4C5C-9B6B-B586D8EB9979}" presName="node" presStyleLbl="node1" presStyleIdx="2" presStyleCnt="5">
        <dgm:presLayoutVars>
          <dgm:bulletEnabled val="1"/>
        </dgm:presLayoutVars>
      </dgm:prSet>
      <dgm:spPr/>
    </dgm:pt>
    <dgm:pt modelId="{3FC518AE-0DD3-4D9C-B1C5-9709080BD4A2}" type="pres">
      <dgm:prSet presAssocID="{77D2FB45-0FD7-4037-91F3-04EF83762369}" presName="sibTrans" presStyleCnt="0"/>
      <dgm:spPr/>
    </dgm:pt>
    <dgm:pt modelId="{9658C1E4-1790-42AA-BBF9-6C9C552B97D7}" type="pres">
      <dgm:prSet presAssocID="{C6F36E18-E12E-4001-A54F-1993F2290EB7}" presName="node" presStyleLbl="node1" presStyleIdx="3" presStyleCnt="5">
        <dgm:presLayoutVars>
          <dgm:bulletEnabled val="1"/>
        </dgm:presLayoutVars>
      </dgm:prSet>
      <dgm:spPr/>
    </dgm:pt>
    <dgm:pt modelId="{EE5ADC4C-5E8C-4D38-8286-39E4F46FC640}" type="pres">
      <dgm:prSet presAssocID="{7F871DA1-2905-4C6B-B9CE-0A0DEA599AC9}" presName="sibTrans" presStyleCnt="0"/>
      <dgm:spPr/>
    </dgm:pt>
    <dgm:pt modelId="{6BA06AE3-9B86-45CA-AD68-4845A7473BC5}" type="pres">
      <dgm:prSet presAssocID="{650B3C6D-E5E8-4D4E-B6DF-0BBABC9F22BD}" presName="node" presStyleLbl="node1" presStyleIdx="4" presStyleCnt="5">
        <dgm:presLayoutVars>
          <dgm:bulletEnabled val="1"/>
        </dgm:presLayoutVars>
      </dgm:prSet>
      <dgm:spPr/>
    </dgm:pt>
  </dgm:ptLst>
  <dgm:cxnLst>
    <dgm:cxn modelId="{032E432C-A303-4557-ADE9-46C2931900B3}" srcId="{E4517F7F-E4A1-49B7-871D-9CCA4A207585}" destId="{243E16C8-F27E-457C-98FA-E9A50F1BA2B3}" srcOrd="1" destOrd="0" parTransId="{7599DE37-1947-4F11-9AFB-3B491DB92505}" sibTransId="{6F23934A-CF02-439F-B480-8168CBAC15D8}"/>
    <dgm:cxn modelId="{DE30332F-0F48-4F17-B762-EBF44DEA3BBB}" type="presOf" srcId="{E66C1532-9E88-4FD7-9C59-6FAB77B07D37}" destId="{075C2815-6AE5-4746-90A8-AD17A0AC042C}" srcOrd="0" destOrd="0" presId="urn:microsoft.com/office/officeart/2005/8/layout/default"/>
    <dgm:cxn modelId="{7FF23531-AF19-4CEF-9145-802A84947B44}" srcId="{E4517F7F-E4A1-49B7-871D-9CCA4A207585}" destId="{E66C1532-9E88-4FD7-9C59-6FAB77B07D37}" srcOrd="0" destOrd="0" parTransId="{9C623CAC-125D-497C-B7B3-7092E2B1504F}" sibTransId="{73D37439-69CE-41A8-AEA7-6675B4C16BAB}"/>
    <dgm:cxn modelId="{5F73FA63-8DC2-4C01-AB26-953A6A5D920C}" type="presOf" srcId="{E4517F7F-E4A1-49B7-871D-9CCA4A207585}" destId="{E95DF95C-EBD6-476D-ADE7-0177F832EB78}" srcOrd="0" destOrd="0" presId="urn:microsoft.com/office/officeart/2005/8/layout/default"/>
    <dgm:cxn modelId="{26F5914A-5AEC-4F3D-93CA-659E2611BEC5}" type="presOf" srcId="{C6F36E18-E12E-4001-A54F-1993F2290EB7}" destId="{9658C1E4-1790-42AA-BBF9-6C9C552B97D7}" srcOrd="0" destOrd="0" presId="urn:microsoft.com/office/officeart/2005/8/layout/default"/>
    <dgm:cxn modelId="{35311377-5A61-4268-9BA0-C0EC4CBE4C88}" srcId="{E4517F7F-E4A1-49B7-871D-9CCA4A207585}" destId="{650B3C6D-E5E8-4D4E-B6DF-0BBABC9F22BD}" srcOrd="4" destOrd="0" parTransId="{2E600C00-7A58-4CFE-931F-B0558AC731B9}" sibTransId="{09B9B8F5-E936-40EC-82D1-BD189F747C3A}"/>
    <dgm:cxn modelId="{0594FDA1-00E4-43D4-9993-BD9CBAC9158D}" srcId="{E4517F7F-E4A1-49B7-871D-9CCA4A207585}" destId="{56933E49-0843-4C5C-9B6B-B586D8EB9979}" srcOrd="2" destOrd="0" parTransId="{EB76790F-4FC8-484B-AC5C-C6FB6CA2F0AB}" sibTransId="{77D2FB45-0FD7-4037-91F3-04EF83762369}"/>
    <dgm:cxn modelId="{AE6206AF-5A16-465D-BC47-A5B40932C021}" type="presOf" srcId="{243E16C8-F27E-457C-98FA-E9A50F1BA2B3}" destId="{1A27E564-C1EB-4D58-8C6F-CB96CB3D7FE3}" srcOrd="0" destOrd="0" presId="urn:microsoft.com/office/officeart/2005/8/layout/default"/>
    <dgm:cxn modelId="{C9F545C9-955A-49D2-AB0E-BDE82D9E3E1C}" srcId="{E4517F7F-E4A1-49B7-871D-9CCA4A207585}" destId="{C6F36E18-E12E-4001-A54F-1993F2290EB7}" srcOrd="3" destOrd="0" parTransId="{7EC9D0CB-3927-432E-B04C-69B8350169A0}" sibTransId="{7F871DA1-2905-4C6B-B9CE-0A0DEA599AC9}"/>
    <dgm:cxn modelId="{828240E0-FAD6-4FC1-867E-24140339AF90}" type="presOf" srcId="{56933E49-0843-4C5C-9B6B-B586D8EB9979}" destId="{7FB23C30-D5F8-41E7-AAE2-FE9F10CD0051}" srcOrd="0" destOrd="0" presId="urn:microsoft.com/office/officeart/2005/8/layout/default"/>
    <dgm:cxn modelId="{2E2154EB-9638-46C7-A0B8-FCD2E4243D08}" type="presOf" srcId="{650B3C6D-E5E8-4D4E-B6DF-0BBABC9F22BD}" destId="{6BA06AE3-9B86-45CA-AD68-4845A7473BC5}" srcOrd="0" destOrd="0" presId="urn:microsoft.com/office/officeart/2005/8/layout/default"/>
    <dgm:cxn modelId="{04AF6900-CFFF-4AEF-A9BA-8AB15A036C0B}" type="presParOf" srcId="{E95DF95C-EBD6-476D-ADE7-0177F832EB78}" destId="{075C2815-6AE5-4746-90A8-AD17A0AC042C}" srcOrd="0" destOrd="0" presId="urn:microsoft.com/office/officeart/2005/8/layout/default"/>
    <dgm:cxn modelId="{1C9FF04C-F511-4CDE-8A5C-04C19AFA9471}" type="presParOf" srcId="{E95DF95C-EBD6-476D-ADE7-0177F832EB78}" destId="{663074C0-EB55-4E32-9A75-D4727B40279C}" srcOrd="1" destOrd="0" presId="urn:microsoft.com/office/officeart/2005/8/layout/default"/>
    <dgm:cxn modelId="{0624B748-4811-40D3-AD8E-FBDC769F2F7D}" type="presParOf" srcId="{E95DF95C-EBD6-476D-ADE7-0177F832EB78}" destId="{1A27E564-C1EB-4D58-8C6F-CB96CB3D7FE3}" srcOrd="2" destOrd="0" presId="urn:microsoft.com/office/officeart/2005/8/layout/default"/>
    <dgm:cxn modelId="{9B119C1B-08CC-4647-A943-8E212A093689}" type="presParOf" srcId="{E95DF95C-EBD6-476D-ADE7-0177F832EB78}" destId="{DD147F0B-149E-4DE8-AE56-35DF25FEA8A9}" srcOrd="3" destOrd="0" presId="urn:microsoft.com/office/officeart/2005/8/layout/default"/>
    <dgm:cxn modelId="{0B542D06-AEF8-4904-97B3-C30D2F67F827}" type="presParOf" srcId="{E95DF95C-EBD6-476D-ADE7-0177F832EB78}" destId="{7FB23C30-D5F8-41E7-AAE2-FE9F10CD0051}" srcOrd="4" destOrd="0" presId="urn:microsoft.com/office/officeart/2005/8/layout/default"/>
    <dgm:cxn modelId="{B38A5C8C-68FC-4BBF-8BAE-6FBB3F40F344}" type="presParOf" srcId="{E95DF95C-EBD6-476D-ADE7-0177F832EB78}" destId="{3FC518AE-0DD3-4D9C-B1C5-9709080BD4A2}" srcOrd="5" destOrd="0" presId="urn:microsoft.com/office/officeart/2005/8/layout/default"/>
    <dgm:cxn modelId="{598E8ED2-1ED2-4004-906E-7AF013A929AE}" type="presParOf" srcId="{E95DF95C-EBD6-476D-ADE7-0177F832EB78}" destId="{9658C1E4-1790-42AA-BBF9-6C9C552B97D7}" srcOrd="6" destOrd="0" presId="urn:microsoft.com/office/officeart/2005/8/layout/default"/>
    <dgm:cxn modelId="{CEB5C542-CE9B-4BFB-84D9-557862A7C75D}" type="presParOf" srcId="{E95DF95C-EBD6-476D-ADE7-0177F832EB78}" destId="{EE5ADC4C-5E8C-4D38-8286-39E4F46FC640}" srcOrd="7" destOrd="0" presId="urn:microsoft.com/office/officeart/2005/8/layout/default"/>
    <dgm:cxn modelId="{B8FF5130-6FDB-46DD-BA22-BBD0935ECDD0}" type="presParOf" srcId="{E95DF95C-EBD6-476D-ADE7-0177F832EB78}" destId="{6BA06AE3-9B86-45CA-AD68-4845A7473BC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00FB38-8B2B-4900-B3F2-0A059E24AED8}">
      <dsp:nvSpPr>
        <dsp:cNvPr id="0" name=""/>
        <dsp:cNvSpPr/>
      </dsp:nvSpPr>
      <dsp:spPr>
        <a:xfrm>
          <a:off x="898829" y="288"/>
          <a:ext cx="1001496" cy="1001496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8E4FD3-D251-43EC-8C82-865540B20384}">
      <dsp:nvSpPr>
        <dsp:cNvPr id="0" name=""/>
        <dsp:cNvSpPr/>
      </dsp:nvSpPr>
      <dsp:spPr>
        <a:xfrm>
          <a:off x="111226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6A24DC-9C6F-4654-AE84-2329DA61B973}">
      <dsp:nvSpPr>
        <dsp:cNvPr id="0" name=""/>
        <dsp:cNvSpPr/>
      </dsp:nvSpPr>
      <dsp:spPr>
        <a:xfrm>
          <a:off x="57867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Introduction</a:t>
          </a:r>
          <a:endParaRPr lang="en-US" sz="1900" kern="1200"/>
        </a:p>
      </dsp:txBody>
      <dsp:txXfrm>
        <a:off x="578678" y="1313725"/>
        <a:ext cx="1641796" cy="656718"/>
      </dsp:txXfrm>
    </dsp:sp>
    <dsp:sp modelId="{CA821AA4-0CE8-4328-A1FD-BA87F9BC6F00}">
      <dsp:nvSpPr>
        <dsp:cNvPr id="0" name=""/>
        <dsp:cNvSpPr/>
      </dsp:nvSpPr>
      <dsp:spPr>
        <a:xfrm>
          <a:off x="2827940" y="288"/>
          <a:ext cx="1001496" cy="1001496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98280E-5CAE-4350-9F0E-E222534C98F7}">
      <dsp:nvSpPr>
        <dsp:cNvPr id="0" name=""/>
        <dsp:cNvSpPr/>
      </dsp:nvSpPr>
      <dsp:spPr>
        <a:xfrm>
          <a:off x="3041374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2894A5-EE1F-46C2-AAE4-81A7F51EDF74}">
      <dsp:nvSpPr>
        <dsp:cNvPr id="0" name=""/>
        <dsp:cNvSpPr/>
      </dsp:nvSpPr>
      <dsp:spPr>
        <a:xfrm>
          <a:off x="2507790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Research question</a:t>
          </a:r>
          <a:endParaRPr lang="en-US" sz="1900" kern="1200"/>
        </a:p>
      </dsp:txBody>
      <dsp:txXfrm>
        <a:off x="2507790" y="1313725"/>
        <a:ext cx="1641796" cy="656718"/>
      </dsp:txXfrm>
    </dsp:sp>
    <dsp:sp modelId="{B4BDF4DD-9CA8-4D24-8364-3FFDF4CD34CA}">
      <dsp:nvSpPr>
        <dsp:cNvPr id="0" name=""/>
        <dsp:cNvSpPr/>
      </dsp:nvSpPr>
      <dsp:spPr>
        <a:xfrm>
          <a:off x="4757051" y="288"/>
          <a:ext cx="1001496" cy="1001496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277819-1A34-453B-8DED-48F16479DD30}">
      <dsp:nvSpPr>
        <dsp:cNvPr id="0" name=""/>
        <dsp:cNvSpPr/>
      </dsp:nvSpPr>
      <dsp:spPr>
        <a:xfrm>
          <a:off x="4970485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0A13CC-DA10-4C74-9A7B-44234535F515}">
      <dsp:nvSpPr>
        <dsp:cNvPr id="0" name=""/>
        <dsp:cNvSpPr/>
      </dsp:nvSpPr>
      <dsp:spPr>
        <a:xfrm>
          <a:off x="4436901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Literature review</a:t>
          </a:r>
          <a:endParaRPr lang="en-US" sz="1900" kern="1200"/>
        </a:p>
      </dsp:txBody>
      <dsp:txXfrm>
        <a:off x="4436901" y="1313725"/>
        <a:ext cx="1641796" cy="656718"/>
      </dsp:txXfrm>
    </dsp:sp>
    <dsp:sp modelId="{85FDBF0D-EBB9-45D1-B9CE-90857B136EC8}">
      <dsp:nvSpPr>
        <dsp:cNvPr id="0" name=""/>
        <dsp:cNvSpPr/>
      </dsp:nvSpPr>
      <dsp:spPr>
        <a:xfrm>
          <a:off x="6686163" y="288"/>
          <a:ext cx="1001496" cy="1001496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29B6CA-54B8-40BD-A3A6-C24C4359F294}">
      <dsp:nvSpPr>
        <dsp:cNvPr id="0" name=""/>
        <dsp:cNvSpPr/>
      </dsp:nvSpPr>
      <dsp:spPr>
        <a:xfrm>
          <a:off x="6899596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02AA7E-D7D0-44C9-97CA-0302AD3467BF}">
      <dsp:nvSpPr>
        <dsp:cNvPr id="0" name=""/>
        <dsp:cNvSpPr/>
      </dsp:nvSpPr>
      <dsp:spPr>
        <a:xfrm>
          <a:off x="6366012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Ethical consideration</a:t>
          </a:r>
          <a:endParaRPr lang="en-US" sz="1900" kern="1200"/>
        </a:p>
      </dsp:txBody>
      <dsp:txXfrm>
        <a:off x="6366012" y="1313725"/>
        <a:ext cx="1641796" cy="656718"/>
      </dsp:txXfrm>
    </dsp:sp>
    <dsp:sp modelId="{98C4DDE6-5A25-4127-97F7-7818E1DF677A}">
      <dsp:nvSpPr>
        <dsp:cNvPr id="0" name=""/>
        <dsp:cNvSpPr/>
      </dsp:nvSpPr>
      <dsp:spPr>
        <a:xfrm>
          <a:off x="8615274" y="288"/>
          <a:ext cx="1001496" cy="1001496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23E5A2-ECA7-442D-87AD-EC311F17FB56}">
      <dsp:nvSpPr>
        <dsp:cNvPr id="0" name=""/>
        <dsp:cNvSpPr/>
      </dsp:nvSpPr>
      <dsp:spPr>
        <a:xfrm>
          <a:off x="882870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C8DFD-F429-47A9-B7F8-F31133176EAF}">
      <dsp:nvSpPr>
        <dsp:cNvPr id="0" name=""/>
        <dsp:cNvSpPr/>
      </dsp:nvSpPr>
      <dsp:spPr>
        <a:xfrm>
          <a:off x="829512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dirty="0"/>
            <a:t>Methodology</a:t>
          </a:r>
          <a:endParaRPr lang="en-US" sz="1900" kern="1200" dirty="0"/>
        </a:p>
      </dsp:txBody>
      <dsp:txXfrm>
        <a:off x="8295124" y="1313725"/>
        <a:ext cx="1641796" cy="656718"/>
      </dsp:txXfrm>
    </dsp:sp>
    <dsp:sp modelId="{64FA0E24-4382-4A1D-8FF5-4DF025C7F1D7}">
      <dsp:nvSpPr>
        <dsp:cNvPr id="0" name=""/>
        <dsp:cNvSpPr/>
      </dsp:nvSpPr>
      <dsp:spPr>
        <a:xfrm>
          <a:off x="3792496" y="2380893"/>
          <a:ext cx="1001496" cy="1001496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A9C08C-A631-439F-8171-A3A1BEFE4CBB}">
      <dsp:nvSpPr>
        <dsp:cNvPr id="0" name=""/>
        <dsp:cNvSpPr/>
      </dsp:nvSpPr>
      <dsp:spPr>
        <a:xfrm>
          <a:off x="4005929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3A290C-BDE3-43F0-8BE5-BA4FD3276C91}">
      <dsp:nvSpPr>
        <dsp:cNvPr id="0" name=""/>
        <dsp:cNvSpPr/>
      </dsp:nvSpPr>
      <dsp:spPr>
        <a:xfrm>
          <a:off x="3472345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Conclusion</a:t>
          </a:r>
          <a:endParaRPr lang="en-US" sz="1900" kern="1200"/>
        </a:p>
      </dsp:txBody>
      <dsp:txXfrm>
        <a:off x="3472345" y="3694331"/>
        <a:ext cx="1641796" cy="656718"/>
      </dsp:txXfrm>
    </dsp:sp>
    <dsp:sp modelId="{8ACBF40F-6719-41C6-AA9F-671A83E459A8}">
      <dsp:nvSpPr>
        <dsp:cNvPr id="0" name=""/>
        <dsp:cNvSpPr/>
      </dsp:nvSpPr>
      <dsp:spPr>
        <a:xfrm>
          <a:off x="5721607" y="2380893"/>
          <a:ext cx="1001496" cy="1001496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9B791F-9047-463D-9661-DA56EA97947F}">
      <dsp:nvSpPr>
        <dsp:cNvPr id="0" name=""/>
        <dsp:cNvSpPr/>
      </dsp:nvSpPr>
      <dsp:spPr>
        <a:xfrm>
          <a:off x="5935041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EFAF0-BE80-4ABC-A104-CA3641EEDB58}">
      <dsp:nvSpPr>
        <dsp:cNvPr id="0" name=""/>
        <dsp:cNvSpPr/>
      </dsp:nvSpPr>
      <dsp:spPr>
        <a:xfrm>
          <a:off x="5401457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References</a:t>
          </a:r>
          <a:endParaRPr lang="en-US" sz="1900" kern="1200"/>
        </a:p>
      </dsp:txBody>
      <dsp:txXfrm>
        <a:off x="5401457" y="3694331"/>
        <a:ext cx="1641796" cy="656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28E8FF-EC3C-4600-86E9-86865E67B287}">
      <dsp:nvSpPr>
        <dsp:cNvPr id="0" name=""/>
        <dsp:cNvSpPr/>
      </dsp:nvSpPr>
      <dsp:spPr>
        <a:xfrm>
          <a:off x="0" y="424"/>
          <a:ext cx="10197818" cy="9937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181271-5221-4EED-9DF3-046196DC8859}">
      <dsp:nvSpPr>
        <dsp:cNvPr id="0" name=""/>
        <dsp:cNvSpPr/>
      </dsp:nvSpPr>
      <dsp:spPr>
        <a:xfrm>
          <a:off x="300608" y="224018"/>
          <a:ext cx="546561" cy="5465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584926-0041-4B11-B9CE-D19D6044AC7E}">
      <dsp:nvSpPr>
        <dsp:cNvPr id="0" name=""/>
        <dsp:cNvSpPr/>
      </dsp:nvSpPr>
      <dsp:spPr>
        <a:xfrm>
          <a:off x="1147779" y="424"/>
          <a:ext cx="9050038" cy="993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172" tIns="105172" rIns="105172" bIns="1051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research question for this research is below;</a:t>
          </a:r>
          <a:endParaRPr lang="en-US" sz="2500" kern="1200" dirty="0"/>
        </a:p>
      </dsp:txBody>
      <dsp:txXfrm>
        <a:off x="1147779" y="424"/>
        <a:ext cx="9050038" cy="993748"/>
      </dsp:txXfrm>
    </dsp:sp>
    <dsp:sp modelId="{C03A186C-3A02-4F3B-B360-E26D324C484E}">
      <dsp:nvSpPr>
        <dsp:cNvPr id="0" name=""/>
        <dsp:cNvSpPr/>
      </dsp:nvSpPr>
      <dsp:spPr>
        <a:xfrm>
          <a:off x="0" y="1242610"/>
          <a:ext cx="10197818" cy="9937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EEB757-C662-4390-84F6-793F89AE9CFE}">
      <dsp:nvSpPr>
        <dsp:cNvPr id="0" name=""/>
        <dsp:cNvSpPr/>
      </dsp:nvSpPr>
      <dsp:spPr>
        <a:xfrm>
          <a:off x="300608" y="1466204"/>
          <a:ext cx="546561" cy="5465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2BFED-0B91-4C93-95AB-D362ADC88786}">
      <dsp:nvSpPr>
        <dsp:cNvPr id="0" name=""/>
        <dsp:cNvSpPr/>
      </dsp:nvSpPr>
      <dsp:spPr>
        <a:xfrm>
          <a:off x="1147779" y="1242610"/>
          <a:ext cx="9050038" cy="993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172" tIns="105172" rIns="105172" bIns="1051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Which digital skill do UWTSD students think is most important </a:t>
          </a:r>
          <a:r>
            <a:rPr lang="en-GB" sz="2500" kern="1200" dirty="0"/>
            <a:t>?</a:t>
          </a:r>
          <a:endParaRPr lang="en-US" sz="2500" kern="1200" dirty="0"/>
        </a:p>
      </dsp:txBody>
      <dsp:txXfrm>
        <a:off x="1147779" y="1242610"/>
        <a:ext cx="9050038" cy="993748"/>
      </dsp:txXfrm>
    </dsp:sp>
    <dsp:sp modelId="{BF1AC5D6-37D9-4F6C-84A5-5A75FB72FF56}">
      <dsp:nvSpPr>
        <dsp:cNvPr id="0" name=""/>
        <dsp:cNvSpPr/>
      </dsp:nvSpPr>
      <dsp:spPr>
        <a:xfrm>
          <a:off x="0" y="2484796"/>
          <a:ext cx="10197818" cy="9937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BF3B7A-4235-41AF-9EE7-C25FED968401}">
      <dsp:nvSpPr>
        <dsp:cNvPr id="0" name=""/>
        <dsp:cNvSpPr/>
      </dsp:nvSpPr>
      <dsp:spPr>
        <a:xfrm>
          <a:off x="300608" y="2708390"/>
          <a:ext cx="546561" cy="5465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C26BBF-D539-44FD-ABEA-DC36C94AB223}">
      <dsp:nvSpPr>
        <dsp:cNvPr id="0" name=""/>
        <dsp:cNvSpPr/>
      </dsp:nvSpPr>
      <dsp:spPr>
        <a:xfrm>
          <a:off x="1147779" y="2484796"/>
          <a:ext cx="9050038" cy="993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172" tIns="105172" rIns="105172" bIns="1051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aim of study is to find out what students at UWTSD think about using digital skills and how important it is. </a:t>
          </a:r>
          <a:endParaRPr lang="en-US" sz="2500" kern="1200" dirty="0"/>
        </a:p>
      </dsp:txBody>
      <dsp:txXfrm>
        <a:off x="1147779" y="2484796"/>
        <a:ext cx="9050038" cy="9937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779F4F-1363-4D3A-8D7B-DE98C7067900}">
      <dsp:nvSpPr>
        <dsp:cNvPr id="0" name=""/>
        <dsp:cNvSpPr/>
      </dsp:nvSpPr>
      <dsp:spPr>
        <a:xfrm>
          <a:off x="0" y="159967"/>
          <a:ext cx="5158427" cy="6796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Microsoft PowerPoint is a slideshow presentation program.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180" y="193147"/>
        <a:ext cx="5092067" cy="613336"/>
      </dsp:txXfrm>
    </dsp:sp>
    <dsp:sp modelId="{D371CB8B-F001-4ABA-BBF9-F67C42EC98FF}">
      <dsp:nvSpPr>
        <dsp:cNvPr id="0" name=""/>
        <dsp:cNvSpPr/>
      </dsp:nvSpPr>
      <dsp:spPr>
        <a:xfrm>
          <a:off x="0" y="877104"/>
          <a:ext cx="5158427" cy="6796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It is part of the Microsoft office package.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180" y="910284"/>
        <a:ext cx="5092067" cy="613336"/>
      </dsp:txXfrm>
    </dsp:sp>
    <dsp:sp modelId="{EF05A357-BC6F-4C7E-A139-FDF9FCBD6DD4}">
      <dsp:nvSpPr>
        <dsp:cNvPr id="0" name=""/>
        <dsp:cNvSpPr/>
      </dsp:nvSpPr>
      <dsp:spPr>
        <a:xfrm>
          <a:off x="0" y="1594241"/>
          <a:ext cx="5158427" cy="6796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Presentation software is the easiest way to create slides for both personal and professional use.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180" y="1627421"/>
        <a:ext cx="5092067" cy="613336"/>
      </dsp:txXfrm>
    </dsp:sp>
    <dsp:sp modelId="{A2EB238E-C633-48EA-8E2F-B5A502053E11}">
      <dsp:nvSpPr>
        <dsp:cNvPr id="0" name=""/>
        <dsp:cNvSpPr/>
      </dsp:nvSpPr>
      <dsp:spPr>
        <a:xfrm>
          <a:off x="0" y="2311377"/>
          <a:ext cx="5158427" cy="6796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Microsoft PowerPoint comes with all the features you need to create presentations.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180" y="2344557"/>
        <a:ext cx="5092067" cy="613336"/>
      </dsp:txXfrm>
    </dsp:sp>
    <dsp:sp modelId="{E75924BF-E5AC-4702-87B9-8D42B34AED44}">
      <dsp:nvSpPr>
        <dsp:cNvPr id="0" name=""/>
        <dsp:cNvSpPr/>
      </dsp:nvSpPr>
      <dsp:spPr>
        <a:xfrm>
          <a:off x="0" y="3028514"/>
          <a:ext cx="5158427" cy="6796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For the last several decades, technology has taken over the historical methods of teaching. 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180" y="3061694"/>
        <a:ext cx="5092067" cy="613336"/>
      </dsp:txXfrm>
    </dsp:sp>
    <dsp:sp modelId="{AC9D2F34-0A24-490E-BE8E-B51A76EEFDFF}">
      <dsp:nvSpPr>
        <dsp:cNvPr id="0" name=""/>
        <dsp:cNvSpPr/>
      </dsp:nvSpPr>
      <dsp:spPr>
        <a:xfrm>
          <a:off x="0" y="3745651"/>
          <a:ext cx="5158427" cy="6796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One of the most common tools of technology in classrooms is the presentational software Microsoft  PowerPoint (Bates &amp; Poole 2003).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180" y="3778831"/>
        <a:ext cx="5092067" cy="6133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C2815-6AE5-4746-90A8-AD17A0AC042C}">
      <dsp:nvSpPr>
        <dsp:cNvPr id="0" name=""/>
        <dsp:cNvSpPr/>
      </dsp:nvSpPr>
      <dsp:spPr>
        <a:xfrm>
          <a:off x="0" y="179731"/>
          <a:ext cx="2108446" cy="12650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How important are digital skills?</a:t>
          </a:r>
        </a:p>
      </dsp:txBody>
      <dsp:txXfrm>
        <a:off x="0" y="179731"/>
        <a:ext cx="2108446" cy="1265068"/>
      </dsp:txXfrm>
    </dsp:sp>
    <dsp:sp modelId="{1A27E564-C1EB-4D58-8C6F-CB96CB3D7FE3}">
      <dsp:nvSpPr>
        <dsp:cNvPr id="0" name=""/>
        <dsp:cNvSpPr/>
      </dsp:nvSpPr>
      <dsp:spPr>
        <a:xfrm>
          <a:off x="2319291" y="179731"/>
          <a:ext cx="2108446" cy="12650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Are you confident at using Microsoft office 365?</a:t>
          </a:r>
        </a:p>
      </dsp:txBody>
      <dsp:txXfrm>
        <a:off x="2319291" y="179731"/>
        <a:ext cx="2108446" cy="1265068"/>
      </dsp:txXfrm>
    </dsp:sp>
    <dsp:sp modelId="{7FB23C30-D5F8-41E7-AAE2-FE9F10CD0051}">
      <dsp:nvSpPr>
        <dsp:cNvPr id="0" name=""/>
        <dsp:cNvSpPr/>
      </dsp:nvSpPr>
      <dsp:spPr>
        <a:xfrm>
          <a:off x="4638583" y="179731"/>
          <a:ext cx="2108446" cy="12650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Which digital skill is important for UWTSD students?</a:t>
          </a:r>
        </a:p>
      </dsp:txBody>
      <dsp:txXfrm>
        <a:off x="4638583" y="179731"/>
        <a:ext cx="2108446" cy="1265068"/>
      </dsp:txXfrm>
    </dsp:sp>
    <dsp:sp modelId="{9658C1E4-1790-42AA-BBF9-6C9C552B97D7}">
      <dsp:nvSpPr>
        <dsp:cNvPr id="0" name=""/>
        <dsp:cNvSpPr/>
      </dsp:nvSpPr>
      <dsp:spPr>
        <a:xfrm>
          <a:off x="1159645" y="1655644"/>
          <a:ext cx="2108446" cy="12650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 feel that using MS teams is more important than OneDrive for UWTSD students do you agree or disagree?</a:t>
          </a:r>
        </a:p>
      </dsp:txBody>
      <dsp:txXfrm>
        <a:off x="1159645" y="1655644"/>
        <a:ext cx="2108446" cy="1265068"/>
      </dsp:txXfrm>
    </dsp:sp>
    <dsp:sp modelId="{6BA06AE3-9B86-45CA-AD68-4845A7473BC5}">
      <dsp:nvSpPr>
        <dsp:cNvPr id="0" name=""/>
        <dsp:cNvSpPr/>
      </dsp:nvSpPr>
      <dsp:spPr>
        <a:xfrm>
          <a:off x="3478937" y="1655644"/>
          <a:ext cx="2108446" cy="12650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 feel that using Moodle is more important than Outlook for UWTSD students do you agree or disagree?</a:t>
          </a:r>
        </a:p>
      </dsp:txBody>
      <dsp:txXfrm>
        <a:off x="3478937" y="1655644"/>
        <a:ext cx="2108446" cy="12650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C7D56-AA67-4A00-84A6-17EF48ACFA77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8F859A-D128-4906-A92B-07FA19FC63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433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097D-2960-4ACD-870F-88E19AED521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58C3E-30D8-48A1-A05D-23030FA76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731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097D-2960-4ACD-870F-88E19AED521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58C3E-30D8-48A1-A05D-23030FA76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678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097D-2960-4ACD-870F-88E19AED521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58C3E-30D8-48A1-A05D-23030FA76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580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097D-2960-4ACD-870F-88E19AED521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58C3E-30D8-48A1-A05D-23030FA76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966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097D-2960-4ACD-870F-88E19AED521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58C3E-30D8-48A1-A05D-23030FA76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810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097D-2960-4ACD-870F-88E19AED521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58C3E-30D8-48A1-A05D-23030FA76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085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097D-2960-4ACD-870F-88E19AED521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58C3E-30D8-48A1-A05D-23030FA76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97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097D-2960-4ACD-870F-88E19AED521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58C3E-30D8-48A1-A05D-23030FA76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523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097D-2960-4ACD-870F-88E19AED521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58C3E-30D8-48A1-A05D-23030FA76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48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097D-2960-4ACD-870F-88E19AED521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58C3E-30D8-48A1-A05D-23030FA76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326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097D-2960-4ACD-870F-88E19AED521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58C3E-30D8-48A1-A05D-23030FA76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658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44097D-2960-4ACD-870F-88E19AED521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658C3E-30D8-48A1-A05D-23030FA76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050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diagramLayout" Target="../diagrams/layout3.xml"/><Relationship Id="rId7" Type="http://schemas.openxmlformats.org/officeDocument/2006/relationships/hyperlink" Target="https://youtu.be/u7Tku3RGPs" TargetMode="Externa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11" Type="http://schemas.openxmlformats.org/officeDocument/2006/relationships/image" Target="../media/image18.png"/><Relationship Id="rId5" Type="http://schemas.openxmlformats.org/officeDocument/2006/relationships/diagramColors" Target="../diagrams/colors3.xml"/><Relationship Id="rId10" Type="http://schemas.openxmlformats.org/officeDocument/2006/relationships/image" Target="../media/image27.pn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1.png"/><Relationship Id="rId7" Type="http://schemas.openxmlformats.org/officeDocument/2006/relationships/diagramColors" Target="../diagrams/colors4.xml"/><Relationship Id="rId2" Type="http://schemas.openxmlformats.org/officeDocument/2006/relationships/hyperlink" Target="https://forms.office.com/e/dPdYQxAQDe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4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45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46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47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49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1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6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9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61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62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63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0863D1-4376-2866-5D17-0D8F6529FD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9887" y="1134494"/>
            <a:ext cx="5538653" cy="4543092"/>
          </a:xfrm>
          <a:ln>
            <a:noFill/>
          </a:ln>
        </p:spPr>
        <p:txBody>
          <a:bodyPr>
            <a:norm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Title – Digital Skills and Research Methods 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 - LCHS4002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 Title – Are digital skills important for study and work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members -Ela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Sakyibea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Samina Nazir 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Numbers – 2232149 and 2215433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Dami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Pokubo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Date – 20/02/2023</a:t>
            </a:r>
          </a:p>
          <a:p>
            <a:pPr algn="l"/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64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66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68" name="Freeform: Shape 1056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026" name="Picture 2" descr="About Digital Skills Foundation - Digital Skills Foundation">
            <a:extLst>
              <a:ext uri="{FF2B5EF4-FFF2-40B4-BE49-F238E27FC236}">
                <a16:creationId xmlns:a16="http://schemas.microsoft.com/office/drawing/2014/main" id="{500322E0-A8BE-E33E-905F-2C7AF6EAAD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5" r="2948" b="-1"/>
          <a:stretch/>
        </p:blipFill>
        <p:spPr bwMode="auto">
          <a:xfrm>
            <a:off x="1099989" y="1644879"/>
            <a:ext cx="5388483" cy="3709262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913472-CB92-9332-C26D-6A2CC16434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21630" y="6311966"/>
            <a:ext cx="853514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8229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45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TextBox 9">
            <a:extLst>
              <a:ext uri="{FF2B5EF4-FFF2-40B4-BE49-F238E27FC236}">
                <a16:creationId xmlns:a16="http://schemas.microsoft.com/office/drawing/2014/main" id="{3DC056C3-8CC6-2F06-FF4B-E1E27E48F9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19866310"/>
              </p:ext>
            </p:extLst>
          </p:nvPr>
        </p:nvGraphicFramePr>
        <p:xfrm>
          <a:off x="836675" y="209867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53E2D217-0415-A60A-E1F3-90C03865C0BE}"/>
              </a:ext>
            </a:extLst>
          </p:cNvPr>
          <p:cNvSpPr txBox="1"/>
          <p:nvPr/>
        </p:nvSpPr>
        <p:spPr>
          <a:xfrm>
            <a:off x="11150354" y="6371879"/>
            <a:ext cx="887767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Samina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7F189BB-3F9A-A2DB-43D7-A42CE362DB20}"/>
              </a:ext>
            </a:extLst>
          </p:cNvPr>
          <p:cNvSpPr/>
          <p:nvPr/>
        </p:nvSpPr>
        <p:spPr>
          <a:xfrm>
            <a:off x="4097774" y="520105"/>
            <a:ext cx="39934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kern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CONTENTS</a:t>
            </a:r>
            <a:endParaRPr lang="en-GB" sz="54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16012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" name="Rectangle 204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7" name="Group 206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06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Rectangle 211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7" name="Title 1">
            <a:extLst>
              <a:ext uri="{FF2B5EF4-FFF2-40B4-BE49-F238E27FC236}">
                <a16:creationId xmlns:a16="http://schemas.microsoft.com/office/drawing/2014/main" id="{85459DAE-121E-769E-CB6E-3AD0E8D17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5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US" sz="40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DBE56A1-7006-1D78-1995-F4F55767E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Digital skills are being able to use devices like a computer, tablet or mobile phone..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The power of a productive digital skill involve in using programs like Microsoft PowerPoint and Microsoft word.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“The role of digital technology has changed efficaciously in our lives since 1990 by the way of how we understand and study digital skills” 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Allmaan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Blank 2021)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“Using digital technologies in this world today is no longer optional but a must in our every day-to-day life” 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Allmaan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Blank 2021)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689DF8-2A58-85BC-D7DF-97AB854E0F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23" r="33712"/>
          <a:stretch/>
        </p:blipFill>
        <p:spPr>
          <a:xfrm>
            <a:off x="6098892" y="2542374"/>
            <a:ext cx="4802404" cy="34633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E93329-B932-B73B-667A-144B6E6248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23203" y="6290729"/>
            <a:ext cx="853514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062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8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Oval 10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B8DDAA-73D4-BE5D-1FDC-895FBE580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253" y="2497530"/>
            <a:ext cx="3810000" cy="254183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br>
              <a:rPr lang="en-GB" sz="1200" kern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tools are programs, websites or online resources that help to make tasks straightforward to complete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2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Arc 12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Oval 14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85186D-F0C4-D211-47D7-72E0204C47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09127" y="1344288"/>
            <a:ext cx="6178634" cy="202165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usage of digital tools in adolescence is an average usage of 7 hours and 38 mins a day or more than 53 hours a week.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Mainly used for hypersocial interaction with peers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network profiles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Engagement in gaming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Online media use and production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(Beach 2012)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8406BC-FEE7-3931-9933-B497DBCDF829}"/>
              </a:ext>
            </a:extLst>
          </p:cNvPr>
          <p:cNvSpPr txBox="1"/>
          <p:nvPr/>
        </p:nvSpPr>
        <p:spPr>
          <a:xfrm>
            <a:off x="1126178" y="2471747"/>
            <a:ext cx="3491792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are digital tools?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291550-B232-69EA-9C39-75C02F65233A}"/>
              </a:ext>
            </a:extLst>
          </p:cNvPr>
          <p:cNvSpPr txBox="1"/>
          <p:nvPr/>
        </p:nvSpPr>
        <p:spPr>
          <a:xfrm>
            <a:off x="7685438" y="3232890"/>
            <a:ext cx="2160633" cy="258532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/>
              <a:t>Skills access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Strategic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Content creation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Formal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Operational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CDC8C6F-8135-F1CE-D25D-0D13EEBB1920}"/>
              </a:ext>
            </a:extLst>
          </p:cNvPr>
          <p:cNvSpPr txBox="1"/>
          <p:nvPr/>
        </p:nvSpPr>
        <p:spPr>
          <a:xfrm>
            <a:off x="10378139" y="3273605"/>
            <a:ext cx="125984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Usage 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3C48999-117D-580C-2277-22DF0DA9CD29}"/>
              </a:ext>
            </a:extLst>
          </p:cNvPr>
          <p:cNvSpPr/>
          <p:nvPr/>
        </p:nvSpPr>
        <p:spPr>
          <a:xfrm>
            <a:off x="3824414" y="6267279"/>
            <a:ext cx="1318827" cy="42385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Motivation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CC9F190-FBE3-B643-6AC4-F4834B99D8AE}"/>
              </a:ext>
            </a:extLst>
          </p:cNvPr>
          <p:cNvSpPr/>
          <p:nvPr/>
        </p:nvSpPr>
        <p:spPr>
          <a:xfrm>
            <a:off x="5426118" y="5465919"/>
            <a:ext cx="1677077" cy="5461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Material access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D2579E8-D32E-C683-36FA-F043EB4B5F21}"/>
              </a:ext>
            </a:extLst>
          </p:cNvPr>
          <p:cNvSpPr txBox="1"/>
          <p:nvPr/>
        </p:nvSpPr>
        <p:spPr>
          <a:xfrm>
            <a:off x="8374656" y="6267279"/>
            <a:ext cx="38173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(Figure 1.1, Dijk,2005)</a:t>
            </a:r>
          </a:p>
        </p:txBody>
      </p:sp>
      <p:cxnSp>
        <p:nvCxnSpPr>
          <p:cNvPr id="55" name="Connector: Curved 54">
            <a:extLst>
              <a:ext uri="{FF2B5EF4-FFF2-40B4-BE49-F238E27FC236}">
                <a16:creationId xmlns:a16="http://schemas.microsoft.com/office/drawing/2014/main" id="{64443C13-7166-BAE9-A616-CC0B4AC7573D}"/>
              </a:ext>
            </a:extLst>
          </p:cNvPr>
          <p:cNvCxnSpPr>
            <a:stCxn id="36" idx="0"/>
            <a:endCxn id="39" idx="1"/>
          </p:cNvCxnSpPr>
          <p:nvPr/>
        </p:nvCxnSpPr>
        <p:spPr>
          <a:xfrm rot="5400000" flipH="1" flipV="1">
            <a:off x="4690818" y="5531979"/>
            <a:ext cx="528310" cy="942290"/>
          </a:xfrm>
          <a:prstGeom prst="curved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Connector: Curved 56">
            <a:extLst>
              <a:ext uri="{FF2B5EF4-FFF2-40B4-BE49-F238E27FC236}">
                <a16:creationId xmlns:a16="http://schemas.microsoft.com/office/drawing/2014/main" id="{EE862A1F-4CE4-5DCC-0F2D-71168BC66CED}"/>
              </a:ext>
            </a:extLst>
          </p:cNvPr>
          <p:cNvCxnSpPr>
            <a:stCxn id="39" idx="0"/>
          </p:cNvCxnSpPr>
          <p:nvPr/>
        </p:nvCxnSpPr>
        <p:spPr>
          <a:xfrm rot="5400000" flipH="1" flipV="1">
            <a:off x="6390928" y="4171410"/>
            <a:ext cx="1168239" cy="1420781"/>
          </a:xfrm>
          <a:prstGeom prst="curved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428D3B18-9689-11D4-6F8E-BAEA7C3171C0}"/>
              </a:ext>
            </a:extLst>
          </p:cNvPr>
          <p:cNvCxnSpPr>
            <a:endCxn id="24" idx="1"/>
          </p:cNvCxnSpPr>
          <p:nvPr/>
        </p:nvCxnSpPr>
        <p:spPr>
          <a:xfrm>
            <a:off x="9846071" y="3458271"/>
            <a:ext cx="53206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D2DC0FC2-C1B8-D7B4-44DA-FD32837B66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08059" y="6267279"/>
            <a:ext cx="969348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026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491BC-7582-BBC9-0BCE-2225F3661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084" y="1032233"/>
            <a:ext cx="10138450" cy="1025402"/>
          </a:xfrm>
          <a:noFill/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5400" b="1" kern="12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9" name="TextBox 4">
            <a:extLst>
              <a:ext uri="{FF2B5EF4-FFF2-40B4-BE49-F238E27FC236}">
                <a16:creationId xmlns:a16="http://schemas.microsoft.com/office/drawing/2014/main" id="{70635831-C7A0-EF14-D51D-72C753F861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1443483"/>
              </p:ext>
            </p:extLst>
          </p:nvPr>
        </p:nvGraphicFramePr>
        <p:xfrm>
          <a:off x="872241" y="2313592"/>
          <a:ext cx="10197818" cy="34789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2B4B738F-E768-6FA6-9B2C-A56DCADE86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165758" y="6315916"/>
            <a:ext cx="853514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963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9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3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6365E4-7606-9973-2460-C33B463FE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924" y="779260"/>
            <a:ext cx="10515600" cy="124173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1713C71C-EEB3-16EE-849A-0EE75BC08A5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537057944"/>
              </p:ext>
            </p:extLst>
          </p:nvPr>
        </p:nvGraphicFramePr>
        <p:xfrm>
          <a:off x="838200" y="2272683"/>
          <a:ext cx="5158427" cy="4585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0370B3-75DE-6A29-107A-64DBAAB1C4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5373" y="2459114"/>
            <a:ext cx="5158427" cy="4147195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Microsoft PowerPoint is a digital tool.</a:t>
            </a:r>
          </a:p>
          <a:p>
            <a:pPr algn="just"/>
            <a:r>
              <a:rPr lang="en-GB" sz="2000" dirty="0"/>
              <a:t>It is used by UWTSD students frequently to do presentations for module work.</a:t>
            </a:r>
          </a:p>
          <a:p>
            <a:pPr algn="just"/>
            <a:r>
              <a:rPr lang="en-GB" sz="2000" dirty="0"/>
              <a:t>Below is a link for beginners that guides you through to using Microsoft PowerPoint.    </a:t>
            </a:r>
          </a:p>
          <a:p>
            <a:r>
              <a:rPr lang="en-GB" sz="2000" dirty="0">
                <a:hlinkClick r:id="rId7"/>
              </a:rPr>
              <a:t>Https://youtu.be/u7Tku3RGPs</a:t>
            </a:r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875B27-6B54-18F2-012F-DF9E0A14474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4957" y="672574"/>
            <a:ext cx="2082554" cy="1281655"/>
          </a:xfrm>
          <a:prstGeom prst="rect">
            <a:avLst/>
          </a:prstGeom>
        </p:spPr>
      </p:pic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C1CE7706-1BE6-7099-4ECA-7B7D26BC6CE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3880" y="4690491"/>
            <a:ext cx="2230706" cy="204166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5F579A6-6B57-B925-F3CC-0D5A219675D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063118" y="4690491"/>
            <a:ext cx="2665243" cy="149202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73C4B97-AAD3-829E-35F0-64194893263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052206" y="6329167"/>
            <a:ext cx="969348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578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0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lowchart: Document 13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4BADB5-9618-9621-111F-1096D85BA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TIMELINE OF DIGITAL RESOURCES FROM 2000 TO 2012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B4D7FB-017B-65D7-10AE-9F9D42BB18A4}"/>
              </a:ext>
            </a:extLst>
          </p:cNvPr>
          <p:cNvSpPr txBox="1"/>
          <p:nvPr/>
        </p:nvSpPr>
        <p:spPr>
          <a:xfrm>
            <a:off x="4758432" y="6507331"/>
            <a:ext cx="323147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(Fig. 1. A timeline of digital resources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B77680-FAE8-6A82-FC9C-EB7A4EFC5A51}"/>
              </a:ext>
            </a:extLst>
          </p:cNvPr>
          <p:cNvSpPr txBox="1"/>
          <p:nvPr/>
        </p:nvSpPr>
        <p:spPr>
          <a:xfrm>
            <a:off x="304800" y="3592660"/>
            <a:ext cx="476682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Swift and widespread changes have been seen in technology. </a:t>
            </a:r>
          </a:p>
          <a:p>
            <a:r>
              <a:rPr lang="en-GB" dirty="0"/>
              <a:t>Fig. 1 identifies major technological developments since 2000. </a:t>
            </a:r>
          </a:p>
          <a:p>
            <a:r>
              <a:rPr lang="en-GB" dirty="0"/>
              <a:t>Digital resources included in the timeline reflect some of those adapted but not developed.</a:t>
            </a:r>
          </a:p>
          <a:p>
            <a:r>
              <a:rPr lang="en-GB" dirty="0"/>
              <a:t>(Robinson,Dusenberry,Hutter,Lawrence, Frazee and Burnett 2019)</a:t>
            </a:r>
          </a:p>
        </p:txBody>
      </p:sp>
      <p:pic>
        <p:nvPicPr>
          <p:cNvPr id="5" name="Picture 4" descr="Timeline&#10;&#10;Description automatically generated">
            <a:extLst>
              <a:ext uri="{FF2B5EF4-FFF2-40B4-BE49-F238E27FC236}">
                <a16:creationId xmlns:a16="http://schemas.microsoft.com/office/drawing/2014/main" id="{EFEAA552-D998-6CCA-A39C-A2E211023F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5683" y="1429305"/>
            <a:ext cx="4847206" cy="49959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09DCE4-11A9-5525-EA92-176FA46BCFC8}"/>
              </a:ext>
            </a:extLst>
          </p:cNvPr>
          <p:cNvSpPr txBox="1"/>
          <p:nvPr/>
        </p:nvSpPr>
        <p:spPr>
          <a:xfrm>
            <a:off x="4086225" y="284085"/>
            <a:ext cx="81915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E52FF93-3916-67EB-A0EB-4E5B8FC2B9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3398" y="6257373"/>
            <a:ext cx="853514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006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26">
            <a:extLst>
              <a:ext uri="{FF2B5EF4-FFF2-40B4-BE49-F238E27FC236}">
                <a16:creationId xmlns:a16="http://schemas.microsoft.com/office/drawing/2014/main" id="{521C4EA8-6B83-4338-913D-D75D3C4F3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DD2F61-3EEC-7E62-FDA3-557522DCD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40" y="443882"/>
            <a:ext cx="3514544" cy="1191509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grpSp>
        <p:nvGrpSpPr>
          <p:cNvPr id="41" name="Group 28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42" name="Straight Connector 29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Rectangle 30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1084" y="679731"/>
            <a:ext cx="7682293" cy="56628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012094-7635-5A8A-27A3-7DB0F418EF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4853" y="278004"/>
            <a:ext cx="4092312" cy="315099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6E95BFC-F600-8E27-16C5-A17BF26207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752" y="2315122"/>
            <a:ext cx="4459578" cy="381014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C8C09C9-3351-7DF3-B606-D06ADDC0A056}"/>
              </a:ext>
            </a:extLst>
          </p:cNvPr>
          <p:cNvSpPr txBox="1"/>
          <p:nvPr/>
        </p:nvSpPr>
        <p:spPr>
          <a:xfrm>
            <a:off x="5122416" y="3539943"/>
            <a:ext cx="596579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Figures in 2018 suggested “11.3 million adults (21%) of the population do not have all five basic digital skills”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Looking at the two clustered bar charts there are regional variations in basic digital skills (figures 5 and 6)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 2018 66% of the population in Wales only had all five basic digital skills the lowest in the region and they had the highest proposition of people with zero basic skills at 19%.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South East of England had the highest proposition of people with all five digital skills at 86% and the lowest percentage at 5% with zero basic skills.</a:t>
            </a:r>
            <a:r>
              <a:rPr lang="nl-NL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nl-NL" sz="1600" dirty="0">
                <a:latin typeface="Arial" panose="020B0604020202020204" pitchFamily="34" charset="0"/>
                <a:cs typeface="Arial" panose="020B0604020202020204" pitchFamily="34" charset="0"/>
              </a:rPr>
              <a:t>(Lloyds Bank UK Consumer Digital Index 2018)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7B9416-0874-A1F8-F31C-C1358ADFCC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88210" y="6353077"/>
            <a:ext cx="969348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1334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9" name="Rectangle 6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Right Triangle 7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1" name="Rectangle 7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595235-D7F2-3331-B742-C2CECF6CA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ETHICAL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CONSIDERATIONS</a:t>
            </a:r>
          </a:p>
        </p:txBody>
      </p:sp>
      <p:cxnSp>
        <p:nvCxnSpPr>
          <p:cNvPr id="122" name="Straight Connector 74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" name="Content Placeholder 2">
            <a:extLst>
              <a:ext uri="{FF2B5EF4-FFF2-40B4-BE49-F238E27FC236}">
                <a16:creationId xmlns:a16="http://schemas.microsoft.com/office/drawing/2014/main" id="{F5B49637-CC09-5D10-F085-409C6D43B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7225" y="2233050"/>
            <a:ext cx="4662037" cy="2476119"/>
          </a:xfrm>
        </p:spPr>
        <p:txBody>
          <a:bodyPr anchor="ctr">
            <a:no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Ethics help us decide what we should do and why.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Ethics refer to how people should act/judge about their actions.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Ethics is about having respect for others, avoidance of harm and privacy of those taking part.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Ethical issues can occur during research such as data leaked, potential harm, data not stored on a password protected device, falsely represented the results and researcher bias.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Ethical issues can be avoided by many ways 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Personal information should not be shared, names will be coded example participant A or B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Data will be stored in a password protected laptop, complying with data protection GDPR.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Data will be deleted once research is finished 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questionnaire will be voluntary, and all participants will be anonymous. 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170E58C-6358-E9BF-178B-0FFA602E0BC7}"/>
              </a:ext>
            </a:extLst>
          </p:cNvPr>
          <p:cNvCxnSpPr>
            <a:cxnSpLocks/>
          </p:cNvCxnSpPr>
          <p:nvPr/>
        </p:nvCxnSpPr>
        <p:spPr>
          <a:xfrm>
            <a:off x="4904958" y="3471109"/>
            <a:ext cx="4926569" cy="0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0BD08DB9-868F-8FF0-D39E-EAA2B43D3D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2596" y="6197218"/>
            <a:ext cx="853514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22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AB2243-77DA-C994-DF04-4EFAF12564FB}"/>
              </a:ext>
            </a:extLst>
          </p:cNvPr>
          <p:cNvSpPr txBox="1"/>
          <p:nvPr/>
        </p:nvSpPr>
        <p:spPr>
          <a:xfrm>
            <a:off x="2733040" y="512759"/>
            <a:ext cx="7027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FC5CFD-379E-171D-B612-92CCD6629522}"/>
              </a:ext>
            </a:extLst>
          </p:cNvPr>
          <p:cNvSpPr txBox="1"/>
          <p:nvPr/>
        </p:nvSpPr>
        <p:spPr>
          <a:xfrm>
            <a:off x="759171" y="1591448"/>
            <a:ext cx="4226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Primary Research?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D093BE-DC85-765F-CB62-C8CCAEEB2EEA}"/>
              </a:ext>
            </a:extLst>
          </p:cNvPr>
          <p:cNvSpPr txBox="1"/>
          <p:nvPr/>
        </p:nvSpPr>
        <p:spPr>
          <a:xfrm>
            <a:off x="6514828" y="2342532"/>
            <a:ext cx="477418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Quantitative research focal point is the collection of numerical data.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is established in numbers and statistics.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Considerations in a quantitative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Study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collection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Reporting your reports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(Sibanda 2009)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5CF095-B79E-2E90-8C7E-687224EE74DE}"/>
              </a:ext>
            </a:extLst>
          </p:cNvPr>
          <p:cNvSpPr txBox="1"/>
          <p:nvPr/>
        </p:nvSpPr>
        <p:spPr>
          <a:xfrm>
            <a:off x="6426548" y="1594934"/>
            <a:ext cx="49507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Quantitative research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FB504DC-8CF9-C428-BFF5-672B0AC6A8A9}"/>
              </a:ext>
            </a:extLst>
          </p:cNvPr>
          <p:cNvSpPr txBox="1"/>
          <p:nvPr/>
        </p:nvSpPr>
        <p:spPr>
          <a:xfrm>
            <a:off x="642873" y="2342532"/>
            <a:ext cx="4890486" cy="480131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Primary research is a research method that relies on direct data collection.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researcher has full power of who participates.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is undertaken first hand and has never been used before.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Primary research can be attained in many ways, but the common types are surveys, questionnaires and interviews.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Using data that has been collected previously is called secondary research.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Characteristic problems can occur with secondary research (Hox,2005)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4AC494F-133B-C4ED-7E7C-638B72D2ED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35055" y="6294783"/>
            <a:ext cx="969348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196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7" name="Right Triangle 66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4E5C90-72F6-92DF-42D0-40E38ADD293E}"/>
              </a:ext>
            </a:extLst>
          </p:cNvPr>
          <p:cNvSpPr txBox="1"/>
          <p:nvPr/>
        </p:nvSpPr>
        <p:spPr>
          <a:xfrm>
            <a:off x="1014656" y="1564111"/>
            <a:ext cx="7846574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method we used is a quantitative research.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research was for the students at UWTSD.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questionnaire was created using google forms for the students at UWTSD to fill via 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QR code pictured on your right or a URL link below 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https://forms.office.com/e/dPdYQxAQDe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following questions were asked -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0" name="Picture 49" descr="Qr code&#10;&#10;Description automatically generated">
            <a:extLst>
              <a:ext uri="{FF2B5EF4-FFF2-40B4-BE49-F238E27FC236}">
                <a16:creationId xmlns:a16="http://schemas.microsoft.com/office/drawing/2014/main" id="{E0498EDA-FE60-5392-E7FE-B3A3040A51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4775" y="1479634"/>
            <a:ext cx="2467806" cy="2177358"/>
          </a:xfrm>
          <a:prstGeom prst="rect">
            <a:avLst/>
          </a:prstGeo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DF62CFE-22F9-A743-8196-318EF29197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453090"/>
              </p:ext>
            </p:extLst>
          </p:nvPr>
        </p:nvGraphicFramePr>
        <p:xfrm>
          <a:off x="1242873" y="3335867"/>
          <a:ext cx="6747030" cy="31004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0A4999AC-EB8A-566A-C124-7FFF10F9173E}"/>
              </a:ext>
            </a:extLst>
          </p:cNvPr>
          <p:cNvSpPr txBox="1"/>
          <p:nvPr/>
        </p:nvSpPr>
        <p:spPr>
          <a:xfrm>
            <a:off x="2701122" y="696236"/>
            <a:ext cx="69849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ABCCFB-8133-F25E-44BB-1CBC21FC7048}"/>
              </a:ext>
            </a:extLst>
          </p:cNvPr>
          <p:cNvSpPr txBox="1"/>
          <p:nvPr/>
        </p:nvSpPr>
        <p:spPr>
          <a:xfrm>
            <a:off x="11188976" y="6351601"/>
            <a:ext cx="841304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Ela</a:t>
            </a:r>
          </a:p>
        </p:txBody>
      </p:sp>
    </p:spTree>
    <p:extLst>
      <p:ext uri="{BB962C8B-B14F-4D97-AF65-F5344CB8AC3E}">
        <p14:creationId xmlns:p14="http://schemas.microsoft.com/office/powerpoint/2010/main" val="880361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Rectangle 103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91CB11-FFD7-4BC4-A29B-EB8C979EC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0717" y="321734"/>
            <a:ext cx="7572652" cy="1135737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70" name="Content Placeholder 2">
            <a:extLst>
              <a:ext uri="{FF2B5EF4-FFF2-40B4-BE49-F238E27FC236}">
                <a16:creationId xmlns:a16="http://schemas.microsoft.com/office/drawing/2014/main" id="{20F9CFA3-77EE-E1EC-EE34-6F59E0088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049" y="1393794"/>
            <a:ext cx="5187597" cy="50425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 want to end by re-posing our research question 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“Which digital skill do UWTSD students think is most important ?”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use of digital skills are used substantially by many people in today's world whether it’s a phone, laptop, tablet or iPad. Digital skills play a vital role to many business, the health sector and the education sector i.e., UWTSD students are using digital tools daily to get assignments and presentations done.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 put into perspective usage of digital skills is very important for UWTSD students and many others.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 think the development of digital skills for UWTSD students can improve by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Getting bigger IT rooms on campus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Getting more laptops to loan for UWTSD students who have no access to devices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Giving UWTSD students dongles if they have no internet connection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Getting free computer classes on campus or online </a:t>
            </a:r>
          </a:p>
        </p:txBody>
      </p: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23132" y="713128"/>
            <a:ext cx="1068867" cy="2126625"/>
            <a:chOff x="10918968" y="713127"/>
            <a:chExt cx="1273032" cy="2532832"/>
          </a:xfrm>
        </p:grpSpPr>
        <p:sp>
          <p:nvSpPr>
            <p:cNvPr id="107" name="Rectangle 106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Isosceles Triangle 107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10" name="Isosceles Triangle 109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961E32-101C-412C-0348-FE75E596B4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05" r="14448" b="4"/>
          <a:stretch/>
        </p:blipFill>
        <p:spPr>
          <a:xfrm>
            <a:off x="7512823" y="422279"/>
            <a:ext cx="287735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91857DF-B30A-81AB-5BDF-554BD2F5AE3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69" r="5379" b="-3"/>
          <a:stretch/>
        </p:blipFill>
        <p:spPr>
          <a:xfrm>
            <a:off x="5976604" y="1942723"/>
            <a:ext cx="287735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</p:spPr>
      </p:pic>
      <p:pic>
        <p:nvPicPr>
          <p:cNvPr id="6" name="Picture 5" descr="A room with computers on desks&#10;&#10;Description automatically generated with low confidence">
            <a:extLst>
              <a:ext uri="{FF2B5EF4-FFF2-40B4-BE49-F238E27FC236}">
                <a16:creationId xmlns:a16="http://schemas.microsoft.com/office/drawing/2014/main" id="{B526121C-B084-D3B7-E13F-84AAE4FEDA6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85" r="23514" b="-2"/>
          <a:stretch/>
        </p:blipFill>
        <p:spPr>
          <a:xfrm>
            <a:off x="9065921" y="1942723"/>
            <a:ext cx="287735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184E7B-E622-349D-69C0-11FA8501268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030" r="10721"/>
          <a:stretch/>
        </p:blipFill>
        <p:spPr>
          <a:xfrm>
            <a:off x="7539643" y="3505935"/>
            <a:ext cx="287735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1E28207-6E84-491B-4D9E-349470B81D6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123132" y="6383293"/>
            <a:ext cx="969348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5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9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8" name="Group 11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DDB75FA-13EC-8388-F713-2A633E69B9F7}"/>
              </a:ext>
            </a:extLst>
          </p:cNvPr>
          <p:cNvSpPr txBox="1"/>
          <p:nvPr/>
        </p:nvSpPr>
        <p:spPr>
          <a:xfrm>
            <a:off x="1098468" y="885651"/>
            <a:ext cx="3229803" cy="46246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rgbClr val="FFFFFF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0C2ABC-6D3F-57F7-7397-3EA43E0387A2}"/>
              </a:ext>
            </a:extLst>
          </p:cNvPr>
          <p:cNvSpPr txBox="1"/>
          <p:nvPr/>
        </p:nvSpPr>
        <p:spPr>
          <a:xfrm>
            <a:off x="5176495" y="452118"/>
            <a:ext cx="6200408" cy="59690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0" i="0" dirty="0">
              <a:effectLst/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Allmann</a:t>
            </a:r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 and Blank, G., 2021. Rethinking digital skills in the era of compulsory computing: methods, measurement, policy and theory. Information, Communication &amp; Society, 24(5), pp.633-648.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Beach, R., 2012. Uses of digital tools and literacies in the English language arts classroom. </a:t>
            </a:r>
            <a:r>
              <a:rPr lang="en-GB" sz="2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in the Schools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2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(1), p.45.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Dijk, J. A. G. M. (2005). The deepening divide: Inequality in the information society. Thousand Oaks, CA: Sage.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Bates, A., &amp; Poole, G. (2003). Effective Teaching with Technology in Higher Education. Jossey-Bass: USA</a:t>
            </a:r>
          </a:p>
          <a:p>
            <a:pPr algn="l"/>
            <a:endParaRPr lang="en-GB" sz="2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Robinson, J., </a:t>
            </a:r>
            <a:r>
              <a:rPr lang="en-GB" sz="2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Dusenberry</a:t>
            </a:r>
            <a:r>
              <a:rPr lang="en-GB" sz="2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L., </a:t>
            </a:r>
            <a:r>
              <a:rPr lang="en-GB" sz="2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Hutter</a:t>
            </a:r>
            <a:r>
              <a:rPr lang="en-GB" sz="2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L., Lawrence, H., Frazee, A. and Burnett, R.E., 2019. State of the field: Teaching with digital tools in the writing and communication classroom. Computers and Composition, 54, p.102511.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nl-NL" sz="22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Lloyds Bank UK Consumer Digital Index 2018 (2018)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Aguinis</a:t>
            </a:r>
            <a:r>
              <a:rPr lang="en-GB" sz="2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H. and Henle, C.A., 2004. Ethics in research. Handbook of research methods in industrial and organizational psychology, pp.34-56.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Hox, J.J. and </a:t>
            </a:r>
            <a:r>
              <a:rPr lang="en-GB" sz="2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Boeije</a:t>
            </a:r>
            <a:r>
              <a:rPr lang="en-GB" sz="2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H.R., 2005. Data collection, primary versus secondary.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Sibanda, N., 2009. Quantitative research. Wellington: Victoria University.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2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0" i="0" dirty="0">
              <a:effectLst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30F05B-D791-EA63-4382-70CA3CD0564E}"/>
              </a:ext>
            </a:extLst>
          </p:cNvPr>
          <p:cNvSpPr txBox="1"/>
          <p:nvPr/>
        </p:nvSpPr>
        <p:spPr>
          <a:xfrm>
            <a:off x="10433136" y="6357866"/>
            <a:ext cx="1647104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Ela and Samina</a:t>
            </a:r>
          </a:p>
        </p:txBody>
      </p:sp>
    </p:spTree>
    <p:extLst>
      <p:ext uri="{BB962C8B-B14F-4D97-AF65-F5344CB8AC3E}">
        <p14:creationId xmlns:p14="http://schemas.microsoft.com/office/powerpoint/2010/main" val="4604991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3" ma:contentTypeDescription="Create a new document." ma:contentTypeScope="" ma:versionID="8ace6dd96b4973698129002cd52085b0">
  <xsd:schema xmlns:xsd="http://www.w3.org/2001/XMLSchema" xmlns:xs="http://www.w3.org/2001/XMLSchema" xmlns:p="http://schemas.microsoft.com/office/2006/metadata/properties" xmlns:ns3="d8e79d84-78fb-44a9-92e9-d04bdd8f0359" targetNamespace="http://schemas.microsoft.com/office/2006/metadata/properties" ma:root="true" ma:fieldsID="fa78d7c9d0521df640f8f2864a499ac5" ns3:_="">
    <xsd:import namespace="d8e79d84-78fb-44a9-92e9-d04bdd8f035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47A44DA-7B42-4E5E-A0A0-0AF5395D1F3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FEB0330-0470-4655-B3E7-4BB1F676A0CC}">
  <ds:schemaRefs>
    <ds:schemaRef ds:uri="http://schemas.microsoft.com/office/2006/metadata/properties"/>
    <ds:schemaRef ds:uri="http://www.w3.org/XML/1998/namespace"/>
    <ds:schemaRef ds:uri="http://purl.org/dc/terms/"/>
    <ds:schemaRef ds:uri="d8e79d84-78fb-44a9-92e9-d04bdd8f0359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C844E953-2F90-4E9E-8B7B-35D9E7886F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20368</TotalTime>
  <Words>1419</Words>
  <Application>Microsoft Office PowerPoint</Application>
  <PresentationFormat>Widescreen</PresentationFormat>
  <Paragraphs>145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Rockwell</vt:lpstr>
      <vt:lpstr>Office Theme</vt:lpstr>
      <vt:lpstr>PowerPoint Presentation</vt:lpstr>
      <vt:lpstr>PowerPoint Presentation</vt:lpstr>
      <vt:lpstr>INTRODUCTION </vt:lpstr>
      <vt:lpstr>   Digital tools are programs, websites or online resources that help to make tasks straightforward to complete     </vt:lpstr>
      <vt:lpstr>RESEARCH QUESTION</vt:lpstr>
      <vt:lpstr>LITERATURE REVIEW</vt:lpstr>
      <vt:lpstr>A TIMELINE OF DIGITAL RESOURCES FROM 2000 TO 2012</vt:lpstr>
      <vt:lpstr>LITERATURE REVIEW</vt:lpstr>
      <vt:lpstr>ETHICAL CONSIDERATIONS</vt:lpstr>
      <vt:lpstr>PowerPoint Presentation</vt:lpstr>
      <vt:lpstr>PowerPoint Presentation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Samina Nazir (2215433)</dc:creator>
  <cp:lastModifiedBy>Samina Nazir (2215433)</cp:lastModifiedBy>
  <cp:revision>1</cp:revision>
  <dcterms:created xsi:type="dcterms:W3CDTF">2023-02-01T18:58:54Z</dcterms:created>
  <dcterms:modified xsi:type="dcterms:W3CDTF">2023-02-17T23:53:26Z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