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4"/>
  </p:sldMasterIdLst>
  <p:notesMasterIdLst>
    <p:notesMasterId r:id="rId34"/>
  </p:notesMasterIdLst>
  <p:handoutMasterIdLst>
    <p:handoutMasterId r:id="rId35"/>
  </p:handoutMasterIdLst>
  <p:sldIdLst>
    <p:sldId id="256" r:id="rId5"/>
    <p:sldId id="257" r:id="rId6"/>
    <p:sldId id="258" r:id="rId7"/>
    <p:sldId id="260" r:id="rId8"/>
    <p:sldId id="310" r:id="rId9"/>
    <p:sldId id="261" r:id="rId10"/>
    <p:sldId id="267" r:id="rId11"/>
    <p:sldId id="262" r:id="rId12"/>
    <p:sldId id="266" r:id="rId13"/>
    <p:sldId id="294" r:id="rId14"/>
    <p:sldId id="311" r:id="rId15"/>
    <p:sldId id="269" r:id="rId16"/>
    <p:sldId id="270" r:id="rId17"/>
    <p:sldId id="271" r:id="rId18"/>
    <p:sldId id="272" r:id="rId19"/>
    <p:sldId id="264" r:id="rId20"/>
    <p:sldId id="268" r:id="rId21"/>
    <p:sldId id="273" r:id="rId22"/>
    <p:sldId id="275" r:id="rId23"/>
    <p:sldId id="276" r:id="rId24"/>
    <p:sldId id="277" r:id="rId25"/>
    <p:sldId id="278" r:id="rId26"/>
    <p:sldId id="279" r:id="rId27"/>
    <p:sldId id="312" r:id="rId28"/>
    <p:sldId id="274" r:id="rId29"/>
    <p:sldId id="313" r:id="rId30"/>
    <p:sldId id="284" r:id="rId31"/>
    <p:sldId id="285" r:id="rId32"/>
    <p:sldId id="283"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F4B932-5BF2-446F-8AE8-54BE8378C31A}" v="58" dt="2024-03-28T10:55:07.7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7321" autoAdjust="0"/>
  </p:normalViewPr>
  <p:slideViewPr>
    <p:cSldViewPr snapToGrid="0">
      <p:cViewPr varScale="1">
        <p:scale>
          <a:sx n="88" d="100"/>
          <a:sy n="88" d="100"/>
        </p:scale>
        <p:origin x="1416" y="6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BF4B932-5BF2-446F-8AE8-54BE8378C31A}"/>
    <pc:docChg chg="undo custSel addSld delSld modSld sldOrd">
      <pc:chgData name="Zita Draper" userId="b063123c-f51f-481b-b99c-f574606c9ace" providerId="ADAL" clId="{DBF4B932-5BF2-446F-8AE8-54BE8378C31A}" dt="2024-03-28T10:55:10.313" v="6591" actId="1076"/>
      <pc:docMkLst>
        <pc:docMk/>
      </pc:docMkLst>
      <pc:sldChg chg="modSp mod">
        <pc:chgData name="Zita Draper" userId="b063123c-f51f-481b-b99c-f574606c9ace" providerId="ADAL" clId="{DBF4B932-5BF2-446F-8AE8-54BE8378C31A}" dt="2024-03-27T12:24:02.482" v="6485" actId="14100"/>
        <pc:sldMkLst>
          <pc:docMk/>
          <pc:sldMk cId="969913422" sldId="256"/>
        </pc:sldMkLst>
        <pc:picChg chg="mod">
          <ac:chgData name="Zita Draper" userId="b063123c-f51f-481b-b99c-f574606c9ace" providerId="ADAL" clId="{DBF4B932-5BF2-446F-8AE8-54BE8378C31A}" dt="2024-03-27T12:24:02.482" v="6485" actId="14100"/>
          <ac:picMkLst>
            <pc:docMk/>
            <pc:sldMk cId="969913422" sldId="256"/>
            <ac:picMk id="4" creationId="{2ACA5206-1B17-38CA-D1D0-B6D09C5FC27F}"/>
          </ac:picMkLst>
        </pc:picChg>
      </pc:sldChg>
      <pc:sldChg chg="modSp mod">
        <pc:chgData name="Zita Draper" userId="b063123c-f51f-481b-b99c-f574606c9ace" providerId="ADAL" clId="{DBF4B932-5BF2-446F-8AE8-54BE8378C31A}" dt="2024-03-27T12:24:33.324" v="6487" actId="14100"/>
        <pc:sldMkLst>
          <pc:docMk/>
          <pc:sldMk cId="2608878124" sldId="257"/>
        </pc:sldMkLst>
        <pc:picChg chg="mod">
          <ac:chgData name="Zita Draper" userId="b063123c-f51f-481b-b99c-f574606c9ace" providerId="ADAL" clId="{DBF4B932-5BF2-446F-8AE8-54BE8378C31A}" dt="2024-03-27T12:24:33.324" v="6487" actId="14100"/>
          <ac:picMkLst>
            <pc:docMk/>
            <pc:sldMk cId="2608878124" sldId="257"/>
            <ac:picMk id="4" creationId="{39584852-D362-06DB-3463-D02F59DCAA61}"/>
          </ac:picMkLst>
        </pc:picChg>
      </pc:sldChg>
      <pc:sldChg chg="addSp modSp mod ord modClrScheme chgLayout">
        <pc:chgData name="Zita Draper" userId="b063123c-f51f-481b-b99c-f574606c9ace" providerId="ADAL" clId="{DBF4B932-5BF2-446F-8AE8-54BE8378C31A}" dt="2024-03-27T12:24:57.929" v="6489" actId="14100"/>
        <pc:sldMkLst>
          <pc:docMk/>
          <pc:sldMk cId="2750545361" sldId="258"/>
        </pc:sldMkLst>
        <pc:spChg chg="mod">
          <ac:chgData name="Zita Draper" userId="b063123c-f51f-481b-b99c-f574606c9ace" providerId="ADAL" clId="{DBF4B932-5BF2-446F-8AE8-54BE8378C31A}" dt="2024-03-11T15:24:08.842" v="5236" actId="26606"/>
          <ac:spMkLst>
            <pc:docMk/>
            <pc:sldMk cId="2750545361" sldId="258"/>
            <ac:spMk id="2" creationId="{04DD0A99-98DB-2723-3054-2B9E08E5C3F6}"/>
          </ac:spMkLst>
        </pc:spChg>
        <pc:spChg chg="mod">
          <ac:chgData name="Zita Draper" userId="b063123c-f51f-481b-b99c-f574606c9ace" providerId="ADAL" clId="{DBF4B932-5BF2-446F-8AE8-54BE8378C31A}" dt="2024-03-11T15:24:08.842" v="5236" actId="26606"/>
          <ac:spMkLst>
            <pc:docMk/>
            <pc:sldMk cId="2750545361" sldId="258"/>
            <ac:spMk id="3" creationId="{1C3D97B5-EAB2-A67C-D206-D441A925F871}"/>
          </ac:spMkLst>
        </pc:spChg>
        <pc:picChg chg="mod">
          <ac:chgData name="Zita Draper" userId="b063123c-f51f-481b-b99c-f574606c9ace" providerId="ADAL" clId="{DBF4B932-5BF2-446F-8AE8-54BE8378C31A}" dt="2024-03-27T12:24:57.929" v="6489" actId="14100"/>
          <ac:picMkLst>
            <pc:docMk/>
            <pc:sldMk cId="2750545361" sldId="258"/>
            <ac:picMk id="4" creationId="{4691E742-87C0-A330-A340-32089DE1CB39}"/>
          </ac:picMkLst>
        </pc:picChg>
        <pc:picChg chg="add mod">
          <ac:chgData name="Zita Draper" userId="b063123c-f51f-481b-b99c-f574606c9ace" providerId="ADAL" clId="{DBF4B932-5BF2-446F-8AE8-54BE8378C31A}" dt="2024-03-11T15:24:08.842" v="5236" actId="26606"/>
          <ac:picMkLst>
            <pc:docMk/>
            <pc:sldMk cId="2750545361" sldId="258"/>
            <ac:picMk id="5" creationId="{76B607D8-35E5-5DFD-443B-76809AD9F53C}"/>
          </ac:picMkLst>
        </pc:picChg>
      </pc:sldChg>
      <pc:sldChg chg="modSp del mod">
        <pc:chgData name="Zita Draper" userId="b063123c-f51f-481b-b99c-f574606c9ace" providerId="ADAL" clId="{DBF4B932-5BF2-446F-8AE8-54BE8378C31A}" dt="2024-03-11T13:07:39.921" v="334" actId="47"/>
        <pc:sldMkLst>
          <pc:docMk/>
          <pc:sldMk cId="2236889568" sldId="259"/>
        </pc:sldMkLst>
        <pc:spChg chg="mod">
          <ac:chgData name="Zita Draper" userId="b063123c-f51f-481b-b99c-f574606c9ace" providerId="ADAL" clId="{DBF4B932-5BF2-446F-8AE8-54BE8378C31A}" dt="2024-03-11T13:00:19.202" v="308" actId="313"/>
          <ac:spMkLst>
            <pc:docMk/>
            <pc:sldMk cId="2236889568" sldId="259"/>
            <ac:spMk id="2" creationId="{754BAD57-B8B3-783D-596A-B6A8075E1BF5}"/>
          </ac:spMkLst>
        </pc:spChg>
        <pc:spChg chg="mod">
          <ac:chgData name="Zita Draper" userId="b063123c-f51f-481b-b99c-f574606c9ace" providerId="ADAL" clId="{DBF4B932-5BF2-446F-8AE8-54BE8378C31A}" dt="2024-03-11T13:07:32.057" v="331" actId="20577"/>
          <ac:spMkLst>
            <pc:docMk/>
            <pc:sldMk cId="2236889568" sldId="259"/>
            <ac:spMk id="3" creationId="{F0D44128-29AB-4E72-937D-8846039C237D}"/>
          </ac:spMkLst>
        </pc:spChg>
      </pc:sldChg>
      <pc:sldChg chg="addSp delSp modSp mod ord modClrScheme chgLayout">
        <pc:chgData name="Zita Draper" userId="b063123c-f51f-481b-b99c-f574606c9ace" providerId="ADAL" clId="{DBF4B932-5BF2-446F-8AE8-54BE8378C31A}" dt="2024-03-27T12:25:16.292" v="6491" actId="14100"/>
        <pc:sldMkLst>
          <pc:docMk/>
          <pc:sldMk cId="1909210171" sldId="260"/>
        </pc:sldMkLst>
        <pc:spChg chg="del mod ord">
          <ac:chgData name="Zita Draper" userId="b063123c-f51f-481b-b99c-f574606c9ace" providerId="ADAL" clId="{DBF4B932-5BF2-446F-8AE8-54BE8378C31A}" dt="2024-03-11T13:07:45.049" v="337" actId="700"/>
          <ac:spMkLst>
            <pc:docMk/>
            <pc:sldMk cId="1909210171" sldId="260"/>
            <ac:spMk id="2" creationId="{5A34C1D0-A5D9-B362-035E-F96F7558EA4C}"/>
          </ac:spMkLst>
        </pc:spChg>
        <pc:spChg chg="del mod ord">
          <ac:chgData name="Zita Draper" userId="b063123c-f51f-481b-b99c-f574606c9ace" providerId="ADAL" clId="{DBF4B932-5BF2-446F-8AE8-54BE8378C31A}" dt="2024-03-11T13:07:45.049" v="337" actId="700"/>
          <ac:spMkLst>
            <pc:docMk/>
            <pc:sldMk cId="1909210171" sldId="260"/>
            <ac:spMk id="3" creationId="{BD7170FB-5A9C-D317-798E-246EFE41D26B}"/>
          </ac:spMkLst>
        </pc:spChg>
        <pc:spChg chg="add mod ord">
          <ac:chgData name="Zita Draper" userId="b063123c-f51f-481b-b99c-f574606c9ace" providerId="ADAL" clId="{DBF4B932-5BF2-446F-8AE8-54BE8378C31A}" dt="2024-03-11T13:07:58.849" v="375" actId="114"/>
          <ac:spMkLst>
            <pc:docMk/>
            <pc:sldMk cId="1909210171" sldId="260"/>
            <ac:spMk id="4" creationId="{029995C9-1FA5-E1FC-8668-73CB8CD3D800}"/>
          </ac:spMkLst>
        </pc:spChg>
        <pc:spChg chg="add mod ord">
          <ac:chgData name="Zita Draper" userId="b063123c-f51f-481b-b99c-f574606c9ace" providerId="ADAL" clId="{DBF4B932-5BF2-446F-8AE8-54BE8378C31A}" dt="2024-03-11T13:07:45.049" v="337" actId="700"/>
          <ac:spMkLst>
            <pc:docMk/>
            <pc:sldMk cId="1909210171" sldId="260"/>
            <ac:spMk id="5" creationId="{3FECA3CA-ABEB-9A10-5D6F-0186404D7F1E}"/>
          </ac:spMkLst>
        </pc:spChg>
        <pc:picChg chg="mod">
          <ac:chgData name="Zita Draper" userId="b063123c-f51f-481b-b99c-f574606c9ace" providerId="ADAL" clId="{DBF4B932-5BF2-446F-8AE8-54BE8378C31A}" dt="2024-03-27T12:25:16.292" v="6491" actId="14100"/>
          <ac:picMkLst>
            <pc:docMk/>
            <pc:sldMk cId="1909210171" sldId="260"/>
            <ac:picMk id="2" creationId="{B8857A22-3F6B-05E3-5845-F75C6AAC9B0B}"/>
          </ac:picMkLst>
        </pc:picChg>
      </pc:sldChg>
      <pc:sldChg chg="addSp modSp mod">
        <pc:chgData name="Zita Draper" userId="b063123c-f51f-481b-b99c-f574606c9ace" providerId="ADAL" clId="{DBF4B932-5BF2-446F-8AE8-54BE8378C31A}" dt="2024-03-11T13:20:43.168" v="776" actId="1076"/>
        <pc:sldMkLst>
          <pc:docMk/>
          <pc:sldMk cId="2808058692" sldId="261"/>
        </pc:sldMkLst>
        <pc:spChg chg="mod">
          <ac:chgData name="Zita Draper" userId="b063123c-f51f-481b-b99c-f574606c9ace" providerId="ADAL" clId="{DBF4B932-5BF2-446F-8AE8-54BE8378C31A}" dt="2024-03-11T13:09:35.425" v="443" actId="115"/>
          <ac:spMkLst>
            <pc:docMk/>
            <pc:sldMk cId="2808058692" sldId="261"/>
            <ac:spMk id="2" creationId="{F935D453-1A1B-22C1-0B63-74D015ADDE4A}"/>
          </ac:spMkLst>
        </pc:spChg>
        <pc:spChg chg="mod">
          <ac:chgData name="Zita Draper" userId="b063123c-f51f-481b-b99c-f574606c9ace" providerId="ADAL" clId="{DBF4B932-5BF2-446F-8AE8-54BE8378C31A}" dt="2024-03-11T13:20:09.333" v="773" actId="20577"/>
          <ac:spMkLst>
            <pc:docMk/>
            <pc:sldMk cId="2808058692" sldId="261"/>
            <ac:spMk id="3" creationId="{7E50FF24-71E9-144D-EFAB-8E01F28B5CF8}"/>
          </ac:spMkLst>
        </pc:spChg>
        <pc:picChg chg="add mod">
          <ac:chgData name="Zita Draper" userId="b063123c-f51f-481b-b99c-f574606c9ace" providerId="ADAL" clId="{DBF4B932-5BF2-446F-8AE8-54BE8378C31A}" dt="2024-03-11T13:20:43.168" v="776" actId="1076"/>
          <ac:picMkLst>
            <pc:docMk/>
            <pc:sldMk cId="2808058692" sldId="261"/>
            <ac:picMk id="5" creationId="{93626087-5B69-9CD8-8B06-EBF278F0A7CD}"/>
          </ac:picMkLst>
        </pc:picChg>
      </pc:sldChg>
      <pc:sldChg chg="modSp mod">
        <pc:chgData name="Zita Draper" userId="b063123c-f51f-481b-b99c-f574606c9ace" providerId="ADAL" clId="{DBF4B932-5BF2-446F-8AE8-54BE8378C31A}" dt="2024-03-12T08:08:35.665" v="6185" actId="313"/>
        <pc:sldMkLst>
          <pc:docMk/>
          <pc:sldMk cId="3426401573" sldId="262"/>
        </pc:sldMkLst>
        <pc:spChg chg="mod">
          <ac:chgData name="Zita Draper" userId="b063123c-f51f-481b-b99c-f574606c9ace" providerId="ADAL" clId="{DBF4B932-5BF2-446F-8AE8-54BE8378C31A}" dt="2024-03-11T13:09:27.866" v="437" actId="115"/>
          <ac:spMkLst>
            <pc:docMk/>
            <pc:sldMk cId="3426401573" sldId="262"/>
            <ac:spMk id="2" creationId="{DE59D86E-E839-1C53-CAA9-04D2D9B83586}"/>
          </ac:spMkLst>
        </pc:spChg>
        <pc:spChg chg="mod">
          <ac:chgData name="Zita Draper" userId="b063123c-f51f-481b-b99c-f574606c9ace" providerId="ADAL" clId="{DBF4B932-5BF2-446F-8AE8-54BE8378C31A}" dt="2024-03-12T08:08:35.665" v="6185" actId="313"/>
          <ac:spMkLst>
            <pc:docMk/>
            <pc:sldMk cId="3426401573" sldId="262"/>
            <ac:spMk id="3" creationId="{D82A50A3-C327-140F-C0AC-156852314411}"/>
          </ac:spMkLst>
        </pc:spChg>
      </pc:sldChg>
      <pc:sldChg chg="del">
        <pc:chgData name="Zita Draper" userId="b063123c-f51f-481b-b99c-f574606c9ace" providerId="ADAL" clId="{DBF4B932-5BF2-446F-8AE8-54BE8378C31A}" dt="2024-03-11T13:10:18.084" v="447" actId="2696"/>
        <pc:sldMkLst>
          <pc:docMk/>
          <pc:sldMk cId="147448795" sldId="263"/>
        </pc:sldMkLst>
      </pc:sldChg>
      <pc:sldChg chg="addSp delSp modSp mod modClrScheme chgLayout">
        <pc:chgData name="Zita Draper" userId="b063123c-f51f-481b-b99c-f574606c9ace" providerId="ADAL" clId="{DBF4B932-5BF2-446F-8AE8-54BE8378C31A}" dt="2024-03-28T09:34:00.030" v="6508" actId="14100"/>
        <pc:sldMkLst>
          <pc:docMk/>
          <pc:sldMk cId="888347800" sldId="264"/>
        </pc:sldMkLst>
        <pc:spChg chg="del mod ord">
          <ac:chgData name="Zita Draper" userId="b063123c-f51f-481b-b99c-f574606c9ace" providerId="ADAL" clId="{DBF4B932-5BF2-446F-8AE8-54BE8378C31A}" dt="2024-03-11T13:10:26.237" v="448" actId="700"/>
          <ac:spMkLst>
            <pc:docMk/>
            <pc:sldMk cId="888347800" sldId="264"/>
            <ac:spMk id="2" creationId="{5EAE1B80-7C78-D098-89B5-D97224FE7A7E}"/>
          </ac:spMkLst>
        </pc:spChg>
        <pc:spChg chg="del mod ord">
          <ac:chgData name="Zita Draper" userId="b063123c-f51f-481b-b99c-f574606c9ace" providerId="ADAL" clId="{DBF4B932-5BF2-446F-8AE8-54BE8378C31A}" dt="2024-03-11T13:10:26.237" v="448" actId="700"/>
          <ac:spMkLst>
            <pc:docMk/>
            <pc:sldMk cId="888347800" sldId="264"/>
            <ac:spMk id="3" creationId="{A4741DD5-2B16-C7A5-B8A4-914ECEC353E3}"/>
          </ac:spMkLst>
        </pc:spChg>
        <pc:spChg chg="add del mod ord">
          <ac:chgData name="Zita Draper" userId="b063123c-f51f-481b-b99c-f574606c9ace" providerId="ADAL" clId="{DBF4B932-5BF2-446F-8AE8-54BE8378C31A}" dt="2024-03-11T13:10:34.557" v="451" actId="700"/>
          <ac:spMkLst>
            <pc:docMk/>
            <pc:sldMk cId="888347800" sldId="264"/>
            <ac:spMk id="4" creationId="{E4E30927-E34D-34B0-4D69-A4479639677E}"/>
          </ac:spMkLst>
        </pc:spChg>
        <pc:spChg chg="add del mod ord">
          <ac:chgData name="Zita Draper" userId="b063123c-f51f-481b-b99c-f574606c9ace" providerId="ADAL" clId="{DBF4B932-5BF2-446F-8AE8-54BE8378C31A}" dt="2024-03-11T13:10:34.557" v="451" actId="700"/>
          <ac:spMkLst>
            <pc:docMk/>
            <pc:sldMk cId="888347800" sldId="264"/>
            <ac:spMk id="5" creationId="{7FAC3430-5D43-1918-0AA1-133E8AF0C787}"/>
          </ac:spMkLst>
        </pc:spChg>
        <pc:spChg chg="add mod">
          <ac:chgData name="Zita Draper" userId="b063123c-f51f-481b-b99c-f574606c9ace" providerId="ADAL" clId="{DBF4B932-5BF2-446F-8AE8-54BE8378C31A}" dt="2024-03-11T13:13:26.137" v="531" actId="1076"/>
          <ac:spMkLst>
            <pc:docMk/>
            <pc:sldMk cId="888347800" sldId="264"/>
            <ac:spMk id="6" creationId="{E5C8C765-04A8-790E-EABB-C225FA434381}"/>
          </ac:spMkLst>
        </pc:spChg>
        <pc:spChg chg="add mod">
          <ac:chgData name="Zita Draper" userId="b063123c-f51f-481b-b99c-f574606c9ace" providerId="ADAL" clId="{DBF4B932-5BF2-446F-8AE8-54BE8378C31A}" dt="2024-03-11T13:13:20.039" v="530" actId="1076"/>
          <ac:spMkLst>
            <pc:docMk/>
            <pc:sldMk cId="888347800" sldId="264"/>
            <ac:spMk id="8" creationId="{208C969A-10EB-B08A-B282-8C843C6EF2B1}"/>
          </ac:spMkLst>
        </pc:spChg>
        <pc:picChg chg="mod">
          <ac:chgData name="Zita Draper" userId="b063123c-f51f-481b-b99c-f574606c9ace" providerId="ADAL" clId="{DBF4B932-5BF2-446F-8AE8-54BE8378C31A}" dt="2024-03-28T09:34:00.030" v="6508" actId="14100"/>
          <ac:picMkLst>
            <pc:docMk/>
            <pc:sldMk cId="888347800" sldId="264"/>
            <ac:picMk id="2" creationId="{F673EAE6-9417-580D-1FF9-7BC294E1AB2A}"/>
          </ac:picMkLst>
        </pc:picChg>
        <pc:picChg chg="add mod ord">
          <ac:chgData name="Zita Draper" userId="b063123c-f51f-481b-b99c-f574606c9ace" providerId="ADAL" clId="{DBF4B932-5BF2-446F-8AE8-54BE8378C31A}" dt="2024-03-11T13:12:04.336" v="518" actId="167"/>
          <ac:picMkLst>
            <pc:docMk/>
            <pc:sldMk cId="888347800" sldId="264"/>
            <ac:picMk id="9" creationId="{C88D6F5C-4007-1C3A-59B3-B73D6D6788BD}"/>
          </ac:picMkLst>
        </pc:picChg>
        <pc:picChg chg="add mod ord">
          <ac:chgData name="Zita Draper" userId="b063123c-f51f-481b-b99c-f574606c9ace" providerId="ADAL" clId="{DBF4B932-5BF2-446F-8AE8-54BE8378C31A}" dt="2024-03-11T13:13:10.377" v="529" actId="167"/>
          <ac:picMkLst>
            <pc:docMk/>
            <pc:sldMk cId="888347800" sldId="264"/>
            <ac:picMk id="11" creationId="{926E1F92-038D-8960-4E9C-5DDBEA41FB40}"/>
          </ac:picMkLst>
        </pc:picChg>
      </pc:sldChg>
      <pc:sldChg chg="modSp del mod">
        <pc:chgData name="Zita Draper" userId="b063123c-f51f-481b-b99c-f574606c9ace" providerId="ADAL" clId="{DBF4B932-5BF2-446F-8AE8-54BE8378C31A}" dt="2024-03-11T14:18:49.947" v="2417" actId="2696"/>
        <pc:sldMkLst>
          <pc:docMk/>
          <pc:sldMk cId="3986762524" sldId="265"/>
        </pc:sldMkLst>
        <pc:spChg chg="mod">
          <ac:chgData name="Zita Draper" userId="b063123c-f51f-481b-b99c-f574606c9ace" providerId="ADAL" clId="{DBF4B932-5BF2-446F-8AE8-54BE8378C31A}" dt="2024-03-11T13:13:44.747" v="547" actId="115"/>
          <ac:spMkLst>
            <pc:docMk/>
            <pc:sldMk cId="3986762524" sldId="265"/>
            <ac:spMk id="2" creationId="{E03B4024-0152-0ED5-A483-E4EF445009A1}"/>
          </ac:spMkLst>
        </pc:spChg>
        <pc:spChg chg="mod">
          <ac:chgData name="Zita Draper" userId="b063123c-f51f-481b-b99c-f574606c9ace" providerId="ADAL" clId="{DBF4B932-5BF2-446F-8AE8-54BE8378C31A}" dt="2024-03-11T14:18:47.874" v="2416" actId="20577"/>
          <ac:spMkLst>
            <pc:docMk/>
            <pc:sldMk cId="3986762524" sldId="265"/>
            <ac:spMk id="3" creationId="{4CE63C97-526A-B559-7A1A-B929F94BFBE8}"/>
          </ac:spMkLst>
        </pc:spChg>
      </pc:sldChg>
      <pc:sldChg chg="modSp mod ord">
        <pc:chgData name="Zita Draper" userId="b063123c-f51f-481b-b99c-f574606c9ace" providerId="ADAL" clId="{DBF4B932-5BF2-446F-8AE8-54BE8378C31A}" dt="2024-03-12T08:11:26.892" v="6483" actId="948"/>
        <pc:sldMkLst>
          <pc:docMk/>
          <pc:sldMk cId="3967421149" sldId="266"/>
        </pc:sldMkLst>
        <pc:spChg chg="mod">
          <ac:chgData name="Zita Draper" userId="b063123c-f51f-481b-b99c-f574606c9ace" providerId="ADAL" clId="{DBF4B932-5BF2-446F-8AE8-54BE8378C31A}" dt="2024-03-12T08:08:48.337" v="6202" actId="115"/>
          <ac:spMkLst>
            <pc:docMk/>
            <pc:sldMk cId="3967421149" sldId="266"/>
            <ac:spMk id="2" creationId="{E85D28E5-66D2-5360-CE8C-DE8EA353BE65}"/>
          </ac:spMkLst>
        </pc:spChg>
        <pc:spChg chg="mod">
          <ac:chgData name="Zita Draper" userId="b063123c-f51f-481b-b99c-f574606c9ace" providerId="ADAL" clId="{DBF4B932-5BF2-446F-8AE8-54BE8378C31A}" dt="2024-03-12T08:11:26.892" v="6483" actId="948"/>
          <ac:spMkLst>
            <pc:docMk/>
            <pc:sldMk cId="3967421149" sldId="266"/>
            <ac:spMk id="3" creationId="{D56516C0-A57D-AA65-7743-6A20C7780B05}"/>
          </ac:spMkLst>
        </pc:spChg>
      </pc:sldChg>
      <pc:sldChg chg="modSp mod ord">
        <pc:chgData name="Zita Draper" userId="b063123c-f51f-481b-b99c-f574606c9ace" providerId="ADAL" clId="{DBF4B932-5BF2-446F-8AE8-54BE8378C31A}" dt="2024-03-12T08:00:55.758" v="6018" actId="20577"/>
        <pc:sldMkLst>
          <pc:docMk/>
          <pc:sldMk cId="3642609093" sldId="267"/>
        </pc:sldMkLst>
        <pc:spChg chg="mod">
          <ac:chgData name="Zita Draper" userId="b063123c-f51f-481b-b99c-f574606c9ace" providerId="ADAL" clId="{DBF4B932-5BF2-446F-8AE8-54BE8378C31A}" dt="2024-03-11T13:21:30.494" v="818" actId="403"/>
          <ac:spMkLst>
            <pc:docMk/>
            <pc:sldMk cId="3642609093" sldId="267"/>
            <ac:spMk id="2" creationId="{F0F4342F-7361-B6CC-0EF9-E4429EF23113}"/>
          </ac:spMkLst>
        </pc:spChg>
        <pc:spChg chg="mod">
          <ac:chgData name="Zita Draper" userId="b063123c-f51f-481b-b99c-f574606c9ace" providerId="ADAL" clId="{DBF4B932-5BF2-446F-8AE8-54BE8378C31A}" dt="2024-03-12T08:00:55.758" v="6018" actId="20577"/>
          <ac:spMkLst>
            <pc:docMk/>
            <pc:sldMk cId="3642609093" sldId="267"/>
            <ac:spMk id="3" creationId="{CAFE1AAD-BB84-B4BB-6CD3-6FF4A2D27B91}"/>
          </ac:spMkLst>
        </pc:spChg>
      </pc:sldChg>
      <pc:sldChg chg="modSp mod ord">
        <pc:chgData name="Zita Draper" userId="b063123c-f51f-481b-b99c-f574606c9ace" providerId="ADAL" clId="{DBF4B932-5BF2-446F-8AE8-54BE8378C31A}" dt="2024-03-28T10:18:07.411" v="6551" actId="14100"/>
        <pc:sldMkLst>
          <pc:docMk/>
          <pc:sldMk cId="3022080129" sldId="268"/>
        </pc:sldMkLst>
        <pc:spChg chg="mod">
          <ac:chgData name="Zita Draper" userId="b063123c-f51f-481b-b99c-f574606c9ace" providerId="ADAL" clId="{DBF4B932-5BF2-446F-8AE8-54BE8378C31A}" dt="2024-03-11T13:25:11.673" v="907" actId="115"/>
          <ac:spMkLst>
            <pc:docMk/>
            <pc:sldMk cId="3022080129" sldId="268"/>
            <ac:spMk id="2" creationId="{9833610A-40E7-0263-B831-FBF93C775C6A}"/>
          </ac:spMkLst>
        </pc:spChg>
        <pc:spChg chg="mod">
          <ac:chgData name="Zita Draper" userId="b063123c-f51f-481b-b99c-f574606c9ace" providerId="ADAL" clId="{DBF4B932-5BF2-446F-8AE8-54BE8378C31A}" dt="2024-03-11T14:39:25.709" v="2657" actId="20577"/>
          <ac:spMkLst>
            <pc:docMk/>
            <pc:sldMk cId="3022080129" sldId="268"/>
            <ac:spMk id="3" creationId="{7A38E208-1F64-7B41-6A22-B3D435B0429C}"/>
          </ac:spMkLst>
        </pc:spChg>
        <pc:picChg chg="mod">
          <ac:chgData name="Zita Draper" userId="b063123c-f51f-481b-b99c-f574606c9ace" providerId="ADAL" clId="{DBF4B932-5BF2-446F-8AE8-54BE8378C31A}" dt="2024-03-28T10:18:07.411" v="6551" actId="14100"/>
          <ac:picMkLst>
            <pc:docMk/>
            <pc:sldMk cId="3022080129" sldId="268"/>
            <ac:picMk id="4" creationId="{A422267F-6C0F-4791-DC12-113563463373}"/>
          </ac:picMkLst>
        </pc:picChg>
      </pc:sldChg>
      <pc:sldChg chg="addSp delSp modSp mod ord">
        <pc:chgData name="Zita Draper" userId="b063123c-f51f-481b-b99c-f574606c9ace" providerId="ADAL" clId="{DBF4B932-5BF2-446F-8AE8-54BE8378C31A}" dt="2024-03-27T12:40:13.501" v="6506" actId="1076"/>
        <pc:sldMkLst>
          <pc:docMk/>
          <pc:sldMk cId="1799150528" sldId="269"/>
        </pc:sldMkLst>
        <pc:spChg chg="mod">
          <ac:chgData name="Zita Draper" userId="b063123c-f51f-481b-b99c-f574606c9ace" providerId="ADAL" clId="{DBF4B932-5BF2-446F-8AE8-54BE8378C31A}" dt="2024-03-11T13:42:27.676" v="1317" actId="115"/>
          <ac:spMkLst>
            <pc:docMk/>
            <pc:sldMk cId="1799150528" sldId="269"/>
            <ac:spMk id="2" creationId="{95E5C200-8990-AA25-9D1C-262494315630}"/>
          </ac:spMkLst>
        </pc:spChg>
        <pc:spChg chg="mod">
          <ac:chgData name="Zita Draper" userId="b063123c-f51f-481b-b99c-f574606c9ace" providerId="ADAL" clId="{DBF4B932-5BF2-446F-8AE8-54BE8378C31A}" dt="2024-03-11T14:02:14.668" v="1603" actId="20577"/>
          <ac:spMkLst>
            <pc:docMk/>
            <pc:sldMk cId="1799150528" sldId="269"/>
            <ac:spMk id="3" creationId="{2E492EE4-EBA3-148B-9644-75090AD689F3}"/>
          </ac:spMkLst>
        </pc:spChg>
        <pc:picChg chg="mod">
          <ac:chgData name="Zita Draper" userId="b063123c-f51f-481b-b99c-f574606c9ace" providerId="ADAL" clId="{DBF4B932-5BF2-446F-8AE8-54BE8378C31A}" dt="2024-03-27T12:39:04.758" v="6503" actId="14100"/>
          <ac:picMkLst>
            <pc:docMk/>
            <pc:sldMk cId="1799150528" sldId="269"/>
            <ac:picMk id="4" creationId="{492247FF-205F-2A46-715B-0DAD64A9030C}"/>
          </ac:picMkLst>
        </pc:picChg>
        <pc:picChg chg="mod">
          <ac:chgData name="Zita Draper" userId="b063123c-f51f-481b-b99c-f574606c9ace" providerId="ADAL" clId="{DBF4B932-5BF2-446F-8AE8-54BE8378C31A}" dt="2024-03-27T12:40:13.501" v="6506" actId="1076"/>
          <ac:picMkLst>
            <pc:docMk/>
            <pc:sldMk cId="1799150528" sldId="269"/>
            <ac:picMk id="5" creationId="{01F5F4E7-AE68-EAF8-B627-248C71BE90B0}"/>
          </ac:picMkLst>
        </pc:picChg>
        <pc:picChg chg="add del mod">
          <ac:chgData name="Zita Draper" userId="b063123c-f51f-481b-b99c-f574606c9ace" providerId="ADAL" clId="{DBF4B932-5BF2-446F-8AE8-54BE8378C31A}" dt="2024-03-11T15:26:11.879" v="5244" actId="478"/>
          <ac:picMkLst>
            <pc:docMk/>
            <pc:sldMk cId="1799150528" sldId="269"/>
            <ac:picMk id="5" creationId="{CDDC86AF-6734-120C-D415-A8B2C01198DC}"/>
          </ac:picMkLst>
        </pc:picChg>
      </pc:sldChg>
      <pc:sldChg chg="delSp modSp mod ord delAnim">
        <pc:chgData name="Zita Draper" userId="b063123c-f51f-481b-b99c-f574606c9ace" providerId="ADAL" clId="{DBF4B932-5BF2-446F-8AE8-54BE8378C31A}" dt="2024-03-28T10:04:16.531" v="6540" actId="1076"/>
        <pc:sldMkLst>
          <pc:docMk/>
          <pc:sldMk cId="3432390689" sldId="270"/>
        </pc:sldMkLst>
        <pc:spChg chg="mod">
          <ac:chgData name="Zita Draper" userId="b063123c-f51f-481b-b99c-f574606c9ace" providerId="ADAL" clId="{DBF4B932-5BF2-446F-8AE8-54BE8378C31A}" dt="2024-03-28T09:35:29.554" v="6513" actId="20577"/>
          <ac:spMkLst>
            <pc:docMk/>
            <pc:sldMk cId="3432390689" sldId="270"/>
            <ac:spMk id="2" creationId="{22847F48-1DD2-2A84-C7D7-5675B19E4AFE}"/>
          </ac:spMkLst>
        </pc:spChg>
        <pc:spChg chg="mod">
          <ac:chgData name="Zita Draper" userId="b063123c-f51f-481b-b99c-f574606c9ace" providerId="ADAL" clId="{DBF4B932-5BF2-446F-8AE8-54BE8378C31A}" dt="2024-03-28T10:01:56.855" v="6536" actId="20577"/>
          <ac:spMkLst>
            <pc:docMk/>
            <pc:sldMk cId="3432390689" sldId="270"/>
            <ac:spMk id="3" creationId="{92B49E75-5867-962B-5F1F-310D8621CAE6}"/>
          </ac:spMkLst>
        </pc:spChg>
        <pc:picChg chg="mod">
          <ac:chgData name="Zita Draper" userId="b063123c-f51f-481b-b99c-f574606c9ace" providerId="ADAL" clId="{DBF4B932-5BF2-446F-8AE8-54BE8378C31A}" dt="2024-03-28T09:54:08.216" v="6514" actId="1076"/>
          <ac:picMkLst>
            <pc:docMk/>
            <pc:sldMk cId="3432390689" sldId="270"/>
            <ac:picMk id="4" creationId="{B71DB7F2-1629-9C8D-85D4-D01A0AF99D1E}"/>
          </ac:picMkLst>
        </pc:picChg>
        <pc:picChg chg="mod">
          <ac:chgData name="Zita Draper" userId="b063123c-f51f-481b-b99c-f574606c9ace" providerId="ADAL" clId="{DBF4B932-5BF2-446F-8AE8-54BE8378C31A}" dt="2024-03-28T09:56:20.306" v="6516" actId="1076"/>
          <ac:picMkLst>
            <pc:docMk/>
            <pc:sldMk cId="3432390689" sldId="270"/>
            <ac:picMk id="5" creationId="{3AA8009C-CBDC-06A5-4586-C0961D5DB7A7}"/>
          </ac:picMkLst>
        </pc:picChg>
        <pc:picChg chg="mod">
          <ac:chgData name="Zita Draper" userId="b063123c-f51f-481b-b99c-f574606c9ace" providerId="ADAL" clId="{DBF4B932-5BF2-446F-8AE8-54BE8378C31A}" dt="2024-03-28T10:02:01.611" v="6537" actId="1076"/>
          <ac:picMkLst>
            <pc:docMk/>
            <pc:sldMk cId="3432390689" sldId="270"/>
            <ac:picMk id="6" creationId="{FA0D814E-E065-0467-1D32-01A4FCA1F8D5}"/>
          </ac:picMkLst>
        </pc:picChg>
        <pc:picChg chg="del mod">
          <ac:chgData name="Zita Draper" userId="b063123c-f51f-481b-b99c-f574606c9ace" providerId="ADAL" clId="{DBF4B932-5BF2-446F-8AE8-54BE8378C31A}" dt="2024-03-28T10:03:38.638" v="6539" actId="478"/>
          <ac:picMkLst>
            <pc:docMk/>
            <pc:sldMk cId="3432390689" sldId="270"/>
            <ac:picMk id="7" creationId="{9D4AF25E-A7D3-086C-C89C-FC716BE27615}"/>
          </ac:picMkLst>
        </pc:picChg>
        <pc:picChg chg="mod">
          <ac:chgData name="Zita Draper" userId="b063123c-f51f-481b-b99c-f574606c9ace" providerId="ADAL" clId="{DBF4B932-5BF2-446F-8AE8-54BE8378C31A}" dt="2024-03-28T10:04:16.531" v="6540" actId="1076"/>
          <ac:picMkLst>
            <pc:docMk/>
            <pc:sldMk cId="3432390689" sldId="270"/>
            <ac:picMk id="8" creationId="{803077BF-3832-4982-F15A-4680BC094902}"/>
          </ac:picMkLst>
        </pc:picChg>
      </pc:sldChg>
      <pc:sldChg chg="modSp mod ord">
        <pc:chgData name="Zita Draper" userId="b063123c-f51f-481b-b99c-f574606c9ace" providerId="ADAL" clId="{DBF4B932-5BF2-446F-8AE8-54BE8378C31A}" dt="2024-03-28T10:10:34.662" v="6545" actId="14100"/>
        <pc:sldMkLst>
          <pc:docMk/>
          <pc:sldMk cId="727383607" sldId="271"/>
        </pc:sldMkLst>
        <pc:spChg chg="mod">
          <ac:chgData name="Zita Draper" userId="b063123c-f51f-481b-b99c-f574606c9ace" providerId="ADAL" clId="{DBF4B932-5BF2-446F-8AE8-54BE8378C31A}" dt="2024-03-11T14:13:12.546" v="1872" actId="115"/>
          <ac:spMkLst>
            <pc:docMk/>
            <pc:sldMk cId="727383607" sldId="271"/>
            <ac:spMk id="2" creationId="{0FB6C217-E1AC-0A6A-0162-62FE8E3395BD}"/>
          </ac:spMkLst>
        </pc:spChg>
        <pc:spChg chg="mod">
          <ac:chgData name="Zita Draper" userId="b063123c-f51f-481b-b99c-f574606c9ace" providerId="ADAL" clId="{DBF4B932-5BF2-446F-8AE8-54BE8378C31A}" dt="2024-03-11T14:16:16.965" v="2275" actId="20577"/>
          <ac:spMkLst>
            <pc:docMk/>
            <pc:sldMk cId="727383607" sldId="271"/>
            <ac:spMk id="3" creationId="{B243BBAC-A07C-61F7-3F67-2EFE9FAF6F58}"/>
          </ac:spMkLst>
        </pc:spChg>
        <pc:picChg chg="mod">
          <ac:chgData name="Zita Draper" userId="b063123c-f51f-481b-b99c-f574606c9ace" providerId="ADAL" clId="{DBF4B932-5BF2-446F-8AE8-54BE8378C31A}" dt="2024-03-28T10:09:28.618" v="6543" actId="14100"/>
          <ac:picMkLst>
            <pc:docMk/>
            <pc:sldMk cId="727383607" sldId="271"/>
            <ac:picMk id="4" creationId="{BDFC720A-5935-1FFE-8557-72AA8E4364E5}"/>
          </ac:picMkLst>
        </pc:picChg>
        <pc:picChg chg="mod">
          <ac:chgData name="Zita Draper" userId="b063123c-f51f-481b-b99c-f574606c9ace" providerId="ADAL" clId="{DBF4B932-5BF2-446F-8AE8-54BE8378C31A}" dt="2024-03-28T10:10:34.662" v="6545" actId="14100"/>
          <ac:picMkLst>
            <pc:docMk/>
            <pc:sldMk cId="727383607" sldId="271"/>
            <ac:picMk id="5" creationId="{839A816C-40AD-2276-6998-2794EC255C7A}"/>
          </ac:picMkLst>
        </pc:picChg>
      </pc:sldChg>
      <pc:sldChg chg="modSp mod ord modClrScheme chgLayout">
        <pc:chgData name="Zita Draper" userId="b063123c-f51f-481b-b99c-f574606c9ace" providerId="ADAL" clId="{DBF4B932-5BF2-446F-8AE8-54BE8378C31A}" dt="2024-03-28T10:11:26.970" v="6547" actId="14100"/>
        <pc:sldMkLst>
          <pc:docMk/>
          <pc:sldMk cId="493325796" sldId="272"/>
        </pc:sldMkLst>
        <pc:spChg chg="mod ord">
          <ac:chgData name="Zita Draper" userId="b063123c-f51f-481b-b99c-f574606c9ace" providerId="ADAL" clId="{DBF4B932-5BF2-446F-8AE8-54BE8378C31A}" dt="2024-03-11T14:18:21.205" v="2409" actId="700"/>
          <ac:spMkLst>
            <pc:docMk/>
            <pc:sldMk cId="493325796" sldId="272"/>
            <ac:spMk id="2" creationId="{902B728E-F89F-7679-0DFE-4ABDAF3EEFD6}"/>
          </ac:spMkLst>
        </pc:spChg>
        <pc:spChg chg="mod ord">
          <ac:chgData name="Zita Draper" userId="b063123c-f51f-481b-b99c-f574606c9ace" providerId="ADAL" clId="{DBF4B932-5BF2-446F-8AE8-54BE8378C31A}" dt="2024-03-11T14:18:21.205" v="2409" actId="700"/>
          <ac:spMkLst>
            <pc:docMk/>
            <pc:sldMk cId="493325796" sldId="272"/>
            <ac:spMk id="3" creationId="{EB95FBA3-4640-6FE1-AFDD-197B633D07A9}"/>
          </ac:spMkLst>
        </pc:spChg>
        <pc:picChg chg="mod">
          <ac:chgData name="Zita Draper" userId="b063123c-f51f-481b-b99c-f574606c9ace" providerId="ADAL" clId="{DBF4B932-5BF2-446F-8AE8-54BE8378C31A}" dt="2024-03-28T10:11:26.970" v="6547" actId="14100"/>
          <ac:picMkLst>
            <pc:docMk/>
            <pc:sldMk cId="493325796" sldId="272"/>
            <ac:picMk id="4" creationId="{3A2B85B4-5891-595A-E086-C0DE655EA7C8}"/>
          </ac:picMkLst>
        </pc:picChg>
      </pc:sldChg>
      <pc:sldChg chg="modSp mod modNotesTx">
        <pc:chgData name="Zita Draper" userId="b063123c-f51f-481b-b99c-f574606c9ace" providerId="ADAL" clId="{DBF4B932-5BF2-446F-8AE8-54BE8378C31A}" dt="2024-03-28T10:51:28.076" v="6586" actId="1076"/>
        <pc:sldMkLst>
          <pc:docMk/>
          <pc:sldMk cId="1923176639" sldId="273"/>
        </pc:sldMkLst>
        <pc:spChg chg="mod">
          <ac:chgData name="Zita Draper" userId="b063123c-f51f-481b-b99c-f574606c9ace" providerId="ADAL" clId="{DBF4B932-5BF2-446F-8AE8-54BE8378C31A}" dt="2024-03-11T14:39:43.785" v="2692" actId="115"/>
          <ac:spMkLst>
            <pc:docMk/>
            <pc:sldMk cId="1923176639" sldId="273"/>
            <ac:spMk id="2" creationId="{3BEDEA6F-44F0-155B-9C47-26F87FA2377C}"/>
          </ac:spMkLst>
        </pc:spChg>
        <pc:spChg chg="mod">
          <ac:chgData name="Zita Draper" userId="b063123c-f51f-481b-b99c-f574606c9ace" providerId="ADAL" clId="{DBF4B932-5BF2-446F-8AE8-54BE8378C31A}" dt="2024-03-11T14:41:07.087" v="2952" actId="33524"/>
          <ac:spMkLst>
            <pc:docMk/>
            <pc:sldMk cId="1923176639" sldId="273"/>
            <ac:spMk id="3" creationId="{888C560C-753E-BBB7-C22E-63E73E33FEED}"/>
          </ac:spMkLst>
        </pc:spChg>
        <pc:picChg chg="mod">
          <ac:chgData name="Zita Draper" userId="b063123c-f51f-481b-b99c-f574606c9ace" providerId="ADAL" clId="{DBF4B932-5BF2-446F-8AE8-54BE8378C31A}" dt="2024-03-28T10:20:15.512" v="6553" actId="14100"/>
          <ac:picMkLst>
            <pc:docMk/>
            <pc:sldMk cId="1923176639" sldId="273"/>
            <ac:picMk id="4" creationId="{2028FF25-A845-9649-1F2F-CF2779AD9A56}"/>
          </ac:picMkLst>
        </pc:picChg>
        <pc:picChg chg="mod">
          <ac:chgData name="Zita Draper" userId="b063123c-f51f-481b-b99c-f574606c9ace" providerId="ADAL" clId="{DBF4B932-5BF2-446F-8AE8-54BE8378C31A}" dt="2024-03-28T10:51:28.076" v="6586" actId="1076"/>
          <ac:picMkLst>
            <pc:docMk/>
            <pc:sldMk cId="1923176639" sldId="273"/>
            <ac:picMk id="5" creationId="{119D3EF3-F2EA-A19A-333E-423576622FE2}"/>
          </ac:picMkLst>
        </pc:picChg>
      </pc:sldChg>
      <pc:sldChg chg="addSp delSp modSp mod ord delAnim">
        <pc:chgData name="Zita Draper" userId="b063123c-f51f-481b-b99c-f574606c9ace" providerId="ADAL" clId="{DBF4B932-5BF2-446F-8AE8-54BE8378C31A}" dt="2024-03-28T10:55:10.313" v="6591" actId="1076"/>
        <pc:sldMkLst>
          <pc:docMk/>
          <pc:sldMk cId="1646103198" sldId="274"/>
        </pc:sldMkLst>
        <pc:spChg chg="mod">
          <ac:chgData name="Zita Draper" userId="b063123c-f51f-481b-b99c-f574606c9ace" providerId="ADAL" clId="{DBF4B932-5BF2-446F-8AE8-54BE8378C31A}" dt="2024-03-11T15:30:27.064" v="5276" actId="1076"/>
          <ac:spMkLst>
            <pc:docMk/>
            <pc:sldMk cId="1646103198" sldId="274"/>
            <ac:spMk id="2" creationId="{8DED7A6E-8287-A0DC-FE6C-60AD8511D23B}"/>
          </ac:spMkLst>
        </pc:spChg>
        <pc:spChg chg="mod">
          <ac:chgData name="Zita Draper" userId="b063123c-f51f-481b-b99c-f574606c9ace" providerId="ADAL" clId="{DBF4B932-5BF2-446F-8AE8-54BE8378C31A}" dt="2024-03-28T10:52:21.961" v="6589" actId="20577"/>
          <ac:spMkLst>
            <pc:docMk/>
            <pc:sldMk cId="1646103198" sldId="274"/>
            <ac:spMk id="3" creationId="{D1390FFC-7D2B-8B08-0353-988C4A4D8F05}"/>
          </ac:spMkLst>
        </pc:spChg>
        <pc:picChg chg="del mod">
          <ac:chgData name="Zita Draper" userId="b063123c-f51f-481b-b99c-f574606c9ace" providerId="ADAL" clId="{DBF4B932-5BF2-446F-8AE8-54BE8378C31A}" dt="2024-03-28T10:51:42.251" v="6587" actId="478"/>
          <ac:picMkLst>
            <pc:docMk/>
            <pc:sldMk cId="1646103198" sldId="274"/>
            <ac:picMk id="4" creationId="{86D6F202-F33A-8F46-4599-62123A1D5BD3}"/>
          </ac:picMkLst>
        </pc:picChg>
        <pc:picChg chg="add mod ord">
          <ac:chgData name="Zita Draper" userId="b063123c-f51f-481b-b99c-f574606c9ace" providerId="ADAL" clId="{DBF4B932-5BF2-446F-8AE8-54BE8378C31A}" dt="2024-03-11T15:30:00.164" v="5271" actId="14100"/>
          <ac:picMkLst>
            <pc:docMk/>
            <pc:sldMk cId="1646103198" sldId="274"/>
            <ac:picMk id="5" creationId="{CDA5F4C8-3D56-C6C0-9DA9-21339CA783A4}"/>
          </ac:picMkLst>
        </pc:picChg>
        <pc:picChg chg="del">
          <ac:chgData name="Zita Draper" userId="b063123c-f51f-481b-b99c-f574606c9ace" providerId="ADAL" clId="{DBF4B932-5BF2-446F-8AE8-54BE8378C31A}" dt="2024-03-28T10:52:18.436" v="6588" actId="478"/>
          <ac:picMkLst>
            <pc:docMk/>
            <pc:sldMk cId="1646103198" sldId="274"/>
            <ac:picMk id="6" creationId="{6103EC3D-1952-8328-E5B9-500158FFDCBE}"/>
          </ac:picMkLst>
        </pc:picChg>
        <pc:picChg chg="del">
          <ac:chgData name="Zita Draper" userId="b063123c-f51f-481b-b99c-f574606c9ace" providerId="ADAL" clId="{DBF4B932-5BF2-446F-8AE8-54BE8378C31A}" dt="2024-03-28T10:54:31.930" v="6590" actId="478"/>
          <ac:picMkLst>
            <pc:docMk/>
            <pc:sldMk cId="1646103198" sldId="274"/>
            <ac:picMk id="7" creationId="{C7C45488-F2B1-ED18-94F3-C74C72442EF1}"/>
          </ac:picMkLst>
        </pc:picChg>
        <pc:picChg chg="mod">
          <ac:chgData name="Zita Draper" userId="b063123c-f51f-481b-b99c-f574606c9ace" providerId="ADAL" clId="{DBF4B932-5BF2-446F-8AE8-54BE8378C31A}" dt="2024-03-28T10:55:10.313" v="6591" actId="1076"/>
          <ac:picMkLst>
            <pc:docMk/>
            <pc:sldMk cId="1646103198" sldId="274"/>
            <ac:picMk id="8" creationId="{1E92640A-1B3D-3350-061E-2559DFF55514}"/>
          </ac:picMkLst>
        </pc:picChg>
      </pc:sldChg>
      <pc:sldChg chg="modSp mod modNotesTx">
        <pc:chgData name="Zita Draper" userId="b063123c-f51f-481b-b99c-f574606c9ace" providerId="ADAL" clId="{DBF4B932-5BF2-446F-8AE8-54BE8378C31A}" dt="2024-03-28T10:22:46.564" v="6555" actId="14100"/>
        <pc:sldMkLst>
          <pc:docMk/>
          <pc:sldMk cId="3110245143" sldId="275"/>
        </pc:sldMkLst>
        <pc:spChg chg="mod">
          <ac:chgData name="Zita Draper" userId="b063123c-f51f-481b-b99c-f574606c9ace" providerId="ADAL" clId="{DBF4B932-5BF2-446F-8AE8-54BE8378C31A}" dt="2024-03-11T14:41:33.181" v="2966" actId="115"/>
          <ac:spMkLst>
            <pc:docMk/>
            <pc:sldMk cId="3110245143" sldId="275"/>
            <ac:spMk id="2" creationId="{80514039-911C-8C3F-8A74-81C0EFA8103B}"/>
          </ac:spMkLst>
        </pc:spChg>
        <pc:spChg chg="mod">
          <ac:chgData name="Zita Draper" userId="b063123c-f51f-481b-b99c-f574606c9ace" providerId="ADAL" clId="{DBF4B932-5BF2-446F-8AE8-54BE8378C31A}" dt="2024-03-11T14:44:27.047" v="3285" actId="20577"/>
          <ac:spMkLst>
            <pc:docMk/>
            <pc:sldMk cId="3110245143" sldId="275"/>
            <ac:spMk id="3" creationId="{FCCF82CC-6B21-3C2A-5E4C-8F362F4ADD9C}"/>
          </ac:spMkLst>
        </pc:spChg>
        <pc:picChg chg="mod">
          <ac:chgData name="Zita Draper" userId="b063123c-f51f-481b-b99c-f574606c9ace" providerId="ADAL" clId="{DBF4B932-5BF2-446F-8AE8-54BE8378C31A}" dt="2024-03-28T10:22:46.564" v="6555" actId="14100"/>
          <ac:picMkLst>
            <pc:docMk/>
            <pc:sldMk cId="3110245143" sldId="275"/>
            <ac:picMk id="4" creationId="{735A5DC3-2D64-9824-B5E3-F21717F11CE6}"/>
          </ac:picMkLst>
        </pc:picChg>
      </pc:sldChg>
      <pc:sldChg chg="addSp delSp modSp mod modClrScheme chgLayout">
        <pc:chgData name="Zita Draper" userId="b063123c-f51f-481b-b99c-f574606c9ace" providerId="ADAL" clId="{DBF4B932-5BF2-446F-8AE8-54BE8378C31A}" dt="2024-03-28T10:12:42.636" v="6549" actId="14100"/>
        <pc:sldMkLst>
          <pc:docMk/>
          <pc:sldMk cId="1272282979" sldId="276"/>
        </pc:sldMkLst>
        <pc:spChg chg="del mod ord">
          <ac:chgData name="Zita Draper" userId="b063123c-f51f-481b-b99c-f574606c9ace" providerId="ADAL" clId="{DBF4B932-5BF2-446F-8AE8-54BE8378C31A}" dt="2024-03-11T14:45:30.694" v="3381" actId="700"/>
          <ac:spMkLst>
            <pc:docMk/>
            <pc:sldMk cId="1272282979" sldId="276"/>
            <ac:spMk id="2" creationId="{B6ECC351-7F7B-3D55-7E8C-CA0612FCCE30}"/>
          </ac:spMkLst>
        </pc:spChg>
        <pc:spChg chg="del mod ord">
          <ac:chgData name="Zita Draper" userId="b063123c-f51f-481b-b99c-f574606c9ace" providerId="ADAL" clId="{DBF4B932-5BF2-446F-8AE8-54BE8378C31A}" dt="2024-03-11T14:45:30.694" v="3381" actId="700"/>
          <ac:spMkLst>
            <pc:docMk/>
            <pc:sldMk cId="1272282979" sldId="276"/>
            <ac:spMk id="3" creationId="{652235A2-4D2F-737E-6578-1AB6BD787FBB}"/>
          </ac:spMkLst>
        </pc:spChg>
        <pc:spChg chg="add mod ord">
          <ac:chgData name="Zita Draper" userId="b063123c-f51f-481b-b99c-f574606c9ace" providerId="ADAL" clId="{DBF4B932-5BF2-446F-8AE8-54BE8378C31A}" dt="2024-03-11T14:45:41.378" v="3401" actId="115"/>
          <ac:spMkLst>
            <pc:docMk/>
            <pc:sldMk cId="1272282979" sldId="276"/>
            <ac:spMk id="4" creationId="{AFBD21AB-0245-F381-5134-F8ED49E6EA57}"/>
          </ac:spMkLst>
        </pc:spChg>
        <pc:spChg chg="add mod ord">
          <ac:chgData name="Zita Draper" userId="b063123c-f51f-481b-b99c-f574606c9ace" providerId="ADAL" clId="{DBF4B932-5BF2-446F-8AE8-54BE8378C31A}" dt="2024-03-11T14:45:47.611" v="3415" actId="20577"/>
          <ac:spMkLst>
            <pc:docMk/>
            <pc:sldMk cId="1272282979" sldId="276"/>
            <ac:spMk id="5" creationId="{0B0BE9AC-4556-45DC-0213-F2C45E3D7B45}"/>
          </ac:spMkLst>
        </pc:spChg>
        <pc:picChg chg="mod">
          <ac:chgData name="Zita Draper" userId="b063123c-f51f-481b-b99c-f574606c9ace" providerId="ADAL" clId="{DBF4B932-5BF2-446F-8AE8-54BE8378C31A}" dt="2024-03-28T10:12:42.636" v="6549" actId="14100"/>
          <ac:picMkLst>
            <pc:docMk/>
            <pc:sldMk cId="1272282979" sldId="276"/>
            <ac:picMk id="2" creationId="{613AFFA2-4DFC-68C2-C6A6-E51E1B026267}"/>
          </ac:picMkLst>
        </pc:picChg>
      </pc:sldChg>
      <pc:sldChg chg="delSp modSp mod delAnim">
        <pc:chgData name="Zita Draper" userId="b063123c-f51f-481b-b99c-f574606c9ace" providerId="ADAL" clId="{DBF4B932-5BF2-446F-8AE8-54BE8378C31A}" dt="2024-03-28T10:30:32.144" v="6558" actId="14100"/>
        <pc:sldMkLst>
          <pc:docMk/>
          <pc:sldMk cId="582684066" sldId="277"/>
        </pc:sldMkLst>
        <pc:spChg chg="mod">
          <ac:chgData name="Zita Draper" userId="b063123c-f51f-481b-b99c-f574606c9ace" providerId="ADAL" clId="{DBF4B932-5BF2-446F-8AE8-54BE8378C31A}" dt="2024-03-11T14:46:21.842" v="3466" actId="115"/>
          <ac:spMkLst>
            <pc:docMk/>
            <pc:sldMk cId="582684066" sldId="277"/>
            <ac:spMk id="2" creationId="{8180FB87-41FC-A4FF-9793-2D9373D9F050}"/>
          </ac:spMkLst>
        </pc:spChg>
        <pc:spChg chg="mod">
          <ac:chgData name="Zita Draper" userId="b063123c-f51f-481b-b99c-f574606c9ace" providerId="ADAL" clId="{DBF4B932-5BF2-446F-8AE8-54BE8378C31A}" dt="2024-03-11T15:13:32.115" v="4045" actId="20577"/>
          <ac:spMkLst>
            <pc:docMk/>
            <pc:sldMk cId="582684066" sldId="277"/>
            <ac:spMk id="3" creationId="{CDDD02E4-9847-FCD8-937D-B7140CD8D500}"/>
          </ac:spMkLst>
        </pc:spChg>
        <pc:picChg chg="del">
          <ac:chgData name="Zita Draper" userId="b063123c-f51f-481b-b99c-f574606c9ace" providerId="ADAL" clId="{DBF4B932-5BF2-446F-8AE8-54BE8378C31A}" dt="2024-03-28T10:28:22.763" v="6556" actId="478"/>
          <ac:picMkLst>
            <pc:docMk/>
            <pc:sldMk cId="582684066" sldId="277"/>
            <ac:picMk id="4" creationId="{2A9981A7-68EE-E6F4-3DD6-6B79E51EE42E}"/>
          </ac:picMkLst>
        </pc:picChg>
        <pc:picChg chg="mod">
          <ac:chgData name="Zita Draper" userId="b063123c-f51f-481b-b99c-f574606c9ace" providerId="ADAL" clId="{DBF4B932-5BF2-446F-8AE8-54BE8378C31A}" dt="2024-03-28T10:30:32.144" v="6558" actId="14100"/>
          <ac:picMkLst>
            <pc:docMk/>
            <pc:sldMk cId="582684066" sldId="277"/>
            <ac:picMk id="5" creationId="{61E1EC16-AFC5-E10F-03FC-6913C781788D}"/>
          </ac:picMkLst>
        </pc:picChg>
      </pc:sldChg>
      <pc:sldChg chg="modSp mod">
        <pc:chgData name="Zita Draper" userId="b063123c-f51f-481b-b99c-f574606c9ace" providerId="ADAL" clId="{DBF4B932-5BF2-446F-8AE8-54BE8378C31A}" dt="2024-03-28T10:31:31.169" v="6560" actId="14100"/>
        <pc:sldMkLst>
          <pc:docMk/>
          <pc:sldMk cId="1535759292" sldId="278"/>
        </pc:sldMkLst>
        <pc:spChg chg="mod">
          <ac:chgData name="Zita Draper" userId="b063123c-f51f-481b-b99c-f574606c9ace" providerId="ADAL" clId="{DBF4B932-5BF2-446F-8AE8-54BE8378C31A}" dt="2024-03-11T14:47:15.375" v="3501" actId="115"/>
          <ac:spMkLst>
            <pc:docMk/>
            <pc:sldMk cId="1535759292" sldId="278"/>
            <ac:spMk id="2" creationId="{28B34E68-231D-C737-3005-F0B38F4FD29E}"/>
          </ac:spMkLst>
        </pc:spChg>
        <pc:spChg chg="mod">
          <ac:chgData name="Zita Draper" userId="b063123c-f51f-481b-b99c-f574606c9ace" providerId="ADAL" clId="{DBF4B932-5BF2-446F-8AE8-54BE8378C31A}" dt="2024-03-11T15:14:14.345" v="4146" actId="20577"/>
          <ac:spMkLst>
            <pc:docMk/>
            <pc:sldMk cId="1535759292" sldId="278"/>
            <ac:spMk id="3" creationId="{74EAD7FF-7E41-1055-4E66-FB09EAF785FA}"/>
          </ac:spMkLst>
        </pc:spChg>
        <pc:picChg chg="mod">
          <ac:chgData name="Zita Draper" userId="b063123c-f51f-481b-b99c-f574606c9ace" providerId="ADAL" clId="{DBF4B932-5BF2-446F-8AE8-54BE8378C31A}" dt="2024-03-28T10:31:31.169" v="6560" actId="14100"/>
          <ac:picMkLst>
            <pc:docMk/>
            <pc:sldMk cId="1535759292" sldId="278"/>
            <ac:picMk id="4" creationId="{2AE702A5-1E87-8387-E141-D06096B3F8BC}"/>
          </ac:picMkLst>
        </pc:picChg>
      </pc:sldChg>
      <pc:sldChg chg="delSp modSp mod delAnim">
        <pc:chgData name="Zita Draper" userId="b063123c-f51f-481b-b99c-f574606c9ace" providerId="ADAL" clId="{DBF4B932-5BF2-446F-8AE8-54BE8378C31A}" dt="2024-03-28T10:49:08.233" v="6581" actId="14100"/>
        <pc:sldMkLst>
          <pc:docMk/>
          <pc:sldMk cId="1466884820" sldId="279"/>
        </pc:sldMkLst>
        <pc:spChg chg="mod">
          <ac:chgData name="Zita Draper" userId="b063123c-f51f-481b-b99c-f574606c9ace" providerId="ADAL" clId="{DBF4B932-5BF2-446F-8AE8-54BE8378C31A}" dt="2024-03-11T14:47:52.800" v="3549" actId="115"/>
          <ac:spMkLst>
            <pc:docMk/>
            <pc:sldMk cId="1466884820" sldId="279"/>
            <ac:spMk id="2" creationId="{A214BFA9-70C5-7839-5B17-F44BCB973503}"/>
          </ac:spMkLst>
        </pc:spChg>
        <pc:spChg chg="mod">
          <ac:chgData name="Zita Draper" userId="b063123c-f51f-481b-b99c-f574606c9ace" providerId="ADAL" clId="{DBF4B932-5BF2-446F-8AE8-54BE8378C31A}" dt="2024-03-11T15:17:57.376" v="4640" actId="33524"/>
          <ac:spMkLst>
            <pc:docMk/>
            <pc:sldMk cId="1466884820" sldId="279"/>
            <ac:spMk id="3" creationId="{A819AD97-B009-FFBA-041D-A6DD8280D903}"/>
          </ac:spMkLst>
        </pc:spChg>
        <pc:picChg chg="mod">
          <ac:chgData name="Zita Draper" userId="b063123c-f51f-481b-b99c-f574606c9ace" providerId="ADAL" clId="{DBF4B932-5BF2-446F-8AE8-54BE8378C31A}" dt="2024-03-28T10:37:15.425" v="6563" actId="1076"/>
          <ac:picMkLst>
            <pc:docMk/>
            <pc:sldMk cId="1466884820" sldId="279"/>
            <ac:picMk id="4" creationId="{5B9261E0-9454-D4B0-BED0-D2ED1076667F}"/>
          </ac:picMkLst>
        </pc:picChg>
        <pc:picChg chg="del mod">
          <ac:chgData name="Zita Draper" userId="b063123c-f51f-481b-b99c-f574606c9ace" providerId="ADAL" clId="{DBF4B932-5BF2-446F-8AE8-54BE8378C31A}" dt="2024-03-28T10:38:25.956" v="6565" actId="478"/>
          <ac:picMkLst>
            <pc:docMk/>
            <pc:sldMk cId="1466884820" sldId="279"/>
            <ac:picMk id="5" creationId="{DB50BCEE-4E2E-F77E-5DC6-54876073C30B}"/>
          </ac:picMkLst>
        </pc:picChg>
        <pc:picChg chg="mod">
          <ac:chgData name="Zita Draper" userId="b063123c-f51f-481b-b99c-f574606c9ace" providerId="ADAL" clId="{DBF4B932-5BF2-446F-8AE8-54BE8378C31A}" dt="2024-03-28T10:46:54.311" v="6576" actId="14100"/>
          <ac:picMkLst>
            <pc:docMk/>
            <pc:sldMk cId="1466884820" sldId="279"/>
            <ac:picMk id="6" creationId="{AE0812D7-4B8D-3A89-97DA-EBBA1471266E}"/>
          </ac:picMkLst>
        </pc:picChg>
        <pc:picChg chg="del mod">
          <ac:chgData name="Zita Draper" userId="b063123c-f51f-481b-b99c-f574606c9ace" providerId="ADAL" clId="{DBF4B932-5BF2-446F-8AE8-54BE8378C31A}" dt="2024-03-28T10:48:14.477" v="6579" actId="478"/>
          <ac:picMkLst>
            <pc:docMk/>
            <pc:sldMk cId="1466884820" sldId="279"/>
            <ac:picMk id="7" creationId="{FE4FD4F2-314B-7F5E-590D-42CE9A2719EB}"/>
          </ac:picMkLst>
        </pc:picChg>
        <pc:picChg chg="mod">
          <ac:chgData name="Zita Draper" userId="b063123c-f51f-481b-b99c-f574606c9ace" providerId="ADAL" clId="{DBF4B932-5BF2-446F-8AE8-54BE8378C31A}" dt="2024-03-28T10:49:08.233" v="6581" actId="14100"/>
          <ac:picMkLst>
            <pc:docMk/>
            <pc:sldMk cId="1466884820" sldId="279"/>
            <ac:picMk id="8" creationId="{0D3684BD-A153-B2FD-3895-2FFB19DE8551}"/>
          </ac:picMkLst>
        </pc:picChg>
      </pc:sldChg>
      <pc:sldChg chg="del">
        <pc:chgData name="Zita Draper" userId="b063123c-f51f-481b-b99c-f574606c9ace" providerId="ADAL" clId="{DBF4B932-5BF2-446F-8AE8-54BE8378C31A}" dt="2024-03-11T15:18:29.757" v="4641" actId="2696"/>
        <pc:sldMkLst>
          <pc:docMk/>
          <pc:sldMk cId="825796804" sldId="280"/>
        </pc:sldMkLst>
      </pc:sldChg>
      <pc:sldChg chg="del">
        <pc:chgData name="Zita Draper" userId="b063123c-f51f-481b-b99c-f574606c9ace" providerId="ADAL" clId="{DBF4B932-5BF2-446F-8AE8-54BE8378C31A}" dt="2024-03-11T15:18:32.292" v="4642" actId="2696"/>
        <pc:sldMkLst>
          <pc:docMk/>
          <pc:sldMk cId="71647006" sldId="281"/>
        </pc:sldMkLst>
      </pc:sldChg>
      <pc:sldChg chg="modSp del mod">
        <pc:chgData name="Zita Draper" userId="b063123c-f51f-481b-b99c-f574606c9ace" providerId="ADAL" clId="{DBF4B932-5BF2-446F-8AE8-54BE8378C31A}" dt="2024-03-11T14:49:48.378" v="3582" actId="2696"/>
        <pc:sldMkLst>
          <pc:docMk/>
          <pc:sldMk cId="2697508930" sldId="282"/>
        </pc:sldMkLst>
        <pc:spChg chg="mod">
          <ac:chgData name="Zita Draper" userId="b063123c-f51f-481b-b99c-f574606c9ace" providerId="ADAL" clId="{DBF4B932-5BF2-446F-8AE8-54BE8378C31A}" dt="2024-03-11T14:48:18.892" v="3581" actId="115"/>
          <ac:spMkLst>
            <pc:docMk/>
            <pc:sldMk cId="2697508930" sldId="282"/>
            <ac:spMk id="2" creationId="{FC93D35B-6347-94C6-9048-17AE1CDED9C9}"/>
          </ac:spMkLst>
        </pc:spChg>
      </pc:sldChg>
      <pc:sldChg chg="addSp delSp modSp mod ord modClrScheme chgLayout">
        <pc:chgData name="Zita Draper" userId="b063123c-f51f-481b-b99c-f574606c9ace" providerId="ADAL" clId="{DBF4B932-5BF2-446F-8AE8-54BE8378C31A}" dt="2024-03-11T14:21:53.277" v="2472" actId="13926"/>
        <pc:sldMkLst>
          <pc:docMk/>
          <pc:sldMk cId="1261425994" sldId="283"/>
        </pc:sldMkLst>
        <pc:spChg chg="del mod ord">
          <ac:chgData name="Zita Draper" userId="b063123c-f51f-481b-b99c-f574606c9ace" providerId="ADAL" clId="{DBF4B932-5BF2-446F-8AE8-54BE8378C31A}" dt="2024-03-11T14:21:26.328" v="2424" actId="700"/>
          <ac:spMkLst>
            <pc:docMk/>
            <pc:sldMk cId="1261425994" sldId="283"/>
            <ac:spMk id="2" creationId="{64979488-0FF8-C0E1-A29F-FDD19398ED87}"/>
          </ac:spMkLst>
        </pc:spChg>
        <pc:spChg chg="del mod ord">
          <ac:chgData name="Zita Draper" userId="b063123c-f51f-481b-b99c-f574606c9ace" providerId="ADAL" clId="{DBF4B932-5BF2-446F-8AE8-54BE8378C31A}" dt="2024-03-11T14:21:26.328" v="2424" actId="700"/>
          <ac:spMkLst>
            <pc:docMk/>
            <pc:sldMk cId="1261425994" sldId="283"/>
            <ac:spMk id="3" creationId="{020C672A-539F-B99E-F8BC-53258E8CE359}"/>
          </ac:spMkLst>
        </pc:spChg>
        <pc:spChg chg="add mod ord">
          <ac:chgData name="Zita Draper" userId="b063123c-f51f-481b-b99c-f574606c9ace" providerId="ADAL" clId="{DBF4B932-5BF2-446F-8AE8-54BE8378C31A}" dt="2024-03-11T14:21:50.802" v="2471" actId="114"/>
          <ac:spMkLst>
            <pc:docMk/>
            <pc:sldMk cId="1261425994" sldId="283"/>
            <ac:spMk id="4" creationId="{0FE26747-88F8-55ED-4126-20CF0067D2CC}"/>
          </ac:spMkLst>
        </pc:spChg>
        <pc:spChg chg="add mod ord">
          <ac:chgData name="Zita Draper" userId="b063123c-f51f-481b-b99c-f574606c9ace" providerId="ADAL" clId="{DBF4B932-5BF2-446F-8AE8-54BE8378C31A}" dt="2024-03-11T14:21:53.277" v="2472" actId="13926"/>
          <ac:spMkLst>
            <pc:docMk/>
            <pc:sldMk cId="1261425994" sldId="283"/>
            <ac:spMk id="5" creationId="{EBAC87DA-1DA8-F936-9C0B-82B5A158F933}"/>
          </ac:spMkLst>
        </pc:spChg>
      </pc:sldChg>
      <pc:sldChg chg="addSp delSp modSp mod">
        <pc:chgData name="Zita Draper" userId="b063123c-f51f-481b-b99c-f574606c9ace" providerId="ADAL" clId="{DBF4B932-5BF2-446F-8AE8-54BE8378C31A}" dt="2024-03-27T12:36:55.591" v="6499" actId="14100"/>
        <pc:sldMkLst>
          <pc:docMk/>
          <pc:sldMk cId="3226825381" sldId="284"/>
        </pc:sldMkLst>
        <pc:spChg chg="mod">
          <ac:chgData name="Zita Draper" userId="b063123c-f51f-481b-b99c-f574606c9ace" providerId="ADAL" clId="{DBF4B932-5BF2-446F-8AE8-54BE8378C31A}" dt="2024-03-11T14:22:16.391" v="2545" actId="20577"/>
          <ac:spMkLst>
            <pc:docMk/>
            <pc:sldMk cId="3226825381" sldId="284"/>
            <ac:spMk id="3" creationId="{87EDE397-C1A7-58BD-6504-1DF8D9C79691}"/>
          </ac:spMkLst>
        </pc:spChg>
        <pc:picChg chg="mod">
          <ac:chgData name="Zita Draper" userId="b063123c-f51f-481b-b99c-f574606c9ace" providerId="ADAL" clId="{DBF4B932-5BF2-446F-8AE8-54BE8378C31A}" dt="2024-03-27T12:36:55.591" v="6499" actId="14100"/>
          <ac:picMkLst>
            <pc:docMk/>
            <pc:sldMk cId="3226825381" sldId="284"/>
            <ac:picMk id="4" creationId="{0D6BE47C-563A-9DEA-1DE3-E6D9EAD0E171}"/>
          </ac:picMkLst>
        </pc:picChg>
        <pc:picChg chg="add mod">
          <ac:chgData name="Zita Draper" userId="b063123c-f51f-481b-b99c-f574606c9ace" providerId="ADAL" clId="{DBF4B932-5BF2-446F-8AE8-54BE8378C31A}" dt="2024-03-11T15:26:56.326" v="5262" actId="14100"/>
          <ac:picMkLst>
            <pc:docMk/>
            <pc:sldMk cId="3226825381" sldId="284"/>
            <ac:picMk id="5" creationId="{5E2F6A4A-901B-67A3-5C19-4B4DDDD18BC5}"/>
          </ac:picMkLst>
        </pc:picChg>
        <pc:picChg chg="add del mod">
          <ac:chgData name="Zita Draper" userId="b063123c-f51f-481b-b99c-f574606c9ace" providerId="ADAL" clId="{DBF4B932-5BF2-446F-8AE8-54BE8378C31A}" dt="2024-03-11T15:31:27.437" v="5285" actId="478"/>
          <ac:picMkLst>
            <pc:docMk/>
            <pc:sldMk cId="3226825381" sldId="284"/>
            <ac:picMk id="7" creationId="{3603505F-EFC2-3E29-3EFD-142A992D4124}"/>
          </ac:picMkLst>
        </pc:picChg>
      </pc:sldChg>
      <pc:sldChg chg="addSp modSp mod modClrScheme chgLayout">
        <pc:chgData name="Zita Draper" userId="b063123c-f51f-481b-b99c-f574606c9ace" providerId="ADAL" clId="{DBF4B932-5BF2-446F-8AE8-54BE8378C31A}" dt="2024-03-27T12:37:11.376" v="6501" actId="14100"/>
        <pc:sldMkLst>
          <pc:docMk/>
          <pc:sldMk cId="1216841816" sldId="285"/>
        </pc:sldMkLst>
        <pc:spChg chg="mod">
          <ac:chgData name="Zita Draper" userId="b063123c-f51f-481b-b99c-f574606c9ace" providerId="ADAL" clId="{DBF4B932-5BF2-446F-8AE8-54BE8378C31A}" dt="2024-03-11T15:26:36.266" v="5259" actId="403"/>
          <ac:spMkLst>
            <pc:docMk/>
            <pc:sldMk cId="1216841816" sldId="285"/>
            <ac:spMk id="4" creationId="{D6F50147-FF4F-5BC3-E7AE-7C89FB6BBDFD}"/>
          </ac:spMkLst>
        </pc:spChg>
        <pc:spChg chg="mod ord">
          <ac:chgData name="Zita Draper" userId="b063123c-f51f-481b-b99c-f574606c9ace" providerId="ADAL" clId="{DBF4B932-5BF2-446F-8AE8-54BE8378C31A}" dt="2024-03-11T15:26:32.073" v="5254" actId="27636"/>
          <ac:spMkLst>
            <pc:docMk/>
            <pc:sldMk cId="1216841816" sldId="285"/>
            <ac:spMk id="5" creationId="{A57DF536-E5E1-B85F-7A04-97DB52A3A5B5}"/>
          </ac:spMkLst>
        </pc:spChg>
        <pc:picChg chg="add mod">
          <ac:chgData name="Zita Draper" userId="b063123c-f51f-481b-b99c-f574606c9ace" providerId="ADAL" clId="{DBF4B932-5BF2-446F-8AE8-54BE8378C31A}" dt="2024-03-11T15:26:24.841" v="5248" actId="962"/>
          <ac:picMkLst>
            <pc:docMk/>
            <pc:sldMk cId="1216841816" sldId="285"/>
            <ac:picMk id="2" creationId="{922932E4-1EFB-8550-4C2D-2082BB627E43}"/>
          </ac:picMkLst>
        </pc:picChg>
        <pc:picChg chg="mod">
          <ac:chgData name="Zita Draper" userId="b063123c-f51f-481b-b99c-f574606c9ace" providerId="ADAL" clId="{DBF4B932-5BF2-446F-8AE8-54BE8378C31A}" dt="2024-03-27T12:37:11.376" v="6501" actId="14100"/>
          <ac:picMkLst>
            <pc:docMk/>
            <pc:sldMk cId="1216841816" sldId="285"/>
            <ac:picMk id="3" creationId="{83E41F31-95AE-2191-3B61-6573732AA7F1}"/>
          </ac:picMkLst>
        </pc:picChg>
      </pc:sldChg>
      <pc:sldChg chg="delSp modSp add mod delAnim">
        <pc:chgData name="Zita Draper" userId="b063123c-f51f-481b-b99c-f574606c9ace" providerId="ADAL" clId="{DBF4B932-5BF2-446F-8AE8-54BE8378C31A}" dt="2024-03-11T13:13:56.715" v="549" actId="1076"/>
        <pc:sldMkLst>
          <pc:docMk/>
          <pc:sldMk cId="2571644603" sldId="294"/>
        </pc:sldMkLst>
        <pc:spChg chg="mod">
          <ac:chgData name="Zita Draper" userId="b063123c-f51f-481b-b99c-f574606c9ace" providerId="ADAL" clId="{DBF4B932-5BF2-446F-8AE8-54BE8378C31A}" dt="2024-03-11T13:10:12.270" v="445" actId="27636"/>
          <ac:spMkLst>
            <pc:docMk/>
            <pc:sldMk cId="2571644603" sldId="294"/>
            <ac:spMk id="2" creationId="{F6B2C5EB-A1FD-4A21-D2AC-6DCA2DD0D681}"/>
          </ac:spMkLst>
        </pc:spChg>
        <pc:graphicFrameChg chg="mod">
          <ac:chgData name="Zita Draper" userId="b063123c-f51f-481b-b99c-f574606c9ace" providerId="ADAL" clId="{DBF4B932-5BF2-446F-8AE8-54BE8378C31A}" dt="2024-03-11T13:13:56.715" v="549" actId="1076"/>
          <ac:graphicFrameMkLst>
            <pc:docMk/>
            <pc:sldMk cId="2571644603" sldId="294"/>
            <ac:graphicFrameMk id="5" creationId="{478757ED-6313-BC26-6D71-BF2D3B27567C}"/>
          </ac:graphicFrameMkLst>
        </pc:graphicFrameChg>
        <pc:picChg chg="del">
          <ac:chgData name="Zita Draper" userId="b063123c-f51f-481b-b99c-f574606c9ace" providerId="ADAL" clId="{DBF4B932-5BF2-446F-8AE8-54BE8378C31A}" dt="2024-03-11T13:10:15.677" v="446" actId="478"/>
          <ac:picMkLst>
            <pc:docMk/>
            <pc:sldMk cId="2571644603" sldId="294"/>
            <ac:picMk id="4" creationId="{8CF4545E-407E-F6D8-FEE2-89792311520A}"/>
          </ac:picMkLst>
        </pc:picChg>
      </pc:sldChg>
      <pc:sldChg chg="delSp add mod delAnim">
        <pc:chgData name="Zita Draper" userId="b063123c-f51f-481b-b99c-f574606c9ace" providerId="ADAL" clId="{DBF4B932-5BF2-446F-8AE8-54BE8378C31A}" dt="2024-03-11T13:07:38.798" v="333" actId="478"/>
        <pc:sldMkLst>
          <pc:docMk/>
          <pc:sldMk cId="3701425212" sldId="310"/>
        </pc:sldMkLst>
        <pc:picChg chg="del">
          <ac:chgData name="Zita Draper" userId="b063123c-f51f-481b-b99c-f574606c9ace" providerId="ADAL" clId="{DBF4B932-5BF2-446F-8AE8-54BE8378C31A}" dt="2024-03-11T13:07:38.798" v="333" actId="478"/>
          <ac:picMkLst>
            <pc:docMk/>
            <pc:sldMk cId="3701425212" sldId="310"/>
            <ac:picMk id="3" creationId="{979D86FE-BBF8-A10F-13F8-9236F79CE4E4}"/>
          </ac:picMkLst>
        </pc:picChg>
      </pc:sldChg>
      <pc:sldChg chg="addSp delSp modSp new mod modClrScheme chgLayout">
        <pc:chgData name="Zita Draper" userId="b063123c-f51f-481b-b99c-f574606c9ace" providerId="ADAL" clId="{DBF4B932-5BF2-446F-8AE8-54BE8378C31A}" dt="2024-03-27T12:30:47.573" v="6493" actId="1076"/>
        <pc:sldMkLst>
          <pc:docMk/>
          <pc:sldMk cId="1693030019" sldId="311"/>
        </pc:sldMkLst>
        <pc:spChg chg="mod">
          <ac:chgData name="Zita Draper" userId="b063123c-f51f-481b-b99c-f574606c9ace" providerId="ADAL" clId="{DBF4B932-5BF2-446F-8AE8-54BE8378C31A}" dt="2024-03-11T15:24:22.804" v="5237" actId="26606"/>
          <ac:spMkLst>
            <pc:docMk/>
            <pc:sldMk cId="1693030019" sldId="311"/>
            <ac:spMk id="2" creationId="{C5C9813F-3337-7678-589C-73A08031C1A3}"/>
          </ac:spMkLst>
        </pc:spChg>
        <pc:spChg chg="mod">
          <ac:chgData name="Zita Draper" userId="b063123c-f51f-481b-b99c-f574606c9ace" providerId="ADAL" clId="{DBF4B932-5BF2-446F-8AE8-54BE8378C31A}" dt="2024-03-27T12:28:47.121" v="6492" actId="33524"/>
          <ac:spMkLst>
            <pc:docMk/>
            <pc:sldMk cId="1693030019" sldId="311"/>
            <ac:spMk id="3" creationId="{B88EC249-194D-86AC-EC0D-D8BFE88421B0}"/>
          </ac:spMkLst>
        </pc:spChg>
        <pc:spChg chg="add del mod">
          <ac:chgData name="Zita Draper" userId="b063123c-f51f-481b-b99c-f574606c9ace" providerId="ADAL" clId="{DBF4B932-5BF2-446F-8AE8-54BE8378C31A}" dt="2024-03-11T15:24:27.874" v="5238" actId="478"/>
          <ac:spMkLst>
            <pc:docMk/>
            <pc:sldMk cId="1693030019" sldId="311"/>
            <ac:spMk id="8" creationId="{E7CB70F4-4DC9-7A76-0224-DDBF6D1938A7}"/>
          </ac:spMkLst>
        </pc:spChg>
        <pc:picChg chg="mod">
          <ac:chgData name="Zita Draper" userId="b063123c-f51f-481b-b99c-f574606c9ace" providerId="ADAL" clId="{DBF4B932-5BF2-446F-8AE8-54BE8378C31A}" dt="2024-03-27T12:30:47.573" v="6493" actId="1076"/>
          <ac:picMkLst>
            <pc:docMk/>
            <pc:sldMk cId="1693030019" sldId="311"/>
            <ac:picMk id="4" creationId="{96C8EE0C-27FF-5CD0-547D-7D7894839001}"/>
          </ac:picMkLst>
        </pc:picChg>
        <pc:picChg chg="add mod">
          <ac:chgData name="Zita Draper" userId="b063123c-f51f-481b-b99c-f574606c9ace" providerId="ADAL" clId="{DBF4B932-5BF2-446F-8AE8-54BE8378C31A}" dt="2024-03-11T15:25:23.889" v="5240" actId="26606"/>
          <ac:picMkLst>
            <pc:docMk/>
            <pc:sldMk cId="1693030019" sldId="311"/>
            <ac:picMk id="5" creationId="{4472485D-226B-6FF9-BD50-4AA07DA57FC6}"/>
          </ac:picMkLst>
        </pc:picChg>
      </pc:sldChg>
      <pc:sldChg chg="addSp delSp modSp new mod modClrScheme delAnim chgLayout">
        <pc:chgData name="Zita Draper" userId="b063123c-f51f-481b-b99c-f574606c9ace" providerId="ADAL" clId="{DBF4B932-5BF2-446F-8AE8-54BE8378C31A}" dt="2024-03-28T10:49:58.418" v="6583" actId="1076"/>
        <pc:sldMkLst>
          <pc:docMk/>
          <pc:sldMk cId="1261718685" sldId="312"/>
        </pc:sldMkLst>
        <pc:spChg chg="mod">
          <ac:chgData name="Zita Draper" userId="b063123c-f51f-481b-b99c-f574606c9ace" providerId="ADAL" clId="{DBF4B932-5BF2-446F-8AE8-54BE8378C31A}" dt="2024-03-11T15:31:36.162" v="5287" actId="26606"/>
          <ac:spMkLst>
            <pc:docMk/>
            <pc:sldMk cId="1261718685" sldId="312"/>
            <ac:spMk id="2" creationId="{47B5B2A1-587E-F9DF-2D7E-E81FFE05CEE9}"/>
          </ac:spMkLst>
        </pc:spChg>
        <pc:spChg chg="mod ord">
          <ac:chgData name="Zita Draper" userId="b063123c-f51f-481b-b99c-f574606c9ace" providerId="ADAL" clId="{DBF4B932-5BF2-446F-8AE8-54BE8378C31A}" dt="2024-03-11T15:31:36.162" v="5287" actId="26606"/>
          <ac:spMkLst>
            <pc:docMk/>
            <pc:sldMk cId="1261718685" sldId="312"/>
            <ac:spMk id="3" creationId="{A7983B73-5E04-EA1A-2A3C-38C585C6ED4F}"/>
          </ac:spMkLst>
        </pc:spChg>
        <pc:picChg chg="add mod">
          <ac:chgData name="Zita Draper" userId="b063123c-f51f-481b-b99c-f574606c9ace" providerId="ADAL" clId="{DBF4B932-5BF2-446F-8AE8-54BE8378C31A}" dt="2024-03-11T15:31:36.162" v="5287" actId="26606"/>
          <ac:picMkLst>
            <pc:docMk/>
            <pc:sldMk cId="1261718685" sldId="312"/>
            <ac:picMk id="4" creationId="{631CC339-898F-5E6A-F333-6CB1A46B806F}"/>
          </ac:picMkLst>
        </pc:picChg>
        <pc:picChg chg="del mod">
          <ac:chgData name="Zita Draper" userId="b063123c-f51f-481b-b99c-f574606c9ace" providerId="ADAL" clId="{DBF4B932-5BF2-446F-8AE8-54BE8378C31A}" dt="2024-03-28T10:42:07.671" v="6568" actId="478"/>
          <ac:picMkLst>
            <pc:docMk/>
            <pc:sldMk cId="1261718685" sldId="312"/>
            <ac:picMk id="5" creationId="{4B244FA5-360C-A0D3-5C27-1C6180D65675}"/>
          </ac:picMkLst>
        </pc:picChg>
        <pc:picChg chg="del mod">
          <ac:chgData name="Zita Draper" userId="b063123c-f51f-481b-b99c-f574606c9ace" providerId="ADAL" clId="{DBF4B932-5BF2-446F-8AE8-54BE8378C31A}" dt="2024-03-28T10:43:13.002" v="6571" actId="478"/>
          <ac:picMkLst>
            <pc:docMk/>
            <pc:sldMk cId="1261718685" sldId="312"/>
            <ac:picMk id="6" creationId="{37719391-0B40-CC30-814F-E6DD1F4331B4}"/>
          </ac:picMkLst>
        </pc:picChg>
        <pc:picChg chg="mod">
          <ac:chgData name="Zita Draper" userId="b063123c-f51f-481b-b99c-f574606c9ace" providerId="ADAL" clId="{DBF4B932-5BF2-446F-8AE8-54BE8378C31A}" dt="2024-03-28T10:49:58.418" v="6583" actId="1076"/>
          <ac:picMkLst>
            <pc:docMk/>
            <pc:sldMk cId="1261718685" sldId="312"/>
            <ac:picMk id="7" creationId="{ABC45A41-4183-1D25-414B-DC89372B0F03}"/>
          </ac:picMkLst>
        </pc:picChg>
      </pc:sldChg>
      <pc:sldChg chg="addSp modSp new mod modClrScheme chgLayout">
        <pc:chgData name="Zita Draper" userId="b063123c-f51f-481b-b99c-f574606c9ace" providerId="ADAL" clId="{DBF4B932-5BF2-446F-8AE8-54BE8378C31A}" dt="2024-03-27T12:36:35.314" v="6497" actId="14100"/>
        <pc:sldMkLst>
          <pc:docMk/>
          <pc:sldMk cId="2566377371" sldId="313"/>
        </pc:sldMkLst>
        <pc:spChg chg="mod ord">
          <ac:chgData name="Zita Draper" userId="b063123c-f51f-481b-b99c-f574606c9ace" providerId="ADAL" clId="{DBF4B932-5BF2-446F-8AE8-54BE8378C31A}" dt="2024-03-11T16:09:58.311" v="5416" actId="700"/>
          <ac:spMkLst>
            <pc:docMk/>
            <pc:sldMk cId="2566377371" sldId="313"/>
            <ac:spMk id="2" creationId="{EFD0F4D4-C5F8-3C4F-FE9D-3EA0D132351F}"/>
          </ac:spMkLst>
        </pc:spChg>
        <pc:spChg chg="mod ord">
          <ac:chgData name="Zita Draper" userId="b063123c-f51f-481b-b99c-f574606c9ace" providerId="ADAL" clId="{DBF4B932-5BF2-446F-8AE8-54BE8378C31A}" dt="2024-03-11T16:09:58.311" v="5416" actId="700"/>
          <ac:spMkLst>
            <pc:docMk/>
            <pc:sldMk cId="2566377371" sldId="313"/>
            <ac:spMk id="3" creationId="{2C1DCDC8-B854-9164-7B71-455E791E0038}"/>
          </ac:spMkLst>
        </pc:spChg>
        <pc:spChg chg="add mod ord">
          <ac:chgData name="Zita Draper" userId="b063123c-f51f-481b-b99c-f574606c9ace" providerId="ADAL" clId="{DBF4B932-5BF2-446F-8AE8-54BE8378C31A}" dt="2024-03-11T16:10:08.411" v="5429" actId="122"/>
          <ac:spMkLst>
            <pc:docMk/>
            <pc:sldMk cId="2566377371" sldId="313"/>
            <ac:spMk id="4" creationId="{6C67F79C-8A6A-BA38-D1EF-6424FD87A011}"/>
          </ac:spMkLst>
        </pc:spChg>
        <pc:spChg chg="add mod ord">
          <ac:chgData name="Zita Draper" userId="b063123c-f51f-481b-b99c-f574606c9ace" providerId="ADAL" clId="{DBF4B932-5BF2-446F-8AE8-54BE8378C31A}" dt="2024-03-11T16:10:18.218" v="5441" actId="122"/>
          <ac:spMkLst>
            <pc:docMk/>
            <pc:sldMk cId="2566377371" sldId="313"/>
            <ac:spMk id="5" creationId="{AAC2F549-8632-6319-94C2-22B94158E029}"/>
          </ac:spMkLst>
        </pc:spChg>
        <pc:spChg chg="add mod ord">
          <ac:chgData name="Zita Draper" userId="b063123c-f51f-481b-b99c-f574606c9ace" providerId="ADAL" clId="{DBF4B932-5BF2-446F-8AE8-54BE8378C31A}" dt="2024-03-11T16:10:55.473" v="5576" actId="20577"/>
          <ac:spMkLst>
            <pc:docMk/>
            <pc:sldMk cId="2566377371" sldId="313"/>
            <ac:spMk id="6" creationId="{64F0B7AD-5A2C-8F09-9F26-509961A71719}"/>
          </ac:spMkLst>
        </pc:spChg>
        <pc:picChg chg="mod">
          <ac:chgData name="Zita Draper" userId="b063123c-f51f-481b-b99c-f574606c9ace" providerId="ADAL" clId="{DBF4B932-5BF2-446F-8AE8-54BE8378C31A}" dt="2024-03-27T12:36:35.314" v="6497" actId="14100"/>
          <ac:picMkLst>
            <pc:docMk/>
            <pc:sldMk cId="2566377371" sldId="313"/>
            <ac:picMk id="7" creationId="{64BF0E2C-8426-8895-CB49-B24EDA5DBC4B}"/>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FF6E6E-80F6-420D-B782-5B8B6E3E2E6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D2C98C8-2E20-4D23-BDCE-08C7B7EF5796}">
      <dgm:prSet/>
      <dgm:spPr/>
      <dgm:t>
        <a:bodyPr/>
        <a:lstStyle/>
        <a:p>
          <a:r>
            <a:rPr lang="en-GB" dirty="0"/>
            <a:t>Re Harding (Deceased) [2007] – </a:t>
          </a:r>
          <a:endParaRPr lang="en-US" dirty="0"/>
        </a:p>
      </dgm:t>
    </dgm:pt>
    <dgm:pt modelId="{E79C9A3F-87B1-48F3-976E-306C862E21D0}" type="parTrans" cxnId="{E54D01C6-C123-4AC4-9B1B-56842E3A6DC6}">
      <dgm:prSet/>
      <dgm:spPr/>
      <dgm:t>
        <a:bodyPr/>
        <a:lstStyle/>
        <a:p>
          <a:endParaRPr lang="en-US"/>
        </a:p>
      </dgm:t>
    </dgm:pt>
    <dgm:pt modelId="{ABC15275-C2E4-4C07-8E76-92AD273809CC}" type="sibTrans" cxnId="{E54D01C6-C123-4AC4-9B1B-56842E3A6DC6}">
      <dgm:prSet/>
      <dgm:spPr/>
      <dgm:t>
        <a:bodyPr/>
        <a:lstStyle/>
        <a:p>
          <a:endParaRPr lang="en-US"/>
        </a:p>
      </dgm:t>
    </dgm:pt>
    <dgm:pt modelId="{617F31E0-6C00-4BDD-8AF7-4FC3B8F77554}">
      <dgm:prSet/>
      <dgm:spPr/>
      <dgm:t>
        <a:bodyPr/>
        <a:lstStyle/>
        <a:p>
          <a:r>
            <a:rPr lang="en-GB"/>
            <a:t>Prepare to feedback to the class. </a:t>
          </a:r>
          <a:endParaRPr lang="en-US"/>
        </a:p>
      </dgm:t>
    </dgm:pt>
    <dgm:pt modelId="{51CA3F5C-FBAD-48E7-B29B-2A389D4556CE}" type="parTrans" cxnId="{8AFEBD8B-92F7-44AF-B5B0-BB19046FAE8A}">
      <dgm:prSet/>
      <dgm:spPr/>
      <dgm:t>
        <a:bodyPr/>
        <a:lstStyle/>
        <a:p>
          <a:endParaRPr lang="en-US"/>
        </a:p>
      </dgm:t>
    </dgm:pt>
    <dgm:pt modelId="{8E0E8101-3EB3-4ECA-8956-7CE03E0309B7}" type="sibTrans" cxnId="{8AFEBD8B-92F7-44AF-B5B0-BB19046FAE8A}">
      <dgm:prSet/>
      <dgm:spPr/>
      <dgm:t>
        <a:bodyPr/>
        <a:lstStyle/>
        <a:p>
          <a:endParaRPr lang="en-US"/>
        </a:p>
      </dgm:t>
    </dgm:pt>
    <dgm:pt modelId="{5427CB79-5676-4320-B9FC-8F1F6E4DD8CC}" type="pres">
      <dgm:prSet presAssocID="{2FFF6E6E-80F6-420D-B782-5B8B6E3E2E62}" presName="hierChild1" presStyleCnt="0">
        <dgm:presLayoutVars>
          <dgm:chPref val="1"/>
          <dgm:dir/>
          <dgm:animOne val="branch"/>
          <dgm:animLvl val="lvl"/>
          <dgm:resizeHandles/>
        </dgm:presLayoutVars>
      </dgm:prSet>
      <dgm:spPr/>
    </dgm:pt>
    <dgm:pt modelId="{3DC53E22-120B-4766-A845-A9C2FBD879EB}" type="pres">
      <dgm:prSet presAssocID="{4D2C98C8-2E20-4D23-BDCE-08C7B7EF5796}" presName="hierRoot1" presStyleCnt="0"/>
      <dgm:spPr/>
    </dgm:pt>
    <dgm:pt modelId="{E6933D6D-2CF9-44EF-B5B2-F0EEB94AB52F}" type="pres">
      <dgm:prSet presAssocID="{4D2C98C8-2E20-4D23-BDCE-08C7B7EF5796}" presName="composite" presStyleCnt="0"/>
      <dgm:spPr/>
    </dgm:pt>
    <dgm:pt modelId="{D4EA0154-47F6-4438-AB53-3E2C2841A429}" type="pres">
      <dgm:prSet presAssocID="{4D2C98C8-2E20-4D23-BDCE-08C7B7EF5796}" presName="background" presStyleLbl="node0" presStyleIdx="0" presStyleCnt="2"/>
      <dgm:spPr/>
    </dgm:pt>
    <dgm:pt modelId="{AA8F8D7B-1959-45FA-997F-F31572CE304E}" type="pres">
      <dgm:prSet presAssocID="{4D2C98C8-2E20-4D23-BDCE-08C7B7EF5796}" presName="text" presStyleLbl="fgAcc0" presStyleIdx="0" presStyleCnt="2">
        <dgm:presLayoutVars>
          <dgm:chPref val="3"/>
        </dgm:presLayoutVars>
      </dgm:prSet>
      <dgm:spPr/>
    </dgm:pt>
    <dgm:pt modelId="{7E9A9A8E-6BF4-4DA9-8952-7DDECAF914B9}" type="pres">
      <dgm:prSet presAssocID="{4D2C98C8-2E20-4D23-BDCE-08C7B7EF5796}" presName="hierChild2" presStyleCnt="0"/>
      <dgm:spPr/>
    </dgm:pt>
    <dgm:pt modelId="{CAD33061-83CC-40B1-BCEF-1DD1B9BA9DB6}" type="pres">
      <dgm:prSet presAssocID="{617F31E0-6C00-4BDD-8AF7-4FC3B8F77554}" presName="hierRoot1" presStyleCnt="0"/>
      <dgm:spPr/>
    </dgm:pt>
    <dgm:pt modelId="{69E9FD42-B06A-4F83-A23D-7A02529E4845}" type="pres">
      <dgm:prSet presAssocID="{617F31E0-6C00-4BDD-8AF7-4FC3B8F77554}" presName="composite" presStyleCnt="0"/>
      <dgm:spPr/>
    </dgm:pt>
    <dgm:pt modelId="{D8AC3B2C-FD33-44A5-A9F9-A9885D035EAB}" type="pres">
      <dgm:prSet presAssocID="{617F31E0-6C00-4BDD-8AF7-4FC3B8F77554}" presName="background" presStyleLbl="node0" presStyleIdx="1" presStyleCnt="2"/>
      <dgm:spPr/>
    </dgm:pt>
    <dgm:pt modelId="{B4979F9D-B9F9-4193-B3F8-057B378DD6BA}" type="pres">
      <dgm:prSet presAssocID="{617F31E0-6C00-4BDD-8AF7-4FC3B8F77554}" presName="text" presStyleLbl="fgAcc0" presStyleIdx="1" presStyleCnt="2">
        <dgm:presLayoutVars>
          <dgm:chPref val="3"/>
        </dgm:presLayoutVars>
      </dgm:prSet>
      <dgm:spPr/>
    </dgm:pt>
    <dgm:pt modelId="{6E42CD4A-5BC4-4D9A-A43F-CE8B463D9A83}" type="pres">
      <dgm:prSet presAssocID="{617F31E0-6C00-4BDD-8AF7-4FC3B8F77554}" presName="hierChild2" presStyleCnt="0"/>
      <dgm:spPr/>
    </dgm:pt>
  </dgm:ptLst>
  <dgm:cxnLst>
    <dgm:cxn modelId="{F5250602-9D0F-4FDA-8D7C-EA08C5E30401}" type="presOf" srcId="{2FFF6E6E-80F6-420D-B782-5B8B6E3E2E62}" destId="{5427CB79-5676-4320-B9FC-8F1F6E4DD8CC}" srcOrd="0" destOrd="0" presId="urn:microsoft.com/office/officeart/2005/8/layout/hierarchy1"/>
    <dgm:cxn modelId="{DE74E46B-44A1-4889-BB56-AC70052BED56}" type="presOf" srcId="{4D2C98C8-2E20-4D23-BDCE-08C7B7EF5796}" destId="{AA8F8D7B-1959-45FA-997F-F31572CE304E}" srcOrd="0" destOrd="0" presId="urn:microsoft.com/office/officeart/2005/8/layout/hierarchy1"/>
    <dgm:cxn modelId="{8AFEBD8B-92F7-44AF-B5B0-BB19046FAE8A}" srcId="{2FFF6E6E-80F6-420D-B782-5B8B6E3E2E62}" destId="{617F31E0-6C00-4BDD-8AF7-4FC3B8F77554}" srcOrd="1" destOrd="0" parTransId="{51CA3F5C-FBAD-48E7-B29B-2A389D4556CE}" sibTransId="{8E0E8101-3EB3-4ECA-8956-7CE03E0309B7}"/>
    <dgm:cxn modelId="{E54D01C6-C123-4AC4-9B1B-56842E3A6DC6}" srcId="{2FFF6E6E-80F6-420D-B782-5B8B6E3E2E62}" destId="{4D2C98C8-2E20-4D23-BDCE-08C7B7EF5796}" srcOrd="0" destOrd="0" parTransId="{E79C9A3F-87B1-48F3-976E-306C862E21D0}" sibTransId="{ABC15275-C2E4-4C07-8E76-92AD273809CC}"/>
    <dgm:cxn modelId="{85882AE7-A97D-432B-81A9-DA647BBC9439}" type="presOf" srcId="{617F31E0-6C00-4BDD-8AF7-4FC3B8F77554}" destId="{B4979F9D-B9F9-4193-B3F8-057B378DD6BA}" srcOrd="0" destOrd="0" presId="urn:microsoft.com/office/officeart/2005/8/layout/hierarchy1"/>
    <dgm:cxn modelId="{5E6D0D8C-478D-44BF-8792-20886F40B425}" type="presParOf" srcId="{5427CB79-5676-4320-B9FC-8F1F6E4DD8CC}" destId="{3DC53E22-120B-4766-A845-A9C2FBD879EB}" srcOrd="0" destOrd="0" presId="urn:microsoft.com/office/officeart/2005/8/layout/hierarchy1"/>
    <dgm:cxn modelId="{8620E8BD-6CF8-4992-B497-5AC05D7406F8}" type="presParOf" srcId="{3DC53E22-120B-4766-A845-A9C2FBD879EB}" destId="{E6933D6D-2CF9-44EF-B5B2-F0EEB94AB52F}" srcOrd="0" destOrd="0" presId="urn:microsoft.com/office/officeart/2005/8/layout/hierarchy1"/>
    <dgm:cxn modelId="{86A7A68E-584E-4D39-B329-3A5258E6D702}" type="presParOf" srcId="{E6933D6D-2CF9-44EF-B5B2-F0EEB94AB52F}" destId="{D4EA0154-47F6-4438-AB53-3E2C2841A429}" srcOrd="0" destOrd="0" presId="urn:microsoft.com/office/officeart/2005/8/layout/hierarchy1"/>
    <dgm:cxn modelId="{19708C94-223F-4103-808D-824EAF98973C}" type="presParOf" srcId="{E6933D6D-2CF9-44EF-B5B2-F0EEB94AB52F}" destId="{AA8F8D7B-1959-45FA-997F-F31572CE304E}" srcOrd="1" destOrd="0" presId="urn:microsoft.com/office/officeart/2005/8/layout/hierarchy1"/>
    <dgm:cxn modelId="{F35852B3-6451-4DAE-8927-DCF439239224}" type="presParOf" srcId="{3DC53E22-120B-4766-A845-A9C2FBD879EB}" destId="{7E9A9A8E-6BF4-4DA9-8952-7DDECAF914B9}" srcOrd="1" destOrd="0" presId="urn:microsoft.com/office/officeart/2005/8/layout/hierarchy1"/>
    <dgm:cxn modelId="{BF5EC30B-5339-4358-BCA6-2466B51FD0E1}" type="presParOf" srcId="{5427CB79-5676-4320-B9FC-8F1F6E4DD8CC}" destId="{CAD33061-83CC-40B1-BCEF-1DD1B9BA9DB6}" srcOrd="1" destOrd="0" presId="urn:microsoft.com/office/officeart/2005/8/layout/hierarchy1"/>
    <dgm:cxn modelId="{B72FFE30-A01C-4E51-9C6C-8F67499CFFD6}" type="presParOf" srcId="{CAD33061-83CC-40B1-BCEF-1DD1B9BA9DB6}" destId="{69E9FD42-B06A-4F83-A23D-7A02529E4845}" srcOrd="0" destOrd="0" presId="urn:microsoft.com/office/officeart/2005/8/layout/hierarchy1"/>
    <dgm:cxn modelId="{61D761BC-771A-4ECB-8A8B-D85DBA263FED}" type="presParOf" srcId="{69E9FD42-B06A-4F83-A23D-7A02529E4845}" destId="{D8AC3B2C-FD33-44A5-A9F9-A9885D035EAB}" srcOrd="0" destOrd="0" presId="urn:microsoft.com/office/officeart/2005/8/layout/hierarchy1"/>
    <dgm:cxn modelId="{FEDF782B-5C68-4A48-B0EB-9CB8C9EBE537}" type="presParOf" srcId="{69E9FD42-B06A-4F83-A23D-7A02529E4845}" destId="{B4979F9D-B9F9-4193-B3F8-057B378DD6BA}" srcOrd="1" destOrd="0" presId="urn:microsoft.com/office/officeart/2005/8/layout/hierarchy1"/>
    <dgm:cxn modelId="{8EEB1E08-8317-4575-BADD-6BA1C151E987}" type="presParOf" srcId="{CAD33061-83CC-40B1-BCEF-1DD1B9BA9DB6}" destId="{6E42CD4A-5BC4-4D9A-A43F-CE8B463D9A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FD407E-E9B0-4B37-AE03-FD5B38A0374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514AD82-C16F-48D0-A8D3-722426FCA315}">
      <dgm:prSet/>
      <dgm:spPr/>
      <dgm:t>
        <a:bodyPr/>
        <a:lstStyle/>
        <a:p>
          <a:pPr>
            <a:lnSpc>
              <a:spcPct val="100000"/>
            </a:lnSpc>
          </a:pPr>
          <a:r>
            <a:rPr lang="en-GB" dirty="0"/>
            <a:t>Please answer the questions on the sheet. </a:t>
          </a:r>
          <a:endParaRPr lang="en-US" dirty="0"/>
        </a:p>
      </dgm:t>
    </dgm:pt>
    <dgm:pt modelId="{F4338909-9FCC-4A94-B9AE-92D820EB7F20}" type="parTrans" cxnId="{92247E69-2693-48A1-AB8E-D8F72FB9DF3F}">
      <dgm:prSet/>
      <dgm:spPr/>
      <dgm:t>
        <a:bodyPr/>
        <a:lstStyle/>
        <a:p>
          <a:endParaRPr lang="en-US"/>
        </a:p>
      </dgm:t>
    </dgm:pt>
    <dgm:pt modelId="{B9B58547-AA39-4920-AEC1-39A7214C2920}" type="sibTrans" cxnId="{92247E69-2693-48A1-AB8E-D8F72FB9DF3F}">
      <dgm:prSet/>
      <dgm:spPr/>
      <dgm:t>
        <a:bodyPr/>
        <a:lstStyle/>
        <a:p>
          <a:endParaRPr lang="en-US"/>
        </a:p>
      </dgm:t>
    </dgm:pt>
    <dgm:pt modelId="{07BF48E4-DE44-44A7-9101-F396BD876361}">
      <dgm:prSet/>
      <dgm:spPr/>
      <dgm:t>
        <a:bodyPr/>
        <a:lstStyle/>
        <a:p>
          <a:pPr>
            <a:lnSpc>
              <a:spcPct val="100000"/>
            </a:lnSpc>
          </a:pPr>
          <a:r>
            <a:rPr lang="en-GB"/>
            <a:t>15 minutes. </a:t>
          </a:r>
          <a:endParaRPr lang="en-US"/>
        </a:p>
      </dgm:t>
    </dgm:pt>
    <dgm:pt modelId="{9C881451-4555-49BD-8568-AAB79F5DCD50}" type="parTrans" cxnId="{E19E2FD0-93CB-4792-A823-5A70BCB9448C}">
      <dgm:prSet/>
      <dgm:spPr/>
      <dgm:t>
        <a:bodyPr/>
        <a:lstStyle/>
        <a:p>
          <a:endParaRPr lang="en-US"/>
        </a:p>
      </dgm:t>
    </dgm:pt>
    <dgm:pt modelId="{B6CFC49F-67A9-464B-9BCF-61D12FFB0DF7}" type="sibTrans" cxnId="{E19E2FD0-93CB-4792-A823-5A70BCB9448C}">
      <dgm:prSet/>
      <dgm:spPr/>
      <dgm:t>
        <a:bodyPr/>
        <a:lstStyle/>
        <a:p>
          <a:endParaRPr lang="en-US"/>
        </a:p>
      </dgm:t>
    </dgm:pt>
    <dgm:pt modelId="{89D1CABE-8FF9-4E15-999B-9E6789208E44}">
      <dgm:prSet/>
      <dgm:spPr/>
      <dgm:t>
        <a:bodyPr/>
        <a:lstStyle/>
        <a:p>
          <a:pPr>
            <a:lnSpc>
              <a:spcPct val="100000"/>
            </a:lnSpc>
          </a:pPr>
          <a:r>
            <a:rPr lang="en-GB"/>
            <a:t>Two teams. </a:t>
          </a:r>
          <a:endParaRPr lang="en-US"/>
        </a:p>
      </dgm:t>
    </dgm:pt>
    <dgm:pt modelId="{38D68A9A-2672-4DC1-AB51-A8B4C061EE29}" type="parTrans" cxnId="{15CFA370-4CB2-4A34-8E50-4C023CC753DC}">
      <dgm:prSet/>
      <dgm:spPr/>
      <dgm:t>
        <a:bodyPr/>
        <a:lstStyle/>
        <a:p>
          <a:endParaRPr lang="en-US"/>
        </a:p>
      </dgm:t>
    </dgm:pt>
    <dgm:pt modelId="{0790D8C5-E284-4B54-A44F-404ABE2EB1DD}" type="sibTrans" cxnId="{15CFA370-4CB2-4A34-8E50-4C023CC753DC}">
      <dgm:prSet/>
      <dgm:spPr/>
      <dgm:t>
        <a:bodyPr/>
        <a:lstStyle/>
        <a:p>
          <a:endParaRPr lang="en-US"/>
        </a:p>
      </dgm:t>
    </dgm:pt>
    <dgm:pt modelId="{A459819B-708D-4C20-9281-19EC00E7D4A2}">
      <dgm:prSet/>
      <dgm:spPr/>
      <dgm:t>
        <a:bodyPr/>
        <a:lstStyle/>
        <a:p>
          <a:pPr>
            <a:lnSpc>
              <a:spcPct val="100000"/>
            </a:lnSpc>
          </a:pPr>
          <a:r>
            <a:rPr lang="en-GB"/>
            <a:t>Swap papers with the other group. </a:t>
          </a:r>
          <a:endParaRPr lang="en-US"/>
        </a:p>
      </dgm:t>
    </dgm:pt>
    <dgm:pt modelId="{A8213FC2-D9B3-4013-AA85-B28D50B44A00}" type="parTrans" cxnId="{103CD0DC-162A-44A7-99ED-DDDFEC446224}">
      <dgm:prSet/>
      <dgm:spPr/>
      <dgm:t>
        <a:bodyPr/>
        <a:lstStyle/>
        <a:p>
          <a:endParaRPr lang="en-US"/>
        </a:p>
      </dgm:t>
    </dgm:pt>
    <dgm:pt modelId="{A46BBF9F-AF34-457D-86DE-7F59F0E5C3EA}" type="sibTrans" cxnId="{103CD0DC-162A-44A7-99ED-DDDFEC446224}">
      <dgm:prSet/>
      <dgm:spPr/>
      <dgm:t>
        <a:bodyPr/>
        <a:lstStyle/>
        <a:p>
          <a:endParaRPr lang="en-US"/>
        </a:p>
      </dgm:t>
    </dgm:pt>
    <dgm:pt modelId="{8B5AF48C-CF9A-4508-BDED-BDB9C92A6AD3}" type="pres">
      <dgm:prSet presAssocID="{81FD407E-E9B0-4B37-AE03-FD5B38A0374C}" presName="root" presStyleCnt="0">
        <dgm:presLayoutVars>
          <dgm:dir/>
          <dgm:resizeHandles val="exact"/>
        </dgm:presLayoutVars>
      </dgm:prSet>
      <dgm:spPr/>
    </dgm:pt>
    <dgm:pt modelId="{A59AC0EA-CA57-4EDF-B3E5-7ABF826B98EA}" type="pres">
      <dgm:prSet presAssocID="{D514AD82-C16F-48D0-A8D3-722426FCA315}" presName="compNode" presStyleCnt="0"/>
      <dgm:spPr/>
    </dgm:pt>
    <dgm:pt modelId="{E64A7CB3-2B1C-4D73-9DB9-BDAD52CE6028}" type="pres">
      <dgm:prSet presAssocID="{D514AD82-C16F-48D0-A8D3-722426FCA315}" presName="bgRect" presStyleLbl="bgShp" presStyleIdx="0" presStyleCnt="4"/>
      <dgm:spPr/>
    </dgm:pt>
    <dgm:pt modelId="{00BE5412-4B87-4F72-8AB1-A56E3B413D6B}" type="pres">
      <dgm:prSet presAssocID="{D514AD82-C16F-48D0-A8D3-722426FCA3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BA374711-83CB-4068-AAB5-1B8D90F38C7F}" type="pres">
      <dgm:prSet presAssocID="{D514AD82-C16F-48D0-A8D3-722426FCA315}" presName="spaceRect" presStyleCnt="0"/>
      <dgm:spPr/>
    </dgm:pt>
    <dgm:pt modelId="{1B8E0C11-9C0E-49BC-9F18-C6D5896E3FBA}" type="pres">
      <dgm:prSet presAssocID="{D514AD82-C16F-48D0-A8D3-722426FCA315}" presName="parTx" presStyleLbl="revTx" presStyleIdx="0" presStyleCnt="4">
        <dgm:presLayoutVars>
          <dgm:chMax val="0"/>
          <dgm:chPref val="0"/>
        </dgm:presLayoutVars>
      </dgm:prSet>
      <dgm:spPr/>
    </dgm:pt>
    <dgm:pt modelId="{9C6B5A57-D3E5-4090-B513-91CACAD356F4}" type="pres">
      <dgm:prSet presAssocID="{B9B58547-AA39-4920-AEC1-39A7214C2920}" presName="sibTrans" presStyleCnt="0"/>
      <dgm:spPr/>
    </dgm:pt>
    <dgm:pt modelId="{B3EA6C28-C96D-4ACF-889C-6A690F999471}" type="pres">
      <dgm:prSet presAssocID="{07BF48E4-DE44-44A7-9101-F396BD876361}" presName="compNode" presStyleCnt="0"/>
      <dgm:spPr/>
    </dgm:pt>
    <dgm:pt modelId="{F8A3B26F-F416-4080-A95D-AED9B7A6835E}" type="pres">
      <dgm:prSet presAssocID="{07BF48E4-DE44-44A7-9101-F396BD876361}" presName="bgRect" presStyleLbl="bgShp" presStyleIdx="1" presStyleCnt="4"/>
      <dgm:spPr/>
    </dgm:pt>
    <dgm:pt modelId="{0E1606B8-7B87-4668-AB21-F96B4D3641C7}" type="pres">
      <dgm:prSet presAssocID="{07BF48E4-DE44-44A7-9101-F396BD8763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141F276D-6CE8-4051-8E7B-DD325756D3B3}" type="pres">
      <dgm:prSet presAssocID="{07BF48E4-DE44-44A7-9101-F396BD876361}" presName="spaceRect" presStyleCnt="0"/>
      <dgm:spPr/>
    </dgm:pt>
    <dgm:pt modelId="{62E164F3-79B4-4AE7-B94C-4DA73E0CD01B}" type="pres">
      <dgm:prSet presAssocID="{07BF48E4-DE44-44A7-9101-F396BD876361}" presName="parTx" presStyleLbl="revTx" presStyleIdx="1" presStyleCnt="4">
        <dgm:presLayoutVars>
          <dgm:chMax val="0"/>
          <dgm:chPref val="0"/>
        </dgm:presLayoutVars>
      </dgm:prSet>
      <dgm:spPr/>
    </dgm:pt>
    <dgm:pt modelId="{65AD9D36-66B9-4426-8C31-46D0E5A538A1}" type="pres">
      <dgm:prSet presAssocID="{B6CFC49F-67A9-464B-9BCF-61D12FFB0DF7}" presName="sibTrans" presStyleCnt="0"/>
      <dgm:spPr/>
    </dgm:pt>
    <dgm:pt modelId="{B8E153D0-9AF8-451A-B107-5193FC976D3D}" type="pres">
      <dgm:prSet presAssocID="{89D1CABE-8FF9-4E15-999B-9E6789208E44}" presName="compNode" presStyleCnt="0"/>
      <dgm:spPr/>
    </dgm:pt>
    <dgm:pt modelId="{D614C4D2-5461-4288-8202-1A4BAFBDE3A9}" type="pres">
      <dgm:prSet presAssocID="{89D1CABE-8FF9-4E15-999B-9E6789208E44}" presName="bgRect" presStyleLbl="bgShp" presStyleIdx="2" presStyleCnt="4"/>
      <dgm:spPr/>
    </dgm:pt>
    <dgm:pt modelId="{AB094A1C-B2A5-49AA-AB0A-600F7812CE74}" type="pres">
      <dgm:prSet presAssocID="{89D1CABE-8FF9-4E15-999B-9E6789208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D1E4CD02-6E89-421E-A92F-0CD233C91D6D}" type="pres">
      <dgm:prSet presAssocID="{89D1CABE-8FF9-4E15-999B-9E6789208E44}" presName="spaceRect" presStyleCnt="0"/>
      <dgm:spPr/>
    </dgm:pt>
    <dgm:pt modelId="{AF8E8122-C068-4BFE-AD04-DC11B2436522}" type="pres">
      <dgm:prSet presAssocID="{89D1CABE-8FF9-4E15-999B-9E6789208E44}" presName="parTx" presStyleLbl="revTx" presStyleIdx="2" presStyleCnt="4">
        <dgm:presLayoutVars>
          <dgm:chMax val="0"/>
          <dgm:chPref val="0"/>
        </dgm:presLayoutVars>
      </dgm:prSet>
      <dgm:spPr/>
    </dgm:pt>
    <dgm:pt modelId="{D1BBA2F4-F3BD-4C07-A27D-82B444E0C500}" type="pres">
      <dgm:prSet presAssocID="{0790D8C5-E284-4B54-A44F-404ABE2EB1DD}" presName="sibTrans" presStyleCnt="0"/>
      <dgm:spPr/>
    </dgm:pt>
    <dgm:pt modelId="{62AC0291-F6A7-41D4-8A5A-FAE4CE7EA952}" type="pres">
      <dgm:prSet presAssocID="{A459819B-708D-4C20-9281-19EC00E7D4A2}" presName="compNode" presStyleCnt="0"/>
      <dgm:spPr/>
    </dgm:pt>
    <dgm:pt modelId="{074BD0CC-7130-485D-8A66-0FC6AB28F958}" type="pres">
      <dgm:prSet presAssocID="{A459819B-708D-4C20-9281-19EC00E7D4A2}" presName="bgRect" presStyleLbl="bgShp" presStyleIdx="3" presStyleCnt="4"/>
      <dgm:spPr/>
    </dgm:pt>
    <dgm:pt modelId="{97DDD7A4-34A0-4061-ACCC-70135AF038FC}" type="pres">
      <dgm:prSet presAssocID="{A459819B-708D-4C20-9281-19EC00E7D4A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
        </a:ext>
      </dgm:extLst>
    </dgm:pt>
    <dgm:pt modelId="{C617099F-4869-4328-82D6-A0E383048BB2}" type="pres">
      <dgm:prSet presAssocID="{A459819B-708D-4C20-9281-19EC00E7D4A2}" presName="spaceRect" presStyleCnt="0"/>
      <dgm:spPr/>
    </dgm:pt>
    <dgm:pt modelId="{720886F8-143E-41A5-BBCA-29D77AB5D8B8}" type="pres">
      <dgm:prSet presAssocID="{A459819B-708D-4C20-9281-19EC00E7D4A2}" presName="parTx" presStyleLbl="revTx" presStyleIdx="3" presStyleCnt="4">
        <dgm:presLayoutVars>
          <dgm:chMax val="0"/>
          <dgm:chPref val="0"/>
        </dgm:presLayoutVars>
      </dgm:prSet>
      <dgm:spPr/>
    </dgm:pt>
  </dgm:ptLst>
  <dgm:cxnLst>
    <dgm:cxn modelId="{BA623F46-E0A2-4162-8CE9-1A2F6D32A275}" type="presOf" srcId="{07BF48E4-DE44-44A7-9101-F396BD876361}" destId="{62E164F3-79B4-4AE7-B94C-4DA73E0CD01B}" srcOrd="0" destOrd="0" presId="urn:microsoft.com/office/officeart/2018/2/layout/IconVerticalSolidList"/>
    <dgm:cxn modelId="{58B92A49-53BE-4E0D-A49B-1D280CF974EB}" type="presOf" srcId="{81FD407E-E9B0-4B37-AE03-FD5B38A0374C}" destId="{8B5AF48C-CF9A-4508-BDED-BDB9C92A6AD3}" srcOrd="0" destOrd="0" presId="urn:microsoft.com/office/officeart/2018/2/layout/IconVerticalSolidList"/>
    <dgm:cxn modelId="{92247E69-2693-48A1-AB8E-D8F72FB9DF3F}" srcId="{81FD407E-E9B0-4B37-AE03-FD5B38A0374C}" destId="{D514AD82-C16F-48D0-A8D3-722426FCA315}" srcOrd="0" destOrd="0" parTransId="{F4338909-9FCC-4A94-B9AE-92D820EB7F20}" sibTransId="{B9B58547-AA39-4920-AEC1-39A7214C2920}"/>
    <dgm:cxn modelId="{15CFA370-4CB2-4A34-8E50-4C023CC753DC}" srcId="{81FD407E-E9B0-4B37-AE03-FD5B38A0374C}" destId="{89D1CABE-8FF9-4E15-999B-9E6789208E44}" srcOrd="2" destOrd="0" parTransId="{38D68A9A-2672-4DC1-AB51-A8B4C061EE29}" sibTransId="{0790D8C5-E284-4B54-A44F-404ABE2EB1DD}"/>
    <dgm:cxn modelId="{1872D05A-6097-4679-987C-92F81A29CA10}" type="presOf" srcId="{D514AD82-C16F-48D0-A8D3-722426FCA315}" destId="{1B8E0C11-9C0E-49BC-9F18-C6D5896E3FBA}" srcOrd="0" destOrd="0" presId="urn:microsoft.com/office/officeart/2018/2/layout/IconVerticalSolidList"/>
    <dgm:cxn modelId="{ECFCD089-302F-40C0-BD79-E9FE65C8312D}" type="presOf" srcId="{A459819B-708D-4C20-9281-19EC00E7D4A2}" destId="{720886F8-143E-41A5-BBCA-29D77AB5D8B8}" srcOrd="0" destOrd="0" presId="urn:microsoft.com/office/officeart/2018/2/layout/IconVerticalSolidList"/>
    <dgm:cxn modelId="{8028F0C9-9507-4A57-AA1B-6E1C25025CC0}" type="presOf" srcId="{89D1CABE-8FF9-4E15-999B-9E6789208E44}" destId="{AF8E8122-C068-4BFE-AD04-DC11B2436522}" srcOrd="0" destOrd="0" presId="urn:microsoft.com/office/officeart/2018/2/layout/IconVerticalSolidList"/>
    <dgm:cxn modelId="{E19E2FD0-93CB-4792-A823-5A70BCB9448C}" srcId="{81FD407E-E9B0-4B37-AE03-FD5B38A0374C}" destId="{07BF48E4-DE44-44A7-9101-F396BD876361}" srcOrd="1" destOrd="0" parTransId="{9C881451-4555-49BD-8568-AAB79F5DCD50}" sibTransId="{B6CFC49F-67A9-464B-9BCF-61D12FFB0DF7}"/>
    <dgm:cxn modelId="{103CD0DC-162A-44A7-99ED-DDDFEC446224}" srcId="{81FD407E-E9B0-4B37-AE03-FD5B38A0374C}" destId="{A459819B-708D-4C20-9281-19EC00E7D4A2}" srcOrd="3" destOrd="0" parTransId="{A8213FC2-D9B3-4013-AA85-B28D50B44A00}" sibTransId="{A46BBF9F-AF34-457D-86DE-7F59F0E5C3EA}"/>
    <dgm:cxn modelId="{533ED851-F472-4900-AE10-66CFAA733F23}" type="presParOf" srcId="{8B5AF48C-CF9A-4508-BDED-BDB9C92A6AD3}" destId="{A59AC0EA-CA57-4EDF-B3E5-7ABF826B98EA}" srcOrd="0" destOrd="0" presId="urn:microsoft.com/office/officeart/2018/2/layout/IconVerticalSolidList"/>
    <dgm:cxn modelId="{EA56E818-81F1-448B-99B9-CC6FA6120EBB}" type="presParOf" srcId="{A59AC0EA-CA57-4EDF-B3E5-7ABF826B98EA}" destId="{E64A7CB3-2B1C-4D73-9DB9-BDAD52CE6028}" srcOrd="0" destOrd="0" presId="urn:microsoft.com/office/officeart/2018/2/layout/IconVerticalSolidList"/>
    <dgm:cxn modelId="{619AB255-9FE4-4833-939F-A1ED75DBD755}" type="presParOf" srcId="{A59AC0EA-CA57-4EDF-B3E5-7ABF826B98EA}" destId="{00BE5412-4B87-4F72-8AB1-A56E3B413D6B}" srcOrd="1" destOrd="0" presId="urn:microsoft.com/office/officeart/2018/2/layout/IconVerticalSolidList"/>
    <dgm:cxn modelId="{5C23590F-1293-4D71-ADB1-B3F8EE5B6045}" type="presParOf" srcId="{A59AC0EA-CA57-4EDF-B3E5-7ABF826B98EA}" destId="{BA374711-83CB-4068-AAB5-1B8D90F38C7F}" srcOrd="2" destOrd="0" presId="urn:microsoft.com/office/officeart/2018/2/layout/IconVerticalSolidList"/>
    <dgm:cxn modelId="{EF8B008C-7B29-469F-B4D3-C668A88C407F}" type="presParOf" srcId="{A59AC0EA-CA57-4EDF-B3E5-7ABF826B98EA}" destId="{1B8E0C11-9C0E-49BC-9F18-C6D5896E3FBA}" srcOrd="3" destOrd="0" presId="urn:microsoft.com/office/officeart/2018/2/layout/IconVerticalSolidList"/>
    <dgm:cxn modelId="{EB07F18C-07F9-4235-95EA-E5CCE3C30095}" type="presParOf" srcId="{8B5AF48C-CF9A-4508-BDED-BDB9C92A6AD3}" destId="{9C6B5A57-D3E5-4090-B513-91CACAD356F4}" srcOrd="1" destOrd="0" presId="urn:microsoft.com/office/officeart/2018/2/layout/IconVerticalSolidList"/>
    <dgm:cxn modelId="{E6B8474F-835D-4396-9A95-042DCC02DE6A}" type="presParOf" srcId="{8B5AF48C-CF9A-4508-BDED-BDB9C92A6AD3}" destId="{B3EA6C28-C96D-4ACF-889C-6A690F999471}" srcOrd="2" destOrd="0" presId="urn:microsoft.com/office/officeart/2018/2/layout/IconVerticalSolidList"/>
    <dgm:cxn modelId="{1955F52E-33F5-4B00-8AB5-00A88B7929AE}" type="presParOf" srcId="{B3EA6C28-C96D-4ACF-889C-6A690F999471}" destId="{F8A3B26F-F416-4080-A95D-AED9B7A6835E}" srcOrd="0" destOrd="0" presId="urn:microsoft.com/office/officeart/2018/2/layout/IconVerticalSolidList"/>
    <dgm:cxn modelId="{158F48A9-CF6A-46AE-8DEC-5AF0925663E8}" type="presParOf" srcId="{B3EA6C28-C96D-4ACF-889C-6A690F999471}" destId="{0E1606B8-7B87-4668-AB21-F96B4D3641C7}" srcOrd="1" destOrd="0" presId="urn:microsoft.com/office/officeart/2018/2/layout/IconVerticalSolidList"/>
    <dgm:cxn modelId="{FB8EA704-3069-4D77-AD43-ADE8210D8DE6}" type="presParOf" srcId="{B3EA6C28-C96D-4ACF-889C-6A690F999471}" destId="{141F276D-6CE8-4051-8E7B-DD325756D3B3}" srcOrd="2" destOrd="0" presId="urn:microsoft.com/office/officeart/2018/2/layout/IconVerticalSolidList"/>
    <dgm:cxn modelId="{9FA2BCD5-0354-483C-B89E-2F28C330CB6E}" type="presParOf" srcId="{B3EA6C28-C96D-4ACF-889C-6A690F999471}" destId="{62E164F3-79B4-4AE7-B94C-4DA73E0CD01B}" srcOrd="3" destOrd="0" presId="urn:microsoft.com/office/officeart/2018/2/layout/IconVerticalSolidList"/>
    <dgm:cxn modelId="{CAF71BA4-14A6-4631-AF0D-D8DDAF1B8953}" type="presParOf" srcId="{8B5AF48C-CF9A-4508-BDED-BDB9C92A6AD3}" destId="{65AD9D36-66B9-4426-8C31-46D0E5A538A1}" srcOrd="3" destOrd="0" presId="urn:microsoft.com/office/officeart/2018/2/layout/IconVerticalSolidList"/>
    <dgm:cxn modelId="{1FD6AEDD-A2E3-404A-91A4-FD00FCEEF228}" type="presParOf" srcId="{8B5AF48C-CF9A-4508-BDED-BDB9C92A6AD3}" destId="{B8E153D0-9AF8-451A-B107-5193FC976D3D}" srcOrd="4" destOrd="0" presId="urn:microsoft.com/office/officeart/2018/2/layout/IconVerticalSolidList"/>
    <dgm:cxn modelId="{82397D4D-2511-43B6-AD97-C2C1C62384FB}" type="presParOf" srcId="{B8E153D0-9AF8-451A-B107-5193FC976D3D}" destId="{D614C4D2-5461-4288-8202-1A4BAFBDE3A9}" srcOrd="0" destOrd="0" presId="urn:microsoft.com/office/officeart/2018/2/layout/IconVerticalSolidList"/>
    <dgm:cxn modelId="{37ABDB55-BA1D-4C51-BCAC-6E28B70715AD}" type="presParOf" srcId="{B8E153D0-9AF8-451A-B107-5193FC976D3D}" destId="{AB094A1C-B2A5-49AA-AB0A-600F7812CE74}" srcOrd="1" destOrd="0" presId="urn:microsoft.com/office/officeart/2018/2/layout/IconVerticalSolidList"/>
    <dgm:cxn modelId="{F9EDBEF9-526D-48D0-AA17-6F884406E577}" type="presParOf" srcId="{B8E153D0-9AF8-451A-B107-5193FC976D3D}" destId="{D1E4CD02-6E89-421E-A92F-0CD233C91D6D}" srcOrd="2" destOrd="0" presId="urn:microsoft.com/office/officeart/2018/2/layout/IconVerticalSolidList"/>
    <dgm:cxn modelId="{422CDB7C-AB25-49EF-84C2-C1196B106F4A}" type="presParOf" srcId="{B8E153D0-9AF8-451A-B107-5193FC976D3D}" destId="{AF8E8122-C068-4BFE-AD04-DC11B2436522}" srcOrd="3" destOrd="0" presId="urn:microsoft.com/office/officeart/2018/2/layout/IconVerticalSolidList"/>
    <dgm:cxn modelId="{0863ACC4-1ADA-45A6-A15B-A1E2237E4DD3}" type="presParOf" srcId="{8B5AF48C-CF9A-4508-BDED-BDB9C92A6AD3}" destId="{D1BBA2F4-F3BD-4C07-A27D-82B444E0C500}" srcOrd="5" destOrd="0" presId="urn:microsoft.com/office/officeart/2018/2/layout/IconVerticalSolidList"/>
    <dgm:cxn modelId="{863738DE-B5D9-4E01-895E-B457F7785940}" type="presParOf" srcId="{8B5AF48C-CF9A-4508-BDED-BDB9C92A6AD3}" destId="{62AC0291-F6A7-41D4-8A5A-FAE4CE7EA952}" srcOrd="6" destOrd="0" presId="urn:microsoft.com/office/officeart/2018/2/layout/IconVerticalSolidList"/>
    <dgm:cxn modelId="{387E3C80-3ECC-4036-8052-0BC86A12D0EB}" type="presParOf" srcId="{62AC0291-F6A7-41D4-8A5A-FAE4CE7EA952}" destId="{074BD0CC-7130-485D-8A66-0FC6AB28F958}" srcOrd="0" destOrd="0" presId="urn:microsoft.com/office/officeart/2018/2/layout/IconVerticalSolidList"/>
    <dgm:cxn modelId="{0205EA3F-8468-4CC3-A5B0-17BB497F4A9D}" type="presParOf" srcId="{62AC0291-F6A7-41D4-8A5A-FAE4CE7EA952}" destId="{97DDD7A4-34A0-4061-ACCC-70135AF038FC}" srcOrd="1" destOrd="0" presId="urn:microsoft.com/office/officeart/2018/2/layout/IconVerticalSolidList"/>
    <dgm:cxn modelId="{56163A08-BA17-4BFA-82CC-A91A1ADEAB35}" type="presParOf" srcId="{62AC0291-F6A7-41D4-8A5A-FAE4CE7EA952}" destId="{C617099F-4869-4328-82D6-A0E383048BB2}" srcOrd="2" destOrd="0" presId="urn:microsoft.com/office/officeart/2018/2/layout/IconVerticalSolidList"/>
    <dgm:cxn modelId="{69B5E003-B067-46AB-917E-420A098666A7}" type="presParOf" srcId="{62AC0291-F6A7-41D4-8A5A-FAE4CE7EA952}" destId="{720886F8-143E-41A5-BBCA-29D77AB5D8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A0154-47F6-4438-AB53-3E2C2841A429}">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8F8D7B-1959-45FA-997F-F31572CE304E}">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Re Harding (Deceased) [2007] – </a:t>
          </a:r>
          <a:endParaRPr lang="en-US" sz="5000" kern="1200" dirty="0"/>
        </a:p>
      </dsp:txBody>
      <dsp:txXfrm>
        <a:off x="505536" y="867925"/>
        <a:ext cx="3744249" cy="2324799"/>
      </dsp:txXfrm>
    </dsp:sp>
    <dsp:sp modelId="{D8AC3B2C-FD33-44A5-A9F9-A9885D035EAB}">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979F9D-B9F9-4193-B3F8-057B378DD6BA}">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Prepare to feedback to the class. </a:t>
          </a:r>
          <a:endParaRPr lang="en-US" sz="5000" kern="1200"/>
        </a:p>
      </dsp:txBody>
      <dsp:txXfrm>
        <a:off x="5258643" y="867925"/>
        <a:ext cx="3744249" cy="23247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A7CB3-2B1C-4D73-9DB9-BDAD52CE6028}">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E5412-4B87-4F72-8AB1-A56E3B413D6B}">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E0C11-9C0E-49BC-9F18-C6D5896E3FBA}">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dirty="0"/>
            <a:t>Please answer the questions on the sheet. </a:t>
          </a:r>
          <a:endParaRPr lang="en-US" sz="2200" kern="1200" dirty="0"/>
        </a:p>
      </dsp:txBody>
      <dsp:txXfrm>
        <a:off x="886827" y="1514"/>
        <a:ext cx="8189501" cy="767815"/>
      </dsp:txXfrm>
    </dsp:sp>
    <dsp:sp modelId="{F8A3B26F-F416-4080-A95D-AED9B7A6835E}">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606B8-7B87-4668-AB21-F96B4D3641C7}">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164F3-79B4-4AE7-B94C-4DA73E0CD01B}">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15 minutes. </a:t>
          </a:r>
          <a:endParaRPr lang="en-US" sz="2200" kern="1200"/>
        </a:p>
      </dsp:txBody>
      <dsp:txXfrm>
        <a:off x="886827" y="961284"/>
        <a:ext cx="8189501" cy="767815"/>
      </dsp:txXfrm>
    </dsp:sp>
    <dsp:sp modelId="{D614C4D2-5461-4288-8202-1A4BAFBDE3A9}">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094A1C-B2A5-49AA-AB0A-600F7812CE74}">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8E8122-C068-4BFE-AD04-DC11B2436522}">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Two teams. </a:t>
          </a:r>
          <a:endParaRPr lang="en-US" sz="2200" kern="1200"/>
        </a:p>
      </dsp:txBody>
      <dsp:txXfrm>
        <a:off x="886827" y="1921054"/>
        <a:ext cx="8189501" cy="767815"/>
      </dsp:txXfrm>
    </dsp:sp>
    <dsp:sp modelId="{074BD0CC-7130-485D-8A66-0FC6AB28F958}">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DD7A4-34A0-4061-ACCC-70135AF038FC}">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886F8-143E-41A5-BBCA-29D77AB5D8B8}">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Swap papers with the other group. </a:t>
          </a:r>
          <a:endParaRPr lang="en-US" sz="2200" kern="1200"/>
        </a:p>
      </dsp:txBody>
      <dsp:txXfrm>
        <a:off x="886827" y="2880824"/>
        <a:ext cx="8189501" cy="76781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3/28/2024</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3/28/2024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Trust.</a:t>
            </a:r>
          </a:p>
        </p:txBody>
      </p:sp>
      <p:sp>
        <p:nvSpPr>
          <p:cNvPr id="4" name="Slide Number Placeholder 3"/>
          <p:cNvSpPr>
            <a:spLocks noGrp="1"/>
          </p:cNvSpPr>
          <p:nvPr>
            <p:ph type="sldNum" sz="quarter" idx="5"/>
          </p:nvPr>
        </p:nvSpPr>
        <p:spPr/>
        <p:txBody>
          <a:bodyPr/>
          <a:lstStyle/>
          <a:p>
            <a:fld id="{71CD266B-60BE-48FC-ADC4-7F656F1CBDE3}" type="slidenum">
              <a:rPr lang="en-GB" smtClean="0"/>
              <a:t>5</a:t>
            </a:fld>
            <a:endParaRPr lang="en-GB"/>
          </a:p>
        </p:txBody>
      </p:sp>
    </p:spTree>
    <p:extLst>
      <p:ext uri="{BB962C8B-B14F-4D97-AF65-F5344CB8AC3E}">
        <p14:creationId xmlns:p14="http://schemas.microsoft.com/office/powerpoint/2010/main" val="2826499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S.53(2) – this does not affect the creation or operation of resulting, implied or constructive trusts. Where however, an oral declaration of trust of land is alleged the claimant cannot assert a constructive trust and avoid S.53(1)(B) unless he has acted to his detriment in reliance on the declaration as shown in the case of Midland Bank v Dobson [1986]</a:t>
            </a:r>
          </a:p>
        </p:txBody>
      </p:sp>
      <p:sp>
        <p:nvSpPr>
          <p:cNvPr id="4" name="Slide Number Placeholder 3"/>
          <p:cNvSpPr>
            <a:spLocks noGrp="1"/>
          </p:cNvSpPr>
          <p:nvPr>
            <p:ph type="sldNum" sz="quarter" idx="5"/>
          </p:nvPr>
        </p:nvSpPr>
        <p:spPr/>
        <p:txBody>
          <a:bodyPr/>
          <a:lstStyle/>
          <a:p>
            <a:fld id="{F6BA3186-490C-4963-9CE5-58096C2F0BE5}" type="slidenum">
              <a:rPr lang="en-US" smtClean="0"/>
              <a:t>18</a:t>
            </a:fld>
            <a:endParaRPr lang="en-US" dirty="0"/>
          </a:p>
        </p:txBody>
      </p:sp>
    </p:spTree>
    <p:extLst>
      <p:ext uri="{BB962C8B-B14F-4D97-AF65-F5344CB8AC3E}">
        <p14:creationId xmlns:p14="http://schemas.microsoft.com/office/powerpoint/2010/main" val="3362133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LPA and the lack of formal requirements cannot be used as a cloak for fraud. </a:t>
            </a:r>
          </a:p>
        </p:txBody>
      </p:sp>
      <p:sp>
        <p:nvSpPr>
          <p:cNvPr id="4" name="Slide Number Placeholder 3"/>
          <p:cNvSpPr>
            <a:spLocks noGrp="1"/>
          </p:cNvSpPr>
          <p:nvPr>
            <p:ph type="sldNum" sz="quarter" idx="5"/>
          </p:nvPr>
        </p:nvSpPr>
        <p:spPr/>
        <p:txBody>
          <a:bodyPr/>
          <a:lstStyle/>
          <a:p>
            <a:fld id="{F6BA3186-490C-4963-9CE5-58096C2F0BE5}" type="slidenum">
              <a:rPr lang="en-US" smtClean="0"/>
              <a:t>19</a:t>
            </a:fld>
            <a:endParaRPr lang="en-US" dirty="0"/>
          </a:p>
        </p:txBody>
      </p:sp>
    </p:spTree>
    <p:extLst>
      <p:ext uri="{BB962C8B-B14F-4D97-AF65-F5344CB8AC3E}">
        <p14:creationId xmlns:p14="http://schemas.microsoft.com/office/powerpoint/2010/main" val="29081149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237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88532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8907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96986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033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9768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8665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7403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5800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8239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5955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5802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8068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6945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25281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6667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8015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3/28/2024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065084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png"/><Relationship Id="rId5" Type="http://schemas.openxmlformats.org/officeDocument/2006/relationships/image" Target="../media/image10.sv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12.sv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svgsilh.com/ff5722/image/2099128.html" TargetMode="External"/><Relationship Id="rId5" Type="http://schemas.openxmlformats.org/officeDocument/2006/relationships/image" Target="../media/image24.sv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microsoft.com/office/2007/relationships/media" Target="../media/media7.m4a"/><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slideLayout" Target="../slideLayouts/slideLayout2.xml"/><Relationship Id="rId4" Type="http://schemas.openxmlformats.org/officeDocument/2006/relationships/audio" Target="../media/media7.m4a"/></Relationships>
</file>

<file path=ppt/slides/_rels/slide13.xml.rels><?xml version="1.0" encoding="UTF-8" standalone="yes"?>
<Relationships xmlns="http://schemas.openxmlformats.org/package/2006/relationships"><Relationship Id="rId8" Type="http://schemas.openxmlformats.org/officeDocument/2006/relationships/audio" Target="../media/media11.m4a"/><Relationship Id="rId3" Type="http://schemas.microsoft.com/office/2007/relationships/media" Target="../media/media9.m4a"/><Relationship Id="rId7" Type="http://schemas.microsoft.com/office/2007/relationships/media" Target="../media/media11.m4a"/><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audio" Target="../media/media10.m4a"/><Relationship Id="rId5" Type="http://schemas.microsoft.com/office/2007/relationships/media" Target="../media/media10.m4a"/><Relationship Id="rId10" Type="http://schemas.openxmlformats.org/officeDocument/2006/relationships/image" Target="../media/image8.png"/><Relationship Id="rId4" Type="http://schemas.openxmlformats.org/officeDocument/2006/relationships/audio" Target="../media/media9.m4a"/><Relationship Id="rId9"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13.m4a"/><Relationship Id="rId2" Type="http://schemas.microsoft.com/office/2007/relationships/media" Target="../media/media12.m4a"/><Relationship Id="rId1" Type="http://schemas.openxmlformats.org/officeDocument/2006/relationships/audio" Target="NULL" TargetMode="External"/><Relationship Id="rId6" Type="http://schemas.openxmlformats.org/officeDocument/2006/relationships/image" Target="../media/image8.png"/><Relationship Id="rId5" Type="http://schemas.openxmlformats.org/officeDocument/2006/relationships/slideLayout" Target="../slideLayouts/slideLayout2.xml"/><Relationship Id="rId4" Type="http://schemas.openxmlformats.org/officeDocument/2006/relationships/audio" Target="../media/media13.m4a"/></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3.xml"/><Relationship Id="rId7" Type="http://schemas.openxmlformats.org/officeDocument/2006/relationships/hyperlink" Target="https://www.publicdomainpictures.net/en/view-image.php?image=228339&amp;picture=business-meeting"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6.jpg"/><Relationship Id="rId5" Type="http://schemas.openxmlformats.org/officeDocument/2006/relationships/hyperlink" Target="https://pxhere.com/en/photo/1275810" TargetMode="External"/><Relationship Id="rId4" Type="http://schemas.openxmlformats.org/officeDocument/2006/relationships/image" Target="../media/image25.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microsoft.com/office/2007/relationships/media" Target="../media/media18.m4a"/><Relationship Id="rId7" Type="http://schemas.openxmlformats.org/officeDocument/2006/relationships/image" Target="../media/image8.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audio" Target="../media/media18.m4a"/></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microsoft.com/office/2007/relationships/media" Target="../media/media24.m4a"/><Relationship Id="rId7" Type="http://schemas.openxmlformats.org/officeDocument/2006/relationships/image" Target="../media/image8.png"/><Relationship Id="rId2" Type="http://schemas.microsoft.com/office/2007/relationships/media" Target="../media/media23.m4a"/><Relationship Id="rId1" Type="http://schemas.openxmlformats.org/officeDocument/2006/relationships/audio" Target="NULL" TargetMode="External"/><Relationship Id="rId6" Type="http://schemas.openxmlformats.org/officeDocument/2006/relationships/slideLayout" Target="../slideLayouts/slideLayout2.xml"/><Relationship Id="rId5" Type="http://schemas.openxmlformats.org/officeDocument/2006/relationships/audio" Target="../media/media25.m4a"/><Relationship Id="rId4" Type="http://schemas.microsoft.com/office/2007/relationships/media" Target="../media/media25.m4a"/></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8.png"/><Relationship Id="rId5" Type="http://schemas.openxmlformats.org/officeDocument/2006/relationships/hyperlink" Target="https://www.pxfuel.com/en/free-photo-ebemm" TargetMode="External"/><Relationship Id="rId4" Type="http://schemas.openxmlformats.org/officeDocument/2006/relationships/image" Target="../media/image27.jp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8.png"/><Relationship Id="rId5" Type="http://schemas.openxmlformats.org/officeDocument/2006/relationships/hyperlink" Target="https://pxhere.com/en/photo/1402680" TargetMode="External"/><Relationship Id="rId4" Type="http://schemas.openxmlformats.org/officeDocument/2006/relationships/image" Target="../media/image28.jp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8.png"/><Relationship Id="rId5" Type="http://schemas.openxmlformats.org/officeDocument/2006/relationships/image" Target="../media/image30.svg"/><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8.png"/><Relationship Id="rId5" Type="http://schemas.openxmlformats.org/officeDocument/2006/relationships/hyperlink" Target="https://www.publicdomainpictures.net/en/view-image.php?image=112136&amp;picture=easter-eggs-amp-flowers-background" TargetMode="External"/><Relationship Id="rId4" Type="http://schemas.openxmlformats.org/officeDocument/2006/relationships/image" Target="../media/image31.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grpSp>
        <p:nvGrpSpPr>
          <p:cNvPr id="10" name="Group 9">
            <a:extLst>
              <a:ext uri="{FF2B5EF4-FFF2-40B4-BE49-F238E27FC236}">
                <a16:creationId xmlns:a16="http://schemas.microsoft.com/office/drawing/2014/main" id="{EF41A68A-8CD1-4105-B4EC-A56286CB0F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02616" y="1411015"/>
            <a:ext cx="7808159" cy="4103960"/>
            <a:chOff x="2202616" y="1411015"/>
            <a:chExt cx="7808159" cy="4103960"/>
          </a:xfrm>
        </p:grpSpPr>
        <p:sp>
          <p:nvSpPr>
            <p:cNvPr id="11" name="Freeform 16">
              <a:extLst>
                <a:ext uri="{FF2B5EF4-FFF2-40B4-BE49-F238E27FC236}">
                  <a16:creationId xmlns:a16="http://schemas.microsoft.com/office/drawing/2014/main" id="{7B955F46-02E4-4A82-96F5-CBAFDD4A7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02616" y="1411015"/>
              <a:ext cx="7808159" cy="4103960"/>
            </a:xfrm>
            <a:custGeom>
              <a:avLst/>
              <a:gdLst>
                <a:gd name="connsiteX0" fmla="*/ 7589084 w 7808159"/>
                <a:gd name="connsiteY0" fmla="*/ 3803605 h 4103960"/>
                <a:gd name="connsiteX1" fmla="*/ 7512884 w 7808159"/>
                <a:gd name="connsiteY1" fmla="*/ 3879805 h 4103960"/>
                <a:gd name="connsiteX2" fmla="*/ 7589084 w 7808159"/>
                <a:gd name="connsiteY2" fmla="*/ 3956005 h 4103960"/>
                <a:gd name="connsiteX3" fmla="*/ 7665284 w 7808159"/>
                <a:gd name="connsiteY3" fmla="*/ 3879805 h 4103960"/>
                <a:gd name="connsiteX4" fmla="*/ 7589084 w 7808159"/>
                <a:gd name="connsiteY4" fmla="*/ 3803605 h 4103960"/>
                <a:gd name="connsiteX5" fmla="*/ 197684 w 7808159"/>
                <a:gd name="connsiteY5" fmla="*/ 3803605 h 4103960"/>
                <a:gd name="connsiteX6" fmla="*/ 121484 w 7808159"/>
                <a:gd name="connsiteY6" fmla="*/ 3879805 h 4103960"/>
                <a:gd name="connsiteX7" fmla="*/ 197684 w 7808159"/>
                <a:gd name="connsiteY7" fmla="*/ 3956005 h 4103960"/>
                <a:gd name="connsiteX8" fmla="*/ 273884 w 7808159"/>
                <a:gd name="connsiteY8" fmla="*/ 3879805 h 4103960"/>
                <a:gd name="connsiteX9" fmla="*/ 197684 w 7808159"/>
                <a:gd name="connsiteY9" fmla="*/ 3803605 h 4103960"/>
                <a:gd name="connsiteX10" fmla="*/ 7604324 w 7808159"/>
                <a:gd name="connsiteY10" fmla="*/ 130765 h 4103960"/>
                <a:gd name="connsiteX11" fmla="*/ 7528124 w 7808159"/>
                <a:gd name="connsiteY11" fmla="*/ 206965 h 4103960"/>
                <a:gd name="connsiteX12" fmla="*/ 7604324 w 7808159"/>
                <a:gd name="connsiteY12" fmla="*/ 283165 h 4103960"/>
                <a:gd name="connsiteX13" fmla="*/ 7680524 w 7808159"/>
                <a:gd name="connsiteY13" fmla="*/ 206965 h 4103960"/>
                <a:gd name="connsiteX14" fmla="*/ 7604324 w 7808159"/>
                <a:gd name="connsiteY14" fmla="*/ 130765 h 4103960"/>
                <a:gd name="connsiteX15" fmla="*/ 197684 w 7808159"/>
                <a:gd name="connsiteY15" fmla="*/ 130765 h 4103960"/>
                <a:gd name="connsiteX16" fmla="*/ 121484 w 7808159"/>
                <a:gd name="connsiteY16" fmla="*/ 206965 h 4103960"/>
                <a:gd name="connsiteX17" fmla="*/ 197684 w 7808159"/>
                <a:gd name="connsiteY17" fmla="*/ 283165 h 4103960"/>
                <a:gd name="connsiteX18" fmla="*/ 273884 w 7808159"/>
                <a:gd name="connsiteY18" fmla="*/ 206965 h 4103960"/>
                <a:gd name="connsiteX19" fmla="*/ 197684 w 7808159"/>
                <a:gd name="connsiteY19" fmla="*/ 130765 h 4103960"/>
                <a:gd name="connsiteX20" fmla="*/ 0 w 7808159"/>
                <a:gd name="connsiteY20" fmla="*/ 0 h 4103960"/>
                <a:gd name="connsiteX21" fmla="*/ 7808159 w 7808159"/>
                <a:gd name="connsiteY21" fmla="*/ 0 h 4103960"/>
                <a:gd name="connsiteX22" fmla="*/ 7808159 w 7808159"/>
                <a:gd name="connsiteY22" fmla="*/ 4103960 h 4103960"/>
                <a:gd name="connsiteX23" fmla="*/ 0 w 7808159"/>
                <a:gd name="connsiteY23" fmla="*/ 4103960 h 41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808159" h="4103960">
                  <a:moveTo>
                    <a:pt x="7589084" y="3803605"/>
                  </a:moveTo>
                  <a:cubicBezTo>
                    <a:pt x="7547000" y="3803605"/>
                    <a:pt x="7512884" y="3837721"/>
                    <a:pt x="7512884" y="3879805"/>
                  </a:cubicBezTo>
                  <a:cubicBezTo>
                    <a:pt x="7512884" y="3921889"/>
                    <a:pt x="7547000" y="3956005"/>
                    <a:pt x="7589084" y="3956005"/>
                  </a:cubicBezTo>
                  <a:cubicBezTo>
                    <a:pt x="7631168" y="3956005"/>
                    <a:pt x="7665284" y="3921889"/>
                    <a:pt x="7665284" y="3879805"/>
                  </a:cubicBezTo>
                  <a:cubicBezTo>
                    <a:pt x="7665284" y="3837721"/>
                    <a:pt x="7631168" y="3803605"/>
                    <a:pt x="7589084" y="3803605"/>
                  </a:cubicBezTo>
                  <a:close/>
                  <a:moveTo>
                    <a:pt x="197684" y="3803605"/>
                  </a:moveTo>
                  <a:cubicBezTo>
                    <a:pt x="155600" y="3803605"/>
                    <a:pt x="121484" y="3837721"/>
                    <a:pt x="121484" y="3879805"/>
                  </a:cubicBezTo>
                  <a:cubicBezTo>
                    <a:pt x="121484" y="3921889"/>
                    <a:pt x="155600" y="3956005"/>
                    <a:pt x="197684" y="3956005"/>
                  </a:cubicBezTo>
                  <a:cubicBezTo>
                    <a:pt x="239768" y="3956005"/>
                    <a:pt x="273884" y="3921889"/>
                    <a:pt x="273884" y="3879805"/>
                  </a:cubicBezTo>
                  <a:cubicBezTo>
                    <a:pt x="273884" y="3837721"/>
                    <a:pt x="239768" y="3803605"/>
                    <a:pt x="197684" y="3803605"/>
                  </a:cubicBezTo>
                  <a:close/>
                  <a:moveTo>
                    <a:pt x="7604324" y="130765"/>
                  </a:moveTo>
                  <a:cubicBezTo>
                    <a:pt x="7562240" y="130765"/>
                    <a:pt x="7528124" y="164881"/>
                    <a:pt x="7528124" y="206965"/>
                  </a:cubicBezTo>
                  <a:cubicBezTo>
                    <a:pt x="7528124" y="249049"/>
                    <a:pt x="7562240" y="283165"/>
                    <a:pt x="7604324" y="283165"/>
                  </a:cubicBezTo>
                  <a:cubicBezTo>
                    <a:pt x="7646408" y="283165"/>
                    <a:pt x="7680524" y="249049"/>
                    <a:pt x="7680524" y="206965"/>
                  </a:cubicBezTo>
                  <a:cubicBezTo>
                    <a:pt x="7680524" y="164881"/>
                    <a:pt x="7646408" y="130765"/>
                    <a:pt x="7604324" y="130765"/>
                  </a:cubicBezTo>
                  <a:close/>
                  <a:moveTo>
                    <a:pt x="197684" y="130765"/>
                  </a:moveTo>
                  <a:cubicBezTo>
                    <a:pt x="155600" y="130765"/>
                    <a:pt x="121484" y="164881"/>
                    <a:pt x="121484" y="206965"/>
                  </a:cubicBezTo>
                  <a:cubicBezTo>
                    <a:pt x="121484" y="249049"/>
                    <a:pt x="155600" y="283165"/>
                    <a:pt x="197684" y="283165"/>
                  </a:cubicBezTo>
                  <a:cubicBezTo>
                    <a:pt x="239768" y="283165"/>
                    <a:pt x="273884" y="249049"/>
                    <a:pt x="273884" y="206965"/>
                  </a:cubicBezTo>
                  <a:cubicBezTo>
                    <a:pt x="273884" y="164881"/>
                    <a:pt x="239768" y="130765"/>
                    <a:pt x="197684" y="130765"/>
                  </a:cubicBezTo>
                  <a:close/>
                  <a:moveTo>
                    <a:pt x="0" y="0"/>
                  </a:moveTo>
                  <a:lnTo>
                    <a:pt x="7808159" y="0"/>
                  </a:lnTo>
                  <a:lnTo>
                    <a:pt x="7808159" y="4103960"/>
                  </a:lnTo>
                  <a:lnTo>
                    <a:pt x="0" y="4103960"/>
                  </a:lnTo>
                  <a:close/>
                </a:path>
              </a:pathLst>
            </a:custGeom>
            <a:blipFill dpi="0" rotWithShape="1">
              <a:blip r:embed="rId7">
                <a:alphaModFix amt="83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79775EF-026C-4E4A-873B-185915FB4F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278995" y="1501257"/>
              <a:ext cx="7645811" cy="3928374"/>
              <a:chOff x="2278995" y="1501257"/>
              <a:chExt cx="7645811" cy="3928374"/>
            </a:xfrm>
          </p:grpSpPr>
          <p:sp>
            <p:nvSpPr>
              <p:cNvPr id="13" name="Donut 19">
                <a:extLst>
                  <a:ext uri="{FF2B5EF4-FFF2-40B4-BE49-F238E27FC236}">
                    <a16:creationId xmlns:a16="http://schemas.microsoft.com/office/drawing/2014/main" id="{400D0967-F02F-4275-8520-75D52A1DF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7918" y="1501257"/>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Donut 21">
                <a:extLst>
                  <a:ext uri="{FF2B5EF4-FFF2-40B4-BE49-F238E27FC236}">
                    <a16:creationId xmlns:a16="http://schemas.microsoft.com/office/drawing/2014/main" id="{B4B16BA1-0F90-43DD-9D6C-6F196A15A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3719" y="517472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5" name="Donut 22">
                <a:extLst>
                  <a:ext uri="{FF2B5EF4-FFF2-40B4-BE49-F238E27FC236}">
                    <a16:creationId xmlns:a16="http://schemas.microsoft.com/office/drawing/2014/main" id="{7B652CBC-3D51-4C0E-8DDE-2C4A49B38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78995" y="1501257"/>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Donut 23">
                <a:extLst>
                  <a:ext uri="{FF2B5EF4-FFF2-40B4-BE49-F238E27FC236}">
                    <a16:creationId xmlns:a16="http://schemas.microsoft.com/office/drawing/2014/main" id="{3AFF0419-6554-4FDD-93AB-8A8C45FF5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78995" y="5182743"/>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a:xfrm>
            <a:off x="2692398" y="1871131"/>
            <a:ext cx="6815669" cy="1515533"/>
          </a:xfrm>
        </p:spPr>
        <p:txBody>
          <a:bodyPr>
            <a:noAutofit/>
          </a:bodyPr>
          <a:lstStyle/>
          <a:p>
            <a:r>
              <a:rPr lang="en-US" sz="4400" b="1" i="1" u="sng" dirty="0"/>
              <a:t>The three Certainties/ Formation</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a:xfrm>
            <a:off x="2692398" y="3657597"/>
            <a:ext cx="6815669" cy="1320802"/>
          </a:xfrm>
        </p:spPr>
        <p:txBody>
          <a:bodyPr>
            <a:normAutofit/>
          </a:bodyPr>
          <a:lstStyle/>
          <a:p>
            <a:r>
              <a:rPr lang="en-US" dirty="0"/>
              <a:t>By Zita Draper </a:t>
            </a:r>
          </a:p>
        </p:txBody>
      </p:sp>
      <p:cxnSp>
        <p:nvCxnSpPr>
          <p:cNvPr id="18" name="Straight Connector 17">
            <a:extLst>
              <a:ext uri="{FF2B5EF4-FFF2-40B4-BE49-F238E27FC236}">
                <a16:creationId xmlns:a16="http://schemas.microsoft.com/office/drawing/2014/main" id="{5F310D7E-8F1E-4C2F-8824-E43E043DD8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2ACA5206-1B17-38CA-D1D0-B6D09C5FC27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692398" y="4459358"/>
            <a:ext cx="1020164" cy="1020164"/>
          </a:xfrm>
          <a:prstGeom prst="rect">
            <a:avLst/>
          </a:prstGeom>
        </p:spPr>
      </p:pic>
    </p:spTree>
    <p:extLst>
      <p:ext uri="{BB962C8B-B14F-4D97-AF65-F5344CB8AC3E}">
        <p14:creationId xmlns:p14="http://schemas.microsoft.com/office/powerpoint/2010/main" val="969913422"/>
      </p:ext>
    </p:extLst>
  </p:cSld>
  <p:clrMapOvr>
    <a:masterClrMapping/>
  </p:clrMapOvr>
  <mc:AlternateContent xmlns:mc="http://schemas.openxmlformats.org/markup-compatibility/2006" xmlns:p14="http://schemas.microsoft.com/office/powerpoint/2010/main">
    <mc:Choice Requires="p14">
      <p:transition spd="slow" p14:dur="2000" advTm="5755"/>
    </mc:Choice>
    <mc:Fallback xmlns="">
      <p:transition spd="slow" advTm="5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536E-1DF6-5F7C-97A5-262370C7C8B5}"/>
              </a:ext>
            </a:extLst>
          </p:cNvPr>
          <p:cNvSpPr>
            <a:spLocks noGrp="1"/>
          </p:cNvSpPr>
          <p:nvPr>
            <p:ph type="title"/>
          </p:nvPr>
        </p:nvSpPr>
        <p:spPr/>
        <p:txBody>
          <a:bodyPr>
            <a:normAutofit/>
          </a:bodyPr>
          <a:lstStyle/>
          <a:p>
            <a:r>
              <a:rPr lang="en-GB" sz="6000" b="1" i="1" u="sng" dirty="0"/>
              <a:t>Content</a:t>
            </a:r>
          </a:p>
        </p:txBody>
      </p:sp>
      <p:sp>
        <p:nvSpPr>
          <p:cNvPr id="3" name="Content Placeholder 2">
            <a:extLst>
              <a:ext uri="{FF2B5EF4-FFF2-40B4-BE49-F238E27FC236}">
                <a16:creationId xmlns:a16="http://schemas.microsoft.com/office/drawing/2014/main" id="{1A768898-DBA9-B3D6-A314-3EA037DA39E2}"/>
              </a:ext>
            </a:extLst>
          </p:cNvPr>
          <p:cNvSpPr>
            <a:spLocks noGrp="1"/>
          </p:cNvSpPr>
          <p:nvPr>
            <p:ph idx="1"/>
          </p:nvPr>
        </p:nvSpPr>
        <p:spPr/>
        <p:txBody>
          <a:bodyPr/>
          <a:lstStyle/>
          <a:p>
            <a:r>
              <a:rPr lang="en-GB" dirty="0"/>
              <a:t>Aims and learning objectives </a:t>
            </a:r>
          </a:p>
          <a:p>
            <a:r>
              <a:rPr lang="en-GB" dirty="0"/>
              <a:t>The three certainties recap</a:t>
            </a:r>
          </a:p>
          <a:p>
            <a:r>
              <a:rPr lang="en-GB" dirty="0"/>
              <a:t>Activities </a:t>
            </a:r>
          </a:p>
          <a:p>
            <a:r>
              <a:rPr lang="en-GB" dirty="0"/>
              <a:t>Formation introduction</a:t>
            </a:r>
          </a:p>
          <a:p>
            <a:r>
              <a:rPr lang="en-GB" dirty="0"/>
              <a:t>Drop in session </a:t>
            </a:r>
          </a:p>
          <a:p>
            <a:r>
              <a:rPr lang="en-GB" dirty="0"/>
              <a:t>Thank you, any questions?</a:t>
            </a:r>
          </a:p>
        </p:txBody>
      </p:sp>
      <p:pic>
        <p:nvPicPr>
          <p:cNvPr id="5" name="Graphic 4" descr="Clipboard Checked outline">
            <a:extLst>
              <a:ext uri="{FF2B5EF4-FFF2-40B4-BE49-F238E27FC236}">
                <a16:creationId xmlns:a16="http://schemas.microsoft.com/office/drawing/2014/main" id="{8D24FF35-24D6-5899-90B6-E257633C77E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34044" y="2556932"/>
            <a:ext cx="3521978" cy="3521978"/>
          </a:xfrm>
          <a:prstGeom prst="rect">
            <a:avLst/>
          </a:prstGeom>
        </p:spPr>
      </p:pic>
      <p:pic>
        <p:nvPicPr>
          <p:cNvPr id="4" name="Recorded Sound">
            <a:hlinkClick r:id="" action="ppaction://media"/>
            <a:extLst>
              <a:ext uri="{FF2B5EF4-FFF2-40B4-BE49-F238E27FC236}">
                <a16:creationId xmlns:a16="http://schemas.microsoft.com/office/drawing/2014/main" id="{39584852-D362-06DB-3463-D02F59DCAA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0723" y="5479774"/>
            <a:ext cx="751536" cy="751536"/>
          </a:xfrm>
          <a:prstGeom prst="rect">
            <a:avLst/>
          </a:prstGeom>
        </p:spPr>
      </p:pic>
    </p:spTree>
    <p:extLst>
      <p:ext uri="{BB962C8B-B14F-4D97-AF65-F5344CB8AC3E}">
        <p14:creationId xmlns:p14="http://schemas.microsoft.com/office/powerpoint/2010/main" val="2608878124"/>
      </p:ext>
    </p:extLst>
  </p:cSld>
  <p:clrMapOvr>
    <a:masterClrMapping/>
  </p:clrMapOvr>
  <mc:AlternateContent xmlns:mc="http://schemas.openxmlformats.org/markup-compatibility/2006" xmlns:p14="http://schemas.microsoft.com/office/powerpoint/2010/main">
    <mc:Choice Requires="p14">
      <p:transition spd="slow" p14:dur="2000" advTm="18987"/>
    </mc:Choice>
    <mc:Fallback xmlns="">
      <p:transition spd="slow" advTm="18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D0A99-98DB-2723-3054-2B9E08E5C3F6}"/>
              </a:ext>
            </a:extLst>
          </p:cNvPr>
          <p:cNvSpPr>
            <a:spLocks noGrp="1"/>
          </p:cNvSpPr>
          <p:nvPr>
            <p:ph type="title"/>
          </p:nvPr>
        </p:nvSpPr>
        <p:spPr>
          <a:xfrm>
            <a:off x="1295402" y="982132"/>
            <a:ext cx="9601196" cy="1303867"/>
          </a:xfrm>
        </p:spPr>
        <p:txBody>
          <a:bodyPr anchor="ctr">
            <a:normAutofit/>
          </a:bodyPr>
          <a:lstStyle/>
          <a:p>
            <a:r>
              <a:rPr lang="en-GB" b="1" i="1" u="sng" dirty="0"/>
              <a:t>Aims and Learning Objectives</a:t>
            </a:r>
          </a:p>
        </p:txBody>
      </p:sp>
      <p:sp>
        <p:nvSpPr>
          <p:cNvPr id="3" name="Content Placeholder 2">
            <a:extLst>
              <a:ext uri="{FF2B5EF4-FFF2-40B4-BE49-F238E27FC236}">
                <a16:creationId xmlns:a16="http://schemas.microsoft.com/office/drawing/2014/main" id="{1C3D97B5-EAB2-A67C-D206-D441A925F871}"/>
              </a:ext>
            </a:extLst>
          </p:cNvPr>
          <p:cNvSpPr>
            <a:spLocks noGrp="1"/>
          </p:cNvSpPr>
          <p:nvPr>
            <p:ph sz="half" idx="1"/>
          </p:nvPr>
        </p:nvSpPr>
        <p:spPr>
          <a:xfrm>
            <a:off x="1298448" y="2560320"/>
            <a:ext cx="4718304" cy="3310128"/>
          </a:xfrm>
        </p:spPr>
        <p:txBody>
          <a:bodyPr anchor="t">
            <a:normAutofit/>
          </a:bodyPr>
          <a:lstStyle/>
          <a:p>
            <a:pPr>
              <a:lnSpc>
                <a:spcPct val="90000"/>
              </a:lnSpc>
            </a:pPr>
            <a:r>
              <a:rPr lang="en-GB" dirty="0"/>
              <a:t>The aim of today’s session is to discuss three certainties and the formation of a trust. </a:t>
            </a:r>
            <a:endParaRPr lang="en-GB"/>
          </a:p>
          <a:p>
            <a:pPr>
              <a:lnSpc>
                <a:spcPct val="90000"/>
              </a:lnSpc>
            </a:pPr>
            <a:endParaRPr lang="en-GB"/>
          </a:p>
          <a:p>
            <a:pPr>
              <a:lnSpc>
                <a:spcPct val="90000"/>
              </a:lnSpc>
            </a:pPr>
            <a:r>
              <a:rPr lang="en-GB" dirty="0"/>
              <a:t>By the end of today’s session students should be able to demonstrate their understanding of the three certainties and formation.</a:t>
            </a:r>
            <a:endParaRPr lang="en-GB"/>
          </a:p>
        </p:txBody>
      </p:sp>
      <p:pic>
        <p:nvPicPr>
          <p:cNvPr id="5" name="Graphic 4" descr="Bullseye with solid fill">
            <a:extLst>
              <a:ext uri="{FF2B5EF4-FFF2-40B4-BE49-F238E27FC236}">
                <a16:creationId xmlns:a16="http://schemas.microsoft.com/office/drawing/2014/main" id="{76B607D8-35E5-5DFD-443B-76809AD9F53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885432" y="2560320"/>
            <a:ext cx="3310128" cy="3310128"/>
          </a:xfrm>
          <a:prstGeom prst="rect">
            <a:avLst/>
          </a:prstGeom>
        </p:spPr>
      </p:pic>
      <p:pic>
        <p:nvPicPr>
          <p:cNvPr id="4" name="Recorded Sound">
            <a:hlinkClick r:id="" action="ppaction://media"/>
            <a:extLst>
              <a:ext uri="{FF2B5EF4-FFF2-40B4-BE49-F238E27FC236}">
                <a16:creationId xmlns:a16="http://schemas.microsoft.com/office/drawing/2014/main" id="{4691E742-87C0-A330-A340-32089DE1CB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4522" y="5671930"/>
            <a:ext cx="652670" cy="652670"/>
          </a:xfrm>
          <a:prstGeom prst="rect">
            <a:avLst/>
          </a:prstGeom>
        </p:spPr>
      </p:pic>
    </p:spTree>
    <p:extLst>
      <p:ext uri="{BB962C8B-B14F-4D97-AF65-F5344CB8AC3E}">
        <p14:creationId xmlns:p14="http://schemas.microsoft.com/office/powerpoint/2010/main" val="2750545361"/>
      </p:ext>
    </p:extLst>
  </p:cSld>
  <p:clrMapOvr>
    <a:masterClrMapping/>
  </p:clrMapOvr>
  <mc:AlternateContent xmlns:mc="http://schemas.openxmlformats.org/markup-compatibility/2006" xmlns:p14="http://schemas.microsoft.com/office/powerpoint/2010/main">
    <mc:Choice Requires="p14">
      <p:transition spd="slow" p14:dur="2000" advTm="12979"/>
    </mc:Choice>
    <mc:Fallback xmlns="">
      <p:transition spd="slow" advTm="12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9995C9-1FA5-E1FC-8668-73CB8CD3D800}"/>
              </a:ext>
            </a:extLst>
          </p:cNvPr>
          <p:cNvSpPr>
            <a:spLocks noGrp="1"/>
          </p:cNvSpPr>
          <p:nvPr>
            <p:ph type="ctrTitle"/>
          </p:nvPr>
        </p:nvSpPr>
        <p:spPr/>
        <p:txBody>
          <a:bodyPr/>
          <a:lstStyle/>
          <a:p>
            <a:r>
              <a:rPr lang="en-GB" b="1" i="1" u="sng" dirty="0"/>
              <a:t>Recap of the three certainties!</a:t>
            </a:r>
          </a:p>
        </p:txBody>
      </p:sp>
      <p:sp>
        <p:nvSpPr>
          <p:cNvPr id="5" name="Subtitle 4">
            <a:extLst>
              <a:ext uri="{FF2B5EF4-FFF2-40B4-BE49-F238E27FC236}">
                <a16:creationId xmlns:a16="http://schemas.microsoft.com/office/drawing/2014/main" id="{3FECA3CA-ABEB-9A10-5D6F-0186404D7F1E}"/>
              </a:ext>
            </a:extLst>
          </p:cNvPr>
          <p:cNvSpPr>
            <a:spLocks noGrp="1"/>
          </p:cNvSpPr>
          <p:nvPr>
            <p:ph type="subTitle" idx="1"/>
          </p:nvPr>
        </p:nvSpPr>
        <p:spPr/>
        <p:txBody>
          <a:bodyPr/>
          <a:lstStyle/>
          <a:p>
            <a:endParaRPr lang="en-GB" dirty="0"/>
          </a:p>
        </p:txBody>
      </p:sp>
      <p:pic>
        <p:nvPicPr>
          <p:cNvPr id="2" name="Recorded Sound">
            <a:hlinkClick r:id="" action="ppaction://media"/>
            <a:extLst>
              <a:ext uri="{FF2B5EF4-FFF2-40B4-BE49-F238E27FC236}">
                <a16:creationId xmlns:a16="http://schemas.microsoft.com/office/drawing/2014/main" id="{B8857A22-3F6B-05E3-5845-F75C6AAC9B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2156" y="5731565"/>
            <a:ext cx="1010478" cy="1010478"/>
          </a:xfrm>
          <a:prstGeom prst="rect">
            <a:avLst/>
          </a:prstGeom>
        </p:spPr>
      </p:pic>
    </p:spTree>
    <p:extLst>
      <p:ext uri="{BB962C8B-B14F-4D97-AF65-F5344CB8AC3E}">
        <p14:creationId xmlns:p14="http://schemas.microsoft.com/office/powerpoint/2010/main" val="1909210171"/>
      </p:ext>
    </p:extLst>
  </p:cSld>
  <p:clrMapOvr>
    <a:masterClrMapping/>
  </p:clrMapOvr>
  <mc:AlternateContent xmlns:mc="http://schemas.openxmlformats.org/markup-compatibility/2006" xmlns:p14="http://schemas.microsoft.com/office/powerpoint/2010/main">
    <mc:Choice Requires="p14">
      <p:transition spd="slow" p14:dur="2000" advTm="6800"/>
    </mc:Choice>
    <mc:Fallback xmlns="">
      <p:transition spd="slow" advTm="6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83E77-FB8F-1471-788E-6DA31872FDC1}"/>
              </a:ext>
            </a:extLst>
          </p:cNvPr>
          <p:cNvSpPr>
            <a:spLocks noGrp="1"/>
          </p:cNvSpPr>
          <p:nvPr>
            <p:ph type="title"/>
          </p:nvPr>
        </p:nvSpPr>
        <p:spPr/>
        <p:txBody>
          <a:bodyPr>
            <a:normAutofit/>
          </a:bodyPr>
          <a:lstStyle/>
          <a:p>
            <a:pPr algn="ctr"/>
            <a:r>
              <a:rPr lang="en-GB" sz="5400" b="1" i="1" u="sng" dirty="0"/>
              <a:t>Research case </a:t>
            </a:r>
          </a:p>
        </p:txBody>
      </p:sp>
      <p:graphicFrame>
        <p:nvGraphicFramePr>
          <p:cNvPr id="5" name="Content Placeholder 2">
            <a:extLst>
              <a:ext uri="{FF2B5EF4-FFF2-40B4-BE49-F238E27FC236}">
                <a16:creationId xmlns:a16="http://schemas.microsoft.com/office/drawing/2014/main" id="{C1113CA0-F645-58AF-84F3-098A43908084}"/>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1425212"/>
      </p:ext>
    </p:extLst>
  </p:cSld>
  <p:clrMapOvr>
    <a:masterClrMapping/>
  </p:clrMapOvr>
  <mc:AlternateContent xmlns:mc="http://schemas.openxmlformats.org/markup-compatibility/2006" xmlns:p14="http://schemas.microsoft.com/office/powerpoint/2010/main">
    <mc:Choice Requires="p14">
      <p:transition spd="slow" p14:dur="2000" advTm="8535"/>
    </mc:Choice>
    <mc:Fallback xmlns="">
      <p:transition spd="slow" advTm="853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5D453-1A1B-22C1-0B63-74D015ADDE4A}"/>
              </a:ext>
            </a:extLst>
          </p:cNvPr>
          <p:cNvSpPr>
            <a:spLocks noGrp="1"/>
          </p:cNvSpPr>
          <p:nvPr>
            <p:ph type="title"/>
          </p:nvPr>
        </p:nvSpPr>
        <p:spPr/>
        <p:txBody>
          <a:bodyPr>
            <a:normAutofit/>
          </a:bodyPr>
          <a:lstStyle/>
          <a:p>
            <a:r>
              <a:rPr lang="en-GB" sz="6000" b="1" i="1" u="sng" dirty="0"/>
              <a:t>Paul v Constance [1977] </a:t>
            </a:r>
          </a:p>
        </p:txBody>
      </p:sp>
      <p:sp>
        <p:nvSpPr>
          <p:cNvPr id="3" name="Content Placeholder 2">
            <a:extLst>
              <a:ext uri="{FF2B5EF4-FFF2-40B4-BE49-F238E27FC236}">
                <a16:creationId xmlns:a16="http://schemas.microsoft.com/office/drawing/2014/main" id="{7E50FF24-71E9-144D-EFAB-8E01F28B5CF8}"/>
              </a:ext>
            </a:extLst>
          </p:cNvPr>
          <p:cNvSpPr>
            <a:spLocks noGrp="1"/>
          </p:cNvSpPr>
          <p:nvPr>
            <p:ph idx="1"/>
          </p:nvPr>
        </p:nvSpPr>
        <p:spPr/>
        <p:txBody>
          <a:bodyPr/>
          <a:lstStyle/>
          <a:p>
            <a:r>
              <a:rPr lang="en-GB" dirty="0"/>
              <a:t>The money is as much as yours as it is mine. </a:t>
            </a:r>
          </a:p>
          <a:p>
            <a:r>
              <a:rPr lang="en-GB" dirty="0"/>
              <a:t>Bingo winning and compensation. </a:t>
            </a:r>
          </a:p>
          <a:p>
            <a:r>
              <a:rPr lang="en-GB" dirty="0"/>
              <a:t>No divorce. </a:t>
            </a:r>
          </a:p>
          <a:p>
            <a:r>
              <a:rPr lang="en-GB" dirty="0"/>
              <a:t>Trust for himself and Mrs Paul. </a:t>
            </a:r>
          </a:p>
          <a:p>
            <a:r>
              <a:rPr lang="en-GB" dirty="0"/>
              <a:t>Intention of Constance is important. </a:t>
            </a:r>
          </a:p>
          <a:p>
            <a:r>
              <a:rPr lang="en-GB" dirty="0"/>
              <a:t>Issues with this case. </a:t>
            </a:r>
          </a:p>
        </p:txBody>
      </p:sp>
      <p:pic>
        <p:nvPicPr>
          <p:cNvPr id="5" name="Graphic 4" descr="Books outline">
            <a:extLst>
              <a:ext uri="{FF2B5EF4-FFF2-40B4-BE49-F238E27FC236}">
                <a16:creationId xmlns:a16="http://schemas.microsoft.com/office/drawing/2014/main" id="{93626087-5B69-9CD8-8B06-EBF278F0A7C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71656" y="2925146"/>
            <a:ext cx="2516155" cy="2516155"/>
          </a:xfrm>
          <a:prstGeom prst="rect">
            <a:avLst/>
          </a:prstGeom>
        </p:spPr>
      </p:pic>
    </p:spTree>
    <p:extLst>
      <p:ext uri="{BB962C8B-B14F-4D97-AF65-F5344CB8AC3E}">
        <p14:creationId xmlns:p14="http://schemas.microsoft.com/office/powerpoint/2010/main" val="2808058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342F-7361-B6CC-0EF9-E4429EF23113}"/>
              </a:ext>
            </a:extLst>
          </p:cNvPr>
          <p:cNvSpPr>
            <a:spLocks noGrp="1"/>
          </p:cNvSpPr>
          <p:nvPr>
            <p:ph type="title"/>
          </p:nvPr>
        </p:nvSpPr>
        <p:spPr/>
        <p:txBody>
          <a:bodyPr>
            <a:normAutofit/>
          </a:bodyPr>
          <a:lstStyle/>
          <a:p>
            <a:r>
              <a:rPr lang="en-GB" sz="5400" b="1" i="1" u="sng" dirty="0"/>
              <a:t>Issues with Paul v Constance </a:t>
            </a:r>
          </a:p>
        </p:txBody>
      </p:sp>
      <p:sp>
        <p:nvSpPr>
          <p:cNvPr id="3" name="Content Placeholder 2">
            <a:extLst>
              <a:ext uri="{FF2B5EF4-FFF2-40B4-BE49-F238E27FC236}">
                <a16:creationId xmlns:a16="http://schemas.microsoft.com/office/drawing/2014/main" id="{CAFE1AAD-BB84-B4BB-6CD3-6FF4A2D27B91}"/>
              </a:ext>
            </a:extLst>
          </p:cNvPr>
          <p:cNvSpPr>
            <a:spLocks noGrp="1"/>
          </p:cNvSpPr>
          <p:nvPr>
            <p:ph idx="1"/>
          </p:nvPr>
        </p:nvSpPr>
        <p:spPr/>
        <p:txBody>
          <a:bodyPr/>
          <a:lstStyle/>
          <a:p>
            <a:r>
              <a:rPr lang="en-GB" dirty="0"/>
              <a:t>Express trust should not be based on loose conversations – but it was in the above case. </a:t>
            </a:r>
          </a:p>
          <a:p>
            <a:r>
              <a:rPr lang="en-GB" dirty="0"/>
              <a:t>When did the declaration of a trust occur?</a:t>
            </a:r>
          </a:p>
          <a:p>
            <a:r>
              <a:rPr lang="en-GB" dirty="0"/>
              <a:t>Most likely an implied or constructive trust. </a:t>
            </a:r>
          </a:p>
          <a:p>
            <a:r>
              <a:rPr lang="en-GB" dirty="0"/>
              <a:t>What were the terms of the express trust? If it was ‘’ as much yours as it is mine why did Mrs Paul only get half. </a:t>
            </a:r>
          </a:p>
        </p:txBody>
      </p:sp>
    </p:spTree>
    <p:extLst>
      <p:ext uri="{BB962C8B-B14F-4D97-AF65-F5344CB8AC3E}">
        <p14:creationId xmlns:p14="http://schemas.microsoft.com/office/powerpoint/2010/main" val="3642609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D86E-E839-1C53-CAA9-04D2D9B83586}"/>
              </a:ext>
            </a:extLst>
          </p:cNvPr>
          <p:cNvSpPr>
            <a:spLocks noGrp="1"/>
          </p:cNvSpPr>
          <p:nvPr>
            <p:ph type="title"/>
          </p:nvPr>
        </p:nvSpPr>
        <p:spPr/>
        <p:txBody>
          <a:bodyPr>
            <a:normAutofit fontScale="90000"/>
          </a:bodyPr>
          <a:lstStyle/>
          <a:p>
            <a:r>
              <a:rPr lang="en-GB" sz="5400" b="1" i="1" u="sng" dirty="0"/>
              <a:t>McPhail and Doulton – Criticism’s</a:t>
            </a:r>
          </a:p>
        </p:txBody>
      </p:sp>
      <p:sp>
        <p:nvSpPr>
          <p:cNvPr id="3" name="Content Placeholder 2">
            <a:extLst>
              <a:ext uri="{FF2B5EF4-FFF2-40B4-BE49-F238E27FC236}">
                <a16:creationId xmlns:a16="http://schemas.microsoft.com/office/drawing/2014/main" id="{D82A50A3-C327-140F-C0AC-156852314411}"/>
              </a:ext>
            </a:extLst>
          </p:cNvPr>
          <p:cNvSpPr>
            <a:spLocks noGrp="1"/>
          </p:cNvSpPr>
          <p:nvPr>
            <p:ph idx="1"/>
          </p:nvPr>
        </p:nvSpPr>
        <p:spPr/>
        <p:txBody>
          <a:bodyPr/>
          <a:lstStyle/>
          <a:p>
            <a:r>
              <a:rPr lang="en-GB" dirty="0"/>
              <a:t>Re Baden’s Deed Trusts (No 2) [1973] – Appeal case of McPhail and Doulton. </a:t>
            </a:r>
          </a:p>
          <a:p>
            <a:endParaRPr lang="en-GB" dirty="0"/>
          </a:p>
          <a:p>
            <a:r>
              <a:rPr lang="en-GB" dirty="0"/>
              <a:t>Key criticisms of the case.</a:t>
            </a:r>
          </a:p>
          <a:p>
            <a:endParaRPr lang="en-GB" dirty="0"/>
          </a:p>
          <a:p>
            <a:r>
              <a:rPr lang="en-GB" dirty="0"/>
              <a:t>Did you identify any?</a:t>
            </a:r>
          </a:p>
        </p:txBody>
      </p:sp>
    </p:spTree>
    <p:extLst>
      <p:ext uri="{BB962C8B-B14F-4D97-AF65-F5344CB8AC3E}">
        <p14:creationId xmlns:p14="http://schemas.microsoft.com/office/powerpoint/2010/main" val="3426401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D28E5-66D2-5360-CE8C-DE8EA353BE65}"/>
              </a:ext>
            </a:extLst>
          </p:cNvPr>
          <p:cNvSpPr>
            <a:spLocks noGrp="1"/>
          </p:cNvSpPr>
          <p:nvPr>
            <p:ph type="title"/>
          </p:nvPr>
        </p:nvSpPr>
        <p:spPr/>
        <p:txBody>
          <a:bodyPr/>
          <a:lstStyle/>
          <a:p>
            <a:r>
              <a:rPr lang="en-GB" b="1" i="1" u="sng" dirty="0"/>
              <a:t>Criticisms</a:t>
            </a:r>
          </a:p>
        </p:txBody>
      </p:sp>
      <p:sp>
        <p:nvSpPr>
          <p:cNvPr id="3" name="Content Placeholder 2">
            <a:extLst>
              <a:ext uri="{FF2B5EF4-FFF2-40B4-BE49-F238E27FC236}">
                <a16:creationId xmlns:a16="http://schemas.microsoft.com/office/drawing/2014/main" id="{D56516C0-A57D-AA65-7743-6A20C7780B05}"/>
              </a:ext>
            </a:extLst>
          </p:cNvPr>
          <p:cNvSpPr>
            <a:spLocks noGrp="1"/>
          </p:cNvSpPr>
          <p:nvPr>
            <p:ph idx="1"/>
          </p:nvPr>
        </p:nvSpPr>
        <p:spPr/>
        <p:txBody>
          <a:bodyPr/>
          <a:lstStyle/>
          <a:p>
            <a:pPr>
              <a:lnSpc>
                <a:spcPct val="200000"/>
              </a:lnSpc>
            </a:pPr>
            <a:r>
              <a:rPr lang="en-GB" dirty="0"/>
              <a:t>1. Judges could not agree on what the term ‘’ Relatives’’ meant but said that the term was conceptually certain? </a:t>
            </a:r>
          </a:p>
          <a:p>
            <a:pPr>
              <a:lnSpc>
                <a:spcPct val="200000"/>
              </a:lnSpc>
            </a:pPr>
            <a:r>
              <a:rPr lang="en-GB" dirty="0"/>
              <a:t>2. Relatives are descendants from a common ancestor – the class is administratively unworkable.</a:t>
            </a:r>
          </a:p>
        </p:txBody>
      </p:sp>
    </p:spTree>
    <p:extLst>
      <p:ext uri="{BB962C8B-B14F-4D97-AF65-F5344CB8AC3E}">
        <p14:creationId xmlns:p14="http://schemas.microsoft.com/office/powerpoint/2010/main" val="3967421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C5EB-A1FD-4A21-D2AC-6DCA2DD0D681}"/>
              </a:ext>
            </a:extLst>
          </p:cNvPr>
          <p:cNvSpPr>
            <a:spLocks noGrp="1"/>
          </p:cNvSpPr>
          <p:nvPr>
            <p:ph type="title"/>
          </p:nvPr>
        </p:nvSpPr>
        <p:spPr/>
        <p:txBody>
          <a:bodyPr>
            <a:normAutofit/>
          </a:bodyPr>
          <a:lstStyle/>
          <a:p>
            <a:pPr algn="ctr"/>
            <a:r>
              <a:rPr lang="en-GB" sz="6600" b="1" i="1" u="sng" dirty="0"/>
              <a:t>Activity</a:t>
            </a:r>
          </a:p>
        </p:txBody>
      </p:sp>
      <p:graphicFrame>
        <p:nvGraphicFramePr>
          <p:cNvPr id="5" name="Content Placeholder 2">
            <a:extLst>
              <a:ext uri="{FF2B5EF4-FFF2-40B4-BE49-F238E27FC236}">
                <a16:creationId xmlns:a16="http://schemas.microsoft.com/office/drawing/2014/main" id="{478757ED-6313-BC26-6D71-BF2D3B27567C}"/>
              </a:ext>
            </a:extLst>
          </p:cNvPr>
          <p:cNvGraphicFramePr>
            <a:graphicFrameLocks noGrp="1"/>
          </p:cNvGraphicFramePr>
          <p:nvPr>
            <p:ph idx="1"/>
            <p:extLst>
              <p:ext uri="{D42A27DB-BD31-4B8C-83A1-F6EECF244321}">
                <p14:modId xmlns:p14="http://schemas.microsoft.com/office/powerpoint/2010/main" val="2326837818"/>
              </p:ext>
            </p:extLst>
          </p:nvPr>
        </p:nvGraphicFramePr>
        <p:xfrm>
          <a:off x="1637863" y="2508316"/>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644603"/>
      </p:ext>
    </p:extLst>
  </p:cSld>
  <p:clrMapOvr>
    <a:masterClrMapping/>
  </p:clrMapOvr>
  <mc:AlternateContent xmlns:mc="http://schemas.openxmlformats.org/markup-compatibility/2006" xmlns:p14="http://schemas.microsoft.com/office/powerpoint/2010/main">
    <mc:Choice Requires="p14">
      <p:transition spd="slow" p14:dur="2000" advTm="8032"/>
    </mc:Choice>
    <mc:Fallback xmlns="">
      <p:transition spd="slow" advTm="803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813F-3337-7678-589C-73A08031C1A3}"/>
              </a:ext>
            </a:extLst>
          </p:cNvPr>
          <p:cNvSpPr>
            <a:spLocks noGrp="1"/>
          </p:cNvSpPr>
          <p:nvPr>
            <p:ph type="title"/>
          </p:nvPr>
        </p:nvSpPr>
        <p:spPr>
          <a:xfrm>
            <a:off x="1295402" y="982132"/>
            <a:ext cx="9601196" cy="1303867"/>
          </a:xfrm>
        </p:spPr>
        <p:txBody>
          <a:bodyPr anchor="ctr">
            <a:normAutofit/>
          </a:bodyPr>
          <a:lstStyle/>
          <a:p>
            <a:r>
              <a:rPr lang="en-GB" b="1" i="1" u="sng"/>
              <a:t>Other requirements for other trusts</a:t>
            </a:r>
          </a:p>
        </p:txBody>
      </p:sp>
      <p:sp>
        <p:nvSpPr>
          <p:cNvPr id="3" name="Content Placeholder 2">
            <a:extLst>
              <a:ext uri="{FF2B5EF4-FFF2-40B4-BE49-F238E27FC236}">
                <a16:creationId xmlns:a16="http://schemas.microsoft.com/office/drawing/2014/main" id="{B88EC249-194D-86AC-EC0D-D8BFE88421B0}"/>
              </a:ext>
            </a:extLst>
          </p:cNvPr>
          <p:cNvSpPr>
            <a:spLocks noGrp="1"/>
          </p:cNvSpPr>
          <p:nvPr>
            <p:ph sz="half" idx="1"/>
          </p:nvPr>
        </p:nvSpPr>
        <p:spPr>
          <a:xfrm>
            <a:off x="1298448" y="2560320"/>
            <a:ext cx="4718304" cy="3310128"/>
          </a:xfrm>
        </p:spPr>
        <p:txBody>
          <a:bodyPr anchor="t">
            <a:normAutofit/>
          </a:bodyPr>
          <a:lstStyle/>
          <a:p>
            <a:pPr>
              <a:lnSpc>
                <a:spcPct val="90000"/>
              </a:lnSpc>
            </a:pPr>
            <a:r>
              <a:rPr lang="en-GB" sz="2000" dirty="0"/>
              <a:t>The rules of </a:t>
            </a:r>
            <a:r>
              <a:rPr lang="en-GB" sz="2000" b="1" i="1" u="sng" dirty="0"/>
              <a:t>perpetuity</a:t>
            </a:r>
            <a:r>
              <a:rPr lang="en-GB" sz="2000" dirty="0"/>
              <a:t> – A private trust is not valid if it infringes the rules against perpetuity. </a:t>
            </a:r>
          </a:p>
          <a:p>
            <a:pPr>
              <a:lnSpc>
                <a:spcPct val="90000"/>
              </a:lnSpc>
            </a:pPr>
            <a:endParaRPr lang="en-GB" sz="2000" dirty="0"/>
          </a:p>
          <a:p>
            <a:pPr>
              <a:lnSpc>
                <a:spcPct val="90000"/>
              </a:lnSpc>
            </a:pPr>
            <a:r>
              <a:rPr lang="en-GB" sz="2000" dirty="0"/>
              <a:t>The rule on Perpetuity – restricts the time within which future interests in property must vest. </a:t>
            </a:r>
          </a:p>
          <a:p>
            <a:pPr>
              <a:lnSpc>
                <a:spcPct val="90000"/>
              </a:lnSpc>
            </a:pPr>
            <a:endParaRPr lang="en-GB" sz="2000" dirty="0"/>
          </a:p>
          <a:p>
            <a:pPr>
              <a:lnSpc>
                <a:spcPct val="90000"/>
              </a:lnSpc>
            </a:pPr>
            <a:r>
              <a:rPr lang="en-GB" sz="2000" dirty="0"/>
              <a:t>We will discuss this later in the module. </a:t>
            </a:r>
          </a:p>
        </p:txBody>
      </p:sp>
      <p:pic>
        <p:nvPicPr>
          <p:cNvPr id="5" name="Graphic 4">
            <a:extLst>
              <a:ext uri="{FF2B5EF4-FFF2-40B4-BE49-F238E27FC236}">
                <a16:creationId xmlns:a16="http://schemas.microsoft.com/office/drawing/2014/main" id="{4472485D-226B-6FF9-BD50-4AA07DA57FC6}"/>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6673216" y="2560320"/>
            <a:ext cx="3734559" cy="3310128"/>
          </a:xfrm>
          <a:prstGeom prst="rect">
            <a:avLst/>
          </a:prstGeom>
        </p:spPr>
      </p:pic>
      <p:pic>
        <p:nvPicPr>
          <p:cNvPr id="4" name="Recorded Sound">
            <a:hlinkClick r:id="" action="ppaction://media"/>
            <a:extLst>
              <a:ext uri="{FF2B5EF4-FFF2-40B4-BE49-F238E27FC236}">
                <a16:creationId xmlns:a16="http://schemas.microsoft.com/office/drawing/2014/main" id="{96C8EE0C-27FF-5CD0-547D-7D789483900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51792" y="6344478"/>
            <a:ext cx="304800" cy="304800"/>
          </a:xfrm>
          <a:prstGeom prst="rect">
            <a:avLst/>
          </a:prstGeom>
        </p:spPr>
      </p:pic>
    </p:spTree>
    <p:extLst>
      <p:ext uri="{BB962C8B-B14F-4D97-AF65-F5344CB8AC3E}">
        <p14:creationId xmlns:p14="http://schemas.microsoft.com/office/powerpoint/2010/main" val="1693030019"/>
      </p:ext>
    </p:extLst>
  </p:cSld>
  <p:clrMapOvr>
    <a:masterClrMapping/>
  </p:clrMapOvr>
  <mc:AlternateContent xmlns:mc="http://schemas.openxmlformats.org/markup-compatibility/2006" xmlns:p14="http://schemas.microsoft.com/office/powerpoint/2010/main">
    <mc:Choice Requires="p14">
      <p:transition spd="slow" p14:dur="2000" advTm="30795"/>
    </mc:Choice>
    <mc:Fallback xmlns="">
      <p:transition spd="slow" advTm="30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5C200-8990-AA25-9D1C-262494315630}"/>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2E492EE4-EBA3-148B-9644-75090AD689F3}"/>
              </a:ext>
            </a:extLst>
          </p:cNvPr>
          <p:cNvSpPr>
            <a:spLocks noGrp="1"/>
          </p:cNvSpPr>
          <p:nvPr>
            <p:ph idx="1"/>
          </p:nvPr>
        </p:nvSpPr>
        <p:spPr/>
        <p:txBody>
          <a:bodyPr/>
          <a:lstStyle/>
          <a:p>
            <a:r>
              <a:rPr lang="en-GB" b="1" i="1" u="sng" dirty="0"/>
              <a:t>Transactions at an undervalue prior to insolvency </a:t>
            </a:r>
            <a:r>
              <a:rPr lang="en-GB" dirty="0"/>
              <a:t>– Insolvency Act 1986</a:t>
            </a:r>
          </a:p>
          <a:p>
            <a:endParaRPr lang="en-GB" dirty="0"/>
          </a:p>
          <a:p>
            <a:r>
              <a:rPr lang="en-GB" dirty="0"/>
              <a:t>Transactions include gifts. </a:t>
            </a:r>
          </a:p>
          <a:p>
            <a:endParaRPr lang="en-GB" dirty="0"/>
          </a:p>
          <a:p>
            <a:r>
              <a:rPr lang="en-GB" dirty="0"/>
              <a:t>Key areas;  </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492247FF-205F-2A46-715B-0DAD64A903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3305" y="5484193"/>
            <a:ext cx="662608" cy="662608"/>
          </a:xfrm>
          <a:prstGeom prst="rect">
            <a:avLst/>
          </a:prstGeom>
        </p:spPr>
      </p:pic>
      <p:pic>
        <p:nvPicPr>
          <p:cNvPr id="5" name="Recorded Sound">
            <a:hlinkClick r:id="" action="ppaction://media"/>
            <a:extLst>
              <a:ext uri="{FF2B5EF4-FFF2-40B4-BE49-F238E27FC236}">
                <a16:creationId xmlns:a16="http://schemas.microsoft.com/office/drawing/2014/main" id="{01F5F4E7-AE68-EAF8-B627-248C71BE90B0}"/>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2736574" y="5484193"/>
            <a:ext cx="662608" cy="662608"/>
          </a:xfrm>
          <a:prstGeom prst="rect">
            <a:avLst/>
          </a:prstGeom>
        </p:spPr>
      </p:pic>
    </p:spTree>
    <p:extLst>
      <p:ext uri="{BB962C8B-B14F-4D97-AF65-F5344CB8AC3E}">
        <p14:creationId xmlns:p14="http://schemas.microsoft.com/office/powerpoint/2010/main" val="1799150528"/>
      </p:ext>
    </p:extLst>
  </p:cSld>
  <p:clrMapOvr>
    <a:masterClrMapping/>
  </p:clrMapOvr>
  <mc:AlternateContent xmlns:mc="http://schemas.openxmlformats.org/markup-compatibility/2006" xmlns:p14="http://schemas.microsoft.com/office/powerpoint/2010/main">
    <mc:Choice Requires="p14">
      <p:transition spd="slow" p14:dur="2000" advTm="16153"/>
    </mc:Choice>
    <mc:Fallback xmlns="">
      <p:transition spd="slow" advTm="16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53" fill="hold"/>
                                        <p:tgtEl>
                                          <p:spTgt spid="4"/>
                                        </p:tgtEl>
                                      </p:cBhvr>
                                    </p:cmd>
                                  </p:childTnLst>
                                </p:cTn>
                              </p:par>
                            </p:childTnLst>
                          </p:cTn>
                        </p:par>
                        <p:par>
                          <p:cTn id="7" fill="hold">
                            <p:stCondLst>
                              <p:cond delay="16153"/>
                            </p:stCondLst>
                            <p:childTnLst>
                              <p:par>
                                <p:cTn id="8" presetID="1" presetClass="mediacall" presetSubtype="0" fill="hold" nodeType="afterEffect">
                                  <p:stCondLst>
                                    <p:cond delay="0"/>
                                  </p:stCondLst>
                                  <p:childTnLst>
                                    <p:cmd type="call" cmd="playFrom(0.0)">
                                      <p:cBhvr>
                                        <p:cTn id="9" dur="403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7F48-1DD2-2A84-C7D7-5675B19E4AFE}"/>
              </a:ext>
            </a:extLst>
          </p:cNvPr>
          <p:cNvSpPr>
            <a:spLocks noGrp="1"/>
          </p:cNvSpPr>
          <p:nvPr>
            <p:ph type="title"/>
          </p:nvPr>
        </p:nvSpPr>
        <p:spPr/>
        <p:txBody>
          <a:bodyPr>
            <a:normAutofit/>
          </a:bodyPr>
          <a:lstStyle/>
          <a:p>
            <a:r>
              <a:rPr lang="en-GB" sz="6000" b="1" i="1" u="sng" dirty="0"/>
              <a:t>S.339 IA</a:t>
            </a:r>
          </a:p>
        </p:txBody>
      </p:sp>
      <p:sp>
        <p:nvSpPr>
          <p:cNvPr id="3" name="Content Placeholder 2">
            <a:extLst>
              <a:ext uri="{FF2B5EF4-FFF2-40B4-BE49-F238E27FC236}">
                <a16:creationId xmlns:a16="http://schemas.microsoft.com/office/drawing/2014/main" id="{92B49E75-5867-962B-5F1F-310D8621CAE6}"/>
              </a:ext>
            </a:extLst>
          </p:cNvPr>
          <p:cNvSpPr>
            <a:spLocks noGrp="1"/>
          </p:cNvSpPr>
          <p:nvPr>
            <p:ph idx="1"/>
          </p:nvPr>
        </p:nvSpPr>
        <p:spPr/>
        <p:txBody>
          <a:bodyPr/>
          <a:lstStyle/>
          <a:p>
            <a:pPr>
              <a:lnSpc>
                <a:spcPct val="200000"/>
              </a:lnSpc>
            </a:pPr>
            <a:r>
              <a:rPr lang="en-GB" dirty="0"/>
              <a:t>Only applies once bankrupt. </a:t>
            </a:r>
          </a:p>
          <a:p>
            <a:pPr>
              <a:lnSpc>
                <a:spcPct val="200000"/>
              </a:lnSpc>
            </a:pPr>
            <a:r>
              <a:rPr lang="en-GB" dirty="0"/>
              <a:t> Set aside two years preceding bankruptcy without needing to show debtor was insolvent at the time of the transaction. </a:t>
            </a:r>
          </a:p>
          <a:p>
            <a:pPr>
              <a:lnSpc>
                <a:spcPct val="200000"/>
              </a:lnSpc>
            </a:pPr>
            <a:r>
              <a:rPr lang="en-GB" dirty="0"/>
              <a:t>2 -5 years before bankruptcy may be set aside. </a:t>
            </a:r>
          </a:p>
        </p:txBody>
      </p:sp>
      <p:pic>
        <p:nvPicPr>
          <p:cNvPr id="4" name="Recorded Sound">
            <a:hlinkClick r:id="" action="ppaction://media"/>
            <a:extLst>
              <a:ext uri="{FF2B5EF4-FFF2-40B4-BE49-F238E27FC236}">
                <a16:creationId xmlns:a16="http://schemas.microsoft.com/office/drawing/2014/main" id="{B71DB7F2-1629-9C8D-85D4-D01A0AF99D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159828" y="2960914"/>
            <a:ext cx="304800" cy="304800"/>
          </a:xfrm>
          <a:prstGeom prst="rect">
            <a:avLst/>
          </a:prstGeom>
        </p:spPr>
      </p:pic>
      <p:pic>
        <p:nvPicPr>
          <p:cNvPr id="5" name="Recorded Sound">
            <a:hlinkClick r:id="" action="ppaction://media"/>
            <a:extLst>
              <a:ext uri="{FF2B5EF4-FFF2-40B4-BE49-F238E27FC236}">
                <a16:creationId xmlns:a16="http://schemas.microsoft.com/office/drawing/2014/main" id="{3AA8009C-CBDC-06A5-4586-C0961D5DB7A7}"/>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159828" y="3429000"/>
            <a:ext cx="304800" cy="304800"/>
          </a:xfrm>
          <a:prstGeom prst="rect">
            <a:avLst/>
          </a:prstGeom>
        </p:spPr>
      </p:pic>
      <p:pic>
        <p:nvPicPr>
          <p:cNvPr id="6" name="Recorded Sound">
            <a:hlinkClick r:id="" action="ppaction://media"/>
            <a:extLst>
              <a:ext uri="{FF2B5EF4-FFF2-40B4-BE49-F238E27FC236}">
                <a16:creationId xmlns:a16="http://schemas.microsoft.com/office/drawing/2014/main" id="{FA0D814E-E065-0467-1D32-01A4FCA1F8D5}"/>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945085" y="4576234"/>
            <a:ext cx="304800" cy="304800"/>
          </a:xfrm>
          <a:prstGeom prst="rect">
            <a:avLst/>
          </a:prstGeom>
        </p:spPr>
      </p:pic>
      <p:pic>
        <p:nvPicPr>
          <p:cNvPr id="8" name="Recorded Sound">
            <a:hlinkClick r:id="" action="ppaction://media"/>
            <a:extLst>
              <a:ext uri="{FF2B5EF4-FFF2-40B4-BE49-F238E27FC236}">
                <a16:creationId xmlns:a16="http://schemas.microsoft.com/office/drawing/2014/main" id="{803077BF-3832-4982-F15A-4680BC094902}"/>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7249885" y="5431972"/>
            <a:ext cx="304800" cy="304800"/>
          </a:xfrm>
          <a:prstGeom prst="rect">
            <a:avLst/>
          </a:prstGeom>
        </p:spPr>
      </p:pic>
    </p:spTree>
    <p:extLst>
      <p:ext uri="{BB962C8B-B14F-4D97-AF65-F5344CB8AC3E}">
        <p14:creationId xmlns:p14="http://schemas.microsoft.com/office/powerpoint/2010/main" val="3432390689"/>
      </p:ext>
    </p:extLst>
  </p:cSld>
  <p:clrMapOvr>
    <a:masterClrMapping/>
  </p:clrMapOvr>
  <mc:AlternateContent xmlns:mc="http://schemas.openxmlformats.org/markup-compatibility/2006">
    <mc:Choice xmlns:p14="http://schemas.microsoft.com/office/powerpoint/2010/main" Requires="p14">
      <p:transition spd="slow" p14:dur="2000" advTm="9549"/>
    </mc:Choice>
    <mc:Fallback>
      <p:transition spd="slow" advTm="9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49" fill="hold"/>
                                        <p:tgtEl>
                                          <p:spTgt spid="4"/>
                                        </p:tgtEl>
                                      </p:cBhvr>
                                    </p:cmd>
                                  </p:childTnLst>
                                </p:cTn>
                              </p:par>
                            </p:childTnLst>
                          </p:cTn>
                        </p:par>
                        <p:par>
                          <p:cTn id="7" fill="hold">
                            <p:stCondLst>
                              <p:cond delay="9549"/>
                            </p:stCondLst>
                            <p:childTnLst>
                              <p:par>
                                <p:cTn id="8" presetID="1" presetClass="mediacall" presetSubtype="0" fill="hold" nodeType="afterEffect">
                                  <p:stCondLst>
                                    <p:cond delay="0"/>
                                  </p:stCondLst>
                                  <p:childTnLst>
                                    <p:cmd type="call" cmd="playFrom(0.0)">
                                      <p:cBhvr>
                                        <p:cTn id="9" dur="81985" fill="hold"/>
                                        <p:tgtEl>
                                          <p:spTgt spid="5"/>
                                        </p:tgtEl>
                                      </p:cBhvr>
                                    </p:cmd>
                                  </p:childTnLst>
                                </p:cTn>
                              </p:par>
                            </p:childTnLst>
                          </p:cTn>
                        </p:par>
                        <p:par>
                          <p:cTn id="10" fill="hold">
                            <p:stCondLst>
                              <p:cond delay="91534"/>
                            </p:stCondLst>
                            <p:childTnLst>
                              <p:par>
                                <p:cTn id="11" presetID="1" presetClass="mediacall" presetSubtype="0" fill="hold" nodeType="afterEffect">
                                  <p:stCondLst>
                                    <p:cond delay="0"/>
                                  </p:stCondLst>
                                  <p:childTnLst>
                                    <p:cmd type="call" cmd="playFrom(0.0)">
                                      <p:cBhvr>
                                        <p:cTn id="12" dur="19928" fill="hold"/>
                                        <p:tgtEl>
                                          <p:spTgt spid="6"/>
                                        </p:tgtEl>
                                      </p:cBhvr>
                                    </p:cmd>
                                  </p:childTnLst>
                                </p:cTn>
                              </p:par>
                            </p:childTnLst>
                          </p:cTn>
                        </p:par>
                        <p:par>
                          <p:cTn id="13" fill="hold">
                            <p:stCondLst>
                              <p:cond delay="111462"/>
                            </p:stCondLst>
                            <p:childTnLst>
                              <p:par>
                                <p:cTn id="14" presetID="1" presetClass="mediacall" presetSubtype="0" fill="hold" nodeType="afterEffect">
                                  <p:stCondLst>
                                    <p:cond delay="0"/>
                                  </p:stCondLst>
                                  <p:childTnLst>
                                    <p:cmd type="call" cmd="playFrom(0.0)">
                                      <p:cBhvr>
                                        <p:cTn id="15" dur="24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C217-E1AC-0A6A-0162-62FE8E3395BD}"/>
              </a:ext>
            </a:extLst>
          </p:cNvPr>
          <p:cNvSpPr>
            <a:spLocks noGrp="1"/>
          </p:cNvSpPr>
          <p:nvPr>
            <p:ph type="title"/>
          </p:nvPr>
        </p:nvSpPr>
        <p:spPr/>
        <p:txBody>
          <a:bodyPr/>
          <a:lstStyle/>
          <a:p>
            <a:r>
              <a:rPr lang="en-GB" b="1" i="1" u="sng" dirty="0"/>
              <a:t>S.423 IA 1986</a:t>
            </a:r>
          </a:p>
        </p:txBody>
      </p:sp>
      <p:sp>
        <p:nvSpPr>
          <p:cNvPr id="3" name="Content Placeholder 2">
            <a:extLst>
              <a:ext uri="{FF2B5EF4-FFF2-40B4-BE49-F238E27FC236}">
                <a16:creationId xmlns:a16="http://schemas.microsoft.com/office/drawing/2014/main" id="{B243BBAC-A07C-61F7-3F67-2EFE9FAF6F58}"/>
              </a:ext>
            </a:extLst>
          </p:cNvPr>
          <p:cNvSpPr>
            <a:spLocks noGrp="1"/>
          </p:cNvSpPr>
          <p:nvPr>
            <p:ph idx="1"/>
          </p:nvPr>
        </p:nvSpPr>
        <p:spPr/>
        <p:txBody>
          <a:bodyPr>
            <a:normAutofit fontScale="92500" lnSpcReduction="10000"/>
          </a:bodyPr>
          <a:lstStyle/>
          <a:p>
            <a:r>
              <a:rPr lang="en-GB" dirty="0"/>
              <a:t>Applies irrespective of whether there have been bankruptcy proceedings against the debtor. </a:t>
            </a:r>
          </a:p>
          <a:p>
            <a:endParaRPr lang="en-GB" dirty="0"/>
          </a:p>
          <a:p>
            <a:r>
              <a:rPr lang="en-GB" dirty="0"/>
              <a:t>Creditor can have a transaction set aside if they can prove that the intention of the debtor was to place to money outside of the reach of the creditor or to prejudice a claim.</a:t>
            </a:r>
          </a:p>
          <a:p>
            <a:endParaRPr lang="en-GB" dirty="0"/>
          </a:p>
          <a:p>
            <a:r>
              <a:rPr lang="en-GB" dirty="0"/>
              <a:t>No time limit in which this can be brought.</a:t>
            </a:r>
          </a:p>
        </p:txBody>
      </p:sp>
      <p:pic>
        <p:nvPicPr>
          <p:cNvPr id="4" name="Recorded Sound">
            <a:hlinkClick r:id="" action="ppaction://media"/>
            <a:extLst>
              <a:ext uri="{FF2B5EF4-FFF2-40B4-BE49-F238E27FC236}">
                <a16:creationId xmlns:a16="http://schemas.microsoft.com/office/drawing/2014/main" id="{BDFC720A-5935-1FFE-8557-72AA8E4364E5}"/>
              </a:ext>
            </a:extLst>
          </p:cNvPr>
          <p:cNvPicPr>
            <a:picLocks noChangeAspect="1"/>
          </p:cNvPicPr>
          <p:nvPr>
            <a:audioFile r:link="rId1"/>
            <p:extLst>
              <p:ext uri="{DAA4B4D4-6D71-4841-9C94-3DE7FCFB9230}">
                <p14:media xmlns:p14="http://schemas.microsoft.com/office/powerpoint/2010/main" r:embed="rId2">
                  <p14:trim end="20067.6666"/>
                </p14:media>
              </p:ext>
            </p:extLst>
          </p:nvPr>
        </p:nvPicPr>
        <p:blipFill>
          <a:blip r:embed="rId6"/>
          <a:stretch>
            <a:fillRect/>
          </a:stretch>
        </p:blipFill>
        <p:spPr>
          <a:xfrm>
            <a:off x="2677885" y="3135086"/>
            <a:ext cx="446314" cy="446314"/>
          </a:xfrm>
          <a:prstGeom prst="rect">
            <a:avLst/>
          </a:prstGeom>
        </p:spPr>
      </p:pic>
      <p:pic>
        <p:nvPicPr>
          <p:cNvPr id="5" name="Recorded Sound">
            <a:hlinkClick r:id="" action="ppaction://media"/>
            <a:extLst>
              <a:ext uri="{FF2B5EF4-FFF2-40B4-BE49-F238E27FC236}">
                <a16:creationId xmlns:a16="http://schemas.microsoft.com/office/drawing/2014/main" id="{839A816C-40AD-2276-6998-2794EC255C7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6520543" y="5170714"/>
            <a:ext cx="468086" cy="468086"/>
          </a:xfrm>
          <a:prstGeom prst="rect">
            <a:avLst/>
          </a:prstGeom>
        </p:spPr>
      </p:pic>
    </p:spTree>
    <p:extLst>
      <p:ext uri="{BB962C8B-B14F-4D97-AF65-F5344CB8AC3E}">
        <p14:creationId xmlns:p14="http://schemas.microsoft.com/office/powerpoint/2010/main" val="727383607"/>
      </p:ext>
    </p:extLst>
  </p:cSld>
  <p:clrMapOvr>
    <a:masterClrMapping/>
  </p:clrMapOvr>
  <mc:AlternateContent xmlns:mc="http://schemas.openxmlformats.org/markup-compatibility/2006">
    <mc:Choice xmlns:p14="http://schemas.microsoft.com/office/powerpoint/2010/main" Requires="p14">
      <p:transition spd="slow" p14:dur="2000" advTm="65086"/>
    </mc:Choice>
    <mc:Fallback>
      <p:transition spd="slow" advTm="65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19" fill="hold"/>
                                        <p:tgtEl>
                                          <p:spTgt spid="4"/>
                                        </p:tgtEl>
                                      </p:cBhvr>
                                    </p:cmd>
                                  </p:childTnLst>
                                </p:cTn>
                              </p:par>
                            </p:childTnLst>
                          </p:cTn>
                        </p:par>
                        <p:par>
                          <p:cTn id="7" fill="hold">
                            <p:stCondLst>
                              <p:cond delay="45019"/>
                            </p:stCondLst>
                            <p:childTnLst>
                              <p:par>
                                <p:cTn id="8" presetID="1" presetClass="mediacall" presetSubtype="0" fill="hold" nodeType="afterEffect">
                                  <p:stCondLst>
                                    <p:cond delay="0"/>
                                  </p:stCondLst>
                                  <p:childTnLst>
                                    <p:cmd type="call" cmd="playFrom(0.0)">
                                      <p:cBhvr>
                                        <p:cTn id="9" dur="2045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B728E-F89F-7679-0DFE-4ABDAF3EEFD6}"/>
              </a:ext>
            </a:extLst>
          </p:cNvPr>
          <p:cNvSpPr>
            <a:spLocks noGrp="1"/>
          </p:cNvSpPr>
          <p:nvPr>
            <p:ph type="title"/>
          </p:nvPr>
        </p:nvSpPr>
        <p:spPr/>
        <p:txBody>
          <a:bodyPr>
            <a:normAutofit/>
          </a:bodyPr>
          <a:lstStyle/>
          <a:p>
            <a:r>
              <a:rPr lang="en-GB" sz="4800" b="1" i="1" u="sng" dirty="0"/>
              <a:t>S.339 and S.423 IA 1986 </a:t>
            </a:r>
          </a:p>
        </p:txBody>
      </p:sp>
      <p:sp>
        <p:nvSpPr>
          <p:cNvPr id="3" name="Content Placeholder 2">
            <a:extLst>
              <a:ext uri="{FF2B5EF4-FFF2-40B4-BE49-F238E27FC236}">
                <a16:creationId xmlns:a16="http://schemas.microsoft.com/office/drawing/2014/main" id="{EB95FBA3-4640-6FE1-AFDD-197B633D07A9}"/>
              </a:ext>
            </a:extLst>
          </p:cNvPr>
          <p:cNvSpPr>
            <a:spLocks noGrp="1"/>
          </p:cNvSpPr>
          <p:nvPr>
            <p:ph type="body" idx="1"/>
          </p:nvPr>
        </p:nvSpPr>
        <p:spPr/>
        <p:txBody>
          <a:bodyPr/>
          <a:lstStyle/>
          <a:p>
            <a:r>
              <a:rPr lang="en-GB" dirty="0"/>
              <a:t>But for the transaction – courts can use their discretion to restore the situation. </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3A2B85B4-5891-595A-E086-C0DE655EA7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5285" y="5682343"/>
            <a:ext cx="522514" cy="522514"/>
          </a:xfrm>
          <a:prstGeom prst="rect">
            <a:avLst/>
          </a:prstGeom>
        </p:spPr>
      </p:pic>
    </p:spTree>
    <p:extLst>
      <p:ext uri="{BB962C8B-B14F-4D97-AF65-F5344CB8AC3E}">
        <p14:creationId xmlns:p14="http://schemas.microsoft.com/office/powerpoint/2010/main" val="493325796"/>
      </p:ext>
    </p:extLst>
  </p:cSld>
  <p:clrMapOvr>
    <a:masterClrMapping/>
  </p:clrMapOvr>
  <mc:AlternateContent xmlns:mc="http://schemas.openxmlformats.org/markup-compatibility/2006">
    <mc:Choice xmlns:p14="http://schemas.microsoft.com/office/powerpoint/2010/main" Requires="p14">
      <p:transition spd="slow" p14:dur="2000" advTm="20111"/>
    </mc:Choice>
    <mc:Fallback>
      <p:transition spd="slow" advTm="20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room with desks and chairs&#10;&#10;Description automatically generated">
            <a:extLst>
              <a:ext uri="{FF2B5EF4-FFF2-40B4-BE49-F238E27FC236}">
                <a16:creationId xmlns:a16="http://schemas.microsoft.com/office/drawing/2014/main" id="{926E1F92-038D-8960-4E9C-5DDBEA41FB4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358854" y="486562"/>
            <a:ext cx="5389939" cy="5884876"/>
          </a:xfrm>
          <a:prstGeom prst="rect">
            <a:avLst/>
          </a:prstGeom>
        </p:spPr>
      </p:pic>
      <p:pic>
        <p:nvPicPr>
          <p:cNvPr id="9" name="Picture 8" descr="A person and person looking at a computer&#10;&#10;Description automatically generated">
            <a:extLst>
              <a:ext uri="{FF2B5EF4-FFF2-40B4-BE49-F238E27FC236}">
                <a16:creationId xmlns:a16="http://schemas.microsoft.com/office/drawing/2014/main" id="{C88D6F5C-4007-1C3A-59B3-B73D6D6788B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40033" y="452617"/>
            <a:ext cx="5918821" cy="5918821"/>
          </a:xfrm>
          <a:prstGeom prst="rect">
            <a:avLst/>
          </a:prstGeom>
        </p:spPr>
      </p:pic>
      <p:sp>
        <p:nvSpPr>
          <p:cNvPr id="6" name="Title 1">
            <a:extLst>
              <a:ext uri="{FF2B5EF4-FFF2-40B4-BE49-F238E27FC236}">
                <a16:creationId xmlns:a16="http://schemas.microsoft.com/office/drawing/2014/main" id="{E5C8C765-04A8-790E-EABB-C225FA434381}"/>
              </a:ext>
            </a:extLst>
          </p:cNvPr>
          <p:cNvSpPr>
            <a:spLocks noGrp="1"/>
          </p:cNvSpPr>
          <p:nvPr>
            <p:ph type="title"/>
          </p:nvPr>
        </p:nvSpPr>
        <p:spPr>
          <a:xfrm>
            <a:off x="-551963" y="452617"/>
            <a:ext cx="8158688" cy="1822514"/>
          </a:xfrm>
        </p:spPr>
        <p:txBody>
          <a:bodyPr>
            <a:normAutofit fontScale="90000"/>
          </a:bodyPr>
          <a:lstStyle/>
          <a:p>
            <a:r>
              <a:rPr lang="en-US" sz="6000" b="1" i="1" u="sng" dirty="0">
                <a:solidFill>
                  <a:schemeClr val="bg1"/>
                </a:solidFill>
              </a:rPr>
              <a:t>Formation and Constitution</a:t>
            </a:r>
          </a:p>
        </p:txBody>
      </p:sp>
      <p:sp>
        <p:nvSpPr>
          <p:cNvPr id="8" name="Text Placeholder 2">
            <a:extLst>
              <a:ext uri="{FF2B5EF4-FFF2-40B4-BE49-F238E27FC236}">
                <a16:creationId xmlns:a16="http://schemas.microsoft.com/office/drawing/2014/main" id="{208C969A-10EB-B08A-B282-8C843C6EF2B1}"/>
              </a:ext>
            </a:extLst>
          </p:cNvPr>
          <p:cNvSpPr>
            <a:spLocks noGrp="1"/>
          </p:cNvSpPr>
          <p:nvPr>
            <p:ph type="body" idx="1"/>
          </p:nvPr>
        </p:nvSpPr>
        <p:spPr>
          <a:xfrm>
            <a:off x="-921080" y="5750352"/>
            <a:ext cx="8159750" cy="1639887"/>
          </a:xfrm>
        </p:spPr>
        <p:txBody>
          <a:bodyPr/>
          <a:lstStyle/>
          <a:p>
            <a:r>
              <a:rPr lang="en-US" dirty="0">
                <a:solidFill>
                  <a:schemeClr val="bg1"/>
                </a:solidFill>
              </a:rPr>
              <a:t>An introduction……..</a:t>
            </a:r>
          </a:p>
        </p:txBody>
      </p:sp>
      <p:pic>
        <p:nvPicPr>
          <p:cNvPr id="2" name="Recorded Sound">
            <a:hlinkClick r:id="" action="ppaction://media"/>
            <a:extLst>
              <a:ext uri="{FF2B5EF4-FFF2-40B4-BE49-F238E27FC236}">
                <a16:creationId xmlns:a16="http://schemas.microsoft.com/office/drawing/2014/main" id="{F673EAE6-9417-580D-1FF9-7BC294E1AB2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5233" y="6183086"/>
            <a:ext cx="545352" cy="545352"/>
          </a:xfrm>
          <a:prstGeom prst="rect">
            <a:avLst/>
          </a:prstGeom>
        </p:spPr>
      </p:pic>
    </p:spTree>
    <p:extLst>
      <p:ext uri="{BB962C8B-B14F-4D97-AF65-F5344CB8AC3E}">
        <p14:creationId xmlns:p14="http://schemas.microsoft.com/office/powerpoint/2010/main" val="888347800"/>
      </p:ext>
    </p:extLst>
  </p:cSld>
  <p:clrMapOvr>
    <a:masterClrMapping/>
  </p:clrMapOvr>
  <mc:AlternateContent xmlns:mc="http://schemas.openxmlformats.org/markup-compatibility/2006">
    <mc:Choice xmlns:p14="http://schemas.microsoft.com/office/powerpoint/2010/main" Requires="p14">
      <p:transition spd="slow" p14:dur="2000" advTm="4233"/>
    </mc:Choice>
    <mc:Fallback>
      <p:transition spd="slow" advTm="4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3610A-40E7-0263-B831-FBF93C775C6A}"/>
              </a:ext>
            </a:extLst>
          </p:cNvPr>
          <p:cNvSpPr>
            <a:spLocks noGrp="1"/>
          </p:cNvSpPr>
          <p:nvPr>
            <p:ph type="title"/>
          </p:nvPr>
        </p:nvSpPr>
        <p:spPr/>
        <p:txBody>
          <a:bodyPr>
            <a:normAutofit fontScale="90000"/>
          </a:bodyPr>
          <a:lstStyle/>
          <a:p>
            <a:r>
              <a:rPr lang="en-GB" b="1" i="1" u="sng" dirty="0"/>
              <a:t>Formalities for the declaration of trusts of land</a:t>
            </a:r>
          </a:p>
        </p:txBody>
      </p:sp>
      <p:sp>
        <p:nvSpPr>
          <p:cNvPr id="3" name="Content Placeholder 2">
            <a:extLst>
              <a:ext uri="{FF2B5EF4-FFF2-40B4-BE49-F238E27FC236}">
                <a16:creationId xmlns:a16="http://schemas.microsoft.com/office/drawing/2014/main" id="{7A38E208-1F64-7B41-6A22-B3D435B0429C}"/>
              </a:ext>
            </a:extLst>
          </p:cNvPr>
          <p:cNvSpPr>
            <a:spLocks noGrp="1"/>
          </p:cNvSpPr>
          <p:nvPr>
            <p:ph idx="1"/>
          </p:nvPr>
        </p:nvSpPr>
        <p:spPr/>
        <p:txBody>
          <a:bodyPr/>
          <a:lstStyle/>
          <a:p>
            <a:r>
              <a:rPr lang="en-GB" dirty="0"/>
              <a:t>Inter vivos – Trusts in land.</a:t>
            </a:r>
          </a:p>
          <a:p>
            <a:endParaRPr lang="en-GB" dirty="0"/>
          </a:p>
          <a:p>
            <a:r>
              <a:rPr lang="en-GB" dirty="0"/>
              <a:t>Trusts not created by will. </a:t>
            </a:r>
          </a:p>
          <a:p>
            <a:endParaRPr lang="en-GB" dirty="0"/>
          </a:p>
          <a:p>
            <a:r>
              <a:rPr lang="en-GB" dirty="0"/>
              <a:t>Key piece of legislation; </a:t>
            </a:r>
          </a:p>
        </p:txBody>
      </p:sp>
      <p:pic>
        <p:nvPicPr>
          <p:cNvPr id="4" name="Recorded Sound">
            <a:hlinkClick r:id="" action="ppaction://media"/>
            <a:extLst>
              <a:ext uri="{FF2B5EF4-FFF2-40B4-BE49-F238E27FC236}">
                <a16:creationId xmlns:a16="http://schemas.microsoft.com/office/drawing/2014/main" id="{A422267F-6C0F-4791-DC12-1135634633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4656" y="5442857"/>
            <a:ext cx="585411" cy="585411"/>
          </a:xfrm>
          <a:prstGeom prst="rect">
            <a:avLst/>
          </a:prstGeom>
        </p:spPr>
      </p:pic>
    </p:spTree>
    <p:extLst>
      <p:ext uri="{BB962C8B-B14F-4D97-AF65-F5344CB8AC3E}">
        <p14:creationId xmlns:p14="http://schemas.microsoft.com/office/powerpoint/2010/main" val="3022080129"/>
      </p:ext>
    </p:extLst>
  </p:cSld>
  <p:clrMapOvr>
    <a:masterClrMapping/>
  </p:clrMapOvr>
  <mc:AlternateContent xmlns:mc="http://schemas.openxmlformats.org/markup-compatibility/2006">
    <mc:Choice xmlns:p14="http://schemas.microsoft.com/office/powerpoint/2010/main" Requires="p14">
      <p:transition spd="slow" p14:dur="2000" advTm="9298"/>
    </mc:Choice>
    <mc:Fallback>
      <p:transition spd="slow" advTm="9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DEA6F-44F0-155B-9C47-26F87FA2377C}"/>
              </a:ext>
            </a:extLst>
          </p:cNvPr>
          <p:cNvSpPr>
            <a:spLocks noGrp="1"/>
          </p:cNvSpPr>
          <p:nvPr>
            <p:ph type="title"/>
          </p:nvPr>
        </p:nvSpPr>
        <p:spPr/>
        <p:txBody>
          <a:bodyPr>
            <a:normAutofit/>
          </a:bodyPr>
          <a:lstStyle/>
          <a:p>
            <a:r>
              <a:rPr lang="en-GB" sz="5400" b="1" i="1" u="sng" dirty="0"/>
              <a:t>Law of Property Act 1925</a:t>
            </a:r>
          </a:p>
        </p:txBody>
      </p:sp>
      <p:sp>
        <p:nvSpPr>
          <p:cNvPr id="3" name="Content Placeholder 2">
            <a:extLst>
              <a:ext uri="{FF2B5EF4-FFF2-40B4-BE49-F238E27FC236}">
                <a16:creationId xmlns:a16="http://schemas.microsoft.com/office/drawing/2014/main" id="{888C560C-753E-BBB7-C22E-63E73E33FEED}"/>
              </a:ext>
            </a:extLst>
          </p:cNvPr>
          <p:cNvSpPr>
            <a:spLocks noGrp="1"/>
          </p:cNvSpPr>
          <p:nvPr>
            <p:ph idx="1"/>
          </p:nvPr>
        </p:nvSpPr>
        <p:spPr/>
        <p:txBody>
          <a:bodyPr/>
          <a:lstStyle/>
          <a:p>
            <a:r>
              <a:rPr lang="en-GB" dirty="0"/>
              <a:t>S.53(1)(b) – </a:t>
            </a:r>
          </a:p>
          <a:p>
            <a:r>
              <a:rPr lang="en-GB" dirty="0"/>
              <a:t>‘’ A declaration of trust respecting any land, or any interest therein must be manifested and proved by some writing signed by some person who is able to declare such trust or by his will’’.</a:t>
            </a:r>
          </a:p>
        </p:txBody>
      </p:sp>
      <p:pic>
        <p:nvPicPr>
          <p:cNvPr id="4" name="Recorded Sound">
            <a:hlinkClick r:id="" action="ppaction://media"/>
            <a:extLst>
              <a:ext uri="{FF2B5EF4-FFF2-40B4-BE49-F238E27FC236}">
                <a16:creationId xmlns:a16="http://schemas.microsoft.com/office/drawing/2014/main" id="{2028FF25-A845-9649-1F2F-CF2779AD9A5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40229" y="5573486"/>
            <a:ext cx="454782" cy="454782"/>
          </a:xfrm>
          <a:prstGeom prst="rect">
            <a:avLst/>
          </a:prstGeom>
        </p:spPr>
      </p:pic>
      <p:pic>
        <p:nvPicPr>
          <p:cNvPr id="5" name="Recorded Sound">
            <a:hlinkClick r:id="" action="ppaction://media"/>
            <a:extLst>
              <a:ext uri="{FF2B5EF4-FFF2-40B4-BE49-F238E27FC236}">
                <a16:creationId xmlns:a16="http://schemas.microsoft.com/office/drawing/2014/main" id="{119D3EF3-F2EA-A19A-333E-423576622FE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2667000" y="5573486"/>
            <a:ext cx="454782" cy="454782"/>
          </a:xfrm>
          <a:prstGeom prst="rect">
            <a:avLst/>
          </a:prstGeom>
        </p:spPr>
      </p:pic>
    </p:spTree>
    <p:extLst>
      <p:ext uri="{BB962C8B-B14F-4D97-AF65-F5344CB8AC3E}">
        <p14:creationId xmlns:p14="http://schemas.microsoft.com/office/powerpoint/2010/main" val="1923176639"/>
      </p:ext>
    </p:extLst>
  </p:cSld>
  <p:clrMapOvr>
    <a:masterClrMapping/>
  </p:clrMapOvr>
  <mc:AlternateContent xmlns:mc="http://schemas.openxmlformats.org/markup-compatibility/2006">
    <mc:Choice xmlns:p14="http://schemas.microsoft.com/office/powerpoint/2010/main" Requires="p14">
      <p:transition spd="slow" p14:dur="2000" advTm="95680"/>
    </mc:Choice>
    <mc:Fallback>
      <p:transition spd="slow" advTm="95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680" fill="hold"/>
                                        <p:tgtEl>
                                          <p:spTgt spid="4"/>
                                        </p:tgtEl>
                                      </p:cBhvr>
                                    </p:cmd>
                                  </p:childTnLst>
                                </p:cTn>
                              </p:par>
                            </p:childTnLst>
                          </p:cTn>
                        </p:par>
                        <p:par>
                          <p:cTn id="7" fill="hold">
                            <p:stCondLst>
                              <p:cond delay="95680"/>
                            </p:stCondLst>
                            <p:childTnLst>
                              <p:par>
                                <p:cTn id="8" presetID="1" presetClass="mediacall" presetSubtype="0" fill="hold" nodeType="afterEffect">
                                  <p:stCondLst>
                                    <p:cond delay="0"/>
                                  </p:stCondLst>
                                  <p:childTnLst>
                                    <p:cmd type="call" cmd="playFrom(0.0)">
                                      <p:cBhvr>
                                        <p:cTn id="9" dur="335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14039-911C-8C3F-8A74-81C0EFA8103B}"/>
              </a:ext>
            </a:extLst>
          </p:cNvPr>
          <p:cNvSpPr>
            <a:spLocks noGrp="1"/>
          </p:cNvSpPr>
          <p:nvPr>
            <p:ph type="title"/>
          </p:nvPr>
        </p:nvSpPr>
        <p:spPr/>
        <p:txBody>
          <a:bodyPr>
            <a:normAutofit/>
          </a:bodyPr>
          <a:lstStyle/>
          <a:p>
            <a:r>
              <a:rPr lang="en-GB" sz="5400" b="1" i="1" u="sng" dirty="0"/>
              <a:t>Continued</a:t>
            </a:r>
          </a:p>
        </p:txBody>
      </p:sp>
      <p:sp>
        <p:nvSpPr>
          <p:cNvPr id="3" name="Content Placeholder 2">
            <a:extLst>
              <a:ext uri="{FF2B5EF4-FFF2-40B4-BE49-F238E27FC236}">
                <a16:creationId xmlns:a16="http://schemas.microsoft.com/office/drawing/2014/main" id="{FCCF82CC-6B21-3C2A-5E4C-8F362F4ADD9C}"/>
              </a:ext>
            </a:extLst>
          </p:cNvPr>
          <p:cNvSpPr>
            <a:spLocks noGrp="1"/>
          </p:cNvSpPr>
          <p:nvPr>
            <p:ph idx="1"/>
          </p:nvPr>
        </p:nvSpPr>
        <p:spPr/>
        <p:txBody>
          <a:bodyPr>
            <a:normAutofit lnSpcReduction="10000"/>
          </a:bodyPr>
          <a:lstStyle/>
          <a:p>
            <a:r>
              <a:rPr lang="en-GB" dirty="0"/>
              <a:t>In line with this; </a:t>
            </a:r>
          </a:p>
          <a:p>
            <a:endParaRPr lang="en-GB" dirty="0"/>
          </a:p>
          <a:p>
            <a:r>
              <a:rPr lang="en-GB" dirty="0"/>
              <a:t>If the above is not complied with the trust is unenforceable but not void. </a:t>
            </a:r>
          </a:p>
          <a:p>
            <a:r>
              <a:rPr lang="en-GB" dirty="0"/>
              <a:t>Must contain all terms. </a:t>
            </a:r>
          </a:p>
          <a:p>
            <a:r>
              <a:rPr lang="en-GB" dirty="0"/>
              <a:t>Settlor’s signature is needed (essential)</a:t>
            </a:r>
          </a:p>
          <a:p>
            <a:r>
              <a:rPr lang="en-GB" dirty="0"/>
              <a:t>Declaration of trust does not need to be in writing (as long as written evidence of intention) </a:t>
            </a:r>
          </a:p>
        </p:txBody>
      </p:sp>
      <p:pic>
        <p:nvPicPr>
          <p:cNvPr id="4" name="Recorded Sound">
            <a:hlinkClick r:id="" action="ppaction://media"/>
            <a:extLst>
              <a:ext uri="{FF2B5EF4-FFF2-40B4-BE49-F238E27FC236}">
                <a16:creationId xmlns:a16="http://schemas.microsoft.com/office/drawing/2014/main" id="{735A5DC3-2D64-9824-B5E3-F21717F11C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0601" y="5725886"/>
            <a:ext cx="454782" cy="454782"/>
          </a:xfrm>
          <a:prstGeom prst="rect">
            <a:avLst/>
          </a:prstGeom>
        </p:spPr>
      </p:pic>
    </p:spTree>
    <p:extLst>
      <p:ext uri="{BB962C8B-B14F-4D97-AF65-F5344CB8AC3E}">
        <p14:creationId xmlns:p14="http://schemas.microsoft.com/office/powerpoint/2010/main" val="3110245143"/>
      </p:ext>
    </p:extLst>
  </p:cSld>
  <p:clrMapOvr>
    <a:masterClrMapping/>
  </p:clrMapOvr>
  <mc:AlternateContent xmlns:mc="http://schemas.openxmlformats.org/markup-compatibility/2006">
    <mc:Choice xmlns:p14="http://schemas.microsoft.com/office/powerpoint/2010/main" Requires="p14">
      <p:transition spd="slow" p14:dur="2000" advTm="59984"/>
    </mc:Choice>
    <mc:Fallback>
      <p:transition spd="slow" advTm="59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FBD21AB-0245-F381-5134-F8ED49E6EA57}"/>
              </a:ext>
            </a:extLst>
          </p:cNvPr>
          <p:cNvSpPr>
            <a:spLocks noGrp="1"/>
          </p:cNvSpPr>
          <p:nvPr>
            <p:ph type="ctrTitle"/>
          </p:nvPr>
        </p:nvSpPr>
        <p:spPr/>
        <p:txBody>
          <a:bodyPr/>
          <a:lstStyle/>
          <a:p>
            <a:r>
              <a:rPr lang="en-GB" sz="8000" b="1" i="1" u="sng" dirty="0"/>
              <a:t>Key examples </a:t>
            </a:r>
          </a:p>
        </p:txBody>
      </p:sp>
      <p:sp>
        <p:nvSpPr>
          <p:cNvPr id="5" name="Subtitle 4">
            <a:extLst>
              <a:ext uri="{FF2B5EF4-FFF2-40B4-BE49-F238E27FC236}">
                <a16:creationId xmlns:a16="http://schemas.microsoft.com/office/drawing/2014/main" id="{0B0BE9AC-4556-45DC-0213-F2C45E3D7B45}"/>
              </a:ext>
            </a:extLst>
          </p:cNvPr>
          <p:cNvSpPr>
            <a:spLocks noGrp="1"/>
          </p:cNvSpPr>
          <p:nvPr>
            <p:ph type="subTitle" idx="1"/>
          </p:nvPr>
        </p:nvSpPr>
        <p:spPr/>
        <p:txBody>
          <a:bodyPr/>
          <a:lstStyle/>
          <a:p>
            <a:r>
              <a:rPr lang="en-GB" dirty="0"/>
              <a:t>Trusts of land</a:t>
            </a:r>
          </a:p>
        </p:txBody>
      </p:sp>
      <p:pic>
        <p:nvPicPr>
          <p:cNvPr id="2" name="Recorded Sound">
            <a:hlinkClick r:id="" action="ppaction://media"/>
            <a:extLst>
              <a:ext uri="{FF2B5EF4-FFF2-40B4-BE49-F238E27FC236}">
                <a16:creationId xmlns:a16="http://schemas.microsoft.com/office/drawing/2014/main" id="{613AFFA2-4DFC-68C2-C6A6-E51E1B0262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92397" y="4588930"/>
            <a:ext cx="638631" cy="638631"/>
          </a:xfrm>
          <a:prstGeom prst="rect">
            <a:avLst/>
          </a:prstGeom>
        </p:spPr>
      </p:pic>
    </p:spTree>
    <p:extLst>
      <p:ext uri="{BB962C8B-B14F-4D97-AF65-F5344CB8AC3E}">
        <p14:creationId xmlns:p14="http://schemas.microsoft.com/office/powerpoint/2010/main" val="1272282979"/>
      </p:ext>
    </p:extLst>
  </p:cSld>
  <p:clrMapOvr>
    <a:masterClrMapping/>
  </p:clrMapOvr>
  <mc:AlternateContent xmlns:mc="http://schemas.openxmlformats.org/markup-compatibility/2006">
    <mc:Choice xmlns:p14="http://schemas.microsoft.com/office/powerpoint/2010/main" Requires="p14">
      <p:transition spd="slow" p14:dur="2000" advTm="3950"/>
    </mc:Choice>
    <mc:Fallback>
      <p:transition spd="slow" advTm="3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0FB87-41FC-A4FF-9793-2D9373D9F050}"/>
              </a:ext>
            </a:extLst>
          </p:cNvPr>
          <p:cNvSpPr>
            <a:spLocks noGrp="1"/>
          </p:cNvSpPr>
          <p:nvPr>
            <p:ph type="title"/>
          </p:nvPr>
        </p:nvSpPr>
        <p:spPr/>
        <p:txBody>
          <a:bodyPr/>
          <a:lstStyle/>
          <a:p>
            <a:r>
              <a:rPr lang="en-GB" b="1" i="1" u="sng" dirty="0"/>
              <a:t>Bannister v Bannister [1948]</a:t>
            </a:r>
          </a:p>
        </p:txBody>
      </p:sp>
      <p:sp>
        <p:nvSpPr>
          <p:cNvPr id="3" name="Content Placeholder 2">
            <a:extLst>
              <a:ext uri="{FF2B5EF4-FFF2-40B4-BE49-F238E27FC236}">
                <a16:creationId xmlns:a16="http://schemas.microsoft.com/office/drawing/2014/main" id="{CDDD02E4-9847-FCD8-937D-B7140CD8D500}"/>
              </a:ext>
            </a:extLst>
          </p:cNvPr>
          <p:cNvSpPr>
            <a:spLocks noGrp="1"/>
          </p:cNvSpPr>
          <p:nvPr>
            <p:ph idx="1"/>
          </p:nvPr>
        </p:nvSpPr>
        <p:spPr/>
        <p:txBody>
          <a:bodyPr/>
          <a:lstStyle/>
          <a:p>
            <a:r>
              <a:rPr lang="en-GB" dirty="0"/>
              <a:t>In this case an elderly woman (A) transferred a cottage to her brother (B) and it was agreed that B would allow A to live in the property rent free for as long as she wished. Oral agreement. Case went to court. </a:t>
            </a:r>
          </a:p>
          <a:p>
            <a:endParaRPr lang="en-GB" dirty="0"/>
          </a:p>
          <a:p>
            <a:r>
              <a:rPr lang="en-GB" dirty="0"/>
              <a:t>Outcome was that the brother (B) could not reply on the lack of compliance under the Law of Property Act. </a:t>
            </a:r>
          </a:p>
        </p:txBody>
      </p:sp>
      <p:pic>
        <p:nvPicPr>
          <p:cNvPr id="5" name="Recorded Sound">
            <a:hlinkClick r:id="" action="ppaction://media"/>
            <a:extLst>
              <a:ext uri="{FF2B5EF4-FFF2-40B4-BE49-F238E27FC236}">
                <a16:creationId xmlns:a16="http://schemas.microsoft.com/office/drawing/2014/main" id="{61E1EC16-AFC5-E10F-03FC-6913C78178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5543" y="5246914"/>
            <a:ext cx="639840" cy="639840"/>
          </a:xfrm>
          <a:prstGeom prst="rect">
            <a:avLst/>
          </a:prstGeom>
        </p:spPr>
      </p:pic>
    </p:spTree>
    <p:extLst>
      <p:ext uri="{BB962C8B-B14F-4D97-AF65-F5344CB8AC3E}">
        <p14:creationId xmlns:p14="http://schemas.microsoft.com/office/powerpoint/2010/main" val="582684066"/>
      </p:ext>
    </p:extLst>
  </p:cSld>
  <p:clrMapOvr>
    <a:masterClrMapping/>
  </p:clrMapOvr>
  <mc:AlternateContent xmlns:mc="http://schemas.openxmlformats.org/markup-compatibility/2006">
    <mc:Choice xmlns:p14="http://schemas.microsoft.com/office/powerpoint/2010/main" Requires="p14">
      <p:transition spd="slow" p14:dur="2000" advTm="61955"/>
    </mc:Choice>
    <mc:Fallback>
      <p:transition spd="slow" advTm="61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9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4E68-231D-C737-3005-F0B38F4FD29E}"/>
              </a:ext>
            </a:extLst>
          </p:cNvPr>
          <p:cNvSpPr>
            <a:spLocks noGrp="1"/>
          </p:cNvSpPr>
          <p:nvPr>
            <p:ph type="title"/>
          </p:nvPr>
        </p:nvSpPr>
        <p:spPr/>
        <p:txBody>
          <a:bodyPr/>
          <a:lstStyle/>
          <a:p>
            <a:r>
              <a:rPr lang="en-GB" b="1" i="1" u="sng" dirty="0"/>
              <a:t>Rochefoucauld v Boustead [1897] </a:t>
            </a:r>
          </a:p>
        </p:txBody>
      </p:sp>
      <p:sp>
        <p:nvSpPr>
          <p:cNvPr id="3" name="Content Placeholder 2">
            <a:extLst>
              <a:ext uri="{FF2B5EF4-FFF2-40B4-BE49-F238E27FC236}">
                <a16:creationId xmlns:a16="http://schemas.microsoft.com/office/drawing/2014/main" id="{74EAD7FF-7E41-1055-4E66-FB09EAF785FA}"/>
              </a:ext>
            </a:extLst>
          </p:cNvPr>
          <p:cNvSpPr>
            <a:spLocks noGrp="1"/>
          </p:cNvSpPr>
          <p:nvPr>
            <p:ph idx="1"/>
          </p:nvPr>
        </p:nvSpPr>
        <p:spPr/>
        <p:txBody>
          <a:bodyPr/>
          <a:lstStyle/>
          <a:p>
            <a:r>
              <a:rPr lang="en-GB" dirty="0"/>
              <a:t>Research this case. </a:t>
            </a:r>
          </a:p>
          <a:p>
            <a:endParaRPr lang="en-GB" dirty="0"/>
          </a:p>
          <a:p>
            <a:r>
              <a:rPr lang="en-GB" dirty="0"/>
              <a:t>Discuss the facts. </a:t>
            </a:r>
          </a:p>
          <a:p>
            <a:endParaRPr lang="en-GB" dirty="0"/>
          </a:p>
          <a:p>
            <a:r>
              <a:rPr lang="en-GB" dirty="0"/>
              <a:t>Discuss the outcome.</a:t>
            </a:r>
          </a:p>
        </p:txBody>
      </p:sp>
      <p:pic>
        <p:nvPicPr>
          <p:cNvPr id="4" name="Recorded Sound">
            <a:hlinkClick r:id="" action="ppaction://media"/>
            <a:extLst>
              <a:ext uri="{FF2B5EF4-FFF2-40B4-BE49-F238E27FC236}">
                <a16:creationId xmlns:a16="http://schemas.microsoft.com/office/drawing/2014/main" id="{2AE702A5-1E87-8387-E141-D06096B3F8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9486" y="5769429"/>
            <a:ext cx="892628" cy="892628"/>
          </a:xfrm>
          <a:prstGeom prst="rect">
            <a:avLst/>
          </a:prstGeom>
        </p:spPr>
      </p:pic>
    </p:spTree>
    <p:extLst>
      <p:ext uri="{BB962C8B-B14F-4D97-AF65-F5344CB8AC3E}">
        <p14:creationId xmlns:p14="http://schemas.microsoft.com/office/powerpoint/2010/main" val="1535759292"/>
      </p:ext>
    </p:extLst>
  </p:cSld>
  <p:clrMapOvr>
    <a:masterClrMapping/>
  </p:clrMapOvr>
  <mc:AlternateContent xmlns:mc="http://schemas.openxmlformats.org/markup-compatibility/2006">
    <mc:Choice xmlns:p14="http://schemas.microsoft.com/office/powerpoint/2010/main" Requires="p14">
      <p:transition spd="slow" p14:dur="2000" advTm="13623"/>
    </mc:Choice>
    <mc:Fallback>
      <p:transition spd="slow" advTm="13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6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4BFA9-70C5-7839-5B17-F44BCB973503}"/>
              </a:ext>
            </a:extLst>
          </p:cNvPr>
          <p:cNvSpPr>
            <a:spLocks noGrp="1"/>
          </p:cNvSpPr>
          <p:nvPr>
            <p:ph type="title"/>
          </p:nvPr>
        </p:nvSpPr>
        <p:spPr/>
        <p:txBody>
          <a:bodyPr>
            <a:normAutofit fontScale="90000"/>
          </a:bodyPr>
          <a:lstStyle/>
          <a:p>
            <a:r>
              <a:rPr lang="en-GB" b="1" i="1" u="sng" dirty="0"/>
              <a:t>Close Invoice Finance LTD v </a:t>
            </a:r>
            <a:r>
              <a:rPr lang="en-GB" b="1" i="1" u="sng" dirty="0" err="1"/>
              <a:t>Abaowa</a:t>
            </a:r>
            <a:r>
              <a:rPr lang="en-GB" b="1" i="1" u="sng" dirty="0"/>
              <a:t> [2010] </a:t>
            </a:r>
          </a:p>
        </p:txBody>
      </p:sp>
      <p:sp>
        <p:nvSpPr>
          <p:cNvPr id="3" name="Content Placeholder 2">
            <a:extLst>
              <a:ext uri="{FF2B5EF4-FFF2-40B4-BE49-F238E27FC236}">
                <a16:creationId xmlns:a16="http://schemas.microsoft.com/office/drawing/2014/main" id="{A819AD97-B009-FFBA-041D-A6DD8280D903}"/>
              </a:ext>
            </a:extLst>
          </p:cNvPr>
          <p:cNvSpPr>
            <a:spLocks noGrp="1"/>
          </p:cNvSpPr>
          <p:nvPr>
            <p:ph idx="1"/>
          </p:nvPr>
        </p:nvSpPr>
        <p:spPr/>
        <p:txBody>
          <a:bodyPr/>
          <a:lstStyle/>
          <a:p>
            <a:r>
              <a:rPr lang="en-GB" dirty="0"/>
              <a:t>Was Y the beneficial owner of property – Y was subject to a freezing order included the property. Y tried to argue that the property was held on trust for her mum, Y tried to argue that at the time of purchase an express trust had been made. Declaration of trust appeared only after the freezing order had been made. It was a sham. Non-compliance with S.53(1)(B) – no trust. </a:t>
            </a:r>
          </a:p>
        </p:txBody>
      </p:sp>
      <p:pic>
        <p:nvPicPr>
          <p:cNvPr id="4" name="Recorded Sound">
            <a:hlinkClick r:id="" action="ppaction://media"/>
            <a:extLst>
              <a:ext uri="{FF2B5EF4-FFF2-40B4-BE49-F238E27FC236}">
                <a16:creationId xmlns:a16="http://schemas.microsoft.com/office/drawing/2014/main" id="{5B9261E0-9454-D4B0-BED0-D2ED1076667F}"/>
              </a:ext>
            </a:extLst>
          </p:cNvPr>
          <p:cNvPicPr>
            <a:picLocks noChangeAspect="1"/>
          </p:cNvPicPr>
          <p:nvPr>
            <a:audioFile r:link="rId1"/>
            <p:extLst>
              <p:ext uri="{DAA4B4D4-6D71-4841-9C94-3DE7FCFB9230}">
                <p14:media xmlns:p14="http://schemas.microsoft.com/office/powerpoint/2010/main" r:embed="rId2">
                  <p14:trim end="8091.5011"/>
                </p14:media>
              </p:ext>
            </p:extLst>
          </p:nvPr>
        </p:nvPicPr>
        <p:blipFill>
          <a:blip r:embed="rId7"/>
          <a:stretch>
            <a:fillRect/>
          </a:stretch>
        </p:blipFill>
        <p:spPr>
          <a:xfrm>
            <a:off x="1665514" y="4669972"/>
            <a:ext cx="653143" cy="653143"/>
          </a:xfrm>
          <a:prstGeom prst="rect">
            <a:avLst/>
          </a:prstGeom>
        </p:spPr>
      </p:pic>
      <p:pic>
        <p:nvPicPr>
          <p:cNvPr id="6" name="Recorded Sound">
            <a:hlinkClick r:id="" action="ppaction://media"/>
            <a:extLst>
              <a:ext uri="{FF2B5EF4-FFF2-40B4-BE49-F238E27FC236}">
                <a16:creationId xmlns:a16="http://schemas.microsoft.com/office/drawing/2014/main" id="{AE0812D7-4B8D-3A89-97DA-EBBA1471266E}"/>
              </a:ext>
            </a:extLst>
          </p:cNvPr>
          <p:cNvPicPr>
            <a:picLocks noChangeAspect="1"/>
          </p:cNvPicPr>
          <p:nvPr>
            <a:audioFile r:link="rId1"/>
            <p:extLst>
              <p:ext uri="{DAA4B4D4-6D71-4841-9C94-3DE7FCFB9230}">
                <p14:media xmlns:p14="http://schemas.microsoft.com/office/powerpoint/2010/main" r:embed="rId3">
                  <p14:trim end="32848.195"/>
                </p14:media>
              </p:ext>
            </p:extLst>
          </p:nvPr>
        </p:nvPicPr>
        <p:blipFill>
          <a:blip r:embed="rId7"/>
          <a:stretch>
            <a:fillRect/>
          </a:stretch>
        </p:blipFill>
        <p:spPr>
          <a:xfrm>
            <a:off x="3875313" y="4648200"/>
            <a:ext cx="653143" cy="653143"/>
          </a:xfrm>
          <a:prstGeom prst="rect">
            <a:avLst/>
          </a:prstGeom>
        </p:spPr>
      </p:pic>
      <p:pic>
        <p:nvPicPr>
          <p:cNvPr id="8" name="Recorded Sound">
            <a:hlinkClick r:id="" action="ppaction://media"/>
            <a:extLst>
              <a:ext uri="{FF2B5EF4-FFF2-40B4-BE49-F238E27FC236}">
                <a16:creationId xmlns:a16="http://schemas.microsoft.com/office/drawing/2014/main" id="{0D3684BD-A153-B2FD-3895-2FFB19DE8551}"/>
              </a:ext>
            </a:extLst>
          </p:cNvPr>
          <p:cNvPicPr>
            <a:picLocks noChangeAspect="1"/>
          </p:cNvPicPr>
          <p:nvPr>
            <a:audioFile r:link="rId5"/>
            <p:extLst>
              <p:ext uri="{DAA4B4D4-6D71-4841-9C94-3DE7FCFB9230}">
                <p14:media xmlns:p14="http://schemas.microsoft.com/office/powerpoint/2010/main" r:embed="rId4"/>
              </p:ext>
            </p:extLst>
          </p:nvPr>
        </p:nvPicPr>
        <p:blipFill>
          <a:blip r:embed="rId7"/>
          <a:stretch>
            <a:fillRect/>
          </a:stretch>
        </p:blipFill>
        <p:spPr>
          <a:xfrm>
            <a:off x="5943599" y="4626429"/>
            <a:ext cx="653142" cy="653142"/>
          </a:xfrm>
          <a:prstGeom prst="rect">
            <a:avLst/>
          </a:prstGeom>
        </p:spPr>
      </p:pic>
    </p:spTree>
    <p:extLst>
      <p:ext uri="{BB962C8B-B14F-4D97-AF65-F5344CB8AC3E}">
        <p14:creationId xmlns:p14="http://schemas.microsoft.com/office/powerpoint/2010/main" val="1466884820"/>
      </p:ext>
    </p:extLst>
  </p:cSld>
  <p:clrMapOvr>
    <a:masterClrMapping/>
  </p:clrMapOvr>
  <mc:AlternateContent xmlns:mc="http://schemas.openxmlformats.org/markup-compatibility/2006">
    <mc:Choice xmlns:p14="http://schemas.microsoft.com/office/powerpoint/2010/main" Requires="p14">
      <p:transition spd="slow" p14:dur="2000" advTm="33629"/>
    </mc:Choice>
    <mc:Fallback>
      <p:transition spd="slow" advTm="33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538" fill="hold"/>
                                        <p:tgtEl>
                                          <p:spTgt spid="4"/>
                                        </p:tgtEl>
                                      </p:cBhvr>
                                    </p:cmd>
                                  </p:childTnLst>
                                </p:cTn>
                              </p:par>
                            </p:childTnLst>
                          </p:cTn>
                        </p:par>
                        <p:par>
                          <p:cTn id="7" fill="hold">
                            <p:stCondLst>
                              <p:cond delay="25538"/>
                            </p:stCondLst>
                            <p:childTnLst>
                              <p:par>
                                <p:cTn id="8" presetID="1" presetClass="mediacall" presetSubtype="0" fill="hold" nodeType="afterEffect">
                                  <p:stCondLst>
                                    <p:cond delay="0"/>
                                  </p:stCondLst>
                                  <p:childTnLst>
                                    <p:cmd type="call" cmd="playFrom(0.0)">
                                      <p:cBhvr>
                                        <p:cTn id="9" dur="51476" fill="hold"/>
                                        <p:tgtEl>
                                          <p:spTgt spid="6"/>
                                        </p:tgtEl>
                                      </p:cBhvr>
                                    </p:cmd>
                                  </p:childTnLst>
                                </p:cTn>
                              </p:par>
                            </p:childTnLst>
                          </p:cTn>
                        </p:par>
                        <p:par>
                          <p:cTn id="10" fill="hold">
                            <p:stCondLst>
                              <p:cond delay="77014"/>
                            </p:stCondLst>
                            <p:childTnLst>
                              <p:par>
                                <p:cTn id="11" presetID="1" presetClass="mediacall" presetSubtype="0" fill="hold" nodeType="afterEffect">
                                  <p:stCondLst>
                                    <p:cond delay="0"/>
                                  </p:stCondLst>
                                  <p:childTnLst>
                                    <p:cmd type="call" cmd="playFrom(0.0)">
                                      <p:cBhvr>
                                        <p:cTn id="12" dur="2232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B2A1-587E-F9DF-2D7E-E81FFE05CEE9}"/>
              </a:ext>
            </a:extLst>
          </p:cNvPr>
          <p:cNvSpPr>
            <a:spLocks noGrp="1"/>
          </p:cNvSpPr>
          <p:nvPr>
            <p:ph type="title"/>
          </p:nvPr>
        </p:nvSpPr>
        <p:spPr>
          <a:xfrm>
            <a:off x="1293811" y="1388534"/>
            <a:ext cx="3718455" cy="1371600"/>
          </a:xfrm>
        </p:spPr>
        <p:txBody>
          <a:bodyPr anchor="b">
            <a:normAutofit/>
          </a:bodyPr>
          <a:lstStyle/>
          <a:p>
            <a:r>
              <a:rPr lang="en-GB" b="1" i="1" u="sng"/>
              <a:t>Trusts created by wills</a:t>
            </a:r>
          </a:p>
        </p:txBody>
      </p:sp>
      <p:pic>
        <p:nvPicPr>
          <p:cNvPr id="4" name="Picture 3" descr="A statue of a person holding scales and sword">
            <a:extLst>
              <a:ext uri="{FF2B5EF4-FFF2-40B4-BE49-F238E27FC236}">
                <a16:creationId xmlns:a16="http://schemas.microsoft.com/office/drawing/2014/main" id="{631CC339-898F-5E6A-F333-6CB1A46B806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601" r="15797" b="2"/>
          <a:stretch/>
        </p:blipFill>
        <p:spPr>
          <a:xfrm>
            <a:off x="5418668" y="982131"/>
            <a:ext cx="5469466" cy="4893735"/>
          </a:xfrm>
          <a:prstGeom prst="rect">
            <a:avLst/>
          </a:prstGeom>
          <a:noFill/>
        </p:spPr>
      </p:pic>
      <p:sp>
        <p:nvSpPr>
          <p:cNvPr id="3" name="Content Placeholder 2">
            <a:extLst>
              <a:ext uri="{FF2B5EF4-FFF2-40B4-BE49-F238E27FC236}">
                <a16:creationId xmlns:a16="http://schemas.microsoft.com/office/drawing/2014/main" id="{A7983B73-5E04-EA1A-2A3C-38C585C6ED4F}"/>
              </a:ext>
            </a:extLst>
          </p:cNvPr>
          <p:cNvSpPr>
            <a:spLocks noGrp="1"/>
          </p:cNvSpPr>
          <p:nvPr>
            <p:ph type="body" sz="half" idx="2"/>
          </p:nvPr>
        </p:nvSpPr>
        <p:spPr>
          <a:xfrm>
            <a:off x="1293811" y="3031065"/>
            <a:ext cx="3718455" cy="2438404"/>
          </a:xfrm>
        </p:spPr>
        <p:txBody>
          <a:bodyPr anchor="t">
            <a:normAutofit/>
          </a:bodyPr>
          <a:lstStyle/>
          <a:p>
            <a:r>
              <a:rPr lang="en-GB" dirty="0"/>
              <a:t>Needs to be in compliance with S.9 of the Wills Act 1873. </a:t>
            </a:r>
          </a:p>
          <a:p>
            <a:endParaRPr lang="en-GB" dirty="0"/>
          </a:p>
          <a:p>
            <a:r>
              <a:rPr lang="en-GB" dirty="0"/>
              <a:t>Signed by the testator </a:t>
            </a:r>
          </a:p>
          <a:p>
            <a:r>
              <a:rPr lang="en-GB" dirty="0"/>
              <a:t>Witnesses </a:t>
            </a:r>
          </a:p>
          <a:p>
            <a:r>
              <a:rPr lang="en-GB" dirty="0"/>
              <a:t>Must be in writing </a:t>
            </a:r>
          </a:p>
        </p:txBody>
      </p:sp>
      <p:pic>
        <p:nvPicPr>
          <p:cNvPr id="7" name="Recorded Sound">
            <a:hlinkClick r:id="" action="ppaction://media"/>
            <a:extLst>
              <a:ext uri="{FF2B5EF4-FFF2-40B4-BE49-F238E27FC236}">
                <a16:creationId xmlns:a16="http://schemas.microsoft.com/office/drawing/2014/main" id="{ABC45A41-4183-1D25-414B-DC89372B0F0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5507" y="5399315"/>
            <a:ext cx="1012371" cy="953102"/>
          </a:xfrm>
          <a:prstGeom prst="rect">
            <a:avLst/>
          </a:prstGeom>
        </p:spPr>
      </p:pic>
    </p:spTree>
    <p:extLst>
      <p:ext uri="{BB962C8B-B14F-4D97-AF65-F5344CB8AC3E}">
        <p14:creationId xmlns:p14="http://schemas.microsoft.com/office/powerpoint/2010/main" val="1261718685"/>
      </p:ext>
    </p:extLst>
  </p:cSld>
  <p:clrMapOvr>
    <a:masterClrMapping/>
  </p:clrMapOvr>
  <mc:AlternateContent xmlns:mc="http://schemas.openxmlformats.org/markup-compatibility/2006">
    <mc:Choice xmlns:p14="http://schemas.microsoft.com/office/powerpoint/2010/main" Requires="p14">
      <p:transition spd="slow" p14:dur="2000" advTm="22756"/>
    </mc:Choice>
    <mc:Fallback>
      <p:transition spd="slow" advTm="22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0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unset over water with clouds">
            <a:extLst>
              <a:ext uri="{FF2B5EF4-FFF2-40B4-BE49-F238E27FC236}">
                <a16:creationId xmlns:a16="http://schemas.microsoft.com/office/drawing/2014/main" id="{CDA5F4C8-3D56-C6C0-9DA9-21339CA783A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DED7A6E-8287-A0DC-FE6C-60AD8511D23B}"/>
              </a:ext>
            </a:extLst>
          </p:cNvPr>
          <p:cNvSpPr>
            <a:spLocks noGrp="1"/>
          </p:cNvSpPr>
          <p:nvPr>
            <p:ph type="title"/>
          </p:nvPr>
        </p:nvSpPr>
        <p:spPr>
          <a:xfrm>
            <a:off x="1295402" y="967620"/>
            <a:ext cx="9601196" cy="1303867"/>
          </a:xfrm>
        </p:spPr>
        <p:txBody>
          <a:bodyPr>
            <a:normAutofit/>
          </a:bodyPr>
          <a:lstStyle/>
          <a:p>
            <a:r>
              <a:rPr lang="en-GB" sz="6000" b="1" i="1" u="sng" dirty="0">
                <a:solidFill>
                  <a:schemeClr val="bg1"/>
                </a:solidFill>
              </a:rPr>
              <a:t>Released over easter</a:t>
            </a:r>
          </a:p>
        </p:txBody>
      </p:sp>
      <p:sp>
        <p:nvSpPr>
          <p:cNvPr id="3" name="Content Placeholder 2">
            <a:extLst>
              <a:ext uri="{FF2B5EF4-FFF2-40B4-BE49-F238E27FC236}">
                <a16:creationId xmlns:a16="http://schemas.microsoft.com/office/drawing/2014/main" id="{D1390FFC-7D2B-8B08-0353-988C4A4D8F05}"/>
              </a:ext>
            </a:extLst>
          </p:cNvPr>
          <p:cNvSpPr>
            <a:spLocks noGrp="1"/>
          </p:cNvSpPr>
          <p:nvPr>
            <p:ph idx="1"/>
          </p:nvPr>
        </p:nvSpPr>
        <p:spPr>
          <a:xfrm>
            <a:off x="250372" y="2426304"/>
            <a:ext cx="9601196" cy="3318936"/>
          </a:xfrm>
        </p:spPr>
        <p:txBody>
          <a:bodyPr/>
          <a:lstStyle/>
          <a:p>
            <a:pPr>
              <a:lnSpc>
                <a:spcPct val="200000"/>
              </a:lnSpc>
            </a:pPr>
            <a:r>
              <a:rPr lang="en-GB" dirty="0">
                <a:solidFill>
                  <a:schemeClr val="bg1"/>
                </a:solidFill>
              </a:rPr>
              <a:t>Complete formation and constitution</a:t>
            </a:r>
          </a:p>
          <a:p>
            <a:pPr>
              <a:lnSpc>
                <a:spcPct val="200000"/>
              </a:lnSpc>
            </a:pPr>
            <a:r>
              <a:rPr lang="en-GB" dirty="0">
                <a:solidFill>
                  <a:schemeClr val="bg1"/>
                </a:solidFill>
              </a:rPr>
              <a:t>Secret Trusts/ Purpose trust/ Charitable trusts</a:t>
            </a:r>
          </a:p>
        </p:txBody>
      </p:sp>
      <p:pic>
        <p:nvPicPr>
          <p:cNvPr id="8" name="Recorded Sound">
            <a:hlinkClick r:id="" action="ppaction://media"/>
            <a:extLst>
              <a:ext uri="{FF2B5EF4-FFF2-40B4-BE49-F238E27FC236}">
                <a16:creationId xmlns:a16="http://schemas.microsoft.com/office/drawing/2014/main" id="{1E92640A-1B3D-3350-061E-2559DFF555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972" y="6335486"/>
            <a:ext cx="304800" cy="304800"/>
          </a:xfrm>
          <a:prstGeom prst="rect">
            <a:avLst/>
          </a:prstGeom>
        </p:spPr>
      </p:pic>
    </p:spTree>
    <p:extLst>
      <p:ext uri="{BB962C8B-B14F-4D97-AF65-F5344CB8AC3E}">
        <p14:creationId xmlns:p14="http://schemas.microsoft.com/office/powerpoint/2010/main" val="1646103198"/>
      </p:ext>
    </p:extLst>
  </p:cSld>
  <p:clrMapOvr>
    <a:masterClrMapping/>
  </p:clrMapOvr>
  <mc:AlternateContent xmlns:mc="http://schemas.openxmlformats.org/markup-compatibility/2006" xmlns:p14="http://schemas.microsoft.com/office/powerpoint/2010/main">
    <mc:Choice Requires="p14">
      <p:transition spd="slow" p14:dur="2000" advTm="21307"/>
    </mc:Choice>
    <mc:Fallback xmlns="">
      <p:transition spd="slow" advTm="21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4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F4D4-C5F8-3C4F-FE9D-3EA0D132351F}"/>
              </a:ext>
            </a:extLst>
          </p:cNvPr>
          <p:cNvSpPr>
            <a:spLocks noGrp="1"/>
          </p:cNvSpPr>
          <p:nvPr>
            <p:ph type="title"/>
          </p:nvPr>
        </p:nvSpPr>
        <p:spPr/>
        <p:txBody>
          <a:bodyPr>
            <a:normAutofit/>
          </a:bodyPr>
          <a:lstStyle/>
          <a:p>
            <a:r>
              <a:rPr lang="en-GB" sz="6600" b="1" i="1" u="sng" dirty="0"/>
              <a:t>Exam Guidance </a:t>
            </a:r>
          </a:p>
        </p:txBody>
      </p:sp>
      <p:sp>
        <p:nvSpPr>
          <p:cNvPr id="4" name="Text Placeholder 3">
            <a:extLst>
              <a:ext uri="{FF2B5EF4-FFF2-40B4-BE49-F238E27FC236}">
                <a16:creationId xmlns:a16="http://schemas.microsoft.com/office/drawing/2014/main" id="{6C67F79C-8A6A-BA38-D1EF-6424FD87A011}"/>
              </a:ext>
            </a:extLst>
          </p:cNvPr>
          <p:cNvSpPr>
            <a:spLocks noGrp="1"/>
          </p:cNvSpPr>
          <p:nvPr>
            <p:ph type="body" idx="1"/>
          </p:nvPr>
        </p:nvSpPr>
        <p:spPr/>
        <p:txBody>
          <a:bodyPr/>
          <a:lstStyle/>
          <a:p>
            <a:pPr algn="ctr"/>
            <a:r>
              <a:rPr lang="en-GB" sz="3600" b="1" i="1" u="sng" dirty="0"/>
              <a:t>Topics </a:t>
            </a:r>
          </a:p>
        </p:txBody>
      </p:sp>
      <p:sp>
        <p:nvSpPr>
          <p:cNvPr id="3" name="Content Placeholder 2">
            <a:extLst>
              <a:ext uri="{FF2B5EF4-FFF2-40B4-BE49-F238E27FC236}">
                <a16:creationId xmlns:a16="http://schemas.microsoft.com/office/drawing/2014/main" id="{2C1DCDC8-B854-9164-7B71-455E791E0038}"/>
              </a:ext>
            </a:extLst>
          </p:cNvPr>
          <p:cNvSpPr>
            <a:spLocks noGrp="1"/>
          </p:cNvSpPr>
          <p:nvPr>
            <p:ph sz="half" idx="2"/>
          </p:nvPr>
        </p:nvSpPr>
        <p:spPr/>
        <p:txBody>
          <a:bodyPr/>
          <a:lstStyle/>
          <a:p>
            <a:r>
              <a:rPr lang="en-GB" dirty="0"/>
              <a:t>History of Equity. </a:t>
            </a:r>
          </a:p>
          <a:p>
            <a:r>
              <a:rPr lang="en-GB" dirty="0"/>
              <a:t>Types of trusts </a:t>
            </a:r>
          </a:p>
          <a:p>
            <a:r>
              <a:rPr lang="en-GB" dirty="0"/>
              <a:t>3 Certainties </a:t>
            </a:r>
          </a:p>
          <a:p>
            <a:r>
              <a:rPr lang="en-GB" dirty="0"/>
              <a:t>Equitable maxims </a:t>
            </a:r>
          </a:p>
          <a:p>
            <a:r>
              <a:rPr lang="en-GB" dirty="0"/>
              <a:t>Remedies. </a:t>
            </a:r>
          </a:p>
        </p:txBody>
      </p:sp>
      <p:sp>
        <p:nvSpPr>
          <p:cNvPr id="5" name="Text Placeholder 4">
            <a:extLst>
              <a:ext uri="{FF2B5EF4-FFF2-40B4-BE49-F238E27FC236}">
                <a16:creationId xmlns:a16="http://schemas.microsoft.com/office/drawing/2014/main" id="{AAC2F549-8632-6319-94C2-22B94158E029}"/>
              </a:ext>
            </a:extLst>
          </p:cNvPr>
          <p:cNvSpPr>
            <a:spLocks noGrp="1"/>
          </p:cNvSpPr>
          <p:nvPr>
            <p:ph type="body" sz="quarter" idx="3"/>
          </p:nvPr>
        </p:nvSpPr>
        <p:spPr/>
        <p:txBody>
          <a:bodyPr/>
          <a:lstStyle/>
          <a:p>
            <a:pPr algn="ctr"/>
            <a:r>
              <a:rPr lang="en-GB" sz="3600" b="1" i="1" u="sng" dirty="0"/>
              <a:t>Layout</a:t>
            </a:r>
          </a:p>
        </p:txBody>
      </p:sp>
      <p:sp>
        <p:nvSpPr>
          <p:cNvPr id="6" name="Content Placeholder 5">
            <a:extLst>
              <a:ext uri="{FF2B5EF4-FFF2-40B4-BE49-F238E27FC236}">
                <a16:creationId xmlns:a16="http://schemas.microsoft.com/office/drawing/2014/main" id="{64F0B7AD-5A2C-8F09-9F26-509961A71719}"/>
              </a:ext>
            </a:extLst>
          </p:cNvPr>
          <p:cNvSpPr>
            <a:spLocks noGrp="1"/>
          </p:cNvSpPr>
          <p:nvPr>
            <p:ph sz="quarter" idx="4"/>
          </p:nvPr>
        </p:nvSpPr>
        <p:spPr/>
        <p:txBody>
          <a:bodyPr/>
          <a:lstStyle/>
          <a:p>
            <a:r>
              <a:rPr lang="en-GB" dirty="0"/>
              <a:t>Section A – Answer 1 out of 2 questions. </a:t>
            </a:r>
          </a:p>
          <a:p>
            <a:endParaRPr lang="en-GB" dirty="0"/>
          </a:p>
          <a:p>
            <a:r>
              <a:rPr lang="en-GB" dirty="0"/>
              <a:t>Section B – Answer all questions. (Don’t panic these are small questions)</a:t>
            </a:r>
          </a:p>
        </p:txBody>
      </p:sp>
      <p:pic>
        <p:nvPicPr>
          <p:cNvPr id="7" name="Recorded Sound">
            <a:hlinkClick r:id="" action="ppaction://media"/>
            <a:extLst>
              <a:ext uri="{FF2B5EF4-FFF2-40B4-BE49-F238E27FC236}">
                <a16:creationId xmlns:a16="http://schemas.microsoft.com/office/drawing/2014/main" id="{64BF0E2C-8426-8895-CB49-B24EDA5DBC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0087" y="5254487"/>
            <a:ext cx="621380" cy="621380"/>
          </a:xfrm>
          <a:prstGeom prst="rect">
            <a:avLst/>
          </a:prstGeom>
        </p:spPr>
      </p:pic>
    </p:spTree>
    <p:extLst>
      <p:ext uri="{BB962C8B-B14F-4D97-AF65-F5344CB8AC3E}">
        <p14:creationId xmlns:p14="http://schemas.microsoft.com/office/powerpoint/2010/main" val="2566377371"/>
      </p:ext>
    </p:extLst>
  </p:cSld>
  <p:clrMapOvr>
    <a:masterClrMapping/>
  </p:clrMapOvr>
  <mc:AlternateContent xmlns:mc="http://schemas.openxmlformats.org/markup-compatibility/2006" xmlns:p14="http://schemas.microsoft.com/office/powerpoint/2010/main">
    <mc:Choice Requires="p14">
      <p:transition spd="slow" p14:dur="2000" advTm="26258"/>
    </mc:Choice>
    <mc:Fallback xmlns="">
      <p:transition spd="slow" advTm="26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5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DD558-9DE9-F964-9166-D413060D6FF8}"/>
              </a:ext>
            </a:extLst>
          </p:cNvPr>
          <p:cNvSpPr>
            <a:spLocks noGrp="1"/>
          </p:cNvSpPr>
          <p:nvPr>
            <p:ph type="title"/>
          </p:nvPr>
        </p:nvSpPr>
        <p:spPr/>
        <p:txBody>
          <a:bodyPr>
            <a:normAutofit/>
          </a:bodyPr>
          <a:lstStyle/>
          <a:p>
            <a:r>
              <a:rPr lang="en-GB" sz="6600" b="1" i="1" u="sng" dirty="0"/>
              <a:t>Summary</a:t>
            </a:r>
          </a:p>
        </p:txBody>
      </p:sp>
      <p:sp>
        <p:nvSpPr>
          <p:cNvPr id="3" name="Content Placeholder 2">
            <a:extLst>
              <a:ext uri="{FF2B5EF4-FFF2-40B4-BE49-F238E27FC236}">
                <a16:creationId xmlns:a16="http://schemas.microsoft.com/office/drawing/2014/main" id="{87EDE397-C1A7-58BD-6504-1DF8D9C79691}"/>
              </a:ext>
            </a:extLst>
          </p:cNvPr>
          <p:cNvSpPr>
            <a:spLocks noGrp="1"/>
          </p:cNvSpPr>
          <p:nvPr>
            <p:ph idx="1"/>
          </p:nvPr>
        </p:nvSpPr>
        <p:spPr/>
        <p:txBody>
          <a:bodyPr/>
          <a:lstStyle/>
          <a:p>
            <a:r>
              <a:rPr lang="en-GB" dirty="0"/>
              <a:t>Three certainties. </a:t>
            </a:r>
          </a:p>
          <a:p>
            <a:endParaRPr lang="en-GB" dirty="0"/>
          </a:p>
          <a:p>
            <a:r>
              <a:rPr lang="en-GB" dirty="0"/>
              <a:t>Formation and constitution. </a:t>
            </a:r>
          </a:p>
          <a:p>
            <a:endParaRPr lang="en-GB" dirty="0"/>
          </a:p>
          <a:p>
            <a:r>
              <a:rPr lang="en-GB" dirty="0"/>
              <a:t>Activities. </a:t>
            </a:r>
          </a:p>
        </p:txBody>
      </p:sp>
      <p:pic>
        <p:nvPicPr>
          <p:cNvPr id="5" name="Graphic 4" descr="Clipboard Checked outline">
            <a:extLst>
              <a:ext uri="{FF2B5EF4-FFF2-40B4-BE49-F238E27FC236}">
                <a16:creationId xmlns:a16="http://schemas.microsoft.com/office/drawing/2014/main" id="{5E2F6A4A-901B-67A3-5C19-4B4DDDD18BC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80515" y="2732315"/>
            <a:ext cx="2503714" cy="2503714"/>
          </a:xfrm>
          <a:prstGeom prst="rect">
            <a:avLst/>
          </a:prstGeom>
        </p:spPr>
      </p:pic>
      <p:pic>
        <p:nvPicPr>
          <p:cNvPr id="4" name="Recorded Sound">
            <a:hlinkClick r:id="" action="ppaction://media"/>
            <a:extLst>
              <a:ext uri="{FF2B5EF4-FFF2-40B4-BE49-F238E27FC236}">
                <a16:creationId xmlns:a16="http://schemas.microsoft.com/office/drawing/2014/main" id="{0D6BE47C-563A-9DEA-1DE3-E6D9EAD0E1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2364" y="5307496"/>
            <a:ext cx="619539" cy="619539"/>
          </a:xfrm>
          <a:prstGeom prst="rect">
            <a:avLst/>
          </a:prstGeom>
        </p:spPr>
      </p:pic>
    </p:spTree>
    <p:extLst>
      <p:ext uri="{BB962C8B-B14F-4D97-AF65-F5344CB8AC3E}">
        <p14:creationId xmlns:p14="http://schemas.microsoft.com/office/powerpoint/2010/main" val="3226825381"/>
      </p:ext>
    </p:extLst>
  </p:cSld>
  <p:clrMapOvr>
    <a:masterClrMapping/>
  </p:clrMapOvr>
  <mc:AlternateContent xmlns:mc="http://schemas.openxmlformats.org/markup-compatibility/2006" xmlns:p14="http://schemas.microsoft.com/office/powerpoint/2010/main">
    <mc:Choice Requires="p14">
      <p:transition spd="slow" p14:dur="2000" advTm="9930"/>
    </mc:Choice>
    <mc:Fallback xmlns="">
      <p:transition spd="slow" advTm="9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F50147-FF4F-5BC3-E7AE-7C89FB6BBDFD}"/>
              </a:ext>
            </a:extLst>
          </p:cNvPr>
          <p:cNvSpPr>
            <a:spLocks noGrp="1"/>
          </p:cNvSpPr>
          <p:nvPr>
            <p:ph type="title"/>
          </p:nvPr>
        </p:nvSpPr>
        <p:spPr>
          <a:xfrm>
            <a:off x="1295401" y="4815415"/>
            <a:ext cx="9609666" cy="566738"/>
          </a:xfrm>
        </p:spPr>
        <p:txBody>
          <a:bodyPr anchor="b">
            <a:normAutofit fontScale="90000"/>
          </a:bodyPr>
          <a:lstStyle/>
          <a:p>
            <a:r>
              <a:rPr lang="en-GB" sz="3200" b="1" i="1" u="sng" dirty="0"/>
              <a:t>Thank you!</a:t>
            </a:r>
          </a:p>
        </p:txBody>
      </p:sp>
      <p:pic>
        <p:nvPicPr>
          <p:cNvPr id="2" name="Picture 1" descr="A basket of tulips and eggs in grass">
            <a:extLst>
              <a:ext uri="{FF2B5EF4-FFF2-40B4-BE49-F238E27FC236}">
                <a16:creationId xmlns:a16="http://schemas.microsoft.com/office/drawing/2014/main" id="{922932E4-1EFB-8550-4C2D-2082BB627E4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3685" b="36864"/>
          <a:stretch/>
        </p:blipFill>
        <p:spPr>
          <a:xfrm>
            <a:off x="1041427" y="1041399"/>
            <a:ext cx="10105972" cy="3335869"/>
          </a:xfrm>
          <a:prstGeom prst="roundRect">
            <a:avLst>
              <a:gd name="adj" fmla="val 0"/>
            </a:avLst>
          </a:prstGeom>
          <a:noFill/>
          <a:ln w="57150" cmpd="thickThin">
            <a:solidFill>
              <a:schemeClr val="tx1">
                <a:lumMod val="50000"/>
                <a:lumOff val="50000"/>
              </a:schemeClr>
            </a:solidFill>
            <a:miter lim="800000"/>
          </a:ln>
          <a:effectLst>
            <a:innerShdw blurRad="57150" dist="38100" dir="14460000">
              <a:srgbClr val="000000">
                <a:alpha val="70000"/>
              </a:srgbClr>
            </a:innerShdw>
          </a:effectLst>
        </p:spPr>
      </p:pic>
      <p:sp>
        <p:nvSpPr>
          <p:cNvPr id="5" name="Subtitle 4">
            <a:extLst>
              <a:ext uri="{FF2B5EF4-FFF2-40B4-BE49-F238E27FC236}">
                <a16:creationId xmlns:a16="http://schemas.microsoft.com/office/drawing/2014/main" id="{A57DF536-E5E1-B85F-7A04-97DB52A3A5B5}"/>
              </a:ext>
            </a:extLst>
          </p:cNvPr>
          <p:cNvSpPr>
            <a:spLocks noGrp="1"/>
          </p:cNvSpPr>
          <p:nvPr>
            <p:ph type="body" sz="half" idx="2"/>
          </p:nvPr>
        </p:nvSpPr>
        <p:spPr>
          <a:xfrm>
            <a:off x="1295401" y="5382153"/>
            <a:ext cx="9609666" cy="493712"/>
          </a:xfrm>
        </p:spPr>
        <p:txBody>
          <a:bodyPr anchor="t">
            <a:normAutofit lnSpcReduction="10000"/>
          </a:bodyPr>
          <a:lstStyle/>
          <a:p>
            <a:r>
              <a:rPr lang="en-GB" sz="2800" dirty="0"/>
              <a:t>Any Questions?</a:t>
            </a:r>
          </a:p>
        </p:txBody>
      </p:sp>
      <p:pic>
        <p:nvPicPr>
          <p:cNvPr id="3" name="Recorded Sound">
            <a:hlinkClick r:id="" action="ppaction://media"/>
            <a:extLst>
              <a:ext uri="{FF2B5EF4-FFF2-40B4-BE49-F238E27FC236}">
                <a16:creationId xmlns:a16="http://schemas.microsoft.com/office/drawing/2014/main" id="{83E41F31-95AE-2191-3B61-6573732AA7F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1756" y="5214730"/>
            <a:ext cx="754271" cy="754271"/>
          </a:xfrm>
          <a:prstGeom prst="rect">
            <a:avLst/>
          </a:prstGeom>
        </p:spPr>
      </p:pic>
    </p:spTree>
    <p:extLst>
      <p:ext uri="{BB962C8B-B14F-4D97-AF65-F5344CB8AC3E}">
        <p14:creationId xmlns:p14="http://schemas.microsoft.com/office/powerpoint/2010/main" val="1216841816"/>
      </p:ext>
    </p:extLst>
  </p:cSld>
  <p:clrMapOvr>
    <a:masterClrMapping/>
  </p:clrMapOvr>
  <mc:AlternateContent xmlns:mc="http://schemas.openxmlformats.org/markup-compatibility/2006" xmlns:p14="http://schemas.microsoft.com/office/powerpoint/2010/main">
    <mc:Choice Requires="p14">
      <p:transition spd="slow" p14:dur="2000" advTm="4960"/>
    </mc:Choice>
    <mc:Fallback xmlns="">
      <p:transition spd="slow" advTm="4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E26747-88F8-55ED-4126-20CF0067D2CC}"/>
              </a:ext>
            </a:extLst>
          </p:cNvPr>
          <p:cNvSpPr>
            <a:spLocks noGrp="1"/>
          </p:cNvSpPr>
          <p:nvPr>
            <p:ph type="ctrTitle"/>
          </p:nvPr>
        </p:nvSpPr>
        <p:spPr/>
        <p:txBody>
          <a:bodyPr/>
          <a:lstStyle/>
          <a:p>
            <a:r>
              <a:rPr lang="en-GB" sz="6600" b="1" i="1" u="sng" dirty="0"/>
              <a:t>Draft session </a:t>
            </a:r>
          </a:p>
        </p:txBody>
      </p:sp>
      <p:sp>
        <p:nvSpPr>
          <p:cNvPr id="5" name="Subtitle 4">
            <a:extLst>
              <a:ext uri="{FF2B5EF4-FFF2-40B4-BE49-F238E27FC236}">
                <a16:creationId xmlns:a16="http://schemas.microsoft.com/office/drawing/2014/main" id="{EBAC87DA-1DA8-F936-9C0B-82B5A158F933}"/>
              </a:ext>
            </a:extLst>
          </p:cNvPr>
          <p:cNvSpPr>
            <a:spLocks noGrp="1"/>
          </p:cNvSpPr>
          <p:nvPr>
            <p:ph type="subTitle" idx="1"/>
          </p:nvPr>
        </p:nvSpPr>
        <p:spPr/>
        <p:txBody>
          <a:bodyPr/>
          <a:lstStyle/>
          <a:p>
            <a:r>
              <a:rPr lang="en-GB" dirty="0">
                <a:highlight>
                  <a:srgbClr val="FFFF00"/>
                </a:highlight>
              </a:rPr>
              <a:t>Available from 11am – 1pm </a:t>
            </a:r>
          </a:p>
        </p:txBody>
      </p:sp>
    </p:spTree>
    <p:extLst>
      <p:ext uri="{BB962C8B-B14F-4D97-AF65-F5344CB8AC3E}">
        <p14:creationId xmlns:p14="http://schemas.microsoft.com/office/powerpoint/2010/main" val="12614259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Custom 46">
      <a:dk1>
        <a:sysClr val="windowText" lastClr="000000"/>
      </a:dk1>
      <a:lt1>
        <a:sysClr val="window" lastClr="FFFFFF"/>
      </a:lt1>
      <a:dk2>
        <a:srgbClr val="212121"/>
      </a:dk2>
      <a:lt2>
        <a:srgbClr val="DADADA"/>
      </a:lt2>
      <a:accent1>
        <a:srgbClr val="AB946B"/>
      </a:accent1>
      <a:accent2>
        <a:srgbClr val="FF9900"/>
      </a:accent2>
      <a:accent3>
        <a:srgbClr val="DD8C3C"/>
      </a:accent3>
      <a:accent4>
        <a:srgbClr val="8E684C"/>
      </a:accent4>
      <a:accent5>
        <a:srgbClr val="CBAF62"/>
      </a:accent5>
      <a:accent6>
        <a:srgbClr val="33CCCC"/>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TM78524312_Recreation Organic design_SL-V1.pptx" id="{F71A86FF-49A3-4B67-A125-11EA00B3A17C}" vid="{EA83300D-506E-4894-9D32-3B71A0743C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2.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Recreation design</Template>
  <TotalTime>0</TotalTime>
  <Words>1028</Words>
  <Application>Microsoft Office PowerPoint</Application>
  <PresentationFormat>Widescreen</PresentationFormat>
  <Paragraphs>136</Paragraphs>
  <Slides>29</Slides>
  <Notes>4</Notes>
  <HiddenSlides>0</HiddenSlides>
  <MMClips>30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Garamond</vt:lpstr>
      <vt:lpstr>Organic</vt:lpstr>
      <vt:lpstr>The three Certainties/ Formation</vt:lpstr>
      <vt:lpstr>Content</vt:lpstr>
      <vt:lpstr>Aims and Learning Objectives</vt:lpstr>
      <vt:lpstr>Recap of the three certainties!</vt:lpstr>
      <vt:lpstr>Research case </vt:lpstr>
      <vt:lpstr>Paul v Constance [1977] </vt:lpstr>
      <vt:lpstr>Issues with Paul v Constance </vt:lpstr>
      <vt:lpstr>McPhail and Doulton – Criticism’s</vt:lpstr>
      <vt:lpstr>Criticisms</vt:lpstr>
      <vt:lpstr>Activity</vt:lpstr>
      <vt:lpstr>Other requirements for other trusts</vt:lpstr>
      <vt:lpstr>Continued</vt:lpstr>
      <vt:lpstr>S.339 IA</vt:lpstr>
      <vt:lpstr>S.423 IA 1986</vt:lpstr>
      <vt:lpstr>S.339 and S.423 IA 1986 </vt:lpstr>
      <vt:lpstr>Formation and Constitution</vt:lpstr>
      <vt:lpstr>Formalities for the declaration of trusts of land</vt:lpstr>
      <vt:lpstr>Law of Property Act 1925</vt:lpstr>
      <vt:lpstr>Continued</vt:lpstr>
      <vt:lpstr>Key examples </vt:lpstr>
      <vt:lpstr>Bannister v Bannister [1948]</vt:lpstr>
      <vt:lpstr>Rochefoucauld v Boustead [1897] </vt:lpstr>
      <vt:lpstr>Close Invoice Finance LTD v Abaowa [2010] </vt:lpstr>
      <vt:lpstr>Trusts created by wills</vt:lpstr>
      <vt:lpstr>Released over easter</vt:lpstr>
      <vt:lpstr>Exam Guidance </vt:lpstr>
      <vt:lpstr>Summary</vt:lpstr>
      <vt:lpstr>Thank you!</vt:lpstr>
      <vt:lpstr>Draft session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three Certainties/ Formation</dc:title>
  <dc:creator>Zita Draper</dc:creator>
  <cp:lastModifiedBy>Zita Draper</cp:lastModifiedBy>
  <cp:revision>1</cp:revision>
  <dcterms:created xsi:type="dcterms:W3CDTF">2024-03-11T12:12:01Z</dcterms:created>
  <dcterms:modified xsi:type="dcterms:W3CDTF">2024-03-28T10:55:16Z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