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4" r:id="rId4"/>
  </p:sldMasterIdLst>
  <p:notesMasterIdLst>
    <p:notesMasterId r:id="rId21"/>
  </p:notesMasterIdLst>
  <p:handoutMasterIdLst>
    <p:handoutMasterId r:id="rId22"/>
  </p:handoutMasterIdLst>
  <p:sldIdLst>
    <p:sldId id="2561" r:id="rId5"/>
    <p:sldId id="2562" r:id="rId6"/>
    <p:sldId id="2563" r:id="rId7"/>
    <p:sldId id="2564" r:id="rId8"/>
    <p:sldId id="2565" r:id="rId9"/>
    <p:sldId id="2566" r:id="rId10"/>
    <p:sldId id="2567" r:id="rId11"/>
    <p:sldId id="2568" r:id="rId12"/>
    <p:sldId id="2569" r:id="rId13"/>
    <p:sldId id="2570" r:id="rId14"/>
    <p:sldId id="2571" r:id="rId15"/>
    <p:sldId id="2572" r:id="rId16"/>
    <p:sldId id="2573" r:id="rId17"/>
    <p:sldId id="2574" r:id="rId18"/>
    <p:sldId id="2575" r:id="rId19"/>
    <p:sldId id="257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Efficiency vs Empathy: Collaboration between AI and Humans in Hotel Operations" id="{8FF287B4-998B-4215-80A6-597AA9D9ED05}">
          <p14:sldIdLst>
            <p14:sldId id="2561"/>
          </p14:sldIdLst>
        </p14:section>
        <p14:section name="Presentation Overview" id="{985CE953-D734-4E84-BE60-B02C50C24ACA}">
          <p14:sldIdLst>
            <p14:sldId id="2562"/>
            <p14:sldId id="2563"/>
            <p14:sldId id="2564"/>
          </p14:sldIdLst>
        </p14:section>
        <p14:section name="Research Purpose and Background" id="{3C414A2C-ED1C-4B59-9767-6731D46698D2}">
          <p14:sldIdLst>
            <p14:sldId id="2565"/>
            <p14:sldId id="2566"/>
            <p14:sldId id="2567"/>
          </p14:sldIdLst>
        </p14:section>
        <p14:section name="Literature Insights and SWOT Analysis" id="{AAE4F927-0C03-4035-877D-FC358FFAA61F}">
          <p14:sldIdLst>
            <p14:sldId id="2568"/>
            <p14:sldId id="2569"/>
            <p14:sldId id="2570"/>
            <p14:sldId id="2571"/>
            <p14:sldId id="2572"/>
            <p14:sldId id="2573"/>
          </p14:sldIdLst>
        </p14:section>
        <p14:section name="Practical Applications and Final Thoughts" id="{A0235886-8DB4-41A7-BEB0-66F274A75137}">
          <p14:sldIdLst>
            <p14:sldId id="2574"/>
            <p14:sldId id="2575"/>
            <p14:sldId id="2576"/>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F39A418-C943-DD85-ADF2-615A2809C342}" name="Michaele Watts" initials="mlw" userId="Michaele Watts" providerId="None"/>
  <p188:author id="{010E4221-6F06-64E5-5214-772388C857B5}" name="Elizabeth Feldbruegge (ALLEGIS GROUP HOLDINGS INC)" initials="EF(GHI" userId="S::v-felizabeth@microsoft.com::ba5aea11-28e4-484d-8e49-c15efb1bd2e9" providerId="AD"/>
  <p188:author id="{E2471F2E-E011-F521-299E-65FC243E7E5E}" name="David Salaguinto" initials="DS" userId="S::davidsa@microsoft.com::9399e6ad-b974-43d0-b593-8c2804f84e0d" providerId="AD"/>
  <p188:author id="{9941987A-41B7-49AC-EE6E-03F2D0BD95BA}" name="Daria Naidenov" initials="DN" userId="S::danaidenov@microsoft.com::ab38ab5f-bdf0-4774-ae5a-d2782abb2027" providerId="AD"/>
  <p188:author id="{05079B93-9652-6626-7181-414354FAD15D}" name="Sher Dionisio" initials="SD" userId="Sher Dionisio"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1A31D3"/>
    <a:srgbClr val="F3DA0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951D45-F265-134A-9FC6-63E8950E840B}" v="3" dt="2025-11-06T20:11:46.429"/>
  </p1510:revLst>
</p1510:revInfo>
</file>

<file path=ppt/tableStyles.xml><?xml version="1.0" encoding="utf-8"?>
<a:tblStyleLst xmlns:a="http://schemas.openxmlformats.org/drawingml/2006/main" def="{7E9639D4-E3E2-4D34-9284-5A2195B3D0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034" autoAdjust="0"/>
    <p:restoredTop sz="84165" autoAdjust="0"/>
  </p:normalViewPr>
  <p:slideViewPr>
    <p:cSldViewPr snapToGrid="0">
      <p:cViewPr varScale="1">
        <p:scale>
          <a:sx n="78" d="100"/>
          <a:sy n="78" d="100"/>
        </p:scale>
        <p:origin x="1408" y="472"/>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vidiu Leonte" userId="ff7abb488a36f9e7" providerId="LiveId" clId="{7E56A763-28FD-56FE-A634-574D04D06A90}"/>
    <pc:docChg chg="custSel modSld">
      <pc:chgData name="Ovidiu Leonte" userId="ff7abb488a36f9e7" providerId="LiveId" clId="{7E56A763-28FD-56FE-A634-574D04D06A90}" dt="2025-11-06T20:13:24.397" v="553" actId="20577"/>
      <pc:docMkLst>
        <pc:docMk/>
      </pc:docMkLst>
      <pc:sldChg chg="modNotesTx">
        <pc:chgData name="Ovidiu Leonte" userId="ff7abb488a36f9e7" providerId="LiveId" clId="{7E56A763-28FD-56FE-A634-574D04D06A90}" dt="2025-11-06T20:13:24.397" v="553" actId="20577"/>
        <pc:sldMkLst>
          <pc:docMk/>
          <pc:sldMk cId="3901641594" sldId="2561"/>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11/6/25</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11/6/25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Initially, the path I chose was to explore the effects of the use of AI on jobs and employee satisfaction (compared to places where AI isn’t used), but I decided that AI vs humans from a general point of view is better because it touches points that the previous theme would not have touched, such as </a:t>
            </a:r>
            <a:r>
              <a:rPr lang="en-US" sz="1200" dirty="0"/>
              <a:t>strengths of AI in hotel operation, other threats associated with the use of AI in hotel industry (besides job threats), or the opportunities offered by the need to balance the AI and human collaboration.</a:t>
            </a:r>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42120202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Title Slide, Introduction</a:t>
            </a: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4235803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presentation titled 'Efficiency vs Empathy: Collaboration between AI and Humans in Hotel Operations' explores the evolving dynamics within the hospitality sector. It is prepared by student Loredana Leonte for the module Contemporary Themes in the Hotel and Hospitality Sector (BMIH6001), under the guidance of Professor Chris Wilkin. The presentation date is 30.10.2025. The title encapsulates the central theme of balancing technological advancements with human-centric service in hotel operations.</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33071764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hotel industry is currently undergoing a significant transformation driven by rising operational costs and shifting guest expectations. To address these challenges, many hotels are increasingly integrating Artificial Intelligence (AI) into their operations to enhance efficiency. Despite the technological advancements, human empathy remains a cornerstone of guest satisfaction and service quality. This presentation introduces the key question: how can hotels effectively balance the use of AI with the essential human touch to maintain high standards of hospitality?</a:t>
            </a: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38323411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Purpose of the Paper, Context and Evolution</a:t>
            </a: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37375501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primary aim of this research is to analyze the collaborative potential between AI technologies and human staff in hotel operations. It employs a SWOT analysis framework to evaluate the strengths, weaknesses, opportunities, and threats associated with AI integration in the hospitality sector. Additionally, the presentation seeks to provide practical recommendations for hotel managers to optimize this collaboration, ensuring both operational efficiency and guest satisfaction.</a:t>
            </a: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13958769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Initially, AI was implemented in hotels for basic tasks such as check-in processes and security management. However, the COVID-19 pandemic significantly accelerated the adoption of AI, as guests became more receptive to robotic services for safety reasons. Today, AI is deeply embedded in daily hotel operations, including housekeeping, reservation systems, and data analytics. This evolution reflects a broader trend towards automation and digital transformation in the hospitality industry.</a:t>
            </a: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1144008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Literature Review, Strengths of AI in Hotel Operations, Weaknesses of AI in Hotel Operations, Opportunities for AI and Human Collaboration, Threats Associated with AI Integration</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1969721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Academic and industry literature highlights that AI contributes significantly to operational efficiency, precision, and cost reduction in hotels. However, it also emphasizes that emotional intelligence and human adaptability are irreplaceable elements in guest interactions. The most effective outcomes are observed in hybrid models where AI supports human staff rather than replacing them. Notable examples include Hilton’s AI assistant Connie, YOTEL’s automated kiosks, and CitizenM’s tech-enhanced services, all demonstrating successful integration of AI with human service.</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39006651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AI offers several strengths in hotel operations. It can operate continuously without breaks, thereby increasing productivity. AI systems reduce human errors and operational costs by automating repetitive tasks such as check-ins, payments, and maintenance. This automation allows human staff to focus on more meaningful and value-driven interactions with guests, enhancing the overall service experience and operational efficiency.</a:t>
            </a:r>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12292538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Despite its advantages, AI has notable weaknesses in hotel settings. The guest experience may become impersonal and lack warmth, which can negatively impact satisfaction. High implementation costs pose challenges for smaller hotels. Technical failures can disrupt operations and lead to guest dissatisfaction. Moreover, the absence of human empathy and personalized service may diminish the overall hospitality experience, highlighting the limitations of relying solely on technology.</a:t>
            </a:r>
          </a:p>
        </p:txBody>
      </p:sp>
      <p:sp>
        <p:nvSpPr>
          <p:cNvPr id="4" name="Slide Number Placeholder 3"/>
          <p:cNvSpPr>
            <a:spLocks noGrp="1"/>
          </p:cNvSpPr>
          <p:nvPr>
            <p:ph type="sldNum" sz="quarter" idx="5"/>
          </p:nvPr>
        </p:nvSpPr>
        <p:spPr/>
        <p:txBody>
          <a:bodyPr/>
          <a:lstStyle/>
          <a:p>
            <a:fld id="{BFDD6F49-EBB7-4CCF-97A8-E526BB28BB69}" type="slidenum">
              <a:rPr lang="en-US" smtClean="0"/>
              <a:t>11</a:t>
            </a:fld>
            <a:endParaRPr lang="en-US" dirty="0"/>
          </a:p>
        </p:txBody>
      </p:sp>
    </p:spTree>
    <p:extLst>
      <p:ext uri="{BB962C8B-B14F-4D97-AF65-F5344CB8AC3E}">
        <p14:creationId xmlns:p14="http://schemas.microsoft.com/office/powerpoint/2010/main" val="4003270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AI presents numerous opportunities for enhancing hotel operations. It enables large-scale personalization, offering tailored services and pricing to individual guests. There is potential for employee training and reskilling towards technology-oriented roles, fostering career growth and adaptability. AI can improve strategic planning, data analysis, and service delivery. Collaborative efforts between AI and human staff can drive innovation and boost productivity, creating a more dynamic and responsive hospitality environment.</a:t>
            </a:r>
          </a:p>
        </p:txBody>
      </p:sp>
      <p:sp>
        <p:nvSpPr>
          <p:cNvPr id="4" name="Slide Number Placeholder 3"/>
          <p:cNvSpPr>
            <a:spLocks noGrp="1"/>
          </p:cNvSpPr>
          <p:nvPr>
            <p:ph type="sldNum" sz="quarter" idx="5"/>
          </p:nvPr>
        </p:nvSpPr>
        <p:spPr/>
        <p:txBody>
          <a:bodyPr/>
          <a:lstStyle/>
          <a:p>
            <a:fld id="{BFDD6F49-EBB7-4CCF-97A8-E526BB28BB69}" type="slidenum">
              <a:rPr lang="en-US" smtClean="0"/>
              <a:t>12</a:t>
            </a:fld>
            <a:endParaRPr lang="en-US" dirty="0"/>
          </a:p>
        </p:txBody>
      </p:sp>
    </p:spTree>
    <p:extLst>
      <p:ext uri="{BB962C8B-B14F-4D97-AF65-F5344CB8AC3E}">
        <p14:creationId xmlns:p14="http://schemas.microsoft.com/office/powerpoint/2010/main" val="21874058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integration of AI in hotels also brings certain threats. Public perception may view AI as a threat to job security, leading to resistance. There are significant risks related to data security and potential breaches of personal information. Technical issues, such as software errors, can damage a hotel’s reputation. Additionally, a lack of transparency in AI operations may erode customer trust, underscoring the need for ethical and secure implementation practices.</a:t>
            </a:r>
          </a:p>
        </p:txBody>
      </p:sp>
      <p:sp>
        <p:nvSpPr>
          <p:cNvPr id="4" name="Slide Number Placeholder 3"/>
          <p:cNvSpPr>
            <a:spLocks noGrp="1"/>
          </p:cNvSpPr>
          <p:nvPr>
            <p:ph type="sldNum" sz="quarter" idx="5"/>
          </p:nvPr>
        </p:nvSpPr>
        <p:spPr/>
        <p:txBody>
          <a:bodyPr/>
          <a:lstStyle/>
          <a:p>
            <a:fld id="{BFDD6F49-EBB7-4CCF-97A8-E526BB28BB69}" type="slidenum">
              <a:rPr lang="en-US" smtClean="0"/>
              <a:t>13</a:t>
            </a:fld>
            <a:endParaRPr lang="en-US" dirty="0"/>
          </a:p>
        </p:txBody>
      </p:sp>
    </p:spTree>
    <p:extLst>
      <p:ext uri="{BB962C8B-B14F-4D97-AF65-F5344CB8AC3E}">
        <p14:creationId xmlns:p14="http://schemas.microsoft.com/office/powerpoint/2010/main" val="11361002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Practical Examples, Conclusions and Recommendations</a:t>
            </a:r>
          </a:p>
        </p:txBody>
      </p:sp>
      <p:sp>
        <p:nvSpPr>
          <p:cNvPr id="4" name="Slide Number Placeholder 3"/>
          <p:cNvSpPr>
            <a:spLocks noGrp="1"/>
          </p:cNvSpPr>
          <p:nvPr>
            <p:ph type="sldNum" sz="quarter" idx="5"/>
          </p:nvPr>
        </p:nvSpPr>
        <p:spPr/>
        <p:txBody>
          <a:bodyPr/>
          <a:lstStyle/>
          <a:p>
            <a:fld id="{BFDD6F49-EBB7-4CCF-97A8-E526BB28BB69}" type="slidenum">
              <a:rPr lang="en-US" smtClean="0"/>
              <a:t>14</a:t>
            </a:fld>
            <a:endParaRPr lang="en-US" dirty="0"/>
          </a:p>
        </p:txBody>
      </p:sp>
    </p:spTree>
    <p:extLst>
      <p:ext uri="{BB962C8B-B14F-4D97-AF65-F5344CB8AC3E}">
        <p14:creationId xmlns:p14="http://schemas.microsoft.com/office/powerpoint/2010/main" val="16966146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Real-world examples illustrate successful AI-human collaboration in hotels. Hilton’s AI assistant Connie complements staff by handling routine inquiries, allowing human employees to focus on complex tasks. YOTEL employs automated kiosks for check-ins while maintaining a human team for personalized service. These cases demonstrate that the key to success lies in achieving a balanced integration of technology and human interaction, ensuring both efficiency and guest satisfaction.</a:t>
            </a:r>
          </a:p>
        </p:txBody>
      </p:sp>
      <p:sp>
        <p:nvSpPr>
          <p:cNvPr id="4" name="Slide Number Placeholder 3"/>
          <p:cNvSpPr>
            <a:spLocks noGrp="1"/>
          </p:cNvSpPr>
          <p:nvPr>
            <p:ph type="sldNum" sz="quarter" idx="5"/>
          </p:nvPr>
        </p:nvSpPr>
        <p:spPr/>
        <p:txBody>
          <a:bodyPr/>
          <a:lstStyle/>
          <a:p>
            <a:fld id="{BFDD6F49-EBB7-4CCF-97A8-E526BB28BB69}" type="slidenum">
              <a:rPr lang="en-US" smtClean="0"/>
              <a:t>15</a:t>
            </a:fld>
            <a:endParaRPr lang="en-US" dirty="0"/>
          </a:p>
        </p:txBody>
      </p:sp>
    </p:spTree>
    <p:extLst>
      <p:ext uri="{BB962C8B-B14F-4D97-AF65-F5344CB8AC3E}">
        <p14:creationId xmlns:p14="http://schemas.microsoft.com/office/powerpoint/2010/main" val="29976440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conclusion, AI significantly enhances operational efficiency and guest experiences in hotels. However, human empathy remains vital for achieving high levels of satisfaction. The best outcomes arise from collaborative approaches rather than competitive ones. Hotels should dynamically balance AI and human roles, tailored to their specific needs. Recommendations include setting clear task boundaries, investing in staff training, ensuring transparency for guests, implementing backup plans involving human oversight, and adhering to ethical standards and data protection regulations. Final message: 'When AI precision meets human empathy, hospitality becomes truly intelligent.'</a:t>
            </a:r>
          </a:p>
        </p:txBody>
      </p:sp>
      <p:sp>
        <p:nvSpPr>
          <p:cNvPr id="4" name="Slide Number Placeholder 3"/>
          <p:cNvSpPr>
            <a:spLocks noGrp="1"/>
          </p:cNvSpPr>
          <p:nvPr>
            <p:ph type="sldNum" sz="quarter" idx="5"/>
          </p:nvPr>
        </p:nvSpPr>
        <p:spPr/>
        <p:txBody>
          <a:bodyPr/>
          <a:lstStyle/>
          <a:p>
            <a:fld id="{BFDD6F49-EBB7-4CCF-97A8-E526BB28BB69}" type="slidenum">
              <a:rPr lang="en-US" smtClean="0"/>
              <a:t>16</a:t>
            </a:fld>
            <a:endParaRPr lang="en-US" dirty="0"/>
          </a:p>
        </p:txBody>
      </p:sp>
    </p:spTree>
    <p:extLst>
      <p:ext uri="{BB962C8B-B14F-4D97-AF65-F5344CB8AC3E}">
        <p14:creationId xmlns:p14="http://schemas.microsoft.com/office/powerpoint/2010/main" val="30457731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6584950"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8" name="Title 7">
            <a:extLst>
              <a:ext uri="{FF2B5EF4-FFF2-40B4-BE49-F238E27FC236}">
                <a16:creationId xmlns:a16="http://schemas.microsoft.com/office/drawing/2014/main" id="{49EADE56-83C3-A0FE-16E6-4951D485245E}"/>
              </a:ext>
            </a:extLst>
          </p:cNvPr>
          <p:cNvSpPr>
            <a:spLocks noGrp="1"/>
          </p:cNvSpPr>
          <p:nvPr>
            <p:ph type="title"/>
          </p:nvPr>
        </p:nvSpPr>
        <p:spPr>
          <a:xfrm>
            <a:off x="5225142" y="1129552"/>
            <a:ext cx="6305441" cy="3475237"/>
          </a:xfrm>
        </p:spPr>
        <p:txBody>
          <a:bodyPr anchor="b">
            <a:normAutofit/>
          </a:bodyPr>
          <a:lstStyle>
            <a:lvl1pPr>
              <a:defRPr sz="5400" baseline="0">
                <a:solidFill>
                  <a:schemeClr val="bg1"/>
                </a:solidFill>
                <a:highlight>
                  <a:srgbClr val="000000"/>
                </a:highlight>
              </a:defRPr>
            </a:lvl1pPr>
          </a:lstStyle>
          <a:p>
            <a:r>
              <a:rPr lang="en-US" dirty="0"/>
              <a:t>Click to edit Master title style</a:t>
            </a:r>
          </a:p>
        </p:txBody>
      </p:sp>
      <p:sp>
        <p:nvSpPr>
          <p:cNvPr id="12" name="Text Placeholder 11">
            <a:extLst>
              <a:ext uri="{FF2B5EF4-FFF2-40B4-BE49-F238E27FC236}">
                <a16:creationId xmlns:a16="http://schemas.microsoft.com/office/drawing/2014/main" id="{2A12605A-4E59-2133-7372-7B21BC55C9F5}"/>
              </a:ext>
            </a:extLst>
          </p:cNvPr>
          <p:cNvSpPr>
            <a:spLocks noGrp="1"/>
          </p:cNvSpPr>
          <p:nvPr>
            <p:ph type="body" sz="quarter" idx="14"/>
          </p:nvPr>
        </p:nvSpPr>
        <p:spPr>
          <a:xfrm>
            <a:off x="7169150" y="4730750"/>
            <a:ext cx="4205288" cy="1185863"/>
          </a:xfrm>
        </p:spPr>
        <p:txBody>
          <a:bodyPr>
            <a:normAutofit/>
          </a:bodyPr>
          <a:lstStyle>
            <a:lvl1pPr marL="0" indent="0">
              <a:buNone/>
              <a:defRPr sz="1800"/>
            </a:lvl1pPr>
          </a:lstStyle>
          <a:p>
            <a:pPr lvl="0"/>
            <a:r>
              <a:rPr lang="en-US" dirty="0"/>
              <a:t>Click to edit Master text styles</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886426EA-0386-4881-8D6D-3F08C95C4A7F}" type="datetime1">
              <a:rPr lang="en-US" smtClean="0"/>
              <a:t>11/6/25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76582117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D96F6A0-07FF-1828-19D1-FE1D9B92187E}"/>
              </a:ext>
            </a:extLst>
          </p:cNvPr>
          <p:cNvSpPr>
            <a:spLocks noGrp="1"/>
          </p:cNvSpPr>
          <p:nvPr>
            <p:ph type="title"/>
          </p:nvPr>
        </p:nvSpPr>
        <p:spPr>
          <a:xfrm>
            <a:off x="621792" y="548640"/>
            <a:ext cx="11060134" cy="731520"/>
          </a:xfrm>
        </p:spPr>
        <p:txBody>
          <a:bodyPr>
            <a:normAutofit/>
          </a:bodyPr>
          <a:lstStyle>
            <a:lvl1pPr>
              <a:defRPr sz="4000">
                <a:solidFill>
                  <a:schemeClr val="bg1"/>
                </a:solidFill>
                <a:highlight>
                  <a:srgbClr val="000000"/>
                </a:highlight>
              </a:defRPr>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21792" y="1463040"/>
            <a:ext cx="11064240" cy="493776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0E4242-8CA0-457D-B3B1-7D78B4164321}" type="datetime1">
              <a:rPr lang="en-US" smtClean="0"/>
              <a:t>11/6/25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51956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6858000"/>
          </a:xfrm>
          <a:blipFill>
            <a:blip r:embed="rId2">
              <a:alphaModFix amt="70000"/>
            </a:blip>
            <a:stretch>
              <a:fillRect l="-1" r="-1"/>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5" name="Title 4">
            <a:extLst>
              <a:ext uri="{FF2B5EF4-FFF2-40B4-BE49-F238E27FC236}">
                <a16:creationId xmlns:a16="http://schemas.microsoft.com/office/drawing/2014/main" id="{C859CFCC-A209-BC62-7D95-E14802747B73}"/>
              </a:ext>
            </a:extLst>
          </p:cNvPr>
          <p:cNvSpPr>
            <a:spLocks noGrp="1"/>
          </p:cNvSpPr>
          <p:nvPr>
            <p:ph type="title"/>
          </p:nvPr>
        </p:nvSpPr>
        <p:spPr>
          <a:xfrm>
            <a:off x="365760" y="4578236"/>
            <a:ext cx="11460480" cy="1005840"/>
          </a:xfrm>
        </p:spPr>
        <p:txBody>
          <a:bodyPr>
            <a:normAutofit/>
          </a:bodyPr>
          <a:lstStyle>
            <a:lvl1pPr>
              <a:defRPr sz="6000">
                <a:solidFill>
                  <a:schemeClr val="bg1"/>
                </a:solidFill>
                <a:highlight>
                  <a:srgbClr val="000000"/>
                </a:highlight>
              </a:defRPr>
            </a:lvl1pPr>
          </a:lstStyle>
          <a:p>
            <a:r>
              <a:rPr lang="en-US" dirty="0"/>
              <a:t>Click to edit Master title style</a:t>
            </a:r>
          </a:p>
        </p:txBody>
      </p:sp>
      <p:sp>
        <p:nvSpPr>
          <p:cNvPr id="8" name="Text Placeholder 7">
            <a:extLst>
              <a:ext uri="{FF2B5EF4-FFF2-40B4-BE49-F238E27FC236}">
                <a16:creationId xmlns:a16="http://schemas.microsoft.com/office/drawing/2014/main" id="{B4A8C58E-A6CA-D397-8711-C68CD070C4BC}"/>
              </a:ext>
            </a:extLst>
          </p:cNvPr>
          <p:cNvSpPr>
            <a:spLocks noGrp="1"/>
          </p:cNvSpPr>
          <p:nvPr>
            <p:ph type="body" sz="quarter" idx="14"/>
          </p:nvPr>
        </p:nvSpPr>
        <p:spPr>
          <a:xfrm>
            <a:off x="1013460" y="5668625"/>
            <a:ext cx="10813415" cy="480373"/>
          </a:xfrm>
        </p:spPr>
        <p:txBody>
          <a:bodyPr>
            <a:normAutofit/>
          </a:bodyPr>
          <a:lstStyle>
            <a:lvl1pPr marL="0" indent="0">
              <a:buNone/>
              <a:defRPr sz="2000">
                <a:solidFill>
                  <a:schemeClr val="bg1"/>
                </a:solidFill>
              </a:defRPr>
            </a:lvl1pPr>
          </a:lstStyle>
          <a:p>
            <a:pPr lvl="0"/>
            <a:r>
              <a:rPr lang="en-US" dirty="0"/>
              <a:t>Click to edit Master text styles</a:t>
            </a:r>
          </a:p>
        </p:txBody>
      </p:sp>
    </p:spTree>
    <p:extLst>
      <p:ext uri="{BB962C8B-B14F-4D97-AF65-F5344CB8AC3E}">
        <p14:creationId xmlns:p14="http://schemas.microsoft.com/office/powerpoint/2010/main" val="73020420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96128" y="0"/>
            <a:ext cx="6595872"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8" name="Title 7">
            <a:extLst>
              <a:ext uri="{FF2B5EF4-FFF2-40B4-BE49-F238E27FC236}">
                <a16:creationId xmlns:a16="http://schemas.microsoft.com/office/drawing/2014/main" id="{CFCD2E37-9854-D80D-B906-C29C37FAACC5}"/>
              </a:ext>
            </a:extLst>
          </p:cNvPr>
          <p:cNvSpPr>
            <a:spLocks noGrp="1"/>
          </p:cNvSpPr>
          <p:nvPr>
            <p:ph type="title"/>
          </p:nvPr>
        </p:nvSpPr>
        <p:spPr>
          <a:xfrm>
            <a:off x="365758" y="411480"/>
            <a:ext cx="6309360" cy="3739896"/>
          </a:xfrm>
        </p:spPr>
        <p:txBody>
          <a:bodyPr>
            <a:normAutofit/>
          </a:bodyPr>
          <a:lstStyle>
            <a:lvl1pPr>
              <a:defRPr sz="5400">
                <a:solidFill>
                  <a:schemeClr val="bg1"/>
                </a:solidFill>
                <a:highlight>
                  <a:srgbClr val="000000"/>
                </a:highlight>
              </a:defRPr>
            </a:lvl1pPr>
          </a:lstStyle>
          <a:p>
            <a:r>
              <a:rPr lang="en-US" dirty="0"/>
              <a:t>Click to edit Master title style</a:t>
            </a:r>
          </a:p>
        </p:txBody>
      </p:sp>
      <p:sp>
        <p:nvSpPr>
          <p:cNvPr id="12" name="Text Placeholder 11">
            <a:extLst>
              <a:ext uri="{FF2B5EF4-FFF2-40B4-BE49-F238E27FC236}">
                <a16:creationId xmlns:a16="http://schemas.microsoft.com/office/drawing/2014/main" id="{927C0618-21FB-9390-740F-2734A4B2C28F}"/>
              </a:ext>
            </a:extLst>
          </p:cNvPr>
          <p:cNvSpPr>
            <a:spLocks noGrp="1"/>
          </p:cNvSpPr>
          <p:nvPr>
            <p:ph type="body" sz="quarter" idx="17"/>
          </p:nvPr>
        </p:nvSpPr>
        <p:spPr>
          <a:xfrm>
            <a:off x="365125" y="4873625"/>
            <a:ext cx="4206875" cy="1381125"/>
          </a:xfrm>
        </p:spPr>
        <p:txBody>
          <a:bodyPr anchor="b">
            <a:normAutofit/>
          </a:bodyPr>
          <a:lstStyle>
            <a:lvl1pPr marL="0" indent="0">
              <a:buNone/>
              <a:defRPr sz="1800"/>
            </a:lvl1pPr>
          </a:lstStyle>
          <a:p>
            <a:pPr lvl="0"/>
            <a:r>
              <a:rPr lang="en-US" dirty="0"/>
              <a:t>Click to edit Master text styles</a:t>
            </a:r>
          </a:p>
        </p:txBody>
      </p:sp>
      <p:sp>
        <p:nvSpPr>
          <p:cNvPr id="4" name="Date Placeholder 3">
            <a:extLst>
              <a:ext uri="{FF2B5EF4-FFF2-40B4-BE49-F238E27FC236}">
                <a16:creationId xmlns:a16="http://schemas.microsoft.com/office/drawing/2014/main" id="{6D9281F2-D41E-9A50-1809-3B8BE4C397CF}"/>
              </a:ext>
            </a:extLst>
          </p:cNvPr>
          <p:cNvSpPr>
            <a:spLocks noGrp="1"/>
          </p:cNvSpPr>
          <p:nvPr>
            <p:ph type="dt" sz="half" idx="14"/>
          </p:nvPr>
        </p:nvSpPr>
        <p:spPr>
          <a:xfrm>
            <a:off x="137160" y="6453002"/>
            <a:ext cx="914400" cy="365125"/>
          </a:xfrm>
        </p:spPr>
        <p:txBody>
          <a:bodyPr/>
          <a:lstStyle/>
          <a:p>
            <a:fld id="{D291CE83-67BA-4B15-B48A-7DC5C0636664}" type="datetime1">
              <a:rPr lang="en-US" smtClean="0"/>
              <a:t>11/6/25</a:t>
            </a:fld>
            <a:endParaRPr lang="en-US" dirty="0"/>
          </a:p>
        </p:txBody>
      </p:sp>
      <p:sp>
        <p:nvSpPr>
          <p:cNvPr id="5" name="Footer Placeholder 4">
            <a:extLst>
              <a:ext uri="{FF2B5EF4-FFF2-40B4-BE49-F238E27FC236}">
                <a16:creationId xmlns:a16="http://schemas.microsoft.com/office/drawing/2014/main" id="{E9E57431-3702-2B75-B5FF-84422A85DBDF}"/>
              </a:ext>
            </a:extLst>
          </p:cNvPr>
          <p:cNvSpPr>
            <a:spLocks noGrp="1"/>
          </p:cNvSpPr>
          <p:nvPr>
            <p:ph type="ftr" sz="quarter" idx="15"/>
          </p:nvPr>
        </p:nvSpPr>
        <p:spPr>
          <a:xfrm>
            <a:off x="2061086" y="6453002"/>
            <a:ext cx="2805405" cy="365125"/>
          </a:xfrm>
        </p:spPr>
        <p:txBody>
          <a:bodyPr/>
          <a:lstStyle/>
          <a:p>
            <a:r>
              <a:rPr lang="en-US" dirty="0"/>
              <a:t>Sample Footer Text</a:t>
            </a:r>
          </a:p>
        </p:txBody>
      </p:sp>
      <p:sp>
        <p:nvSpPr>
          <p:cNvPr id="6" name="Slide Number Placeholder 5">
            <a:extLst>
              <a:ext uri="{FF2B5EF4-FFF2-40B4-BE49-F238E27FC236}">
                <a16:creationId xmlns:a16="http://schemas.microsoft.com/office/drawing/2014/main" id="{5F43A420-FE13-2F4D-C208-338D8B00A6FC}"/>
              </a:ext>
            </a:extLst>
          </p:cNvPr>
          <p:cNvSpPr>
            <a:spLocks noGrp="1"/>
          </p:cNvSpPr>
          <p:nvPr>
            <p:ph type="sldNum" sz="quarter" idx="16"/>
          </p:nvPr>
        </p:nvSpPr>
        <p:spPr>
          <a:xfrm>
            <a:off x="4895519" y="6453002"/>
            <a:ext cx="379443"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5797245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5" name="Title 4">
            <a:extLst>
              <a:ext uri="{FF2B5EF4-FFF2-40B4-BE49-F238E27FC236}">
                <a16:creationId xmlns:a16="http://schemas.microsoft.com/office/drawing/2014/main" id="{3219ACF5-397A-E5C4-7B24-185F5D614B27}"/>
              </a:ext>
            </a:extLst>
          </p:cNvPr>
          <p:cNvSpPr>
            <a:spLocks noGrp="1"/>
          </p:cNvSpPr>
          <p:nvPr>
            <p:ph type="title"/>
          </p:nvPr>
        </p:nvSpPr>
        <p:spPr>
          <a:xfrm>
            <a:off x="365760" y="4578236"/>
            <a:ext cx="11460480" cy="1005840"/>
          </a:xfrm>
        </p:spPr>
        <p:txBody>
          <a:bodyPr>
            <a:normAutofit/>
          </a:bodyPr>
          <a:lstStyle>
            <a:lvl1pPr>
              <a:defRPr sz="6000">
                <a:solidFill>
                  <a:schemeClr val="bg1"/>
                </a:solidFill>
                <a:highlight>
                  <a:srgbClr val="000000"/>
                </a:highlight>
              </a:defRPr>
            </a:lvl1pPr>
          </a:lstStyle>
          <a:p>
            <a:r>
              <a:rPr lang="en-US" dirty="0"/>
              <a:t>Click to edit Master title style</a:t>
            </a:r>
          </a:p>
        </p:txBody>
      </p:sp>
      <p:sp>
        <p:nvSpPr>
          <p:cNvPr id="12" name="Text Placeholder 11">
            <a:extLst>
              <a:ext uri="{FF2B5EF4-FFF2-40B4-BE49-F238E27FC236}">
                <a16:creationId xmlns:a16="http://schemas.microsoft.com/office/drawing/2014/main" id="{D694DB79-4401-7DDD-FF63-CDCECE6DBD86}"/>
              </a:ext>
            </a:extLst>
          </p:cNvPr>
          <p:cNvSpPr>
            <a:spLocks noGrp="1"/>
          </p:cNvSpPr>
          <p:nvPr>
            <p:ph type="body" sz="quarter" idx="17"/>
          </p:nvPr>
        </p:nvSpPr>
        <p:spPr>
          <a:xfrm>
            <a:off x="1051560" y="5668963"/>
            <a:ext cx="10775315" cy="479425"/>
          </a:xfrm>
        </p:spPr>
        <p:txBody>
          <a:bodyPr>
            <a:normAutofit/>
          </a:bodyPr>
          <a:lstStyle>
            <a:lvl1pPr marL="0" indent="0">
              <a:buNone/>
              <a:defRPr sz="2000"/>
            </a:lvl1pPr>
          </a:lstStyle>
          <a:p>
            <a:pPr lvl="0"/>
            <a:r>
              <a:rPr lang="en-US" dirty="0"/>
              <a:t>Click to edit Master text styles</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C72BE8CE-6011-4887-8688-8D57691F11AD}" type="datetime1">
              <a:rPr lang="en-US" smtClean="0"/>
              <a:t>11/6/25</a:t>
            </a:fld>
            <a:endParaRPr lang="en-US" dirty="0"/>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056386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25BA9F2-E4EE-DC00-38EB-9DB37D8DB61D}"/>
              </a:ext>
            </a:extLst>
          </p:cNvPr>
          <p:cNvSpPr>
            <a:spLocks noGrp="1"/>
          </p:cNvSpPr>
          <p:nvPr>
            <p:ph type="title"/>
          </p:nvPr>
        </p:nvSpPr>
        <p:spPr>
          <a:xfrm>
            <a:off x="612648" y="548640"/>
            <a:ext cx="8229600" cy="3635796"/>
          </a:xfrm>
        </p:spPr>
        <p:txBody>
          <a:bodyPr>
            <a:noAutofit/>
          </a:bodyPr>
          <a:lstStyle>
            <a:lvl1pPr>
              <a:defRPr sz="7200">
                <a:solidFill>
                  <a:schemeClr val="bg1"/>
                </a:solidFill>
                <a:highlight>
                  <a:srgbClr val="000000"/>
                </a:highlight>
              </a:defRPr>
            </a:lvl1pPr>
          </a:lstStyle>
          <a:p>
            <a:r>
              <a:rPr lang="en-US"/>
              <a:t>Click to edit Master title style</a:t>
            </a:r>
          </a:p>
        </p:txBody>
      </p:sp>
      <p:sp>
        <p:nvSpPr>
          <p:cNvPr id="11" name="Text Placeholder 10">
            <a:extLst>
              <a:ext uri="{FF2B5EF4-FFF2-40B4-BE49-F238E27FC236}">
                <a16:creationId xmlns:a16="http://schemas.microsoft.com/office/drawing/2014/main" id="{AA4A78EC-6E25-CB64-8758-D3143F0EC56B}"/>
              </a:ext>
            </a:extLst>
          </p:cNvPr>
          <p:cNvSpPr>
            <a:spLocks noGrp="1"/>
          </p:cNvSpPr>
          <p:nvPr>
            <p:ph type="body" sz="quarter" idx="13"/>
          </p:nvPr>
        </p:nvSpPr>
        <p:spPr>
          <a:xfrm>
            <a:off x="612775" y="4473575"/>
            <a:ext cx="6654800" cy="1544638"/>
          </a:xfrm>
        </p:spPr>
        <p:txBody>
          <a:bodyPr anchor="b">
            <a:normAutofit/>
          </a:bodyPr>
          <a:lstStyle>
            <a:lvl1pPr marL="0" indent="0">
              <a:buNone/>
              <a:defRPr sz="2200"/>
            </a:lvl1pPr>
          </a:lstStyle>
          <a:p>
            <a:pPr lvl="0"/>
            <a:r>
              <a:rPr lang="en-US" dirty="0"/>
              <a:t>Click to edit Master text styles</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027B902-09B5-4324-8310-59625360F035}" type="datetime1">
              <a:rPr lang="en-US" smtClean="0"/>
              <a:t>11/6/25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2146729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3CF6B10-9A05-A63E-2BC3-C8D55D0D26F5}"/>
              </a:ext>
            </a:extLst>
          </p:cNvPr>
          <p:cNvSpPr>
            <a:spLocks noGrp="1"/>
          </p:cNvSpPr>
          <p:nvPr>
            <p:ph type="title"/>
          </p:nvPr>
        </p:nvSpPr>
        <p:spPr>
          <a:xfrm>
            <a:off x="612648" y="854238"/>
            <a:ext cx="7876287" cy="3592629"/>
          </a:xfrm>
        </p:spPr>
        <p:txBody>
          <a:bodyPr anchor="b">
            <a:normAutofit/>
          </a:bodyPr>
          <a:lstStyle>
            <a:lvl1pPr>
              <a:defRPr sz="7200">
                <a:solidFill>
                  <a:schemeClr val="bg1"/>
                </a:solidFill>
                <a:highlight>
                  <a:srgbClr val="000000"/>
                </a:highlight>
              </a:defRPr>
            </a:lvl1pPr>
          </a:lstStyle>
          <a:p>
            <a:r>
              <a:rPr lang="en-US" dirty="0"/>
              <a:t>Click to edit Master title style</a:t>
            </a:r>
          </a:p>
        </p:txBody>
      </p:sp>
      <p:sp>
        <p:nvSpPr>
          <p:cNvPr id="11" name="Text Placeholder 10">
            <a:extLst>
              <a:ext uri="{FF2B5EF4-FFF2-40B4-BE49-F238E27FC236}">
                <a16:creationId xmlns:a16="http://schemas.microsoft.com/office/drawing/2014/main" id="{0FA8333A-04DC-D74B-258C-1EB6D22D4BAC}"/>
              </a:ext>
            </a:extLst>
          </p:cNvPr>
          <p:cNvSpPr>
            <a:spLocks noGrp="1"/>
          </p:cNvSpPr>
          <p:nvPr>
            <p:ph type="body" sz="quarter" idx="13"/>
          </p:nvPr>
        </p:nvSpPr>
        <p:spPr>
          <a:xfrm>
            <a:off x="612775" y="4616450"/>
            <a:ext cx="7377113" cy="1016000"/>
          </a:xfrm>
        </p:spPr>
        <p:txBody>
          <a:bodyPr>
            <a:normAutofit/>
          </a:bodyPr>
          <a:lstStyle>
            <a:lvl1pPr marL="0" indent="0">
              <a:buNone/>
              <a:defRPr sz="2000"/>
            </a:lvl1pPr>
          </a:lstStyle>
          <a:p>
            <a:pPr lvl="0"/>
            <a:r>
              <a:rPr lang="en-US" dirty="0"/>
              <a:t>Click to edit Master text styles</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CB91A11-88E2-4BD0-90A5-503C684B9CC0}" type="datetime1">
              <a:rPr lang="en-US" smtClean="0"/>
              <a:t>11/6/25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191482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6B19A73-9EF0-435E-951F-A4ACE59FBD85}" type="datetime1">
              <a:rPr lang="en-US" smtClean="0"/>
              <a:t>11/6/25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5073824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2">
            <a:lumMod val="1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BC495B9-31B7-A921-454B-E736C53FF6FD}"/>
              </a:ext>
            </a:extLst>
          </p:cNvPr>
          <p:cNvSpPr>
            <a:spLocks noGrp="1"/>
          </p:cNvSpPr>
          <p:nvPr>
            <p:ph type="title"/>
          </p:nvPr>
        </p:nvSpPr>
        <p:spPr>
          <a:xfrm>
            <a:off x="365760" y="1801368"/>
            <a:ext cx="8602201" cy="4572000"/>
          </a:xfrm>
        </p:spPr>
        <p:txBody>
          <a:bodyPr anchor="b">
            <a:normAutofit/>
          </a:bodyPr>
          <a:lstStyle>
            <a:lvl1pPr>
              <a:defRPr sz="6000">
                <a:solidFill>
                  <a:schemeClr val="bg1"/>
                </a:solidFill>
                <a:highlight>
                  <a:srgbClr val="FFFFFF"/>
                </a:highlight>
              </a:defRPr>
            </a:lvl1pPr>
          </a:lstStyle>
          <a:p>
            <a:r>
              <a:rPr lang="en-US"/>
              <a:t>Click to edit Master title style</a:t>
            </a:r>
          </a:p>
        </p:txBody>
      </p:sp>
      <p:sp>
        <p:nvSpPr>
          <p:cNvPr id="3" name="Date Placeholder 2">
            <a:extLst>
              <a:ext uri="{FF2B5EF4-FFF2-40B4-BE49-F238E27FC236}">
                <a16:creationId xmlns:a16="http://schemas.microsoft.com/office/drawing/2014/main" id="{8AF88F44-4C4F-85C2-1FE6-2123E5283326}"/>
              </a:ext>
            </a:extLst>
          </p:cNvPr>
          <p:cNvSpPr>
            <a:spLocks noGrp="1"/>
          </p:cNvSpPr>
          <p:nvPr>
            <p:ph type="dt" sz="half" idx="10"/>
          </p:nvPr>
        </p:nvSpPr>
        <p:spPr>
          <a:xfrm>
            <a:off x="137160" y="85237"/>
            <a:ext cx="3494314" cy="365125"/>
          </a:xfrm>
        </p:spPr>
        <p:txBody>
          <a:bodyPr/>
          <a:lstStyle/>
          <a:p>
            <a:fld id="{D291CE83-67BA-4B15-B48A-7DC5C0636664}" type="datetime1">
              <a:rPr lang="en-US" smtClean="0"/>
              <a:t>11/6/25</a:t>
            </a:fld>
            <a:endParaRPr lang="en-US" dirty="0"/>
          </a:p>
        </p:txBody>
      </p:sp>
      <p:sp>
        <p:nvSpPr>
          <p:cNvPr id="7" name="Footer Placeholder 6">
            <a:extLst>
              <a:ext uri="{FF2B5EF4-FFF2-40B4-BE49-F238E27FC236}">
                <a16:creationId xmlns:a16="http://schemas.microsoft.com/office/drawing/2014/main" id="{04FA8B22-3C74-0DF4-C4FE-B5F3DD109F7E}"/>
              </a:ext>
            </a:extLst>
          </p:cNvPr>
          <p:cNvSpPr>
            <a:spLocks noGrp="1"/>
          </p:cNvSpPr>
          <p:nvPr>
            <p:ph type="ftr" sz="quarter" idx="11"/>
          </p:nvPr>
        </p:nvSpPr>
        <p:spPr>
          <a:xfrm>
            <a:off x="8847493" y="85237"/>
            <a:ext cx="2805405" cy="365125"/>
          </a:xfrm>
        </p:spPr>
        <p:txBody>
          <a:bodyPr/>
          <a:lstStyle/>
          <a:p>
            <a:r>
              <a:rPr lang="en-US"/>
              <a:t>Sample Footer Text</a:t>
            </a:r>
            <a:endParaRPr lang="en-US" dirty="0"/>
          </a:p>
        </p:txBody>
      </p:sp>
      <p:sp>
        <p:nvSpPr>
          <p:cNvPr id="8" name="Slide Number Placeholder 7">
            <a:extLst>
              <a:ext uri="{FF2B5EF4-FFF2-40B4-BE49-F238E27FC236}">
                <a16:creationId xmlns:a16="http://schemas.microsoft.com/office/drawing/2014/main" id="{0CEEDE28-9EB0-1179-9BB8-354B44AFCA1F}"/>
              </a:ext>
            </a:extLst>
          </p:cNvPr>
          <p:cNvSpPr>
            <a:spLocks noGrp="1"/>
          </p:cNvSpPr>
          <p:nvPr>
            <p:ph type="sldNum" sz="quarter" idx="12"/>
          </p:nvPr>
        </p:nvSpPr>
        <p:spPr>
          <a:xfrm>
            <a:off x="11681926" y="85237"/>
            <a:ext cx="379443"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9926823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21792" y="664108"/>
            <a:ext cx="8467558" cy="1554480"/>
          </a:xfrm>
        </p:spPr>
        <p:txBody>
          <a:bodyPr anchor="b">
            <a:normAutofit/>
          </a:bodyPr>
          <a:lstStyle>
            <a:lvl1pPr>
              <a:defRPr sz="4000">
                <a:solidFill>
                  <a:schemeClr val="tx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90261" y="2560320"/>
            <a:ext cx="7489944" cy="3689909"/>
          </a:xfrm>
        </p:spPr>
        <p:txBody>
          <a:bodyPr>
            <a:normAutofit/>
          </a:bodyPr>
          <a:lstStyle>
            <a:lvl1pPr marL="457200" indent="-457200">
              <a:buFont typeface="+mj-lt"/>
              <a:buAutoNum type="arabicPeriod"/>
              <a:defRPr sz="1800"/>
            </a:lvl1pPr>
            <a:lvl2pPr marL="685800" indent="-457200">
              <a:buFont typeface="+mj-lt"/>
              <a:buAutoNum type="alphaLcPeriod"/>
              <a:defRPr sz="1600"/>
            </a:lvl2pPr>
            <a:lvl3pPr marL="800100" indent="-342900">
              <a:buFont typeface="+mj-lt"/>
              <a:buAutoNum type="romanLcPeriod"/>
              <a:defRPr sz="1400"/>
            </a:lvl3pPr>
            <a:lvl4pPr marL="1028700" indent="-342900">
              <a:buFont typeface="+mj-lt"/>
              <a:buAutoNum type="arabicParenR"/>
              <a:defRPr sz="1400"/>
            </a:lvl4pPr>
            <a:lvl5pPr marL="1257300" indent="-342900">
              <a:buFont typeface="+mj-lt"/>
              <a:buAutoNum type="alphaL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1">
              <a:rPr lang="en-US" smtClean="0"/>
              <a:t>11/6/25</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83886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6" name="Picture Placeholder 10">
            <a:extLst>
              <a:ext uri="{FF2B5EF4-FFF2-40B4-BE49-F238E27FC236}">
                <a16:creationId xmlns:a16="http://schemas.microsoft.com/office/drawing/2014/main" id="{EEE9D05A-2BD6-0F92-5A5D-FFA6FFF54EAD}"/>
              </a:ext>
            </a:extLst>
          </p:cNvPr>
          <p:cNvSpPr>
            <a:spLocks noGrp="1"/>
          </p:cNvSpPr>
          <p:nvPr>
            <p:ph type="pic" sz="quarter" idx="14" hasCustomPrompt="1"/>
          </p:nvPr>
        </p:nvSpPr>
        <p:spPr>
          <a:xfrm>
            <a:off x="5607050" y="0"/>
            <a:ext cx="6584950"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21792" y="664108"/>
            <a:ext cx="7007353" cy="1554480"/>
          </a:xfrm>
        </p:spPr>
        <p:txBody>
          <a:bodyPr anchor="b">
            <a:normAutofit/>
          </a:bodyPr>
          <a:lstStyle>
            <a:lvl1pPr>
              <a:defRPr sz="4000">
                <a:solidFill>
                  <a:schemeClr val="bg1"/>
                </a:solidFill>
                <a:highlight>
                  <a:srgbClr val="000000"/>
                </a:highlight>
              </a:defRPr>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1792" y="2560318"/>
            <a:ext cx="4381756" cy="3840480"/>
          </a:xfrm>
        </p:spPr>
        <p:txBody>
          <a:bodyPr>
            <a:normAutofit/>
          </a:bodyPr>
          <a:lstStyle>
            <a:lvl1pPr marL="457200" indent="-457200">
              <a:buFont typeface="+mj-lt"/>
              <a:buAutoNum type="arabicPeriod"/>
              <a:defRPr sz="1800"/>
            </a:lvl1pPr>
            <a:lvl2pPr marL="685800" indent="-457200">
              <a:buFont typeface="+mj-lt"/>
              <a:buAutoNum type="alphaLcPeriod"/>
              <a:defRPr sz="1600"/>
            </a:lvl2pPr>
            <a:lvl3pPr marL="800100" indent="-342900">
              <a:buFont typeface="+mj-lt"/>
              <a:buAutoNum type="romanLcPeriod"/>
              <a:defRPr sz="1400"/>
            </a:lvl3pPr>
            <a:lvl4pPr marL="1028700" indent="-342900">
              <a:buFont typeface="+mj-lt"/>
              <a:buAutoNum type="arabicParenR"/>
              <a:defRPr sz="1400"/>
            </a:lvl4pPr>
            <a:lvl5pPr marL="1257300" indent="-342900">
              <a:buFont typeface="+mj-lt"/>
              <a:buAutoNum type="alphaLcParen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137160" y="6453002"/>
            <a:ext cx="731520" cy="365125"/>
          </a:xfrm>
        </p:spPr>
        <p:txBody>
          <a:bodyPr/>
          <a:lstStyle/>
          <a:p>
            <a:fld id="{8A60B404-9532-4DA8-8A40-EC339A5BE635}" type="datetime1">
              <a:rPr lang="en-US" smtClean="0"/>
              <a:t>11/6/25</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794098" y="6453002"/>
            <a:ext cx="2805405" cy="365125"/>
          </a:xfrm>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4619500" y="6453002"/>
            <a:ext cx="384048"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420818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D3947E4-0E5A-6C3B-F8B1-906CCD4AF0B0}"/>
              </a:ext>
            </a:extLst>
          </p:cNvPr>
          <p:cNvSpPr>
            <a:spLocks noGrp="1"/>
          </p:cNvSpPr>
          <p:nvPr>
            <p:ph type="title"/>
          </p:nvPr>
        </p:nvSpPr>
        <p:spPr>
          <a:xfrm>
            <a:off x="621792" y="3172968"/>
            <a:ext cx="4389120" cy="2286000"/>
          </a:xfrm>
        </p:spPr>
        <p:txBody>
          <a:bodyPr/>
          <a:lstStyle>
            <a:lvl1pPr>
              <a:defRPr>
                <a:solidFill>
                  <a:schemeClr val="bg1"/>
                </a:solidFill>
                <a:highlight>
                  <a:srgbClr val="000000"/>
                </a:highlight>
              </a:defRPr>
            </a:lvl1pPr>
          </a:lstStyle>
          <a:p>
            <a:r>
              <a:rPr lang="en-US" dirty="0"/>
              <a:t>Click to edit Master title style</a:t>
            </a:r>
          </a:p>
        </p:txBody>
      </p:sp>
      <p:sp>
        <p:nvSpPr>
          <p:cNvPr id="11" name="Content Placeholder 10">
            <a:extLst>
              <a:ext uri="{FF2B5EF4-FFF2-40B4-BE49-F238E27FC236}">
                <a16:creationId xmlns:a16="http://schemas.microsoft.com/office/drawing/2014/main" id="{4653C462-6951-9D34-B643-4C411CF5B048}"/>
              </a:ext>
            </a:extLst>
          </p:cNvPr>
          <p:cNvSpPr>
            <a:spLocks noGrp="1"/>
          </p:cNvSpPr>
          <p:nvPr>
            <p:ph sz="quarter" idx="14"/>
          </p:nvPr>
        </p:nvSpPr>
        <p:spPr>
          <a:xfrm>
            <a:off x="6272784" y="3172523"/>
            <a:ext cx="4572000" cy="22860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67FC12-63BB-4A63-9424-BFBF8E1D71D9}" type="datetime1">
              <a:rPr lang="en-US" smtClean="0"/>
              <a:t>11/6/25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324369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1792" y="3172968"/>
            <a:ext cx="4389120" cy="3200400"/>
          </a:xfrm>
        </p:spPr>
        <p:txBody>
          <a:bodyPr>
            <a:norm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3172968"/>
            <a:ext cx="4325112" cy="32004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53D6F41-6645-4089-A6BB-7B692A44A4CC}" type="datetime1">
              <a:rPr lang="en-US" smtClean="0"/>
              <a:t>11/6/25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200142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1792" y="548640"/>
            <a:ext cx="3840480" cy="4206240"/>
          </a:xfrm>
        </p:spPr>
        <p:txBody>
          <a:bodyPr>
            <a:norm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7" y="548640"/>
            <a:ext cx="5669280" cy="42062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58B73AF-3955-4569-8B4F-B329360A9CBD}" type="datetime1">
              <a:rPr lang="en-US" smtClean="0"/>
              <a:t>11/6/25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131953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1792" y="548640"/>
            <a:ext cx="4145582" cy="5394960"/>
          </a:xfrm>
        </p:spPr>
        <p:txBody>
          <a:bodyPr>
            <a:norm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548640"/>
            <a:ext cx="5681662" cy="5394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695276D-BBED-48BC-B459-1E9A16CF46CD}" type="datetime1">
              <a:rPr lang="en-US" smtClean="0"/>
              <a:t>11/6/25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36998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1792" y="548640"/>
            <a:ext cx="3749040" cy="5760720"/>
          </a:xfrm>
        </p:spPr>
        <p:txBody>
          <a:bodyPr>
            <a:norm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572000" y="548640"/>
            <a:ext cx="7223760" cy="576072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D138C57-8E3B-4697-92F8-0ED9B71F7E17}" type="datetime1">
              <a:rPr lang="en-US" smtClean="0"/>
              <a:t>11/6/25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055179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161034" y="0"/>
            <a:ext cx="8030965" cy="6858000"/>
          </a:xfrm>
          <a:blipFill>
            <a:blip r:embed="rId2">
              <a:alphaModFix amt="70000"/>
            </a:blip>
            <a:stretch>
              <a:fillRect l="58" t="1" b="-8023"/>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548640"/>
            <a:ext cx="5070955" cy="2468880"/>
          </a:xfrm>
        </p:spPr>
        <p:txBody>
          <a:bodyPr anchor="b">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21792" y="3172968"/>
            <a:ext cx="3273552" cy="2889504"/>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1067625" cy="365125"/>
          </a:xfrm>
        </p:spPr>
        <p:txBody>
          <a:bodyPr/>
          <a:lstStyle/>
          <a:p>
            <a:fld id="{E635C43F-DBB1-4D83-B442-E1529AA900C2}" type="datetime1">
              <a:rPr lang="en-US" smtClean="0"/>
              <a:t>11/6/25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453002"/>
            <a:ext cx="2194560" cy="365125"/>
          </a:xfr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41742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7622582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3" name="Picture Placeholder 10">
            <a:extLst>
              <a:ext uri="{FF2B5EF4-FFF2-40B4-BE49-F238E27FC236}">
                <a16:creationId xmlns:a16="http://schemas.microsoft.com/office/drawing/2014/main" id="{CFBEC6DB-65AC-E7B8-5B01-86A24AC4A974}"/>
              </a:ext>
            </a:extLst>
          </p:cNvPr>
          <p:cNvSpPr>
            <a:spLocks noGrp="1"/>
          </p:cNvSpPr>
          <p:nvPr>
            <p:ph type="pic" sz="quarter" idx="13" hasCustomPrompt="1"/>
          </p:nvPr>
        </p:nvSpPr>
        <p:spPr>
          <a:xfrm>
            <a:off x="0" y="0"/>
            <a:ext cx="8030965" cy="6858000"/>
          </a:xfrm>
          <a:blipFill>
            <a:blip r:embed="rId2">
              <a:alphaModFix amt="70000"/>
            </a:blip>
            <a:stretch>
              <a:fillRect l="58" t="1" b="-8023"/>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32648" y="548639"/>
            <a:ext cx="4757112" cy="2468880"/>
          </a:xfrm>
        </p:spPr>
        <p:txBody>
          <a:bodyPr anchor="b">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7202" y="3168722"/>
            <a:ext cx="3273552" cy="2884605"/>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210814F-321B-0961-76C0-D43819D01B76}"/>
              </a:ext>
            </a:extLst>
          </p:cNvPr>
          <p:cNvSpPr>
            <a:spLocks noGrp="1"/>
          </p:cNvSpPr>
          <p:nvPr>
            <p:ph type="dt" sz="half" idx="15"/>
          </p:nvPr>
        </p:nvSpPr>
        <p:spPr>
          <a:xfrm>
            <a:off x="8321040" y="6453002"/>
            <a:ext cx="1097280" cy="365125"/>
          </a:xfrm>
        </p:spPr>
        <p:txBody>
          <a:bodyPr/>
          <a:lstStyle/>
          <a:p>
            <a:fld id="{D291CE83-67BA-4B15-B48A-7DC5C0636664}" type="datetime1">
              <a:rPr lang="en-US" smtClean="0"/>
              <a:t>11/6/25</a:t>
            </a:fld>
            <a:endParaRPr lang="en-US" dirty="0"/>
          </a:p>
        </p:txBody>
      </p:sp>
      <p:sp>
        <p:nvSpPr>
          <p:cNvPr id="9" name="Footer Placeholder 8">
            <a:extLst>
              <a:ext uri="{FF2B5EF4-FFF2-40B4-BE49-F238E27FC236}">
                <a16:creationId xmlns:a16="http://schemas.microsoft.com/office/drawing/2014/main" id="{8AF9EDD3-41A3-11D1-DCB0-9A8126C5D7EC}"/>
              </a:ext>
            </a:extLst>
          </p:cNvPr>
          <p:cNvSpPr>
            <a:spLocks noGrp="1"/>
          </p:cNvSpPr>
          <p:nvPr>
            <p:ph type="ftr" sz="quarter" idx="16"/>
          </p:nvPr>
        </p:nvSpPr>
        <p:spPr>
          <a:xfrm>
            <a:off x="9418320" y="6453002"/>
            <a:ext cx="2234578" cy="365125"/>
          </a:xfrm>
        </p:spPr>
        <p:txBody>
          <a:bodyPr/>
          <a:lstStyle/>
          <a:p>
            <a:r>
              <a:rPr lang="en-US" dirty="0"/>
              <a:t>Sample Footer Text</a:t>
            </a:r>
          </a:p>
        </p:txBody>
      </p:sp>
      <p:sp>
        <p:nvSpPr>
          <p:cNvPr id="10" name="Slide Number Placeholder 9">
            <a:extLst>
              <a:ext uri="{FF2B5EF4-FFF2-40B4-BE49-F238E27FC236}">
                <a16:creationId xmlns:a16="http://schemas.microsoft.com/office/drawing/2014/main" id="{689D9E49-2211-8D1A-C39E-2884056E6C73}"/>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246102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7567" y="3939967"/>
            <a:ext cx="4297680" cy="2462630"/>
          </a:xfrm>
        </p:spPr>
        <p:txBody>
          <a:bodyPr anchor="t" anchorCtr="0">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DC8C146-0A20-4029-98D5-9A42EEDF8B24}" type="datetime1">
              <a:rPr lang="en-US" smtClean="0"/>
              <a:t>11/6/25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124878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1713A3F4-E223-745E-5A5E-95DF707B229D}"/>
              </a:ext>
            </a:extLst>
          </p:cNvPr>
          <p:cNvSpPr>
            <a:spLocks noGrp="1"/>
          </p:cNvSpPr>
          <p:nvPr>
            <p:ph type="pic" sz="quarter" idx="18" hasCustomPrompt="1"/>
          </p:nvPr>
        </p:nvSpPr>
        <p:spPr>
          <a:xfrm>
            <a:off x="0" y="0"/>
            <a:ext cx="7584144"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65484" y="548639"/>
            <a:ext cx="4948747" cy="1554480"/>
          </a:xfrm>
        </p:spPr>
        <p:txBody>
          <a:bodyPr anchor="b">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256079"/>
            <a:ext cx="3401568" cy="4052646"/>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50E7F2C8-9BB5-5A36-DB20-9787777B5325}"/>
              </a:ext>
            </a:extLst>
          </p:cNvPr>
          <p:cNvSpPr>
            <a:spLocks noGrp="1"/>
          </p:cNvSpPr>
          <p:nvPr>
            <p:ph type="dt" sz="half" idx="19"/>
          </p:nvPr>
        </p:nvSpPr>
        <p:spPr>
          <a:xfrm>
            <a:off x="8212790" y="6453002"/>
            <a:ext cx="700122" cy="365125"/>
          </a:xfrm>
        </p:spPr>
        <p:txBody>
          <a:bodyPr/>
          <a:lstStyle/>
          <a:p>
            <a:fld id="{D291CE83-67BA-4B15-B48A-7DC5C0636664}" type="datetime1">
              <a:rPr lang="en-US" smtClean="0"/>
              <a:t>11/6/25</a:t>
            </a:fld>
            <a:endParaRPr lang="en-US" dirty="0"/>
          </a:p>
        </p:txBody>
      </p:sp>
      <p:sp>
        <p:nvSpPr>
          <p:cNvPr id="6" name="Footer Placeholder 5">
            <a:extLst>
              <a:ext uri="{FF2B5EF4-FFF2-40B4-BE49-F238E27FC236}">
                <a16:creationId xmlns:a16="http://schemas.microsoft.com/office/drawing/2014/main" id="{75E82E6E-2852-09FE-EC5A-6731A616887B}"/>
              </a:ext>
            </a:extLst>
          </p:cNvPr>
          <p:cNvSpPr>
            <a:spLocks noGrp="1"/>
          </p:cNvSpPr>
          <p:nvPr>
            <p:ph type="ftr" sz="quarter" idx="20"/>
          </p:nvPr>
        </p:nvSpPr>
        <p:spPr>
          <a:xfrm>
            <a:off x="9981282" y="6453002"/>
            <a:ext cx="1671616" cy="365125"/>
          </a:xfrm>
        </p:spPr>
        <p:txBody>
          <a:bodyPr/>
          <a:lstStyle/>
          <a:p>
            <a:r>
              <a:rPr lang="en-US" dirty="0"/>
              <a:t>Sample Footer Text</a:t>
            </a:r>
          </a:p>
        </p:txBody>
      </p:sp>
      <p:sp>
        <p:nvSpPr>
          <p:cNvPr id="7" name="Slide Number Placeholder 6">
            <a:extLst>
              <a:ext uri="{FF2B5EF4-FFF2-40B4-BE49-F238E27FC236}">
                <a16:creationId xmlns:a16="http://schemas.microsoft.com/office/drawing/2014/main" id="{C13912C2-0382-F60C-2417-551BD5AC3331}"/>
              </a:ext>
            </a:extLst>
          </p:cNvPr>
          <p:cNvSpPr>
            <a:spLocks noGrp="1"/>
          </p:cNvSpPr>
          <p:nvPr>
            <p:ph type="sldNum" sz="quarter" idx="21"/>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921270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1713A3F4-E223-745E-5A5E-95DF707B229D}"/>
              </a:ext>
            </a:extLst>
          </p:cNvPr>
          <p:cNvSpPr>
            <a:spLocks noGrp="1"/>
          </p:cNvSpPr>
          <p:nvPr>
            <p:ph type="pic" sz="quarter" idx="18" hasCustomPrompt="1"/>
          </p:nvPr>
        </p:nvSpPr>
        <p:spPr>
          <a:xfrm>
            <a:off x="4607856" y="0"/>
            <a:ext cx="7584144"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548639"/>
            <a:ext cx="4937760" cy="1463040"/>
          </a:xfrm>
        </p:spPr>
        <p:txBody>
          <a:bodyPr anchor="b">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21792" y="2256079"/>
            <a:ext cx="3401568" cy="4052646"/>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920E7DDD-6501-D485-19E0-E21C13045FC3}"/>
              </a:ext>
            </a:extLst>
          </p:cNvPr>
          <p:cNvSpPr>
            <a:spLocks noGrp="1"/>
          </p:cNvSpPr>
          <p:nvPr>
            <p:ph type="dt" sz="half" idx="19"/>
          </p:nvPr>
        </p:nvSpPr>
        <p:spPr/>
        <p:txBody>
          <a:bodyPr/>
          <a:lstStyle/>
          <a:p>
            <a:fld id="{D291CE83-67BA-4B15-B48A-7DC5C0636664}" type="datetime1">
              <a:rPr lang="en-US" smtClean="0"/>
              <a:t>11/6/25</a:t>
            </a:fld>
            <a:endParaRPr lang="en-US" dirty="0"/>
          </a:p>
        </p:txBody>
      </p:sp>
      <p:sp>
        <p:nvSpPr>
          <p:cNvPr id="6" name="Footer Placeholder 5">
            <a:extLst>
              <a:ext uri="{FF2B5EF4-FFF2-40B4-BE49-F238E27FC236}">
                <a16:creationId xmlns:a16="http://schemas.microsoft.com/office/drawing/2014/main" id="{7FCC5AD7-9689-4766-9146-F208F76BCED6}"/>
              </a:ext>
            </a:extLst>
          </p:cNvPr>
          <p:cNvSpPr>
            <a:spLocks noGrp="1"/>
          </p:cNvSpPr>
          <p:nvPr>
            <p:ph type="ftr" sz="quarter" idx="20"/>
          </p:nvPr>
        </p:nvSpPr>
        <p:spPr>
          <a:xfrm>
            <a:off x="2071151" y="6453002"/>
            <a:ext cx="1561447" cy="365125"/>
          </a:xfrm>
        </p:spPr>
        <p:txBody>
          <a:bodyPr/>
          <a:lstStyle/>
          <a:p>
            <a:r>
              <a:rPr lang="en-US" dirty="0"/>
              <a:t>Sample Footer Text</a:t>
            </a:r>
          </a:p>
        </p:txBody>
      </p:sp>
      <p:sp>
        <p:nvSpPr>
          <p:cNvPr id="7" name="Slide Number Placeholder 6">
            <a:extLst>
              <a:ext uri="{FF2B5EF4-FFF2-40B4-BE49-F238E27FC236}">
                <a16:creationId xmlns:a16="http://schemas.microsoft.com/office/drawing/2014/main" id="{A1D21F3F-3845-6D40-C9D6-BE26C3852D58}"/>
              </a:ext>
            </a:extLst>
          </p:cNvPr>
          <p:cNvSpPr>
            <a:spLocks noGrp="1"/>
          </p:cNvSpPr>
          <p:nvPr>
            <p:ph type="sldNum" sz="quarter" idx="21"/>
          </p:nvPr>
        </p:nvSpPr>
        <p:spPr>
          <a:xfrm>
            <a:off x="3661626" y="6453002"/>
            <a:ext cx="379443"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39614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6611509"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09768" y="548640"/>
            <a:ext cx="6217920" cy="1425587"/>
          </a:xfrm>
        </p:spPr>
        <p:txBody>
          <a:bodyPr anchor="b">
            <a:norm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973829" y="2103120"/>
            <a:ext cx="4572000" cy="42976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4C7EAF46-1E68-65AC-7FFE-0B11DA3B892A}"/>
              </a:ext>
            </a:extLst>
          </p:cNvPr>
          <p:cNvSpPr>
            <a:spLocks noGrp="1"/>
          </p:cNvSpPr>
          <p:nvPr>
            <p:ph type="dt" sz="half" idx="15"/>
          </p:nvPr>
        </p:nvSpPr>
        <p:spPr>
          <a:xfrm>
            <a:off x="6973829" y="6453002"/>
            <a:ext cx="914400" cy="365125"/>
          </a:xfrm>
        </p:spPr>
        <p:txBody>
          <a:bodyPr/>
          <a:lstStyle/>
          <a:p>
            <a:fld id="{D291CE83-67BA-4B15-B48A-7DC5C0636664}" type="datetime1">
              <a:rPr lang="en-US" smtClean="0"/>
              <a:t>11/6/25</a:t>
            </a:fld>
            <a:endParaRPr lang="en-US" dirty="0"/>
          </a:p>
        </p:txBody>
      </p:sp>
      <p:sp>
        <p:nvSpPr>
          <p:cNvPr id="4" name="Footer Placeholder 3">
            <a:extLst>
              <a:ext uri="{FF2B5EF4-FFF2-40B4-BE49-F238E27FC236}">
                <a16:creationId xmlns:a16="http://schemas.microsoft.com/office/drawing/2014/main" id="{96592920-42E4-564A-FF10-87A61B290C03}"/>
              </a:ext>
            </a:extLst>
          </p:cNvPr>
          <p:cNvSpPr>
            <a:spLocks noGrp="1"/>
          </p:cNvSpPr>
          <p:nvPr>
            <p:ph type="ftr" sz="quarter" idx="16"/>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832E3C91-6E96-4B5B-04BF-42DADB929082}"/>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8211980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6053957" cy="1463040"/>
          </a:xfrm>
        </p:spPr>
        <p:txBody>
          <a:bodyPr anchor="b">
            <a:norm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2103120"/>
            <a:ext cx="4572000" cy="42976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89F9E2B8-D05E-4F3F-12A0-E5305B9DFCC0}"/>
              </a:ext>
            </a:extLst>
          </p:cNvPr>
          <p:cNvSpPr>
            <a:spLocks noGrp="1"/>
          </p:cNvSpPr>
          <p:nvPr>
            <p:ph type="dt" sz="half" idx="15"/>
          </p:nvPr>
        </p:nvSpPr>
        <p:spPr/>
        <p:txBody>
          <a:bodyPr/>
          <a:lstStyle/>
          <a:p>
            <a:fld id="{D291CE83-67BA-4B15-B48A-7DC5C0636664}" type="datetime1">
              <a:rPr lang="en-US" smtClean="0"/>
              <a:t>11/6/25</a:t>
            </a:fld>
            <a:endParaRPr lang="en-US" dirty="0"/>
          </a:p>
        </p:txBody>
      </p:sp>
      <p:sp>
        <p:nvSpPr>
          <p:cNvPr id="4" name="Footer Placeholder 3">
            <a:extLst>
              <a:ext uri="{FF2B5EF4-FFF2-40B4-BE49-F238E27FC236}">
                <a16:creationId xmlns:a16="http://schemas.microsoft.com/office/drawing/2014/main" id="{ABDA3C70-C3A2-760D-DB41-E2BD236A9937}"/>
              </a:ext>
            </a:extLst>
          </p:cNvPr>
          <p:cNvSpPr>
            <a:spLocks noGrp="1"/>
          </p:cNvSpPr>
          <p:nvPr>
            <p:ph type="ftr" sz="quarter" idx="16"/>
          </p:nvPr>
        </p:nvSpPr>
        <p:spPr>
          <a:xfrm>
            <a:off x="1983968" y="6453002"/>
            <a:ext cx="2805405" cy="365125"/>
          </a:xfrm>
        </p:spPr>
        <p:txBody>
          <a:bodyPr/>
          <a:lstStyle/>
          <a:p>
            <a:r>
              <a:rPr lang="en-US" dirty="0"/>
              <a:t>Sample Footer Text</a:t>
            </a:r>
          </a:p>
        </p:txBody>
      </p:sp>
      <p:sp>
        <p:nvSpPr>
          <p:cNvPr id="9" name="Slide Number Placeholder 8">
            <a:extLst>
              <a:ext uri="{FF2B5EF4-FFF2-40B4-BE49-F238E27FC236}">
                <a16:creationId xmlns:a16="http://schemas.microsoft.com/office/drawing/2014/main" id="{B5ECB50E-B5F6-7D99-DDA6-E940617BD399}"/>
              </a:ext>
            </a:extLst>
          </p:cNvPr>
          <p:cNvSpPr>
            <a:spLocks noGrp="1"/>
          </p:cNvSpPr>
          <p:nvPr>
            <p:ph type="sldNum" sz="quarter" idx="17"/>
          </p:nvPr>
        </p:nvSpPr>
        <p:spPr>
          <a:xfrm>
            <a:off x="4818401" y="6453002"/>
            <a:ext cx="379443"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447000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2831865"/>
            <a:ext cx="3291840" cy="3097879"/>
          </a:xfrm>
        </p:spPr>
        <p:txBody>
          <a:bodyPr anchor="t" anchorCtr="0">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400"/>
            </a:lvl1pPr>
            <a:lvl2pPr marL="514350" indent="-285750">
              <a:buFont typeface="Arial" panose="020B0604020202020204" pitchFamily="34" charset="0"/>
              <a:buChar char="•"/>
              <a:defRPr sz="14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7C12A2F-57DF-45DA-A7E9-678FD33267B9}" type="datetime1">
              <a:rPr lang="en-US" smtClean="0"/>
              <a:t>11/6/25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544941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3079730"/>
            <a:ext cx="12192000" cy="3778270"/>
          </a:xfrm>
          <a:blipFill>
            <a:blip r:embed="rId2">
              <a:alphaModFix amt="70000"/>
            </a:blip>
            <a:stretch>
              <a:fillRect/>
            </a:stretch>
          </a:blipFill>
        </p:spPr>
        <p:txBody>
          <a:bodyPr vert="horz" lIns="91440" tIns="0" rIns="0" bIns="0" rtlCol="0">
            <a:noAutofit/>
          </a:bodyPr>
          <a:lstStyle>
            <a:lvl1pPr marL="0" indent="0">
              <a:buNone/>
              <a:defRPr lang="en-US" sz="2400" b="0" i="0" dirty="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48640"/>
            <a:ext cx="3296110" cy="3464709"/>
          </a:xfrm>
        </p:spPr>
        <p:txBody>
          <a:bodyPr anchor="b" anchorCtr="0">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48640"/>
            <a:ext cx="7772400" cy="2240280"/>
          </a:xfrm>
        </p:spPr>
        <p:txBody>
          <a:bodyPr>
            <a:noAutofit/>
          </a:bodyPr>
          <a:lstStyle>
            <a:lvl1pPr marL="285750" indent="-285750">
              <a:buFont typeface="Arial" panose="020B0604020202020204" pitchFamily="34" charset="0"/>
              <a:buChar char="•"/>
              <a:defRPr sz="1400"/>
            </a:lvl1pPr>
            <a:lvl2pPr marL="514350" indent="-285750">
              <a:buFont typeface="Arial" panose="020B0604020202020204" pitchFamily="34" charset="0"/>
              <a:buChar char="•"/>
              <a:defRPr sz="14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276917F9-B16A-7D27-FCAF-B93E50E4D6C5}"/>
              </a:ext>
            </a:extLst>
          </p:cNvPr>
          <p:cNvSpPr>
            <a:spLocks noGrp="1"/>
          </p:cNvSpPr>
          <p:nvPr>
            <p:ph type="dt" sz="half" idx="15"/>
          </p:nvPr>
        </p:nvSpPr>
        <p:spPr>
          <a:xfrm>
            <a:off x="137160" y="82296"/>
            <a:ext cx="914400" cy="365125"/>
          </a:xfrm>
        </p:spPr>
        <p:txBody>
          <a:bodyPr/>
          <a:lstStyle/>
          <a:p>
            <a:fld id="{D291CE83-67BA-4B15-B48A-7DC5C0636664}" type="datetime1">
              <a:rPr lang="en-US" smtClean="0"/>
              <a:t>11/6/25</a:t>
            </a:fld>
            <a:endParaRPr lang="en-US" dirty="0"/>
          </a:p>
        </p:txBody>
      </p:sp>
      <p:sp>
        <p:nvSpPr>
          <p:cNvPr id="4" name="Footer Placeholder 3">
            <a:extLst>
              <a:ext uri="{FF2B5EF4-FFF2-40B4-BE49-F238E27FC236}">
                <a16:creationId xmlns:a16="http://schemas.microsoft.com/office/drawing/2014/main" id="{3F9941E9-FB5D-31CC-0E61-E72E8858EF13}"/>
              </a:ext>
            </a:extLst>
          </p:cNvPr>
          <p:cNvSpPr>
            <a:spLocks noGrp="1"/>
          </p:cNvSpPr>
          <p:nvPr>
            <p:ph type="ftr" sz="quarter" idx="16"/>
          </p:nvPr>
        </p:nvSpPr>
        <p:spPr>
          <a:xfrm>
            <a:off x="8847493" y="82296"/>
            <a:ext cx="2805405" cy="365125"/>
          </a:xfrm>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C9E528D2-D050-4FE8-C06B-79E43D61A320}"/>
              </a:ext>
            </a:extLst>
          </p:cNvPr>
          <p:cNvSpPr>
            <a:spLocks noGrp="1"/>
          </p:cNvSpPr>
          <p:nvPr>
            <p:ph type="sldNum" sz="quarter" idx="17"/>
          </p:nvPr>
        </p:nvSpPr>
        <p:spPr>
          <a:xfrm>
            <a:off x="11681926" y="82296"/>
            <a:ext cx="379443"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661022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dpi="0" rotWithShape="1">
            <a:blip r:embed="rId2">
              <a:alphaModFix amt="70000"/>
            </a:blip>
            <a:srcRect/>
            <a:stretch>
              <a:fillRect/>
            </a:stretch>
          </a:blipFill>
        </p:spPr>
        <p:txBody>
          <a:bodyPr/>
          <a:lstStyle>
            <a:lvl1pPr marL="0" indent="0">
              <a:buFont typeface="Arial" panose="020B0604020202020204" pitchFamily="34" charset="0"/>
              <a:buNone/>
              <a:defRPr/>
            </a:lvl1pPr>
          </a:lstStyle>
          <a:p>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872062" y="548640"/>
            <a:ext cx="7738491" cy="1143000"/>
          </a:xfrm>
        </p:spPr>
        <p:txBody>
          <a:bodyPr anchor="b">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38937" y="1828800"/>
            <a:ext cx="6071616"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27AC6081-2309-5F36-0983-5C010DC1163F}"/>
              </a:ext>
            </a:extLst>
          </p:cNvPr>
          <p:cNvSpPr>
            <a:spLocks noGrp="1"/>
          </p:cNvSpPr>
          <p:nvPr>
            <p:ph type="dt" sz="half" idx="15"/>
          </p:nvPr>
        </p:nvSpPr>
        <p:spPr>
          <a:xfrm>
            <a:off x="5538937" y="6453002"/>
            <a:ext cx="914400" cy="365125"/>
          </a:xfrm>
        </p:spPr>
        <p:txBody>
          <a:bodyPr/>
          <a:lstStyle/>
          <a:p>
            <a:fld id="{D291CE83-67BA-4B15-B48A-7DC5C0636664}" type="datetime1">
              <a:rPr lang="en-US" smtClean="0"/>
              <a:t>11/6/25</a:t>
            </a:fld>
            <a:endParaRPr lang="en-US" dirty="0"/>
          </a:p>
        </p:txBody>
      </p:sp>
      <p:sp>
        <p:nvSpPr>
          <p:cNvPr id="5" name="Footer Placeholder 4">
            <a:extLst>
              <a:ext uri="{FF2B5EF4-FFF2-40B4-BE49-F238E27FC236}">
                <a16:creationId xmlns:a16="http://schemas.microsoft.com/office/drawing/2014/main" id="{CB2B736B-B406-9A7E-22AA-76A4D50B1C46}"/>
              </a:ext>
            </a:extLst>
          </p:cNvPr>
          <p:cNvSpPr>
            <a:spLocks noGrp="1"/>
          </p:cNvSpPr>
          <p:nvPr>
            <p:ph type="ftr" sz="quarter" idx="16"/>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87879AEA-65CD-C53A-46A6-3E0B7750CBD4}"/>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827960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dpi="0" rotWithShape="1">
            <a:blip r:embed="rId2">
              <a:alphaModFix amt="70000"/>
            </a:blip>
            <a:srcRect/>
            <a:stretch>
              <a:fillRect/>
            </a:stretch>
          </a:blipFill>
        </p:spPr>
        <p:txBody>
          <a:bodyPr vert="horz" lIns="91440" tIns="45720" rIns="91440" bIns="45720" rtlCol="0">
            <a:normAutofit/>
          </a:bodyPr>
          <a:lstStyle>
            <a:lvl1pPr marL="0" indent="0">
              <a:buFont typeface="Arial" panose="020B0604020202020204" pitchFamily="34" charset="0"/>
              <a:buNone/>
              <a:defRPr lang="en-US" dirty="0"/>
            </a:lvl1pPr>
          </a:lstStyle>
          <a:p>
            <a:pPr lvl="0"/>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548640"/>
            <a:ext cx="7717317" cy="1143000"/>
          </a:xfrm>
        </p:spPr>
        <p:txBody>
          <a:bodyPr anchor="b">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21792" y="1828800"/>
            <a:ext cx="6071616"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ED58995C-B2A0-2BD9-5A1B-B88CE0265AAE}"/>
              </a:ext>
            </a:extLst>
          </p:cNvPr>
          <p:cNvSpPr>
            <a:spLocks noGrp="1"/>
          </p:cNvSpPr>
          <p:nvPr>
            <p:ph type="dt" sz="half" idx="15"/>
          </p:nvPr>
        </p:nvSpPr>
        <p:spPr/>
        <p:txBody>
          <a:bodyPr/>
          <a:lstStyle/>
          <a:p>
            <a:fld id="{D291CE83-67BA-4B15-B48A-7DC5C0636664}" type="datetime1">
              <a:rPr lang="en-US" smtClean="0"/>
              <a:t>11/6/25</a:t>
            </a:fld>
            <a:endParaRPr lang="en-US" dirty="0"/>
          </a:p>
        </p:txBody>
      </p:sp>
      <p:sp>
        <p:nvSpPr>
          <p:cNvPr id="4" name="Footer Placeholder 3">
            <a:extLst>
              <a:ext uri="{FF2B5EF4-FFF2-40B4-BE49-F238E27FC236}">
                <a16:creationId xmlns:a16="http://schemas.microsoft.com/office/drawing/2014/main" id="{70B089E1-B2B6-08A8-5859-8FDDB86379BD}"/>
              </a:ext>
            </a:extLst>
          </p:cNvPr>
          <p:cNvSpPr>
            <a:spLocks noGrp="1"/>
          </p:cNvSpPr>
          <p:nvPr>
            <p:ph type="ftr" sz="quarter" idx="16"/>
          </p:nvPr>
        </p:nvSpPr>
        <p:spPr>
          <a:xfrm>
            <a:off x="3645573" y="6453002"/>
            <a:ext cx="2805405" cy="365125"/>
          </a:xfrm>
        </p:spPr>
        <p:txBody>
          <a:bodyPr/>
          <a:lstStyle/>
          <a:p>
            <a:r>
              <a:rPr lang="en-US" dirty="0"/>
              <a:t>Sample Footer Text</a:t>
            </a:r>
          </a:p>
        </p:txBody>
      </p:sp>
      <p:sp>
        <p:nvSpPr>
          <p:cNvPr id="5" name="Slide Number Placeholder 4">
            <a:extLst>
              <a:ext uri="{FF2B5EF4-FFF2-40B4-BE49-F238E27FC236}">
                <a16:creationId xmlns:a16="http://schemas.microsoft.com/office/drawing/2014/main" id="{17E5AF9F-BF31-C7BB-740C-349D3B0D62A5}"/>
              </a:ext>
            </a:extLst>
          </p:cNvPr>
          <p:cNvSpPr>
            <a:spLocks noGrp="1"/>
          </p:cNvSpPr>
          <p:nvPr>
            <p:ph type="sldNum" sz="quarter" idx="17"/>
          </p:nvPr>
        </p:nvSpPr>
        <p:spPr>
          <a:xfrm>
            <a:off x="6480006" y="6453002"/>
            <a:ext cx="379443"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121475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603504"/>
            <a:ext cx="10964029" cy="1005840"/>
          </a:xfrm>
        </p:spPr>
        <p:txBody>
          <a:bodyPr anchor="t" anchorCtr="0"/>
          <a:lstStyle>
            <a:lvl1pPr>
              <a:defRPr>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21792" y="1828800"/>
            <a:ext cx="5577840" cy="44805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48059" y="1828798"/>
            <a:ext cx="4937761" cy="4480561"/>
          </a:xfrm>
          <a:blipFill>
            <a:blip r:embed="rId2">
              <a:alphaModFix amt="70000"/>
            </a:blip>
            <a:stretch>
              <a:fillRect l="-650" t="-6123" b="1"/>
            </a:stretch>
          </a:blipFill>
        </p:spPr>
        <p:txBody>
          <a:bodyPr/>
          <a:lstStyle>
            <a:lvl1pPr marL="0" indent="0">
              <a:buFont typeface="Arial" panose="020B0604020202020204" pitchFamily="34" charset="0"/>
              <a:buNone/>
              <a:defRPr/>
            </a:lvl1pPr>
          </a:lstStyle>
          <a:p>
            <a:r>
              <a:rPr lang="en-US" dirty="0"/>
              <a:t> </a:t>
            </a:r>
          </a:p>
        </p:txBody>
      </p:sp>
      <p:sp>
        <p:nvSpPr>
          <p:cNvPr id="3" name="Date Placeholder 2">
            <a:extLst>
              <a:ext uri="{FF2B5EF4-FFF2-40B4-BE49-F238E27FC236}">
                <a16:creationId xmlns:a16="http://schemas.microsoft.com/office/drawing/2014/main" id="{FE4D90A4-3BB5-5BF3-1AE7-84F335478E7A}"/>
              </a:ext>
            </a:extLst>
          </p:cNvPr>
          <p:cNvSpPr>
            <a:spLocks noGrp="1"/>
          </p:cNvSpPr>
          <p:nvPr>
            <p:ph type="dt" sz="half" idx="15"/>
          </p:nvPr>
        </p:nvSpPr>
        <p:spPr/>
        <p:txBody>
          <a:bodyPr/>
          <a:lstStyle/>
          <a:p>
            <a:fld id="{D291CE83-67BA-4B15-B48A-7DC5C0636664}" type="datetime1">
              <a:rPr lang="en-US" smtClean="0"/>
              <a:t>11/6/25</a:t>
            </a:fld>
            <a:endParaRPr lang="en-US" dirty="0"/>
          </a:p>
        </p:txBody>
      </p:sp>
      <p:sp>
        <p:nvSpPr>
          <p:cNvPr id="4" name="Footer Placeholder 3">
            <a:extLst>
              <a:ext uri="{FF2B5EF4-FFF2-40B4-BE49-F238E27FC236}">
                <a16:creationId xmlns:a16="http://schemas.microsoft.com/office/drawing/2014/main" id="{71E8C3D3-AC9B-D17D-77D4-AC4732E81C02}"/>
              </a:ext>
            </a:extLst>
          </p:cNvPr>
          <p:cNvSpPr>
            <a:spLocks noGrp="1"/>
          </p:cNvSpPr>
          <p:nvPr>
            <p:ph type="ftr" sz="quarter" idx="16"/>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6E4867DB-1F5E-6695-55B8-5974C08DD3A9}"/>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72130571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603503"/>
            <a:ext cx="10963656" cy="1005840"/>
          </a:xfrm>
        </p:spPr>
        <p:txBody>
          <a:bodyPr anchor="t" anchorCtr="0"/>
          <a:lstStyle>
            <a:lvl1pPr>
              <a:defRPr>
                <a:solidFill>
                  <a:schemeClr val="bg1"/>
                </a:solidFill>
                <a:highlight>
                  <a:srgbClr val="000000"/>
                </a:highlight>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21792" y="1828800"/>
            <a:ext cx="6446520" cy="4425696"/>
          </a:xfrm>
          <a:blipFill>
            <a:blip r:embed="rId2">
              <a:alphaModFix amt="70000"/>
            </a:blip>
            <a:stretch>
              <a:fillRect/>
            </a:stretch>
          </a:blipFill>
        </p:spPr>
        <p:txBody>
          <a:bodyPr/>
          <a:lstStyle>
            <a:lvl1pPr marL="0" indent="0">
              <a:buFont typeface="Arial" panose="020B0604020202020204" pitchFamily="34" charse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562088" y="1828800"/>
            <a:ext cx="4023360" cy="4428871"/>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766791B-F730-470C-BD5E-FFF8D449589F}" type="datetime1">
              <a:rPr lang="en-US" smtClean="0"/>
              <a:t>11/6/25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099055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1005840"/>
          </a:xfrm>
        </p:spPr>
        <p:txBody>
          <a:bodyPr anchor="t" anchorCtr="0"/>
          <a:lstStyle>
            <a:lvl1pPr>
              <a:defRPr>
                <a:solidFill>
                  <a:schemeClr val="bg1"/>
                </a:solidFill>
                <a:highlight>
                  <a:srgbClr val="000000"/>
                </a:highlight>
              </a:defRPr>
            </a:lvl1pPr>
          </a:lstStyle>
          <a:p>
            <a:r>
              <a:rPr lang="en-US" dirty="0"/>
              <a:t>Click to edit Master title style</a:t>
            </a:r>
          </a:p>
        </p:txBody>
      </p:sp>
      <p:sp>
        <p:nvSpPr>
          <p:cNvPr id="3" name="Picture Placeholder 10">
            <a:extLst>
              <a:ext uri="{FF2B5EF4-FFF2-40B4-BE49-F238E27FC236}">
                <a16:creationId xmlns:a16="http://schemas.microsoft.com/office/drawing/2014/main" id="{73B5F72B-0708-4E77-756F-A5A83827C610}"/>
              </a:ext>
            </a:extLst>
          </p:cNvPr>
          <p:cNvSpPr>
            <a:spLocks noGrp="1"/>
          </p:cNvSpPr>
          <p:nvPr>
            <p:ph type="pic" sz="quarter" idx="13" hasCustomPrompt="1"/>
          </p:nvPr>
        </p:nvSpPr>
        <p:spPr>
          <a:xfrm>
            <a:off x="621792" y="1828798"/>
            <a:ext cx="4937761" cy="4480561"/>
          </a:xfrm>
          <a:blipFill>
            <a:blip r:embed="rId2">
              <a:alphaModFix amt="70000"/>
            </a:blip>
            <a:stretch>
              <a:fillRect l="-185" t="-6123" b="1"/>
            </a:stretch>
          </a:blipFill>
        </p:spPr>
        <p:txBody>
          <a:bodyPr/>
          <a:lstStyle>
            <a:lvl1pPr marL="0" indent="0">
              <a:buFont typeface="Arial" panose="020B0604020202020204" pitchFamily="34" charse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052373" y="1828800"/>
            <a:ext cx="5577840" cy="44805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766791B-F730-470C-BD5E-FFF8D449589F}" type="datetime1">
              <a:rPr lang="en-US" smtClean="0"/>
              <a:t>11/6/25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355329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70000"/>
            </a:blip>
            <a:srcRect/>
            <a:stretch>
              <a:fillRect/>
            </a:stretch>
          </a:blipFill>
        </p:spPr>
        <p:txBody>
          <a:bodyPr vert="horz" lIns="91440" tIns="45720" rIns="91440" bIns="45720" rtlCol="0">
            <a:normAutofit/>
          </a:bodyPr>
          <a:lstStyle>
            <a:lvl1pPr marL="0" indent="0">
              <a:buFont typeface="Arial" panose="020B0604020202020204" pitchFamily="34" charset="0"/>
              <a:buNone/>
              <a:defRPr lang="en-US"/>
            </a:lvl1pPr>
          </a:lstStyle>
          <a:p>
            <a:pPr lvl="0"/>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101537" y="320039"/>
            <a:ext cx="8502199" cy="1258389"/>
          </a:xfrm>
        </p:spPr>
        <p:txBody>
          <a:bodyPr anchor="b">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45736" y="1725386"/>
            <a:ext cx="6858000" cy="46388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2"/>
            <a:ext cx="3494314" cy="365125"/>
          </a:xfrm>
        </p:spPr>
        <p:txBody>
          <a:bodyPr/>
          <a:lstStyle/>
          <a:p>
            <a:fld id="{1A5F77D0-C28E-4573-88F0-0A30FF98888E}" type="datetime1">
              <a:rPr lang="en-US" smtClean="0"/>
              <a:t>11/6/25</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6635902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70000"/>
            </a:blip>
            <a:srcRect/>
            <a:stretch>
              <a:fillRect/>
            </a:stretch>
          </a:blipFill>
        </p:spPr>
        <p:txBody>
          <a:bodyPr vert="horz" lIns="91440" tIns="45720" rIns="91440" bIns="45720" rtlCol="0">
            <a:normAutofit/>
          </a:bodyPr>
          <a:lstStyle>
            <a:lvl1pPr marL="0" indent="0">
              <a:buFont typeface="Arial" panose="020B0604020202020204" pitchFamily="34" charset="0"/>
              <a:buNone/>
              <a:defRPr lang="en-US"/>
            </a:lvl1pPr>
          </a:lstStyle>
          <a:p>
            <a:pPr lvl="0"/>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320040"/>
            <a:ext cx="8400908" cy="1261872"/>
          </a:xfrm>
        </p:spPr>
        <p:txBody>
          <a:bodyPr anchor="b">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728870"/>
            <a:ext cx="6858000" cy="463535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B445D377-13FB-4841-FF6E-B9BD15CCC94D}"/>
              </a:ext>
            </a:extLst>
          </p:cNvPr>
          <p:cNvSpPr>
            <a:spLocks noGrp="1"/>
          </p:cNvSpPr>
          <p:nvPr>
            <p:ph type="dt" sz="half" idx="15"/>
          </p:nvPr>
        </p:nvSpPr>
        <p:spPr/>
        <p:txBody>
          <a:bodyPr/>
          <a:lstStyle/>
          <a:p>
            <a:fld id="{D291CE83-67BA-4B15-B48A-7DC5C0636664}" type="datetime1">
              <a:rPr lang="en-US" smtClean="0"/>
              <a:t>11/6/25</a:t>
            </a:fld>
            <a:endParaRPr lang="en-US" dirty="0"/>
          </a:p>
        </p:txBody>
      </p:sp>
      <p:sp>
        <p:nvSpPr>
          <p:cNvPr id="5" name="Footer Placeholder 4">
            <a:extLst>
              <a:ext uri="{FF2B5EF4-FFF2-40B4-BE49-F238E27FC236}">
                <a16:creationId xmlns:a16="http://schemas.microsoft.com/office/drawing/2014/main" id="{C0E58E07-B079-D675-1C8D-4728A21EA972}"/>
              </a:ext>
            </a:extLst>
          </p:cNvPr>
          <p:cNvSpPr>
            <a:spLocks noGrp="1"/>
          </p:cNvSpPr>
          <p:nvPr>
            <p:ph type="ftr" sz="quarter" idx="16"/>
          </p:nvPr>
        </p:nvSpPr>
        <p:spPr>
          <a:xfrm>
            <a:off x="4275493" y="6453002"/>
            <a:ext cx="2805405" cy="365125"/>
          </a:xfrm>
        </p:spPr>
        <p:txBody>
          <a:bodyPr/>
          <a:lstStyle/>
          <a:p>
            <a:r>
              <a:rPr lang="en-US" dirty="0"/>
              <a:t>Sample Footer Text</a:t>
            </a:r>
          </a:p>
        </p:txBody>
      </p:sp>
      <p:sp>
        <p:nvSpPr>
          <p:cNvPr id="6" name="Slide Number Placeholder 5">
            <a:extLst>
              <a:ext uri="{FF2B5EF4-FFF2-40B4-BE49-F238E27FC236}">
                <a16:creationId xmlns:a16="http://schemas.microsoft.com/office/drawing/2014/main" id="{EB0DC5B2-0CA1-6496-FDE3-6FA015A4EE36}"/>
              </a:ext>
            </a:extLst>
          </p:cNvPr>
          <p:cNvSpPr>
            <a:spLocks noGrp="1"/>
          </p:cNvSpPr>
          <p:nvPr>
            <p:ph type="sldNum" sz="quarter" idx="17"/>
          </p:nvPr>
        </p:nvSpPr>
        <p:spPr>
          <a:xfrm>
            <a:off x="7109926" y="6453002"/>
            <a:ext cx="379443" cy="365125"/>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956060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46804" y="2427156"/>
            <a:ext cx="4186010" cy="3905381"/>
          </a:xfrm>
          <a:blipFill>
            <a:blip r:embed="rId2">
              <a:alphaModFix amt="70000"/>
            </a:blip>
            <a:stretch>
              <a:fillRect l="-718" r="1"/>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1" y="548638"/>
            <a:ext cx="5111021" cy="2492735"/>
          </a:xfrm>
        </p:spPr>
        <p:txBody>
          <a:bodyPr anchor="t" anchorCtr="0">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E73FE0C-303A-49D2-B22C-9FE8AE7D9EF1}" type="datetime1">
              <a:rPr lang="en-US" smtClean="0"/>
              <a:t>11/6/25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203969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46803" y="2295144"/>
            <a:ext cx="3085185" cy="4041648"/>
          </a:xfrm>
          <a:blipFill>
            <a:blip r:embed="rId2">
              <a:alphaModFix amt="70000"/>
            </a:blip>
            <a:stretch>
              <a:fillRect l="-974" r="1"/>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549274"/>
            <a:ext cx="4023360" cy="2743200"/>
          </a:xfrm>
        </p:spPr>
        <p:txBody>
          <a:bodyPr anchor="t" anchorCtr="0">
            <a:noAutofit/>
          </a:bodyPr>
          <a:lstStyle>
            <a:lvl1pPr>
              <a:defRPr sz="4000">
                <a:solidFill>
                  <a:schemeClr val="bg1"/>
                </a:solidFill>
                <a:highlight>
                  <a:srgbClr val="000000"/>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1">
              <a:rPr lang="en-US" smtClean="0"/>
              <a:t>11/6/25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8929476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BFB767-CAF2-628B-7675-91B983B225CB}"/>
              </a:ext>
            </a:extLst>
          </p:cNvPr>
          <p:cNvSpPr>
            <a:spLocks noGrp="1"/>
          </p:cNvSpPr>
          <p:nvPr>
            <p:ph type="pic" sz="quarter" idx="13" hasCustomPrompt="1"/>
          </p:nvPr>
        </p:nvSpPr>
        <p:spPr>
          <a:xfrm>
            <a:off x="0" y="0"/>
            <a:ext cx="10172699" cy="5067300"/>
          </a:xfrm>
          <a:blipFill dpi="0" rotWithShape="1">
            <a:blip r:embed="rId2">
              <a:alphaModFix amt="70000"/>
            </a:blip>
            <a:srcRect/>
            <a:stretch>
              <a:fillRect/>
            </a:stretch>
          </a:blipFill>
        </p:spPr>
        <p:txBody>
          <a:bodyPr vert="horz" lIns="91440" tIns="45720" rIns="91440" bIns="45720" rtlCol="0">
            <a:normAutofit/>
          </a:bodyPr>
          <a:lstStyle>
            <a:lvl1pPr marL="0" indent="0">
              <a:buFont typeface="Arial" panose="020B0604020202020204" pitchFamily="34" charset="0"/>
              <a:buNone/>
              <a:defRPr lang="en-US"/>
            </a:lvl1pPr>
          </a:lstStyle>
          <a:p>
            <a:pPr lvl="0"/>
            <a:r>
              <a:rPr lang="en-US" dirty="0"/>
              <a:t> </a:t>
            </a:r>
          </a:p>
        </p:txBody>
      </p:sp>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a:xfrm>
            <a:off x="6096000" y="914399"/>
            <a:ext cx="5448300" cy="3117553"/>
          </a:xfrm>
        </p:spPr>
        <p:txBody>
          <a:bodyPr anchor="t">
            <a:normAutofit/>
          </a:bodyPr>
          <a:lstStyle>
            <a:lvl1pPr algn="r">
              <a:defRPr sz="4000">
                <a:solidFill>
                  <a:schemeClr val="bg1"/>
                </a:solidFill>
                <a:highlight>
                  <a:srgbClr val="000000"/>
                </a:highligh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8C81FA8-039D-4BAF-8AAB-7B6616AFEEC6}"/>
              </a:ext>
            </a:extLst>
          </p:cNvPr>
          <p:cNvSpPr>
            <a:spLocks noGrp="1"/>
          </p:cNvSpPr>
          <p:nvPr>
            <p:ph idx="1"/>
          </p:nvPr>
        </p:nvSpPr>
        <p:spPr>
          <a:xfrm>
            <a:off x="1981201" y="5560042"/>
            <a:ext cx="8271878" cy="542344"/>
          </a:xfrm>
        </p:spPr>
        <p:txBody>
          <a:bodyPr/>
          <a:lstStyle>
            <a:lvl1pPr marL="0" indent="0" algn="r">
              <a:buNone/>
              <a:defRPr lang="en-US" sz="2000" kern="1200" dirty="0">
                <a:solidFill>
                  <a:schemeClr val="tx1"/>
                </a:solidFill>
                <a:effectLst/>
                <a:latin typeface="+mn-lt"/>
                <a:ea typeface="+mn-ea"/>
                <a:cs typeface="+mn-cs"/>
              </a:defRPr>
            </a:lvl1pPr>
            <a:lvl2pPr algn="r">
              <a:defRPr/>
            </a:lvl2pPr>
            <a:lvl3pPr algn="r">
              <a:defRPr/>
            </a:lvl3pPr>
            <a:lvl4pPr algn="r">
              <a:defRPr/>
            </a:lvl4pPr>
            <a:lvl5pPr algn="r">
              <a:defRPr/>
            </a:lvl5pPr>
          </a:lstStyle>
          <a:p>
            <a:pPr lvl="0"/>
            <a:r>
              <a:rPr lang="en-US" dirty="0"/>
              <a:t>Click to edit Master text styles</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09E58DE0-2D5A-4C5D-BB9F-60B17AEDD2D8}" type="datetimeFigureOut">
              <a:rPr lang="en-US" smtClean="0"/>
              <a:t>11/6/25</a:t>
            </a:fld>
            <a:endParaRPr lang="en-US" dirty="0"/>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B37E107C-2248-4498-B52C-AA96C672919A}" type="slidenum">
              <a:rPr lang="en-US" smtClean="0"/>
              <a:t>‹#›</a:t>
            </a:fld>
            <a:endParaRPr lang="en-US" dirty="0"/>
          </a:p>
        </p:txBody>
      </p:sp>
    </p:spTree>
    <p:extLst>
      <p:ext uri="{BB962C8B-B14F-4D97-AF65-F5344CB8AC3E}">
        <p14:creationId xmlns:p14="http://schemas.microsoft.com/office/powerpoint/2010/main" val="195065729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20">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BFB767-CAF2-628B-7675-91B983B225CB}"/>
              </a:ext>
            </a:extLst>
          </p:cNvPr>
          <p:cNvSpPr>
            <a:spLocks noGrp="1"/>
          </p:cNvSpPr>
          <p:nvPr>
            <p:ph type="pic" sz="quarter" idx="13" hasCustomPrompt="1"/>
          </p:nvPr>
        </p:nvSpPr>
        <p:spPr>
          <a:xfrm>
            <a:off x="0" y="0"/>
            <a:ext cx="4076700" cy="4193427"/>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a:xfrm>
            <a:off x="660591" y="3786474"/>
            <a:ext cx="4169890" cy="1614008"/>
          </a:xfrm>
        </p:spPr>
        <p:txBody>
          <a:bodyPr anchor="t">
            <a:noAutofit/>
          </a:bodyPr>
          <a:lstStyle>
            <a:lvl1pPr algn="r">
              <a:defRPr sz="4000">
                <a:solidFill>
                  <a:schemeClr val="bg1"/>
                </a:solidFill>
                <a:highlight>
                  <a:srgbClr val="000000"/>
                </a:highlight>
              </a:defRPr>
            </a:lvl1pPr>
          </a:lstStyle>
          <a:p>
            <a:r>
              <a:rPr lang="en-US"/>
              <a:t>Click to edit Master title style</a:t>
            </a:r>
            <a:endParaRPr lang="en-US" dirty="0"/>
          </a:p>
        </p:txBody>
      </p:sp>
      <p:sp>
        <p:nvSpPr>
          <p:cNvPr id="8" name="Content Placeholder 2">
            <a:extLst>
              <a:ext uri="{FF2B5EF4-FFF2-40B4-BE49-F238E27FC236}">
                <a16:creationId xmlns:a16="http://schemas.microsoft.com/office/drawing/2014/main" id="{A40C7A95-E12A-CD85-629E-0A9E34DCE380}"/>
              </a:ext>
            </a:extLst>
          </p:cNvPr>
          <p:cNvSpPr>
            <a:spLocks noGrp="1"/>
          </p:cNvSpPr>
          <p:nvPr>
            <p:ph idx="1"/>
          </p:nvPr>
        </p:nvSpPr>
        <p:spPr>
          <a:xfrm>
            <a:off x="5499291" y="914400"/>
            <a:ext cx="5773936" cy="5029200"/>
          </a:xfrm>
        </p:spPr>
        <p:txBody>
          <a:bodyPr>
            <a:norm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09E58DE0-2D5A-4C5D-BB9F-60B17AEDD2D8}" type="datetimeFigureOut">
              <a:rPr lang="en-US" smtClean="0"/>
              <a:t>11/6/25</a:t>
            </a:fld>
            <a:endParaRPr lang="en-US" dirty="0"/>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B37E107C-2248-4498-B52C-AA96C672919A}" type="slidenum">
              <a:rPr lang="en-US" smtClean="0"/>
              <a:t>‹#›</a:t>
            </a:fld>
            <a:endParaRPr lang="en-US" dirty="0"/>
          </a:p>
        </p:txBody>
      </p:sp>
    </p:spTree>
    <p:extLst>
      <p:ext uri="{BB962C8B-B14F-4D97-AF65-F5344CB8AC3E}">
        <p14:creationId xmlns:p14="http://schemas.microsoft.com/office/powerpoint/2010/main" val="35433668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21">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BFB767-CAF2-628B-7675-91B983B225CB}"/>
              </a:ext>
            </a:extLst>
          </p:cNvPr>
          <p:cNvSpPr>
            <a:spLocks noGrp="1"/>
          </p:cNvSpPr>
          <p:nvPr>
            <p:ph type="pic" sz="quarter" idx="13" hasCustomPrompt="1"/>
          </p:nvPr>
        </p:nvSpPr>
        <p:spPr>
          <a:xfrm>
            <a:off x="-1" y="0"/>
            <a:ext cx="8115299" cy="6858000"/>
          </a:xfrm>
          <a:blipFill>
            <a:blip r:embed="rId2">
              <a:alphaModFix amt="70000"/>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sp>
        <p:nvSpPr>
          <p:cNvPr id="7" name="Title 6">
            <a:extLst>
              <a:ext uri="{FF2B5EF4-FFF2-40B4-BE49-F238E27FC236}">
                <a16:creationId xmlns:a16="http://schemas.microsoft.com/office/drawing/2014/main" id="{C34B03A4-39B7-F5C1-D964-CA069C0F716B}"/>
              </a:ext>
            </a:extLst>
          </p:cNvPr>
          <p:cNvSpPr>
            <a:spLocks noGrp="1"/>
          </p:cNvSpPr>
          <p:nvPr>
            <p:ph type="title"/>
          </p:nvPr>
        </p:nvSpPr>
        <p:spPr>
          <a:xfrm>
            <a:off x="647701" y="647698"/>
            <a:ext cx="4225166" cy="2420757"/>
          </a:xfrm>
        </p:spPr>
        <p:txBody>
          <a:bodyPr/>
          <a:lstStyle>
            <a:lvl1pPr>
              <a:defRPr>
                <a:solidFill>
                  <a:schemeClr val="bg1"/>
                </a:solidFill>
                <a:highlight>
                  <a:srgbClr val="000000"/>
                </a:highlight>
              </a:defRPr>
            </a:lvl1pPr>
          </a:lstStyle>
          <a:p>
            <a:r>
              <a:rPr lang="en-US" dirty="0"/>
              <a:t>Click to edit Master title style</a:t>
            </a:r>
          </a:p>
        </p:txBody>
      </p:sp>
      <p:sp>
        <p:nvSpPr>
          <p:cNvPr id="8" name="Content Placeholder 2">
            <a:extLst>
              <a:ext uri="{FF2B5EF4-FFF2-40B4-BE49-F238E27FC236}">
                <a16:creationId xmlns:a16="http://schemas.microsoft.com/office/drawing/2014/main" id="{A40C7A95-E12A-CD85-629E-0A9E34DCE380}"/>
              </a:ext>
            </a:extLst>
          </p:cNvPr>
          <p:cNvSpPr>
            <a:spLocks noGrp="1"/>
          </p:cNvSpPr>
          <p:nvPr>
            <p:ph idx="1"/>
          </p:nvPr>
        </p:nvSpPr>
        <p:spPr>
          <a:xfrm>
            <a:off x="8854931" y="647699"/>
            <a:ext cx="2689367" cy="5562599"/>
          </a:xfrm>
        </p:spPr>
        <p:txBody>
          <a:bodyPr>
            <a:normAutofit/>
          </a:bodyPr>
          <a:lstStyle>
            <a:lvl1pPr marL="342900" indent="-342900">
              <a:buFont typeface="Arial" panose="020B0604020202020204" pitchFamily="34" charset="0"/>
              <a:buChar char="•"/>
              <a:defRPr/>
            </a:lvl1pPr>
            <a:lvl2pPr marL="514350" indent="-285750">
              <a:buFont typeface="Arial" panose="020B0604020202020204" pitchFamily="34" charset="0"/>
              <a:buChar char="•"/>
              <a:defRPr/>
            </a:lvl2pPr>
            <a:lvl3pPr marL="742950" indent="-285750">
              <a:buFont typeface="Arial" panose="020B0604020202020204" pitchFamily="34" charset="0"/>
              <a:buChar char="•"/>
              <a:defRPr/>
            </a:lvl3pPr>
            <a:lvl4pPr marL="971550" indent="-285750">
              <a:buFont typeface="Arial" panose="020B0604020202020204" pitchFamily="34" charset="0"/>
              <a:buChar char="•"/>
              <a:defRPr/>
            </a:lvl4pPr>
            <a:lvl5pPr marL="1085850" indent="-1714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09E58DE0-2D5A-4C5D-BB9F-60B17AEDD2D8}" type="datetimeFigureOut">
              <a:rPr lang="en-US" smtClean="0"/>
              <a:t>11/6/25</a:t>
            </a:fld>
            <a:endParaRPr lang="en-US" dirty="0"/>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B37E107C-2248-4498-B52C-AA96C672919A}" type="slidenum">
              <a:rPr lang="en-US" smtClean="0"/>
              <a:t>‹#›</a:t>
            </a:fld>
            <a:endParaRPr lang="en-US" dirty="0"/>
          </a:p>
        </p:txBody>
      </p:sp>
    </p:spTree>
    <p:extLst>
      <p:ext uri="{BB962C8B-B14F-4D97-AF65-F5344CB8AC3E}">
        <p14:creationId xmlns:p14="http://schemas.microsoft.com/office/powerpoint/2010/main" val="19107829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22">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BFB767-CAF2-628B-7675-91B983B225CB}"/>
              </a:ext>
            </a:extLst>
          </p:cNvPr>
          <p:cNvSpPr>
            <a:spLocks noGrp="1"/>
          </p:cNvSpPr>
          <p:nvPr>
            <p:ph type="pic" sz="quarter" idx="13" hasCustomPrompt="1"/>
          </p:nvPr>
        </p:nvSpPr>
        <p:spPr>
          <a:xfrm>
            <a:off x="1981200" y="0"/>
            <a:ext cx="10210798" cy="5067300"/>
          </a:xfrm>
          <a:blipFill dpi="0" rotWithShape="1">
            <a:blip r:embed="rId2">
              <a:alphaModFix amt="70000"/>
            </a:blip>
            <a:srcRect/>
            <a:stretch>
              <a:fillRect/>
            </a:stretch>
          </a:blipFill>
        </p:spPr>
        <p:txBody>
          <a:bodyPr/>
          <a:lstStyle>
            <a:lvl1pPr marL="0" indent="0">
              <a:buFont typeface="Arial" panose="020B0604020202020204" pitchFamily="34" charset="0"/>
              <a:buNone/>
              <a:defRPr/>
            </a:lvl1pPr>
          </a:lstStyle>
          <a:p>
            <a:r>
              <a:rPr lang="en-US" dirty="0"/>
              <a:t> </a:t>
            </a:r>
          </a:p>
        </p:txBody>
      </p:sp>
      <p:sp>
        <p:nvSpPr>
          <p:cNvPr id="8" name="Title 7">
            <a:extLst>
              <a:ext uri="{FF2B5EF4-FFF2-40B4-BE49-F238E27FC236}">
                <a16:creationId xmlns:a16="http://schemas.microsoft.com/office/drawing/2014/main" id="{1B520403-BDFD-00AF-7685-E3C2366A63ED}"/>
              </a:ext>
            </a:extLst>
          </p:cNvPr>
          <p:cNvSpPr>
            <a:spLocks noGrp="1"/>
          </p:cNvSpPr>
          <p:nvPr>
            <p:ph type="title"/>
          </p:nvPr>
        </p:nvSpPr>
        <p:spPr>
          <a:xfrm>
            <a:off x="914400" y="647700"/>
            <a:ext cx="5181600" cy="2595563"/>
          </a:xfrm>
        </p:spPr>
        <p:txBody>
          <a:bodyPr/>
          <a:lstStyle>
            <a:lvl1pPr>
              <a:defRPr>
                <a:solidFill>
                  <a:schemeClr val="bg1"/>
                </a:solidFill>
                <a:highlight>
                  <a:srgbClr val="000000"/>
                </a:highlight>
              </a:defRPr>
            </a:lvl1pPr>
          </a:lstStyle>
          <a:p>
            <a:r>
              <a:rPr lang="en-US" dirty="0"/>
              <a:t>Click to edit Master title style</a:t>
            </a:r>
          </a:p>
        </p:txBody>
      </p:sp>
      <p:sp>
        <p:nvSpPr>
          <p:cNvPr id="11" name="Content Placeholder 10">
            <a:extLst>
              <a:ext uri="{FF2B5EF4-FFF2-40B4-BE49-F238E27FC236}">
                <a16:creationId xmlns:a16="http://schemas.microsoft.com/office/drawing/2014/main" id="{D1DFE5C8-DAB2-CA31-6958-050610D77ADF}"/>
              </a:ext>
            </a:extLst>
          </p:cNvPr>
          <p:cNvSpPr>
            <a:spLocks noGrp="1"/>
          </p:cNvSpPr>
          <p:nvPr>
            <p:ph sz="quarter" idx="14"/>
          </p:nvPr>
        </p:nvSpPr>
        <p:spPr>
          <a:xfrm>
            <a:off x="1893888" y="5559425"/>
            <a:ext cx="8278812" cy="650875"/>
          </a:xfrm>
        </p:spPr>
        <p:txBody>
          <a:bodyPr>
            <a:normAutofit/>
          </a:bodyPr>
          <a:lstStyle>
            <a:lvl1pPr marL="0" indent="0">
              <a:buNone/>
              <a:defRPr sz="2000"/>
            </a:lvl1pPr>
          </a:lstStyle>
          <a:p>
            <a:pPr lvl="0"/>
            <a:r>
              <a:rPr lang="en-US" dirty="0"/>
              <a:t>Click to edit Master text styles</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09E58DE0-2D5A-4C5D-BB9F-60B17AEDD2D8}" type="datetimeFigureOut">
              <a:rPr lang="en-US" smtClean="0"/>
              <a:t>11/6/25</a:t>
            </a:fld>
            <a:endParaRPr lang="en-US" dirty="0"/>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B37E107C-2248-4498-B52C-AA96C672919A}" type="slidenum">
              <a:rPr lang="en-US" smtClean="0"/>
              <a:t>‹#›</a:t>
            </a:fld>
            <a:endParaRPr lang="en-US" dirty="0"/>
          </a:p>
        </p:txBody>
      </p:sp>
    </p:spTree>
    <p:extLst>
      <p:ext uri="{BB962C8B-B14F-4D97-AF65-F5344CB8AC3E}">
        <p14:creationId xmlns:p14="http://schemas.microsoft.com/office/powerpoint/2010/main" val="329538610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23">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BFB767-CAF2-628B-7675-91B983B225CB}"/>
              </a:ext>
            </a:extLst>
          </p:cNvPr>
          <p:cNvSpPr>
            <a:spLocks noGrp="1"/>
          </p:cNvSpPr>
          <p:nvPr>
            <p:ph type="pic" sz="quarter" idx="13" hasCustomPrompt="1"/>
          </p:nvPr>
        </p:nvSpPr>
        <p:spPr>
          <a:xfrm>
            <a:off x="0" y="0"/>
            <a:ext cx="12192000" cy="4193427"/>
          </a:xfrm>
          <a:blipFill dpi="0" rotWithShape="1">
            <a:blip r:embed="rId2">
              <a:alphaModFix amt="70000"/>
            </a:blip>
            <a:srcRect/>
            <a:stretch>
              <a:fillRect/>
            </a:stretch>
          </a:blipFill>
        </p:spPr>
        <p:txBody>
          <a:bodyPr/>
          <a:lstStyle>
            <a:lvl1pPr marL="0" indent="0">
              <a:buFont typeface="Arial" panose="020B0604020202020204" pitchFamily="34" charset="0"/>
              <a:buNone/>
              <a:defRPr/>
            </a:lvl1pPr>
          </a:lstStyle>
          <a:p>
            <a:r>
              <a:rPr lang="en-US" dirty="0"/>
              <a:t> </a:t>
            </a:r>
          </a:p>
        </p:txBody>
      </p:sp>
      <p:sp>
        <p:nvSpPr>
          <p:cNvPr id="7" name="Title 6">
            <a:extLst>
              <a:ext uri="{FF2B5EF4-FFF2-40B4-BE49-F238E27FC236}">
                <a16:creationId xmlns:a16="http://schemas.microsoft.com/office/drawing/2014/main" id="{4A48BCDE-4694-0B11-3F5D-030F758E59D0}"/>
              </a:ext>
            </a:extLst>
          </p:cNvPr>
          <p:cNvSpPr>
            <a:spLocks noGrp="1"/>
          </p:cNvSpPr>
          <p:nvPr>
            <p:ph type="title"/>
          </p:nvPr>
        </p:nvSpPr>
        <p:spPr>
          <a:xfrm>
            <a:off x="652372" y="1712200"/>
            <a:ext cx="6019892" cy="1896956"/>
          </a:xfrm>
        </p:spPr>
        <p:txBody>
          <a:bodyPr/>
          <a:lstStyle>
            <a:lvl1pPr>
              <a:lnSpc>
                <a:spcPct val="90000"/>
              </a:lnSpc>
              <a:defRPr>
                <a:solidFill>
                  <a:schemeClr val="bg1"/>
                </a:solidFill>
                <a:highlight>
                  <a:srgbClr val="000000"/>
                </a:highlight>
              </a:defRPr>
            </a:lvl1pPr>
          </a:lstStyle>
          <a:p>
            <a:r>
              <a:rPr lang="en-US" dirty="0"/>
              <a:t>Click to edit Master title style</a:t>
            </a:r>
          </a:p>
        </p:txBody>
      </p:sp>
      <p:sp>
        <p:nvSpPr>
          <p:cNvPr id="9" name="Content Placeholder 2">
            <a:extLst>
              <a:ext uri="{FF2B5EF4-FFF2-40B4-BE49-F238E27FC236}">
                <a16:creationId xmlns:a16="http://schemas.microsoft.com/office/drawing/2014/main" id="{DE27908E-38A7-B900-61E8-3AB5DD08621C}"/>
              </a:ext>
            </a:extLst>
          </p:cNvPr>
          <p:cNvSpPr>
            <a:spLocks noGrp="1"/>
          </p:cNvSpPr>
          <p:nvPr>
            <p:ph idx="14"/>
          </p:nvPr>
        </p:nvSpPr>
        <p:spPr>
          <a:xfrm>
            <a:off x="6096000" y="4672013"/>
            <a:ext cx="5448300" cy="1538287"/>
          </a:xfrm>
        </p:spPr>
        <p:txBody>
          <a:bodyPr anchor="t">
            <a:normAutofit fontScale="85000" lnSpcReduction="10000"/>
          </a:bodyPr>
          <a:lstStyle/>
          <a:p>
            <a:pPr marL="0" lvl="0" indent="0" algn="r">
              <a:buNone/>
            </a:pPr>
            <a:r>
              <a:rPr lang="en-US" sz="2000"/>
              <a:t>Click to edit Master text styles</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09E58DE0-2D5A-4C5D-BB9F-60B17AEDD2D8}" type="datetimeFigureOut">
              <a:rPr lang="en-US" smtClean="0"/>
              <a:t>11/6/25</a:t>
            </a:fld>
            <a:endParaRPr lang="en-US" dirty="0"/>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B37E107C-2248-4498-B52C-AA96C672919A}" type="slidenum">
              <a:rPr lang="en-US" smtClean="0"/>
              <a:t>‹#›</a:t>
            </a:fld>
            <a:endParaRPr lang="en-US" dirty="0"/>
          </a:p>
        </p:txBody>
      </p:sp>
    </p:spTree>
    <p:extLst>
      <p:ext uri="{BB962C8B-B14F-4D97-AF65-F5344CB8AC3E}">
        <p14:creationId xmlns:p14="http://schemas.microsoft.com/office/powerpoint/2010/main" val="416520657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F8E65BD-66C5-5FF8-C229-BB94A762D9C5}"/>
              </a:ext>
            </a:extLst>
          </p:cNvPr>
          <p:cNvSpPr>
            <a:spLocks noGrp="1"/>
          </p:cNvSpPr>
          <p:nvPr>
            <p:ph type="title"/>
          </p:nvPr>
        </p:nvSpPr>
        <p:spPr>
          <a:xfrm>
            <a:off x="7166916" y="646438"/>
            <a:ext cx="4199074" cy="4641176"/>
          </a:xfrm>
        </p:spPr>
        <p:txBody>
          <a:bodyPr anchor="b">
            <a:normAutofit/>
          </a:bodyPr>
          <a:lstStyle>
            <a:lvl1pPr>
              <a:lnSpc>
                <a:spcPct val="120000"/>
              </a:lnSpc>
              <a:defRPr sz="2800" b="0" cap="none" spc="0" baseline="0">
                <a:latin typeface="+mn-lt"/>
              </a:defRPr>
            </a:lvl1pPr>
          </a:lstStyle>
          <a:p>
            <a:r>
              <a:rPr lang="en-US" dirty="0"/>
              <a:t>Click to edit Master title style</a:t>
            </a:r>
          </a:p>
        </p:txBody>
      </p:sp>
      <p:sp>
        <p:nvSpPr>
          <p:cNvPr id="11" name="Content Placeholder 10">
            <a:extLst>
              <a:ext uri="{FF2B5EF4-FFF2-40B4-BE49-F238E27FC236}">
                <a16:creationId xmlns:a16="http://schemas.microsoft.com/office/drawing/2014/main" id="{12A23D75-581D-5D22-B65B-6248EE148401}"/>
              </a:ext>
            </a:extLst>
          </p:cNvPr>
          <p:cNvSpPr>
            <a:spLocks noGrp="1"/>
          </p:cNvSpPr>
          <p:nvPr>
            <p:ph sz="quarter" idx="14" hasCustomPrompt="1"/>
          </p:nvPr>
        </p:nvSpPr>
        <p:spPr>
          <a:xfrm>
            <a:off x="539750" y="566739"/>
            <a:ext cx="6427788" cy="5668316"/>
          </a:xfrm>
        </p:spPr>
        <p:txBody>
          <a:bodyPr anchor="ctr">
            <a:normAutofit/>
          </a:bodyPr>
          <a:lstStyle>
            <a:lvl1pPr marL="0" indent="0">
              <a:lnSpc>
                <a:spcPct val="100000"/>
              </a:lnSpc>
              <a:buNone/>
              <a:defRPr sz="23200" b="1" spc="600" baseline="0">
                <a:solidFill>
                  <a:schemeClr val="bg1"/>
                </a:solidFill>
                <a:highlight>
                  <a:srgbClr val="000000"/>
                </a:highlight>
                <a:latin typeface="+mj-lt"/>
              </a:defRPr>
            </a:lvl1pPr>
          </a:lstStyle>
          <a:p>
            <a:pPr lvl="0"/>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5AD3D17-73C9-402C-91E7-BA73E6829C50}" type="datetime1">
              <a:rPr lang="en-US" smtClean="0"/>
              <a:t>11/6/25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3530930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66DA5FB0-3233-6F76-899A-A1958FBA86AB}"/>
              </a:ext>
            </a:extLst>
          </p:cNvPr>
          <p:cNvSpPr>
            <a:spLocks noGrp="1"/>
          </p:cNvSpPr>
          <p:nvPr>
            <p:ph type="title"/>
          </p:nvPr>
        </p:nvSpPr>
        <p:spPr>
          <a:xfrm>
            <a:off x="1935480" y="5120640"/>
            <a:ext cx="8321040" cy="1188720"/>
          </a:xfrm>
        </p:spPr>
        <p:txBody>
          <a:bodyPr>
            <a:normAutofit/>
          </a:bodyPr>
          <a:lstStyle>
            <a:lvl1pPr algn="ctr">
              <a:lnSpc>
                <a:spcPct val="120000"/>
              </a:lnSpc>
              <a:spcBef>
                <a:spcPts val="1000"/>
              </a:spcBef>
              <a:defRPr sz="2800" b="0" cap="none" spc="0" baseline="0">
                <a:latin typeface="+mn-lt"/>
              </a:defRPr>
            </a:lvl1pPr>
          </a:lstStyle>
          <a:p>
            <a:r>
              <a:rPr lang="en-US"/>
              <a:t>Click to edit Master title style</a:t>
            </a:r>
          </a:p>
        </p:txBody>
      </p:sp>
      <p:sp>
        <p:nvSpPr>
          <p:cNvPr id="7" name="Content Placeholder 7">
            <a:extLst>
              <a:ext uri="{FF2B5EF4-FFF2-40B4-BE49-F238E27FC236}">
                <a16:creationId xmlns:a16="http://schemas.microsoft.com/office/drawing/2014/main" id="{964560E1-132E-6944-7C66-491949C93CD6}"/>
              </a:ext>
            </a:extLst>
          </p:cNvPr>
          <p:cNvSpPr>
            <a:spLocks noGrp="1"/>
          </p:cNvSpPr>
          <p:nvPr>
            <p:ph sz="quarter" idx="13" hasCustomPrompt="1"/>
          </p:nvPr>
        </p:nvSpPr>
        <p:spPr>
          <a:xfrm>
            <a:off x="822960" y="603504"/>
            <a:ext cx="10543032" cy="4190614"/>
          </a:xfrm>
        </p:spPr>
        <p:txBody>
          <a:bodyPr anchor="ctr">
            <a:noAutofit/>
          </a:bodyPr>
          <a:lstStyle>
            <a:lvl1pPr marL="0" indent="0" algn="ctr">
              <a:lnSpc>
                <a:spcPct val="100000"/>
              </a:lnSpc>
              <a:spcBef>
                <a:spcPts val="0"/>
              </a:spcBef>
              <a:buNone/>
              <a:defRPr sz="23200" b="1" cap="all" spc="600" baseline="0">
                <a:solidFill>
                  <a:schemeClr val="tx1"/>
                </a:solidFill>
                <a:latin typeface="+mj-lt"/>
              </a:defRPr>
            </a:lvl1pPr>
          </a:lstStyle>
          <a:p>
            <a:pPr lvl="0"/>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77A7CDD-9512-40CC-9351-FC0DE186CFBD}" type="datetime1">
              <a:rPr lang="en-US" smtClean="0"/>
              <a:t>11/6/25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57632574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tx2">
            <a:lumMod val="10000"/>
          </a:schemeClr>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EC46D51-F742-0411-C425-9FB4333D856D}"/>
              </a:ext>
            </a:extLst>
          </p:cNvPr>
          <p:cNvSpPr>
            <a:spLocks noGrp="1"/>
          </p:cNvSpPr>
          <p:nvPr>
            <p:ph type="title"/>
          </p:nvPr>
        </p:nvSpPr>
        <p:spPr>
          <a:xfrm>
            <a:off x="2377440" y="4937760"/>
            <a:ext cx="7525512" cy="1371600"/>
          </a:xfrm>
        </p:spPr>
        <p:txBody>
          <a:bodyPr>
            <a:normAutofit/>
          </a:bodyPr>
          <a:lstStyle>
            <a:lvl1pPr algn="ctr">
              <a:lnSpc>
                <a:spcPct val="120000"/>
              </a:lnSpc>
              <a:spcBef>
                <a:spcPts val="1000"/>
              </a:spcBef>
              <a:defRPr sz="2800" b="0" cap="none" spc="0" baseline="0">
                <a:latin typeface="+mn-lt"/>
              </a:defRPr>
            </a:lvl1pPr>
          </a:lstStyle>
          <a:p>
            <a:r>
              <a:rPr lang="en-US"/>
              <a:t>Click to edit Master title style</a:t>
            </a:r>
          </a:p>
        </p:txBody>
      </p:sp>
      <p:sp>
        <p:nvSpPr>
          <p:cNvPr id="7" name="Content Placeholder 7">
            <a:extLst>
              <a:ext uri="{FF2B5EF4-FFF2-40B4-BE49-F238E27FC236}">
                <a16:creationId xmlns:a16="http://schemas.microsoft.com/office/drawing/2014/main" id="{C6CC1002-9B76-86F0-267A-B8FA2E4F6890}"/>
              </a:ext>
            </a:extLst>
          </p:cNvPr>
          <p:cNvSpPr>
            <a:spLocks noGrp="1"/>
          </p:cNvSpPr>
          <p:nvPr>
            <p:ph sz="quarter" idx="13" hasCustomPrompt="1"/>
          </p:nvPr>
        </p:nvSpPr>
        <p:spPr>
          <a:xfrm>
            <a:off x="822960" y="603504"/>
            <a:ext cx="10543032" cy="4190614"/>
          </a:xfrm>
        </p:spPr>
        <p:txBody>
          <a:bodyPr anchor="ctr">
            <a:noAutofit/>
          </a:bodyPr>
          <a:lstStyle>
            <a:lvl1pPr marL="0" indent="0" algn="ctr">
              <a:lnSpc>
                <a:spcPct val="100000"/>
              </a:lnSpc>
              <a:spcBef>
                <a:spcPts val="0"/>
              </a:spcBef>
              <a:buNone/>
              <a:defRPr sz="23200" b="1" cap="all" spc="600" baseline="0">
                <a:solidFill>
                  <a:schemeClr val="bg1"/>
                </a:solidFill>
                <a:highlight>
                  <a:srgbClr val="FFFFFF"/>
                </a:highlight>
                <a:latin typeface="+mj-lt"/>
              </a:defRPr>
            </a:lvl1pPr>
          </a:lstStyle>
          <a:p>
            <a:pPr lvl="0"/>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83EFCC7-B7E8-4ABE-BBCB-C75FD27800CD}" type="datetime1">
              <a:rPr lang="en-US" smtClean="0"/>
              <a:t>11/6/25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3897498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594360" y="-1315405"/>
            <a:ext cx="10652760" cy="1133856"/>
          </a:xfrm>
        </p:spPr>
        <p:txBody>
          <a:body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961120" cy="5577840"/>
          </a:xfrm>
        </p:spPr>
        <p:txBody>
          <a:bodyPr anchor="t">
            <a:noAutofit/>
          </a:bodyPr>
          <a:lstStyle>
            <a:lvl1pPr marL="0" indent="0">
              <a:lnSpc>
                <a:spcPct val="100000"/>
              </a:lnSpc>
              <a:buNone/>
              <a:defRPr sz="6000" b="1" i="0" spc="600" baseline="0">
                <a:solidFill>
                  <a:schemeClr val="bg1"/>
                </a:solidFill>
                <a:highlight>
                  <a:srgbClr val="000000"/>
                </a:highlight>
                <a:latin typeface="Franklin Gothic Heavy" panose="020B0603020102020204" pitchFamily="34" charset="0"/>
              </a:defRPr>
            </a:lvl1pPr>
            <a:lvl2pPr marL="228600" indent="0">
              <a:lnSpc>
                <a:spcPct val="100000"/>
              </a:lnSpc>
              <a:buNone/>
              <a:defRPr sz="5400" b="1" i="0" spc="600" baseline="0">
                <a:solidFill>
                  <a:schemeClr val="bg1"/>
                </a:solidFill>
                <a:highlight>
                  <a:srgbClr val="000000"/>
                </a:highlight>
                <a:latin typeface="Franklin Gothic Heavy" panose="020B0603020102020204" pitchFamily="34" charset="0"/>
              </a:defRPr>
            </a:lvl2pPr>
            <a:lvl3pPr marL="457200" indent="0">
              <a:lnSpc>
                <a:spcPct val="100000"/>
              </a:lnSpc>
              <a:buNone/>
              <a:defRPr sz="4800" b="1" i="0" spc="600" baseline="0">
                <a:solidFill>
                  <a:schemeClr val="bg1"/>
                </a:solidFill>
                <a:highlight>
                  <a:srgbClr val="000000"/>
                </a:highlight>
                <a:latin typeface="Franklin Gothic Heavy" panose="020B0603020102020204" pitchFamily="34" charset="0"/>
              </a:defRPr>
            </a:lvl3pPr>
            <a:lvl4pPr marL="685800" indent="0">
              <a:lnSpc>
                <a:spcPct val="100000"/>
              </a:lnSpc>
              <a:buNone/>
              <a:defRPr sz="4400" b="1" i="0" spc="600" baseline="0">
                <a:solidFill>
                  <a:schemeClr val="bg1"/>
                </a:solidFill>
                <a:highlight>
                  <a:srgbClr val="000000"/>
                </a:highlight>
                <a:latin typeface="Franklin Gothic Heavy" panose="020B0603020102020204" pitchFamily="34" charset="0"/>
              </a:defRPr>
            </a:lvl4pPr>
            <a:lvl5pPr marL="914400" indent="0">
              <a:lnSpc>
                <a:spcPct val="100000"/>
              </a:lnSpc>
              <a:buNone/>
              <a:defRPr sz="4000" b="1" i="0" spc="600" baseline="0">
                <a:solidFill>
                  <a:schemeClr val="bg1"/>
                </a:solidFill>
                <a:highlight>
                  <a:srgbClr val="000000"/>
                </a:highlight>
                <a:latin typeface="Franklin Gothic Heavy" panose="020B0603020102020204" pitchFamily="34" charset="0"/>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1">
              <a:rPr lang="en-US" smtClean="0"/>
              <a:t>11/6/25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1528901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529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961120" cy="5577840"/>
          </a:xfrm>
        </p:spPr>
        <p:txBody>
          <a:bodyPr anchor="t">
            <a:normAutofit/>
          </a:bodyPr>
          <a:lstStyle>
            <a:lvl1pPr marL="0" indent="0">
              <a:lnSpc>
                <a:spcPct val="100000"/>
              </a:lnSpc>
              <a:buNone/>
              <a:defRPr sz="6000" b="1" i="0" spc="600" baseline="0">
                <a:solidFill>
                  <a:schemeClr val="tx1"/>
                </a:solidFill>
                <a:highlight>
                  <a:srgbClr val="FFFFFF"/>
                </a:highlight>
                <a:latin typeface="Franklin Gothic Heavy" panose="020B0603020102020204" pitchFamily="34" charset="0"/>
              </a:defRPr>
            </a:lvl1pPr>
            <a:lvl2pPr marL="228600" indent="0">
              <a:lnSpc>
                <a:spcPct val="100000"/>
              </a:lnSpc>
              <a:buNone/>
              <a:defRPr sz="5400" b="1" i="0" spc="600" baseline="0">
                <a:solidFill>
                  <a:schemeClr val="tx1"/>
                </a:solidFill>
                <a:highlight>
                  <a:srgbClr val="FFFFFF"/>
                </a:highlight>
                <a:latin typeface="Franklin Gothic Heavy" panose="020B0603020102020204" pitchFamily="34" charset="0"/>
              </a:defRPr>
            </a:lvl2pPr>
            <a:lvl3pPr marL="457200" indent="0">
              <a:lnSpc>
                <a:spcPct val="100000"/>
              </a:lnSpc>
              <a:buNone/>
              <a:defRPr sz="4800" b="1" i="0" spc="600" baseline="0">
                <a:solidFill>
                  <a:schemeClr val="tx1"/>
                </a:solidFill>
                <a:highlight>
                  <a:srgbClr val="FFFFFF"/>
                </a:highlight>
                <a:latin typeface="Franklin Gothic Heavy" panose="020B0603020102020204" pitchFamily="34" charset="0"/>
              </a:defRPr>
            </a:lvl3pPr>
            <a:lvl4pPr marL="685800" indent="0">
              <a:lnSpc>
                <a:spcPct val="100000"/>
              </a:lnSpc>
              <a:buNone/>
              <a:defRPr sz="4400" b="1" i="0" spc="600" baseline="0">
                <a:solidFill>
                  <a:schemeClr val="tx1"/>
                </a:solidFill>
                <a:highlight>
                  <a:srgbClr val="FFFFFF"/>
                </a:highlight>
                <a:latin typeface="Franklin Gothic Heavy" panose="020B0603020102020204" pitchFamily="34" charset="0"/>
              </a:defRPr>
            </a:lvl4pPr>
            <a:lvl5pPr marL="914400" indent="0">
              <a:lnSpc>
                <a:spcPct val="100000"/>
              </a:lnSpc>
              <a:buNone/>
              <a:defRPr sz="4000" b="1" i="0" spc="600" baseline="0">
                <a:solidFill>
                  <a:schemeClr val="tx1"/>
                </a:solidFill>
                <a:highlight>
                  <a:srgbClr val="FFFFFF"/>
                </a:highlight>
                <a:latin typeface="Franklin Gothic Heavy" panose="020B0603020102020204" pitchFamily="34" charset="0"/>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Date Placeholder 5">
            <a:extLst>
              <a:ext uri="{FF2B5EF4-FFF2-40B4-BE49-F238E27FC236}">
                <a16:creationId xmlns:a16="http://schemas.microsoft.com/office/drawing/2014/main" id="{383AA9C6-9BFF-802B-3D08-CAD56FB80F24}"/>
              </a:ext>
            </a:extLst>
          </p:cNvPr>
          <p:cNvSpPr>
            <a:spLocks noGrp="1"/>
          </p:cNvSpPr>
          <p:nvPr>
            <p:ph type="dt" sz="half" idx="14"/>
          </p:nvPr>
        </p:nvSpPr>
        <p:spPr/>
        <p:txBody>
          <a:bodyPr/>
          <a:lstStyle>
            <a:lvl1pPr>
              <a:defRPr>
                <a:solidFill>
                  <a:schemeClr val="bg1"/>
                </a:solidFill>
              </a:defRPr>
            </a:lvl1pPr>
          </a:lstStyle>
          <a:p>
            <a:fld id="{D291CE83-67BA-4B15-B48A-7DC5C0636664}" type="datetime1">
              <a:rPr lang="en-US" smtClean="0"/>
              <a:pPr/>
              <a:t>11/6/25</a:t>
            </a:fld>
            <a:endParaRPr lang="en-US" dirty="0"/>
          </a:p>
        </p:txBody>
      </p:sp>
      <p:sp>
        <p:nvSpPr>
          <p:cNvPr id="8" name="Footer Placeholder 7">
            <a:extLst>
              <a:ext uri="{FF2B5EF4-FFF2-40B4-BE49-F238E27FC236}">
                <a16:creationId xmlns:a16="http://schemas.microsoft.com/office/drawing/2014/main" id="{3499B3C5-25B1-DD8E-CF7E-C1D50373CF31}"/>
              </a:ext>
            </a:extLst>
          </p:cNvPr>
          <p:cNvSpPr>
            <a:spLocks noGrp="1"/>
          </p:cNvSpPr>
          <p:nvPr>
            <p:ph type="ftr" sz="quarter" idx="15"/>
          </p:nvPr>
        </p:nvSpPr>
        <p:spPr/>
        <p:txBody>
          <a:bodyPr/>
          <a:lstStyle>
            <a:lvl1pPr>
              <a:defRPr>
                <a:solidFill>
                  <a:schemeClr val="bg1"/>
                </a:solidFill>
              </a:defRPr>
            </a:lvl1pPr>
          </a:lstStyle>
          <a:p>
            <a:r>
              <a:rPr lang="en-US"/>
              <a:t>Sample Footer Text</a:t>
            </a:r>
            <a:endParaRPr lang="en-US" dirty="0"/>
          </a:p>
        </p:txBody>
      </p:sp>
      <p:sp>
        <p:nvSpPr>
          <p:cNvPr id="9" name="Slide Number Placeholder 8">
            <a:extLst>
              <a:ext uri="{FF2B5EF4-FFF2-40B4-BE49-F238E27FC236}">
                <a16:creationId xmlns:a16="http://schemas.microsoft.com/office/drawing/2014/main" id="{F9DEB09A-6ABF-4907-9977-AB6069AE9BF2}"/>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7231844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755375"/>
            <a:ext cx="10972800" cy="5553985"/>
          </a:xfrm>
        </p:spPr>
        <p:txBody>
          <a:bodyPr anchor="b">
            <a:normAutofit/>
          </a:bodyPr>
          <a:lstStyle>
            <a:lvl1pPr marL="0" indent="0">
              <a:lnSpc>
                <a:spcPct val="100000"/>
              </a:lnSpc>
              <a:buNone/>
              <a:defRPr sz="6000" b="1" i="0" spc="600" baseline="0">
                <a:latin typeface="Franklin Gothic Heavy" panose="020B0603020102020204" pitchFamily="34" charset="0"/>
              </a:defRPr>
            </a:lvl1pPr>
            <a:lvl2pPr marL="228600" indent="0">
              <a:lnSpc>
                <a:spcPct val="100000"/>
              </a:lnSpc>
              <a:buNone/>
              <a:defRPr sz="5400" b="1" i="0" spc="600" baseline="0">
                <a:latin typeface="Franklin Gothic Heavy" panose="020B0603020102020204" pitchFamily="34" charset="0"/>
              </a:defRPr>
            </a:lvl2pPr>
            <a:lvl3pPr marL="457200" indent="0">
              <a:lnSpc>
                <a:spcPct val="100000"/>
              </a:lnSpc>
              <a:buNone/>
              <a:defRPr sz="4800" b="1" i="0" spc="600" baseline="0">
                <a:latin typeface="Franklin Gothic Heavy" panose="020B0603020102020204" pitchFamily="34" charset="0"/>
              </a:defRPr>
            </a:lvl3pPr>
            <a:lvl4pPr marL="685800" indent="0">
              <a:lnSpc>
                <a:spcPct val="100000"/>
              </a:lnSpc>
              <a:buNone/>
              <a:defRPr sz="4400" b="1" i="0" spc="600" baseline="0">
                <a:latin typeface="Franklin Gothic Heavy" panose="020B0603020102020204" pitchFamily="34" charset="0"/>
              </a:defRPr>
            </a:lvl4pPr>
            <a:lvl5pPr marL="914400" indent="0">
              <a:lnSpc>
                <a:spcPct val="100000"/>
              </a:lnSpc>
              <a:buNone/>
              <a:defRPr sz="4000" b="1" i="0" spc="600" baseline="0">
                <a:latin typeface="Franklin Gothic Heavy" panose="020B0603020102020204" pitchFamily="34" charset="0"/>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Date Placeholder 5">
            <a:extLst>
              <a:ext uri="{FF2B5EF4-FFF2-40B4-BE49-F238E27FC236}">
                <a16:creationId xmlns:a16="http://schemas.microsoft.com/office/drawing/2014/main" id="{6E97C173-DA31-C3C5-FF6F-C082DC0E997C}"/>
              </a:ext>
            </a:extLst>
          </p:cNvPr>
          <p:cNvSpPr>
            <a:spLocks noGrp="1"/>
          </p:cNvSpPr>
          <p:nvPr>
            <p:ph type="dt" sz="half" idx="14"/>
          </p:nvPr>
        </p:nvSpPr>
        <p:spPr/>
        <p:txBody>
          <a:bodyPr/>
          <a:lstStyle/>
          <a:p>
            <a:fld id="{D291CE83-67BA-4B15-B48A-7DC5C0636664}" type="datetime1">
              <a:rPr lang="en-US" smtClean="0"/>
              <a:t>11/6/25</a:t>
            </a:fld>
            <a:endParaRPr lang="en-US" dirty="0"/>
          </a:p>
        </p:txBody>
      </p:sp>
      <p:sp>
        <p:nvSpPr>
          <p:cNvPr id="8" name="Footer Placeholder 7">
            <a:extLst>
              <a:ext uri="{FF2B5EF4-FFF2-40B4-BE49-F238E27FC236}">
                <a16:creationId xmlns:a16="http://schemas.microsoft.com/office/drawing/2014/main" id="{20D921EA-2CDB-3B88-15E1-46DEF228FD64}"/>
              </a:ext>
            </a:extLst>
          </p:cNvPr>
          <p:cNvSpPr>
            <a:spLocks noGrp="1"/>
          </p:cNvSpPr>
          <p:nvPr>
            <p:ph type="ftr" sz="quarter" idx="15"/>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F78498F0-58CF-681B-CAC8-641E3E35D01F}"/>
              </a:ext>
            </a:extLst>
          </p:cNvPr>
          <p:cNvSpPr>
            <a:spLocks noGrp="1"/>
          </p:cNvSpPr>
          <p:nvPr>
            <p:ph type="sldNum" sz="quarter" idx="16"/>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1695259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ED47E9A-5ED0-EFA2-2AB1-8DCD288130B3}"/>
              </a:ext>
            </a:extLst>
          </p:cNvPr>
          <p:cNvSpPr>
            <a:spLocks noGrp="1"/>
          </p:cNvSpPr>
          <p:nvPr>
            <p:ph type="title" hasCustomPrompt="1"/>
          </p:nvPr>
        </p:nvSpPr>
        <p:spPr>
          <a:xfrm>
            <a:off x="1508760" y="5428752"/>
            <a:ext cx="9189720" cy="466344"/>
          </a:xfrm>
        </p:spPr>
        <p:txBody>
          <a:bodyPr>
            <a:normAutofit/>
          </a:bodyPr>
          <a:lstStyle>
            <a:lvl1pPr>
              <a:lnSpc>
                <a:spcPct val="120000"/>
              </a:lnSpc>
              <a:spcBef>
                <a:spcPts val="1000"/>
              </a:spcBef>
              <a:defRPr sz="2200" cap="none" spc="0" baseline="0">
                <a:latin typeface="+mn-lt"/>
              </a:defRPr>
            </a:lvl1pPr>
          </a:lstStyle>
          <a:p>
            <a:r>
              <a:rPr lang="en-US" dirty="0"/>
              <a:t>Quote Author</a:t>
            </a:r>
          </a:p>
        </p:txBody>
      </p:sp>
      <p:sp>
        <p:nvSpPr>
          <p:cNvPr id="7" name="Content Placeholder 7">
            <a:extLst>
              <a:ext uri="{FF2B5EF4-FFF2-40B4-BE49-F238E27FC236}">
                <a16:creationId xmlns:a16="http://schemas.microsoft.com/office/drawing/2014/main" id="{6A1702E0-62FB-C224-7CC1-48B8DC9D8330}"/>
              </a:ext>
            </a:extLst>
          </p:cNvPr>
          <p:cNvSpPr>
            <a:spLocks noGrp="1"/>
          </p:cNvSpPr>
          <p:nvPr>
            <p:ph sz="quarter" idx="13" hasCustomPrompt="1"/>
          </p:nvPr>
        </p:nvSpPr>
        <p:spPr>
          <a:xfrm>
            <a:off x="1487424" y="1164194"/>
            <a:ext cx="9204960" cy="3682126"/>
          </a:xfrm>
        </p:spPr>
        <p:txBody>
          <a:bodyPr anchor="ctr">
            <a:normAutofit/>
          </a:bodyPr>
          <a:lstStyle>
            <a:lvl1pPr marL="0" indent="0">
              <a:lnSpc>
                <a:spcPct val="100000"/>
              </a:lnSpc>
              <a:spcBef>
                <a:spcPts val="0"/>
              </a:spcBef>
              <a:buNone/>
              <a:defRPr sz="4000" cap="all" spc="600" baseline="0">
                <a:solidFill>
                  <a:schemeClr val="bg1"/>
                </a:solidFill>
                <a:highlight>
                  <a:srgbClr val="000000"/>
                </a:highlight>
                <a:latin typeface="+mj-lt"/>
              </a:defRPr>
            </a:lvl1pPr>
          </a:lstStyle>
          <a:p>
            <a:pPr lvl="0"/>
            <a:r>
              <a:rPr lang="en-US" dirty="0"/>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1">
              <a:rPr lang="en-US" smtClean="0"/>
              <a:t>11/6/25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5505022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tx2">
            <a:lumMod val="10000"/>
          </a:schemeClr>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BB8AB19-AEDC-217A-D173-1E75DCDE368A}"/>
              </a:ext>
            </a:extLst>
          </p:cNvPr>
          <p:cNvSpPr>
            <a:spLocks noGrp="1"/>
          </p:cNvSpPr>
          <p:nvPr>
            <p:ph type="title" hasCustomPrompt="1"/>
          </p:nvPr>
        </p:nvSpPr>
        <p:spPr>
          <a:xfrm>
            <a:off x="1499616" y="5349240"/>
            <a:ext cx="9198864" cy="466344"/>
          </a:xfrm>
        </p:spPr>
        <p:txBody>
          <a:bodyPr>
            <a:normAutofit/>
          </a:bodyPr>
          <a:lstStyle>
            <a:lvl1pPr>
              <a:lnSpc>
                <a:spcPct val="120000"/>
              </a:lnSpc>
              <a:spcBef>
                <a:spcPts val="1000"/>
              </a:spcBef>
              <a:defRPr sz="2200" cap="none" spc="0" baseline="0">
                <a:latin typeface="+mn-lt"/>
              </a:defRPr>
            </a:lvl1pPr>
          </a:lstStyle>
          <a:p>
            <a:r>
              <a:rPr lang="en-US" dirty="0"/>
              <a:t>Quote Author</a:t>
            </a:r>
          </a:p>
        </p:txBody>
      </p:sp>
      <p:sp>
        <p:nvSpPr>
          <p:cNvPr id="7" name="Content Placeholder 7">
            <a:extLst>
              <a:ext uri="{FF2B5EF4-FFF2-40B4-BE49-F238E27FC236}">
                <a16:creationId xmlns:a16="http://schemas.microsoft.com/office/drawing/2014/main" id="{8824DB12-4761-115A-B7C3-84A7B8EA0C2C}"/>
              </a:ext>
            </a:extLst>
          </p:cNvPr>
          <p:cNvSpPr>
            <a:spLocks noGrp="1"/>
          </p:cNvSpPr>
          <p:nvPr>
            <p:ph sz="quarter" idx="13" hasCustomPrompt="1"/>
          </p:nvPr>
        </p:nvSpPr>
        <p:spPr>
          <a:xfrm>
            <a:off x="1493520" y="1344168"/>
            <a:ext cx="9204960" cy="3291840"/>
          </a:xfrm>
        </p:spPr>
        <p:txBody>
          <a:bodyPr anchor="ctr">
            <a:normAutofit/>
          </a:bodyPr>
          <a:lstStyle>
            <a:lvl1pPr marL="0" indent="0">
              <a:lnSpc>
                <a:spcPct val="100000"/>
              </a:lnSpc>
              <a:spcBef>
                <a:spcPts val="0"/>
              </a:spcBef>
              <a:buNone/>
              <a:defRPr sz="4000" cap="all" spc="600" baseline="0">
                <a:solidFill>
                  <a:schemeClr val="bg1"/>
                </a:solidFill>
                <a:highlight>
                  <a:srgbClr val="FFFFFF"/>
                </a:highlight>
                <a:latin typeface="+mj-lt"/>
              </a:defRPr>
            </a:lvl1pPr>
          </a:lstStyle>
          <a:p>
            <a:pPr lvl="0"/>
            <a:r>
              <a:rPr lang="en-US" dirty="0"/>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29247CA6-BC1D-429A-A289-4E939E49554A}" type="datetime1">
              <a:rPr lang="en-US" smtClean="0"/>
              <a:t>11/6/25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2464669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EB6EFAB-F8F1-D75D-ADD0-35D3E8380B87}"/>
              </a:ext>
            </a:extLst>
          </p:cNvPr>
          <p:cNvSpPr>
            <a:spLocks noGrp="1"/>
          </p:cNvSpPr>
          <p:nvPr>
            <p:ph type="title" hasCustomPrompt="1"/>
          </p:nvPr>
        </p:nvSpPr>
        <p:spPr>
          <a:xfrm>
            <a:off x="612648" y="5669280"/>
            <a:ext cx="8961120" cy="466344"/>
          </a:xfrm>
        </p:spPr>
        <p:txBody>
          <a:bodyPr anchor="b">
            <a:normAutofit/>
          </a:bodyPr>
          <a:lstStyle>
            <a:lvl1pPr>
              <a:lnSpc>
                <a:spcPct val="120000"/>
              </a:lnSpc>
              <a:spcBef>
                <a:spcPts val="1000"/>
              </a:spcBef>
              <a:defRPr sz="2200" cap="none" spc="0" baseline="0">
                <a:latin typeface="+mn-lt"/>
              </a:defRPr>
            </a:lvl1pPr>
          </a:lstStyle>
          <a:p>
            <a:r>
              <a:rPr lang="en-US" dirty="0"/>
              <a:t>Quote Author</a:t>
            </a:r>
          </a:p>
        </p:txBody>
      </p:sp>
      <p:sp>
        <p:nvSpPr>
          <p:cNvPr id="8" name="Content Placeholder 7">
            <a:extLst>
              <a:ext uri="{FF2B5EF4-FFF2-40B4-BE49-F238E27FC236}">
                <a16:creationId xmlns:a16="http://schemas.microsoft.com/office/drawing/2014/main" id="{9A28042F-A2CA-CE28-9169-9C1C2C6C0D87}"/>
              </a:ext>
            </a:extLst>
          </p:cNvPr>
          <p:cNvSpPr>
            <a:spLocks noGrp="1"/>
          </p:cNvSpPr>
          <p:nvPr>
            <p:ph sz="quarter" idx="13" hasCustomPrompt="1"/>
          </p:nvPr>
        </p:nvSpPr>
        <p:spPr>
          <a:xfrm>
            <a:off x="612648" y="1235710"/>
            <a:ext cx="8961438" cy="3168650"/>
          </a:xfrm>
        </p:spPr>
        <p:txBody>
          <a:bodyPr anchor="ctr">
            <a:normAutofit/>
          </a:bodyPr>
          <a:lstStyle>
            <a:lvl1pPr marL="0" indent="0">
              <a:lnSpc>
                <a:spcPct val="100000"/>
              </a:lnSpc>
              <a:spcBef>
                <a:spcPts val="0"/>
              </a:spcBef>
              <a:buNone/>
              <a:defRPr sz="4400" cap="all" spc="600" baseline="0">
                <a:solidFill>
                  <a:schemeClr val="bg1"/>
                </a:solidFill>
                <a:highlight>
                  <a:srgbClr val="000000"/>
                </a:highlight>
                <a:latin typeface="+mj-lt"/>
              </a:defRPr>
            </a:lvl1pPr>
          </a:lstStyle>
          <a:p>
            <a:pPr lvl="0"/>
            <a:r>
              <a:rPr lang="en-US" dirty="0"/>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DF8418BD-2BA9-41CB-AB89-625779A7563D}" type="datetime1">
              <a:rPr lang="en-US" smtClean="0"/>
              <a:t>11/6/25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5581994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1792" y="603504"/>
            <a:ext cx="10741152" cy="1132258"/>
          </a:xfrm>
        </p:spPr>
        <p:txBody>
          <a:bodyPr/>
          <a:lstStyle>
            <a:lvl1pPr>
              <a:defRPr>
                <a:solidFill>
                  <a:schemeClr val="bg1"/>
                </a:solidFill>
                <a:highlight>
                  <a:srgbClr val="000000"/>
                </a:highlight>
              </a:defRPr>
            </a:lvl1pPr>
          </a:lstStyle>
          <a:p>
            <a:r>
              <a:rPr lang="en-US" dirty="0"/>
              <a:t>Click to edit Master title style</a:t>
            </a:r>
          </a:p>
        </p:txBody>
      </p:sp>
      <p:sp>
        <p:nvSpPr>
          <p:cNvPr id="3" name="Content Placeholder 5">
            <a:extLst>
              <a:ext uri="{FF2B5EF4-FFF2-40B4-BE49-F238E27FC236}">
                <a16:creationId xmlns:a16="http://schemas.microsoft.com/office/drawing/2014/main" id="{6F375645-3969-960F-95E9-FF521D145C63}"/>
              </a:ext>
            </a:extLst>
          </p:cNvPr>
          <p:cNvSpPr>
            <a:spLocks noGrp="1"/>
          </p:cNvSpPr>
          <p:nvPr>
            <p:ph sz="quarter" idx="15"/>
          </p:nvPr>
        </p:nvSpPr>
        <p:spPr>
          <a:xfrm>
            <a:off x="621792" y="1825624"/>
            <a:ext cx="5157788"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5">
            <a:extLst>
              <a:ext uri="{FF2B5EF4-FFF2-40B4-BE49-F238E27FC236}">
                <a16:creationId xmlns:a16="http://schemas.microsoft.com/office/drawing/2014/main" id="{FB472D51-340A-8B1E-44B0-506409708C68}"/>
              </a:ext>
            </a:extLst>
          </p:cNvPr>
          <p:cNvSpPr>
            <a:spLocks noGrp="1"/>
          </p:cNvSpPr>
          <p:nvPr>
            <p:ph sz="quarter" idx="16"/>
          </p:nvPr>
        </p:nvSpPr>
        <p:spPr>
          <a:xfrm>
            <a:off x="6172200" y="1825624"/>
            <a:ext cx="5183188" cy="43513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765B10-D26A-480A-9509-A9831C5E60D8}" type="datetime1">
              <a:rPr lang="en-US" smtClean="0"/>
              <a:t>11/6/25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9672713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21792" y="603504"/>
            <a:ext cx="10745788" cy="822960"/>
          </a:xfrm>
        </p:spPr>
        <p:txBody>
          <a:bodyPr/>
          <a:lstStyle>
            <a:lvl1pPr>
              <a:defRPr>
                <a:solidFill>
                  <a:schemeClr val="bg1"/>
                </a:solidFill>
                <a:highlight>
                  <a:srgbClr val="000000"/>
                </a:highlight>
              </a:defRPr>
            </a:lvl1p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21792" y="1554480"/>
            <a:ext cx="5157787" cy="559834"/>
          </a:xfrm>
        </p:spPr>
        <p:txBody>
          <a:bodyPr anchor="b">
            <a:normAutofit/>
          </a:bodyPr>
          <a:lstStyle>
            <a:lvl1pPr marL="0" indent="0">
              <a:lnSpc>
                <a:spcPct val="90000"/>
              </a:lnSpc>
              <a:buNone/>
              <a:defRPr sz="2000" b="1" cap="all" spc="200" baseline="0">
                <a:solidFill>
                  <a:schemeClr val="tx1"/>
                </a:solidFill>
                <a:latin typeface="Franklin Gothic Medium" panose="020B06030201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B785DE4-AACB-128C-17BA-30E12F86F137}"/>
              </a:ext>
            </a:extLst>
          </p:cNvPr>
          <p:cNvSpPr>
            <a:spLocks noGrp="1"/>
          </p:cNvSpPr>
          <p:nvPr>
            <p:ph sz="quarter" idx="15"/>
          </p:nvPr>
        </p:nvSpPr>
        <p:spPr>
          <a:xfrm>
            <a:off x="621792" y="2194559"/>
            <a:ext cx="5157788"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554480"/>
            <a:ext cx="5183188" cy="559834"/>
          </a:xfrm>
        </p:spPr>
        <p:txBody>
          <a:bodyPr anchor="b">
            <a:normAutofit/>
          </a:bodyPr>
          <a:lstStyle>
            <a:lvl1pPr marL="0" indent="0">
              <a:lnSpc>
                <a:spcPct val="90000"/>
              </a:lnSpc>
              <a:buNone/>
              <a:defRPr sz="2000" b="1" cap="all" spc="200" baseline="0">
                <a:solidFill>
                  <a:schemeClr val="tx1"/>
                </a:solidFill>
                <a:latin typeface="Franklin Gothic Medium" panose="020B06030201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Content Placeholder 5">
            <a:extLst>
              <a:ext uri="{FF2B5EF4-FFF2-40B4-BE49-F238E27FC236}">
                <a16:creationId xmlns:a16="http://schemas.microsoft.com/office/drawing/2014/main" id="{3DB6B8D4-5453-863F-5D39-32D600D938E0}"/>
              </a:ext>
            </a:extLst>
          </p:cNvPr>
          <p:cNvSpPr>
            <a:spLocks noGrp="1"/>
          </p:cNvSpPr>
          <p:nvPr>
            <p:ph sz="quarter" idx="16"/>
          </p:nvPr>
        </p:nvSpPr>
        <p:spPr>
          <a:xfrm>
            <a:off x="6172200" y="2194559"/>
            <a:ext cx="5183188" cy="41148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5BCCB42A-67CE-499B-A4FA-7D4E4469B142}" type="datetime1">
              <a:rPr lang="en-US" smtClean="0"/>
              <a:t>11/6/25</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0890748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21792" y="603504"/>
            <a:ext cx="10653578" cy="1132258"/>
          </a:xfrm>
        </p:spPr>
        <p:txBody>
          <a:bodyPr/>
          <a:lstStyle>
            <a:lvl1pPr>
              <a:defRPr>
                <a:solidFill>
                  <a:schemeClr val="bg1"/>
                </a:solidFill>
                <a:highlight>
                  <a:srgbClr val="000000"/>
                </a:highlight>
              </a:defRPr>
            </a:lvl1p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EF9E5040-F7E0-40EC-B8E9-CED28200FAA3}" type="datetime1">
              <a:rPr lang="en-US" smtClean="0"/>
              <a:t>11/6/25</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015083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87CFF128-BAC7-4E0D-8F77-28A571D93B6F}" type="datetime1">
              <a:rPr lang="en-US" smtClean="0"/>
              <a:t>11/6/25</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1354158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21792" y="603504"/>
            <a:ext cx="3595634" cy="1757505"/>
          </a:xfrm>
        </p:spPr>
        <p:txBody>
          <a:bodyPr anchor="t">
            <a:normAutofit/>
          </a:bodyPr>
          <a:lstStyle>
            <a:lvl1pPr>
              <a:defRPr sz="2800">
                <a:solidFill>
                  <a:schemeClr val="bg1"/>
                </a:solidFill>
                <a:highlight>
                  <a:srgbClr val="000000"/>
                </a:highlight>
              </a:defRPr>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21792" y="2510118"/>
            <a:ext cx="3595634" cy="3794266"/>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1400"/>
            </a:lvl1pPr>
            <a:lvl2pPr>
              <a:defRPr sz="1400"/>
            </a:lvl2pPr>
            <a:lvl3pPr>
              <a:defRPr sz="14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12DB3EA1-DD0C-4B8D-8364-52024B4530F1}" type="datetime1">
              <a:rPr lang="en-US" smtClean="0"/>
              <a:t>11/6/25</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7346060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21792" y="603504"/>
            <a:ext cx="3595634" cy="2212313"/>
          </a:xfrm>
        </p:spPr>
        <p:txBody>
          <a:bodyPr anchor="t">
            <a:normAutofit/>
          </a:bodyPr>
          <a:lstStyle>
            <a:lvl1pPr>
              <a:defRPr sz="2800">
                <a:solidFill>
                  <a:schemeClr val="bg1"/>
                </a:solidFill>
                <a:highlight>
                  <a:srgbClr val="000000"/>
                </a:highlight>
              </a:defRPr>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21792" y="2994211"/>
            <a:ext cx="3585586" cy="3266563"/>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063319" y="603504"/>
            <a:ext cx="6519080" cy="5779007"/>
          </a:xfrm>
          <a:blipFill dpi="0" rotWithShape="1">
            <a:blip r:embed="rId2">
              <a:alphaModFix amt="70000"/>
            </a:blip>
            <a:srcRect/>
            <a:stretch>
              <a:fillRect/>
            </a:stretch>
          </a:blipFill>
        </p:spPr>
        <p:txBody>
          <a:bodyPr/>
          <a:lstStyle>
            <a:lvl1pPr marL="0" indent="0">
              <a:buFont typeface="Arial" panose="020B0604020202020204" pitchFamily="34" charse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3D157344-9CC7-412D-8C20-072BE86D5A11}" type="datetime1">
              <a:rPr lang="en-US" smtClean="0"/>
              <a:t>11/6/25</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363352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onclusion">
    <p:bg>
      <p:bgPr>
        <a:solidFill>
          <a:schemeClr val="tx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7342307" cy="1133856"/>
          </a:xfrm>
        </p:spPr>
        <p:txBody>
          <a:bodyPr anchor="b">
            <a:noAutofit/>
          </a:bodyPr>
          <a:lstStyle>
            <a:lvl1pPr>
              <a:defRPr sz="6000">
                <a:solidFill>
                  <a:schemeClr val="bg1"/>
                </a:solidFill>
                <a:highlight>
                  <a:srgbClr val="FFFFFF"/>
                </a:highlight>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890374" cy="2743200"/>
          </a:xfrm>
        </p:spPr>
        <p:txBody>
          <a:bodyPr/>
          <a:lstStyle>
            <a:lvl1pPr marL="0" indent="0">
              <a:buNone/>
              <a:defRPr sz="2000"/>
            </a:lvl1pPr>
            <a:lvl2pPr marL="228600" indent="0">
              <a:buNone/>
              <a:defRPr sz="1800"/>
            </a:lvl2pPr>
            <a:lvl3pPr marL="457200" indent="0">
              <a:buNone/>
              <a:defRPr sz="1600"/>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57987AA-E4E6-4FC1-BAD8-09A952212C58}" type="datetime1">
              <a:rPr lang="en-US" smtClean="0"/>
              <a:t>11/6/25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473564"/>
      </p:ext>
    </p:extLst>
  </p:cSld>
  <p:clrMapOvr>
    <a:overrideClrMapping bg1="dk1" tx1="lt1" bg2="dk2" tx2="lt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tx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6000">
                <a:solidFill>
                  <a:schemeClr val="bg1"/>
                </a:solidFill>
                <a:highlight>
                  <a:srgbClr val="FFFFFF"/>
                </a:highlight>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3"/>
            <a:ext cx="8430639" cy="1737360"/>
          </a:xfrm>
        </p:spPr>
        <p:txBody>
          <a:bodyPr>
            <a:noAutofit/>
          </a:bodyPr>
          <a:lstStyle>
            <a:lvl1pPr marL="0" indent="0">
              <a:buNone/>
              <a:defRPr sz="2000"/>
            </a:lvl1pPr>
            <a:lvl2pPr marL="228600" indent="0">
              <a:buNone/>
              <a:defRPr sz="1800"/>
            </a:lvl2pPr>
            <a:lvl3pPr marL="457200" indent="0">
              <a:buNone/>
              <a:defRPr sz="16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43CF65F-0E21-48DE-8D75-4BF66A547E8E}" type="datetime1">
              <a:rPr lang="en-US" smtClean="0"/>
              <a:t>11/6/25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1912662"/>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914400" cy="365125"/>
          </a:xfrm>
          <a:prstGeom prst="rect">
            <a:avLst/>
          </a:prstGeom>
        </p:spPr>
        <p:txBody>
          <a:bodyPr vert="horz" lIns="91440" tIns="45720" rIns="91440" bIns="45720" rtlCol="0" anchor="ctr"/>
          <a:lstStyle>
            <a:lvl1pPr algn="l" rtl="0">
              <a:defRPr sz="900">
                <a:solidFill>
                  <a:schemeClr val="tx1"/>
                </a:solidFill>
                <a:latin typeface="+mn-lt"/>
              </a:defRPr>
            </a:lvl1pPr>
          </a:lstStyle>
          <a:p>
            <a:fld id="{D291CE83-67BA-4B15-B48A-7DC5C0636664}" type="datetime1">
              <a:rPr lang="en-US" smtClean="0"/>
              <a:pPr/>
              <a:t>11/6/25</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47493" y="6453002"/>
            <a:ext cx="2805405" cy="365125"/>
          </a:xfrm>
          <a:prstGeom prst="rect">
            <a:avLst/>
          </a:prstGeom>
        </p:spPr>
        <p:txBody>
          <a:bodyPr vert="horz" lIns="91440" tIns="45720" rIns="91440" bIns="45720" rtlCol="0" anchor="ctr"/>
          <a:lstStyle>
            <a:lvl1pPr algn="r" rtl="0">
              <a:defRPr sz="900">
                <a:solidFill>
                  <a:schemeClr val="tx1"/>
                </a:solidFill>
                <a:latin typeface="+mn-lt"/>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81926" y="6453002"/>
            <a:ext cx="379443" cy="365125"/>
          </a:xfrm>
          <a:prstGeom prst="rect">
            <a:avLst/>
          </a:prstGeom>
        </p:spPr>
        <p:txBody>
          <a:bodyPr vert="horz" lIns="91440" tIns="45720" rIns="91440" bIns="45720" rtlCol="0" anchor="ctr"/>
          <a:lstStyle>
            <a:lvl1pPr algn="r" rtl="0">
              <a:defRPr sz="900">
                <a:solidFill>
                  <a:schemeClr val="tx1"/>
                </a:solidFill>
                <a:latin typeface="+mn-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06002012"/>
      </p:ext>
    </p:extLst>
  </p:cSld>
  <p:clrMap bg1="lt1" tx1="dk1" bg2="lt2" tx2="dk2" accent1="accent1" accent2="accent2" accent3="accent3" accent4="accent4" accent5="accent5" accent6="accent6" hlink="hlink" folHlink="folHlink"/>
  <p:sldLayoutIdLst>
    <p:sldLayoutId id="2147483789" r:id="rId1"/>
    <p:sldLayoutId id="2147483795" r:id="rId2"/>
    <p:sldLayoutId id="2147483858" r:id="rId3"/>
    <p:sldLayoutId id="2147483790" r:id="rId4"/>
    <p:sldLayoutId id="2147483788" r:id="rId5"/>
    <p:sldLayoutId id="2147483785" r:id="rId6"/>
    <p:sldLayoutId id="2147483786" r:id="rId7"/>
    <p:sldLayoutId id="2147483787" r:id="rId8"/>
    <p:sldLayoutId id="2147483791" r:id="rId9"/>
    <p:sldLayoutId id="2147483792" r:id="rId10"/>
    <p:sldLayoutId id="2147483850" r:id="rId11"/>
    <p:sldLayoutId id="2147483857" r:id="rId12"/>
    <p:sldLayoutId id="2147483796" r:id="rId13"/>
    <p:sldLayoutId id="2147483797" r:id="rId14"/>
    <p:sldLayoutId id="2147483798" r:id="rId15"/>
    <p:sldLayoutId id="2147483799" r:id="rId16"/>
    <p:sldLayoutId id="2147483810" r:id="rId17"/>
    <p:sldLayoutId id="2147483811" r:id="rId18"/>
    <p:sldLayoutId id="2147483812" r:id="rId19"/>
    <p:sldLayoutId id="2147483809" r:id="rId20"/>
    <p:sldLayoutId id="2147483852" r:id="rId21"/>
    <p:sldLayoutId id="2147483805" r:id="rId22"/>
    <p:sldLayoutId id="2147483806" r:id="rId23"/>
    <p:sldLayoutId id="2147483813" r:id="rId24"/>
    <p:sldLayoutId id="2147483814" r:id="rId25"/>
    <p:sldLayoutId id="2147483801" r:id="rId26"/>
    <p:sldLayoutId id="2147483802" r:id="rId27"/>
    <p:sldLayoutId id="2147483815" r:id="rId28"/>
    <p:sldLayoutId id="2147483853" r:id="rId29"/>
    <p:sldLayoutId id="2147483854" r:id="rId30"/>
    <p:sldLayoutId id="2147483803" r:id="rId31"/>
    <p:sldLayoutId id="2147483804" r:id="rId32"/>
    <p:sldLayoutId id="2147483816" r:id="rId33"/>
    <p:sldLayoutId id="2147483817" r:id="rId34"/>
    <p:sldLayoutId id="2147483841" r:id="rId35"/>
    <p:sldLayoutId id="2147483842" r:id="rId36"/>
    <p:sldLayoutId id="2147483843" r:id="rId37"/>
    <p:sldLayoutId id="2147483844" r:id="rId38"/>
    <p:sldLayoutId id="2147483845" r:id="rId39"/>
    <p:sldLayoutId id="2147483818" r:id="rId40"/>
    <p:sldLayoutId id="2147483819" r:id="rId41"/>
    <p:sldLayoutId id="2147483820" r:id="rId42"/>
    <p:sldLayoutId id="2147483821" r:id="rId43"/>
    <p:sldLayoutId id="2147483855" r:id="rId44"/>
    <p:sldLayoutId id="2147483856" r:id="rId45"/>
    <p:sldLayoutId id="2147483822" r:id="rId46"/>
    <p:sldLayoutId id="2147483823" r:id="rId47"/>
    <p:sldLayoutId id="2147483824" r:id="rId48"/>
    <p:sldLayoutId id="2147483825" r:id="rId49"/>
    <p:sldLayoutId id="2147483826" r:id="rId50"/>
    <p:sldLayoutId id="2147483827" r:id="rId51"/>
    <p:sldLayoutId id="2147483828" r:id="rId52"/>
    <p:sldLayoutId id="2147483829" r:id="rId53"/>
    <p:sldLayoutId id="2147483830" r:id="rId54"/>
    <p:sldLayoutId id="2147483831" r:id="rId55"/>
    <p:sldLayoutId id="2147483832" r:id="rId56"/>
  </p:sldLayoutIdLst>
  <p:hf sldNum="0" hdr="0" ftr="0" dt="0"/>
  <p:txStyles>
    <p:titleStyle>
      <a:lvl1pPr algn="l" defTabSz="914400" rtl="0" eaLnBrk="1" latinLnBrk="0" hangingPunct="1">
        <a:lnSpc>
          <a:spcPct val="100000"/>
        </a:lnSpc>
        <a:spcBef>
          <a:spcPct val="0"/>
        </a:spcBef>
        <a:buNone/>
        <a:defRPr sz="4000" b="1" i="0"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E240C-A29A-9B45-34F4-1F63CCBE11EE}"/>
              </a:ext>
            </a:extLst>
          </p:cNvPr>
          <p:cNvSpPr>
            <a:spLocks noGrp="1"/>
          </p:cNvSpPr>
          <p:nvPr>
            <p:ph type="title"/>
          </p:nvPr>
        </p:nvSpPr>
        <p:spPr>
          <a:xfrm>
            <a:off x="612648" y="854238"/>
            <a:ext cx="7876287" cy="3592629"/>
          </a:xfrm>
        </p:spPr>
        <p:txBody>
          <a:bodyPr anchor="b">
            <a:normAutofit/>
          </a:bodyPr>
          <a:lstStyle/>
          <a:p>
            <a:pPr>
              <a:lnSpc>
                <a:spcPct val="90000"/>
              </a:lnSpc>
            </a:pPr>
            <a:r>
              <a:rPr lang="en-US" sz="4000"/>
              <a:t>Efficiency vs Empathy: Collaboration between AI and Humans in Hotel Operations</a:t>
            </a:r>
          </a:p>
        </p:txBody>
      </p:sp>
      <p:sp>
        <p:nvSpPr>
          <p:cNvPr id="3" name="Subtitle 2">
            <a:extLst>
              <a:ext uri="{FF2B5EF4-FFF2-40B4-BE49-F238E27FC236}">
                <a16:creationId xmlns:a16="http://schemas.microsoft.com/office/drawing/2014/main" id="{4E6417A8-A69A-6951-A2AF-81B910576294}"/>
              </a:ext>
            </a:extLst>
          </p:cNvPr>
          <p:cNvSpPr>
            <a:spLocks noGrp="1"/>
          </p:cNvSpPr>
          <p:nvPr>
            <p:ph type="body" sz="quarter" idx="13"/>
          </p:nvPr>
        </p:nvSpPr>
        <p:spPr>
          <a:xfrm>
            <a:off x="612775" y="4616450"/>
            <a:ext cx="7377113" cy="1016000"/>
          </a:xfrm>
        </p:spPr>
        <p:txBody>
          <a:bodyPr>
            <a:normAutofit/>
          </a:bodyPr>
          <a:lstStyle/>
          <a:p>
            <a:r>
              <a:rPr lang="en-US"/>
              <a:t>Balancing technology and human touch in guest services</a:t>
            </a:r>
          </a:p>
        </p:txBody>
      </p:sp>
    </p:spTree>
    <p:extLst>
      <p:ext uri="{BB962C8B-B14F-4D97-AF65-F5344CB8AC3E}">
        <p14:creationId xmlns:p14="http://schemas.microsoft.com/office/powerpoint/2010/main" val="3901641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250"/>
                                  </p:stCondLst>
                                  <p:iterate>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245A3-C790-7C6D-8587-610CFAE06E1A}"/>
              </a:ext>
            </a:extLst>
          </p:cNvPr>
          <p:cNvSpPr>
            <a:spLocks noGrp="1"/>
          </p:cNvSpPr>
          <p:nvPr>
            <p:ph type="title"/>
          </p:nvPr>
        </p:nvSpPr>
        <p:spPr>
          <a:xfrm>
            <a:off x="365760" y="1801368"/>
            <a:ext cx="8602201" cy="4572000"/>
          </a:xfrm>
        </p:spPr>
        <p:txBody>
          <a:bodyPr anchor="b">
            <a:normAutofit/>
          </a:bodyPr>
          <a:lstStyle/>
          <a:p>
            <a:r>
              <a:rPr lang="en-US"/>
              <a:t>Presentation Overview</a:t>
            </a:r>
          </a:p>
        </p:txBody>
      </p:sp>
    </p:spTree>
    <p:extLst>
      <p:ext uri="{BB962C8B-B14F-4D97-AF65-F5344CB8AC3E}">
        <p14:creationId xmlns:p14="http://schemas.microsoft.com/office/powerpoint/2010/main" val="398321494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62DE6-0815-83C8-D3C2-7806964F2881}"/>
              </a:ext>
            </a:extLst>
          </p:cNvPr>
          <p:cNvSpPr>
            <a:spLocks noGrp="1"/>
          </p:cNvSpPr>
          <p:nvPr>
            <p:ph type="title"/>
          </p:nvPr>
        </p:nvSpPr>
        <p:spPr>
          <a:xfrm>
            <a:off x="621792" y="548640"/>
            <a:ext cx="11060134" cy="731520"/>
          </a:xfrm>
        </p:spPr>
        <p:txBody>
          <a:bodyPr anchor="t">
            <a:normAutofit/>
          </a:bodyPr>
          <a:lstStyle/>
          <a:p>
            <a:r>
              <a:rPr lang="en-US" dirty="0"/>
              <a:t>Summary of the presentation</a:t>
            </a:r>
          </a:p>
        </p:txBody>
      </p:sp>
      <p:sp>
        <p:nvSpPr>
          <p:cNvPr id="3" name="Content Placeholder 2">
            <a:extLst>
              <a:ext uri="{FF2B5EF4-FFF2-40B4-BE49-F238E27FC236}">
                <a16:creationId xmlns:a16="http://schemas.microsoft.com/office/drawing/2014/main" id="{81F65608-D2D3-F775-D069-7C73B42661F4}"/>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21792" y="1463040"/>
            <a:ext cx="11064240" cy="4937760"/>
          </a:xfrm>
        </p:spPr>
        <p:txBody>
          <a:bodyPr>
            <a:normAutofit/>
          </a:bodyPr>
          <a:lstStyle/>
          <a:p>
            <a:pPr marL="0" indent="0">
              <a:spcBef>
                <a:spcPts val="2500"/>
              </a:spcBef>
              <a:buFont typeface="Arial" panose="020B0604020202020204" pitchFamily="34" charset="0"/>
              <a:buNone/>
            </a:pPr>
            <a:r>
              <a:rPr lang="en-US" b="1" dirty="0"/>
              <a:t>Presentation Overview</a:t>
            </a:r>
          </a:p>
          <a:p>
            <a:pPr marL="0" lvl="1" indent="0">
              <a:buFont typeface="Arial" panose="020B0604020202020204" pitchFamily="34" charset="0"/>
              <a:buNone/>
            </a:pPr>
            <a:r>
              <a:rPr dirty="0"/>
              <a:t>Explores collaboration between AI and humans in hotel operations enhancing service quality and efficiency.</a:t>
            </a:r>
            <a:endParaRPr lang="en-US" dirty="0"/>
          </a:p>
          <a:p>
            <a:pPr marL="0" indent="0">
              <a:spcBef>
                <a:spcPts val="2500"/>
              </a:spcBef>
              <a:buFont typeface="Arial" panose="020B0604020202020204" pitchFamily="34" charset="0"/>
              <a:buNone/>
            </a:pPr>
            <a:r>
              <a:rPr lang="en-US" b="1" dirty="0"/>
              <a:t>Academic Context</a:t>
            </a:r>
          </a:p>
          <a:p>
            <a:pPr marL="0" lvl="1" indent="0">
              <a:buFont typeface="Arial" panose="020B0604020202020204" pitchFamily="34" charset="0"/>
              <a:buNone/>
            </a:pPr>
            <a:r>
              <a:rPr dirty="0"/>
              <a:t>Prepared by student for Contemporary Themes in Hospitality under academic supervision, dated 30.10.2025.</a:t>
            </a:r>
            <a:endParaRPr lang="en-US" dirty="0"/>
          </a:p>
          <a:p>
            <a:pPr marL="0" indent="0">
              <a:spcBef>
                <a:spcPts val="2500"/>
              </a:spcBef>
              <a:buFont typeface="Arial" panose="020B0604020202020204" pitchFamily="34" charset="0"/>
              <a:buNone/>
            </a:pPr>
            <a:r>
              <a:rPr lang="en-US" b="1" dirty="0"/>
              <a:t>Central Theme</a:t>
            </a:r>
          </a:p>
          <a:p>
            <a:pPr marL="0" lvl="1" indent="0">
              <a:buFont typeface="Arial" panose="020B0604020202020204" pitchFamily="34" charset="0"/>
              <a:buNone/>
            </a:pPr>
            <a:r>
              <a:rPr dirty="0"/>
              <a:t>Balancing technological advancements with human-centric service to improve hotel guest experience.</a:t>
            </a:r>
            <a:endParaRPr lang="en-US" dirty="0"/>
          </a:p>
        </p:txBody>
      </p:sp>
    </p:spTree>
    <p:extLst>
      <p:ext uri="{BB962C8B-B14F-4D97-AF65-F5344CB8AC3E}">
        <p14:creationId xmlns:p14="http://schemas.microsoft.com/office/powerpoint/2010/main" val="383297273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A08FA-F777-C2D3-0DE7-6AF3D2434FAD}"/>
              </a:ext>
            </a:extLst>
          </p:cNvPr>
          <p:cNvSpPr>
            <a:spLocks noGrp="1"/>
          </p:cNvSpPr>
          <p:nvPr>
            <p:ph type="title"/>
          </p:nvPr>
        </p:nvSpPr>
        <p:spPr>
          <a:xfrm>
            <a:off x="621792" y="548640"/>
            <a:ext cx="4145582" cy="5394960"/>
          </a:xfrm>
        </p:spPr>
        <p:txBody>
          <a:bodyPr anchor="t">
            <a:normAutofit/>
          </a:bodyPr>
          <a:lstStyle/>
          <a:p>
            <a:r>
              <a:rPr lang="en-US" sz="3400"/>
              <a:t>Introduction</a:t>
            </a:r>
          </a:p>
        </p:txBody>
      </p:sp>
      <p:sp>
        <p:nvSpPr>
          <p:cNvPr id="3" name="Content Placeholder 2">
            <a:extLst>
              <a:ext uri="{FF2B5EF4-FFF2-40B4-BE49-F238E27FC236}">
                <a16:creationId xmlns:a16="http://schemas.microsoft.com/office/drawing/2014/main" id="{D0369F66-2717-3C1C-028A-1AF6931FA33D}"/>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19738" y="548640"/>
            <a:ext cx="5681662" cy="5394960"/>
          </a:xfrm>
        </p:spPr>
        <p:txBody>
          <a:bodyPr>
            <a:normAutofit/>
          </a:bodyPr>
          <a:lstStyle/>
          <a:p>
            <a:pPr marL="0" indent="0">
              <a:spcBef>
                <a:spcPts val="2500"/>
              </a:spcBef>
              <a:buFont typeface="Arial" panose="020B0604020202020204" pitchFamily="34" charset="0"/>
              <a:buNone/>
            </a:pPr>
            <a:r>
              <a:rPr lang="en-US" b="1"/>
              <a:t>Industry Transformation</a:t>
            </a:r>
          </a:p>
          <a:p>
            <a:pPr marL="0" lvl="1" indent="0">
              <a:buFont typeface="Arial" panose="020B0604020202020204" pitchFamily="34" charset="0"/>
              <a:buNone/>
            </a:pPr>
            <a:r>
              <a:t>The hotel industry faces rising costs and evolving guest expectations, driving significant operational changes.</a:t>
            </a:r>
            <a:endParaRPr lang="en-US"/>
          </a:p>
          <a:p>
            <a:pPr marL="0" indent="0">
              <a:spcBef>
                <a:spcPts val="2500"/>
              </a:spcBef>
              <a:buFont typeface="Arial" panose="020B0604020202020204" pitchFamily="34" charset="0"/>
              <a:buNone/>
            </a:pPr>
            <a:r>
              <a:rPr lang="en-US" b="1"/>
              <a:t>AI Integration Benefits</a:t>
            </a:r>
          </a:p>
          <a:p>
            <a:pPr marL="0" lvl="1" indent="0">
              <a:buFont typeface="Arial" panose="020B0604020202020204" pitchFamily="34" charset="0"/>
              <a:buNone/>
            </a:pPr>
            <a:r>
              <a:t>Hotels use AI to improve operational efficiency and address challenges in service delivery.</a:t>
            </a:r>
            <a:endParaRPr lang="en-US"/>
          </a:p>
          <a:p>
            <a:pPr marL="0" indent="0">
              <a:spcBef>
                <a:spcPts val="2500"/>
              </a:spcBef>
              <a:buFont typeface="Arial" panose="020B0604020202020204" pitchFamily="34" charset="0"/>
              <a:buNone/>
            </a:pPr>
            <a:r>
              <a:rPr lang="en-US" b="1"/>
              <a:t>Importance of Human Empathy</a:t>
            </a:r>
          </a:p>
          <a:p>
            <a:pPr marL="0" lvl="1" indent="0">
              <a:buFont typeface="Arial" panose="020B0604020202020204" pitchFamily="34" charset="0"/>
              <a:buNone/>
            </a:pPr>
            <a:r>
              <a:t>Despite AI advancements, human empathy remains vital for guest satisfaction and quality service.</a:t>
            </a:r>
            <a:endParaRPr lang="en-US"/>
          </a:p>
          <a:p>
            <a:pPr marL="0" indent="0">
              <a:spcBef>
                <a:spcPts val="2500"/>
              </a:spcBef>
              <a:buFont typeface="Arial" panose="020B0604020202020204" pitchFamily="34" charset="0"/>
              <a:buNone/>
            </a:pPr>
            <a:r>
              <a:rPr lang="en-US" b="1"/>
              <a:t>Balancing AI and Humanity</a:t>
            </a:r>
          </a:p>
          <a:p>
            <a:pPr marL="0" lvl="1" indent="0">
              <a:buFont typeface="Arial" panose="020B0604020202020204" pitchFamily="34" charset="0"/>
              <a:buNone/>
            </a:pPr>
            <a:r>
              <a:t>The key challenge is effectively balancing AI use with human touch to maintain hospitality standards.</a:t>
            </a:r>
            <a:endParaRPr lang="en-US"/>
          </a:p>
        </p:txBody>
      </p:sp>
    </p:spTree>
    <p:extLst>
      <p:ext uri="{BB962C8B-B14F-4D97-AF65-F5344CB8AC3E}">
        <p14:creationId xmlns:p14="http://schemas.microsoft.com/office/powerpoint/2010/main" val="16433510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2A10A-D8AE-193A-9D67-545DD92A34CB}"/>
              </a:ext>
            </a:extLst>
          </p:cNvPr>
          <p:cNvSpPr>
            <a:spLocks noGrp="1"/>
          </p:cNvSpPr>
          <p:nvPr>
            <p:ph type="title"/>
          </p:nvPr>
        </p:nvSpPr>
        <p:spPr>
          <a:xfrm>
            <a:off x="365760" y="1801368"/>
            <a:ext cx="8602201" cy="4572000"/>
          </a:xfrm>
        </p:spPr>
        <p:txBody>
          <a:bodyPr anchor="b">
            <a:normAutofit/>
          </a:bodyPr>
          <a:lstStyle/>
          <a:p>
            <a:r>
              <a:rPr lang="en-US"/>
              <a:t>Research Purpose and Background</a:t>
            </a:r>
          </a:p>
        </p:txBody>
      </p:sp>
    </p:spTree>
    <p:extLst>
      <p:ext uri="{BB962C8B-B14F-4D97-AF65-F5344CB8AC3E}">
        <p14:creationId xmlns:p14="http://schemas.microsoft.com/office/powerpoint/2010/main" val="33622467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52880-9AA5-C2EE-3D53-72AF348B12C8}"/>
              </a:ext>
            </a:extLst>
          </p:cNvPr>
          <p:cNvSpPr>
            <a:spLocks noGrp="1"/>
          </p:cNvSpPr>
          <p:nvPr>
            <p:ph type="title"/>
          </p:nvPr>
        </p:nvSpPr>
        <p:spPr>
          <a:xfrm>
            <a:off x="621792" y="548640"/>
            <a:ext cx="11060134" cy="731520"/>
          </a:xfrm>
        </p:spPr>
        <p:txBody>
          <a:bodyPr anchor="t">
            <a:normAutofit/>
          </a:bodyPr>
          <a:lstStyle/>
          <a:p>
            <a:r>
              <a:rPr lang="en-US"/>
              <a:t>Purpose of the Paper</a:t>
            </a:r>
          </a:p>
        </p:txBody>
      </p:sp>
      <p:sp>
        <p:nvSpPr>
          <p:cNvPr id="3" name="Content Placeholder 2">
            <a:extLst>
              <a:ext uri="{FF2B5EF4-FFF2-40B4-BE49-F238E27FC236}">
                <a16:creationId xmlns:a16="http://schemas.microsoft.com/office/drawing/2014/main" id="{327857CA-9876-152F-76EB-9D8A87817644}"/>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21792" y="1463040"/>
            <a:ext cx="11064240" cy="4937760"/>
          </a:xfrm>
        </p:spPr>
        <p:txBody>
          <a:bodyPr>
            <a:normAutofit/>
          </a:bodyPr>
          <a:lstStyle/>
          <a:p>
            <a:pPr marL="0" indent="0">
              <a:spcBef>
                <a:spcPts val="2500"/>
              </a:spcBef>
              <a:buFont typeface="Arial" panose="020B0604020202020204" pitchFamily="34" charset="0"/>
              <a:buNone/>
            </a:pPr>
            <a:r>
              <a:rPr lang="en-US" b="1"/>
              <a:t>Research Aim</a:t>
            </a:r>
          </a:p>
          <a:p>
            <a:pPr marL="0" lvl="1" indent="0">
              <a:buFont typeface="Arial" panose="020B0604020202020204" pitchFamily="34" charset="0"/>
              <a:buNone/>
            </a:pPr>
            <a:r>
              <a:t>Analyze collaborative potential between AI and human staff in hotel operations for improved efficiency.</a:t>
            </a:r>
            <a:endParaRPr lang="en-US"/>
          </a:p>
          <a:p>
            <a:pPr marL="0" indent="0">
              <a:spcBef>
                <a:spcPts val="2500"/>
              </a:spcBef>
              <a:buFont typeface="Arial" panose="020B0604020202020204" pitchFamily="34" charset="0"/>
              <a:buNone/>
            </a:pPr>
            <a:r>
              <a:rPr lang="en-US" b="1"/>
              <a:t>SWOT Analysis Framework</a:t>
            </a:r>
          </a:p>
          <a:p>
            <a:pPr marL="0" lvl="1" indent="0">
              <a:buFont typeface="Arial" panose="020B0604020202020204" pitchFamily="34" charset="0"/>
              <a:buNone/>
            </a:pPr>
            <a:r>
              <a:t>Utilize SWOT analysis to evaluate strengths, weaknesses, opportunities, and threats of AI integration in hospitality.</a:t>
            </a:r>
            <a:endParaRPr lang="en-US"/>
          </a:p>
          <a:p>
            <a:pPr marL="0" indent="0">
              <a:spcBef>
                <a:spcPts val="2500"/>
              </a:spcBef>
              <a:buFont typeface="Arial" panose="020B0604020202020204" pitchFamily="34" charset="0"/>
              <a:buNone/>
            </a:pPr>
            <a:r>
              <a:rPr lang="en-US" b="1"/>
              <a:t>Practical Recommendations</a:t>
            </a:r>
          </a:p>
          <a:p>
            <a:pPr marL="0" lvl="1" indent="0">
              <a:buFont typeface="Arial" panose="020B0604020202020204" pitchFamily="34" charset="0"/>
              <a:buNone/>
            </a:pPr>
            <a:r>
              <a:t>Provide actionable strategies for hotel managers to optimize AI-human collaboration and enhance guest satisfaction.</a:t>
            </a:r>
            <a:endParaRPr lang="en-US"/>
          </a:p>
        </p:txBody>
      </p:sp>
    </p:spTree>
    <p:extLst>
      <p:ext uri="{BB962C8B-B14F-4D97-AF65-F5344CB8AC3E}">
        <p14:creationId xmlns:p14="http://schemas.microsoft.com/office/powerpoint/2010/main" val="40023010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B85F4-F23A-7348-D58B-B5745F027E17}"/>
              </a:ext>
            </a:extLst>
          </p:cNvPr>
          <p:cNvSpPr>
            <a:spLocks noGrp="1"/>
          </p:cNvSpPr>
          <p:nvPr>
            <p:ph type="title"/>
          </p:nvPr>
        </p:nvSpPr>
        <p:spPr>
          <a:xfrm>
            <a:off x="621792" y="548640"/>
            <a:ext cx="11060134" cy="731520"/>
          </a:xfrm>
        </p:spPr>
        <p:txBody>
          <a:bodyPr anchor="t">
            <a:normAutofit/>
          </a:bodyPr>
          <a:lstStyle/>
          <a:p>
            <a:r>
              <a:rPr lang="en-US"/>
              <a:t>Context and Evolution</a:t>
            </a:r>
          </a:p>
        </p:txBody>
      </p:sp>
      <p:sp>
        <p:nvSpPr>
          <p:cNvPr id="3" name="Content Placeholder 2">
            <a:extLst>
              <a:ext uri="{FF2B5EF4-FFF2-40B4-BE49-F238E27FC236}">
                <a16:creationId xmlns:a16="http://schemas.microsoft.com/office/drawing/2014/main" id="{9C8EFBAB-40EB-DF33-E08E-C42C0416F092}"/>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21792" y="1463040"/>
            <a:ext cx="11064240" cy="4937760"/>
          </a:xfrm>
        </p:spPr>
        <p:txBody>
          <a:bodyPr>
            <a:normAutofit/>
          </a:bodyPr>
          <a:lstStyle/>
          <a:p>
            <a:pPr marL="0" indent="0">
              <a:spcBef>
                <a:spcPts val="2500"/>
              </a:spcBef>
              <a:buFont typeface="Arial" panose="020B0604020202020204" pitchFamily="34" charset="0"/>
              <a:buNone/>
            </a:pPr>
            <a:r>
              <a:rPr lang="en-US" b="1"/>
              <a:t>Early AI Implementation</a:t>
            </a:r>
          </a:p>
          <a:p>
            <a:pPr marL="0" lvl="1" indent="0">
              <a:buFont typeface="Arial" panose="020B0604020202020204" pitchFamily="34" charset="0"/>
              <a:buNone/>
            </a:pPr>
            <a:r>
              <a:t>AI started with basic hotel tasks like check-in and security, improving operational efficiency.</a:t>
            </a:r>
            <a:endParaRPr lang="en-US"/>
          </a:p>
          <a:p>
            <a:pPr marL="0" indent="0">
              <a:spcBef>
                <a:spcPts val="2500"/>
              </a:spcBef>
              <a:buFont typeface="Arial" panose="020B0604020202020204" pitchFamily="34" charset="0"/>
              <a:buNone/>
            </a:pPr>
            <a:r>
              <a:rPr lang="en-US" b="1"/>
              <a:t>Pandemic-Driven Adoption</a:t>
            </a:r>
          </a:p>
          <a:p>
            <a:pPr marL="0" lvl="1" indent="0">
              <a:buFont typeface="Arial" panose="020B0604020202020204" pitchFamily="34" charset="0"/>
              <a:buNone/>
            </a:pPr>
            <a:r>
              <a:t>COVID-19 accelerated AI use as guests preferred robotic services to ensure safety.</a:t>
            </a:r>
            <a:endParaRPr lang="en-US"/>
          </a:p>
          <a:p>
            <a:pPr marL="0" indent="0">
              <a:spcBef>
                <a:spcPts val="2500"/>
              </a:spcBef>
              <a:buFont typeface="Arial" panose="020B0604020202020204" pitchFamily="34" charset="0"/>
              <a:buNone/>
            </a:pPr>
            <a:r>
              <a:rPr lang="en-US" b="1"/>
              <a:t>Comprehensive AI Integration</a:t>
            </a:r>
          </a:p>
          <a:p>
            <a:pPr marL="0" lvl="1" indent="0">
              <a:buFont typeface="Arial" panose="020B0604020202020204" pitchFamily="34" charset="0"/>
              <a:buNone/>
            </a:pPr>
            <a:r>
              <a:t>AI now supports housekeeping, reservations, and data analytics, driving digital transformation.</a:t>
            </a:r>
            <a:endParaRPr lang="en-US"/>
          </a:p>
        </p:txBody>
      </p:sp>
    </p:spTree>
    <p:extLst>
      <p:ext uri="{BB962C8B-B14F-4D97-AF65-F5344CB8AC3E}">
        <p14:creationId xmlns:p14="http://schemas.microsoft.com/office/powerpoint/2010/main" val="131934177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E463B-9DE9-4007-0595-85AC23446AA2}"/>
              </a:ext>
            </a:extLst>
          </p:cNvPr>
          <p:cNvSpPr>
            <a:spLocks noGrp="1"/>
          </p:cNvSpPr>
          <p:nvPr>
            <p:ph type="title"/>
          </p:nvPr>
        </p:nvSpPr>
        <p:spPr>
          <a:xfrm>
            <a:off x="365760" y="1801368"/>
            <a:ext cx="8602201" cy="4572000"/>
          </a:xfrm>
        </p:spPr>
        <p:txBody>
          <a:bodyPr anchor="b">
            <a:normAutofit/>
          </a:bodyPr>
          <a:lstStyle/>
          <a:p>
            <a:r>
              <a:rPr lang="en-US"/>
              <a:t>Literature Insights and SWOT Analysis</a:t>
            </a:r>
          </a:p>
        </p:txBody>
      </p:sp>
    </p:spTree>
    <p:extLst>
      <p:ext uri="{BB962C8B-B14F-4D97-AF65-F5344CB8AC3E}">
        <p14:creationId xmlns:p14="http://schemas.microsoft.com/office/powerpoint/2010/main" val="32795020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59B5C-1FC6-BD20-4B24-DBA3CF959324}"/>
              </a:ext>
            </a:extLst>
          </p:cNvPr>
          <p:cNvSpPr>
            <a:spLocks noGrp="1"/>
          </p:cNvSpPr>
          <p:nvPr>
            <p:ph type="title"/>
          </p:nvPr>
        </p:nvSpPr>
        <p:spPr>
          <a:xfrm>
            <a:off x="621792" y="548640"/>
            <a:ext cx="11060134" cy="731520"/>
          </a:xfrm>
        </p:spPr>
        <p:txBody>
          <a:bodyPr anchor="t">
            <a:normAutofit/>
          </a:bodyPr>
          <a:lstStyle/>
          <a:p>
            <a:r>
              <a:rPr lang="en-US"/>
              <a:t>Literature Review</a:t>
            </a:r>
          </a:p>
        </p:txBody>
      </p:sp>
      <p:sp>
        <p:nvSpPr>
          <p:cNvPr id="3" name="Content Placeholder 2">
            <a:extLst>
              <a:ext uri="{FF2B5EF4-FFF2-40B4-BE49-F238E27FC236}">
                <a16:creationId xmlns:a16="http://schemas.microsoft.com/office/drawing/2014/main" id="{FF7FC925-850E-DE59-EA8A-A37B20CCD4FE}"/>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21792" y="1463040"/>
            <a:ext cx="11064240" cy="4937760"/>
          </a:xfrm>
        </p:spPr>
        <p:txBody>
          <a:bodyPr>
            <a:normAutofit/>
          </a:bodyPr>
          <a:lstStyle/>
          <a:p>
            <a:pPr marL="0" indent="0">
              <a:spcBef>
                <a:spcPts val="2500"/>
              </a:spcBef>
              <a:buFont typeface="Arial" panose="020B0604020202020204" pitchFamily="34" charset="0"/>
              <a:buNone/>
            </a:pPr>
            <a:r>
              <a:rPr lang="en-US" b="1"/>
              <a:t>AI Enhances Hotel Efficiency</a:t>
            </a:r>
          </a:p>
          <a:p>
            <a:pPr marL="0" lvl="1" indent="0">
              <a:buFont typeface="Arial" panose="020B0604020202020204" pitchFamily="34" charset="0"/>
              <a:buNone/>
            </a:pPr>
            <a:r>
              <a:t>AI technologies improve operational efficiency, precision, and reduce costs in hotel management significantly.</a:t>
            </a:r>
            <a:endParaRPr lang="en-US"/>
          </a:p>
          <a:p>
            <a:pPr marL="0" indent="0">
              <a:spcBef>
                <a:spcPts val="2500"/>
              </a:spcBef>
              <a:buFont typeface="Arial" panose="020B0604020202020204" pitchFamily="34" charset="0"/>
              <a:buNone/>
            </a:pPr>
            <a:r>
              <a:rPr lang="en-US" b="1"/>
              <a:t>Human Emotional Intelligence</a:t>
            </a:r>
          </a:p>
          <a:p>
            <a:pPr marL="0" lvl="1" indent="0">
              <a:buFont typeface="Arial" panose="020B0604020202020204" pitchFamily="34" charset="0"/>
              <a:buNone/>
            </a:pPr>
            <a:r>
              <a:t>Emotional intelligence and adaptability remain crucial in guest interactions and cannot be replaced by AI.</a:t>
            </a:r>
            <a:endParaRPr lang="en-US"/>
          </a:p>
          <a:p>
            <a:pPr marL="0" indent="0">
              <a:spcBef>
                <a:spcPts val="2500"/>
              </a:spcBef>
              <a:buFont typeface="Arial" panose="020B0604020202020204" pitchFamily="34" charset="0"/>
              <a:buNone/>
            </a:pPr>
            <a:r>
              <a:rPr lang="en-US" b="1"/>
              <a:t>Hybrid AI-Human Models</a:t>
            </a:r>
          </a:p>
          <a:p>
            <a:pPr marL="0" lvl="1" indent="0">
              <a:buFont typeface="Arial" panose="020B0604020202020204" pitchFamily="34" charset="0"/>
              <a:buNone/>
            </a:pPr>
            <a:r>
              <a:t>The best hospitality outcomes occur when AI supports rather than replaces human staff in hybrid service models.</a:t>
            </a:r>
            <a:endParaRPr lang="en-US"/>
          </a:p>
        </p:txBody>
      </p:sp>
    </p:spTree>
    <p:extLst>
      <p:ext uri="{BB962C8B-B14F-4D97-AF65-F5344CB8AC3E}">
        <p14:creationId xmlns:p14="http://schemas.microsoft.com/office/powerpoint/2010/main" val="35692581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5DA34-799C-8867-C153-12152C1A5F53}"/>
              </a:ext>
            </a:extLst>
          </p:cNvPr>
          <p:cNvSpPr>
            <a:spLocks noGrp="1"/>
          </p:cNvSpPr>
          <p:nvPr>
            <p:ph type="title"/>
          </p:nvPr>
        </p:nvSpPr>
        <p:spPr>
          <a:xfrm>
            <a:off x="621792" y="548640"/>
            <a:ext cx="11060134" cy="731520"/>
          </a:xfrm>
        </p:spPr>
        <p:txBody>
          <a:bodyPr anchor="t">
            <a:normAutofit/>
          </a:bodyPr>
          <a:lstStyle/>
          <a:p>
            <a:pPr>
              <a:lnSpc>
                <a:spcPct val="90000"/>
              </a:lnSpc>
            </a:pPr>
            <a:r>
              <a:rPr lang="en-US" sz="3400" dirty="0"/>
              <a:t>Strengths of AI in Hotel Operations</a:t>
            </a:r>
          </a:p>
        </p:txBody>
      </p:sp>
      <p:sp>
        <p:nvSpPr>
          <p:cNvPr id="3" name="Content Placeholder 2">
            <a:extLst>
              <a:ext uri="{FF2B5EF4-FFF2-40B4-BE49-F238E27FC236}">
                <a16:creationId xmlns:a16="http://schemas.microsoft.com/office/drawing/2014/main" id="{23BF0C70-C80F-1DE8-A12C-B0AFE091B22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21792" y="1463040"/>
            <a:ext cx="11064240" cy="4937760"/>
          </a:xfrm>
        </p:spPr>
        <p:txBody>
          <a:bodyPr>
            <a:normAutofit/>
          </a:bodyPr>
          <a:lstStyle/>
          <a:p>
            <a:pPr marL="0" indent="0">
              <a:spcBef>
                <a:spcPts val="2500"/>
              </a:spcBef>
              <a:buFont typeface="Arial" panose="020B0604020202020204" pitchFamily="34" charset="0"/>
              <a:buNone/>
            </a:pPr>
            <a:r>
              <a:rPr lang="en-US" b="1"/>
              <a:t>Continuous Operation</a:t>
            </a:r>
          </a:p>
          <a:p>
            <a:pPr marL="0" lvl="1" indent="0">
              <a:buFont typeface="Arial" panose="020B0604020202020204" pitchFamily="34" charset="0"/>
              <a:buNone/>
            </a:pPr>
            <a:r>
              <a:t>AI systems can work nonstop without breaks, significantly increasing hotel productivity and availability.</a:t>
            </a:r>
            <a:endParaRPr lang="en-US"/>
          </a:p>
          <a:p>
            <a:pPr marL="0" indent="0">
              <a:spcBef>
                <a:spcPts val="2500"/>
              </a:spcBef>
              <a:buFont typeface="Arial" panose="020B0604020202020204" pitchFamily="34" charset="0"/>
              <a:buNone/>
            </a:pPr>
            <a:r>
              <a:rPr lang="en-US" b="1"/>
              <a:t>Error Reduction and Cost Savings</a:t>
            </a:r>
          </a:p>
          <a:p>
            <a:pPr marL="0" lvl="1" indent="0">
              <a:buFont typeface="Arial" panose="020B0604020202020204" pitchFamily="34" charset="0"/>
              <a:buNone/>
            </a:pPr>
            <a:r>
              <a:t>Automating repetitive tasks reduces human errors and lowers operational costs in hotel management.</a:t>
            </a:r>
            <a:endParaRPr lang="en-US"/>
          </a:p>
          <a:p>
            <a:pPr marL="0" indent="0">
              <a:spcBef>
                <a:spcPts val="2500"/>
              </a:spcBef>
              <a:buFont typeface="Arial" panose="020B0604020202020204" pitchFamily="34" charset="0"/>
              <a:buNone/>
            </a:pPr>
            <a:r>
              <a:rPr lang="en-US" b="1"/>
              <a:t>Enhanced Guest Experience</a:t>
            </a:r>
          </a:p>
          <a:p>
            <a:pPr marL="0" lvl="1" indent="0">
              <a:buFont typeface="Arial" panose="020B0604020202020204" pitchFamily="34" charset="0"/>
              <a:buNone/>
            </a:pPr>
            <a:r>
              <a:t>AI automation frees staff to engage in meaningful interactions, improving guest satisfaction and service quality.</a:t>
            </a:r>
            <a:endParaRPr lang="en-US"/>
          </a:p>
        </p:txBody>
      </p:sp>
    </p:spTree>
    <p:extLst>
      <p:ext uri="{BB962C8B-B14F-4D97-AF65-F5344CB8AC3E}">
        <p14:creationId xmlns:p14="http://schemas.microsoft.com/office/powerpoint/2010/main" val="17069411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24CBB-0B75-F846-6CE7-41789E6A43B2}"/>
              </a:ext>
            </a:extLst>
          </p:cNvPr>
          <p:cNvSpPr>
            <a:spLocks noGrp="1"/>
          </p:cNvSpPr>
          <p:nvPr>
            <p:ph type="title"/>
          </p:nvPr>
        </p:nvSpPr>
        <p:spPr>
          <a:xfrm>
            <a:off x="621792" y="548640"/>
            <a:ext cx="4145582" cy="5394960"/>
          </a:xfrm>
        </p:spPr>
        <p:txBody>
          <a:bodyPr anchor="t">
            <a:normAutofit/>
          </a:bodyPr>
          <a:lstStyle/>
          <a:p>
            <a:r>
              <a:rPr lang="en-US" sz="3700"/>
              <a:t>Weaknesses of AI in Hotel Operations</a:t>
            </a:r>
          </a:p>
        </p:txBody>
      </p:sp>
      <p:sp>
        <p:nvSpPr>
          <p:cNvPr id="3" name="Content Placeholder 2">
            <a:extLst>
              <a:ext uri="{FF2B5EF4-FFF2-40B4-BE49-F238E27FC236}">
                <a16:creationId xmlns:a16="http://schemas.microsoft.com/office/drawing/2014/main" id="{2194E900-FC76-73FF-29F8-D078BC9F50F0}"/>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19738" y="548640"/>
            <a:ext cx="5681662" cy="5394960"/>
          </a:xfrm>
        </p:spPr>
        <p:txBody>
          <a:bodyPr>
            <a:normAutofit/>
          </a:bodyPr>
          <a:lstStyle/>
          <a:p>
            <a:pPr marL="0" indent="0">
              <a:spcBef>
                <a:spcPts val="2500"/>
              </a:spcBef>
              <a:buFont typeface="Arial" panose="020B0604020202020204" pitchFamily="34" charset="0"/>
              <a:buNone/>
            </a:pPr>
            <a:r>
              <a:rPr lang="en-US" b="1"/>
              <a:t>Impersonal Guest Experience</a:t>
            </a:r>
          </a:p>
          <a:p>
            <a:pPr marL="0" lvl="1" indent="0">
              <a:buFont typeface="Arial" panose="020B0604020202020204" pitchFamily="34" charset="0"/>
              <a:buNone/>
            </a:pPr>
            <a:r>
              <a:t>AI can create interactions that lack warmth, potentially reducing guest satisfaction in hotels.</a:t>
            </a:r>
            <a:endParaRPr lang="en-US"/>
          </a:p>
          <a:p>
            <a:pPr marL="0" indent="0">
              <a:spcBef>
                <a:spcPts val="2500"/>
              </a:spcBef>
              <a:buFont typeface="Arial" panose="020B0604020202020204" pitchFamily="34" charset="0"/>
              <a:buNone/>
            </a:pPr>
            <a:r>
              <a:rPr lang="en-US" b="1"/>
              <a:t>High Implementation Costs</a:t>
            </a:r>
          </a:p>
          <a:p>
            <a:pPr marL="0" lvl="1" indent="0">
              <a:buFont typeface="Arial" panose="020B0604020202020204" pitchFamily="34" charset="0"/>
              <a:buNone/>
            </a:pPr>
            <a:r>
              <a:t>The expense of deploying AI technology is a significant barrier, especially for smaller hotel businesses.</a:t>
            </a:r>
            <a:endParaRPr lang="en-US"/>
          </a:p>
          <a:p>
            <a:pPr marL="0" indent="0">
              <a:spcBef>
                <a:spcPts val="2500"/>
              </a:spcBef>
              <a:buFont typeface="Arial" panose="020B0604020202020204" pitchFamily="34" charset="0"/>
              <a:buNone/>
            </a:pPr>
            <a:r>
              <a:rPr lang="en-US" b="1"/>
              <a:t>Technical Failures Impact</a:t>
            </a:r>
          </a:p>
          <a:p>
            <a:pPr marL="0" lvl="1" indent="0">
              <a:buFont typeface="Arial" panose="020B0604020202020204" pitchFamily="34" charset="0"/>
              <a:buNone/>
            </a:pPr>
            <a:r>
              <a:t>AI system malfunctions can disrupt hotel operations and cause guest dissatisfaction.</a:t>
            </a:r>
            <a:endParaRPr lang="en-US"/>
          </a:p>
          <a:p>
            <a:pPr marL="0" indent="0">
              <a:spcBef>
                <a:spcPts val="2500"/>
              </a:spcBef>
              <a:buFont typeface="Arial" panose="020B0604020202020204" pitchFamily="34" charset="0"/>
              <a:buNone/>
            </a:pPr>
            <a:r>
              <a:rPr lang="en-US" b="1"/>
              <a:t>Lack of Empathy</a:t>
            </a:r>
          </a:p>
          <a:p>
            <a:pPr marL="0" lvl="1" indent="0">
              <a:buFont typeface="Arial" panose="020B0604020202020204" pitchFamily="34" charset="0"/>
              <a:buNone/>
            </a:pPr>
            <a:r>
              <a:t>AI cannot replicate human empathy and personalized service, limiting the hospitality experience.</a:t>
            </a:r>
            <a:endParaRPr lang="en-US"/>
          </a:p>
        </p:txBody>
      </p:sp>
    </p:spTree>
    <p:extLst>
      <p:ext uri="{BB962C8B-B14F-4D97-AF65-F5344CB8AC3E}">
        <p14:creationId xmlns:p14="http://schemas.microsoft.com/office/powerpoint/2010/main" val="10250724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BFD18-B833-308E-3E15-EE94D0226A89}"/>
              </a:ext>
            </a:extLst>
          </p:cNvPr>
          <p:cNvSpPr>
            <a:spLocks noGrp="1"/>
          </p:cNvSpPr>
          <p:nvPr>
            <p:ph type="title"/>
          </p:nvPr>
        </p:nvSpPr>
        <p:spPr>
          <a:xfrm>
            <a:off x="621792" y="548640"/>
            <a:ext cx="4145582" cy="5394960"/>
          </a:xfrm>
        </p:spPr>
        <p:txBody>
          <a:bodyPr anchor="t">
            <a:normAutofit/>
          </a:bodyPr>
          <a:lstStyle/>
          <a:p>
            <a:r>
              <a:rPr lang="en-US" sz="2800"/>
              <a:t>Opportunities for AI and Human Collaboration</a:t>
            </a:r>
          </a:p>
        </p:txBody>
      </p:sp>
      <p:sp>
        <p:nvSpPr>
          <p:cNvPr id="3" name="Content Placeholder 2">
            <a:extLst>
              <a:ext uri="{FF2B5EF4-FFF2-40B4-BE49-F238E27FC236}">
                <a16:creationId xmlns:a16="http://schemas.microsoft.com/office/drawing/2014/main" id="{8AF200C0-363E-3B9C-BBD5-05523C22F8AC}"/>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19738" y="548640"/>
            <a:ext cx="5681662" cy="5394960"/>
          </a:xfrm>
        </p:spPr>
        <p:txBody>
          <a:bodyPr>
            <a:normAutofit/>
          </a:bodyPr>
          <a:lstStyle/>
          <a:p>
            <a:pPr marL="0" indent="0">
              <a:spcBef>
                <a:spcPts val="2500"/>
              </a:spcBef>
              <a:buFont typeface="Arial" panose="020B0604020202020204" pitchFamily="34" charset="0"/>
              <a:buNone/>
            </a:pPr>
            <a:r>
              <a:rPr lang="en-US" b="1"/>
              <a:t>Personalized Guest Services</a:t>
            </a:r>
          </a:p>
          <a:p>
            <a:pPr marL="0" lvl="1" indent="0">
              <a:buFont typeface="Arial" panose="020B0604020202020204" pitchFamily="34" charset="0"/>
              <a:buNone/>
            </a:pPr>
            <a:r>
              <a:t>AI enables large-scale personalization by tailoring services and pricing to individual hotel guests for enhanced experiences.</a:t>
            </a:r>
            <a:endParaRPr lang="en-US"/>
          </a:p>
          <a:p>
            <a:pPr marL="0" indent="0">
              <a:spcBef>
                <a:spcPts val="2500"/>
              </a:spcBef>
              <a:buFont typeface="Arial" panose="020B0604020202020204" pitchFamily="34" charset="0"/>
              <a:buNone/>
            </a:pPr>
            <a:r>
              <a:rPr lang="en-US" b="1"/>
              <a:t>Employee Training and Reskilling</a:t>
            </a:r>
          </a:p>
          <a:p>
            <a:pPr marL="0" lvl="1" indent="0">
              <a:buFont typeface="Arial" panose="020B0604020202020204" pitchFamily="34" charset="0"/>
              <a:buNone/>
            </a:pPr>
            <a:r>
              <a:t>AI facilitates training and reskilling of hotel employees towards technology-oriented roles, promoting career growth.</a:t>
            </a:r>
            <a:endParaRPr lang="en-US"/>
          </a:p>
          <a:p>
            <a:pPr marL="0" indent="0">
              <a:spcBef>
                <a:spcPts val="2500"/>
              </a:spcBef>
              <a:buFont typeface="Arial" panose="020B0604020202020204" pitchFamily="34" charset="0"/>
              <a:buNone/>
            </a:pPr>
            <a:r>
              <a:rPr lang="en-US" b="1"/>
              <a:t>Strategic Planning and Data Analysis</a:t>
            </a:r>
          </a:p>
          <a:p>
            <a:pPr marL="0" lvl="1" indent="0">
              <a:buFont typeface="Arial" panose="020B0604020202020204" pitchFamily="34" charset="0"/>
              <a:buNone/>
            </a:pPr>
            <a:r>
              <a:t>AI enhances strategic planning and data analysis, improving decision-making and service delivery in hotels.</a:t>
            </a:r>
            <a:endParaRPr lang="en-US"/>
          </a:p>
          <a:p>
            <a:pPr marL="0" indent="0">
              <a:spcBef>
                <a:spcPts val="2500"/>
              </a:spcBef>
              <a:buFont typeface="Arial" panose="020B0604020202020204" pitchFamily="34" charset="0"/>
              <a:buNone/>
            </a:pPr>
            <a:r>
              <a:rPr lang="en-US" b="1"/>
              <a:t>Innovation and Productivity Boost</a:t>
            </a:r>
          </a:p>
          <a:p>
            <a:pPr marL="0" lvl="1" indent="0">
              <a:buFont typeface="Arial" panose="020B0604020202020204" pitchFamily="34" charset="0"/>
              <a:buNone/>
            </a:pPr>
            <a:r>
              <a:t>Collaboration between AI and human staff drives innovation and boosts productivity in the hospitality industry.</a:t>
            </a:r>
            <a:endParaRPr lang="en-US"/>
          </a:p>
        </p:txBody>
      </p:sp>
    </p:spTree>
    <p:extLst>
      <p:ext uri="{BB962C8B-B14F-4D97-AF65-F5344CB8AC3E}">
        <p14:creationId xmlns:p14="http://schemas.microsoft.com/office/powerpoint/2010/main" val="73725463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19F8E-5BFE-EF0E-A38F-2E7266A614C8}"/>
              </a:ext>
            </a:extLst>
          </p:cNvPr>
          <p:cNvSpPr>
            <a:spLocks noGrp="1"/>
          </p:cNvSpPr>
          <p:nvPr>
            <p:ph type="title"/>
          </p:nvPr>
        </p:nvSpPr>
        <p:spPr>
          <a:xfrm>
            <a:off x="621792" y="548640"/>
            <a:ext cx="4145582" cy="5394960"/>
          </a:xfrm>
        </p:spPr>
        <p:txBody>
          <a:bodyPr anchor="t">
            <a:normAutofit/>
          </a:bodyPr>
          <a:lstStyle/>
          <a:p>
            <a:r>
              <a:rPr lang="en-US" sz="3700"/>
              <a:t>Threats Associated with AI Integration</a:t>
            </a:r>
          </a:p>
        </p:txBody>
      </p:sp>
      <p:sp>
        <p:nvSpPr>
          <p:cNvPr id="3" name="Content Placeholder 2">
            <a:extLst>
              <a:ext uri="{FF2B5EF4-FFF2-40B4-BE49-F238E27FC236}">
                <a16:creationId xmlns:a16="http://schemas.microsoft.com/office/drawing/2014/main" id="{9DC80EE4-9E7D-E206-D529-A0E5002AFE75}"/>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19738" y="548640"/>
            <a:ext cx="5681662" cy="5394960"/>
          </a:xfrm>
        </p:spPr>
        <p:txBody>
          <a:bodyPr>
            <a:normAutofit/>
          </a:bodyPr>
          <a:lstStyle/>
          <a:p>
            <a:pPr marL="0" indent="0">
              <a:spcBef>
                <a:spcPts val="2500"/>
              </a:spcBef>
              <a:buFont typeface="Arial" panose="020B0604020202020204" pitchFamily="34" charset="0"/>
              <a:buNone/>
            </a:pPr>
            <a:r>
              <a:rPr lang="en-US" b="1"/>
              <a:t>Job Security Concerns</a:t>
            </a:r>
          </a:p>
          <a:p>
            <a:pPr marL="0" lvl="1" indent="0">
              <a:buFont typeface="Arial" panose="020B0604020202020204" pitchFamily="34" charset="0"/>
              <a:buNone/>
            </a:pPr>
            <a:r>
              <a:t>Public perception of AI as a threat to jobs can cause employee resistance and anxiety.</a:t>
            </a:r>
            <a:endParaRPr lang="en-US"/>
          </a:p>
          <a:p>
            <a:pPr marL="0" indent="0">
              <a:spcBef>
                <a:spcPts val="2500"/>
              </a:spcBef>
              <a:buFont typeface="Arial" panose="020B0604020202020204" pitchFamily="34" charset="0"/>
              <a:buNone/>
            </a:pPr>
            <a:r>
              <a:rPr lang="en-US" b="1"/>
              <a:t>Data Security Risks</a:t>
            </a:r>
          </a:p>
          <a:p>
            <a:pPr marL="0" lvl="1" indent="0">
              <a:buFont typeface="Arial" panose="020B0604020202020204" pitchFamily="34" charset="0"/>
              <a:buNone/>
            </a:pPr>
            <a:r>
              <a:t>AI integration raises risks related to data breaches and loss of personal information.</a:t>
            </a:r>
            <a:endParaRPr lang="en-US"/>
          </a:p>
          <a:p>
            <a:pPr marL="0" indent="0">
              <a:spcBef>
                <a:spcPts val="2500"/>
              </a:spcBef>
              <a:buFont typeface="Arial" panose="020B0604020202020204" pitchFamily="34" charset="0"/>
              <a:buNone/>
            </a:pPr>
            <a:r>
              <a:rPr lang="en-US" b="1"/>
              <a:t>Technical Failures</a:t>
            </a:r>
          </a:p>
          <a:p>
            <a:pPr marL="0" lvl="1" indent="0">
              <a:buFont typeface="Arial" panose="020B0604020202020204" pitchFamily="34" charset="0"/>
              <a:buNone/>
            </a:pPr>
            <a:r>
              <a:t>Software errors and technical issues can negatively impact a hotel’s reputation and operations.</a:t>
            </a:r>
            <a:endParaRPr lang="en-US"/>
          </a:p>
          <a:p>
            <a:pPr marL="0" indent="0">
              <a:spcBef>
                <a:spcPts val="2500"/>
              </a:spcBef>
              <a:buFont typeface="Arial" panose="020B0604020202020204" pitchFamily="34" charset="0"/>
              <a:buNone/>
            </a:pPr>
            <a:r>
              <a:rPr lang="en-US" b="1"/>
              <a:t>Transparency and Trust</a:t>
            </a:r>
          </a:p>
          <a:p>
            <a:pPr marL="0" lvl="1" indent="0">
              <a:buFont typeface="Arial" panose="020B0604020202020204" pitchFamily="34" charset="0"/>
              <a:buNone/>
            </a:pPr>
            <a:r>
              <a:t>Lack of transparency in AI operations may erode customer trust, highlighting ethical concerns.</a:t>
            </a:r>
            <a:endParaRPr lang="en-US"/>
          </a:p>
        </p:txBody>
      </p:sp>
    </p:spTree>
    <p:extLst>
      <p:ext uri="{BB962C8B-B14F-4D97-AF65-F5344CB8AC3E}">
        <p14:creationId xmlns:p14="http://schemas.microsoft.com/office/powerpoint/2010/main" val="35012606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A483F-4927-5BF5-9AE2-08BE1D2EFF4C}"/>
              </a:ext>
            </a:extLst>
          </p:cNvPr>
          <p:cNvSpPr>
            <a:spLocks noGrp="1"/>
          </p:cNvSpPr>
          <p:nvPr>
            <p:ph type="title"/>
          </p:nvPr>
        </p:nvSpPr>
        <p:spPr>
          <a:xfrm>
            <a:off x="365760" y="1801368"/>
            <a:ext cx="8602201" cy="4572000"/>
          </a:xfrm>
        </p:spPr>
        <p:txBody>
          <a:bodyPr anchor="b">
            <a:normAutofit/>
          </a:bodyPr>
          <a:lstStyle/>
          <a:p>
            <a:r>
              <a:rPr lang="en-US"/>
              <a:t>Practical Applications and Final Thoughts</a:t>
            </a:r>
          </a:p>
        </p:txBody>
      </p:sp>
    </p:spTree>
    <p:extLst>
      <p:ext uri="{BB962C8B-B14F-4D97-AF65-F5344CB8AC3E}">
        <p14:creationId xmlns:p14="http://schemas.microsoft.com/office/powerpoint/2010/main" val="238401866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E37C4-3D6D-A98D-4548-D42FDDC866DF}"/>
              </a:ext>
            </a:extLst>
          </p:cNvPr>
          <p:cNvSpPr>
            <a:spLocks noGrp="1"/>
          </p:cNvSpPr>
          <p:nvPr>
            <p:ph type="title"/>
          </p:nvPr>
        </p:nvSpPr>
        <p:spPr>
          <a:xfrm>
            <a:off x="621792" y="548640"/>
            <a:ext cx="11060134" cy="731520"/>
          </a:xfrm>
        </p:spPr>
        <p:txBody>
          <a:bodyPr anchor="t">
            <a:normAutofit/>
          </a:bodyPr>
          <a:lstStyle/>
          <a:p>
            <a:r>
              <a:rPr lang="en-US"/>
              <a:t>Practical Examples</a:t>
            </a:r>
          </a:p>
        </p:txBody>
      </p:sp>
      <p:sp>
        <p:nvSpPr>
          <p:cNvPr id="3" name="Content Placeholder 2">
            <a:extLst>
              <a:ext uri="{FF2B5EF4-FFF2-40B4-BE49-F238E27FC236}">
                <a16:creationId xmlns:a16="http://schemas.microsoft.com/office/drawing/2014/main" id="{A19571E9-DE8C-5D07-E320-D7A0B7948707}"/>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21792" y="1463040"/>
            <a:ext cx="11064240" cy="4937760"/>
          </a:xfrm>
        </p:spPr>
        <p:txBody>
          <a:bodyPr>
            <a:normAutofit/>
          </a:bodyPr>
          <a:lstStyle/>
          <a:p>
            <a:pPr marL="0" indent="0">
              <a:spcBef>
                <a:spcPts val="2500"/>
              </a:spcBef>
              <a:buFont typeface="Arial" panose="020B0604020202020204" pitchFamily="34" charset="0"/>
              <a:buNone/>
            </a:pPr>
            <a:r>
              <a:rPr lang="en-US" b="1"/>
              <a:t>AI Assistant in Hotels</a:t>
            </a:r>
          </a:p>
          <a:p>
            <a:pPr marL="0" lvl="1" indent="0">
              <a:buFont typeface="Arial" panose="020B0604020202020204" pitchFamily="34" charset="0"/>
              <a:buNone/>
            </a:pPr>
            <a:r>
              <a:t>AI assistants handle routine guest inquiries, enabling staff to focus on more complex and personalized tasks.</a:t>
            </a:r>
            <a:endParaRPr lang="en-US"/>
          </a:p>
          <a:p>
            <a:pPr marL="0" indent="0">
              <a:spcBef>
                <a:spcPts val="2500"/>
              </a:spcBef>
              <a:buFont typeface="Arial" panose="020B0604020202020204" pitchFamily="34" charset="0"/>
              <a:buNone/>
            </a:pPr>
            <a:r>
              <a:rPr lang="en-US" b="1"/>
              <a:t>Automated Check-In Kiosks</a:t>
            </a:r>
          </a:p>
          <a:p>
            <a:pPr marL="0" lvl="1" indent="0">
              <a:buFont typeface="Arial" panose="020B0604020202020204" pitchFamily="34" charset="0"/>
              <a:buNone/>
            </a:pPr>
            <a:r>
              <a:t>Automated kiosks streamline the check-in process while human staff provide personalized guest services.</a:t>
            </a:r>
            <a:endParaRPr lang="en-US"/>
          </a:p>
          <a:p>
            <a:pPr marL="0" indent="0">
              <a:spcBef>
                <a:spcPts val="2500"/>
              </a:spcBef>
              <a:buFont typeface="Arial" panose="020B0604020202020204" pitchFamily="34" charset="0"/>
              <a:buNone/>
            </a:pPr>
            <a:r>
              <a:rPr lang="en-US" b="1"/>
              <a:t>Balanced Tech and Human Interaction</a:t>
            </a:r>
          </a:p>
          <a:p>
            <a:pPr marL="0" lvl="1" indent="0">
              <a:buFont typeface="Arial" panose="020B0604020202020204" pitchFamily="34" charset="0"/>
              <a:buNone/>
            </a:pPr>
            <a:r>
              <a:t>Successful hotel operations balance technology use and human interaction to enhance efficiency and guest satisfaction.</a:t>
            </a:r>
            <a:endParaRPr lang="en-US"/>
          </a:p>
        </p:txBody>
      </p:sp>
    </p:spTree>
    <p:extLst>
      <p:ext uri="{BB962C8B-B14F-4D97-AF65-F5344CB8AC3E}">
        <p14:creationId xmlns:p14="http://schemas.microsoft.com/office/powerpoint/2010/main" val="9883219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FC908-AB4C-D454-AB07-0732AC3C3B71}"/>
              </a:ext>
            </a:extLst>
          </p:cNvPr>
          <p:cNvSpPr>
            <a:spLocks noGrp="1"/>
          </p:cNvSpPr>
          <p:nvPr>
            <p:ph type="title"/>
          </p:nvPr>
        </p:nvSpPr>
        <p:spPr>
          <a:xfrm>
            <a:off x="621792" y="548640"/>
            <a:ext cx="4145582" cy="5394960"/>
          </a:xfrm>
        </p:spPr>
        <p:txBody>
          <a:bodyPr anchor="t">
            <a:normAutofit/>
          </a:bodyPr>
          <a:lstStyle/>
          <a:p>
            <a:r>
              <a:rPr lang="en-US" sz="2200"/>
              <a:t>Conclusions and Recommendations</a:t>
            </a:r>
          </a:p>
        </p:txBody>
      </p:sp>
      <p:sp>
        <p:nvSpPr>
          <p:cNvPr id="3" name="Content Placeholder 2">
            <a:extLst>
              <a:ext uri="{FF2B5EF4-FFF2-40B4-BE49-F238E27FC236}">
                <a16:creationId xmlns:a16="http://schemas.microsoft.com/office/drawing/2014/main" id="{6F9ED051-7DBF-0729-C616-D1BED5B29956}"/>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519738" y="548640"/>
            <a:ext cx="5681662" cy="5394960"/>
          </a:xfrm>
        </p:spPr>
        <p:txBody>
          <a:bodyPr>
            <a:normAutofit/>
          </a:bodyPr>
          <a:lstStyle/>
          <a:p>
            <a:pPr marL="0" indent="0">
              <a:spcBef>
                <a:spcPts val="2500"/>
              </a:spcBef>
              <a:buFont typeface="Arial" panose="020B0604020202020204" pitchFamily="34" charset="0"/>
              <a:buNone/>
            </a:pPr>
            <a:r>
              <a:rPr lang="en-US" b="1"/>
              <a:t>AI Enhances Efficiency</a:t>
            </a:r>
          </a:p>
          <a:p>
            <a:pPr marL="0" lvl="1" indent="0">
              <a:buFont typeface="Arial" panose="020B0604020202020204" pitchFamily="34" charset="0"/>
              <a:buNone/>
            </a:pPr>
            <a:r>
              <a:t>AI boosts hotel operations and guest experiences by improving efficiency and precision.</a:t>
            </a:r>
            <a:endParaRPr lang="en-US"/>
          </a:p>
          <a:p>
            <a:pPr marL="0" indent="0">
              <a:spcBef>
                <a:spcPts val="2500"/>
              </a:spcBef>
              <a:buFont typeface="Arial" panose="020B0604020202020204" pitchFamily="34" charset="0"/>
              <a:buNone/>
            </a:pPr>
            <a:r>
              <a:rPr lang="en-US" b="1"/>
              <a:t>Human Empathy Importance</a:t>
            </a:r>
          </a:p>
          <a:p>
            <a:pPr marL="0" lvl="1" indent="0">
              <a:buFont typeface="Arial" panose="020B0604020202020204" pitchFamily="34" charset="0"/>
              <a:buNone/>
            </a:pPr>
            <a:r>
              <a:t>Human empathy remains crucial to delivering high guest satisfaction and personalized service.</a:t>
            </a:r>
            <a:endParaRPr lang="en-US"/>
          </a:p>
          <a:p>
            <a:pPr marL="0" indent="0">
              <a:spcBef>
                <a:spcPts val="2500"/>
              </a:spcBef>
              <a:buFont typeface="Arial" panose="020B0604020202020204" pitchFamily="34" charset="0"/>
              <a:buNone/>
            </a:pPr>
            <a:r>
              <a:rPr lang="en-US" b="1"/>
              <a:t>Balanced Collaboration</a:t>
            </a:r>
          </a:p>
          <a:p>
            <a:pPr marL="0" lvl="1" indent="0">
              <a:buFont typeface="Arial" panose="020B0604020202020204" pitchFamily="34" charset="0"/>
              <a:buNone/>
            </a:pPr>
            <a:r>
              <a:t>Best results come from balancing AI technology with human roles tailored to hotel needs.</a:t>
            </a:r>
            <a:endParaRPr lang="en-US"/>
          </a:p>
          <a:p>
            <a:pPr marL="0" indent="0">
              <a:spcBef>
                <a:spcPts val="2500"/>
              </a:spcBef>
              <a:buFont typeface="Arial" panose="020B0604020202020204" pitchFamily="34" charset="0"/>
              <a:buNone/>
            </a:pPr>
            <a:r>
              <a:rPr lang="en-US" b="1"/>
              <a:t>Ethical and Training Recommendations</a:t>
            </a:r>
          </a:p>
          <a:p>
            <a:pPr marL="0" lvl="1" indent="0">
              <a:buFont typeface="Arial" panose="020B0604020202020204" pitchFamily="34" charset="0"/>
              <a:buNone/>
            </a:pPr>
            <a:r>
              <a:t>Hotels should set clear task boundaries, invest in training, ensure transparency, and follow ethical standards.</a:t>
            </a:r>
            <a:endParaRPr lang="en-US"/>
          </a:p>
        </p:txBody>
      </p:sp>
    </p:spTree>
    <p:extLst>
      <p:ext uri="{BB962C8B-B14F-4D97-AF65-F5344CB8AC3E}">
        <p14:creationId xmlns:p14="http://schemas.microsoft.com/office/powerpoint/2010/main" val="419928028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Citation">
  <a:themeElements>
    <a:clrScheme name="Citation Design">
      <a:dk1>
        <a:srgbClr val="000000"/>
      </a:dk1>
      <a:lt1>
        <a:srgbClr val="FFFFFF"/>
      </a:lt1>
      <a:dk2>
        <a:srgbClr val="01375D"/>
      </a:dk2>
      <a:lt2>
        <a:srgbClr val="F3F2EF"/>
      </a:lt2>
      <a:accent1>
        <a:srgbClr val="585142"/>
      </a:accent1>
      <a:accent2>
        <a:srgbClr val="C1B4A1"/>
      </a:accent2>
      <a:accent3>
        <a:srgbClr val="815B42"/>
      </a:accent3>
      <a:accent4>
        <a:srgbClr val="73582F"/>
      </a:accent4>
      <a:accent5>
        <a:srgbClr val="58393C"/>
      </a:accent5>
      <a:accent6>
        <a:srgbClr val="85584E"/>
      </a:accent6>
      <a:hlink>
        <a:srgbClr val="E05C37"/>
      </a:hlink>
      <a:folHlink>
        <a:srgbClr val="2E9884"/>
      </a:folHlink>
    </a:clrScheme>
    <a:fontScheme name="Custom 62">
      <a:majorFont>
        <a:latin typeface="Franklin Gothic Heavy"/>
        <a:ea typeface=""/>
        <a:cs typeface=""/>
      </a:majorFont>
      <a:minorFont>
        <a:latin typeface="Selawi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ation design_CoPilot Updates_win32_EF_v8" id="{9DEE9FBB-DC1C-45AA-8B67-111DE4A99BF2}" vid="{E71669C5-CDD3-48AC-A69A-CB015CAC44A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20973AB-2219-419D-9825-C20FDA65DD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4C405A2-288D-4ACA-9C67-9C5EE383EE05}">
  <ds:schemaRefs>
    <ds:schemaRef ds:uri="http://www.w3.org/XML/1998/namespace"/>
    <ds:schemaRef ds:uri="http://purl.org/dc/elements/1.1/"/>
    <ds:schemaRef ds:uri="http://schemas.microsoft.com/office/2006/metadata/properties"/>
    <ds:schemaRef ds:uri="http://schemas.microsoft.com/sharepoint/v3"/>
    <ds:schemaRef ds:uri="http://purl.org/dc/dcmitype/"/>
    <ds:schemaRef ds:uri="230e9df3-be65-4c73-a93b-d1236ebd677e"/>
    <ds:schemaRef ds:uri="http://purl.org/dc/terms/"/>
    <ds:schemaRef ds:uri="71af3243-3dd4-4a8d-8c0d-dd76da1f02a5"/>
    <ds:schemaRef ds:uri="http://schemas.microsoft.com/office/2006/documentManagement/types"/>
    <ds:schemaRef ds:uri="http://schemas.microsoft.com/office/infopath/2007/PartnerControls"/>
    <ds:schemaRef ds:uri="http://schemas.openxmlformats.org/package/2006/metadata/core-properties"/>
    <ds:schemaRef ds:uri="16c05727-aa75-4e4a-9b5f-8a80a1165891"/>
  </ds:schemaRefs>
</ds:datastoreItem>
</file>

<file path=customXml/itemProps3.xml><?xml version="1.0" encoding="utf-8"?>
<ds:datastoreItem xmlns:ds="http://schemas.openxmlformats.org/officeDocument/2006/customXml" ds:itemID="{0194D626-FF99-4D14-A6F7-C95F3B663853}">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5523</TotalTime>
  <Words>1818</Words>
  <Application>Microsoft Macintosh PowerPoint</Application>
  <PresentationFormat>Widescreen</PresentationFormat>
  <Paragraphs>125</Paragraphs>
  <Slides>16</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Franklin Gothic Heavy</vt:lpstr>
      <vt:lpstr>Franklin Gothic Medium</vt:lpstr>
      <vt:lpstr>Selawik</vt:lpstr>
      <vt:lpstr>Citation</vt:lpstr>
      <vt:lpstr>Efficiency vs Empathy: Collaboration between AI and Humans in Hotel Operations</vt:lpstr>
      <vt:lpstr>Presentation Overview</vt:lpstr>
      <vt:lpstr>Summary of the presentation</vt:lpstr>
      <vt:lpstr>Introduction</vt:lpstr>
      <vt:lpstr>Research Purpose and Background</vt:lpstr>
      <vt:lpstr>Purpose of the Paper</vt:lpstr>
      <vt:lpstr>Context and Evolution</vt:lpstr>
      <vt:lpstr>Literature Insights and SWOT Analysis</vt:lpstr>
      <vt:lpstr>Literature Review</vt:lpstr>
      <vt:lpstr>Strengths of AI in Hotel Operations</vt:lpstr>
      <vt:lpstr>Weaknesses of AI in Hotel Operations</vt:lpstr>
      <vt:lpstr>Opportunities for AI and Human Collaboration</vt:lpstr>
      <vt:lpstr>Threats Associated with AI Integration</vt:lpstr>
      <vt:lpstr>Practical Applications and Final Thoughts</vt:lpstr>
      <vt:lpstr>Practical Examples</vt:lpstr>
      <vt:lpstr>Conclusions and Recommendations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PG-Leonte, Ovi</cp:lastModifiedBy>
  <cp:revision>3</cp:revision>
  <dcterms:created xsi:type="dcterms:W3CDTF">2024-06-26T20:20:27Z</dcterms:created>
  <dcterms:modified xsi:type="dcterms:W3CDTF">2025-11-06T20:13:30Z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